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0.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2"/>
  </p:notesMasterIdLst>
  <p:handoutMasterIdLst>
    <p:handoutMasterId r:id="rId13"/>
  </p:handoutMasterIdLst>
  <p:sldIdLst>
    <p:sldId id="309" r:id="rId2"/>
    <p:sldId id="298" r:id="rId3"/>
    <p:sldId id="304" r:id="rId4"/>
    <p:sldId id="310" r:id="rId5"/>
    <p:sldId id="307" r:id="rId6"/>
    <p:sldId id="306" r:id="rId7"/>
    <p:sldId id="305" r:id="rId8"/>
    <p:sldId id="283" r:id="rId9"/>
    <p:sldId id="287" r:id="rId10"/>
    <p:sldId id="277"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6313A"/>
    <a:srgbClr val="000000"/>
    <a:srgbClr val="E6E6E6"/>
    <a:srgbClr val="A6CE39"/>
    <a:srgbClr val="FFFFFF"/>
    <a:srgbClr val="404040"/>
    <a:srgbClr val="D9EBBC"/>
    <a:srgbClr val="003049"/>
    <a:srgbClr val="006092"/>
    <a:srgbClr val="EF463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882" autoAdjust="0"/>
    <p:restoredTop sz="94664" autoAdjust="0"/>
  </p:normalViewPr>
  <p:slideViewPr>
    <p:cSldViewPr snapToGrid="0" snapToObjects="1">
      <p:cViewPr>
        <p:scale>
          <a:sx n="66" d="100"/>
          <a:sy n="66" d="100"/>
        </p:scale>
        <p:origin x="660" y="318"/>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commentAuthors" Target="commentAuthor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lineChart>
        <c:grouping val="standard"/>
        <c:varyColors val="0"/>
        <c:ser>
          <c:idx val="0"/>
          <c:order val="0"/>
          <c:tx>
            <c:strRef>
              <c:f>Sheet1!$B$1</c:f>
              <c:strCache>
                <c:ptCount val="1"/>
                <c:pt idx="0">
                  <c:v>Series 1</c:v>
                </c:pt>
              </c:strCache>
            </c:strRef>
          </c:tx>
          <c:spPr>
            <a:ln w="63500" cap="rnd">
              <a:solidFill>
                <a:schemeClr val="accent1">
                  <a:lumMod val="60000"/>
                  <a:lumOff val="40000"/>
                </a:schemeClr>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smooth val="0"/>
          <c:extLst>
            <c:ext xmlns:c16="http://schemas.microsoft.com/office/drawing/2014/chart" uri="{C3380CC4-5D6E-409C-BE32-E72D297353CC}">
              <c16:uniqueId val="{00000000-5E6F-4AE5-9FC6-55DF368FFC51}"/>
            </c:ext>
          </c:extLst>
        </c:ser>
        <c:ser>
          <c:idx val="1"/>
          <c:order val="1"/>
          <c:tx>
            <c:strRef>
              <c:f>Sheet1!$C$1</c:f>
              <c:strCache>
                <c:ptCount val="1"/>
                <c:pt idx="0">
                  <c:v>Series 2</c:v>
                </c:pt>
              </c:strCache>
            </c:strRef>
          </c:tx>
          <c:spPr>
            <a:ln w="63500" cap="rnd">
              <a:solidFill>
                <a:schemeClr val="accent1"/>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smooth val="0"/>
          <c:extLst>
            <c:ext xmlns:c16="http://schemas.microsoft.com/office/drawing/2014/chart" uri="{C3380CC4-5D6E-409C-BE32-E72D297353CC}">
              <c16:uniqueId val="{00000001-5E6F-4AE5-9FC6-55DF368FFC51}"/>
            </c:ext>
          </c:extLst>
        </c:ser>
        <c:ser>
          <c:idx val="2"/>
          <c:order val="2"/>
          <c:tx>
            <c:strRef>
              <c:f>Sheet1!$D$1</c:f>
              <c:strCache>
                <c:ptCount val="1"/>
                <c:pt idx="0">
                  <c:v>Series 3</c:v>
                </c:pt>
              </c:strCache>
            </c:strRef>
          </c:tx>
          <c:spPr>
            <a:ln w="63500" cap="rnd">
              <a:solidFill>
                <a:schemeClr val="tx2"/>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5E6F-4AE5-9FC6-55DF368FFC51}"/>
            </c:ext>
          </c:extLst>
        </c:ser>
        <c:dLbls>
          <c:showLegendKey val="0"/>
          <c:showVal val="0"/>
          <c:showCatName val="0"/>
          <c:showSerName val="0"/>
          <c:showPercent val="0"/>
          <c:showBubbleSize val="0"/>
        </c:dLbls>
        <c:smooth val="0"/>
        <c:axId val="767055832"/>
        <c:axId val="305829808"/>
      </c:lineChart>
      <c:catAx>
        <c:axId val="76705583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00" b="0" i="0" u="none" strike="noStrike" kern="1200" baseline="0">
                <a:solidFill>
                  <a:schemeClr val="tx1"/>
                </a:solidFill>
                <a:latin typeface="Open Sans" panose="020B0606030504020204" pitchFamily="34" charset="0"/>
                <a:ea typeface="Open Sans" panose="020B0606030504020204" pitchFamily="34" charset="0"/>
                <a:cs typeface="Open Sans" panose="020B0606030504020204" pitchFamily="34" charset="0"/>
              </a:defRPr>
            </a:pPr>
            <a:endParaRPr lang="en-US"/>
          </a:p>
        </c:txPr>
        <c:crossAx val="305829808"/>
        <c:crosses val="autoZero"/>
        <c:auto val="1"/>
        <c:lblAlgn val="ctr"/>
        <c:lblOffset val="100"/>
        <c:noMultiLvlLbl val="0"/>
      </c:catAx>
      <c:valAx>
        <c:axId val="305829808"/>
        <c:scaling>
          <c:orientation val="minMax"/>
        </c:scaling>
        <c:delete val="1"/>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crossAx val="767055832"/>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800" b="0" i="0" u="none" strike="noStrike" kern="1200" baseline="0">
              <a:solidFill>
                <a:schemeClr val="tx1"/>
              </a:solidFill>
              <a:latin typeface="Open Sans" panose="020B0606030504020204" pitchFamily="34" charset="0"/>
              <a:ea typeface="Open Sans" panose="020B0606030504020204" pitchFamily="34" charset="0"/>
              <a:cs typeface="Open Sans" panose="020B0606030504020204" pitchFamily="34" charset="0"/>
            </a:defRPr>
          </a:pPr>
          <a:endParaRPr lang="en-US"/>
        </a:p>
      </c:txPr>
    </c:legend>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11/9/2017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11/9/2017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156610440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190176263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210092559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336171910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251697802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91705714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32166835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29709082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229016936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22986219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Tree>
    <p:extLst>
      <p:ext uri="{BB962C8B-B14F-4D97-AF65-F5344CB8AC3E}">
        <p14:creationId xmlns:p14="http://schemas.microsoft.com/office/powerpoint/2010/main" val="4808750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 name="Picture Placeholder 5">
            <a:extLst>
              <a:ext uri="{FF2B5EF4-FFF2-40B4-BE49-F238E27FC236}">
                <a16:creationId xmlns:a16="http://schemas.microsoft.com/office/drawing/2014/main" id="{B5531BAE-237B-4C0F-9BC1-FDE47A0E0387}"/>
              </a:ext>
            </a:extLst>
          </p:cNvPr>
          <p:cNvSpPr>
            <a:spLocks noGrp="1"/>
          </p:cNvSpPr>
          <p:nvPr>
            <p:ph type="pic" sz="quarter" idx="12" hasCustomPrompt="1"/>
          </p:nvPr>
        </p:nvSpPr>
        <p:spPr>
          <a:xfrm>
            <a:off x="-1" y="0"/>
            <a:ext cx="12190413" cy="6858000"/>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180347829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Picture Placeholder 22">
            <a:extLst>
              <a:ext uri="{FF2B5EF4-FFF2-40B4-BE49-F238E27FC236}">
                <a16:creationId xmlns:a16="http://schemas.microsoft.com/office/drawing/2014/main" id="{CA2A7D29-03AC-49CF-9A13-A4E70127B161}"/>
              </a:ext>
            </a:extLst>
          </p:cNvPr>
          <p:cNvSpPr>
            <a:spLocks noGrp="1"/>
          </p:cNvSpPr>
          <p:nvPr>
            <p:ph type="pic" sz="quarter" idx="12" hasCustomPrompt="1"/>
          </p:nvPr>
        </p:nvSpPr>
        <p:spPr>
          <a:xfrm>
            <a:off x="3116264" y="1"/>
            <a:ext cx="9075737" cy="6018213"/>
          </a:xfrm>
          <a:custGeom>
            <a:avLst/>
            <a:gdLst>
              <a:gd name="connsiteX0" fmla="*/ 1522412 w 9075737"/>
              <a:gd name="connsiteY0" fmla="*/ 4556125 h 6018213"/>
              <a:gd name="connsiteX1" fmla="*/ 2986087 w 9075737"/>
              <a:gd name="connsiteY1" fmla="*/ 4556125 h 6018213"/>
              <a:gd name="connsiteX2" fmla="*/ 2986087 w 9075737"/>
              <a:gd name="connsiteY2" fmla="*/ 6018213 h 6018213"/>
              <a:gd name="connsiteX3" fmla="*/ 1522412 w 9075737"/>
              <a:gd name="connsiteY3" fmla="*/ 6018213 h 6018213"/>
              <a:gd name="connsiteX4" fmla="*/ 0 w 9075737"/>
              <a:gd name="connsiteY4" fmla="*/ 4556125 h 6018213"/>
              <a:gd name="connsiteX5" fmla="*/ 1466850 w 9075737"/>
              <a:gd name="connsiteY5" fmla="*/ 4556125 h 6018213"/>
              <a:gd name="connsiteX6" fmla="*/ 1466850 w 9075737"/>
              <a:gd name="connsiteY6" fmla="*/ 6018213 h 6018213"/>
              <a:gd name="connsiteX7" fmla="*/ 0 w 9075737"/>
              <a:gd name="connsiteY7" fmla="*/ 6018213 h 6018213"/>
              <a:gd name="connsiteX8" fmla="*/ 7608887 w 9075737"/>
              <a:gd name="connsiteY8" fmla="*/ 3036888 h 6018213"/>
              <a:gd name="connsiteX9" fmla="*/ 9075737 w 9075737"/>
              <a:gd name="connsiteY9" fmla="*/ 3036888 h 6018213"/>
              <a:gd name="connsiteX10" fmla="*/ 9075737 w 9075737"/>
              <a:gd name="connsiteY10" fmla="*/ 4500563 h 6018213"/>
              <a:gd name="connsiteX11" fmla="*/ 7608887 w 9075737"/>
              <a:gd name="connsiteY11" fmla="*/ 4500563 h 6018213"/>
              <a:gd name="connsiteX12" fmla="*/ 6086475 w 9075737"/>
              <a:gd name="connsiteY12" fmla="*/ 3036888 h 6018213"/>
              <a:gd name="connsiteX13" fmla="*/ 7553325 w 9075737"/>
              <a:gd name="connsiteY13" fmla="*/ 3036888 h 6018213"/>
              <a:gd name="connsiteX14" fmla="*/ 7553325 w 9075737"/>
              <a:gd name="connsiteY14" fmla="*/ 4500563 h 6018213"/>
              <a:gd name="connsiteX15" fmla="*/ 6086475 w 9075737"/>
              <a:gd name="connsiteY15" fmla="*/ 4500563 h 6018213"/>
              <a:gd name="connsiteX16" fmla="*/ 4565650 w 9075737"/>
              <a:gd name="connsiteY16" fmla="*/ 3036888 h 6018213"/>
              <a:gd name="connsiteX17" fmla="*/ 6030913 w 9075737"/>
              <a:gd name="connsiteY17" fmla="*/ 3036888 h 6018213"/>
              <a:gd name="connsiteX18" fmla="*/ 6030913 w 9075737"/>
              <a:gd name="connsiteY18" fmla="*/ 4500563 h 6018213"/>
              <a:gd name="connsiteX19" fmla="*/ 4565650 w 9075737"/>
              <a:gd name="connsiteY19" fmla="*/ 4500563 h 6018213"/>
              <a:gd name="connsiteX20" fmla="*/ 3044825 w 9075737"/>
              <a:gd name="connsiteY20" fmla="*/ 3036888 h 6018213"/>
              <a:gd name="connsiteX21" fmla="*/ 4508500 w 9075737"/>
              <a:gd name="connsiteY21" fmla="*/ 3036888 h 6018213"/>
              <a:gd name="connsiteX22" fmla="*/ 4508500 w 9075737"/>
              <a:gd name="connsiteY22" fmla="*/ 4500563 h 6018213"/>
              <a:gd name="connsiteX23" fmla="*/ 3044825 w 9075737"/>
              <a:gd name="connsiteY23" fmla="*/ 4500563 h 6018213"/>
              <a:gd name="connsiteX24" fmla="*/ 1522412 w 9075737"/>
              <a:gd name="connsiteY24" fmla="*/ 3036888 h 6018213"/>
              <a:gd name="connsiteX25" fmla="*/ 2986087 w 9075737"/>
              <a:gd name="connsiteY25" fmla="*/ 3036888 h 6018213"/>
              <a:gd name="connsiteX26" fmla="*/ 2986087 w 9075737"/>
              <a:gd name="connsiteY26" fmla="*/ 4500563 h 6018213"/>
              <a:gd name="connsiteX27" fmla="*/ 1522412 w 9075737"/>
              <a:gd name="connsiteY27" fmla="*/ 4500563 h 6018213"/>
              <a:gd name="connsiteX28" fmla="*/ 1 w 9075737"/>
              <a:gd name="connsiteY28" fmla="*/ 3036888 h 6018213"/>
              <a:gd name="connsiteX29" fmla="*/ 1466850 w 9075737"/>
              <a:gd name="connsiteY29" fmla="*/ 3036888 h 6018213"/>
              <a:gd name="connsiteX30" fmla="*/ 1466850 w 9075737"/>
              <a:gd name="connsiteY30" fmla="*/ 4500563 h 6018213"/>
              <a:gd name="connsiteX31" fmla="*/ 1 w 9075737"/>
              <a:gd name="connsiteY31" fmla="*/ 4500563 h 6018213"/>
              <a:gd name="connsiteX32" fmla="*/ 6086475 w 9075737"/>
              <a:gd name="connsiteY32" fmla="*/ 1517651 h 6018213"/>
              <a:gd name="connsiteX33" fmla="*/ 7553325 w 9075737"/>
              <a:gd name="connsiteY33" fmla="*/ 1517651 h 6018213"/>
              <a:gd name="connsiteX34" fmla="*/ 7553325 w 9075737"/>
              <a:gd name="connsiteY34" fmla="*/ 2981325 h 6018213"/>
              <a:gd name="connsiteX35" fmla="*/ 6086475 w 9075737"/>
              <a:gd name="connsiteY35" fmla="*/ 2981325 h 6018213"/>
              <a:gd name="connsiteX36" fmla="*/ 4565650 w 9075737"/>
              <a:gd name="connsiteY36" fmla="*/ 1517651 h 6018213"/>
              <a:gd name="connsiteX37" fmla="*/ 6030913 w 9075737"/>
              <a:gd name="connsiteY37" fmla="*/ 1517651 h 6018213"/>
              <a:gd name="connsiteX38" fmla="*/ 6030913 w 9075737"/>
              <a:gd name="connsiteY38" fmla="*/ 2981325 h 6018213"/>
              <a:gd name="connsiteX39" fmla="*/ 4565650 w 9075737"/>
              <a:gd name="connsiteY39" fmla="*/ 2981325 h 6018213"/>
              <a:gd name="connsiteX40" fmla="*/ 3044825 w 9075737"/>
              <a:gd name="connsiteY40" fmla="*/ 1517651 h 6018213"/>
              <a:gd name="connsiteX41" fmla="*/ 4508500 w 9075737"/>
              <a:gd name="connsiteY41" fmla="*/ 1517651 h 6018213"/>
              <a:gd name="connsiteX42" fmla="*/ 4508500 w 9075737"/>
              <a:gd name="connsiteY42" fmla="*/ 2981325 h 6018213"/>
              <a:gd name="connsiteX43" fmla="*/ 3044825 w 9075737"/>
              <a:gd name="connsiteY43" fmla="*/ 2981325 h 6018213"/>
              <a:gd name="connsiteX44" fmla="*/ 7608887 w 9075737"/>
              <a:gd name="connsiteY44" fmla="*/ 1517650 h 6018213"/>
              <a:gd name="connsiteX45" fmla="*/ 9075737 w 9075737"/>
              <a:gd name="connsiteY45" fmla="*/ 1517650 h 6018213"/>
              <a:gd name="connsiteX46" fmla="*/ 9075737 w 9075737"/>
              <a:gd name="connsiteY46" fmla="*/ 2981325 h 6018213"/>
              <a:gd name="connsiteX47" fmla="*/ 7608887 w 9075737"/>
              <a:gd name="connsiteY47" fmla="*/ 2981325 h 6018213"/>
              <a:gd name="connsiteX48" fmla="*/ 6086475 w 9075737"/>
              <a:gd name="connsiteY48" fmla="*/ 1 h 6018213"/>
              <a:gd name="connsiteX49" fmla="*/ 7553325 w 9075737"/>
              <a:gd name="connsiteY49" fmla="*/ 1 h 6018213"/>
              <a:gd name="connsiteX50" fmla="*/ 7553325 w 9075737"/>
              <a:gd name="connsiteY50" fmla="*/ 1462089 h 6018213"/>
              <a:gd name="connsiteX51" fmla="*/ 6086475 w 9075737"/>
              <a:gd name="connsiteY51" fmla="*/ 1462089 h 6018213"/>
              <a:gd name="connsiteX52" fmla="*/ 4565650 w 9075737"/>
              <a:gd name="connsiteY52" fmla="*/ 1 h 6018213"/>
              <a:gd name="connsiteX53" fmla="*/ 6030913 w 9075737"/>
              <a:gd name="connsiteY53" fmla="*/ 1 h 6018213"/>
              <a:gd name="connsiteX54" fmla="*/ 6030913 w 9075737"/>
              <a:gd name="connsiteY54" fmla="*/ 1462089 h 6018213"/>
              <a:gd name="connsiteX55" fmla="*/ 4565650 w 9075737"/>
              <a:gd name="connsiteY55" fmla="*/ 1462089 h 6018213"/>
              <a:gd name="connsiteX56" fmla="*/ 3044825 w 9075737"/>
              <a:gd name="connsiteY56" fmla="*/ 1 h 6018213"/>
              <a:gd name="connsiteX57" fmla="*/ 4508500 w 9075737"/>
              <a:gd name="connsiteY57" fmla="*/ 1 h 6018213"/>
              <a:gd name="connsiteX58" fmla="*/ 4508500 w 9075737"/>
              <a:gd name="connsiteY58" fmla="*/ 1462089 h 6018213"/>
              <a:gd name="connsiteX59" fmla="*/ 3044825 w 9075737"/>
              <a:gd name="connsiteY59" fmla="*/ 1462089 h 6018213"/>
              <a:gd name="connsiteX60" fmla="*/ 7608887 w 9075737"/>
              <a:gd name="connsiteY60" fmla="*/ 0 h 6018213"/>
              <a:gd name="connsiteX61" fmla="*/ 9075737 w 9075737"/>
              <a:gd name="connsiteY61" fmla="*/ 0 h 6018213"/>
              <a:gd name="connsiteX62" fmla="*/ 9075737 w 9075737"/>
              <a:gd name="connsiteY62" fmla="*/ 1462089 h 6018213"/>
              <a:gd name="connsiteX63" fmla="*/ 7608887 w 9075737"/>
              <a:gd name="connsiteY63" fmla="*/ 1462089 h 60182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Lst>
            <a:rect l="l" t="t" r="r" b="b"/>
            <a:pathLst>
              <a:path w="9075737" h="6018213">
                <a:moveTo>
                  <a:pt x="1522412" y="4556125"/>
                </a:moveTo>
                <a:lnTo>
                  <a:pt x="2986087" y="4556125"/>
                </a:lnTo>
                <a:lnTo>
                  <a:pt x="2986087" y="6018213"/>
                </a:lnTo>
                <a:lnTo>
                  <a:pt x="1522412" y="6018213"/>
                </a:lnTo>
                <a:close/>
                <a:moveTo>
                  <a:pt x="0" y="4556125"/>
                </a:moveTo>
                <a:lnTo>
                  <a:pt x="1466850" y="4556125"/>
                </a:lnTo>
                <a:lnTo>
                  <a:pt x="1466850" y="6018213"/>
                </a:lnTo>
                <a:lnTo>
                  <a:pt x="0" y="6018213"/>
                </a:lnTo>
                <a:close/>
                <a:moveTo>
                  <a:pt x="7608887" y="3036888"/>
                </a:moveTo>
                <a:lnTo>
                  <a:pt x="9075737" y="3036888"/>
                </a:lnTo>
                <a:lnTo>
                  <a:pt x="9075737" y="4500563"/>
                </a:lnTo>
                <a:lnTo>
                  <a:pt x="7608887" y="4500563"/>
                </a:lnTo>
                <a:close/>
                <a:moveTo>
                  <a:pt x="6086475" y="3036888"/>
                </a:moveTo>
                <a:lnTo>
                  <a:pt x="7553325" y="3036888"/>
                </a:lnTo>
                <a:lnTo>
                  <a:pt x="7553325" y="4500563"/>
                </a:lnTo>
                <a:lnTo>
                  <a:pt x="6086475" y="4500563"/>
                </a:lnTo>
                <a:close/>
                <a:moveTo>
                  <a:pt x="4565650" y="3036888"/>
                </a:moveTo>
                <a:lnTo>
                  <a:pt x="6030913" y="3036888"/>
                </a:lnTo>
                <a:lnTo>
                  <a:pt x="6030913" y="4500563"/>
                </a:lnTo>
                <a:lnTo>
                  <a:pt x="4565650" y="4500563"/>
                </a:lnTo>
                <a:close/>
                <a:moveTo>
                  <a:pt x="3044825" y="3036888"/>
                </a:moveTo>
                <a:lnTo>
                  <a:pt x="4508500" y="3036888"/>
                </a:lnTo>
                <a:lnTo>
                  <a:pt x="4508500" y="4500563"/>
                </a:lnTo>
                <a:lnTo>
                  <a:pt x="3044825" y="4500563"/>
                </a:lnTo>
                <a:close/>
                <a:moveTo>
                  <a:pt x="1522412" y="3036888"/>
                </a:moveTo>
                <a:lnTo>
                  <a:pt x="2986087" y="3036888"/>
                </a:lnTo>
                <a:lnTo>
                  <a:pt x="2986087" y="4500563"/>
                </a:lnTo>
                <a:lnTo>
                  <a:pt x="1522412" y="4500563"/>
                </a:lnTo>
                <a:close/>
                <a:moveTo>
                  <a:pt x="1" y="3036888"/>
                </a:moveTo>
                <a:lnTo>
                  <a:pt x="1466850" y="3036888"/>
                </a:lnTo>
                <a:lnTo>
                  <a:pt x="1466850" y="4500563"/>
                </a:lnTo>
                <a:lnTo>
                  <a:pt x="1" y="4500563"/>
                </a:lnTo>
                <a:close/>
                <a:moveTo>
                  <a:pt x="6086475" y="1517651"/>
                </a:moveTo>
                <a:lnTo>
                  <a:pt x="7553325" y="1517651"/>
                </a:lnTo>
                <a:lnTo>
                  <a:pt x="7553325" y="2981325"/>
                </a:lnTo>
                <a:lnTo>
                  <a:pt x="6086475" y="2981325"/>
                </a:lnTo>
                <a:close/>
                <a:moveTo>
                  <a:pt x="4565650" y="1517651"/>
                </a:moveTo>
                <a:lnTo>
                  <a:pt x="6030913" y="1517651"/>
                </a:lnTo>
                <a:lnTo>
                  <a:pt x="6030913" y="2981325"/>
                </a:lnTo>
                <a:lnTo>
                  <a:pt x="4565650" y="2981325"/>
                </a:lnTo>
                <a:close/>
                <a:moveTo>
                  <a:pt x="3044825" y="1517651"/>
                </a:moveTo>
                <a:lnTo>
                  <a:pt x="4508500" y="1517651"/>
                </a:lnTo>
                <a:lnTo>
                  <a:pt x="4508500" y="2981325"/>
                </a:lnTo>
                <a:lnTo>
                  <a:pt x="3044825" y="2981325"/>
                </a:lnTo>
                <a:close/>
                <a:moveTo>
                  <a:pt x="7608887" y="1517650"/>
                </a:moveTo>
                <a:lnTo>
                  <a:pt x="9075737" y="1517650"/>
                </a:lnTo>
                <a:lnTo>
                  <a:pt x="9075737" y="2981325"/>
                </a:lnTo>
                <a:lnTo>
                  <a:pt x="7608887" y="2981325"/>
                </a:lnTo>
                <a:close/>
                <a:moveTo>
                  <a:pt x="6086475" y="1"/>
                </a:moveTo>
                <a:lnTo>
                  <a:pt x="7553325" y="1"/>
                </a:lnTo>
                <a:lnTo>
                  <a:pt x="7553325" y="1462089"/>
                </a:lnTo>
                <a:lnTo>
                  <a:pt x="6086475" y="1462089"/>
                </a:lnTo>
                <a:close/>
                <a:moveTo>
                  <a:pt x="4565650" y="1"/>
                </a:moveTo>
                <a:lnTo>
                  <a:pt x="6030913" y="1"/>
                </a:lnTo>
                <a:lnTo>
                  <a:pt x="6030913" y="1462089"/>
                </a:lnTo>
                <a:lnTo>
                  <a:pt x="4565650" y="1462089"/>
                </a:lnTo>
                <a:close/>
                <a:moveTo>
                  <a:pt x="3044825" y="1"/>
                </a:moveTo>
                <a:lnTo>
                  <a:pt x="4508500" y="1"/>
                </a:lnTo>
                <a:lnTo>
                  <a:pt x="4508500" y="1462089"/>
                </a:lnTo>
                <a:lnTo>
                  <a:pt x="3044825" y="1462089"/>
                </a:lnTo>
                <a:close/>
                <a:moveTo>
                  <a:pt x="7608887" y="0"/>
                </a:moveTo>
                <a:lnTo>
                  <a:pt x="9075737" y="0"/>
                </a:lnTo>
                <a:lnTo>
                  <a:pt x="9075737" y="1462089"/>
                </a:lnTo>
                <a:lnTo>
                  <a:pt x="7608887" y="1462089"/>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12300181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5">
            <a:extLst>
              <a:ext uri="{FF2B5EF4-FFF2-40B4-BE49-F238E27FC236}">
                <a16:creationId xmlns:a16="http://schemas.microsoft.com/office/drawing/2014/main" id="{901B9044-8D7C-49B6-9171-627524591235}"/>
              </a:ext>
            </a:extLst>
          </p:cNvPr>
          <p:cNvSpPr>
            <a:spLocks noGrp="1"/>
          </p:cNvSpPr>
          <p:nvPr>
            <p:ph type="pic" sz="quarter" idx="12" hasCustomPrompt="1"/>
          </p:nvPr>
        </p:nvSpPr>
        <p:spPr>
          <a:xfrm>
            <a:off x="0" y="0"/>
            <a:ext cx="4933948" cy="6858000"/>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925871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5">
            <a:extLst>
              <a:ext uri="{FF2B5EF4-FFF2-40B4-BE49-F238E27FC236}">
                <a16:creationId xmlns:a16="http://schemas.microsoft.com/office/drawing/2014/main" id="{901B9044-8D7C-49B6-9171-627524591235}"/>
              </a:ext>
            </a:extLst>
          </p:cNvPr>
          <p:cNvSpPr>
            <a:spLocks noGrp="1"/>
          </p:cNvSpPr>
          <p:nvPr>
            <p:ph type="pic" sz="quarter" idx="12" hasCustomPrompt="1"/>
          </p:nvPr>
        </p:nvSpPr>
        <p:spPr>
          <a:xfrm>
            <a:off x="5848350" y="0"/>
            <a:ext cx="6343650" cy="6858000"/>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0803185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 name="Picture Placeholder 5">
            <a:extLst>
              <a:ext uri="{FF2B5EF4-FFF2-40B4-BE49-F238E27FC236}">
                <a16:creationId xmlns:a16="http://schemas.microsoft.com/office/drawing/2014/main" id="{3CF33B2D-B526-4CB5-BDD7-E718730CEC87}"/>
              </a:ext>
            </a:extLst>
          </p:cNvPr>
          <p:cNvSpPr>
            <a:spLocks noGrp="1"/>
          </p:cNvSpPr>
          <p:nvPr>
            <p:ph type="pic" sz="quarter" idx="12" hasCustomPrompt="1"/>
          </p:nvPr>
        </p:nvSpPr>
        <p:spPr>
          <a:xfrm>
            <a:off x="0" y="0"/>
            <a:ext cx="7010400" cy="5794827"/>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297083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Picture Placeholder 6">
            <a:extLst>
              <a:ext uri="{FF2B5EF4-FFF2-40B4-BE49-F238E27FC236}">
                <a16:creationId xmlns:a16="http://schemas.microsoft.com/office/drawing/2014/main" id="{F2C0DDE4-D1CD-4126-8756-03765190A299}"/>
              </a:ext>
            </a:extLst>
          </p:cNvPr>
          <p:cNvSpPr>
            <a:spLocks noGrp="1"/>
          </p:cNvSpPr>
          <p:nvPr>
            <p:ph type="pic" sz="quarter" idx="16" hasCustomPrompt="1"/>
          </p:nvPr>
        </p:nvSpPr>
        <p:spPr>
          <a:xfrm>
            <a:off x="923926" y="3461318"/>
            <a:ext cx="3403420" cy="3396681"/>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6" name="Picture Placeholder 15">
            <a:extLst>
              <a:ext uri="{FF2B5EF4-FFF2-40B4-BE49-F238E27FC236}">
                <a16:creationId xmlns:a16="http://schemas.microsoft.com/office/drawing/2014/main" id="{1255D5EE-FE14-4F29-B8C2-1265AA93B1B2}"/>
              </a:ext>
            </a:extLst>
          </p:cNvPr>
          <p:cNvSpPr>
            <a:spLocks noGrp="1"/>
          </p:cNvSpPr>
          <p:nvPr>
            <p:ph type="pic" sz="quarter" idx="17" hasCustomPrompt="1"/>
          </p:nvPr>
        </p:nvSpPr>
        <p:spPr>
          <a:xfrm>
            <a:off x="4394291" y="1"/>
            <a:ext cx="6873784" cy="3397991"/>
          </a:xfrm>
          <a:custGeom>
            <a:avLst/>
            <a:gdLst>
              <a:gd name="connsiteX0" fmla="*/ 3466748 w 6873784"/>
              <a:gd name="connsiteY0" fmla="*/ 1729756 h 3397991"/>
              <a:gd name="connsiteX1" fmla="*/ 5138604 w 6873784"/>
              <a:gd name="connsiteY1" fmla="*/ 1729756 h 3397991"/>
              <a:gd name="connsiteX2" fmla="*/ 5138604 w 6873784"/>
              <a:gd name="connsiteY2" fmla="*/ 3397991 h 3397991"/>
              <a:gd name="connsiteX3" fmla="*/ 3466748 w 6873784"/>
              <a:gd name="connsiteY3" fmla="*/ 3397991 h 3397991"/>
              <a:gd name="connsiteX4" fmla="*/ 1733374 w 6873784"/>
              <a:gd name="connsiteY4" fmla="*/ 1729756 h 3397991"/>
              <a:gd name="connsiteX5" fmla="*/ 3403420 w 6873784"/>
              <a:gd name="connsiteY5" fmla="*/ 1729756 h 3397991"/>
              <a:gd name="connsiteX6" fmla="*/ 3403420 w 6873784"/>
              <a:gd name="connsiteY6" fmla="*/ 3397991 h 3397991"/>
              <a:gd name="connsiteX7" fmla="*/ 1733374 w 6873784"/>
              <a:gd name="connsiteY7" fmla="*/ 3397991 h 3397991"/>
              <a:gd name="connsiteX8" fmla="*/ 0 w 6873784"/>
              <a:gd name="connsiteY8" fmla="*/ 1729756 h 3397991"/>
              <a:gd name="connsiteX9" fmla="*/ 1668236 w 6873784"/>
              <a:gd name="connsiteY9" fmla="*/ 1729756 h 3397991"/>
              <a:gd name="connsiteX10" fmla="*/ 1668236 w 6873784"/>
              <a:gd name="connsiteY10" fmla="*/ 3397991 h 3397991"/>
              <a:gd name="connsiteX11" fmla="*/ 0 w 6873784"/>
              <a:gd name="connsiteY11" fmla="*/ 3397991 h 3397991"/>
              <a:gd name="connsiteX12" fmla="*/ 5201930 w 6873784"/>
              <a:gd name="connsiteY12" fmla="*/ 1729754 h 3397991"/>
              <a:gd name="connsiteX13" fmla="*/ 6873784 w 6873784"/>
              <a:gd name="connsiteY13" fmla="*/ 1729754 h 3397991"/>
              <a:gd name="connsiteX14" fmla="*/ 6873784 w 6873784"/>
              <a:gd name="connsiteY14" fmla="*/ 3397990 h 3397991"/>
              <a:gd name="connsiteX15" fmla="*/ 5201930 w 6873784"/>
              <a:gd name="connsiteY15" fmla="*/ 3397990 h 3397991"/>
              <a:gd name="connsiteX16" fmla="*/ 5201930 w 6873784"/>
              <a:gd name="connsiteY16" fmla="*/ 0 h 3397991"/>
              <a:gd name="connsiteX17" fmla="*/ 6873784 w 6873784"/>
              <a:gd name="connsiteY17" fmla="*/ 0 h 3397991"/>
              <a:gd name="connsiteX18" fmla="*/ 6873784 w 6873784"/>
              <a:gd name="connsiteY18" fmla="*/ 1666429 h 3397991"/>
              <a:gd name="connsiteX19" fmla="*/ 5201930 w 6873784"/>
              <a:gd name="connsiteY19" fmla="*/ 1666429 h 3397991"/>
              <a:gd name="connsiteX20" fmla="*/ 3466748 w 6873784"/>
              <a:gd name="connsiteY20" fmla="*/ 0 h 3397991"/>
              <a:gd name="connsiteX21" fmla="*/ 5138604 w 6873784"/>
              <a:gd name="connsiteY21" fmla="*/ 0 h 3397991"/>
              <a:gd name="connsiteX22" fmla="*/ 5138604 w 6873784"/>
              <a:gd name="connsiteY22" fmla="*/ 1666428 h 3397991"/>
              <a:gd name="connsiteX23" fmla="*/ 3466748 w 6873784"/>
              <a:gd name="connsiteY23" fmla="*/ 1666428 h 3397991"/>
              <a:gd name="connsiteX24" fmla="*/ 1733374 w 6873784"/>
              <a:gd name="connsiteY24" fmla="*/ 0 h 3397991"/>
              <a:gd name="connsiteX25" fmla="*/ 3403420 w 6873784"/>
              <a:gd name="connsiteY25" fmla="*/ 0 h 3397991"/>
              <a:gd name="connsiteX26" fmla="*/ 3403420 w 6873784"/>
              <a:gd name="connsiteY26" fmla="*/ 1666428 h 3397991"/>
              <a:gd name="connsiteX27" fmla="*/ 1733374 w 6873784"/>
              <a:gd name="connsiteY27" fmla="*/ 1666428 h 3397991"/>
              <a:gd name="connsiteX28" fmla="*/ 0 w 6873784"/>
              <a:gd name="connsiteY28" fmla="*/ 0 h 3397991"/>
              <a:gd name="connsiteX29" fmla="*/ 1668236 w 6873784"/>
              <a:gd name="connsiteY29" fmla="*/ 0 h 3397991"/>
              <a:gd name="connsiteX30" fmla="*/ 1668236 w 6873784"/>
              <a:gd name="connsiteY30" fmla="*/ 1666428 h 3397991"/>
              <a:gd name="connsiteX31" fmla="*/ 0 w 6873784"/>
              <a:gd name="connsiteY31" fmla="*/ 1666428 h 33979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6873784" h="3397991">
                <a:moveTo>
                  <a:pt x="3466748" y="1729756"/>
                </a:moveTo>
                <a:lnTo>
                  <a:pt x="5138604" y="1729756"/>
                </a:lnTo>
                <a:lnTo>
                  <a:pt x="5138604" y="3397991"/>
                </a:lnTo>
                <a:lnTo>
                  <a:pt x="3466748" y="3397991"/>
                </a:lnTo>
                <a:close/>
                <a:moveTo>
                  <a:pt x="1733374" y="1729756"/>
                </a:moveTo>
                <a:lnTo>
                  <a:pt x="3403420" y="1729756"/>
                </a:lnTo>
                <a:lnTo>
                  <a:pt x="3403420" y="3397991"/>
                </a:lnTo>
                <a:lnTo>
                  <a:pt x="1733374" y="3397991"/>
                </a:lnTo>
                <a:close/>
                <a:moveTo>
                  <a:pt x="0" y="1729756"/>
                </a:moveTo>
                <a:lnTo>
                  <a:pt x="1668236" y="1729756"/>
                </a:lnTo>
                <a:lnTo>
                  <a:pt x="1668236" y="3397991"/>
                </a:lnTo>
                <a:lnTo>
                  <a:pt x="0" y="3397991"/>
                </a:lnTo>
                <a:close/>
                <a:moveTo>
                  <a:pt x="5201930" y="1729754"/>
                </a:moveTo>
                <a:lnTo>
                  <a:pt x="6873784" y="1729754"/>
                </a:lnTo>
                <a:lnTo>
                  <a:pt x="6873784" y="3397990"/>
                </a:lnTo>
                <a:lnTo>
                  <a:pt x="5201930" y="3397990"/>
                </a:lnTo>
                <a:close/>
                <a:moveTo>
                  <a:pt x="5201930" y="0"/>
                </a:moveTo>
                <a:lnTo>
                  <a:pt x="6873784" y="0"/>
                </a:lnTo>
                <a:lnTo>
                  <a:pt x="6873784" y="1666429"/>
                </a:lnTo>
                <a:lnTo>
                  <a:pt x="5201930" y="1666429"/>
                </a:lnTo>
                <a:close/>
                <a:moveTo>
                  <a:pt x="3466748" y="0"/>
                </a:moveTo>
                <a:lnTo>
                  <a:pt x="5138604" y="0"/>
                </a:lnTo>
                <a:lnTo>
                  <a:pt x="5138604" y="1666428"/>
                </a:lnTo>
                <a:lnTo>
                  <a:pt x="3466748" y="1666428"/>
                </a:lnTo>
                <a:close/>
                <a:moveTo>
                  <a:pt x="1733374" y="0"/>
                </a:moveTo>
                <a:lnTo>
                  <a:pt x="3403420" y="0"/>
                </a:lnTo>
                <a:lnTo>
                  <a:pt x="3403420" y="1666428"/>
                </a:lnTo>
                <a:lnTo>
                  <a:pt x="1733374" y="1666428"/>
                </a:lnTo>
                <a:close/>
                <a:moveTo>
                  <a:pt x="0" y="0"/>
                </a:moveTo>
                <a:lnTo>
                  <a:pt x="1668236" y="0"/>
                </a:lnTo>
                <a:lnTo>
                  <a:pt x="1668236" y="1666428"/>
                </a:lnTo>
                <a:lnTo>
                  <a:pt x="0" y="1666428"/>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8449669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33_01">
    <p:spTree>
      <p:nvGrpSpPr>
        <p:cNvPr id="1" name=""/>
        <p:cNvGrpSpPr/>
        <p:nvPr/>
      </p:nvGrpSpPr>
      <p:grpSpPr>
        <a:xfrm>
          <a:off x="0" y="0"/>
          <a:ext cx="0" cy="0"/>
          <a:chOff x="0" y="0"/>
          <a:chExt cx="0" cy="0"/>
        </a:xfrm>
      </p:grpSpPr>
      <p:sp>
        <p:nvSpPr>
          <p:cNvPr id="4" name="Title 3"/>
          <p:cNvSpPr>
            <a:spLocks noGrp="1"/>
          </p:cNvSpPr>
          <p:nvPr>
            <p:ph type="title"/>
          </p:nvPr>
        </p:nvSpPr>
        <p:spPr>
          <a:xfrm>
            <a:off x="838200" y="408396"/>
            <a:ext cx="10515600" cy="680223"/>
          </a:xfrm>
          <a:prstGeom prst="rect">
            <a:avLst/>
          </a:prstGeom>
        </p:spPr>
        <p:txBody>
          <a:bodyPr>
            <a:normAutofit/>
          </a:bodyPr>
          <a:lstStyle>
            <a:lvl1pPr algn="ctr">
              <a:defRPr sz="28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790127"/>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8" name="Slide Number Placeholder 9">
            <a:extLst>
              <a:ext uri="{FF2B5EF4-FFF2-40B4-BE49-F238E27FC236}">
                <a16:creationId xmlns:a16="http://schemas.microsoft.com/office/drawing/2014/main" id="{EBECB738-7351-4492-A47A-C429B7C4B34B}"/>
              </a:ext>
            </a:extLst>
          </p:cNvPr>
          <p:cNvSpPr>
            <a:spLocks noGrp="1"/>
          </p:cNvSpPr>
          <p:nvPr>
            <p:ph type="sldNum" sz="quarter" idx="4"/>
          </p:nvPr>
        </p:nvSpPr>
        <p:spPr>
          <a:xfrm>
            <a:off x="10861558" y="6109135"/>
            <a:ext cx="463178" cy="463182"/>
          </a:xfrm>
          <a:prstGeom prst="rect">
            <a:avLst/>
          </a:prstGeom>
        </p:spPr>
        <p:txBody>
          <a:bodyPr vert="horz" lIns="91440" tIns="45720" rIns="91440" bIns="45720" rtlCol="0" anchor="ctr"/>
          <a:lstStyle>
            <a:lvl1pPr algn="ctr">
              <a:defRPr sz="12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3518791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35_01">
    <p:spTree>
      <p:nvGrpSpPr>
        <p:cNvPr id="1" name=""/>
        <p:cNvGrpSpPr/>
        <p:nvPr/>
      </p:nvGrpSpPr>
      <p:grpSpPr>
        <a:xfrm>
          <a:off x="0" y="0"/>
          <a:ext cx="0" cy="0"/>
          <a:chOff x="0" y="0"/>
          <a:chExt cx="0" cy="0"/>
        </a:xfrm>
      </p:grpSpPr>
      <p:sp>
        <p:nvSpPr>
          <p:cNvPr id="6" name="Slide Number Placeholder 9">
            <a:extLst>
              <a:ext uri="{FF2B5EF4-FFF2-40B4-BE49-F238E27FC236}">
                <a16:creationId xmlns:a16="http://schemas.microsoft.com/office/drawing/2014/main" id="{62305C37-3898-46F7-B466-9322D92DCF4B}"/>
              </a:ext>
            </a:extLst>
          </p:cNvPr>
          <p:cNvSpPr>
            <a:spLocks noGrp="1"/>
          </p:cNvSpPr>
          <p:nvPr>
            <p:ph type="sldNum" sz="quarter" idx="4"/>
          </p:nvPr>
        </p:nvSpPr>
        <p:spPr>
          <a:xfrm>
            <a:off x="10861558" y="6109135"/>
            <a:ext cx="463178" cy="463182"/>
          </a:xfrm>
          <a:prstGeom prst="rect">
            <a:avLst/>
          </a:prstGeom>
        </p:spPr>
        <p:txBody>
          <a:bodyPr vert="horz" lIns="91440" tIns="45720" rIns="91440" bIns="45720" rtlCol="0" anchor="ctr"/>
          <a:lstStyle>
            <a:lvl1pPr algn="ctr">
              <a:defRPr sz="12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sp>
        <p:nvSpPr>
          <p:cNvPr id="7" name="Title 3">
            <a:extLst>
              <a:ext uri="{FF2B5EF4-FFF2-40B4-BE49-F238E27FC236}">
                <a16:creationId xmlns:a16="http://schemas.microsoft.com/office/drawing/2014/main" id="{94A1D1C2-DDC1-46C5-B749-1AF922304DBD}"/>
              </a:ext>
            </a:extLst>
          </p:cNvPr>
          <p:cNvSpPr>
            <a:spLocks noGrp="1"/>
          </p:cNvSpPr>
          <p:nvPr>
            <p:ph type="title"/>
          </p:nvPr>
        </p:nvSpPr>
        <p:spPr>
          <a:xfrm>
            <a:off x="838200" y="408396"/>
            <a:ext cx="10515600" cy="680223"/>
          </a:xfrm>
          <a:prstGeom prst="rect">
            <a:avLst/>
          </a:prstGeom>
        </p:spPr>
        <p:txBody>
          <a:bodyPr>
            <a:normAutofit/>
          </a:bodyPr>
          <a:lstStyle>
            <a:lvl1pPr algn="ctr">
              <a:defRPr sz="28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8" name="Text Placeholder 5">
            <a:extLst>
              <a:ext uri="{FF2B5EF4-FFF2-40B4-BE49-F238E27FC236}">
                <a16:creationId xmlns:a16="http://schemas.microsoft.com/office/drawing/2014/main" id="{2FB9CEBA-7B9B-4886-A9DB-F239C618E494}"/>
              </a:ext>
            </a:extLst>
          </p:cNvPr>
          <p:cNvSpPr>
            <a:spLocks noGrp="1"/>
          </p:cNvSpPr>
          <p:nvPr>
            <p:ph type="body" sz="quarter" idx="12" hasCustomPrompt="1"/>
          </p:nvPr>
        </p:nvSpPr>
        <p:spPr>
          <a:xfrm>
            <a:off x="838200" y="790127"/>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13" name="Picture Placeholder 5">
            <a:extLst>
              <a:ext uri="{FF2B5EF4-FFF2-40B4-BE49-F238E27FC236}">
                <a16:creationId xmlns:a16="http://schemas.microsoft.com/office/drawing/2014/main" id="{ADE3A933-81F3-4063-9232-207A7E0A5F22}"/>
              </a:ext>
            </a:extLst>
          </p:cNvPr>
          <p:cNvSpPr>
            <a:spLocks noGrp="1"/>
          </p:cNvSpPr>
          <p:nvPr>
            <p:ph type="pic" sz="quarter" idx="13" hasCustomPrompt="1"/>
          </p:nvPr>
        </p:nvSpPr>
        <p:spPr>
          <a:xfrm>
            <a:off x="841024" y="2088700"/>
            <a:ext cx="1869519" cy="1519918"/>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4" name="Picture Placeholder 5">
            <a:extLst>
              <a:ext uri="{FF2B5EF4-FFF2-40B4-BE49-F238E27FC236}">
                <a16:creationId xmlns:a16="http://schemas.microsoft.com/office/drawing/2014/main" id="{DBD30169-3866-427F-B395-55E4B9C7958A}"/>
              </a:ext>
            </a:extLst>
          </p:cNvPr>
          <p:cNvSpPr>
            <a:spLocks noGrp="1"/>
          </p:cNvSpPr>
          <p:nvPr>
            <p:ph type="pic" sz="quarter" idx="14" hasCustomPrompt="1"/>
          </p:nvPr>
        </p:nvSpPr>
        <p:spPr>
          <a:xfrm>
            <a:off x="2848603" y="2088700"/>
            <a:ext cx="1869519" cy="1519918"/>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5" name="Picture Placeholder 5">
            <a:extLst>
              <a:ext uri="{FF2B5EF4-FFF2-40B4-BE49-F238E27FC236}">
                <a16:creationId xmlns:a16="http://schemas.microsoft.com/office/drawing/2014/main" id="{B9328329-649B-43C4-8A5D-4BCD1E2F994F}"/>
              </a:ext>
            </a:extLst>
          </p:cNvPr>
          <p:cNvSpPr>
            <a:spLocks noGrp="1"/>
          </p:cNvSpPr>
          <p:nvPr>
            <p:ph type="pic" sz="quarter" idx="15" hasCustomPrompt="1"/>
          </p:nvPr>
        </p:nvSpPr>
        <p:spPr>
          <a:xfrm>
            <a:off x="2848603" y="3741028"/>
            <a:ext cx="1869519" cy="1519918"/>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6" name="Picture Placeholder 5">
            <a:extLst>
              <a:ext uri="{FF2B5EF4-FFF2-40B4-BE49-F238E27FC236}">
                <a16:creationId xmlns:a16="http://schemas.microsoft.com/office/drawing/2014/main" id="{6473AB41-707C-4407-9257-94C9C0DE7A8D}"/>
              </a:ext>
            </a:extLst>
          </p:cNvPr>
          <p:cNvSpPr>
            <a:spLocks noGrp="1"/>
          </p:cNvSpPr>
          <p:nvPr>
            <p:ph type="pic" sz="quarter" idx="16" hasCustomPrompt="1"/>
          </p:nvPr>
        </p:nvSpPr>
        <p:spPr>
          <a:xfrm>
            <a:off x="843848" y="3741028"/>
            <a:ext cx="1869519" cy="1519918"/>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88513552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image" Target="../media/image1.emf"/><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 name="Slide Number Placeholder 9">
            <a:extLst>
              <a:ext uri="{FF2B5EF4-FFF2-40B4-BE49-F238E27FC236}">
                <a16:creationId xmlns:a16="http://schemas.microsoft.com/office/drawing/2014/main" id="{CF4A9747-E1D8-4032-869E-BE1268FA3DDF}"/>
              </a:ext>
            </a:extLst>
          </p:cNvPr>
          <p:cNvSpPr>
            <a:spLocks noGrp="1"/>
          </p:cNvSpPr>
          <p:nvPr>
            <p:ph type="sldNum" sz="quarter" idx="4"/>
          </p:nvPr>
        </p:nvSpPr>
        <p:spPr>
          <a:xfrm>
            <a:off x="10861558" y="6109135"/>
            <a:ext cx="463178" cy="463182"/>
          </a:xfrm>
          <a:prstGeom prst="rect">
            <a:avLst/>
          </a:prstGeom>
        </p:spPr>
        <p:txBody>
          <a:bodyPr vert="horz" lIns="91440" tIns="45720" rIns="91440" bIns="45720" rtlCol="0" anchor="ctr"/>
          <a:lstStyle>
            <a:lvl1pPr algn="ctr">
              <a:defRPr sz="12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7" name="Straight Connector 6">
            <a:extLst>
              <a:ext uri="{FF2B5EF4-FFF2-40B4-BE49-F238E27FC236}">
                <a16:creationId xmlns:a16="http://schemas.microsoft.com/office/drawing/2014/main" id="{A730F382-5A65-402E-BF40-C8D800C95279}"/>
              </a:ext>
            </a:extLst>
          </p:cNvPr>
          <p:cNvCxnSpPr>
            <a:cxnSpLocks/>
          </p:cNvCxnSpPr>
          <p:nvPr userDrawn="1"/>
        </p:nvCxnSpPr>
        <p:spPr>
          <a:xfrm>
            <a:off x="2504661" y="6340726"/>
            <a:ext cx="8356897"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pic>
        <p:nvPicPr>
          <p:cNvPr id="4" name="Picture 3">
            <a:extLst>
              <a:ext uri="{FF2B5EF4-FFF2-40B4-BE49-F238E27FC236}">
                <a16:creationId xmlns:a16="http://schemas.microsoft.com/office/drawing/2014/main" id="{3D1CB52F-CDD9-4A9E-857C-7D5F981D7E0E}"/>
              </a:ext>
            </a:extLst>
          </p:cNvPr>
          <p:cNvPicPr>
            <a:picLocks noChangeAspect="1"/>
          </p:cNvPicPr>
          <p:nvPr userDrawn="1"/>
        </p:nvPicPr>
        <p:blipFill>
          <a:blip r:embed="rId11"/>
          <a:stretch>
            <a:fillRect/>
          </a:stretch>
        </p:blipFill>
        <p:spPr>
          <a:xfrm>
            <a:off x="867267" y="5943587"/>
            <a:ext cx="1413672" cy="794278"/>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78" r:id="rId1"/>
    <p:sldLayoutId id="2147483816" r:id="rId2"/>
    <p:sldLayoutId id="2147483814" r:id="rId3"/>
    <p:sldLayoutId id="2147483811" r:id="rId4"/>
    <p:sldLayoutId id="2147483815" r:id="rId5"/>
    <p:sldLayoutId id="2147483807" r:id="rId6"/>
    <p:sldLayoutId id="2147483791" r:id="rId7"/>
    <p:sldLayoutId id="2147483801" r:id="rId8"/>
    <p:sldLayoutId id="2147483813" r:id="rId9"/>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9.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9.xml"/><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Rectangle 11">
            <a:extLst>
              <a:ext uri="{FF2B5EF4-FFF2-40B4-BE49-F238E27FC236}">
                <a16:creationId xmlns:a16="http://schemas.microsoft.com/office/drawing/2014/main" id="{5E886842-E696-4B9F-843C-2A604A85FE69}"/>
              </a:ext>
            </a:extLst>
          </p:cNvPr>
          <p:cNvSpPr/>
          <p:nvPr/>
        </p:nvSpPr>
        <p:spPr>
          <a:xfrm>
            <a:off x="0" y="0"/>
            <a:ext cx="121920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120" name="Group 2119">
            <a:extLst>
              <a:ext uri="{FF2B5EF4-FFF2-40B4-BE49-F238E27FC236}">
                <a16:creationId xmlns:a16="http://schemas.microsoft.com/office/drawing/2014/main" id="{2F40A663-DC5F-4E52-BF56-8021ACABC685}"/>
              </a:ext>
            </a:extLst>
          </p:cNvPr>
          <p:cNvGrpSpPr/>
          <p:nvPr/>
        </p:nvGrpSpPr>
        <p:grpSpPr>
          <a:xfrm>
            <a:off x="0" y="0"/>
            <a:ext cx="12190413" cy="6845301"/>
            <a:chOff x="7767485" y="2426673"/>
            <a:chExt cx="12190413" cy="6845301"/>
          </a:xfrm>
          <a:solidFill>
            <a:schemeClr val="bg1">
              <a:alpha val="1000"/>
            </a:schemeClr>
          </a:solidFill>
        </p:grpSpPr>
        <p:sp>
          <p:nvSpPr>
            <p:cNvPr id="7" name="Freeform 5">
              <a:extLst>
                <a:ext uri="{FF2B5EF4-FFF2-40B4-BE49-F238E27FC236}">
                  <a16:creationId xmlns:a16="http://schemas.microsoft.com/office/drawing/2014/main" id="{CAA99F54-A42E-4910-9EED-042AB31EDAEE}"/>
                </a:ext>
              </a:extLst>
            </p:cNvPr>
            <p:cNvSpPr>
              <a:spLocks/>
            </p:cNvSpPr>
            <p:nvPr/>
          </p:nvSpPr>
          <p:spPr bwMode="auto">
            <a:xfrm>
              <a:off x="19678498" y="2426673"/>
              <a:ext cx="279400" cy="268288"/>
            </a:xfrm>
            <a:custGeom>
              <a:avLst/>
              <a:gdLst>
                <a:gd name="T0" fmla="*/ 56 w 176"/>
                <a:gd name="T1" fmla="*/ 0 h 169"/>
                <a:gd name="T2" fmla="*/ 0 w 176"/>
                <a:gd name="T3" fmla="*/ 0 h 169"/>
                <a:gd name="T4" fmla="*/ 176 w 176"/>
                <a:gd name="T5" fmla="*/ 169 h 169"/>
                <a:gd name="T6" fmla="*/ 176 w 176"/>
                <a:gd name="T7" fmla="*/ 115 h 169"/>
                <a:gd name="T8" fmla="*/ 56 w 176"/>
                <a:gd name="T9" fmla="*/ 0 h 169"/>
              </a:gdLst>
              <a:ahLst/>
              <a:cxnLst>
                <a:cxn ang="0">
                  <a:pos x="T0" y="T1"/>
                </a:cxn>
                <a:cxn ang="0">
                  <a:pos x="T2" y="T3"/>
                </a:cxn>
                <a:cxn ang="0">
                  <a:pos x="T4" y="T5"/>
                </a:cxn>
                <a:cxn ang="0">
                  <a:pos x="T6" y="T7"/>
                </a:cxn>
                <a:cxn ang="0">
                  <a:pos x="T8" y="T9"/>
                </a:cxn>
              </a:cxnLst>
              <a:rect l="0" t="0" r="r" b="b"/>
              <a:pathLst>
                <a:path w="176" h="169">
                  <a:moveTo>
                    <a:pt x="56" y="0"/>
                  </a:moveTo>
                  <a:lnTo>
                    <a:pt x="0" y="0"/>
                  </a:lnTo>
                  <a:lnTo>
                    <a:pt x="176" y="169"/>
                  </a:lnTo>
                  <a:lnTo>
                    <a:pt x="176" y="115"/>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 name="Freeform 6">
              <a:extLst>
                <a:ext uri="{FF2B5EF4-FFF2-40B4-BE49-F238E27FC236}">
                  <a16:creationId xmlns:a16="http://schemas.microsoft.com/office/drawing/2014/main" id="{BC13208C-0E58-4E20-9C77-84E7F4B04526}"/>
                </a:ext>
              </a:extLst>
            </p:cNvPr>
            <p:cNvSpPr>
              <a:spLocks/>
            </p:cNvSpPr>
            <p:nvPr/>
          </p:nvSpPr>
          <p:spPr bwMode="auto">
            <a:xfrm>
              <a:off x="19678498" y="2426673"/>
              <a:ext cx="279400" cy="268288"/>
            </a:xfrm>
            <a:custGeom>
              <a:avLst/>
              <a:gdLst>
                <a:gd name="T0" fmla="*/ 56 w 176"/>
                <a:gd name="T1" fmla="*/ 0 h 169"/>
                <a:gd name="T2" fmla="*/ 0 w 176"/>
                <a:gd name="T3" fmla="*/ 0 h 169"/>
                <a:gd name="T4" fmla="*/ 176 w 176"/>
                <a:gd name="T5" fmla="*/ 169 h 169"/>
                <a:gd name="T6" fmla="*/ 176 w 176"/>
                <a:gd name="T7" fmla="*/ 115 h 169"/>
                <a:gd name="T8" fmla="*/ 56 w 176"/>
                <a:gd name="T9" fmla="*/ 0 h 169"/>
              </a:gdLst>
              <a:ahLst/>
              <a:cxnLst>
                <a:cxn ang="0">
                  <a:pos x="T0" y="T1"/>
                </a:cxn>
                <a:cxn ang="0">
                  <a:pos x="T2" y="T3"/>
                </a:cxn>
                <a:cxn ang="0">
                  <a:pos x="T4" y="T5"/>
                </a:cxn>
                <a:cxn ang="0">
                  <a:pos x="T6" y="T7"/>
                </a:cxn>
                <a:cxn ang="0">
                  <a:pos x="T8" y="T9"/>
                </a:cxn>
              </a:cxnLst>
              <a:rect l="0" t="0" r="r" b="b"/>
              <a:pathLst>
                <a:path w="176" h="169">
                  <a:moveTo>
                    <a:pt x="56" y="0"/>
                  </a:moveTo>
                  <a:lnTo>
                    <a:pt x="0" y="0"/>
                  </a:lnTo>
                  <a:lnTo>
                    <a:pt x="176" y="169"/>
                  </a:lnTo>
                  <a:lnTo>
                    <a:pt x="176" y="115"/>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 name="Freeform 7">
              <a:extLst>
                <a:ext uri="{FF2B5EF4-FFF2-40B4-BE49-F238E27FC236}">
                  <a16:creationId xmlns:a16="http://schemas.microsoft.com/office/drawing/2014/main" id="{14DB0A57-04E9-4111-901C-7A72AFEB3D88}"/>
                </a:ext>
              </a:extLst>
            </p:cNvPr>
            <p:cNvSpPr>
              <a:spLocks/>
            </p:cNvSpPr>
            <p:nvPr/>
          </p:nvSpPr>
          <p:spPr bwMode="auto">
            <a:xfrm>
              <a:off x="19359410" y="2426673"/>
              <a:ext cx="598488" cy="579438"/>
            </a:xfrm>
            <a:custGeom>
              <a:avLst/>
              <a:gdLst>
                <a:gd name="T0" fmla="*/ 56 w 377"/>
                <a:gd name="T1" fmla="*/ 0 h 365"/>
                <a:gd name="T2" fmla="*/ 0 w 377"/>
                <a:gd name="T3" fmla="*/ 0 h 365"/>
                <a:gd name="T4" fmla="*/ 377 w 377"/>
                <a:gd name="T5" fmla="*/ 365 h 365"/>
                <a:gd name="T6" fmla="*/ 377 w 377"/>
                <a:gd name="T7" fmla="*/ 311 h 365"/>
                <a:gd name="T8" fmla="*/ 56 w 377"/>
                <a:gd name="T9" fmla="*/ 0 h 365"/>
              </a:gdLst>
              <a:ahLst/>
              <a:cxnLst>
                <a:cxn ang="0">
                  <a:pos x="T0" y="T1"/>
                </a:cxn>
                <a:cxn ang="0">
                  <a:pos x="T2" y="T3"/>
                </a:cxn>
                <a:cxn ang="0">
                  <a:pos x="T4" y="T5"/>
                </a:cxn>
                <a:cxn ang="0">
                  <a:pos x="T6" y="T7"/>
                </a:cxn>
                <a:cxn ang="0">
                  <a:pos x="T8" y="T9"/>
                </a:cxn>
              </a:cxnLst>
              <a:rect l="0" t="0" r="r" b="b"/>
              <a:pathLst>
                <a:path w="377" h="365">
                  <a:moveTo>
                    <a:pt x="56" y="0"/>
                  </a:moveTo>
                  <a:lnTo>
                    <a:pt x="0" y="0"/>
                  </a:lnTo>
                  <a:lnTo>
                    <a:pt x="377" y="365"/>
                  </a:lnTo>
                  <a:lnTo>
                    <a:pt x="377" y="311"/>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8">
              <a:extLst>
                <a:ext uri="{FF2B5EF4-FFF2-40B4-BE49-F238E27FC236}">
                  <a16:creationId xmlns:a16="http://schemas.microsoft.com/office/drawing/2014/main" id="{08E3A1D4-B58A-4F1B-A688-2B6D13675EDB}"/>
                </a:ext>
              </a:extLst>
            </p:cNvPr>
            <p:cNvSpPr>
              <a:spLocks/>
            </p:cNvSpPr>
            <p:nvPr/>
          </p:nvSpPr>
          <p:spPr bwMode="auto">
            <a:xfrm>
              <a:off x="19359410" y="2426673"/>
              <a:ext cx="598488" cy="579438"/>
            </a:xfrm>
            <a:custGeom>
              <a:avLst/>
              <a:gdLst>
                <a:gd name="T0" fmla="*/ 56 w 377"/>
                <a:gd name="T1" fmla="*/ 0 h 365"/>
                <a:gd name="T2" fmla="*/ 0 w 377"/>
                <a:gd name="T3" fmla="*/ 0 h 365"/>
                <a:gd name="T4" fmla="*/ 377 w 377"/>
                <a:gd name="T5" fmla="*/ 365 h 365"/>
                <a:gd name="T6" fmla="*/ 377 w 377"/>
                <a:gd name="T7" fmla="*/ 311 h 365"/>
                <a:gd name="T8" fmla="*/ 56 w 377"/>
                <a:gd name="T9" fmla="*/ 0 h 365"/>
              </a:gdLst>
              <a:ahLst/>
              <a:cxnLst>
                <a:cxn ang="0">
                  <a:pos x="T0" y="T1"/>
                </a:cxn>
                <a:cxn ang="0">
                  <a:pos x="T2" y="T3"/>
                </a:cxn>
                <a:cxn ang="0">
                  <a:pos x="T4" y="T5"/>
                </a:cxn>
                <a:cxn ang="0">
                  <a:pos x="T6" y="T7"/>
                </a:cxn>
                <a:cxn ang="0">
                  <a:pos x="T8" y="T9"/>
                </a:cxn>
              </a:cxnLst>
              <a:rect l="0" t="0" r="r" b="b"/>
              <a:pathLst>
                <a:path w="377" h="365">
                  <a:moveTo>
                    <a:pt x="56" y="0"/>
                  </a:moveTo>
                  <a:lnTo>
                    <a:pt x="0" y="0"/>
                  </a:lnTo>
                  <a:lnTo>
                    <a:pt x="377" y="365"/>
                  </a:lnTo>
                  <a:lnTo>
                    <a:pt x="377" y="311"/>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Freeform 9">
              <a:extLst>
                <a:ext uri="{FF2B5EF4-FFF2-40B4-BE49-F238E27FC236}">
                  <a16:creationId xmlns:a16="http://schemas.microsoft.com/office/drawing/2014/main" id="{257871CE-75D1-408C-BB63-4285C725C3C8}"/>
                </a:ext>
              </a:extLst>
            </p:cNvPr>
            <p:cNvSpPr>
              <a:spLocks/>
            </p:cNvSpPr>
            <p:nvPr/>
          </p:nvSpPr>
          <p:spPr bwMode="auto">
            <a:xfrm>
              <a:off x="19038735" y="2426673"/>
              <a:ext cx="919163" cy="893763"/>
            </a:xfrm>
            <a:custGeom>
              <a:avLst/>
              <a:gdLst>
                <a:gd name="T0" fmla="*/ 55 w 579"/>
                <a:gd name="T1" fmla="*/ 0 h 563"/>
                <a:gd name="T2" fmla="*/ 0 w 579"/>
                <a:gd name="T3" fmla="*/ 0 h 563"/>
                <a:gd name="T4" fmla="*/ 579 w 579"/>
                <a:gd name="T5" fmla="*/ 563 h 563"/>
                <a:gd name="T6" fmla="*/ 579 w 579"/>
                <a:gd name="T7" fmla="*/ 509 h 563"/>
                <a:gd name="T8" fmla="*/ 55 w 579"/>
                <a:gd name="T9" fmla="*/ 0 h 563"/>
              </a:gdLst>
              <a:ahLst/>
              <a:cxnLst>
                <a:cxn ang="0">
                  <a:pos x="T0" y="T1"/>
                </a:cxn>
                <a:cxn ang="0">
                  <a:pos x="T2" y="T3"/>
                </a:cxn>
                <a:cxn ang="0">
                  <a:pos x="T4" y="T5"/>
                </a:cxn>
                <a:cxn ang="0">
                  <a:pos x="T6" y="T7"/>
                </a:cxn>
                <a:cxn ang="0">
                  <a:pos x="T8" y="T9"/>
                </a:cxn>
              </a:cxnLst>
              <a:rect l="0" t="0" r="r" b="b"/>
              <a:pathLst>
                <a:path w="579" h="563">
                  <a:moveTo>
                    <a:pt x="55" y="0"/>
                  </a:moveTo>
                  <a:lnTo>
                    <a:pt x="0" y="0"/>
                  </a:lnTo>
                  <a:lnTo>
                    <a:pt x="579" y="563"/>
                  </a:lnTo>
                  <a:lnTo>
                    <a:pt x="579" y="509"/>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Freeform 10">
              <a:extLst>
                <a:ext uri="{FF2B5EF4-FFF2-40B4-BE49-F238E27FC236}">
                  <a16:creationId xmlns:a16="http://schemas.microsoft.com/office/drawing/2014/main" id="{8ABDF43E-6853-414E-82E8-A75C714652D4}"/>
                </a:ext>
              </a:extLst>
            </p:cNvPr>
            <p:cNvSpPr>
              <a:spLocks/>
            </p:cNvSpPr>
            <p:nvPr/>
          </p:nvSpPr>
          <p:spPr bwMode="auto">
            <a:xfrm>
              <a:off x="19038735" y="2426673"/>
              <a:ext cx="919163" cy="893763"/>
            </a:xfrm>
            <a:custGeom>
              <a:avLst/>
              <a:gdLst>
                <a:gd name="T0" fmla="*/ 55 w 579"/>
                <a:gd name="T1" fmla="*/ 0 h 563"/>
                <a:gd name="T2" fmla="*/ 0 w 579"/>
                <a:gd name="T3" fmla="*/ 0 h 563"/>
                <a:gd name="T4" fmla="*/ 579 w 579"/>
                <a:gd name="T5" fmla="*/ 563 h 563"/>
                <a:gd name="T6" fmla="*/ 579 w 579"/>
                <a:gd name="T7" fmla="*/ 509 h 563"/>
                <a:gd name="T8" fmla="*/ 55 w 579"/>
                <a:gd name="T9" fmla="*/ 0 h 563"/>
              </a:gdLst>
              <a:ahLst/>
              <a:cxnLst>
                <a:cxn ang="0">
                  <a:pos x="T0" y="T1"/>
                </a:cxn>
                <a:cxn ang="0">
                  <a:pos x="T2" y="T3"/>
                </a:cxn>
                <a:cxn ang="0">
                  <a:pos x="T4" y="T5"/>
                </a:cxn>
                <a:cxn ang="0">
                  <a:pos x="T6" y="T7"/>
                </a:cxn>
                <a:cxn ang="0">
                  <a:pos x="T8" y="T9"/>
                </a:cxn>
              </a:cxnLst>
              <a:rect l="0" t="0" r="r" b="b"/>
              <a:pathLst>
                <a:path w="579" h="563">
                  <a:moveTo>
                    <a:pt x="55" y="0"/>
                  </a:moveTo>
                  <a:lnTo>
                    <a:pt x="0" y="0"/>
                  </a:lnTo>
                  <a:lnTo>
                    <a:pt x="579" y="563"/>
                  </a:lnTo>
                  <a:lnTo>
                    <a:pt x="579" y="509"/>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 name="Freeform 11">
              <a:extLst>
                <a:ext uri="{FF2B5EF4-FFF2-40B4-BE49-F238E27FC236}">
                  <a16:creationId xmlns:a16="http://schemas.microsoft.com/office/drawing/2014/main" id="{9A0F4C14-BE61-49C3-9102-07588E185FAA}"/>
                </a:ext>
              </a:extLst>
            </p:cNvPr>
            <p:cNvSpPr>
              <a:spLocks/>
            </p:cNvSpPr>
            <p:nvPr/>
          </p:nvSpPr>
          <p:spPr bwMode="auto">
            <a:xfrm>
              <a:off x="18716473" y="2426673"/>
              <a:ext cx="1241425" cy="1208088"/>
            </a:xfrm>
            <a:custGeom>
              <a:avLst/>
              <a:gdLst>
                <a:gd name="T0" fmla="*/ 56 w 782"/>
                <a:gd name="T1" fmla="*/ 0 h 761"/>
                <a:gd name="T2" fmla="*/ 0 w 782"/>
                <a:gd name="T3" fmla="*/ 0 h 761"/>
                <a:gd name="T4" fmla="*/ 782 w 782"/>
                <a:gd name="T5" fmla="*/ 761 h 761"/>
                <a:gd name="T6" fmla="*/ 782 w 782"/>
                <a:gd name="T7" fmla="*/ 705 h 761"/>
                <a:gd name="T8" fmla="*/ 56 w 782"/>
                <a:gd name="T9" fmla="*/ 0 h 761"/>
              </a:gdLst>
              <a:ahLst/>
              <a:cxnLst>
                <a:cxn ang="0">
                  <a:pos x="T0" y="T1"/>
                </a:cxn>
                <a:cxn ang="0">
                  <a:pos x="T2" y="T3"/>
                </a:cxn>
                <a:cxn ang="0">
                  <a:pos x="T4" y="T5"/>
                </a:cxn>
                <a:cxn ang="0">
                  <a:pos x="T6" y="T7"/>
                </a:cxn>
                <a:cxn ang="0">
                  <a:pos x="T8" y="T9"/>
                </a:cxn>
              </a:cxnLst>
              <a:rect l="0" t="0" r="r" b="b"/>
              <a:pathLst>
                <a:path w="782" h="761">
                  <a:moveTo>
                    <a:pt x="56" y="0"/>
                  </a:moveTo>
                  <a:lnTo>
                    <a:pt x="0" y="0"/>
                  </a:lnTo>
                  <a:lnTo>
                    <a:pt x="782" y="761"/>
                  </a:lnTo>
                  <a:lnTo>
                    <a:pt x="782" y="705"/>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12">
              <a:extLst>
                <a:ext uri="{FF2B5EF4-FFF2-40B4-BE49-F238E27FC236}">
                  <a16:creationId xmlns:a16="http://schemas.microsoft.com/office/drawing/2014/main" id="{17ABBD5D-7504-4131-B7D9-C10752898AE0}"/>
                </a:ext>
              </a:extLst>
            </p:cNvPr>
            <p:cNvSpPr>
              <a:spLocks/>
            </p:cNvSpPr>
            <p:nvPr/>
          </p:nvSpPr>
          <p:spPr bwMode="auto">
            <a:xfrm>
              <a:off x="18716473" y="2426673"/>
              <a:ext cx="1241425" cy="1208088"/>
            </a:xfrm>
            <a:custGeom>
              <a:avLst/>
              <a:gdLst>
                <a:gd name="T0" fmla="*/ 56 w 782"/>
                <a:gd name="T1" fmla="*/ 0 h 761"/>
                <a:gd name="T2" fmla="*/ 0 w 782"/>
                <a:gd name="T3" fmla="*/ 0 h 761"/>
                <a:gd name="T4" fmla="*/ 782 w 782"/>
                <a:gd name="T5" fmla="*/ 761 h 761"/>
                <a:gd name="T6" fmla="*/ 782 w 782"/>
                <a:gd name="T7" fmla="*/ 705 h 761"/>
                <a:gd name="T8" fmla="*/ 56 w 782"/>
                <a:gd name="T9" fmla="*/ 0 h 761"/>
              </a:gdLst>
              <a:ahLst/>
              <a:cxnLst>
                <a:cxn ang="0">
                  <a:pos x="T0" y="T1"/>
                </a:cxn>
                <a:cxn ang="0">
                  <a:pos x="T2" y="T3"/>
                </a:cxn>
                <a:cxn ang="0">
                  <a:pos x="T4" y="T5"/>
                </a:cxn>
                <a:cxn ang="0">
                  <a:pos x="T6" y="T7"/>
                </a:cxn>
                <a:cxn ang="0">
                  <a:pos x="T8" y="T9"/>
                </a:cxn>
              </a:cxnLst>
              <a:rect l="0" t="0" r="r" b="b"/>
              <a:pathLst>
                <a:path w="782" h="761">
                  <a:moveTo>
                    <a:pt x="56" y="0"/>
                  </a:moveTo>
                  <a:lnTo>
                    <a:pt x="0" y="0"/>
                  </a:lnTo>
                  <a:lnTo>
                    <a:pt x="782" y="761"/>
                  </a:lnTo>
                  <a:lnTo>
                    <a:pt x="782" y="705"/>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Freeform 13">
              <a:extLst>
                <a:ext uri="{FF2B5EF4-FFF2-40B4-BE49-F238E27FC236}">
                  <a16:creationId xmlns:a16="http://schemas.microsoft.com/office/drawing/2014/main" id="{3FB5CF24-A4F0-4615-ADA9-68A513E6835E}"/>
                </a:ext>
              </a:extLst>
            </p:cNvPr>
            <p:cNvSpPr>
              <a:spLocks/>
            </p:cNvSpPr>
            <p:nvPr/>
          </p:nvSpPr>
          <p:spPr bwMode="auto">
            <a:xfrm>
              <a:off x="18395798" y="2426673"/>
              <a:ext cx="1562100" cy="1519238"/>
            </a:xfrm>
            <a:custGeom>
              <a:avLst/>
              <a:gdLst>
                <a:gd name="T0" fmla="*/ 55 w 984"/>
                <a:gd name="T1" fmla="*/ 0 h 957"/>
                <a:gd name="T2" fmla="*/ 0 w 984"/>
                <a:gd name="T3" fmla="*/ 0 h 957"/>
                <a:gd name="T4" fmla="*/ 984 w 984"/>
                <a:gd name="T5" fmla="*/ 957 h 957"/>
                <a:gd name="T6" fmla="*/ 984 w 984"/>
                <a:gd name="T7" fmla="*/ 903 h 957"/>
                <a:gd name="T8" fmla="*/ 55 w 984"/>
                <a:gd name="T9" fmla="*/ 0 h 957"/>
              </a:gdLst>
              <a:ahLst/>
              <a:cxnLst>
                <a:cxn ang="0">
                  <a:pos x="T0" y="T1"/>
                </a:cxn>
                <a:cxn ang="0">
                  <a:pos x="T2" y="T3"/>
                </a:cxn>
                <a:cxn ang="0">
                  <a:pos x="T4" y="T5"/>
                </a:cxn>
                <a:cxn ang="0">
                  <a:pos x="T6" y="T7"/>
                </a:cxn>
                <a:cxn ang="0">
                  <a:pos x="T8" y="T9"/>
                </a:cxn>
              </a:cxnLst>
              <a:rect l="0" t="0" r="r" b="b"/>
              <a:pathLst>
                <a:path w="984" h="957">
                  <a:moveTo>
                    <a:pt x="55" y="0"/>
                  </a:moveTo>
                  <a:lnTo>
                    <a:pt x="0" y="0"/>
                  </a:lnTo>
                  <a:lnTo>
                    <a:pt x="984" y="957"/>
                  </a:lnTo>
                  <a:lnTo>
                    <a:pt x="984" y="903"/>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14">
              <a:extLst>
                <a:ext uri="{FF2B5EF4-FFF2-40B4-BE49-F238E27FC236}">
                  <a16:creationId xmlns:a16="http://schemas.microsoft.com/office/drawing/2014/main" id="{240D586A-6ECB-49AB-A3C8-E5D6D1F74914}"/>
                </a:ext>
              </a:extLst>
            </p:cNvPr>
            <p:cNvSpPr>
              <a:spLocks/>
            </p:cNvSpPr>
            <p:nvPr/>
          </p:nvSpPr>
          <p:spPr bwMode="auto">
            <a:xfrm>
              <a:off x="18395798" y="2426673"/>
              <a:ext cx="1562100" cy="1519238"/>
            </a:xfrm>
            <a:custGeom>
              <a:avLst/>
              <a:gdLst>
                <a:gd name="T0" fmla="*/ 55 w 984"/>
                <a:gd name="T1" fmla="*/ 0 h 957"/>
                <a:gd name="T2" fmla="*/ 0 w 984"/>
                <a:gd name="T3" fmla="*/ 0 h 957"/>
                <a:gd name="T4" fmla="*/ 984 w 984"/>
                <a:gd name="T5" fmla="*/ 957 h 957"/>
                <a:gd name="T6" fmla="*/ 984 w 984"/>
                <a:gd name="T7" fmla="*/ 903 h 957"/>
                <a:gd name="T8" fmla="*/ 55 w 984"/>
                <a:gd name="T9" fmla="*/ 0 h 957"/>
              </a:gdLst>
              <a:ahLst/>
              <a:cxnLst>
                <a:cxn ang="0">
                  <a:pos x="T0" y="T1"/>
                </a:cxn>
                <a:cxn ang="0">
                  <a:pos x="T2" y="T3"/>
                </a:cxn>
                <a:cxn ang="0">
                  <a:pos x="T4" y="T5"/>
                </a:cxn>
                <a:cxn ang="0">
                  <a:pos x="T6" y="T7"/>
                </a:cxn>
                <a:cxn ang="0">
                  <a:pos x="T8" y="T9"/>
                </a:cxn>
              </a:cxnLst>
              <a:rect l="0" t="0" r="r" b="b"/>
              <a:pathLst>
                <a:path w="984" h="957">
                  <a:moveTo>
                    <a:pt x="55" y="0"/>
                  </a:moveTo>
                  <a:lnTo>
                    <a:pt x="0" y="0"/>
                  </a:lnTo>
                  <a:lnTo>
                    <a:pt x="984" y="957"/>
                  </a:lnTo>
                  <a:lnTo>
                    <a:pt x="984" y="903"/>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15">
              <a:extLst>
                <a:ext uri="{FF2B5EF4-FFF2-40B4-BE49-F238E27FC236}">
                  <a16:creationId xmlns:a16="http://schemas.microsoft.com/office/drawing/2014/main" id="{0F92EA38-FCE3-48A7-973B-B9DA904EBF7C}"/>
                </a:ext>
              </a:extLst>
            </p:cNvPr>
            <p:cNvSpPr>
              <a:spLocks/>
            </p:cNvSpPr>
            <p:nvPr/>
          </p:nvSpPr>
          <p:spPr bwMode="auto">
            <a:xfrm>
              <a:off x="18073535" y="2426673"/>
              <a:ext cx="1884363" cy="1831975"/>
            </a:xfrm>
            <a:custGeom>
              <a:avLst/>
              <a:gdLst>
                <a:gd name="T0" fmla="*/ 56 w 1187"/>
                <a:gd name="T1" fmla="*/ 0 h 1154"/>
                <a:gd name="T2" fmla="*/ 0 w 1187"/>
                <a:gd name="T3" fmla="*/ 0 h 1154"/>
                <a:gd name="T4" fmla="*/ 1187 w 1187"/>
                <a:gd name="T5" fmla="*/ 1154 h 1154"/>
                <a:gd name="T6" fmla="*/ 1187 w 1187"/>
                <a:gd name="T7" fmla="*/ 1100 h 1154"/>
                <a:gd name="T8" fmla="*/ 56 w 1187"/>
                <a:gd name="T9" fmla="*/ 0 h 1154"/>
              </a:gdLst>
              <a:ahLst/>
              <a:cxnLst>
                <a:cxn ang="0">
                  <a:pos x="T0" y="T1"/>
                </a:cxn>
                <a:cxn ang="0">
                  <a:pos x="T2" y="T3"/>
                </a:cxn>
                <a:cxn ang="0">
                  <a:pos x="T4" y="T5"/>
                </a:cxn>
                <a:cxn ang="0">
                  <a:pos x="T6" y="T7"/>
                </a:cxn>
                <a:cxn ang="0">
                  <a:pos x="T8" y="T9"/>
                </a:cxn>
              </a:cxnLst>
              <a:rect l="0" t="0" r="r" b="b"/>
              <a:pathLst>
                <a:path w="1187" h="1154">
                  <a:moveTo>
                    <a:pt x="56" y="0"/>
                  </a:moveTo>
                  <a:lnTo>
                    <a:pt x="0" y="0"/>
                  </a:lnTo>
                  <a:lnTo>
                    <a:pt x="1187" y="1154"/>
                  </a:lnTo>
                  <a:lnTo>
                    <a:pt x="1187" y="1100"/>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Freeform 16">
              <a:extLst>
                <a:ext uri="{FF2B5EF4-FFF2-40B4-BE49-F238E27FC236}">
                  <a16:creationId xmlns:a16="http://schemas.microsoft.com/office/drawing/2014/main" id="{C88586AD-37C5-46FA-AA3B-0639E6B25107}"/>
                </a:ext>
              </a:extLst>
            </p:cNvPr>
            <p:cNvSpPr>
              <a:spLocks/>
            </p:cNvSpPr>
            <p:nvPr/>
          </p:nvSpPr>
          <p:spPr bwMode="auto">
            <a:xfrm>
              <a:off x="18073535" y="2426673"/>
              <a:ext cx="1884363" cy="1831975"/>
            </a:xfrm>
            <a:custGeom>
              <a:avLst/>
              <a:gdLst>
                <a:gd name="T0" fmla="*/ 56 w 1187"/>
                <a:gd name="T1" fmla="*/ 0 h 1154"/>
                <a:gd name="T2" fmla="*/ 0 w 1187"/>
                <a:gd name="T3" fmla="*/ 0 h 1154"/>
                <a:gd name="T4" fmla="*/ 1187 w 1187"/>
                <a:gd name="T5" fmla="*/ 1154 h 1154"/>
                <a:gd name="T6" fmla="*/ 1187 w 1187"/>
                <a:gd name="T7" fmla="*/ 1100 h 1154"/>
                <a:gd name="T8" fmla="*/ 56 w 1187"/>
                <a:gd name="T9" fmla="*/ 0 h 1154"/>
              </a:gdLst>
              <a:ahLst/>
              <a:cxnLst>
                <a:cxn ang="0">
                  <a:pos x="T0" y="T1"/>
                </a:cxn>
                <a:cxn ang="0">
                  <a:pos x="T2" y="T3"/>
                </a:cxn>
                <a:cxn ang="0">
                  <a:pos x="T4" y="T5"/>
                </a:cxn>
                <a:cxn ang="0">
                  <a:pos x="T6" y="T7"/>
                </a:cxn>
                <a:cxn ang="0">
                  <a:pos x="T8" y="T9"/>
                </a:cxn>
              </a:cxnLst>
              <a:rect l="0" t="0" r="r" b="b"/>
              <a:pathLst>
                <a:path w="1187" h="1154">
                  <a:moveTo>
                    <a:pt x="56" y="0"/>
                  </a:moveTo>
                  <a:lnTo>
                    <a:pt x="0" y="0"/>
                  </a:lnTo>
                  <a:lnTo>
                    <a:pt x="1187" y="1154"/>
                  </a:lnTo>
                  <a:lnTo>
                    <a:pt x="1187" y="1100"/>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17">
              <a:extLst>
                <a:ext uri="{FF2B5EF4-FFF2-40B4-BE49-F238E27FC236}">
                  <a16:creationId xmlns:a16="http://schemas.microsoft.com/office/drawing/2014/main" id="{79124256-56F4-40F0-9418-7AEA83D08E14}"/>
                </a:ext>
              </a:extLst>
            </p:cNvPr>
            <p:cNvSpPr>
              <a:spLocks/>
            </p:cNvSpPr>
            <p:nvPr/>
          </p:nvSpPr>
          <p:spPr bwMode="auto">
            <a:xfrm>
              <a:off x="17752860" y="2426673"/>
              <a:ext cx="2205038" cy="2144713"/>
            </a:xfrm>
            <a:custGeom>
              <a:avLst/>
              <a:gdLst>
                <a:gd name="T0" fmla="*/ 55 w 1389"/>
                <a:gd name="T1" fmla="*/ 0 h 1351"/>
                <a:gd name="T2" fmla="*/ 0 w 1389"/>
                <a:gd name="T3" fmla="*/ 0 h 1351"/>
                <a:gd name="T4" fmla="*/ 1389 w 1389"/>
                <a:gd name="T5" fmla="*/ 1351 h 1351"/>
                <a:gd name="T6" fmla="*/ 1389 w 1389"/>
                <a:gd name="T7" fmla="*/ 1297 h 1351"/>
                <a:gd name="T8" fmla="*/ 55 w 1389"/>
                <a:gd name="T9" fmla="*/ 0 h 1351"/>
              </a:gdLst>
              <a:ahLst/>
              <a:cxnLst>
                <a:cxn ang="0">
                  <a:pos x="T0" y="T1"/>
                </a:cxn>
                <a:cxn ang="0">
                  <a:pos x="T2" y="T3"/>
                </a:cxn>
                <a:cxn ang="0">
                  <a:pos x="T4" y="T5"/>
                </a:cxn>
                <a:cxn ang="0">
                  <a:pos x="T6" y="T7"/>
                </a:cxn>
                <a:cxn ang="0">
                  <a:pos x="T8" y="T9"/>
                </a:cxn>
              </a:cxnLst>
              <a:rect l="0" t="0" r="r" b="b"/>
              <a:pathLst>
                <a:path w="1389" h="1351">
                  <a:moveTo>
                    <a:pt x="55" y="0"/>
                  </a:moveTo>
                  <a:lnTo>
                    <a:pt x="0" y="0"/>
                  </a:lnTo>
                  <a:lnTo>
                    <a:pt x="1389" y="1351"/>
                  </a:lnTo>
                  <a:lnTo>
                    <a:pt x="1389" y="1297"/>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18">
              <a:extLst>
                <a:ext uri="{FF2B5EF4-FFF2-40B4-BE49-F238E27FC236}">
                  <a16:creationId xmlns:a16="http://schemas.microsoft.com/office/drawing/2014/main" id="{FA9849D8-A856-493C-90FE-6DEA472E866E}"/>
                </a:ext>
              </a:extLst>
            </p:cNvPr>
            <p:cNvSpPr>
              <a:spLocks/>
            </p:cNvSpPr>
            <p:nvPr/>
          </p:nvSpPr>
          <p:spPr bwMode="auto">
            <a:xfrm>
              <a:off x="17752860" y="2426673"/>
              <a:ext cx="2205038" cy="2144713"/>
            </a:xfrm>
            <a:custGeom>
              <a:avLst/>
              <a:gdLst>
                <a:gd name="T0" fmla="*/ 55 w 1389"/>
                <a:gd name="T1" fmla="*/ 0 h 1351"/>
                <a:gd name="T2" fmla="*/ 0 w 1389"/>
                <a:gd name="T3" fmla="*/ 0 h 1351"/>
                <a:gd name="T4" fmla="*/ 1389 w 1389"/>
                <a:gd name="T5" fmla="*/ 1351 h 1351"/>
                <a:gd name="T6" fmla="*/ 1389 w 1389"/>
                <a:gd name="T7" fmla="*/ 1297 h 1351"/>
                <a:gd name="T8" fmla="*/ 55 w 1389"/>
                <a:gd name="T9" fmla="*/ 0 h 1351"/>
              </a:gdLst>
              <a:ahLst/>
              <a:cxnLst>
                <a:cxn ang="0">
                  <a:pos x="T0" y="T1"/>
                </a:cxn>
                <a:cxn ang="0">
                  <a:pos x="T2" y="T3"/>
                </a:cxn>
                <a:cxn ang="0">
                  <a:pos x="T4" y="T5"/>
                </a:cxn>
                <a:cxn ang="0">
                  <a:pos x="T6" y="T7"/>
                </a:cxn>
                <a:cxn ang="0">
                  <a:pos x="T8" y="T9"/>
                </a:cxn>
              </a:cxnLst>
              <a:rect l="0" t="0" r="r" b="b"/>
              <a:pathLst>
                <a:path w="1389" h="1351">
                  <a:moveTo>
                    <a:pt x="55" y="0"/>
                  </a:moveTo>
                  <a:lnTo>
                    <a:pt x="0" y="0"/>
                  </a:lnTo>
                  <a:lnTo>
                    <a:pt x="1389" y="1351"/>
                  </a:lnTo>
                  <a:lnTo>
                    <a:pt x="1389" y="1297"/>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19">
              <a:extLst>
                <a:ext uri="{FF2B5EF4-FFF2-40B4-BE49-F238E27FC236}">
                  <a16:creationId xmlns:a16="http://schemas.microsoft.com/office/drawing/2014/main" id="{A2F6AD45-BEE3-4337-AAA0-52ECDD23218A}"/>
                </a:ext>
              </a:extLst>
            </p:cNvPr>
            <p:cNvSpPr>
              <a:spLocks/>
            </p:cNvSpPr>
            <p:nvPr/>
          </p:nvSpPr>
          <p:spPr bwMode="auto">
            <a:xfrm>
              <a:off x="17430598" y="2426673"/>
              <a:ext cx="2527300" cy="2457450"/>
            </a:xfrm>
            <a:custGeom>
              <a:avLst/>
              <a:gdLst>
                <a:gd name="T0" fmla="*/ 56 w 1592"/>
                <a:gd name="T1" fmla="*/ 0 h 1548"/>
                <a:gd name="T2" fmla="*/ 0 w 1592"/>
                <a:gd name="T3" fmla="*/ 0 h 1548"/>
                <a:gd name="T4" fmla="*/ 1592 w 1592"/>
                <a:gd name="T5" fmla="*/ 1548 h 1548"/>
                <a:gd name="T6" fmla="*/ 1592 w 1592"/>
                <a:gd name="T7" fmla="*/ 1494 h 1548"/>
                <a:gd name="T8" fmla="*/ 56 w 1592"/>
                <a:gd name="T9" fmla="*/ 0 h 1548"/>
              </a:gdLst>
              <a:ahLst/>
              <a:cxnLst>
                <a:cxn ang="0">
                  <a:pos x="T0" y="T1"/>
                </a:cxn>
                <a:cxn ang="0">
                  <a:pos x="T2" y="T3"/>
                </a:cxn>
                <a:cxn ang="0">
                  <a:pos x="T4" y="T5"/>
                </a:cxn>
                <a:cxn ang="0">
                  <a:pos x="T6" y="T7"/>
                </a:cxn>
                <a:cxn ang="0">
                  <a:pos x="T8" y="T9"/>
                </a:cxn>
              </a:cxnLst>
              <a:rect l="0" t="0" r="r" b="b"/>
              <a:pathLst>
                <a:path w="1592" h="1548">
                  <a:moveTo>
                    <a:pt x="56" y="0"/>
                  </a:moveTo>
                  <a:lnTo>
                    <a:pt x="0" y="0"/>
                  </a:lnTo>
                  <a:lnTo>
                    <a:pt x="1592" y="1548"/>
                  </a:lnTo>
                  <a:lnTo>
                    <a:pt x="1592" y="1494"/>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20">
              <a:extLst>
                <a:ext uri="{FF2B5EF4-FFF2-40B4-BE49-F238E27FC236}">
                  <a16:creationId xmlns:a16="http://schemas.microsoft.com/office/drawing/2014/main" id="{59810727-4C2C-4223-A0D5-16E9E3D86411}"/>
                </a:ext>
              </a:extLst>
            </p:cNvPr>
            <p:cNvSpPr>
              <a:spLocks/>
            </p:cNvSpPr>
            <p:nvPr/>
          </p:nvSpPr>
          <p:spPr bwMode="auto">
            <a:xfrm>
              <a:off x="17430598" y="2426673"/>
              <a:ext cx="2527300" cy="2457450"/>
            </a:xfrm>
            <a:custGeom>
              <a:avLst/>
              <a:gdLst>
                <a:gd name="T0" fmla="*/ 56 w 1592"/>
                <a:gd name="T1" fmla="*/ 0 h 1548"/>
                <a:gd name="T2" fmla="*/ 0 w 1592"/>
                <a:gd name="T3" fmla="*/ 0 h 1548"/>
                <a:gd name="T4" fmla="*/ 1592 w 1592"/>
                <a:gd name="T5" fmla="*/ 1548 h 1548"/>
                <a:gd name="T6" fmla="*/ 1592 w 1592"/>
                <a:gd name="T7" fmla="*/ 1494 h 1548"/>
                <a:gd name="T8" fmla="*/ 56 w 1592"/>
                <a:gd name="T9" fmla="*/ 0 h 1548"/>
              </a:gdLst>
              <a:ahLst/>
              <a:cxnLst>
                <a:cxn ang="0">
                  <a:pos x="T0" y="T1"/>
                </a:cxn>
                <a:cxn ang="0">
                  <a:pos x="T2" y="T3"/>
                </a:cxn>
                <a:cxn ang="0">
                  <a:pos x="T4" y="T5"/>
                </a:cxn>
                <a:cxn ang="0">
                  <a:pos x="T6" y="T7"/>
                </a:cxn>
                <a:cxn ang="0">
                  <a:pos x="T8" y="T9"/>
                </a:cxn>
              </a:cxnLst>
              <a:rect l="0" t="0" r="r" b="b"/>
              <a:pathLst>
                <a:path w="1592" h="1548">
                  <a:moveTo>
                    <a:pt x="56" y="0"/>
                  </a:moveTo>
                  <a:lnTo>
                    <a:pt x="0" y="0"/>
                  </a:lnTo>
                  <a:lnTo>
                    <a:pt x="1592" y="1548"/>
                  </a:lnTo>
                  <a:lnTo>
                    <a:pt x="1592" y="1494"/>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21">
              <a:extLst>
                <a:ext uri="{FF2B5EF4-FFF2-40B4-BE49-F238E27FC236}">
                  <a16:creationId xmlns:a16="http://schemas.microsoft.com/office/drawing/2014/main" id="{75B15716-0E00-4220-A40F-7FA34A2B2343}"/>
                </a:ext>
              </a:extLst>
            </p:cNvPr>
            <p:cNvSpPr>
              <a:spLocks/>
            </p:cNvSpPr>
            <p:nvPr/>
          </p:nvSpPr>
          <p:spPr bwMode="auto">
            <a:xfrm>
              <a:off x="17109923" y="2426673"/>
              <a:ext cx="2847975" cy="2771775"/>
            </a:xfrm>
            <a:custGeom>
              <a:avLst/>
              <a:gdLst>
                <a:gd name="T0" fmla="*/ 55 w 1794"/>
                <a:gd name="T1" fmla="*/ 0 h 1746"/>
                <a:gd name="T2" fmla="*/ 0 w 1794"/>
                <a:gd name="T3" fmla="*/ 0 h 1746"/>
                <a:gd name="T4" fmla="*/ 1794 w 1794"/>
                <a:gd name="T5" fmla="*/ 1746 h 1746"/>
                <a:gd name="T6" fmla="*/ 1794 w 1794"/>
                <a:gd name="T7" fmla="*/ 1690 h 1746"/>
                <a:gd name="T8" fmla="*/ 55 w 1794"/>
                <a:gd name="T9" fmla="*/ 0 h 1746"/>
              </a:gdLst>
              <a:ahLst/>
              <a:cxnLst>
                <a:cxn ang="0">
                  <a:pos x="T0" y="T1"/>
                </a:cxn>
                <a:cxn ang="0">
                  <a:pos x="T2" y="T3"/>
                </a:cxn>
                <a:cxn ang="0">
                  <a:pos x="T4" y="T5"/>
                </a:cxn>
                <a:cxn ang="0">
                  <a:pos x="T6" y="T7"/>
                </a:cxn>
                <a:cxn ang="0">
                  <a:pos x="T8" y="T9"/>
                </a:cxn>
              </a:cxnLst>
              <a:rect l="0" t="0" r="r" b="b"/>
              <a:pathLst>
                <a:path w="1794" h="1746">
                  <a:moveTo>
                    <a:pt x="55" y="0"/>
                  </a:moveTo>
                  <a:lnTo>
                    <a:pt x="0" y="0"/>
                  </a:lnTo>
                  <a:lnTo>
                    <a:pt x="1794" y="1746"/>
                  </a:lnTo>
                  <a:lnTo>
                    <a:pt x="1794" y="1690"/>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22">
              <a:extLst>
                <a:ext uri="{FF2B5EF4-FFF2-40B4-BE49-F238E27FC236}">
                  <a16:creationId xmlns:a16="http://schemas.microsoft.com/office/drawing/2014/main" id="{00E9A924-DDFA-4F78-831B-3E4201D85735}"/>
                </a:ext>
              </a:extLst>
            </p:cNvPr>
            <p:cNvSpPr>
              <a:spLocks/>
            </p:cNvSpPr>
            <p:nvPr/>
          </p:nvSpPr>
          <p:spPr bwMode="auto">
            <a:xfrm>
              <a:off x="17109923" y="2426673"/>
              <a:ext cx="2847975" cy="2771775"/>
            </a:xfrm>
            <a:custGeom>
              <a:avLst/>
              <a:gdLst>
                <a:gd name="T0" fmla="*/ 55 w 1794"/>
                <a:gd name="T1" fmla="*/ 0 h 1746"/>
                <a:gd name="T2" fmla="*/ 0 w 1794"/>
                <a:gd name="T3" fmla="*/ 0 h 1746"/>
                <a:gd name="T4" fmla="*/ 1794 w 1794"/>
                <a:gd name="T5" fmla="*/ 1746 h 1746"/>
                <a:gd name="T6" fmla="*/ 1794 w 1794"/>
                <a:gd name="T7" fmla="*/ 1690 h 1746"/>
                <a:gd name="T8" fmla="*/ 55 w 1794"/>
                <a:gd name="T9" fmla="*/ 0 h 1746"/>
              </a:gdLst>
              <a:ahLst/>
              <a:cxnLst>
                <a:cxn ang="0">
                  <a:pos x="T0" y="T1"/>
                </a:cxn>
                <a:cxn ang="0">
                  <a:pos x="T2" y="T3"/>
                </a:cxn>
                <a:cxn ang="0">
                  <a:pos x="T4" y="T5"/>
                </a:cxn>
                <a:cxn ang="0">
                  <a:pos x="T6" y="T7"/>
                </a:cxn>
                <a:cxn ang="0">
                  <a:pos x="T8" y="T9"/>
                </a:cxn>
              </a:cxnLst>
              <a:rect l="0" t="0" r="r" b="b"/>
              <a:pathLst>
                <a:path w="1794" h="1746">
                  <a:moveTo>
                    <a:pt x="55" y="0"/>
                  </a:moveTo>
                  <a:lnTo>
                    <a:pt x="0" y="0"/>
                  </a:lnTo>
                  <a:lnTo>
                    <a:pt x="1794" y="1746"/>
                  </a:lnTo>
                  <a:lnTo>
                    <a:pt x="1794" y="1690"/>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23">
              <a:extLst>
                <a:ext uri="{FF2B5EF4-FFF2-40B4-BE49-F238E27FC236}">
                  <a16:creationId xmlns:a16="http://schemas.microsoft.com/office/drawing/2014/main" id="{3A42D7CA-5D01-4BC2-84A4-186067D66C1D}"/>
                </a:ext>
              </a:extLst>
            </p:cNvPr>
            <p:cNvSpPr>
              <a:spLocks/>
            </p:cNvSpPr>
            <p:nvPr/>
          </p:nvSpPr>
          <p:spPr bwMode="auto">
            <a:xfrm>
              <a:off x="16787660" y="2426673"/>
              <a:ext cx="3170238" cy="3082925"/>
            </a:xfrm>
            <a:custGeom>
              <a:avLst/>
              <a:gdLst>
                <a:gd name="T0" fmla="*/ 57 w 1997"/>
                <a:gd name="T1" fmla="*/ 0 h 1942"/>
                <a:gd name="T2" fmla="*/ 0 w 1997"/>
                <a:gd name="T3" fmla="*/ 0 h 1942"/>
                <a:gd name="T4" fmla="*/ 1997 w 1997"/>
                <a:gd name="T5" fmla="*/ 1942 h 1942"/>
                <a:gd name="T6" fmla="*/ 1997 w 1997"/>
                <a:gd name="T7" fmla="*/ 1888 h 1942"/>
                <a:gd name="T8" fmla="*/ 57 w 1997"/>
                <a:gd name="T9" fmla="*/ 0 h 1942"/>
              </a:gdLst>
              <a:ahLst/>
              <a:cxnLst>
                <a:cxn ang="0">
                  <a:pos x="T0" y="T1"/>
                </a:cxn>
                <a:cxn ang="0">
                  <a:pos x="T2" y="T3"/>
                </a:cxn>
                <a:cxn ang="0">
                  <a:pos x="T4" y="T5"/>
                </a:cxn>
                <a:cxn ang="0">
                  <a:pos x="T6" y="T7"/>
                </a:cxn>
                <a:cxn ang="0">
                  <a:pos x="T8" y="T9"/>
                </a:cxn>
              </a:cxnLst>
              <a:rect l="0" t="0" r="r" b="b"/>
              <a:pathLst>
                <a:path w="1997" h="1942">
                  <a:moveTo>
                    <a:pt x="57" y="0"/>
                  </a:moveTo>
                  <a:lnTo>
                    <a:pt x="0" y="0"/>
                  </a:lnTo>
                  <a:lnTo>
                    <a:pt x="1997" y="1942"/>
                  </a:lnTo>
                  <a:lnTo>
                    <a:pt x="1997" y="1888"/>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24">
              <a:extLst>
                <a:ext uri="{FF2B5EF4-FFF2-40B4-BE49-F238E27FC236}">
                  <a16:creationId xmlns:a16="http://schemas.microsoft.com/office/drawing/2014/main" id="{CD4DF964-30A4-4FD9-A759-D571EE37C0C0}"/>
                </a:ext>
              </a:extLst>
            </p:cNvPr>
            <p:cNvSpPr>
              <a:spLocks/>
            </p:cNvSpPr>
            <p:nvPr/>
          </p:nvSpPr>
          <p:spPr bwMode="auto">
            <a:xfrm>
              <a:off x="16787660" y="2426673"/>
              <a:ext cx="3170238" cy="3082925"/>
            </a:xfrm>
            <a:custGeom>
              <a:avLst/>
              <a:gdLst>
                <a:gd name="T0" fmla="*/ 57 w 1997"/>
                <a:gd name="T1" fmla="*/ 0 h 1942"/>
                <a:gd name="T2" fmla="*/ 0 w 1997"/>
                <a:gd name="T3" fmla="*/ 0 h 1942"/>
                <a:gd name="T4" fmla="*/ 1997 w 1997"/>
                <a:gd name="T5" fmla="*/ 1942 h 1942"/>
                <a:gd name="T6" fmla="*/ 1997 w 1997"/>
                <a:gd name="T7" fmla="*/ 1888 h 1942"/>
                <a:gd name="T8" fmla="*/ 57 w 1997"/>
                <a:gd name="T9" fmla="*/ 0 h 1942"/>
              </a:gdLst>
              <a:ahLst/>
              <a:cxnLst>
                <a:cxn ang="0">
                  <a:pos x="T0" y="T1"/>
                </a:cxn>
                <a:cxn ang="0">
                  <a:pos x="T2" y="T3"/>
                </a:cxn>
                <a:cxn ang="0">
                  <a:pos x="T4" y="T5"/>
                </a:cxn>
                <a:cxn ang="0">
                  <a:pos x="T6" y="T7"/>
                </a:cxn>
                <a:cxn ang="0">
                  <a:pos x="T8" y="T9"/>
                </a:cxn>
              </a:cxnLst>
              <a:rect l="0" t="0" r="r" b="b"/>
              <a:pathLst>
                <a:path w="1997" h="1942">
                  <a:moveTo>
                    <a:pt x="57" y="0"/>
                  </a:moveTo>
                  <a:lnTo>
                    <a:pt x="0" y="0"/>
                  </a:lnTo>
                  <a:lnTo>
                    <a:pt x="1997" y="1942"/>
                  </a:lnTo>
                  <a:lnTo>
                    <a:pt x="1997" y="1888"/>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25">
              <a:extLst>
                <a:ext uri="{FF2B5EF4-FFF2-40B4-BE49-F238E27FC236}">
                  <a16:creationId xmlns:a16="http://schemas.microsoft.com/office/drawing/2014/main" id="{A7E6EF6D-BF02-42F5-927D-F2EB9DB342F0}"/>
                </a:ext>
              </a:extLst>
            </p:cNvPr>
            <p:cNvSpPr>
              <a:spLocks/>
            </p:cNvSpPr>
            <p:nvPr/>
          </p:nvSpPr>
          <p:spPr bwMode="auto">
            <a:xfrm>
              <a:off x="16466985" y="2426673"/>
              <a:ext cx="3490913" cy="3397250"/>
            </a:xfrm>
            <a:custGeom>
              <a:avLst/>
              <a:gdLst>
                <a:gd name="T0" fmla="*/ 57 w 2199"/>
                <a:gd name="T1" fmla="*/ 0 h 2140"/>
                <a:gd name="T2" fmla="*/ 0 w 2199"/>
                <a:gd name="T3" fmla="*/ 0 h 2140"/>
                <a:gd name="T4" fmla="*/ 2199 w 2199"/>
                <a:gd name="T5" fmla="*/ 2140 h 2140"/>
                <a:gd name="T6" fmla="*/ 2199 w 2199"/>
                <a:gd name="T7" fmla="*/ 2084 h 2140"/>
                <a:gd name="T8" fmla="*/ 57 w 2199"/>
                <a:gd name="T9" fmla="*/ 0 h 2140"/>
              </a:gdLst>
              <a:ahLst/>
              <a:cxnLst>
                <a:cxn ang="0">
                  <a:pos x="T0" y="T1"/>
                </a:cxn>
                <a:cxn ang="0">
                  <a:pos x="T2" y="T3"/>
                </a:cxn>
                <a:cxn ang="0">
                  <a:pos x="T4" y="T5"/>
                </a:cxn>
                <a:cxn ang="0">
                  <a:pos x="T6" y="T7"/>
                </a:cxn>
                <a:cxn ang="0">
                  <a:pos x="T8" y="T9"/>
                </a:cxn>
              </a:cxnLst>
              <a:rect l="0" t="0" r="r" b="b"/>
              <a:pathLst>
                <a:path w="2199" h="2140">
                  <a:moveTo>
                    <a:pt x="57" y="0"/>
                  </a:moveTo>
                  <a:lnTo>
                    <a:pt x="0" y="0"/>
                  </a:lnTo>
                  <a:lnTo>
                    <a:pt x="2199" y="2140"/>
                  </a:lnTo>
                  <a:lnTo>
                    <a:pt x="2199" y="2084"/>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26">
              <a:extLst>
                <a:ext uri="{FF2B5EF4-FFF2-40B4-BE49-F238E27FC236}">
                  <a16:creationId xmlns:a16="http://schemas.microsoft.com/office/drawing/2014/main" id="{4C974BC5-B5FB-4767-9A74-3D7F2C813A59}"/>
                </a:ext>
              </a:extLst>
            </p:cNvPr>
            <p:cNvSpPr>
              <a:spLocks/>
            </p:cNvSpPr>
            <p:nvPr/>
          </p:nvSpPr>
          <p:spPr bwMode="auto">
            <a:xfrm>
              <a:off x="16466985" y="2426673"/>
              <a:ext cx="3490913" cy="3397250"/>
            </a:xfrm>
            <a:custGeom>
              <a:avLst/>
              <a:gdLst>
                <a:gd name="T0" fmla="*/ 57 w 2199"/>
                <a:gd name="T1" fmla="*/ 0 h 2140"/>
                <a:gd name="T2" fmla="*/ 0 w 2199"/>
                <a:gd name="T3" fmla="*/ 0 h 2140"/>
                <a:gd name="T4" fmla="*/ 2199 w 2199"/>
                <a:gd name="T5" fmla="*/ 2140 h 2140"/>
                <a:gd name="T6" fmla="*/ 2199 w 2199"/>
                <a:gd name="T7" fmla="*/ 2084 h 2140"/>
                <a:gd name="T8" fmla="*/ 57 w 2199"/>
                <a:gd name="T9" fmla="*/ 0 h 2140"/>
              </a:gdLst>
              <a:ahLst/>
              <a:cxnLst>
                <a:cxn ang="0">
                  <a:pos x="T0" y="T1"/>
                </a:cxn>
                <a:cxn ang="0">
                  <a:pos x="T2" y="T3"/>
                </a:cxn>
                <a:cxn ang="0">
                  <a:pos x="T4" y="T5"/>
                </a:cxn>
                <a:cxn ang="0">
                  <a:pos x="T6" y="T7"/>
                </a:cxn>
                <a:cxn ang="0">
                  <a:pos x="T8" y="T9"/>
                </a:cxn>
              </a:cxnLst>
              <a:rect l="0" t="0" r="r" b="b"/>
              <a:pathLst>
                <a:path w="2199" h="2140">
                  <a:moveTo>
                    <a:pt x="57" y="0"/>
                  </a:moveTo>
                  <a:lnTo>
                    <a:pt x="0" y="0"/>
                  </a:lnTo>
                  <a:lnTo>
                    <a:pt x="2199" y="2140"/>
                  </a:lnTo>
                  <a:lnTo>
                    <a:pt x="2199" y="2084"/>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27">
              <a:extLst>
                <a:ext uri="{FF2B5EF4-FFF2-40B4-BE49-F238E27FC236}">
                  <a16:creationId xmlns:a16="http://schemas.microsoft.com/office/drawing/2014/main" id="{9FE50FB8-BDFE-42E0-ACFC-38EFB5A63CDD}"/>
                </a:ext>
              </a:extLst>
            </p:cNvPr>
            <p:cNvSpPr>
              <a:spLocks/>
            </p:cNvSpPr>
            <p:nvPr/>
          </p:nvSpPr>
          <p:spPr bwMode="auto">
            <a:xfrm>
              <a:off x="16144723" y="2426673"/>
              <a:ext cx="3813175" cy="3708400"/>
            </a:xfrm>
            <a:custGeom>
              <a:avLst/>
              <a:gdLst>
                <a:gd name="T0" fmla="*/ 57 w 2402"/>
                <a:gd name="T1" fmla="*/ 0 h 2336"/>
                <a:gd name="T2" fmla="*/ 0 w 2402"/>
                <a:gd name="T3" fmla="*/ 0 h 2336"/>
                <a:gd name="T4" fmla="*/ 2402 w 2402"/>
                <a:gd name="T5" fmla="*/ 2336 h 2336"/>
                <a:gd name="T6" fmla="*/ 2402 w 2402"/>
                <a:gd name="T7" fmla="*/ 2282 h 2336"/>
                <a:gd name="T8" fmla="*/ 57 w 2402"/>
                <a:gd name="T9" fmla="*/ 0 h 2336"/>
              </a:gdLst>
              <a:ahLst/>
              <a:cxnLst>
                <a:cxn ang="0">
                  <a:pos x="T0" y="T1"/>
                </a:cxn>
                <a:cxn ang="0">
                  <a:pos x="T2" y="T3"/>
                </a:cxn>
                <a:cxn ang="0">
                  <a:pos x="T4" y="T5"/>
                </a:cxn>
                <a:cxn ang="0">
                  <a:pos x="T6" y="T7"/>
                </a:cxn>
                <a:cxn ang="0">
                  <a:pos x="T8" y="T9"/>
                </a:cxn>
              </a:cxnLst>
              <a:rect l="0" t="0" r="r" b="b"/>
              <a:pathLst>
                <a:path w="2402" h="2336">
                  <a:moveTo>
                    <a:pt x="57" y="0"/>
                  </a:moveTo>
                  <a:lnTo>
                    <a:pt x="0" y="0"/>
                  </a:lnTo>
                  <a:lnTo>
                    <a:pt x="2402" y="2336"/>
                  </a:lnTo>
                  <a:lnTo>
                    <a:pt x="2402" y="2282"/>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28">
              <a:extLst>
                <a:ext uri="{FF2B5EF4-FFF2-40B4-BE49-F238E27FC236}">
                  <a16:creationId xmlns:a16="http://schemas.microsoft.com/office/drawing/2014/main" id="{99406948-73B5-484A-9B2D-BB35C2630262}"/>
                </a:ext>
              </a:extLst>
            </p:cNvPr>
            <p:cNvSpPr>
              <a:spLocks/>
            </p:cNvSpPr>
            <p:nvPr/>
          </p:nvSpPr>
          <p:spPr bwMode="auto">
            <a:xfrm>
              <a:off x="16144723" y="2426673"/>
              <a:ext cx="3813175" cy="3708400"/>
            </a:xfrm>
            <a:custGeom>
              <a:avLst/>
              <a:gdLst>
                <a:gd name="T0" fmla="*/ 57 w 2402"/>
                <a:gd name="T1" fmla="*/ 0 h 2336"/>
                <a:gd name="T2" fmla="*/ 0 w 2402"/>
                <a:gd name="T3" fmla="*/ 0 h 2336"/>
                <a:gd name="T4" fmla="*/ 2402 w 2402"/>
                <a:gd name="T5" fmla="*/ 2336 h 2336"/>
                <a:gd name="T6" fmla="*/ 2402 w 2402"/>
                <a:gd name="T7" fmla="*/ 2282 h 2336"/>
                <a:gd name="T8" fmla="*/ 57 w 2402"/>
                <a:gd name="T9" fmla="*/ 0 h 2336"/>
              </a:gdLst>
              <a:ahLst/>
              <a:cxnLst>
                <a:cxn ang="0">
                  <a:pos x="T0" y="T1"/>
                </a:cxn>
                <a:cxn ang="0">
                  <a:pos x="T2" y="T3"/>
                </a:cxn>
                <a:cxn ang="0">
                  <a:pos x="T4" y="T5"/>
                </a:cxn>
                <a:cxn ang="0">
                  <a:pos x="T6" y="T7"/>
                </a:cxn>
                <a:cxn ang="0">
                  <a:pos x="T8" y="T9"/>
                </a:cxn>
              </a:cxnLst>
              <a:rect l="0" t="0" r="r" b="b"/>
              <a:pathLst>
                <a:path w="2402" h="2336">
                  <a:moveTo>
                    <a:pt x="57" y="0"/>
                  </a:moveTo>
                  <a:lnTo>
                    <a:pt x="0" y="0"/>
                  </a:lnTo>
                  <a:lnTo>
                    <a:pt x="2402" y="2336"/>
                  </a:lnTo>
                  <a:lnTo>
                    <a:pt x="2402" y="2282"/>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29">
              <a:extLst>
                <a:ext uri="{FF2B5EF4-FFF2-40B4-BE49-F238E27FC236}">
                  <a16:creationId xmlns:a16="http://schemas.microsoft.com/office/drawing/2014/main" id="{D84BB963-1650-45A3-8BBB-08026E37DEAA}"/>
                </a:ext>
              </a:extLst>
            </p:cNvPr>
            <p:cNvSpPr>
              <a:spLocks/>
            </p:cNvSpPr>
            <p:nvPr/>
          </p:nvSpPr>
          <p:spPr bwMode="auto">
            <a:xfrm>
              <a:off x="15827223" y="2426673"/>
              <a:ext cx="4130675" cy="4021138"/>
            </a:xfrm>
            <a:custGeom>
              <a:avLst/>
              <a:gdLst>
                <a:gd name="T0" fmla="*/ 55 w 2602"/>
                <a:gd name="T1" fmla="*/ 0 h 2533"/>
                <a:gd name="T2" fmla="*/ 0 w 2602"/>
                <a:gd name="T3" fmla="*/ 0 h 2533"/>
                <a:gd name="T4" fmla="*/ 2602 w 2602"/>
                <a:gd name="T5" fmla="*/ 2533 h 2533"/>
                <a:gd name="T6" fmla="*/ 2602 w 2602"/>
                <a:gd name="T7" fmla="*/ 2479 h 2533"/>
                <a:gd name="T8" fmla="*/ 55 w 2602"/>
                <a:gd name="T9" fmla="*/ 0 h 2533"/>
              </a:gdLst>
              <a:ahLst/>
              <a:cxnLst>
                <a:cxn ang="0">
                  <a:pos x="T0" y="T1"/>
                </a:cxn>
                <a:cxn ang="0">
                  <a:pos x="T2" y="T3"/>
                </a:cxn>
                <a:cxn ang="0">
                  <a:pos x="T4" y="T5"/>
                </a:cxn>
                <a:cxn ang="0">
                  <a:pos x="T6" y="T7"/>
                </a:cxn>
                <a:cxn ang="0">
                  <a:pos x="T8" y="T9"/>
                </a:cxn>
              </a:cxnLst>
              <a:rect l="0" t="0" r="r" b="b"/>
              <a:pathLst>
                <a:path w="2602" h="2533">
                  <a:moveTo>
                    <a:pt x="55" y="0"/>
                  </a:moveTo>
                  <a:lnTo>
                    <a:pt x="0" y="0"/>
                  </a:lnTo>
                  <a:lnTo>
                    <a:pt x="2602" y="2533"/>
                  </a:lnTo>
                  <a:lnTo>
                    <a:pt x="2602" y="2479"/>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30">
              <a:extLst>
                <a:ext uri="{FF2B5EF4-FFF2-40B4-BE49-F238E27FC236}">
                  <a16:creationId xmlns:a16="http://schemas.microsoft.com/office/drawing/2014/main" id="{059619A7-CCE7-462E-833F-5CEFA93BED79}"/>
                </a:ext>
              </a:extLst>
            </p:cNvPr>
            <p:cNvSpPr>
              <a:spLocks/>
            </p:cNvSpPr>
            <p:nvPr/>
          </p:nvSpPr>
          <p:spPr bwMode="auto">
            <a:xfrm>
              <a:off x="15827223" y="2426673"/>
              <a:ext cx="4130675" cy="4021138"/>
            </a:xfrm>
            <a:custGeom>
              <a:avLst/>
              <a:gdLst>
                <a:gd name="T0" fmla="*/ 55 w 2602"/>
                <a:gd name="T1" fmla="*/ 0 h 2533"/>
                <a:gd name="T2" fmla="*/ 0 w 2602"/>
                <a:gd name="T3" fmla="*/ 0 h 2533"/>
                <a:gd name="T4" fmla="*/ 2602 w 2602"/>
                <a:gd name="T5" fmla="*/ 2533 h 2533"/>
                <a:gd name="T6" fmla="*/ 2602 w 2602"/>
                <a:gd name="T7" fmla="*/ 2479 h 2533"/>
                <a:gd name="T8" fmla="*/ 55 w 2602"/>
                <a:gd name="T9" fmla="*/ 0 h 2533"/>
              </a:gdLst>
              <a:ahLst/>
              <a:cxnLst>
                <a:cxn ang="0">
                  <a:pos x="T0" y="T1"/>
                </a:cxn>
                <a:cxn ang="0">
                  <a:pos x="T2" y="T3"/>
                </a:cxn>
                <a:cxn ang="0">
                  <a:pos x="T4" y="T5"/>
                </a:cxn>
                <a:cxn ang="0">
                  <a:pos x="T6" y="T7"/>
                </a:cxn>
                <a:cxn ang="0">
                  <a:pos x="T8" y="T9"/>
                </a:cxn>
              </a:cxnLst>
              <a:rect l="0" t="0" r="r" b="b"/>
              <a:pathLst>
                <a:path w="2602" h="2533">
                  <a:moveTo>
                    <a:pt x="55" y="0"/>
                  </a:moveTo>
                  <a:lnTo>
                    <a:pt x="0" y="0"/>
                  </a:lnTo>
                  <a:lnTo>
                    <a:pt x="2602" y="2533"/>
                  </a:lnTo>
                  <a:lnTo>
                    <a:pt x="2602" y="2479"/>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31">
              <a:extLst>
                <a:ext uri="{FF2B5EF4-FFF2-40B4-BE49-F238E27FC236}">
                  <a16:creationId xmlns:a16="http://schemas.microsoft.com/office/drawing/2014/main" id="{0F08E828-1EAE-4484-94F6-E7663250FE85}"/>
                </a:ext>
              </a:extLst>
            </p:cNvPr>
            <p:cNvSpPr>
              <a:spLocks/>
            </p:cNvSpPr>
            <p:nvPr/>
          </p:nvSpPr>
          <p:spPr bwMode="auto">
            <a:xfrm>
              <a:off x="15504960" y="2426673"/>
              <a:ext cx="4452938" cy="4332288"/>
            </a:xfrm>
            <a:custGeom>
              <a:avLst/>
              <a:gdLst>
                <a:gd name="T0" fmla="*/ 56 w 2805"/>
                <a:gd name="T1" fmla="*/ 0 h 2729"/>
                <a:gd name="T2" fmla="*/ 0 w 2805"/>
                <a:gd name="T3" fmla="*/ 0 h 2729"/>
                <a:gd name="T4" fmla="*/ 2805 w 2805"/>
                <a:gd name="T5" fmla="*/ 2729 h 2729"/>
                <a:gd name="T6" fmla="*/ 2805 w 2805"/>
                <a:gd name="T7" fmla="*/ 2676 h 2729"/>
                <a:gd name="T8" fmla="*/ 56 w 2805"/>
                <a:gd name="T9" fmla="*/ 0 h 2729"/>
              </a:gdLst>
              <a:ahLst/>
              <a:cxnLst>
                <a:cxn ang="0">
                  <a:pos x="T0" y="T1"/>
                </a:cxn>
                <a:cxn ang="0">
                  <a:pos x="T2" y="T3"/>
                </a:cxn>
                <a:cxn ang="0">
                  <a:pos x="T4" y="T5"/>
                </a:cxn>
                <a:cxn ang="0">
                  <a:pos x="T6" y="T7"/>
                </a:cxn>
                <a:cxn ang="0">
                  <a:pos x="T8" y="T9"/>
                </a:cxn>
              </a:cxnLst>
              <a:rect l="0" t="0" r="r" b="b"/>
              <a:pathLst>
                <a:path w="2805" h="2729">
                  <a:moveTo>
                    <a:pt x="56" y="0"/>
                  </a:moveTo>
                  <a:lnTo>
                    <a:pt x="0" y="0"/>
                  </a:lnTo>
                  <a:lnTo>
                    <a:pt x="2805" y="2729"/>
                  </a:lnTo>
                  <a:lnTo>
                    <a:pt x="2805" y="2676"/>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32">
              <a:extLst>
                <a:ext uri="{FF2B5EF4-FFF2-40B4-BE49-F238E27FC236}">
                  <a16:creationId xmlns:a16="http://schemas.microsoft.com/office/drawing/2014/main" id="{32B57F0C-E18C-4592-B350-8012E098A0EA}"/>
                </a:ext>
              </a:extLst>
            </p:cNvPr>
            <p:cNvSpPr>
              <a:spLocks/>
            </p:cNvSpPr>
            <p:nvPr/>
          </p:nvSpPr>
          <p:spPr bwMode="auto">
            <a:xfrm>
              <a:off x="15504960" y="2426673"/>
              <a:ext cx="4452938" cy="4332288"/>
            </a:xfrm>
            <a:custGeom>
              <a:avLst/>
              <a:gdLst>
                <a:gd name="T0" fmla="*/ 56 w 2805"/>
                <a:gd name="T1" fmla="*/ 0 h 2729"/>
                <a:gd name="T2" fmla="*/ 0 w 2805"/>
                <a:gd name="T3" fmla="*/ 0 h 2729"/>
                <a:gd name="T4" fmla="*/ 2805 w 2805"/>
                <a:gd name="T5" fmla="*/ 2729 h 2729"/>
                <a:gd name="T6" fmla="*/ 2805 w 2805"/>
                <a:gd name="T7" fmla="*/ 2676 h 2729"/>
                <a:gd name="T8" fmla="*/ 56 w 2805"/>
                <a:gd name="T9" fmla="*/ 0 h 2729"/>
              </a:gdLst>
              <a:ahLst/>
              <a:cxnLst>
                <a:cxn ang="0">
                  <a:pos x="T0" y="T1"/>
                </a:cxn>
                <a:cxn ang="0">
                  <a:pos x="T2" y="T3"/>
                </a:cxn>
                <a:cxn ang="0">
                  <a:pos x="T4" y="T5"/>
                </a:cxn>
                <a:cxn ang="0">
                  <a:pos x="T6" y="T7"/>
                </a:cxn>
                <a:cxn ang="0">
                  <a:pos x="T8" y="T9"/>
                </a:cxn>
              </a:cxnLst>
              <a:rect l="0" t="0" r="r" b="b"/>
              <a:pathLst>
                <a:path w="2805" h="2729">
                  <a:moveTo>
                    <a:pt x="56" y="0"/>
                  </a:moveTo>
                  <a:lnTo>
                    <a:pt x="0" y="0"/>
                  </a:lnTo>
                  <a:lnTo>
                    <a:pt x="2805" y="2729"/>
                  </a:lnTo>
                  <a:lnTo>
                    <a:pt x="2805" y="2676"/>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33">
              <a:extLst>
                <a:ext uri="{FF2B5EF4-FFF2-40B4-BE49-F238E27FC236}">
                  <a16:creationId xmlns:a16="http://schemas.microsoft.com/office/drawing/2014/main" id="{2B0B743E-7CFC-48E9-BDF6-D2D51E9179F0}"/>
                </a:ext>
              </a:extLst>
            </p:cNvPr>
            <p:cNvSpPr>
              <a:spLocks/>
            </p:cNvSpPr>
            <p:nvPr/>
          </p:nvSpPr>
          <p:spPr bwMode="auto">
            <a:xfrm>
              <a:off x="15184285" y="2426673"/>
              <a:ext cx="4773613" cy="4646613"/>
            </a:xfrm>
            <a:custGeom>
              <a:avLst/>
              <a:gdLst>
                <a:gd name="T0" fmla="*/ 55 w 3007"/>
                <a:gd name="T1" fmla="*/ 0 h 2927"/>
                <a:gd name="T2" fmla="*/ 0 w 3007"/>
                <a:gd name="T3" fmla="*/ 0 h 2927"/>
                <a:gd name="T4" fmla="*/ 3007 w 3007"/>
                <a:gd name="T5" fmla="*/ 2927 h 2927"/>
                <a:gd name="T6" fmla="*/ 3007 w 3007"/>
                <a:gd name="T7" fmla="*/ 2873 h 2927"/>
                <a:gd name="T8" fmla="*/ 55 w 3007"/>
                <a:gd name="T9" fmla="*/ 0 h 2927"/>
              </a:gdLst>
              <a:ahLst/>
              <a:cxnLst>
                <a:cxn ang="0">
                  <a:pos x="T0" y="T1"/>
                </a:cxn>
                <a:cxn ang="0">
                  <a:pos x="T2" y="T3"/>
                </a:cxn>
                <a:cxn ang="0">
                  <a:pos x="T4" y="T5"/>
                </a:cxn>
                <a:cxn ang="0">
                  <a:pos x="T6" y="T7"/>
                </a:cxn>
                <a:cxn ang="0">
                  <a:pos x="T8" y="T9"/>
                </a:cxn>
              </a:cxnLst>
              <a:rect l="0" t="0" r="r" b="b"/>
              <a:pathLst>
                <a:path w="3007" h="2927">
                  <a:moveTo>
                    <a:pt x="55" y="0"/>
                  </a:moveTo>
                  <a:lnTo>
                    <a:pt x="0" y="0"/>
                  </a:lnTo>
                  <a:lnTo>
                    <a:pt x="3007" y="2927"/>
                  </a:lnTo>
                  <a:lnTo>
                    <a:pt x="3007" y="2873"/>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34">
              <a:extLst>
                <a:ext uri="{FF2B5EF4-FFF2-40B4-BE49-F238E27FC236}">
                  <a16:creationId xmlns:a16="http://schemas.microsoft.com/office/drawing/2014/main" id="{447B5F7E-D434-4D14-AE16-A1C85170FB5B}"/>
                </a:ext>
              </a:extLst>
            </p:cNvPr>
            <p:cNvSpPr>
              <a:spLocks/>
            </p:cNvSpPr>
            <p:nvPr/>
          </p:nvSpPr>
          <p:spPr bwMode="auto">
            <a:xfrm>
              <a:off x="15184285" y="2426673"/>
              <a:ext cx="4773613" cy="4646613"/>
            </a:xfrm>
            <a:custGeom>
              <a:avLst/>
              <a:gdLst>
                <a:gd name="T0" fmla="*/ 55 w 3007"/>
                <a:gd name="T1" fmla="*/ 0 h 2927"/>
                <a:gd name="T2" fmla="*/ 0 w 3007"/>
                <a:gd name="T3" fmla="*/ 0 h 2927"/>
                <a:gd name="T4" fmla="*/ 3007 w 3007"/>
                <a:gd name="T5" fmla="*/ 2927 h 2927"/>
                <a:gd name="T6" fmla="*/ 3007 w 3007"/>
                <a:gd name="T7" fmla="*/ 2873 h 2927"/>
                <a:gd name="T8" fmla="*/ 55 w 3007"/>
                <a:gd name="T9" fmla="*/ 0 h 2927"/>
              </a:gdLst>
              <a:ahLst/>
              <a:cxnLst>
                <a:cxn ang="0">
                  <a:pos x="T0" y="T1"/>
                </a:cxn>
                <a:cxn ang="0">
                  <a:pos x="T2" y="T3"/>
                </a:cxn>
                <a:cxn ang="0">
                  <a:pos x="T4" y="T5"/>
                </a:cxn>
                <a:cxn ang="0">
                  <a:pos x="T6" y="T7"/>
                </a:cxn>
                <a:cxn ang="0">
                  <a:pos x="T8" y="T9"/>
                </a:cxn>
              </a:cxnLst>
              <a:rect l="0" t="0" r="r" b="b"/>
              <a:pathLst>
                <a:path w="3007" h="2927">
                  <a:moveTo>
                    <a:pt x="55" y="0"/>
                  </a:moveTo>
                  <a:lnTo>
                    <a:pt x="0" y="0"/>
                  </a:lnTo>
                  <a:lnTo>
                    <a:pt x="3007" y="2927"/>
                  </a:lnTo>
                  <a:lnTo>
                    <a:pt x="3007" y="2873"/>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35">
              <a:extLst>
                <a:ext uri="{FF2B5EF4-FFF2-40B4-BE49-F238E27FC236}">
                  <a16:creationId xmlns:a16="http://schemas.microsoft.com/office/drawing/2014/main" id="{411706B0-F998-4D80-9AC1-12D58B52BCD5}"/>
                </a:ext>
              </a:extLst>
            </p:cNvPr>
            <p:cNvSpPr>
              <a:spLocks/>
            </p:cNvSpPr>
            <p:nvPr/>
          </p:nvSpPr>
          <p:spPr bwMode="auto">
            <a:xfrm>
              <a:off x="14862023" y="2426673"/>
              <a:ext cx="5095875" cy="4960938"/>
            </a:xfrm>
            <a:custGeom>
              <a:avLst/>
              <a:gdLst>
                <a:gd name="T0" fmla="*/ 56 w 3210"/>
                <a:gd name="T1" fmla="*/ 0 h 3125"/>
                <a:gd name="T2" fmla="*/ 0 w 3210"/>
                <a:gd name="T3" fmla="*/ 0 h 3125"/>
                <a:gd name="T4" fmla="*/ 3210 w 3210"/>
                <a:gd name="T5" fmla="*/ 3125 h 3125"/>
                <a:gd name="T6" fmla="*/ 3210 w 3210"/>
                <a:gd name="T7" fmla="*/ 3069 h 3125"/>
                <a:gd name="T8" fmla="*/ 56 w 3210"/>
                <a:gd name="T9" fmla="*/ 0 h 3125"/>
              </a:gdLst>
              <a:ahLst/>
              <a:cxnLst>
                <a:cxn ang="0">
                  <a:pos x="T0" y="T1"/>
                </a:cxn>
                <a:cxn ang="0">
                  <a:pos x="T2" y="T3"/>
                </a:cxn>
                <a:cxn ang="0">
                  <a:pos x="T4" y="T5"/>
                </a:cxn>
                <a:cxn ang="0">
                  <a:pos x="T6" y="T7"/>
                </a:cxn>
                <a:cxn ang="0">
                  <a:pos x="T8" y="T9"/>
                </a:cxn>
              </a:cxnLst>
              <a:rect l="0" t="0" r="r" b="b"/>
              <a:pathLst>
                <a:path w="3210" h="3125">
                  <a:moveTo>
                    <a:pt x="56" y="0"/>
                  </a:moveTo>
                  <a:lnTo>
                    <a:pt x="0" y="0"/>
                  </a:lnTo>
                  <a:lnTo>
                    <a:pt x="3210" y="3125"/>
                  </a:lnTo>
                  <a:lnTo>
                    <a:pt x="3210" y="3069"/>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36">
              <a:extLst>
                <a:ext uri="{FF2B5EF4-FFF2-40B4-BE49-F238E27FC236}">
                  <a16:creationId xmlns:a16="http://schemas.microsoft.com/office/drawing/2014/main" id="{4846F26B-E9F2-40F1-AE5A-90F58C56CC3C}"/>
                </a:ext>
              </a:extLst>
            </p:cNvPr>
            <p:cNvSpPr>
              <a:spLocks/>
            </p:cNvSpPr>
            <p:nvPr/>
          </p:nvSpPr>
          <p:spPr bwMode="auto">
            <a:xfrm>
              <a:off x="14862023" y="2426673"/>
              <a:ext cx="5095875" cy="4960938"/>
            </a:xfrm>
            <a:custGeom>
              <a:avLst/>
              <a:gdLst>
                <a:gd name="T0" fmla="*/ 56 w 3210"/>
                <a:gd name="T1" fmla="*/ 0 h 3125"/>
                <a:gd name="T2" fmla="*/ 0 w 3210"/>
                <a:gd name="T3" fmla="*/ 0 h 3125"/>
                <a:gd name="T4" fmla="*/ 3210 w 3210"/>
                <a:gd name="T5" fmla="*/ 3125 h 3125"/>
                <a:gd name="T6" fmla="*/ 3210 w 3210"/>
                <a:gd name="T7" fmla="*/ 3069 h 3125"/>
                <a:gd name="T8" fmla="*/ 56 w 3210"/>
                <a:gd name="T9" fmla="*/ 0 h 3125"/>
              </a:gdLst>
              <a:ahLst/>
              <a:cxnLst>
                <a:cxn ang="0">
                  <a:pos x="T0" y="T1"/>
                </a:cxn>
                <a:cxn ang="0">
                  <a:pos x="T2" y="T3"/>
                </a:cxn>
                <a:cxn ang="0">
                  <a:pos x="T4" y="T5"/>
                </a:cxn>
                <a:cxn ang="0">
                  <a:pos x="T6" y="T7"/>
                </a:cxn>
                <a:cxn ang="0">
                  <a:pos x="T8" y="T9"/>
                </a:cxn>
              </a:cxnLst>
              <a:rect l="0" t="0" r="r" b="b"/>
              <a:pathLst>
                <a:path w="3210" h="3125">
                  <a:moveTo>
                    <a:pt x="56" y="0"/>
                  </a:moveTo>
                  <a:lnTo>
                    <a:pt x="0" y="0"/>
                  </a:lnTo>
                  <a:lnTo>
                    <a:pt x="3210" y="3125"/>
                  </a:lnTo>
                  <a:lnTo>
                    <a:pt x="3210" y="3069"/>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37">
              <a:extLst>
                <a:ext uri="{FF2B5EF4-FFF2-40B4-BE49-F238E27FC236}">
                  <a16:creationId xmlns:a16="http://schemas.microsoft.com/office/drawing/2014/main" id="{453FC722-D8FE-4908-B512-D9D552B34041}"/>
                </a:ext>
              </a:extLst>
            </p:cNvPr>
            <p:cNvSpPr>
              <a:spLocks/>
            </p:cNvSpPr>
            <p:nvPr/>
          </p:nvSpPr>
          <p:spPr bwMode="auto">
            <a:xfrm>
              <a:off x="14541348" y="2426673"/>
              <a:ext cx="5416550" cy="5272088"/>
            </a:xfrm>
            <a:custGeom>
              <a:avLst/>
              <a:gdLst>
                <a:gd name="T0" fmla="*/ 55 w 3412"/>
                <a:gd name="T1" fmla="*/ 0 h 3321"/>
                <a:gd name="T2" fmla="*/ 0 w 3412"/>
                <a:gd name="T3" fmla="*/ 0 h 3321"/>
                <a:gd name="T4" fmla="*/ 3412 w 3412"/>
                <a:gd name="T5" fmla="*/ 3321 h 3321"/>
                <a:gd name="T6" fmla="*/ 3412 w 3412"/>
                <a:gd name="T7" fmla="*/ 3267 h 3321"/>
                <a:gd name="T8" fmla="*/ 55 w 3412"/>
                <a:gd name="T9" fmla="*/ 0 h 3321"/>
              </a:gdLst>
              <a:ahLst/>
              <a:cxnLst>
                <a:cxn ang="0">
                  <a:pos x="T0" y="T1"/>
                </a:cxn>
                <a:cxn ang="0">
                  <a:pos x="T2" y="T3"/>
                </a:cxn>
                <a:cxn ang="0">
                  <a:pos x="T4" y="T5"/>
                </a:cxn>
                <a:cxn ang="0">
                  <a:pos x="T6" y="T7"/>
                </a:cxn>
                <a:cxn ang="0">
                  <a:pos x="T8" y="T9"/>
                </a:cxn>
              </a:cxnLst>
              <a:rect l="0" t="0" r="r" b="b"/>
              <a:pathLst>
                <a:path w="3412" h="3321">
                  <a:moveTo>
                    <a:pt x="55" y="0"/>
                  </a:moveTo>
                  <a:lnTo>
                    <a:pt x="0" y="0"/>
                  </a:lnTo>
                  <a:lnTo>
                    <a:pt x="3412" y="3321"/>
                  </a:lnTo>
                  <a:lnTo>
                    <a:pt x="3412" y="3267"/>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38">
              <a:extLst>
                <a:ext uri="{FF2B5EF4-FFF2-40B4-BE49-F238E27FC236}">
                  <a16:creationId xmlns:a16="http://schemas.microsoft.com/office/drawing/2014/main" id="{A7B84FFB-9055-46EA-B67B-D11D298739DF}"/>
                </a:ext>
              </a:extLst>
            </p:cNvPr>
            <p:cNvSpPr>
              <a:spLocks/>
            </p:cNvSpPr>
            <p:nvPr/>
          </p:nvSpPr>
          <p:spPr bwMode="auto">
            <a:xfrm>
              <a:off x="14541348" y="2426673"/>
              <a:ext cx="5416550" cy="5272088"/>
            </a:xfrm>
            <a:custGeom>
              <a:avLst/>
              <a:gdLst>
                <a:gd name="T0" fmla="*/ 55 w 3412"/>
                <a:gd name="T1" fmla="*/ 0 h 3321"/>
                <a:gd name="T2" fmla="*/ 0 w 3412"/>
                <a:gd name="T3" fmla="*/ 0 h 3321"/>
                <a:gd name="T4" fmla="*/ 3412 w 3412"/>
                <a:gd name="T5" fmla="*/ 3321 h 3321"/>
                <a:gd name="T6" fmla="*/ 3412 w 3412"/>
                <a:gd name="T7" fmla="*/ 3267 h 3321"/>
                <a:gd name="T8" fmla="*/ 55 w 3412"/>
                <a:gd name="T9" fmla="*/ 0 h 3321"/>
              </a:gdLst>
              <a:ahLst/>
              <a:cxnLst>
                <a:cxn ang="0">
                  <a:pos x="T0" y="T1"/>
                </a:cxn>
                <a:cxn ang="0">
                  <a:pos x="T2" y="T3"/>
                </a:cxn>
                <a:cxn ang="0">
                  <a:pos x="T4" y="T5"/>
                </a:cxn>
                <a:cxn ang="0">
                  <a:pos x="T6" y="T7"/>
                </a:cxn>
                <a:cxn ang="0">
                  <a:pos x="T8" y="T9"/>
                </a:cxn>
              </a:cxnLst>
              <a:rect l="0" t="0" r="r" b="b"/>
              <a:pathLst>
                <a:path w="3412" h="3321">
                  <a:moveTo>
                    <a:pt x="55" y="0"/>
                  </a:moveTo>
                  <a:lnTo>
                    <a:pt x="0" y="0"/>
                  </a:lnTo>
                  <a:lnTo>
                    <a:pt x="3412" y="3321"/>
                  </a:lnTo>
                  <a:lnTo>
                    <a:pt x="3412" y="3267"/>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39">
              <a:extLst>
                <a:ext uri="{FF2B5EF4-FFF2-40B4-BE49-F238E27FC236}">
                  <a16:creationId xmlns:a16="http://schemas.microsoft.com/office/drawing/2014/main" id="{125DF11A-47FA-4FBC-BF7A-063B4B5107E4}"/>
                </a:ext>
              </a:extLst>
            </p:cNvPr>
            <p:cNvSpPr>
              <a:spLocks/>
            </p:cNvSpPr>
            <p:nvPr/>
          </p:nvSpPr>
          <p:spPr bwMode="auto">
            <a:xfrm>
              <a:off x="14219085" y="2426673"/>
              <a:ext cx="5738813" cy="5586413"/>
            </a:xfrm>
            <a:custGeom>
              <a:avLst/>
              <a:gdLst>
                <a:gd name="T0" fmla="*/ 56 w 3615"/>
                <a:gd name="T1" fmla="*/ 0 h 3519"/>
                <a:gd name="T2" fmla="*/ 0 w 3615"/>
                <a:gd name="T3" fmla="*/ 0 h 3519"/>
                <a:gd name="T4" fmla="*/ 3615 w 3615"/>
                <a:gd name="T5" fmla="*/ 3519 h 3519"/>
                <a:gd name="T6" fmla="*/ 3615 w 3615"/>
                <a:gd name="T7" fmla="*/ 3465 h 3519"/>
                <a:gd name="T8" fmla="*/ 56 w 3615"/>
                <a:gd name="T9" fmla="*/ 0 h 3519"/>
              </a:gdLst>
              <a:ahLst/>
              <a:cxnLst>
                <a:cxn ang="0">
                  <a:pos x="T0" y="T1"/>
                </a:cxn>
                <a:cxn ang="0">
                  <a:pos x="T2" y="T3"/>
                </a:cxn>
                <a:cxn ang="0">
                  <a:pos x="T4" y="T5"/>
                </a:cxn>
                <a:cxn ang="0">
                  <a:pos x="T6" y="T7"/>
                </a:cxn>
                <a:cxn ang="0">
                  <a:pos x="T8" y="T9"/>
                </a:cxn>
              </a:cxnLst>
              <a:rect l="0" t="0" r="r" b="b"/>
              <a:pathLst>
                <a:path w="3615" h="3519">
                  <a:moveTo>
                    <a:pt x="56" y="0"/>
                  </a:moveTo>
                  <a:lnTo>
                    <a:pt x="0" y="0"/>
                  </a:lnTo>
                  <a:lnTo>
                    <a:pt x="3615" y="3519"/>
                  </a:lnTo>
                  <a:lnTo>
                    <a:pt x="3615" y="3465"/>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40">
              <a:extLst>
                <a:ext uri="{FF2B5EF4-FFF2-40B4-BE49-F238E27FC236}">
                  <a16:creationId xmlns:a16="http://schemas.microsoft.com/office/drawing/2014/main" id="{4304A2DD-97C7-44C8-9AD1-74A290F58740}"/>
                </a:ext>
              </a:extLst>
            </p:cNvPr>
            <p:cNvSpPr>
              <a:spLocks/>
            </p:cNvSpPr>
            <p:nvPr/>
          </p:nvSpPr>
          <p:spPr bwMode="auto">
            <a:xfrm>
              <a:off x="14219085" y="2426673"/>
              <a:ext cx="5738813" cy="5586413"/>
            </a:xfrm>
            <a:custGeom>
              <a:avLst/>
              <a:gdLst>
                <a:gd name="T0" fmla="*/ 56 w 3615"/>
                <a:gd name="T1" fmla="*/ 0 h 3519"/>
                <a:gd name="T2" fmla="*/ 0 w 3615"/>
                <a:gd name="T3" fmla="*/ 0 h 3519"/>
                <a:gd name="T4" fmla="*/ 3615 w 3615"/>
                <a:gd name="T5" fmla="*/ 3519 h 3519"/>
                <a:gd name="T6" fmla="*/ 3615 w 3615"/>
                <a:gd name="T7" fmla="*/ 3465 h 3519"/>
                <a:gd name="T8" fmla="*/ 56 w 3615"/>
                <a:gd name="T9" fmla="*/ 0 h 3519"/>
              </a:gdLst>
              <a:ahLst/>
              <a:cxnLst>
                <a:cxn ang="0">
                  <a:pos x="T0" y="T1"/>
                </a:cxn>
                <a:cxn ang="0">
                  <a:pos x="T2" y="T3"/>
                </a:cxn>
                <a:cxn ang="0">
                  <a:pos x="T4" y="T5"/>
                </a:cxn>
                <a:cxn ang="0">
                  <a:pos x="T6" y="T7"/>
                </a:cxn>
                <a:cxn ang="0">
                  <a:pos x="T8" y="T9"/>
                </a:cxn>
              </a:cxnLst>
              <a:rect l="0" t="0" r="r" b="b"/>
              <a:pathLst>
                <a:path w="3615" h="3519">
                  <a:moveTo>
                    <a:pt x="56" y="0"/>
                  </a:moveTo>
                  <a:lnTo>
                    <a:pt x="0" y="0"/>
                  </a:lnTo>
                  <a:lnTo>
                    <a:pt x="3615" y="3519"/>
                  </a:lnTo>
                  <a:lnTo>
                    <a:pt x="3615" y="3465"/>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41">
              <a:extLst>
                <a:ext uri="{FF2B5EF4-FFF2-40B4-BE49-F238E27FC236}">
                  <a16:creationId xmlns:a16="http://schemas.microsoft.com/office/drawing/2014/main" id="{675A2A77-5C17-475F-8D1F-C45C14B860CB}"/>
                </a:ext>
              </a:extLst>
            </p:cNvPr>
            <p:cNvSpPr>
              <a:spLocks/>
            </p:cNvSpPr>
            <p:nvPr/>
          </p:nvSpPr>
          <p:spPr bwMode="auto">
            <a:xfrm>
              <a:off x="13898410" y="2426673"/>
              <a:ext cx="6059488" cy="5897563"/>
            </a:xfrm>
            <a:custGeom>
              <a:avLst/>
              <a:gdLst>
                <a:gd name="T0" fmla="*/ 55 w 3817"/>
                <a:gd name="T1" fmla="*/ 0 h 3715"/>
                <a:gd name="T2" fmla="*/ 0 w 3817"/>
                <a:gd name="T3" fmla="*/ 0 h 3715"/>
                <a:gd name="T4" fmla="*/ 3817 w 3817"/>
                <a:gd name="T5" fmla="*/ 3715 h 3715"/>
                <a:gd name="T6" fmla="*/ 3817 w 3817"/>
                <a:gd name="T7" fmla="*/ 3661 h 3715"/>
                <a:gd name="T8" fmla="*/ 55 w 3817"/>
                <a:gd name="T9" fmla="*/ 0 h 3715"/>
              </a:gdLst>
              <a:ahLst/>
              <a:cxnLst>
                <a:cxn ang="0">
                  <a:pos x="T0" y="T1"/>
                </a:cxn>
                <a:cxn ang="0">
                  <a:pos x="T2" y="T3"/>
                </a:cxn>
                <a:cxn ang="0">
                  <a:pos x="T4" y="T5"/>
                </a:cxn>
                <a:cxn ang="0">
                  <a:pos x="T6" y="T7"/>
                </a:cxn>
                <a:cxn ang="0">
                  <a:pos x="T8" y="T9"/>
                </a:cxn>
              </a:cxnLst>
              <a:rect l="0" t="0" r="r" b="b"/>
              <a:pathLst>
                <a:path w="3817" h="3715">
                  <a:moveTo>
                    <a:pt x="55" y="0"/>
                  </a:moveTo>
                  <a:lnTo>
                    <a:pt x="0" y="0"/>
                  </a:lnTo>
                  <a:lnTo>
                    <a:pt x="3817" y="3715"/>
                  </a:lnTo>
                  <a:lnTo>
                    <a:pt x="3817" y="3661"/>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42">
              <a:extLst>
                <a:ext uri="{FF2B5EF4-FFF2-40B4-BE49-F238E27FC236}">
                  <a16:creationId xmlns:a16="http://schemas.microsoft.com/office/drawing/2014/main" id="{39FD3D66-D534-4842-AB12-5CA5CFD152D6}"/>
                </a:ext>
              </a:extLst>
            </p:cNvPr>
            <p:cNvSpPr>
              <a:spLocks/>
            </p:cNvSpPr>
            <p:nvPr/>
          </p:nvSpPr>
          <p:spPr bwMode="auto">
            <a:xfrm>
              <a:off x="13898410" y="2426673"/>
              <a:ext cx="6059488" cy="5897563"/>
            </a:xfrm>
            <a:custGeom>
              <a:avLst/>
              <a:gdLst>
                <a:gd name="T0" fmla="*/ 55 w 3817"/>
                <a:gd name="T1" fmla="*/ 0 h 3715"/>
                <a:gd name="T2" fmla="*/ 0 w 3817"/>
                <a:gd name="T3" fmla="*/ 0 h 3715"/>
                <a:gd name="T4" fmla="*/ 3817 w 3817"/>
                <a:gd name="T5" fmla="*/ 3715 h 3715"/>
                <a:gd name="T6" fmla="*/ 3817 w 3817"/>
                <a:gd name="T7" fmla="*/ 3661 h 3715"/>
                <a:gd name="T8" fmla="*/ 55 w 3817"/>
                <a:gd name="T9" fmla="*/ 0 h 3715"/>
              </a:gdLst>
              <a:ahLst/>
              <a:cxnLst>
                <a:cxn ang="0">
                  <a:pos x="T0" y="T1"/>
                </a:cxn>
                <a:cxn ang="0">
                  <a:pos x="T2" y="T3"/>
                </a:cxn>
                <a:cxn ang="0">
                  <a:pos x="T4" y="T5"/>
                </a:cxn>
                <a:cxn ang="0">
                  <a:pos x="T6" y="T7"/>
                </a:cxn>
                <a:cxn ang="0">
                  <a:pos x="T8" y="T9"/>
                </a:cxn>
              </a:cxnLst>
              <a:rect l="0" t="0" r="r" b="b"/>
              <a:pathLst>
                <a:path w="3817" h="3715">
                  <a:moveTo>
                    <a:pt x="55" y="0"/>
                  </a:moveTo>
                  <a:lnTo>
                    <a:pt x="0" y="0"/>
                  </a:lnTo>
                  <a:lnTo>
                    <a:pt x="3817" y="3715"/>
                  </a:lnTo>
                  <a:lnTo>
                    <a:pt x="3817" y="3661"/>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Freeform 43">
              <a:extLst>
                <a:ext uri="{FF2B5EF4-FFF2-40B4-BE49-F238E27FC236}">
                  <a16:creationId xmlns:a16="http://schemas.microsoft.com/office/drawing/2014/main" id="{BD423C61-59F9-477E-A6E9-9C4EB92231BB}"/>
                </a:ext>
              </a:extLst>
            </p:cNvPr>
            <p:cNvSpPr>
              <a:spLocks/>
            </p:cNvSpPr>
            <p:nvPr/>
          </p:nvSpPr>
          <p:spPr bwMode="auto">
            <a:xfrm>
              <a:off x="13576148" y="2426673"/>
              <a:ext cx="6381750" cy="6210300"/>
            </a:xfrm>
            <a:custGeom>
              <a:avLst/>
              <a:gdLst>
                <a:gd name="T0" fmla="*/ 56 w 4020"/>
                <a:gd name="T1" fmla="*/ 0 h 3912"/>
                <a:gd name="T2" fmla="*/ 0 w 4020"/>
                <a:gd name="T3" fmla="*/ 0 h 3912"/>
                <a:gd name="T4" fmla="*/ 4020 w 4020"/>
                <a:gd name="T5" fmla="*/ 3912 h 3912"/>
                <a:gd name="T6" fmla="*/ 4020 w 4020"/>
                <a:gd name="T7" fmla="*/ 3858 h 3912"/>
                <a:gd name="T8" fmla="*/ 56 w 4020"/>
                <a:gd name="T9" fmla="*/ 0 h 3912"/>
              </a:gdLst>
              <a:ahLst/>
              <a:cxnLst>
                <a:cxn ang="0">
                  <a:pos x="T0" y="T1"/>
                </a:cxn>
                <a:cxn ang="0">
                  <a:pos x="T2" y="T3"/>
                </a:cxn>
                <a:cxn ang="0">
                  <a:pos x="T4" y="T5"/>
                </a:cxn>
                <a:cxn ang="0">
                  <a:pos x="T6" y="T7"/>
                </a:cxn>
                <a:cxn ang="0">
                  <a:pos x="T8" y="T9"/>
                </a:cxn>
              </a:cxnLst>
              <a:rect l="0" t="0" r="r" b="b"/>
              <a:pathLst>
                <a:path w="4020" h="3912">
                  <a:moveTo>
                    <a:pt x="56" y="0"/>
                  </a:moveTo>
                  <a:lnTo>
                    <a:pt x="0" y="0"/>
                  </a:lnTo>
                  <a:lnTo>
                    <a:pt x="4020" y="3912"/>
                  </a:lnTo>
                  <a:lnTo>
                    <a:pt x="4020" y="3858"/>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9" name="Freeform 44">
              <a:extLst>
                <a:ext uri="{FF2B5EF4-FFF2-40B4-BE49-F238E27FC236}">
                  <a16:creationId xmlns:a16="http://schemas.microsoft.com/office/drawing/2014/main" id="{0B792CC5-6C8D-437A-A940-C47C8828986B}"/>
                </a:ext>
              </a:extLst>
            </p:cNvPr>
            <p:cNvSpPr>
              <a:spLocks/>
            </p:cNvSpPr>
            <p:nvPr/>
          </p:nvSpPr>
          <p:spPr bwMode="auto">
            <a:xfrm>
              <a:off x="13576148" y="2426673"/>
              <a:ext cx="6381750" cy="6210300"/>
            </a:xfrm>
            <a:custGeom>
              <a:avLst/>
              <a:gdLst>
                <a:gd name="T0" fmla="*/ 56 w 4020"/>
                <a:gd name="T1" fmla="*/ 0 h 3912"/>
                <a:gd name="T2" fmla="*/ 0 w 4020"/>
                <a:gd name="T3" fmla="*/ 0 h 3912"/>
                <a:gd name="T4" fmla="*/ 4020 w 4020"/>
                <a:gd name="T5" fmla="*/ 3912 h 3912"/>
                <a:gd name="T6" fmla="*/ 4020 w 4020"/>
                <a:gd name="T7" fmla="*/ 3858 h 3912"/>
                <a:gd name="T8" fmla="*/ 56 w 4020"/>
                <a:gd name="T9" fmla="*/ 0 h 3912"/>
              </a:gdLst>
              <a:ahLst/>
              <a:cxnLst>
                <a:cxn ang="0">
                  <a:pos x="T0" y="T1"/>
                </a:cxn>
                <a:cxn ang="0">
                  <a:pos x="T2" y="T3"/>
                </a:cxn>
                <a:cxn ang="0">
                  <a:pos x="T4" y="T5"/>
                </a:cxn>
                <a:cxn ang="0">
                  <a:pos x="T6" y="T7"/>
                </a:cxn>
                <a:cxn ang="0">
                  <a:pos x="T8" y="T9"/>
                </a:cxn>
              </a:cxnLst>
              <a:rect l="0" t="0" r="r" b="b"/>
              <a:pathLst>
                <a:path w="4020" h="3912">
                  <a:moveTo>
                    <a:pt x="56" y="0"/>
                  </a:moveTo>
                  <a:lnTo>
                    <a:pt x="0" y="0"/>
                  </a:lnTo>
                  <a:lnTo>
                    <a:pt x="4020" y="3912"/>
                  </a:lnTo>
                  <a:lnTo>
                    <a:pt x="4020" y="3858"/>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45">
              <a:extLst>
                <a:ext uri="{FF2B5EF4-FFF2-40B4-BE49-F238E27FC236}">
                  <a16:creationId xmlns:a16="http://schemas.microsoft.com/office/drawing/2014/main" id="{69BE536A-147E-4EB9-8F0C-2F323AB7C137}"/>
                </a:ext>
              </a:extLst>
            </p:cNvPr>
            <p:cNvSpPr>
              <a:spLocks/>
            </p:cNvSpPr>
            <p:nvPr/>
          </p:nvSpPr>
          <p:spPr bwMode="auto">
            <a:xfrm>
              <a:off x="13255473" y="2426673"/>
              <a:ext cx="6702425" cy="6524625"/>
            </a:xfrm>
            <a:custGeom>
              <a:avLst/>
              <a:gdLst>
                <a:gd name="T0" fmla="*/ 57 w 4222"/>
                <a:gd name="T1" fmla="*/ 0 h 4110"/>
                <a:gd name="T2" fmla="*/ 0 w 4222"/>
                <a:gd name="T3" fmla="*/ 0 h 4110"/>
                <a:gd name="T4" fmla="*/ 4222 w 4222"/>
                <a:gd name="T5" fmla="*/ 4110 h 4110"/>
                <a:gd name="T6" fmla="*/ 4222 w 4222"/>
                <a:gd name="T7" fmla="*/ 4055 h 4110"/>
                <a:gd name="T8" fmla="*/ 57 w 4222"/>
                <a:gd name="T9" fmla="*/ 0 h 4110"/>
              </a:gdLst>
              <a:ahLst/>
              <a:cxnLst>
                <a:cxn ang="0">
                  <a:pos x="T0" y="T1"/>
                </a:cxn>
                <a:cxn ang="0">
                  <a:pos x="T2" y="T3"/>
                </a:cxn>
                <a:cxn ang="0">
                  <a:pos x="T4" y="T5"/>
                </a:cxn>
                <a:cxn ang="0">
                  <a:pos x="T6" y="T7"/>
                </a:cxn>
                <a:cxn ang="0">
                  <a:pos x="T8" y="T9"/>
                </a:cxn>
              </a:cxnLst>
              <a:rect l="0" t="0" r="r" b="b"/>
              <a:pathLst>
                <a:path w="4222" h="4110">
                  <a:moveTo>
                    <a:pt x="57" y="0"/>
                  </a:moveTo>
                  <a:lnTo>
                    <a:pt x="0" y="0"/>
                  </a:lnTo>
                  <a:lnTo>
                    <a:pt x="4222" y="4110"/>
                  </a:lnTo>
                  <a:lnTo>
                    <a:pt x="4222" y="4055"/>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Freeform 46">
              <a:extLst>
                <a:ext uri="{FF2B5EF4-FFF2-40B4-BE49-F238E27FC236}">
                  <a16:creationId xmlns:a16="http://schemas.microsoft.com/office/drawing/2014/main" id="{462F66DD-5D8B-497E-B61D-83F5A8DFDB31}"/>
                </a:ext>
              </a:extLst>
            </p:cNvPr>
            <p:cNvSpPr>
              <a:spLocks/>
            </p:cNvSpPr>
            <p:nvPr/>
          </p:nvSpPr>
          <p:spPr bwMode="auto">
            <a:xfrm>
              <a:off x="13255473" y="2426673"/>
              <a:ext cx="6702425" cy="6524625"/>
            </a:xfrm>
            <a:custGeom>
              <a:avLst/>
              <a:gdLst>
                <a:gd name="T0" fmla="*/ 57 w 4222"/>
                <a:gd name="T1" fmla="*/ 0 h 4110"/>
                <a:gd name="T2" fmla="*/ 0 w 4222"/>
                <a:gd name="T3" fmla="*/ 0 h 4110"/>
                <a:gd name="T4" fmla="*/ 4222 w 4222"/>
                <a:gd name="T5" fmla="*/ 4110 h 4110"/>
                <a:gd name="T6" fmla="*/ 4222 w 4222"/>
                <a:gd name="T7" fmla="*/ 4055 h 4110"/>
                <a:gd name="T8" fmla="*/ 57 w 4222"/>
                <a:gd name="T9" fmla="*/ 0 h 4110"/>
              </a:gdLst>
              <a:ahLst/>
              <a:cxnLst>
                <a:cxn ang="0">
                  <a:pos x="T0" y="T1"/>
                </a:cxn>
                <a:cxn ang="0">
                  <a:pos x="T2" y="T3"/>
                </a:cxn>
                <a:cxn ang="0">
                  <a:pos x="T4" y="T5"/>
                </a:cxn>
                <a:cxn ang="0">
                  <a:pos x="T6" y="T7"/>
                </a:cxn>
                <a:cxn ang="0">
                  <a:pos x="T8" y="T9"/>
                </a:cxn>
              </a:cxnLst>
              <a:rect l="0" t="0" r="r" b="b"/>
              <a:pathLst>
                <a:path w="4222" h="4110">
                  <a:moveTo>
                    <a:pt x="57" y="0"/>
                  </a:moveTo>
                  <a:lnTo>
                    <a:pt x="0" y="0"/>
                  </a:lnTo>
                  <a:lnTo>
                    <a:pt x="4222" y="4110"/>
                  </a:lnTo>
                  <a:lnTo>
                    <a:pt x="4222" y="4055"/>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47">
              <a:extLst>
                <a:ext uri="{FF2B5EF4-FFF2-40B4-BE49-F238E27FC236}">
                  <a16:creationId xmlns:a16="http://schemas.microsoft.com/office/drawing/2014/main" id="{D3D0BBD0-8A6D-4060-A6C0-9BF6E7DB0468}"/>
                </a:ext>
              </a:extLst>
            </p:cNvPr>
            <p:cNvSpPr>
              <a:spLocks/>
            </p:cNvSpPr>
            <p:nvPr/>
          </p:nvSpPr>
          <p:spPr bwMode="auto">
            <a:xfrm>
              <a:off x="12933210" y="2426673"/>
              <a:ext cx="7024688" cy="6835775"/>
            </a:xfrm>
            <a:custGeom>
              <a:avLst/>
              <a:gdLst>
                <a:gd name="T0" fmla="*/ 57 w 4425"/>
                <a:gd name="T1" fmla="*/ 0 h 4306"/>
                <a:gd name="T2" fmla="*/ 0 w 4425"/>
                <a:gd name="T3" fmla="*/ 0 h 4306"/>
                <a:gd name="T4" fmla="*/ 4425 w 4425"/>
                <a:gd name="T5" fmla="*/ 4306 h 4306"/>
                <a:gd name="T6" fmla="*/ 4425 w 4425"/>
                <a:gd name="T7" fmla="*/ 4252 h 4306"/>
                <a:gd name="T8" fmla="*/ 57 w 4425"/>
                <a:gd name="T9" fmla="*/ 0 h 4306"/>
              </a:gdLst>
              <a:ahLst/>
              <a:cxnLst>
                <a:cxn ang="0">
                  <a:pos x="T0" y="T1"/>
                </a:cxn>
                <a:cxn ang="0">
                  <a:pos x="T2" y="T3"/>
                </a:cxn>
                <a:cxn ang="0">
                  <a:pos x="T4" y="T5"/>
                </a:cxn>
                <a:cxn ang="0">
                  <a:pos x="T6" y="T7"/>
                </a:cxn>
                <a:cxn ang="0">
                  <a:pos x="T8" y="T9"/>
                </a:cxn>
              </a:cxnLst>
              <a:rect l="0" t="0" r="r" b="b"/>
              <a:pathLst>
                <a:path w="4425" h="4306">
                  <a:moveTo>
                    <a:pt x="57" y="0"/>
                  </a:moveTo>
                  <a:lnTo>
                    <a:pt x="0" y="0"/>
                  </a:lnTo>
                  <a:lnTo>
                    <a:pt x="4425" y="4306"/>
                  </a:lnTo>
                  <a:lnTo>
                    <a:pt x="4425" y="4252"/>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48">
              <a:extLst>
                <a:ext uri="{FF2B5EF4-FFF2-40B4-BE49-F238E27FC236}">
                  <a16:creationId xmlns:a16="http://schemas.microsoft.com/office/drawing/2014/main" id="{DE84469F-2D08-476D-BC8B-C063ECFEA443}"/>
                </a:ext>
              </a:extLst>
            </p:cNvPr>
            <p:cNvSpPr>
              <a:spLocks/>
            </p:cNvSpPr>
            <p:nvPr/>
          </p:nvSpPr>
          <p:spPr bwMode="auto">
            <a:xfrm>
              <a:off x="12933210" y="2426673"/>
              <a:ext cx="7024688" cy="6835775"/>
            </a:xfrm>
            <a:custGeom>
              <a:avLst/>
              <a:gdLst>
                <a:gd name="T0" fmla="*/ 57 w 4425"/>
                <a:gd name="T1" fmla="*/ 0 h 4306"/>
                <a:gd name="T2" fmla="*/ 0 w 4425"/>
                <a:gd name="T3" fmla="*/ 0 h 4306"/>
                <a:gd name="T4" fmla="*/ 4425 w 4425"/>
                <a:gd name="T5" fmla="*/ 4306 h 4306"/>
                <a:gd name="T6" fmla="*/ 4425 w 4425"/>
                <a:gd name="T7" fmla="*/ 4252 h 4306"/>
                <a:gd name="T8" fmla="*/ 57 w 4425"/>
                <a:gd name="T9" fmla="*/ 0 h 4306"/>
              </a:gdLst>
              <a:ahLst/>
              <a:cxnLst>
                <a:cxn ang="0">
                  <a:pos x="T0" y="T1"/>
                </a:cxn>
                <a:cxn ang="0">
                  <a:pos x="T2" y="T3"/>
                </a:cxn>
                <a:cxn ang="0">
                  <a:pos x="T4" y="T5"/>
                </a:cxn>
                <a:cxn ang="0">
                  <a:pos x="T6" y="T7"/>
                </a:cxn>
                <a:cxn ang="0">
                  <a:pos x="T8" y="T9"/>
                </a:cxn>
              </a:cxnLst>
              <a:rect l="0" t="0" r="r" b="b"/>
              <a:pathLst>
                <a:path w="4425" h="4306">
                  <a:moveTo>
                    <a:pt x="57" y="0"/>
                  </a:moveTo>
                  <a:lnTo>
                    <a:pt x="0" y="0"/>
                  </a:lnTo>
                  <a:lnTo>
                    <a:pt x="4425" y="4306"/>
                  </a:lnTo>
                  <a:lnTo>
                    <a:pt x="4425" y="4252"/>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49">
              <a:extLst>
                <a:ext uri="{FF2B5EF4-FFF2-40B4-BE49-F238E27FC236}">
                  <a16:creationId xmlns:a16="http://schemas.microsoft.com/office/drawing/2014/main" id="{A2DC80C7-90A8-4444-B434-6C0D1901149A}"/>
                </a:ext>
              </a:extLst>
            </p:cNvPr>
            <p:cNvSpPr>
              <a:spLocks/>
            </p:cNvSpPr>
            <p:nvPr/>
          </p:nvSpPr>
          <p:spPr bwMode="auto">
            <a:xfrm>
              <a:off x="12614123" y="2426673"/>
              <a:ext cx="7116763" cy="6845300"/>
            </a:xfrm>
            <a:custGeom>
              <a:avLst/>
              <a:gdLst>
                <a:gd name="T0" fmla="*/ 56 w 4483"/>
                <a:gd name="T1" fmla="*/ 0 h 4312"/>
                <a:gd name="T2" fmla="*/ 0 w 4483"/>
                <a:gd name="T3" fmla="*/ 0 h 4312"/>
                <a:gd name="T4" fmla="*/ 4428 w 4483"/>
                <a:gd name="T5" fmla="*/ 4312 h 4312"/>
                <a:gd name="T6" fmla="*/ 4483 w 4483"/>
                <a:gd name="T7" fmla="*/ 4312 h 4312"/>
                <a:gd name="T8" fmla="*/ 56 w 4483"/>
                <a:gd name="T9" fmla="*/ 0 h 4312"/>
              </a:gdLst>
              <a:ahLst/>
              <a:cxnLst>
                <a:cxn ang="0">
                  <a:pos x="T0" y="T1"/>
                </a:cxn>
                <a:cxn ang="0">
                  <a:pos x="T2" y="T3"/>
                </a:cxn>
                <a:cxn ang="0">
                  <a:pos x="T4" y="T5"/>
                </a:cxn>
                <a:cxn ang="0">
                  <a:pos x="T6" y="T7"/>
                </a:cxn>
                <a:cxn ang="0">
                  <a:pos x="T8" y="T9"/>
                </a:cxn>
              </a:cxnLst>
              <a:rect l="0" t="0" r="r" b="b"/>
              <a:pathLst>
                <a:path w="4483" h="4312">
                  <a:moveTo>
                    <a:pt x="56" y="0"/>
                  </a:moveTo>
                  <a:lnTo>
                    <a:pt x="0" y="0"/>
                  </a:lnTo>
                  <a:lnTo>
                    <a:pt x="4428" y="4312"/>
                  </a:lnTo>
                  <a:lnTo>
                    <a:pt x="4483"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50">
              <a:extLst>
                <a:ext uri="{FF2B5EF4-FFF2-40B4-BE49-F238E27FC236}">
                  <a16:creationId xmlns:a16="http://schemas.microsoft.com/office/drawing/2014/main" id="{2E35B916-8271-40F1-81FC-3209E50A42BB}"/>
                </a:ext>
              </a:extLst>
            </p:cNvPr>
            <p:cNvSpPr>
              <a:spLocks/>
            </p:cNvSpPr>
            <p:nvPr/>
          </p:nvSpPr>
          <p:spPr bwMode="auto">
            <a:xfrm>
              <a:off x="12614123" y="2426673"/>
              <a:ext cx="7116763" cy="6845300"/>
            </a:xfrm>
            <a:custGeom>
              <a:avLst/>
              <a:gdLst>
                <a:gd name="T0" fmla="*/ 56 w 4483"/>
                <a:gd name="T1" fmla="*/ 0 h 4312"/>
                <a:gd name="T2" fmla="*/ 0 w 4483"/>
                <a:gd name="T3" fmla="*/ 0 h 4312"/>
                <a:gd name="T4" fmla="*/ 4428 w 4483"/>
                <a:gd name="T5" fmla="*/ 4312 h 4312"/>
                <a:gd name="T6" fmla="*/ 4483 w 4483"/>
                <a:gd name="T7" fmla="*/ 4312 h 4312"/>
                <a:gd name="T8" fmla="*/ 56 w 4483"/>
                <a:gd name="T9" fmla="*/ 0 h 4312"/>
              </a:gdLst>
              <a:ahLst/>
              <a:cxnLst>
                <a:cxn ang="0">
                  <a:pos x="T0" y="T1"/>
                </a:cxn>
                <a:cxn ang="0">
                  <a:pos x="T2" y="T3"/>
                </a:cxn>
                <a:cxn ang="0">
                  <a:pos x="T4" y="T5"/>
                </a:cxn>
                <a:cxn ang="0">
                  <a:pos x="T6" y="T7"/>
                </a:cxn>
                <a:cxn ang="0">
                  <a:pos x="T8" y="T9"/>
                </a:cxn>
              </a:cxnLst>
              <a:rect l="0" t="0" r="r" b="b"/>
              <a:pathLst>
                <a:path w="4483" h="4312">
                  <a:moveTo>
                    <a:pt x="56" y="0"/>
                  </a:moveTo>
                  <a:lnTo>
                    <a:pt x="0" y="0"/>
                  </a:lnTo>
                  <a:lnTo>
                    <a:pt x="4428" y="4312"/>
                  </a:lnTo>
                  <a:lnTo>
                    <a:pt x="4483"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51">
              <a:extLst>
                <a:ext uri="{FF2B5EF4-FFF2-40B4-BE49-F238E27FC236}">
                  <a16:creationId xmlns:a16="http://schemas.microsoft.com/office/drawing/2014/main" id="{890F525E-1B5B-483A-A0BE-D4DC09CDFEF4}"/>
                </a:ext>
              </a:extLst>
            </p:cNvPr>
            <p:cNvSpPr>
              <a:spLocks/>
            </p:cNvSpPr>
            <p:nvPr/>
          </p:nvSpPr>
          <p:spPr bwMode="auto">
            <a:xfrm>
              <a:off x="12293448" y="2426673"/>
              <a:ext cx="7118350" cy="6845300"/>
            </a:xfrm>
            <a:custGeom>
              <a:avLst/>
              <a:gdLst>
                <a:gd name="T0" fmla="*/ 55 w 4484"/>
                <a:gd name="T1" fmla="*/ 0 h 4312"/>
                <a:gd name="T2" fmla="*/ 0 w 4484"/>
                <a:gd name="T3" fmla="*/ 0 h 4312"/>
                <a:gd name="T4" fmla="*/ 4427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7"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52">
              <a:extLst>
                <a:ext uri="{FF2B5EF4-FFF2-40B4-BE49-F238E27FC236}">
                  <a16:creationId xmlns:a16="http://schemas.microsoft.com/office/drawing/2014/main" id="{7E449EE3-140C-42B5-8E95-4346BD3A5A96}"/>
                </a:ext>
              </a:extLst>
            </p:cNvPr>
            <p:cNvSpPr>
              <a:spLocks/>
            </p:cNvSpPr>
            <p:nvPr/>
          </p:nvSpPr>
          <p:spPr bwMode="auto">
            <a:xfrm>
              <a:off x="12293448" y="2426673"/>
              <a:ext cx="7118350" cy="6845300"/>
            </a:xfrm>
            <a:custGeom>
              <a:avLst/>
              <a:gdLst>
                <a:gd name="T0" fmla="*/ 55 w 4484"/>
                <a:gd name="T1" fmla="*/ 0 h 4312"/>
                <a:gd name="T2" fmla="*/ 0 w 4484"/>
                <a:gd name="T3" fmla="*/ 0 h 4312"/>
                <a:gd name="T4" fmla="*/ 4427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7"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53">
              <a:extLst>
                <a:ext uri="{FF2B5EF4-FFF2-40B4-BE49-F238E27FC236}">
                  <a16:creationId xmlns:a16="http://schemas.microsoft.com/office/drawing/2014/main" id="{4DD01519-6DD8-4B1F-8385-D8A06A7C4D5C}"/>
                </a:ext>
              </a:extLst>
            </p:cNvPr>
            <p:cNvSpPr>
              <a:spLocks/>
            </p:cNvSpPr>
            <p:nvPr/>
          </p:nvSpPr>
          <p:spPr bwMode="auto">
            <a:xfrm>
              <a:off x="11971185" y="2426673"/>
              <a:ext cx="7119938" cy="6845300"/>
            </a:xfrm>
            <a:custGeom>
              <a:avLst/>
              <a:gdLst>
                <a:gd name="T0" fmla="*/ 56 w 4485"/>
                <a:gd name="T1" fmla="*/ 0 h 4312"/>
                <a:gd name="T2" fmla="*/ 0 w 4485"/>
                <a:gd name="T3" fmla="*/ 0 h 4312"/>
                <a:gd name="T4" fmla="*/ 4428 w 4485"/>
                <a:gd name="T5" fmla="*/ 4312 h 4312"/>
                <a:gd name="T6" fmla="*/ 4485 w 4485"/>
                <a:gd name="T7" fmla="*/ 4312 h 4312"/>
                <a:gd name="T8" fmla="*/ 56 w 4485"/>
                <a:gd name="T9" fmla="*/ 0 h 4312"/>
              </a:gdLst>
              <a:ahLst/>
              <a:cxnLst>
                <a:cxn ang="0">
                  <a:pos x="T0" y="T1"/>
                </a:cxn>
                <a:cxn ang="0">
                  <a:pos x="T2" y="T3"/>
                </a:cxn>
                <a:cxn ang="0">
                  <a:pos x="T4" y="T5"/>
                </a:cxn>
                <a:cxn ang="0">
                  <a:pos x="T6" y="T7"/>
                </a:cxn>
                <a:cxn ang="0">
                  <a:pos x="T8" y="T9"/>
                </a:cxn>
              </a:cxnLst>
              <a:rect l="0" t="0" r="r" b="b"/>
              <a:pathLst>
                <a:path w="4485" h="4312">
                  <a:moveTo>
                    <a:pt x="56" y="0"/>
                  </a:moveTo>
                  <a:lnTo>
                    <a:pt x="0" y="0"/>
                  </a:lnTo>
                  <a:lnTo>
                    <a:pt x="4428" y="4312"/>
                  </a:lnTo>
                  <a:lnTo>
                    <a:pt x="4485"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54">
              <a:extLst>
                <a:ext uri="{FF2B5EF4-FFF2-40B4-BE49-F238E27FC236}">
                  <a16:creationId xmlns:a16="http://schemas.microsoft.com/office/drawing/2014/main" id="{1A04F057-0F4E-42C8-835E-89A0254E62DC}"/>
                </a:ext>
              </a:extLst>
            </p:cNvPr>
            <p:cNvSpPr>
              <a:spLocks/>
            </p:cNvSpPr>
            <p:nvPr/>
          </p:nvSpPr>
          <p:spPr bwMode="auto">
            <a:xfrm>
              <a:off x="11971185" y="2426673"/>
              <a:ext cx="7119938" cy="6845300"/>
            </a:xfrm>
            <a:custGeom>
              <a:avLst/>
              <a:gdLst>
                <a:gd name="T0" fmla="*/ 56 w 4485"/>
                <a:gd name="T1" fmla="*/ 0 h 4312"/>
                <a:gd name="T2" fmla="*/ 0 w 4485"/>
                <a:gd name="T3" fmla="*/ 0 h 4312"/>
                <a:gd name="T4" fmla="*/ 4428 w 4485"/>
                <a:gd name="T5" fmla="*/ 4312 h 4312"/>
                <a:gd name="T6" fmla="*/ 4485 w 4485"/>
                <a:gd name="T7" fmla="*/ 4312 h 4312"/>
                <a:gd name="T8" fmla="*/ 56 w 4485"/>
                <a:gd name="T9" fmla="*/ 0 h 4312"/>
              </a:gdLst>
              <a:ahLst/>
              <a:cxnLst>
                <a:cxn ang="0">
                  <a:pos x="T0" y="T1"/>
                </a:cxn>
                <a:cxn ang="0">
                  <a:pos x="T2" y="T3"/>
                </a:cxn>
                <a:cxn ang="0">
                  <a:pos x="T4" y="T5"/>
                </a:cxn>
                <a:cxn ang="0">
                  <a:pos x="T6" y="T7"/>
                </a:cxn>
                <a:cxn ang="0">
                  <a:pos x="T8" y="T9"/>
                </a:cxn>
              </a:cxnLst>
              <a:rect l="0" t="0" r="r" b="b"/>
              <a:pathLst>
                <a:path w="4485" h="4312">
                  <a:moveTo>
                    <a:pt x="56" y="0"/>
                  </a:moveTo>
                  <a:lnTo>
                    <a:pt x="0" y="0"/>
                  </a:lnTo>
                  <a:lnTo>
                    <a:pt x="4428" y="4312"/>
                  </a:lnTo>
                  <a:lnTo>
                    <a:pt x="4485"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55">
              <a:extLst>
                <a:ext uri="{FF2B5EF4-FFF2-40B4-BE49-F238E27FC236}">
                  <a16:creationId xmlns:a16="http://schemas.microsoft.com/office/drawing/2014/main" id="{B9DE38B2-0557-4BE0-B729-7A0E90227E06}"/>
                </a:ext>
              </a:extLst>
            </p:cNvPr>
            <p:cNvSpPr>
              <a:spLocks/>
            </p:cNvSpPr>
            <p:nvPr/>
          </p:nvSpPr>
          <p:spPr bwMode="auto">
            <a:xfrm>
              <a:off x="11650510"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56">
              <a:extLst>
                <a:ext uri="{FF2B5EF4-FFF2-40B4-BE49-F238E27FC236}">
                  <a16:creationId xmlns:a16="http://schemas.microsoft.com/office/drawing/2014/main" id="{DC4655BF-930C-4D66-99FC-056A159E7737}"/>
                </a:ext>
              </a:extLst>
            </p:cNvPr>
            <p:cNvSpPr>
              <a:spLocks/>
            </p:cNvSpPr>
            <p:nvPr/>
          </p:nvSpPr>
          <p:spPr bwMode="auto">
            <a:xfrm>
              <a:off x="11650510"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57">
              <a:extLst>
                <a:ext uri="{FF2B5EF4-FFF2-40B4-BE49-F238E27FC236}">
                  <a16:creationId xmlns:a16="http://schemas.microsoft.com/office/drawing/2014/main" id="{983364F2-FD97-4298-8811-2B6FEA4C477B}"/>
                </a:ext>
              </a:extLst>
            </p:cNvPr>
            <p:cNvSpPr>
              <a:spLocks/>
            </p:cNvSpPr>
            <p:nvPr/>
          </p:nvSpPr>
          <p:spPr bwMode="auto">
            <a:xfrm>
              <a:off x="11329835" y="2426673"/>
              <a:ext cx="7118350" cy="6845300"/>
            </a:xfrm>
            <a:custGeom>
              <a:avLst/>
              <a:gdLst>
                <a:gd name="T0" fmla="*/ 55 w 4484"/>
                <a:gd name="T1" fmla="*/ 0 h 4312"/>
                <a:gd name="T2" fmla="*/ 0 w 4484"/>
                <a:gd name="T3" fmla="*/ 0 h 4312"/>
                <a:gd name="T4" fmla="*/ 4428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8"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0" name="Freeform 58">
              <a:extLst>
                <a:ext uri="{FF2B5EF4-FFF2-40B4-BE49-F238E27FC236}">
                  <a16:creationId xmlns:a16="http://schemas.microsoft.com/office/drawing/2014/main" id="{EE31B416-E8D5-4592-A3E8-B5BDB7666F07}"/>
                </a:ext>
              </a:extLst>
            </p:cNvPr>
            <p:cNvSpPr>
              <a:spLocks/>
            </p:cNvSpPr>
            <p:nvPr/>
          </p:nvSpPr>
          <p:spPr bwMode="auto">
            <a:xfrm>
              <a:off x="11329835" y="2426673"/>
              <a:ext cx="7118350" cy="6845300"/>
            </a:xfrm>
            <a:custGeom>
              <a:avLst/>
              <a:gdLst>
                <a:gd name="T0" fmla="*/ 55 w 4484"/>
                <a:gd name="T1" fmla="*/ 0 h 4312"/>
                <a:gd name="T2" fmla="*/ 0 w 4484"/>
                <a:gd name="T3" fmla="*/ 0 h 4312"/>
                <a:gd name="T4" fmla="*/ 4428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8"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1" name="Freeform 59">
              <a:extLst>
                <a:ext uri="{FF2B5EF4-FFF2-40B4-BE49-F238E27FC236}">
                  <a16:creationId xmlns:a16="http://schemas.microsoft.com/office/drawing/2014/main" id="{AC12E445-3750-4E5B-A106-51F5B45B2FE8}"/>
                </a:ext>
              </a:extLst>
            </p:cNvPr>
            <p:cNvSpPr>
              <a:spLocks/>
            </p:cNvSpPr>
            <p:nvPr/>
          </p:nvSpPr>
          <p:spPr bwMode="auto">
            <a:xfrm>
              <a:off x="11007573" y="2426673"/>
              <a:ext cx="7118350" cy="6845300"/>
            </a:xfrm>
            <a:custGeom>
              <a:avLst/>
              <a:gdLst>
                <a:gd name="T0" fmla="*/ 56 w 4484"/>
                <a:gd name="T1" fmla="*/ 0 h 4312"/>
                <a:gd name="T2" fmla="*/ 0 w 4484"/>
                <a:gd name="T3" fmla="*/ 0 h 4312"/>
                <a:gd name="T4" fmla="*/ 4429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9" y="4312"/>
                  </a:lnTo>
                  <a:lnTo>
                    <a:pt x="4484"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3" name="Freeform 60">
              <a:extLst>
                <a:ext uri="{FF2B5EF4-FFF2-40B4-BE49-F238E27FC236}">
                  <a16:creationId xmlns:a16="http://schemas.microsoft.com/office/drawing/2014/main" id="{AB2FEF68-239D-484F-B955-1E9EC311D19D}"/>
                </a:ext>
              </a:extLst>
            </p:cNvPr>
            <p:cNvSpPr>
              <a:spLocks/>
            </p:cNvSpPr>
            <p:nvPr/>
          </p:nvSpPr>
          <p:spPr bwMode="auto">
            <a:xfrm>
              <a:off x="11007573" y="2426673"/>
              <a:ext cx="7118350" cy="6845300"/>
            </a:xfrm>
            <a:custGeom>
              <a:avLst/>
              <a:gdLst>
                <a:gd name="T0" fmla="*/ 56 w 4484"/>
                <a:gd name="T1" fmla="*/ 0 h 4312"/>
                <a:gd name="T2" fmla="*/ 0 w 4484"/>
                <a:gd name="T3" fmla="*/ 0 h 4312"/>
                <a:gd name="T4" fmla="*/ 4429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9" y="4312"/>
                  </a:lnTo>
                  <a:lnTo>
                    <a:pt x="4484"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5" name="Freeform 61">
              <a:extLst>
                <a:ext uri="{FF2B5EF4-FFF2-40B4-BE49-F238E27FC236}">
                  <a16:creationId xmlns:a16="http://schemas.microsoft.com/office/drawing/2014/main" id="{D6CC169D-9066-4D74-83B2-FBAB540963A6}"/>
                </a:ext>
              </a:extLst>
            </p:cNvPr>
            <p:cNvSpPr>
              <a:spLocks/>
            </p:cNvSpPr>
            <p:nvPr/>
          </p:nvSpPr>
          <p:spPr bwMode="auto">
            <a:xfrm>
              <a:off x="10686898" y="2426673"/>
              <a:ext cx="7118350" cy="6845300"/>
            </a:xfrm>
            <a:custGeom>
              <a:avLst/>
              <a:gdLst>
                <a:gd name="T0" fmla="*/ 55 w 4484"/>
                <a:gd name="T1" fmla="*/ 0 h 4312"/>
                <a:gd name="T2" fmla="*/ 0 w 4484"/>
                <a:gd name="T3" fmla="*/ 0 h 4312"/>
                <a:gd name="T4" fmla="*/ 4428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8"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6" name="Freeform 62">
              <a:extLst>
                <a:ext uri="{FF2B5EF4-FFF2-40B4-BE49-F238E27FC236}">
                  <a16:creationId xmlns:a16="http://schemas.microsoft.com/office/drawing/2014/main" id="{9E56CC2B-AA31-4D59-8B92-EE1DAEEFA80A}"/>
                </a:ext>
              </a:extLst>
            </p:cNvPr>
            <p:cNvSpPr>
              <a:spLocks/>
            </p:cNvSpPr>
            <p:nvPr/>
          </p:nvSpPr>
          <p:spPr bwMode="auto">
            <a:xfrm>
              <a:off x="10686898" y="2426673"/>
              <a:ext cx="7118350" cy="6845300"/>
            </a:xfrm>
            <a:custGeom>
              <a:avLst/>
              <a:gdLst>
                <a:gd name="T0" fmla="*/ 55 w 4484"/>
                <a:gd name="T1" fmla="*/ 0 h 4312"/>
                <a:gd name="T2" fmla="*/ 0 w 4484"/>
                <a:gd name="T3" fmla="*/ 0 h 4312"/>
                <a:gd name="T4" fmla="*/ 4428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8"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7" name="Freeform 63">
              <a:extLst>
                <a:ext uri="{FF2B5EF4-FFF2-40B4-BE49-F238E27FC236}">
                  <a16:creationId xmlns:a16="http://schemas.microsoft.com/office/drawing/2014/main" id="{38552C54-4D04-469C-AD98-A2DF8D5EE88D}"/>
                </a:ext>
              </a:extLst>
            </p:cNvPr>
            <p:cNvSpPr>
              <a:spLocks/>
            </p:cNvSpPr>
            <p:nvPr/>
          </p:nvSpPr>
          <p:spPr bwMode="auto">
            <a:xfrm>
              <a:off x="10364635" y="2426673"/>
              <a:ext cx="7118350" cy="6845300"/>
            </a:xfrm>
            <a:custGeom>
              <a:avLst/>
              <a:gdLst>
                <a:gd name="T0" fmla="*/ 56 w 4484"/>
                <a:gd name="T1" fmla="*/ 0 h 4312"/>
                <a:gd name="T2" fmla="*/ 0 w 4484"/>
                <a:gd name="T3" fmla="*/ 0 h 4312"/>
                <a:gd name="T4" fmla="*/ 4429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9" y="4312"/>
                  </a:lnTo>
                  <a:lnTo>
                    <a:pt x="4484"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8" name="Freeform 64">
              <a:extLst>
                <a:ext uri="{FF2B5EF4-FFF2-40B4-BE49-F238E27FC236}">
                  <a16:creationId xmlns:a16="http://schemas.microsoft.com/office/drawing/2014/main" id="{7AACEA98-319C-4EB6-B842-0EDD97478815}"/>
                </a:ext>
              </a:extLst>
            </p:cNvPr>
            <p:cNvSpPr>
              <a:spLocks/>
            </p:cNvSpPr>
            <p:nvPr/>
          </p:nvSpPr>
          <p:spPr bwMode="auto">
            <a:xfrm>
              <a:off x="10364635" y="2426673"/>
              <a:ext cx="7118350" cy="6845300"/>
            </a:xfrm>
            <a:custGeom>
              <a:avLst/>
              <a:gdLst>
                <a:gd name="T0" fmla="*/ 56 w 4484"/>
                <a:gd name="T1" fmla="*/ 0 h 4312"/>
                <a:gd name="T2" fmla="*/ 0 w 4484"/>
                <a:gd name="T3" fmla="*/ 0 h 4312"/>
                <a:gd name="T4" fmla="*/ 4429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9" y="4312"/>
                  </a:lnTo>
                  <a:lnTo>
                    <a:pt x="4484"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9" name="Freeform 65">
              <a:extLst>
                <a:ext uri="{FF2B5EF4-FFF2-40B4-BE49-F238E27FC236}">
                  <a16:creationId xmlns:a16="http://schemas.microsoft.com/office/drawing/2014/main" id="{1E99A22C-D70B-4202-9E8D-78C294D208CC}"/>
                </a:ext>
              </a:extLst>
            </p:cNvPr>
            <p:cNvSpPr>
              <a:spLocks/>
            </p:cNvSpPr>
            <p:nvPr/>
          </p:nvSpPr>
          <p:spPr bwMode="auto">
            <a:xfrm>
              <a:off x="10043960" y="2426673"/>
              <a:ext cx="7118350" cy="6845300"/>
            </a:xfrm>
            <a:custGeom>
              <a:avLst/>
              <a:gdLst>
                <a:gd name="T0" fmla="*/ 57 w 4484"/>
                <a:gd name="T1" fmla="*/ 0 h 4312"/>
                <a:gd name="T2" fmla="*/ 0 w 4484"/>
                <a:gd name="T3" fmla="*/ 0 h 4312"/>
                <a:gd name="T4" fmla="*/ 4428 w 4484"/>
                <a:gd name="T5" fmla="*/ 4312 h 4312"/>
                <a:gd name="T6" fmla="*/ 4484 w 4484"/>
                <a:gd name="T7" fmla="*/ 4312 h 4312"/>
                <a:gd name="T8" fmla="*/ 57 w 4484"/>
                <a:gd name="T9" fmla="*/ 0 h 4312"/>
              </a:gdLst>
              <a:ahLst/>
              <a:cxnLst>
                <a:cxn ang="0">
                  <a:pos x="T0" y="T1"/>
                </a:cxn>
                <a:cxn ang="0">
                  <a:pos x="T2" y="T3"/>
                </a:cxn>
                <a:cxn ang="0">
                  <a:pos x="T4" y="T5"/>
                </a:cxn>
                <a:cxn ang="0">
                  <a:pos x="T6" y="T7"/>
                </a:cxn>
                <a:cxn ang="0">
                  <a:pos x="T8" y="T9"/>
                </a:cxn>
              </a:cxnLst>
              <a:rect l="0" t="0" r="r" b="b"/>
              <a:pathLst>
                <a:path w="4484" h="4312">
                  <a:moveTo>
                    <a:pt x="57" y="0"/>
                  </a:moveTo>
                  <a:lnTo>
                    <a:pt x="0" y="0"/>
                  </a:lnTo>
                  <a:lnTo>
                    <a:pt x="4428" y="4312"/>
                  </a:lnTo>
                  <a:lnTo>
                    <a:pt x="4484" y="4312"/>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0" name="Freeform 66">
              <a:extLst>
                <a:ext uri="{FF2B5EF4-FFF2-40B4-BE49-F238E27FC236}">
                  <a16:creationId xmlns:a16="http://schemas.microsoft.com/office/drawing/2014/main" id="{95E52D97-A79B-4642-954F-8FDAB8A4D35D}"/>
                </a:ext>
              </a:extLst>
            </p:cNvPr>
            <p:cNvSpPr>
              <a:spLocks/>
            </p:cNvSpPr>
            <p:nvPr/>
          </p:nvSpPr>
          <p:spPr bwMode="auto">
            <a:xfrm>
              <a:off x="10043960" y="2426673"/>
              <a:ext cx="7118350" cy="6845300"/>
            </a:xfrm>
            <a:custGeom>
              <a:avLst/>
              <a:gdLst>
                <a:gd name="T0" fmla="*/ 57 w 4484"/>
                <a:gd name="T1" fmla="*/ 0 h 4312"/>
                <a:gd name="T2" fmla="*/ 0 w 4484"/>
                <a:gd name="T3" fmla="*/ 0 h 4312"/>
                <a:gd name="T4" fmla="*/ 4428 w 4484"/>
                <a:gd name="T5" fmla="*/ 4312 h 4312"/>
                <a:gd name="T6" fmla="*/ 4484 w 4484"/>
                <a:gd name="T7" fmla="*/ 4312 h 4312"/>
                <a:gd name="T8" fmla="*/ 57 w 4484"/>
                <a:gd name="T9" fmla="*/ 0 h 4312"/>
              </a:gdLst>
              <a:ahLst/>
              <a:cxnLst>
                <a:cxn ang="0">
                  <a:pos x="T0" y="T1"/>
                </a:cxn>
                <a:cxn ang="0">
                  <a:pos x="T2" y="T3"/>
                </a:cxn>
                <a:cxn ang="0">
                  <a:pos x="T4" y="T5"/>
                </a:cxn>
                <a:cxn ang="0">
                  <a:pos x="T6" y="T7"/>
                </a:cxn>
                <a:cxn ang="0">
                  <a:pos x="T8" y="T9"/>
                </a:cxn>
              </a:cxnLst>
              <a:rect l="0" t="0" r="r" b="b"/>
              <a:pathLst>
                <a:path w="4484" h="4312">
                  <a:moveTo>
                    <a:pt x="57" y="0"/>
                  </a:moveTo>
                  <a:lnTo>
                    <a:pt x="0" y="0"/>
                  </a:lnTo>
                  <a:lnTo>
                    <a:pt x="4428" y="4312"/>
                  </a:lnTo>
                  <a:lnTo>
                    <a:pt x="4484" y="4312"/>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1" name="Freeform 67">
              <a:extLst>
                <a:ext uri="{FF2B5EF4-FFF2-40B4-BE49-F238E27FC236}">
                  <a16:creationId xmlns:a16="http://schemas.microsoft.com/office/drawing/2014/main" id="{E9E4EC57-9F79-4032-806C-467F86550CA9}"/>
                </a:ext>
              </a:extLst>
            </p:cNvPr>
            <p:cNvSpPr>
              <a:spLocks/>
            </p:cNvSpPr>
            <p:nvPr/>
          </p:nvSpPr>
          <p:spPr bwMode="auto">
            <a:xfrm>
              <a:off x="9721698" y="2426673"/>
              <a:ext cx="7118350" cy="6845300"/>
            </a:xfrm>
            <a:custGeom>
              <a:avLst/>
              <a:gdLst>
                <a:gd name="T0" fmla="*/ 57 w 4484"/>
                <a:gd name="T1" fmla="*/ 0 h 4312"/>
                <a:gd name="T2" fmla="*/ 0 w 4484"/>
                <a:gd name="T3" fmla="*/ 0 h 4312"/>
                <a:gd name="T4" fmla="*/ 4429 w 4484"/>
                <a:gd name="T5" fmla="*/ 4312 h 4312"/>
                <a:gd name="T6" fmla="*/ 4484 w 4484"/>
                <a:gd name="T7" fmla="*/ 4312 h 4312"/>
                <a:gd name="T8" fmla="*/ 57 w 4484"/>
                <a:gd name="T9" fmla="*/ 0 h 4312"/>
              </a:gdLst>
              <a:ahLst/>
              <a:cxnLst>
                <a:cxn ang="0">
                  <a:pos x="T0" y="T1"/>
                </a:cxn>
                <a:cxn ang="0">
                  <a:pos x="T2" y="T3"/>
                </a:cxn>
                <a:cxn ang="0">
                  <a:pos x="T4" y="T5"/>
                </a:cxn>
                <a:cxn ang="0">
                  <a:pos x="T6" y="T7"/>
                </a:cxn>
                <a:cxn ang="0">
                  <a:pos x="T8" y="T9"/>
                </a:cxn>
              </a:cxnLst>
              <a:rect l="0" t="0" r="r" b="b"/>
              <a:pathLst>
                <a:path w="4484" h="4312">
                  <a:moveTo>
                    <a:pt x="57" y="0"/>
                  </a:moveTo>
                  <a:lnTo>
                    <a:pt x="0" y="0"/>
                  </a:lnTo>
                  <a:lnTo>
                    <a:pt x="4429" y="4312"/>
                  </a:lnTo>
                  <a:lnTo>
                    <a:pt x="4484" y="4312"/>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2" name="Freeform 68">
              <a:extLst>
                <a:ext uri="{FF2B5EF4-FFF2-40B4-BE49-F238E27FC236}">
                  <a16:creationId xmlns:a16="http://schemas.microsoft.com/office/drawing/2014/main" id="{00BE5B8F-E2A9-4460-B63C-E05D4FECD5D1}"/>
                </a:ext>
              </a:extLst>
            </p:cNvPr>
            <p:cNvSpPr>
              <a:spLocks/>
            </p:cNvSpPr>
            <p:nvPr/>
          </p:nvSpPr>
          <p:spPr bwMode="auto">
            <a:xfrm>
              <a:off x="9721698" y="2426673"/>
              <a:ext cx="7118350" cy="6845300"/>
            </a:xfrm>
            <a:custGeom>
              <a:avLst/>
              <a:gdLst>
                <a:gd name="T0" fmla="*/ 57 w 4484"/>
                <a:gd name="T1" fmla="*/ 0 h 4312"/>
                <a:gd name="T2" fmla="*/ 0 w 4484"/>
                <a:gd name="T3" fmla="*/ 0 h 4312"/>
                <a:gd name="T4" fmla="*/ 4429 w 4484"/>
                <a:gd name="T5" fmla="*/ 4312 h 4312"/>
                <a:gd name="T6" fmla="*/ 4484 w 4484"/>
                <a:gd name="T7" fmla="*/ 4312 h 4312"/>
                <a:gd name="T8" fmla="*/ 57 w 4484"/>
                <a:gd name="T9" fmla="*/ 0 h 4312"/>
              </a:gdLst>
              <a:ahLst/>
              <a:cxnLst>
                <a:cxn ang="0">
                  <a:pos x="T0" y="T1"/>
                </a:cxn>
                <a:cxn ang="0">
                  <a:pos x="T2" y="T3"/>
                </a:cxn>
                <a:cxn ang="0">
                  <a:pos x="T4" y="T5"/>
                </a:cxn>
                <a:cxn ang="0">
                  <a:pos x="T6" y="T7"/>
                </a:cxn>
                <a:cxn ang="0">
                  <a:pos x="T8" y="T9"/>
                </a:cxn>
              </a:cxnLst>
              <a:rect l="0" t="0" r="r" b="b"/>
              <a:pathLst>
                <a:path w="4484" h="4312">
                  <a:moveTo>
                    <a:pt x="57" y="0"/>
                  </a:moveTo>
                  <a:lnTo>
                    <a:pt x="0" y="0"/>
                  </a:lnTo>
                  <a:lnTo>
                    <a:pt x="4429" y="4312"/>
                  </a:lnTo>
                  <a:lnTo>
                    <a:pt x="4484" y="4312"/>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3" name="Freeform 69">
              <a:extLst>
                <a:ext uri="{FF2B5EF4-FFF2-40B4-BE49-F238E27FC236}">
                  <a16:creationId xmlns:a16="http://schemas.microsoft.com/office/drawing/2014/main" id="{C648505D-0CFB-472E-A5D5-9873CB5B3FFA}"/>
                </a:ext>
              </a:extLst>
            </p:cNvPr>
            <p:cNvSpPr>
              <a:spLocks/>
            </p:cNvSpPr>
            <p:nvPr/>
          </p:nvSpPr>
          <p:spPr bwMode="auto">
            <a:xfrm>
              <a:off x="9402610" y="2426673"/>
              <a:ext cx="7116763" cy="6845300"/>
            </a:xfrm>
            <a:custGeom>
              <a:avLst/>
              <a:gdLst>
                <a:gd name="T0" fmla="*/ 56 w 4483"/>
                <a:gd name="T1" fmla="*/ 0 h 4312"/>
                <a:gd name="T2" fmla="*/ 0 w 4483"/>
                <a:gd name="T3" fmla="*/ 0 h 4312"/>
                <a:gd name="T4" fmla="*/ 4427 w 4483"/>
                <a:gd name="T5" fmla="*/ 4312 h 4312"/>
                <a:gd name="T6" fmla="*/ 4483 w 4483"/>
                <a:gd name="T7" fmla="*/ 4312 h 4312"/>
                <a:gd name="T8" fmla="*/ 56 w 4483"/>
                <a:gd name="T9" fmla="*/ 0 h 4312"/>
              </a:gdLst>
              <a:ahLst/>
              <a:cxnLst>
                <a:cxn ang="0">
                  <a:pos x="T0" y="T1"/>
                </a:cxn>
                <a:cxn ang="0">
                  <a:pos x="T2" y="T3"/>
                </a:cxn>
                <a:cxn ang="0">
                  <a:pos x="T4" y="T5"/>
                </a:cxn>
                <a:cxn ang="0">
                  <a:pos x="T6" y="T7"/>
                </a:cxn>
                <a:cxn ang="0">
                  <a:pos x="T8" y="T9"/>
                </a:cxn>
              </a:cxnLst>
              <a:rect l="0" t="0" r="r" b="b"/>
              <a:pathLst>
                <a:path w="4483" h="4312">
                  <a:moveTo>
                    <a:pt x="56" y="0"/>
                  </a:moveTo>
                  <a:lnTo>
                    <a:pt x="0" y="0"/>
                  </a:lnTo>
                  <a:lnTo>
                    <a:pt x="4427" y="4312"/>
                  </a:lnTo>
                  <a:lnTo>
                    <a:pt x="4483"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4" name="Freeform 70">
              <a:extLst>
                <a:ext uri="{FF2B5EF4-FFF2-40B4-BE49-F238E27FC236}">
                  <a16:creationId xmlns:a16="http://schemas.microsoft.com/office/drawing/2014/main" id="{31C23D3B-FF11-4BD5-9DDA-8C2A11379F02}"/>
                </a:ext>
              </a:extLst>
            </p:cNvPr>
            <p:cNvSpPr>
              <a:spLocks/>
            </p:cNvSpPr>
            <p:nvPr/>
          </p:nvSpPr>
          <p:spPr bwMode="auto">
            <a:xfrm>
              <a:off x="9402610" y="2426673"/>
              <a:ext cx="7116763" cy="6845300"/>
            </a:xfrm>
            <a:custGeom>
              <a:avLst/>
              <a:gdLst>
                <a:gd name="T0" fmla="*/ 56 w 4483"/>
                <a:gd name="T1" fmla="*/ 0 h 4312"/>
                <a:gd name="T2" fmla="*/ 0 w 4483"/>
                <a:gd name="T3" fmla="*/ 0 h 4312"/>
                <a:gd name="T4" fmla="*/ 4427 w 4483"/>
                <a:gd name="T5" fmla="*/ 4312 h 4312"/>
                <a:gd name="T6" fmla="*/ 4483 w 4483"/>
                <a:gd name="T7" fmla="*/ 4312 h 4312"/>
                <a:gd name="T8" fmla="*/ 56 w 4483"/>
                <a:gd name="T9" fmla="*/ 0 h 4312"/>
              </a:gdLst>
              <a:ahLst/>
              <a:cxnLst>
                <a:cxn ang="0">
                  <a:pos x="T0" y="T1"/>
                </a:cxn>
                <a:cxn ang="0">
                  <a:pos x="T2" y="T3"/>
                </a:cxn>
                <a:cxn ang="0">
                  <a:pos x="T4" y="T5"/>
                </a:cxn>
                <a:cxn ang="0">
                  <a:pos x="T6" y="T7"/>
                </a:cxn>
                <a:cxn ang="0">
                  <a:pos x="T8" y="T9"/>
                </a:cxn>
              </a:cxnLst>
              <a:rect l="0" t="0" r="r" b="b"/>
              <a:pathLst>
                <a:path w="4483" h="4312">
                  <a:moveTo>
                    <a:pt x="56" y="0"/>
                  </a:moveTo>
                  <a:lnTo>
                    <a:pt x="0" y="0"/>
                  </a:lnTo>
                  <a:lnTo>
                    <a:pt x="4427" y="4312"/>
                  </a:lnTo>
                  <a:lnTo>
                    <a:pt x="4483"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5" name="Freeform 71">
              <a:extLst>
                <a:ext uri="{FF2B5EF4-FFF2-40B4-BE49-F238E27FC236}">
                  <a16:creationId xmlns:a16="http://schemas.microsoft.com/office/drawing/2014/main" id="{25B60D75-DA47-4F0F-BBB8-55BD827D793B}"/>
                </a:ext>
              </a:extLst>
            </p:cNvPr>
            <p:cNvSpPr>
              <a:spLocks/>
            </p:cNvSpPr>
            <p:nvPr/>
          </p:nvSpPr>
          <p:spPr bwMode="auto">
            <a:xfrm>
              <a:off x="9081935" y="2426673"/>
              <a:ext cx="7118350" cy="6845300"/>
            </a:xfrm>
            <a:custGeom>
              <a:avLst/>
              <a:gdLst>
                <a:gd name="T0" fmla="*/ 55 w 4484"/>
                <a:gd name="T1" fmla="*/ 0 h 4312"/>
                <a:gd name="T2" fmla="*/ 0 w 4484"/>
                <a:gd name="T3" fmla="*/ 0 h 4312"/>
                <a:gd name="T4" fmla="*/ 4427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7"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6" name="Freeform 72">
              <a:extLst>
                <a:ext uri="{FF2B5EF4-FFF2-40B4-BE49-F238E27FC236}">
                  <a16:creationId xmlns:a16="http://schemas.microsoft.com/office/drawing/2014/main" id="{EE636E8B-14E0-4871-8CA5-301695A2EDD5}"/>
                </a:ext>
              </a:extLst>
            </p:cNvPr>
            <p:cNvSpPr>
              <a:spLocks/>
            </p:cNvSpPr>
            <p:nvPr/>
          </p:nvSpPr>
          <p:spPr bwMode="auto">
            <a:xfrm>
              <a:off x="9081935" y="2426673"/>
              <a:ext cx="7118350" cy="6845300"/>
            </a:xfrm>
            <a:custGeom>
              <a:avLst/>
              <a:gdLst>
                <a:gd name="T0" fmla="*/ 55 w 4484"/>
                <a:gd name="T1" fmla="*/ 0 h 4312"/>
                <a:gd name="T2" fmla="*/ 0 w 4484"/>
                <a:gd name="T3" fmla="*/ 0 h 4312"/>
                <a:gd name="T4" fmla="*/ 4427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7"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7" name="Freeform 73">
              <a:extLst>
                <a:ext uri="{FF2B5EF4-FFF2-40B4-BE49-F238E27FC236}">
                  <a16:creationId xmlns:a16="http://schemas.microsoft.com/office/drawing/2014/main" id="{6067800D-2C40-4E78-99B2-48DDC7B3D164}"/>
                </a:ext>
              </a:extLst>
            </p:cNvPr>
            <p:cNvSpPr>
              <a:spLocks/>
            </p:cNvSpPr>
            <p:nvPr/>
          </p:nvSpPr>
          <p:spPr bwMode="auto">
            <a:xfrm>
              <a:off x="8759673" y="2426673"/>
              <a:ext cx="7118350" cy="6845300"/>
            </a:xfrm>
            <a:custGeom>
              <a:avLst/>
              <a:gdLst>
                <a:gd name="T0" fmla="*/ 56 w 4484"/>
                <a:gd name="T1" fmla="*/ 0 h 4312"/>
                <a:gd name="T2" fmla="*/ 0 w 4484"/>
                <a:gd name="T3" fmla="*/ 0 h 4312"/>
                <a:gd name="T4" fmla="*/ 4428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8" y="4312"/>
                  </a:lnTo>
                  <a:lnTo>
                    <a:pt x="4484"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8" name="Freeform 74">
              <a:extLst>
                <a:ext uri="{FF2B5EF4-FFF2-40B4-BE49-F238E27FC236}">
                  <a16:creationId xmlns:a16="http://schemas.microsoft.com/office/drawing/2014/main" id="{9BB804D4-8D4F-4522-B04C-8CA335F76778}"/>
                </a:ext>
              </a:extLst>
            </p:cNvPr>
            <p:cNvSpPr>
              <a:spLocks/>
            </p:cNvSpPr>
            <p:nvPr/>
          </p:nvSpPr>
          <p:spPr bwMode="auto">
            <a:xfrm>
              <a:off x="8759673" y="2426673"/>
              <a:ext cx="7118350" cy="6845300"/>
            </a:xfrm>
            <a:custGeom>
              <a:avLst/>
              <a:gdLst>
                <a:gd name="T0" fmla="*/ 56 w 4484"/>
                <a:gd name="T1" fmla="*/ 0 h 4312"/>
                <a:gd name="T2" fmla="*/ 0 w 4484"/>
                <a:gd name="T3" fmla="*/ 0 h 4312"/>
                <a:gd name="T4" fmla="*/ 4428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8" y="4312"/>
                  </a:lnTo>
                  <a:lnTo>
                    <a:pt x="4484"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9" name="Freeform 75">
              <a:extLst>
                <a:ext uri="{FF2B5EF4-FFF2-40B4-BE49-F238E27FC236}">
                  <a16:creationId xmlns:a16="http://schemas.microsoft.com/office/drawing/2014/main" id="{68B43FC5-53EF-4ABF-B1C7-EE1574BFF202}"/>
                </a:ext>
              </a:extLst>
            </p:cNvPr>
            <p:cNvSpPr>
              <a:spLocks/>
            </p:cNvSpPr>
            <p:nvPr/>
          </p:nvSpPr>
          <p:spPr bwMode="auto">
            <a:xfrm>
              <a:off x="8438998"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0" name="Freeform 76">
              <a:extLst>
                <a:ext uri="{FF2B5EF4-FFF2-40B4-BE49-F238E27FC236}">
                  <a16:creationId xmlns:a16="http://schemas.microsoft.com/office/drawing/2014/main" id="{055778F5-C4A9-4A74-9A6E-6C6DC32FC560}"/>
                </a:ext>
              </a:extLst>
            </p:cNvPr>
            <p:cNvSpPr>
              <a:spLocks/>
            </p:cNvSpPr>
            <p:nvPr/>
          </p:nvSpPr>
          <p:spPr bwMode="auto">
            <a:xfrm>
              <a:off x="8438998"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1" name="Freeform 77">
              <a:extLst>
                <a:ext uri="{FF2B5EF4-FFF2-40B4-BE49-F238E27FC236}">
                  <a16:creationId xmlns:a16="http://schemas.microsoft.com/office/drawing/2014/main" id="{F0C61C77-1E30-4EDF-A94A-CEE6A2CF50E5}"/>
                </a:ext>
              </a:extLst>
            </p:cNvPr>
            <p:cNvSpPr>
              <a:spLocks/>
            </p:cNvSpPr>
            <p:nvPr/>
          </p:nvSpPr>
          <p:spPr bwMode="auto">
            <a:xfrm>
              <a:off x="8116735" y="2426673"/>
              <a:ext cx="7119938" cy="6845300"/>
            </a:xfrm>
            <a:custGeom>
              <a:avLst/>
              <a:gdLst>
                <a:gd name="T0" fmla="*/ 56 w 4485"/>
                <a:gd name="T1" fmla="*/ 0 h 4312"/>
                <a:gd name="T2" fmla="*/ 0 w 4485"/>
                <a:gd name="T3" fmla="*/ 0 h 4312"/>
                <a:gd name="T4" fmla="*/ 4429 w 4485"/>
                <a:gd name="T5" fmla="*/ 4312 h 4312"/>
                <a:gd name="T6" fmla="*/ 4485 w 4485"/>
                <a:gd name="T7" fmla="*/ 4312 h 4312"/>
                <a:gd name="T8" fmla="*/ 56 w 4485"/>
                <a:gd name="T9" fmla="*/ 0 h 4312"/>
              </a:gdLst>
              <a:ahLst/>
              <a:cxnLst>
                <a:cxn ang="0">
                  <a:pos x="T0" y="T1"/>
                </a:cxn>
                <a:cxn ang="0">
                  <a:pos x="T2" y="T3"/>
                </a:cxn>
                <a:cxn ang="0">
                  <a:pos x="T4" y="T5"/>
                </a:cxn>
                <a:cxn ang="0">
                  <a:pos x="T6" y="T7"/>
                </a:cxn>
                <a:cxn ang="0">
                  <a:pos x="T8" y="T9"/>
                </a:cxn>
              </a:cxnLst>
              <a:rect l="0" t="0" r="r" b="b"/>
              <a:pathLst>
                <a:path w="4485" h="4312">
                  <a:moveTo>
                    <a:pt x="56" y="0"/>
                  </a:moveTo>
                  <a:lnTo>
                    <a:pt x="0" y="0"/>
                  </a:lnTo>
                  <a:lnTo>
                    <a:pt x="4429" y="4312"/>
                  </a:lnTo>
                  <a:lnTo>
                    <a:pt x="4485"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2" name="Freeform 78">
              <a:extLst>
                <a:ext uri="{FF2B5EF4-FFF2-40B4-BE49-F238E27FC236}">
                  <a16:creationId xmlns:a16="http://schemas.microsoft.com/office/drawing/2014/main" id="{BD6E9125-A88F-4F03-B171-23566A424442}"/>
                </a:ext>
              </a:extLst>
            </p:cNvPr>
            <p:cNvSpPr>
              <a:spLocks/>
            </p:cNvSpPr>
            <p:nvPr/>
          </p:nvSpPr>
          <p:spPr bwMode="auto">
            <a:xfrm>
              <a:off x="8116735" y="2426673"/>
              <a:ext cx="7119938" cy="6845300"/>
            </a:xfrm>
            <a:custGeom>
              <a:avLst/>
              <a:gdLst>
                <a:gd name="T0" fmla="*/ 56 w 4485"/>
                <a:gd name="T1" fmla="*/ 0 h 4312"/>
                <a:gd name="T2" fmla="*/ 0 w 4485"/>
                <a:gd name="T3" fmla="*/ 0 h 4312"/>
                <a:gd name="T4" fmla="*/ 4429 w 4485"/>
                <a:gd name="T5" fmla="*/ 4312 h 4312"/>
                <a:gd name="T6" fmla="*/ 4485 w 4485"/>
                <a:gd name="T7" fmla="*/ 4312 h 4312"/>
                <a:gd name="T8" fmla="*/ 56 w 4485"/>
                <a:gd name="T9" fmla="*/ 0 h 4312"/>
              </a:gdLst>
              <a:ahLst/>
              <a:cxnLst>
                <a:cxn ang="0">
                  <a:pos x="T0" y="T1"/>
                </a:cxn>
                <a:cxn ang="0">
                  <a:pos x="T2" y="T3"/>
                </a:cxn>
                <a:cxn ang="0">
                  <a:pos x="T4" y="T5"/>
                </a:cxn>
                <a:cxn ang="0">
                  <a:pos x="T6" y="T7"/>
                </a:cxn>
                <a:cxn ang="0">
                  <a:pos x="T8" y="T9"/>
                </a:cxn>
              </a:cxnLst>
              <a:rect l="0" t="0" r="r" b="b"/>
              <a:pathLst>
                <a:path w="4485" h="4312">
                  <a:moveTo>
                    <a:pt x="56" y="0"/>
                  </a:moveTo>
                  <a:lnTo>
                    <a:pt x="0" y="0"/>
                  </a:lnTo>
                  <a:lnTo>
                    <a:pt x="4429" y="4312"/>
                  </a:lnTo>
                  <a:lnTo>
                    <a:pt x="4485"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3" name="Freeform 79">
              <a:extLst>
                <a:ext uri="{FF2B5EF4-FFF2-40B4-BE49-F238E27FC236}">
                  <a16:creationId xmlns:a16="http://schemas.microsoft.com/office/drawing/2014/main" id="{44D2E42B-562F-4065-9C5C-BF55761E6E92}"/>
                </a:ext>
              </a:extLst>
            </p:cNvPr>
            <p:cNvSpPr>
              <a:spLocks/>
            </p:cNvSpPr>
            <p:nvPr/>
          </p:nvSpPr>
          <p:spPr bwMode="auto">
            <a:xfrm>
              <a:off x="7796060"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4" name="Freeform 80">
              <a:extLst>
                <a:ext uri="{FF2B5EF4-FFF2-40B4-BE49-F238E27FC236}">
                  <a16:creationId xmlns:a16="http://schemas.microsoft.com/office/drawing/2014/main" id="{97936BBB-1719-4910-9BA9-51367F38E9E1}"/>
                </a:ext>
              </a:extLst>
            </p:cNvPr>
            <p:cNvSpPr>
              <a:spLocks/>
            </p:cNvSpPr>
            <p:nvPr/>
          </p:nvSpPr>
          <p:spPr bwMode="auto">
            <a:xfrm>
              <a:off x="7796060"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5" name="Freeform 81">
              <a:extLst>
                <a:ext uri="{FF2B5EF4-FFF2-40B4-BE49-F238E27FC236}">
                  <a16:creationId xmlns:a16="http://schemas.microsoft.com/office/drawing/2014/main" id="{D20D065F-731F-4F5D-8947-3015BCC33A89}"/>
                </a:ext>
              </a:extLst>
            </p:cNvPr>
            <p:cNvSpPr>
              <a:spLocks/>
            </p:cNvSpPr>
            <p:nvPr/>
          </p:nvSpPr>
          <p:spPr bwMode="auto">
            <a:xfrm>
              <a:off x="7767485" y="2623523"/>
              <a:ext cx="6826250" cy="6648450"/>
            </a:xfrm>
            <a:custGeom>
              <a:avLst/>
              <a:gdLst>
                <a:gd name="T0" fmla="*/ 0 w 4300"/>
                <a:gd name="T1" fmla="*/ 0 h 4188"/>
                <a:gd name="T2" fmla="*/ 0 w 4300"/>
                <a:gd name="T3" fmla="*/ 54 h 4188"/>
                <a:gd name="T4" fmla="*/ 4244 w 4300"/>
                <a:gd name="T5" fmla="*/ 4188 h 4188"/>
                <a:gd name="T6" fmla="*/ 4300 w 4300"/>
                <a:gd name="T7" fmla="*/ 4188 h 4188"/>
                <a:gd name="T8" fmla="*/ 0 w 4300"/>
                <a:gd name="T9" fmla="*/ 0 h 4188"/>
              </a:gdLst>
              <a:ahLst/>
              <a:cxnLst>
                <a:cxn ang="0">
                  <a:pos x="T0" y="T1"/>
                </a:cxn>
                <a:cxn ang="0">
                  <a:pos x="T2" y="T3"/>
                </a:cxn>
                <a:cxn ang="0">
                  <a:pos x="T4" y="T5"/>
                </a:cxn>
                <a:cxn ang="0">
                  <a:pos x="T6" y="T7"/>
                </a:cxn>
                <a:cxn ang="0">
                  <a:pos x="T8" y="T9"/>
                </a:cxn>
              </a:cxnLst>
              <a:rect l="0" t="0" r="r" b="b"/>
              <a:pathLst>
                <a:path w="4300" h="4188">
                  <a:moveTo>
                    <a:pt x="0" y="0"/>
                  </a:moveTo>
                  <a:lnTo>
                    <a:pt x="0" y="54"/>
                  </a:lnTo>
                  <a:lnTo>
                    <a:pt x="4244" y="4188"/>
                  </a:lnTo>
                  <a:lnTo>
                    <a:pt x="4300" y="4188"/>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6" name="Freeform 82">
              <a:extLst>
                <a:ext uri="{FF2B5EF4-FFF2-40B4-BE49-F238E27FC236}">
                  <a16:creationId xmlns:a16="http://schemas.microsoft.com/office/drawing/2014/main" id="{56CA8E6A-EF03-4AE8-89E1-B1FA295CEA2F}"/>
                </a:ext>
              </a:extLst>
            </p:cNvPr>
            <p:cNvSpPr>
              <a:spLocks/>
            </p:cNvSpPr>
            <p:nvPr/>
          </p:nvSpPr>
          <p:spPr bwMode="auto">
            <a:xfrm>
              <a:off x="7767485" y="2623523"/>
              <a:ext cx="6826250" cy="6648450"/>
            </a:xfrm>
            <a:custGeom>
              <a:avLst/>
              <a:gdLst>
                <a:gd name="T0" fmla="*/ 0 w 4300"/>
                <a:gd name="T1" fmla="*/ 0 h 4188"/>
                <a:gd name="T2" fmla="*/ 0 w 4300"/>
                <a:gd name="T3" fmla="*/ 54 h 4188"/>
                <a:gd name="T4" fmla="*/ 4244 w 4300"/>
                <a:gd name="T5" fmla="*/ 4188 h 4188"/>
                <a:gd name="T6" fmla="*/ 4300 w 4300"/>
                <a:gd name="T7" fmla="*/ 4188 h 4188"/>
                <a:gd name="T8" fmla="*/ 0 w 4300"/>
                <a:gd name="T9" fmla="*/ 0 h 4188"/>
              </a:gdLst>
              <a:ahLst/>
              <a:cxnLst>
                <a:cxn ang="0">
                  <a:pos x="T0" y="T1"/>
                </a:cxn>
                <a:cxn ang="0">
                  <a:pos x="T2" y="T3"/>
                </a:cxn>
                <a:cxn ang="0">
                  <a:pos x="T4" y="T5"/>
                </a:cxn>
                <a:cxn ang="0">
                  <a:pos x="T6" y="T7"/>
                </a:cxn>
                <a:cxn ang="0">
                  <a:pos x="T8" y="T9"/>
                </a:cxn>
              </a:cxnLst>
              <a:rect l="0" t="0" r="r" b="b"/>
              <a:pathLst>
                <a:path w="4300" h="4188">
                  <a:moveTo>
                    <a:pt x="0" y="0"/>
                  </a:moveTo>
                  <a:lnTo>
                    <a:pt x="0" y="54"/>
                  </a:lnTo>
                  <a:lnTo>
                    <a:pt x="4244" y="4188"/>
                  </a:lnTo>
                  <a:lnTo>
                    <a:pt x="4300" y="4188"/>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7" name="Freeform 83">
              <a:extLst>
                <a:ext uri="{FF2B5EF4-FFF2-40B4-BE49-F238E27FC236}">
                  <a16:creationId xmlns:a16="http://schemas.microsoft.com/office/drawing/2014/main" id="{F9B573F7-4D92-48B8-84CC-71E1032EAC5E}"/>
                </a:ext>
              </a:extLst>
            </p:cNvPr>
            <p:cNvSpPr>
              <a:spLocks/>
            </p:cNvSpPr>
            <p:nvPr/>
          </p:nvSpPr>
          <p:spPr bwMode="auto">
            <a:xfrm>
              <a:off x="7767485" y="2934673"/>
              <a:ext cx="6503988" cy="6337300"/>
            </a:xfrm>
            <a:custGeom>
              <a:avLst/>
              <a:gdLst>
                <a:gd name="T0" fmla="*/ 0 w 4097"/>
                <a:gd name="T1" fmla="*/ 0 h 3992"/>
                <a:gd name="T2" fmla="*/ 0 w 4097"/>
                <a:gd name="T3" fmla="*/ 56 h 3992"/>
                <a:gd name="T4" fmla="*/ 4042 w 4097"/>
                <a:gd name="T5" fmla="*/ 3992 h 3992"/>
                <a:gd name="T6" fmla="*/ 4097 w 4097"/>
                <a:gd name="T7" fmla="*/ 3992 h 3992"/>
                <a:gd name="T8" fmla="*/ 0 w 4097"/>
                <a:gd name="T9" fmla="*/ 0 h 3992"/>
              </a:gdLst>
              <a:ahLst/>
              <a:cxnLst>
                <a:cxn ang="0">
                  <a:pos x="T0" y="T1"/>
                </a:cxn>
                <a:cxn ang="0">
                  <a:pos x="T2" y="T3"/>
                </a:cxn>
                <a:cxn ang="0">
                  <a:pos x="T4" y="T5"/>
                </a:cxn>
                <a:cxn ang="0">
                  <a:pos x="T6" y="T7"/>
                </a:cxn>
                <a:cxn ang="0">
                  <a:pos x="T8" y="T9"/>
                </a:cxn>
              </a:cxnLst>
              <a:rect l="0" t="0" r="r" b="b"/>
              <a:pathLst>
                <a:path w="4097" h="3992">
                  <a:moveTo>
                    <a:pt x="0" y="0"/>
                  </a:moveTo>
                  <a:lnTo>
                    <a:pt x="0" y="56"/>
                  </a:lnTo>
                  <a:lnTo>
                    <a:pt x="4042" y="3992"/>
                  </a:lnTo>
                  <a:lnTo>
                    <a:pt x="4097" y="3992"/>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8" name="Freeform 84">
              <a:extLst>
                <a:ext uri="{FF2B5EF4-FFF2-40B4-BE49-F238E27FC236}">
                  <a16:creationId xmlns:a16="http://schemas.microsoft.com/office/drawing/2014/main" id="{1B9911E3-F99C-446C-9949-B7F7D1F49343}"/>
                </a:ext>
              </a:extLst>
            </p:cNvPr>
            <p:cNvSpPr>
              <a:spLocks/>
            </p:cNvSpPr>
            <p:nvPr/>
          </p:nvSpPr>
          <p:spPr bwMode="auto">
            <a:xfrm>
              <a:off x="7767485" y="2934673"/>
              <a:ext cx="6503988" cy="6337300"/>
            </a:xfrm>
            <a:custGeom>
              <a:avLst/>
              <a:gdLst>
                <a:gd name="T0" fmla="*/ 0 w 4097"/>
                <a:gd name="T1" fmla="*/ 0 h 3992"/>
                <a:gd name="T2" fmla="*/ 0 w 4097"/>
                <a:gd name="T3" fmla="*/ 56 h 3992"/>
                <a:gd name="T4" fmla="*/ 4042 w 4097"/>
                <a:gd name="T5" fmla="*/ 3992 h 3992"/>
                <a:gd name="T6" fmla="*/ 4097 w 4097"/>
                <a:gd name="T7" fmla="*/ 3992 h 3992"/>
                <a:gd name="T8" fmla="*/ 0 w 4097"/>
                <a:gd name="T9" fmla="*/ 0 h 3992"/>
              </a:gdLst>
              <a:ahLst/>
              <a:cxnLst>
                <a:cxn ang="0">
                  <a:pos x="T0" y="T1"/>
                </a:cxn>
                <a:cxn ang="0">
                  <a:pos x="T2" y="T3"/>
                </a:cxn>
                <a:cxn ang="0">
                  <a:pos x="T4" y="T5"/>
                </a:cxn>
                <a:cxn ang="0">
                  <a:pos x="T6" y="T7"/>
                </a:cxn>
                <a:cxn ang="0">
                  <a:pos x="T8" y="T9"/>
                </a:cxn>
              </a:cxnLst>
              <a:rect l="0" t="0" r="r" b="b"/>
              <a:pathLst>
                <a:path w="4097" h="3992">
                  <a:moveTo>
                    <a:pt x="0" y="0"/>
                  </a:moveTo>
                  <a:lnTo>
                    <a:pt x="0" y="56"/>
                  </a:lnTo>
                  <a:lnTo>
                    <a:pt x="4042" y="3992"/>
                  </a:lnTo>
                  <a:lnTo>
                    <a:pt x="4097" y="3992"/>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9" name="Freeform 85">
              <a:extLst>
                <a:ext uri="{FF2B5EF4-FFF2-40B4-BE49-F238E27FC236}">
                  <a16:creationId xmlns:a16="http://schemas.microsoft.com/office/drawing/2014/main" id="{9011822C-5B81-40BC-A6DD-1A7A0525E3C6}"/>
                </a:ext>
              </a:extLst>
            </p:cNvPr>
            <p:cNvSpPr>
              <a:spLocks/>
            </p:cNvSpPr>
            <p:nvPr/>
          </p:nvSpPr>
          <p:spPr bwMode="auto">
            <a:xfrm>
              <a:off x="7767485" y="3248998"/>
              <a:ext cx="6183313" cy="6022975"/>
            </a:xfrm>
            <a:custGeom>
              <a:avLst/>
              <a:gdLst>
                <a:gd name="T0" fmla="*/ 0 w 3895"/>
                <a:gd name="T1" fmla="*/ 0 h 3794"/>
                <a:gd name="T2" fmla="*/ 0 w 3895"/>
                <a:gd name="T3" fmla="*/ 54 h 3794"/>
                <a:gd name="T4" fmla="*/ 3839 w 3895"/>
                <a:gd name="T5" fmla="*/ 3794 h 3794"/>
                <a:gd name="T6" fmla="*/ 3895 w 3895"/>
                <a:gd name="T7" fmla="*/ 3794 h 3794"/>
                <a:gd name="T8" fmla="*/ 0 w 3895"/>
                <a:gd name="T9" fmla="*/ 0 h 3794"/>
              </a:gdLst>
              <a:ahLst/>
              <a:cxnLst>
                <a:cxn ang="0">
                  <a:pos x="T0" y="T1"/>
                </a:cxn>
                <a:cxn ang="0">
                  <a:pos x="T2" y="T3"/>
                </a:cxn>
                <a:cxn ang="0">
                  <a:pos x="T4" y="T5"/>
                </a:cxn>
                <a:cxn ang="0">
                  <a:pos x="T6" y="T7"/>
                </a:cxn>
                <a:cxn ang="0">
                  <a:pos x="T8" y="T9"/>
                </a:cxn>
              </a:cxnLst>
              <a:rect l="0" t="0" r="r" b="b"/>
              <a:pathLst>
                <a:path w="3895" h="3794">
                  <a:moveTo>
                    <a:pt x="0" y="0"/>
                  </a:moveTo>
                  <a:lnTo>
                    <a:pt x="0" y="54"/>
                  </a:lnTo>
                  <a:lnTo>
                    <a:pt x="3839" y="3794"/>
                  </a:lnTo>
                  <a:lnTo>
                    <a:pt x="3895" y="3794"/>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0" name="Freeform 86">
              <a:extLst>
                <a:ext uri="{FF2B5EF4-FFF2-40B4-BE49-F238E27FC236}">
                  <a16:creationId xmlns:a16="http://schemas.microsoft.com/office/drawing/2014/main" id="{74004BDD-7696-4234-B521-5CCFA9C59223}"/>
                </a:ext>
              </a:extLst>
            </p:cNvPr>
            <p:cNvSpPr>
              <a:spLocks/>
            </p:cNvSpPr>
            <p:nvPr/>
          </p:nvSpPr>
          <p:spPr bwMode="auto">
            <a:xfrm>
              <a:off x="7767485" y="3248998"/>
              <a:ext cx="6183313" cy="6022975"/>
            </a:xfrm>
            <a:custGeom>
              <a:avLst/>
              <a:gdLst>
                <a:gd name="T0" fmla="*/ 0 w 3895"/>
                <a:gd name="T1" fmla="*/ 0 h 3794"/>
                <a:gd name="T2" fmla="*/ 0 w 3895"/>
                <a:gd name="T3" fmla="*/ 54 h 3794"/>
                <a:gd name="T4" fmla="*/ 3839 w 3895"/>
                <a:gd name="T5" fmla="*/ 3794 h 3794"/>
                <a:gd name="T6" fmla="*/ 3895 w 3895"/>
                <a:gd name="T7" fmla="*/ 3794 h 3794"/>
                <a:gd name="T8" fmla="*/ 0 w 3895"/>
                <a:gd name="T9" fmla="*/ 0 h 3794"/>
              </a:gdLst>
              <a:ahLst/>
              <a:cxnLst>
                <a:cxn ang="0">
                  <a:pos x="T0" y="T1"/>
                </a:cxn>
                <a:cxn ang="0">
                  <a:pos x="T2" y="T3"/>
                </a:cxn>
                <a:cxn ang="0">
                  <a:pos x="T4" y="T5"/>
                </a:cxn>
                <a:cxn ang="0">
                  <a:pos x="T6" y="T7"/>
                </a:cxn>
                <a:cxn ang="0">
                  <a:pos x="T8" y="T9"/>
                </a:cxn>
              </a:cxnLst>
              <a:rect l="0" t="0" r="r" b="b"/>
              <a:pathLst>
                <a:path w="3895" h="3794">
                  <a:moveTo>
                    <a:pt x="0" y="0"/>
                  </a:moveTo>
                  <a:lnTo>
                    <a:pt x="0" y="54"/>
                  </a:lnTo>
                  <a:lnTo>
                    <a:pt x="3839" y="3794"/>
                  </a:lnTo>
                  <a:lnTo>
                    <a:pt x="3895" y="3794"/>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1" name="Freeform 87">
              <a:extLst>
                <a:ext uri="{FF2B5EF4-FFF2-40B4-BE49-F238E27FC236}">
                  <a16:creationId xmlns:a16="http://schemas.microsoft.com/office/drawing/2014/main" id="{DF11ACFD-0A6C-4A0D-929D-26F7BB686EC2}"/>
                </a:ext>
              </a:extLst>
            </p:cNvPr>
            <p:cNvSpPr>
              <a:spLocks/>
            </p:cNvSpPr>
            <p:nvPr/>
          </p:nvSpPr>
          <p:spPr bwMode="auto">
            <a:xfrm>
              <a:off x="7767485" y="3560148"/>
              <a:ext cx="5861050" cy="5711825"/>
            </a:xfrm>
            <a:custGeom>
              <a:avLst/>
              <a:gdLst>
                <a:gd name="T0" fmla="*/ 0 w 3692"/>
                <a:gd name="T1" fmla="*/ 0 h 3598"/>
                <a:gd name="T2" fmla="*/ 0 w 3692"/>
                <a:gd name="T3" fmla="*/ 56 h 3598"/>
                <a:gd name="T4" fmla="*/ 3637 w 3692"/>
                <a:gd name="T5" fmla="*/ 3598 h 3598"/>
                <a:gd name="T6" fmla="*/ 3692 w 3692"/>
                <a:gd name="T7" fmla="*/ 3598 h 3598"/>
                <a:gd name="T8" fmla="*/ 0 w 3692"/>
                <a:gd name="T9" fmla="*/ 0 h 3598"/>
              </a:gdLst>
              <a:ahLst/>
              <a:cxnLst>
                <a:cxn ang="0">
                  <a:pos x="T0" y="T1"/>
                </a:cxn>
                <a:cxn ang="0">
                  <a:pos x="T2" y="T3"/>
                </a:cxn>
                <a:cxn ang="0">
                  <a:pos x="T4" y="T5"/>
                </a:cxn>
                <a:cxn ang="0">
                  <a:pos x="T6" y="T7"/>
                </a:cxn>
                <a:cxn ang="0">
                  <a:pos x="T8" y="T9"/>
                </a:cxn>
              </a:cxnLst>
              <a:rect l="0" t="0" r="r" b="b"/>
              <a:pathLst>
                <a:path w="3692" h="3598">
                  <a:moveTo>
                    <a:pt x="0" y="0"/>
                  </a:moveTo>
                  <a:lnTo>
                    <a:pt x="0" y="56"/>
                  </a:lnTo>
                  <a:lnTo>
                    <a:pt x="3637" y="3598"/>
                  </a:lnTo>
                  <a:lnTo>
                    <a:pt x="3692" y="3598"/>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88">
              <a:extLst>
                <a:ext uri="{FF2B5EF4-FFF2-40B4-BE49-F238E27FC236}">
                  <a16:creationId xmlns:a16="http://schemas.microsoft.com/office/drawing/2014/main" id="{8716E540-F9CD-452B-9BEA-D534461C85BC}"/>
                </a:ext>
              </a:extLst>
            </p:cNvPr>
            <p:cNvSpPr>
              <a:spLocks/>
            </p:cNvSpPr>
            <p:nvPr/>
          </p:nvSpPr>
          <p:spPr bwMode="auto">
            <a:xfrm>
              <a:off x="7767485" y="3560148"/>
              <a:ext cx="5861050" cy="5711825"/>
            </a:xfrm>
            <a:custGeom>
              <a:avLst/>
              <a:gdLst>
                <a:gd name="T0" fmla="*/ 0 w 3692"/>
                <a:gd name="T1" fmla="*/ 0 h 3598"/>
                <a:gd name="T2" fmla="*/ 0 w 3692"/>
                <a:gd name="T3" fmla="*/ 56 h 3598"/>
                <a:gd name="T4" fmla="*/ 3637 w 3692"/>
                <a:gd name="T5" fmla="*/ 3598 h 3598"/>
                <a:gd name="T6" fmla="*/ 3692 w 3692"/>
                <a:gd name="T7" fmla="*/ 3598 h 3598"/>
                <a:gd name="T8" fmla="*/ 0 w 3692"/>
                <a:gd name="T9" fmla="*/ 0 h 3598"/>
              </a:gdLst>
              <a:ahLst/>
              <a:cxnLst>
                <a:cxn ang="0">
                  <a:pos x="T0" y="T1"/>
                </a:cxn>
                <a:cxn ang="0">
                  <a:pos x="T2" y="T3"/>
                </a:cxn>
                <a:cxn ang="0">
                  <a:pos x="T4" y="T5"/>
                </a:cxn>
                <a:cxn ang="0">
                  <a:pos x="T6" y="T7"/>
                </a:cxn>
                <a:cxn ang="0">
                  <a:pos x="T8" y="T9"/>
                </a:cxn>
              </a:cxnLst>
              <a:rect l="0" t="0" r="r" b="b"/>
              <a:pathLst>
                <a:path w="3692" h="3598">
                  <a:moveTo>
                    <a:pt x="0" y="0"/>
                  </a:moveTo>
                  <a:lnTo>
                    <a:pt x="0" y="56"/>
                  </a:lnTo>
                  <a:lnTo>
                    <a:pt x="3637" y="3598"/>
                  </a:lnTo>
                  <a:lnTo>
                    <a:pt x="3692" y="3598"/>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89">
              <a:extLst>
                <a:ext uri="{FF2B5EF4-FFF2-40B4-BE49-F238E27FC236}">
                  <a16:creationId xmlns:a16="http://schemas.microsoft.com/office/drawing/2014/main" id="{A963DB7E-1289-4F39-A10B-96F2BD14DC54}"/>
                </a:ext>
              </a:extLst>
            </p:cNvPr>
            <p:cNvSpPr>
              <a:spLocks/>
            </p:cNvSpPr>
            <p:nvPr/>
          </p:nvSpPr>
          <p:spPr bwMode="auto">
            <a:xfrm>
              <a:off x="7767485" y="3874473"/>
              <a:ext cx="5541963" cy="5397500"/>
            </a:xfrm>
            <a:custGeom>
              <a:avLst/>
              <a:gdLst>
                <a:gd name="T0" fmla="*/ 0 w 3491"/>
                <a:gd name="T1" fmla="*/ 0 h 3400"/>
                <a:gd name="T2" fmla="*/ 0 w 3491"/>
                <a:gd name="T3" fmla="*/ 54 h 3400"/>
                <a:gd name="T4" fmla="*/ 3434 w 3491"/>
                <a:gd name="T5" fmla="*/ 3400 h 3400"/>
                <a:gd name="T6" fmla="*/ 3491 w 3491"/>
                <a:gd name="T7" fmla="*/ 3400 h 3400"/>
                <a:gd name="T8" fmla="*/ 0 w 3491"/>
                <a:gd name="T9" fmla="*/ 0 h 3400"/>
              </a:gdLst>
              <a:ahLst/>
              <a:cxnLst>
                <a:cxn ang="0">
                  <a:pos x="T0" y="T1"/>
                </a:cxn>
                <a:cxn ang="0">
                  <a:pos x="T2" y="T3"/>
                </a:cxn>
                <a:cxn ang="0">
                  <a:pos x="T4" y="T5"/>
                </a:cxn>
                <a:cxn ang="0">
                  <a:pos x="T6" y="T7"/>
                </a:cxn>
                <a:cxn ang="0">
                  <a:pos x="T8" y="T9"/>
                </a:cxn>
              </a:cxnLst>
              <a:rect l="0" t="0" r="r" b="b"/>
              <a:pathLst>
                <a:path w="3491" h="3400">
                  <a:moveTo>
                    <a:pt x="0" y="0"/>
                  </a:moveTo>
                  <a:lnTo>
                    <a:pt x="0" y="54"/>
                  </a:lnTo>
                  <a:lnTo>
                    <a:pt x="3434" y="3400"/>
                  </a:lnTo>
                  <a:lnTo>
                    <a:pt x="3491" y="340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90">
              <a:extLst>
                <a:ext uri="{FF2B5EF4-FFF2-40B4-BE49-F238E27FC236}">
                  <a16:creationId xmlns:a16="http://schemas.microsoft.com/office/drawing/2014/main" id="{D001606B-D333-4072-BB51-A6D39178B63B}"/>
                </a:ext>
              </a:extLst>
            </p:cNvPr>
            <p:cNvSpPr>
              <a:spLocks/>
            </p:cNvSpPr>
            <p:nvPr/>
          </p:nvSpPr>
          <p:spPr bwMode="auto">
            <a:xfrm>
              <a:off x="7767485" y="3874473"/>
              <a:ext cx="5541963" cy="5397500"/>
            </a:xfrm>
            <a:custGeom>
              <a:avLst/>
              <a:gdLst>
                <a:gd name="T0" fmla="*/ 0 w 3491"/>
                <a:gd name="T1" fmla="*/ 0 h 3400"/>
                <a:gd name="T2" fmla="*/ 0 w 3491"/>
                <a:gd name="T3" fmla="*/ 54 h 3400"/>
                <a:gd name="T4" fmla="*/ 3434 w 3491"/>
                <a:gd name="T5" fmla="*/ 3400 h 3400"/>
                <a:gd name="T6" fmla="*/ 3491 w 3491"/>
                <a:gd name="T7" fmla="*/ 3400 h 3400"/>
                <a:gd name="T8" fmla="*/ 0 w 3491"/>
                <a:gd name="T9" fmla="*/ 0 h 3400"/>
              </a:gdLst>
              <a:ahLst/>
              <a:cxnLst>
                <a:cxn ang="0">
                  <a:pos x="T0" y="T1"/>
                </a:cxn>
                <a:cxn ang="0">
                  <a:pos x="T2" y="T3"/>
                </a:cxn>
                <a:cxn ang="0">
                  <a:pos x="T4" y="T5"/>
                </a:cxn>
                <a:cxn ang="0">
                  <a:pos x="T6" y="T7"/>
                </a:cxn>
                <a:cxn ang="0">
                  <a:pos x="T8" y="T9"/>
                </a:cxn>
              </a:cxnLst>
              <a:rect l="0" t="0" r="r" b="b"/>
              <a:pathLst>
                <a:path w="3491" h="3400">
                  <a:moveTo>
                    <a:pt x="0" y="0"/>
                  </a:moveTo>
                  <a:lnTo>
                    <a:pt x="0" y="54"/>
                  </a:lnTo>
                  <a:lnTo>
                    <a:pt x="3434" y="3400"/>
                  </a:lnTo>
                  <a:lnTo>
                    <a:pt x="3491" y="3400"/>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91">
              <a:extLst>
                <a:ext uri="{FF2B5EF4-FFF2-40B4-BE49-F238E27FC236}">
                  <a16:creationId xmlns:a16="http://schemas.microsoft.com/office/drawing/2014/main" id="{A04BEF1B-7AD8-4C0B-96C6-6CA223C5E7FF}"/>
                </a:ext>
              </a:extLst>
            </p:cNvPr>
            <p:cNvSpPr>
              <a:spLocks/>
            </p:cNvSpPr>
            <p:nvPr/>
          </p:nvSpPr>
          <p:spPr bwMode="auto">
            <a:xfrm>
              <a:off x="7767485" y="4187211"/>
              <a:ext cx="5221288" cy="5084763"/>
            </a:xfrm>
            <a:custGeom>
              <a:avLst/>
              <a:gdLst>
                <a:gd name="T0" fmla="*/ 0 w 3289"/>
                <a:gd name="T1" fmla="*/ 0 h 3203"/>
                <a:gd name="T2" fmla="*/ 0 w 3289"/>
                <a:gd name="T3" fmla="*/ 54 h 3203"/>
                <a:gd name="T4" fmla="*/ 3232 w 3289"/>
                <a:gd name="T5" fmla="*/ 3203 h 3203"/>
                <a:gd name="T6" fmla="*/ 3289 w 3289"/>
                <a:gd name="T7" fmla="*/ 3203 h 3203"/>
                <a:gd name="T8" fmla="*/ 0 w 3289"/>
                <a:gd name="T9" fmla="*/ 0 h 3203"/>
              </a:gdLst>
              <a:ahLst/>
              <a:cxnLst>
                <a:cxn ang="0">
                  <a:pos x="T0" y="T1"/>
                </a:cxn>
                <a:cxn ang="0">
                  <a:pos x="T2" y="T3"/>
                </a:cxn>
                <a:cxn ang="0">
                  <a:pos x="T4" y="T5"/>
                </a:cxn>
                <a:cxn ang="0">
                  <a:pos x="T6" y="T7"/>
                </a:cxn>
                <a:cxn ang="0">
                  <a:pos x="T8" y="T9"/>
                </a:cxn>
              </a:cxnLst>
              <a:rect l="0" t="0" r="r" b="b"/>
              <a:pathLst>
                <a:path w="3289" h="3203">
                  <a:moveTo>
                    <a:pt x="0" y="0"/>
                  </a:moveTo>
                  <a:lnTo>
                    <a:pt x="0" y="54"/>
                  </a:lnTo>
                  <a:lnTo>
                    <a:pt x="3232" y="3203"/>
                  </a:lnTo>
                  <a:lnTo>
                    <a:pt x="3289" y="3203"/>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92">
              <a:extLst>
                <a:ext uri="{FF2B5EF4-FFF2-40B4-BE49-F238E27FC236}">
                  <a16:creationId xmlns:a16="http://schemas.microsoft.com/office/drawing/2014/main" id="{F3F122E0-405E-4193-8D0A-801DA86A8F81}"/>
                </a:ext>
              </a:extLst>
            </p:cNvPr>
            <p:cNvSpPr>
              <a:spLocks/>
            </p:cNvSpPr>
            <p:nvPr/>
          </p:nvSpPr>
          <p:spPr bwMode="auto">
            <a:xfrm>
              <a:off x="7767485" y="4187211"/>
              <a:ext cx="5221288" cy="5084763"/>
            </a:xfrm>
            <a:custGeom>
              <a:avLst/>
              <a:gdLst>
                <a:gd name="T0" fmla="*/ 0 w 3289"/>
                <a:gd name="T1" fmla="*/ 0 h 3203"/>
                <a:gd name="T2" fmla="*/ 0 w 3289"/>
                <a:gd name="T3" fmla="*/ 54 h 3203"/>
                <a:gd name="T4" fmla="*/ 3232 w 3289"/>
                <a:gd name="T5" fmla="*/ 3203 h 3203"/>
                <a:gd name="T6" fmla="*/ 3289 w 3289"/>
                <a:gd name="T7" fmla="*/ 3203 h 3203"/>
                <a:gd name="T8" fmla="*/ 0 w 3289"/>
                <a:gd name="T9" fmla="*/ 0 h 3203"/>
              </a:gdLst>
              <a:ahLst/>
              <a:cxnLst>
                <a:cxn ang="0">
                  <a:pos x="T0" y="T1"/>
                </a:cxn>
                <a:cxn ang="0">
                  <a:pos x="T2" y="T3"/>
                </a:cxn>
                <a:cxn ang="0">
                  <a:pos x="T4" y="T5"/>
                </a:cxn>
                <a:cxn ang="0">
                  <a:pos x="T6" y="T7"/>
                </a:cxn>
                <a:cxn ang="0">
                  <a:pos x="T8" y="T9"/>
                </a:cxn>
              </a:cxnLst>
              <a:rect l="0" t="0" r="r" b="b"/>
              <a:pathLst>
                <a:path w="3289" h="3203">
                  <a:moveTo>
                    <a:pt x="0" y="0"/>
                  </a:moveTo>
                  <a:lnTo>
                    <a:pt x="0" y="54"/>
                  </a:lnTo>
                  <a:lnTo>
                    <a:pt x="3232" y="3203"/>
                  </a:lnTo>
                  <a:lnTo>
                    <a:pt x="3289" y="3203"/>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93">
              <a:extLst>
                <a:ext uri="{FF2B5EF4-FFF2-40B4-BE49-F238E27FC236}">
                  <a16:creationId xmlns:a16="http://schemas.microsoft.com/office/drawing/2014/main" id="{9D247FC2-80F6-4E69-BF0C-789DA8EBB9D2}"/>
                </a:ext>
              </a:extLst>
            </p:cNvPr>
            <p:cNvSpPr>
              <a:spLocks/>
            </p:cNvSpPr>
            <p:nvPr/>
          </p:nvSpPr>
          <p:spPr bwMode="auto">
            <a:xfrm>
              <a:off x="7767485" y="4499948"/>
              <a:ext cx="4899025" cy="4772025"/>
            </a:xfrm>
            <a:custGeom>
              <a:avLst/>
              <a:gdLst>
                <a:gd name="T0" fmla="*/ 0 w 3086"/>
                <a:gd name="T1" fmla="*/ 0 h 3006"/>
                <a:gd name="T2" fmla="*/ 0 w 3086"/>
                <a:gd name="T3" fmla="*/ 55 h 3006"/>
                <a:gd name="T4" fmla="*/ 3029 w 3086"/>
                <a:gd name="T5" fmla="*/ 3006 h 3006"/>
                <a:gd name="T6" fmla="*/ 3086 w 3086"/>
                <a:gd name="T7" fmla="*/ 3006 h 3006"/>
                <a:gd name="T8" fmla="*/ 0 w 3086"/>
                <a:gd name="T9" fmla="*/ 0 h 3006"/>
              </a:gdLst>
              <a:ahLst/>
              <a:cxnLst>
                <a:cxn ang="0">
                  <a:pos x="T0" y="T1"/>
                </a:cxn>
                <a:cxn ang="0">
                  <a:pos x="T2" y="T3"/>
                </a:cxn>
                <a:cxn ang="0">
                  <a:pos x="T4" y="T5"/>
                </a:cxn>
                <a:cxn ang="0">
                  <a:pos x="T6" y="T7"/>
                </a:cxn>
                <a:cxn ang="0">
                  <a:pos x="T8" y="T9"/>
                </a:cxn>
              </a:cxnLst>
              <a:rect l="0" t="0" r="r" b="b"/>
              <a:pathLst>
                <a:path w="3086" h="3006">
                  <a:moveTo>
                    <a:pt x="0" y="0"/>
                  </a:moveTo>
                  <a:lnTo>
                    <a:pt x="0" y="55"/>
                  </a:lnTo>
                  <a:lnTo>
                    <a:pt x="3029" y="3006"/>
                  </a:lnTo>
                  <a:lnTo>
                    <a:pt x="3086" y="3006"/>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94">
              <a:extLst>
                <a:ext uri="{FF2B5EF4-FFF2-40B4-BE49-F238E27FC236}">
                  <a16:creationId xmlns:a16="http://schemas.microsoft.com/office/drawing/2014/main" id="{CD7874B6-C3F8-4C99-988C-94507B21447C}"/>
                </a:ext>
              </a:extLst>
            </p:cNvPr>
            <p:cNvSpPr>
              <a:spLocks/>
            </p:cNvSpPr>
            <p:nvPr/>
          </p:nvSpPr>
          <p:spPr bwMode="auto">
            <a:xfrm>
              <a:off x="7767485" y="4499948"/>
              <a:ext cx="4899025" cy="4772025"/>
            </a:xfrm>
            <a:custGeom>
              <a:avLst/>
              <a:gdLst>
                <a:gd name="T0" fmla="*/ 0 w 3086"/>
                <a:gd name="T1" fmla="*/ 0 h 3006"/>
                <a:gd name="T2" fmla="*/ 0 w 3086"/>
                <a:gd name="T3" fmla="*/ 55 h 3006"/>
                <a:gd name="T4" fmla="*/ 3029 w 3086"/>
                <a:gd name="T5" fmla="*/ 3006 h 3006"/>
                <a:gd name="T6" fmla="*/ 3086 w 3086"/>
                <a:gd name="T7" fmla="*/ 3006 h 3006"/>
                <a:gd name="T8" fmla="*/ 0 w 3086"/>
                <a:gd name="T9" fmla="*/ 0 h 3006"/>
              </a:gdLst>
              <a:ahLst/>
              <a:cxnLst>
                <a:cxn ang="0">
                  <a:pos x="T0" y="T1"/>
                </a:cxn>
                <a:cxn ang="0">
                  <a:pos x="T2" y="T3"/>
                </a:cxn>
                <a:cxn ang="0">
                  <a:pos x="T4" y="T5"/>
                </a:cxn>
                <a:cxn ang="0">
                  <a:pos x="T6" y="T7"/>
                </a:cxn>
                <a:cxn ang="0">
                  <a:pos x="T8" y="T9"/>
                </a:cxn>
              </a:cxnLst>
              <a:rect l="0" t="0" r="r" b="b"/>
              <a:pathLst>
                <a:path w="3086" h="3006">
                  <a:moveTo>
                    <a:pt x="0" y="0"/>
                  </a:moveTo>
                  <a:lnTo>
                    <a:pt x="0" y="55"/>
                  </a:lnTo>
                  <a:lnTo>
                    <a:pt x="3029" y="3006"/>
                  </a:lnTo>
                  <a:lnTo>
                    <a:pt x="3086" y="3006"/>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95">
              <a:extLst>
                <a:ext uri="{FF2B5EF4-FFF2-40B4-BE49-F238E27FC236}">
                  <a16:creationId xmlns:a16="http://schemas.microsoft.com/office/drawing/2014/main" id="{3438AD3D-3ACC-4D7F-9946-258C85CE60A6}"/>
                </a:ext>
              </a:extLst>
            </p:cNvPr>
            <p:cNvSpPr>
              <a:spLocks/>
            </p:cNvSpPr>
            <p:nvPr/>
          </p:nvSpPr>
          <p:spPr bwMode="auto">
            <a:xfrm>
              <a:off x="7767485" y="4812686"/>
              <a:ext cx="4578350" cy="4459288"/>
            </a:xfrm>
            <a:custGeom>
              <a:avLst/>
              <a:gdLst>
                <a:gd name="T0" fmla="*/ 0 w 2884"/>
                <a:gd name="T1" fmla="*/ 0 h 2809"/>
                <a:gd name="T2" fmla="*/ 0 w 2884"/>
                <a:gd name="T3" fmla="*/ 54 h 2809"/>
                <a:gd name="T4" fmla="*/ 2828 w 2884"/>
                <a:gd name="T5" fmla="*/ 2809 h 2809"/>
                <a:gd name="T6" fmla="*/ 2884 w 2884"/>
                <a:gd name="T7" fmla="*/ 2809 h 2809"/>
                <a:gd name="T8" fmla="*/ 0 w 2884"/>
                <a:gd name="T9" fmla="*/ 0 h 2809"/>
              </a:gdLst>
              <a:ahLst/>
              <a:cxnLst>
                <a:cxn ang="0">
                  <a:pos x="T0" y="T1"/>
                </a:cxn>
                <a:cxn ang="0">
                  <a:pos x="T2" y="T3"/>
                </a:cxn>
                <a:cxn ang="0">
                  <a:pos x="T4" y="T5"/>
                </a:cxn>
                <a:cxn ang="0">
                  <a:pos x="T6" y="T7"/>
                </a:cxn>
                <a:cxn ang="0">
                  <a:pos x="T8" y="T9"/>
                </a:cxn>
              </a:cxnLst>
              <a:rect l="0" t="0" r="r" b="b"/>
              <a:pathLst>
                <a:path w="2884" h="2809">
                  <a:moveTo>
                    <a:pt x="0" y="0"/>
                  </a:moveTo>
                  <a:lnTo>
                    <a:pt x="0" y="54"/>
                  </a:lnTo>
                  <a:lnTo>
                    <a:pt x="2828" y="2809"/>
                  </a:lnTo>
                  <a:lnTo>
                    <a:pt x="2884" y="2809"/>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96">
              <a:extLst>
                <a:ext uri="{FF2B5EF4-FFF2-40B4-BE49-F238E27FC236}">
                  <a16:creationId xmlns:a16="http://schemas.microsoft.com/office/drawing/2014/main" id="{ACD4ACF6-9246-4A4A-B2A9-AE1EB27D63ED}"/>
                </a:ext>
              </a:extLst>
            </p:cNvPr>
            <p:cNvSpPr>
              <a:spLocks/>
            </p:cNvSpPr>
            <p:nvPr/>
          </p:nvSpPr>
          <p:spPr bwMode="auto">
            <a:xfrm>
              <a:off x="7767485" y="4812686"/>
              <a:ext cx="4578350" cy="4459288"/>
            </a:xfrm>
            <a:custGeom>
              <a:avLst/>
              <a:gdLst>
                <a:gd name="T0" fmla="*/ 0 w 2884"/>
                <a:gd name="T1" fmla="*/ 0 h 2809"/>
                <a:gd name="T2" fmla="*/ 0 w 2884"/>
                <a:gd name="T3" fmla="*/ 54 h 2809"/>
                <a:gd name="T4" fmla="*/ 2828 w 2884"/>
                <a:gd name="T5" fmla="*/ 2809 h 2809"/>
                <a:gd name="T6" fmla="*/ 2884 w 2884"/>
                <a:gd name="T7" fmla="*/ 2809 h 2809"/>
                <a:gd name="T8" fmla="*/ 0 w 2884"/>
                <a:gd name="T9" fmla="*/ 0 h 2809"/>
              </a:gdLst>
              <a:ahLst/>
              <a:cxnLst>
                <a:cxn ang="0">
                  <a:pos x="T0" y="T1"/>
                </a:cxn>
                <a:cxn ang="0">
                  <a:pos x="T2" y="T3"/>
                </a:cxn>
                <a:cxn ang="0">
                  <a:pos x="T4" y="T5"/>
                </a:cxn>
                <a:cxn ang="0">
                  <a:pos x="T6" y="T7"/>
                </a:cxn>
                <a:cxn ang="0">
                  <a:pos x="T8" y="T9"/>
                </a:cxn>
              </a:cxnLst>
              <a:rect l="0" t="0" r="r" b="b"/>
              <a:pathLst>
                <a:path w="2884" h="2809">
                  <a:moveTo>
                    <a:pt x="0" y="0"/>
                  </a:moveTo>
                  <a:lnTo>
                    <a:pt x="0" y="54"/>
                  </a:lnTo>
                  <a:lnTo>
                    <a:pt x="2828" y="2809"/>
                  </a:lnTo>
                  <a:lnTo>
                    <a:pt x="2884" y="2809"/>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97">
              <a:extLst>
                <a:ext uri="{FF2B5EF4-FFF2-40B4-BE49-F238E27FC236}">
                  <a16:creationId xmlns:a16="http://schemas.microsoft.com/office/drawing/2014/main" id="{DC285035-1430-48E7-BCFF-7A6B9922448D}"/>
                </a:ext>
              </a:extLst>
            </p:cNvPr>
            <p:cNvSpPr>
              <a:spLocks/>
            </p:cNvSpPr>
            <p:nvPr/>
          </p:nvSpPr>
          <p:spPr bwMode="auto">
            <a:xfrm>
              <a:off x="7767485" y="5123836"/>
              <a:ext cx="4256088" cy="4148138"/>
            </a:xfrm>
            <a:custGeom>
              <a:avLst/>
              <a:gdLst>
                <a:gd name="T0" fmla="*/ 0 w 2681"/>
                <a:gd name="T1" fmla="*/ 0 h 2613"/>
                <a:gd name="T2" fmla="*/ 0 w 2681"/>
                <a:gd name="T3" fmla="*/ 56 h 2613"/>
                <a:gd name="T4" fmla="*/ 2626 w 2681"/>
                <a:gd name="T5" fmla="*/ 2613 h 2613"/>
                <a:gd name="T6" fmla="*/ 2681 w 2681"/>
                <a:gd name="T7" fmla="*/ 2613 h 2613"/>
                <a:gd name="T8" fmla="*/ 0 w 2681"/>
                <a:gd name="T9" fmla="*/ 0 h 2613"/>
              </a:gdLst>
              <a:ahLst/>
              <a:cxnLst>
                <a:cxn ang="0">
                  <a:pos x="T0" y="T1"/>
                </a:cxn>
                <a:cxn ang="0">
                  <a:pos x="T2" y="T3"/>
                </a:cxn>
                <a:cxn ang="0">
                  <a:pos x="T4" y="T5"/>
                </a:cxn>
                <a:cxn ang="0">
                  <a:pos x="T6" y="T7"/>
                </a:cxn>
                <a:cxn ang="0">
                  <a:pos x="T8" y="T9"/>
                </a:cxn>
              </a:cxnLst>
              <a:rect l="0" t="0" r="r" b="b"/>
              <a:pathLst>
                <a:path w="2681" h="2613">
                  <a:moveTo>
                    <a:pt x="0" y="0"/>
                  </a:moveTo>
                  <a:lnTo>
                    <a:pt x="0" y="56"/>
                  </a:lnTo>
                  <a:lnTo>
                    <a:pt x="2626" y="2613"/>
                  </a:lnTo>
                  <a:lnTo>
                    <a:pt x="2681" y="2613"/>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98">
              <a:extLst>
                <a:ext uri="{FF2B5EF4-FFF2-40B4-BE49-F238E27FC236}">
                  <a16:creationId xmlns:a16="http://schemas.microsoft.com/office/drawing/2014/main" id="{830B8414-E3EA-4EF4-9567-67673C900B75}"/>
                </a:ext>
              </a:extLst>
            </p:cNvPr>
            <p:cNvSpPr>
              <a:spLocks/>
            </p:cNvSpPr>
            <p:nvPr/>
          </p:nvSpPr>
          <p:spPr bwMode="auto">
            <a:xfrm>
              <a:off x="7767485" y="5123836"/>
              <a:ext cx="4256088" cy="4148138"/>
            </a:xfrm>
            <a:custGeom>
              <a:avLst/>
              <a:gdLst>
                <a:gd name="T0" fmla="*/ 0 w 2681"/>
                <a:gd name="T1" fmla="*/ 0 h 2613"/>
                <a:gd name="T2" fmla="*/ 0 w 2681"/>
                <a:gd name="T3" fmla="*/ 56 h 2613"/>
                <a:gd name="T4" fmla="*/ 2626 w 2681"/>
                <a:gd name="T5" fmla="*/ 2613 h 2613"/>
                <a:gd name="T6" fmla="*/ 2681 w 2681"/>
                <a:gd name="T7" fmla="*/ 2613 h 2613"/>
                <a:gd name="T8" fmla="*/ 0 w 2681"/>
                <a:gd name="T9" fmla="*/ 0 h 2613"/>
              </a:gdLst>
              <a:ahLst/>
              <a:cxnLst>
                <a:cxn ang="0">
                  <a:pos x="T0" y="T1"/>
                </a:cxn>
                <a:cxn ang="0">
                  <a:pos x="T2" y="T3"/>
                </a:cxn>
                <a:cxn ang="0">
                  <a:pos x="T4" y="T5"/>
                </a:cxn>
                <a:cxn ang="0">
                  <a:pos x="T6" y="T7"/>
                </a:cxn>
                <a:cxn ang="0">
                  <a:pos x="T8" y="T9"/>
                </a:cxn>
              </a:cxnLst>
              <a:rect l="0" t="0" r="r" b="b"/>
              <a:pathLst>
                <a:path w="2681" h="2613">
                  <a:moveTo>
                    <a:pt x="0" y="0"/>
                  </a:moveTo>
                  <a:lnTo>
                    <a:pt x="0" y="56"/>
                  </a:lnTo>
                  <a:lnTo>
                    <a:pt x="2626" y="2613"/>
                  </a:lnTo>
                  <a:lnTo>
                    <a:pt x="2681" y="2613"/>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99">
              <a:extLst>
                <a:ext uri="{FF2B5EF4-FFF2-40B4-BE49-F238E27FC236}">
                  <a16:creationId xmlns:a16="http://schemas.microsoft.com/office/drawing/2014/main" id="{BD5F9E63-7097-471C-944E-31C4056B5A7B}"/>
                </a:ext>
              </a:extLst>
            </p:cNvPr>
            <p:cNvSpPr>
              <a:spLocks/>
            </p:cNvSpPr>
            <p:nvPr/>
          </p:nvSpPr>
          <p:spPr bwMode="auto">
            <a:xfrm>
              <a:off x="7767485" y="5438161"/>
              <a:ext cx="3935413" cy="3833813"/>
            </a:xfrm>
            <a:custGeom>
              <a:avLst/>
              <a:gdLst>
                <a:gd name="T0" fmla="*/ 0 w 2479"/>
                <a:gd name="T1" fmla="*/ 0 h 2415"/>
                <a:gd name="T2" fmla="*/ 0 w 2479"/>
                <a:gd name="T3" fmla="*/ 54 h 2415"/>
                <a:gd name="T4" fmla="*/ 2423 w 2479"/>
                <a:gd name="T5" fmla="*/ 2415 h 2415"/>
                <a:gd name="T6" fmla="*/ 2479 w 2479"/>
                <a:gd name="T7" fmla="*/ 2415 h 2415"/>
                <a:gd name="T8" fmla="*/ 0 w 2479"/>
                <a:gd name="T9" fmla="*/ 0 h 2415"/>
              </a:gdLst>
              <a:ahLst/>
              <a:cxnLst>
                <a:cxn ang="0">
                  <a:pos x="T0" y="T1"/>
                </a:cxn>
                <a:cxn ang="0">
                  <a:pos x="T2" y="T3"/>
                </a:cxn>
                <a:cxn ang="0">
                  <a:pos x="T4" y="T5"/>
                </a:cxn>
                <a:cxn ang="0">
                  <a:pos x="T6" y="T7"/>
                </a:cxn>
                <a:cxn ang="0">
                  <a:pos x="T8" y="T9"/>
                </a:cxn>
              </a:cxnLst>
              <a:rect l="0" t="0" r="r" b="b"/>
              <a:pathLst>
                <a:path w="2479" h="2415">
                  <a:moveTo>
                    <a:pt x="0" y="0"/>
                  </a:moveTo>
                  <a:lnTo>
                    <a:pt x="0" y="54"/>
                  </a:lnTo>
                  <a:lnTo>
                    <a:pt x="2423" y="2415"/>
                  </a:lnTo>
                  <a:lnTo>
                    <a:pt x="2479" y="2415"/>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Freeform 100">
              <a:extLst>
                <a:ext uri="{FF2B5EF4-FFF2-40B4-BE49-F238E27FC236}">
                  <a16:creationId xmlns:a16="http://schemas.microsoft.com/office/drawing/2014/main" id="{F22D0395-D337-478E-8C66-9388EECA42F2}"/>
                </a:ext>
              </a:extLst>
            </p:cNvPr>
            <p:cNvSpPr>
              <a:spLocks/>
            </p:cNvSpPr>
            <p:nvPr/>
          </p:nvSpPr>
          <p:spPr bwMode="auto">
            <a:xfrm>
              <a:off x="7767485" y="5438161"/>
              <a:ext cx="3935413" cy="3833813"/>
            </a:xfrm>
            <a:custGeom>
              <a:avLst/>
              <a:gdLst>
                <a:gd name="T0" fmla="*/ 0 w 2479"/>
                <a:gd name="T1" fmla="*/ 0 h 2415"/>
                <a:gd name="T2" fmla="*/ 0 w 2479"/>
                <a:gd name="T3" fmla="*/ 54 h 2415"/>
                <a:gd name="T4" fmla="*/ 2423 w 2479"/>
                <a:gd name="T5" fmla="*/ 2415 h 2415"/>
                <a:gd name="T6" fmla="*/ 2479 w 2479"/>
                <a:gd name="T7" fmla="*/ 2415 h 2415"/>
                <a:gd name="T8" fmla="*/ 0 w 2479"/>
                <a:gd name="T9" fmla="*/ 0 h 2415"/>
              </a:gdLst>
              <a:ahLst/>
              <a:cxnLst>
                <a:cxn ang="0">
                  <a:pos x="T0" y="T1"/>
                </a:cxn>
                <a:cxn ang="0">
                  <a:pos x="T2" y="T3"/>
                </a:cxn>
                <a:cxn ang="0">
                  <a:pos x="T4" y="T5"/>
                </a:cxn>
                <a:cxn ang="0">
                  <a:pos x="T6" y="T7"/>
                </a:cxn>
                <a:cxn ang="0">
                  <a:pos x="T8" y="T9"/>
                </a:cxn>
              </a:cxnLst>
              <a:rect l="0" t="0" r="r" b="b"/>
              <a:pathLst>
                <a:path w="2479" h="2415">
                  <a:moveTo>
                    <a:pt x="0" y="0"/>
                  </a:moveTo>
                  <a:lnTo>
                    <a:pt x="0" y="54"/>
                  </a:lnTo>
                  <a:lnTo>
                    <a:pt x="2423" y="2415"/>
                  </a:lnTo>
                  <a:lnTo>
                    <a:pt x="2479" y="2415"/>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101">
              <a:extLst>
                <a:ext uri="{FF2B5EF4-FFF2-40B4-BE49-F238E27FC236}">
                  <a16:creationId xmlns:a16="http://schemas.microsoft.com/office/drawing/2014/main" id="{15BA1C69-F374-4784-A034-3BCB190C9315}"/>
                </a:ext>
              </a:extLst>
            </p:cNvPr>
            <p:cNvSpPr>
              <a:spLocks/>
            </p:cNvSpPr>
            <p:nvPr/>
          </p:nvSpPr>
          <p:spPr bwMode="auto">
            <a:xfrm>
              <a:off x="7767485" y="5749311"/>
              <a:ext cx="3614738" cy="3522663"/>
            </a:xfrm>
            <a:custGeom>
              <a:avLst/>
              <a:gdLst>
                <a:gd name="T0" fmla="*/ 0 w 2277"/>
                <a:gd name="T1" fmla="*/ 0 h 2219"/>
                <a:gd name="T2" fmla="*/ 0 w 2277"/>
                <a:gd name="T3" fmla="*/ 56 h 2219"/>
                <a:gd name="T4" fmla="*/ 2221 w 2277"/>
                <a:gd name="T5" fmla="*/ 2219 h 2219"/>
                <a:gd name="T6" fmla="*/ 2277 w 2277"/>
                <a:gd name="T7" fmla="*/ 2219 h 2219"/>
                <a:gd name="T8" fmla="*/ 0 w 2277"/>
                <a:gd name="T9" fmla="*/ 0 h 2219"/>
              </a:gdLst>
              <a:ahLst/>
              <a:cxnLst>
                <a:cxn ang="0">
                  <a:pos x="T0" y="T1"/>
                </a:cxn>
                <a:cxn ang="0">
                  <a:pos x="T2" y="T3"/>
                </a:cxn>
                <a:cxn ang="0">
                  <a:pos x="T4" y="T5"/>
                </a:cxn>
                <a:cxn ang="0">
                  <a:pos x="T6" y="T7"/>
                </a:cxn>
                <a:cxn ang="0">
                  <a:pos x="T8" y="T9"/>
                </a:cxn>
              </a:cxnLst>
              <a:rect l="0" t="0" r="r" b="b"/>
              <a:pathLst>
                <a:path w="2277" h="2219">
                  <a:moveTo>
                    <a:pt x="0" y="0"/>
                  </a:moveTo>
                  <a:lnTo>
                    <a:pt x="0" y="56"/>
                  </a:lnTo>
                  <a:lnTo>
                    <a:pt x="2221" y="2219"/>
                  </a:lnTo>
                  <a:lnTo>
                    <a:pt x="2277" y="2219"/>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102">
              <a:extLst>
                <a:ext uri="{FF2B5EF4-FFF2-40B4-BE49-F238E27FC236}">
                  <a16:creationId xmlns:a16="http://schemas.microsoft.com/office/drawing/2014/main" id="{49F6BD27-F54F-40B3-ADF9-D119300499D7}"/>
                </a:ext>
              </a:extLst>
            </p:cNvPr>
            <p:cNvSpPr>
              <a:spLocks/>
            </p:cNvSpPr>
            <p:nvPr/>
          </p:nvSpPr>
          <p:spPr bwMode="auto">
            <a:xfrm>
              <a:off x="7767485" y="5749311"/>
              <a:ext cx="3614738" cy="3522663"/>
            </a:xfrm>
            <a:custGeom>
              <a:avLst/>
              <a:gdLst>
                <a:gd name="T0" fmla="*/ 0 w 2277"/>
                <a:gd name="T1" fmla="*/ 0 h 2219"/>
                <a:gd name="T2" fmla="*/ 0 w 2277"/>
                <a:gd name="T3" fmla="*/ 56 h 2219"/>
                <a:gd name="T4" fmla="*/ 2221 w 2277"/>
                <a:gd name="T5" fmla="*/ 2219 h 2219"/>
                <a:gd name="T6" fmla="*/ 2277 w 2277"/>
                <a:gd name="T7" fmla="*/ 2219 h 2219"/>
                <a:gd name="T8" fmla="*/ 0 w 2277"/>
                <a:gd name="T9" fmla="*/ 0 h 2219"/>
              </a:gdLst>
              <a:ahLst/>
              <a:cxnLst>
                <a:cxn ang="0">
                  <a:pos x="T0" y="T1"/>
                </a:cxn>
                <a:cxn ang="0">
                  <a:pos x="T2" y="T3"/>
                </a:cxn>
                <a:cxn ang="0">
                  <a:pos x="T4" y="T5"/>
                </a:cxn>
                <a:cxn ang="0">
                  <a:pos x="T6" y="T7"/>
                </a:cxn>
                <a:cxn ang="0">
                  <a:pos x="T8" y="T9"/>
                </a:cxn>
              </a:cxnLst>
              <a:rect l="0" t="0" r="r" b="b"/>
              <a:pathLst>
                <a:path w="2277" h="2219">
                  <a:moveTo>
                    <a:pt x="0" y="0"/>
                  </a:moveTo>
                  <a:lnTo>
                    <a:pt x="0" y="56"/>
                  </a:lnTo>
                  <a:lnTo>
                    <a:pt x="2221" y="2219"/>
                  </a:lnTo>
                  <a:lnTo>
                    <a:pt x="2277" y="2219"/>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103">
              <a:extLst>
                <a:ext uri="{FF2B5EF4-FFF2-40B4-BE49-F238E27FC236}">
                  <a16:creationId xmlns:a16="http://schemas.microsoft.com/office/drawing/2014/main" id="{092BD421-05B6-44CF-BC4A-5EF1B0D14BA2}"/>
                </a:ext>
              </a:extLst>
            </p:cNvPr>
            <p:cNvSpPr>
              <a:spLocks/>
            </p:cNvSpPr>
            <p:nvPr/>
          </p:nvSpPr>
          <p:spPr bwMode="auto">
            <a:xfrm>
              <a:off x="7767485" y="6063636"/>
              <a:ext cx="3292475" cy="3208338"/>
            </a:xfrm>
            <a:custGeom>
              <a:avLst/>
              <a:gdLst>
                <a:gd name="T0" fmla="*/ 0 w 2074"/>
                <a:gd name="T1" fmla="*/ 0 h 2021"/>
                <a:gd name="T2" fmla="*/ 0 w 2074"/>
                <a:gd name="T3" fmla="*/ 54 h 2021"/>
                <a:gd name="T4" fmla="*/ 2019 w 2074"/>
                <a:gd name="T5" fmla="*/ 2021 h 2021"/>
                <a:gd name="T6" fmla="*/ 2074 w 2074"/>
                <a:gd name="T7" fmla="*/ 2021 h 2021"/>
                <a:gd name="T8" fmla="*/ 0 w 2074"/>
                <a:gd name="T9" fmla="*/ 0 h 2021"/>
              </a:gdLst>
              <a:ahLst/>
              <a:cxnLst>
                <a:cxn ang="0">
                  <a:pos x="T0" y="T1"/>
                </a:cxn>
                <a:cxn ang="0">
                  <a:pos x="T2" y="T3"/>
                </a:cxn>
                <a:cxn ang="0">
                  <a:pos x="T4" y="T5"/>
                </a:cxn>
                <a:cxn ang="0">
                  <a:pos x="T6" y="T7"/>
                </a:cxn>
                <a:cxn ang="0">
                  <a:pos x="T8" y="T9"/>
                </a:cxn>
              </a:cxnLst>
              <a:rect l="0" t="0" r="r" b="b"/>
              <a:pathLst>
                <a:path w="2074" h="2021">
                  <a:moveTo>
                    <a:pt x="0" y="0"/>
                  </a:moveTo>
                  <a:lnTo>
                    <a:pt x="0" y="54"/>
                  </a:lnTo>
                  <a:lnTo>
                    <a:pt x="2019" y="2021"/>
                  </a:lnTo>
                  <a:lnTo>
                    <a:pt x="2074" y="2021"/>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104">
              <a:extLst>
                <a:ext uri="{FF2B5EF4-FFF2-40B4-BE49-F238E27FC236}">
                  <a16:creationId xmlns:a16="http://schemas.microsoft.com/office/drawing/2014/main" id="{DFBA52F2-BF60-482B-8E77-1B6744E27E80}"/>
                </a:ext>
              </a:extLst>
            </p:cNvPr>
            <p:cNvSpPr>
              <a:spLocks/>
            </p:cNvSpPr>
            <p:nvPr/>
          </p:nvSpPr>
          <p:spPr bwMode="auto">
            <a:xfrm>
              <a:off x="7767485" y="6063636"/>
              <a:ext cx="3292475" cy="3208338"/>
            </a:xfrm>
            <a:custGeom>
              <a:avLst/>
              <a:gdLst>
                <a:gd name="T0" fmla="*/ 0 w 2074"/>
                <a:gd name="T1" fmla="*/ 0 h 2021"/>
                <a:gd name="T2" fmla="*/ 0 w 2074"/>
                <a:gd name="T3" fmla="*/ 54 h 2021"/>
                <a:gd name="T4" fmla="*/ 2019 w 2074"/>
                <a:gd name="T5" fmla="*/ 2021 h 2021"/>
                <a:gd name="T6" fmla="*/ 2074 w 2074"/>
                <a:gd name="T7" fmla="*/ 2021 h 2021"/>
                <a:gd name="T8" fmla="*/ 0 w 2074"/>
                <a:gd name="T9" fmla="*/ 0 h 2021"/>
              </a:gdLst>
              <a:ahLst/>
              <a:cxnLst>
                <a:cxn ang="0">
                  <a:pos x="T0" y="T1"/>
                </a:cxn>
                <a:cxn ang="0">
                  <a:pos x="T2" y="T3"/>
                </a:cxn>
                <a:cxn ang="0">
                  <a:pos x="T4" y="T5"/>
                </a:cxn>
                <a:cxn ang="0">
                  <a:pos x="T6" y="T7"/>
                </a:cxn>
                <a:cxn ang="0">
                  <a:pos x="T8" y="T9"/>
                </a:cxn>
              </a:cxnLst>
              <a:rect l="0" t="0" r="r" b="b"/>
              <a:pathLst>
                <a:path w="2074" h="2021">
                  <a:moveTo>
                    <a:pt x="0" y="0"/>
                  </a:moveTo>
                  <a:lnTo>
                    <a:pt x="0" y="54"/>
                  </a:lnTo>
                  <a:lnTo>
                    <a:pt x="2019" y="2021"/>
                  </a:lnTo>
                  <a:lnTo>
                    <a:pt x="2074" y="2021"/>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105">
              <a:extLst>
                <a:ext uri="{FF2B5EF4-FFF2-40B4-BE49-F238E27FC236}">
                  <a16:creationId xmlns:a16="http://schemas.microsoft.com/office/drawing/2014/main" id="{04294D6B-861D-4B04-8ABA-BBABF6EC95CB}"/>
                </a:ext>
              </a:extLst>
            </p:cNvPr>
            <p:cNvSpPr>
              <a:spLocks/>
            </p:cNvSpPr>
            <p:nvPr/>
          </p:nvSpPr>
          <p:spPr bwMode="auto">
            <a:xfrm>
              <a:off x="7767485" y="6376373"/>
              <a:ext cx="2971800" cy="2895600"/>
            </a:xfrm>
            <a:custGeom>
              <a:avLst/>
              <a:gdLst>
                <a:gd name="T0" fmla="*/ 0 w 1872"/>
                <a:gd name="T1" fmla="*/ 0 h 1824"/>
                <a:gd name="T2" fmla="*/ 0 w 1872"/>
                <a:gd name="T3" fmla="*/ 54 h 1824"/>
                <a:gd name="T4" fmla="*/ 1816 w 1872"/>
                <a:gd name="T5" fmla="*/ 1824 h 1824"/>
                <a:gd name="T6" fmla="*/ 1872 w 1872"/>
                <a:gd name="T7" fmla="*/ 1824 h 1824"/>
                <a:gd name="T8" fmla="*/ 0 w 1872"/>
                <a:gd name="T9" fmla="*/ 0 h 1824"/>
              </a:gdLst>
              <a:ahLst/>
              <a:cxnLst>
                <a:cxn ang="0">
                  <a:pos x="T0" y="T1"/>
                </a:cxn>
                <a:cxn ang="0">
                  <a:pos x="T2" y="T3"/>
                </a:cxn>
                <a:cxn ang="0">
                  <a:pos x="T4" y="T5"/>
                </a:cxn>
                <a:cxn ang="0">
                  <a:pos x="T6" y="T7"/>
                </a:cxn>
                <a:cxn ang="0">
                  <a:pos x="T8" y="T9"/>
                </a:cxn>
              </a:cxnLst>
              <a:rect l="0" t="0" r="r" b="b"/>
              <a:pathLst>
                <a:path w="1872" h="1824">
                  <a:moveTo>
                    <a:pt x="0" y="0"/>
                  </a:moveTo>
                  <a:lnTo>
                    <a:pt x="0" y="54"/>
                  </a:lnTo>
                  <a:lnTo>
                    <a:pt x="1816" y="1824"/>
                  </a:lnTo>
                  <a:lnTo>
                    <a:pt x="1872" y="1824"/>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Freeform 106">
              <a:extLst>
                <a:ext uri="{FF2B5EF4-FFF2-40B4-BE49-F238E27FC236}">
                  <a16:creationId xmlns:a16="http://schemas.microsoft.com/office/drawing/2014/main" id="{7808D45A-7401-47CF-8621-0EE12514134D}"/>
                </a:ext>
              </a:extLst>
            </p:cNvPr>
            <p:cNvSpPr>
              <a:spLocks/>
            </p:cNvSpPr>
            <p:nvPr/>
          </p:nvSpPr>
          <p:spPr bwMode="auto">
            <a:xfrm>
              <a:off x="7767485" y="6376373"/>
              <a:ext cx="2971800" cy="2895600"/>
            </a:xfrm>
            <a:custGeom>
              <a:avLst/>
              <a:gdLst>
                <a:gd name="T0" fmla="*/ 0 w 1872"/>
                <a:gd name="T1" fmla="*/ 0 h 1824"/>
                <a:gd name="T2" fmla="*/ 0 w 1872"/>
                <a:gd name="T3" fmla="*/ 54 h 1824"/>
                <a:gd name="T4" fmla="*/ 1816 w 1872"/>
                <a:gd name="T5" fmla="*/ 1824 h 1824"/>
                <a:gd name="T6" fmla="*/ 1872 w 1872"/>
                <a:gd name="T7" fmla="*/ 1824 h 1824"/>
                <a:gd name="T8" fmla="*/ 0 w 1872"/>
                <a:gd name="T9" fmla="*/ 0 h 1824"/>
              </a:gdLst>
              <a:ahLst/>
              <a:cxnLst>
                <a:cxn ang="0">
                  <a:pos x="T0" y="T1"/>
                </a:cxn>
                <a:cxn ang="0">
                  <a:pos x="T2" y="T3"/>
                </a:cxn>
                <a:cxn ang="0">
                  <a:pos x="T4" y="T5"/>
                </a:cxn>
                <a:cxn ang="0">
                  <a:pos x="T6" y="T7"/>
                </a:cxn>
                <a:cxn ang="0">
                  <a:pos x="T8" y="T9"/>
                </a:cxn>
              </a:cxnLst>
              <a:rect l="0" t="0" r="r" b="b"/>
              <a:pathLst>
                <a:path w="1872" h="1824">
                  <a:moveTo>
                    <a:pt x="0" y="0"/>
                  </a:moveTo>
                  <a:lnTo>
                    <a:pt x="0" y="54"/>
                  </a:lnTo>
                  <a:lnTo>
                    <a:pt x="1816" y="1824"/>
                  </a:lnTo>
                  <a:lnTo>
                    <a:pt x="1872" y="1824"/>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107">
              <a:extLst>
                <a:ext uri="{FF2B5EF4-FFF2-40B4-BE49-F238E27FC236}">
                  <a16:creationId xmlns:a16="http://schemas.microsoft.com/office/drawing/2014/main" id="{0D9A8117-E853-4BFC-B4A9-FCEDA7DDB8F0}"/>
                </a:ext>
              </a:extLst>
            </p:cNvPr>
            <p:cNvSpPr>
              <a:spLocks/>
            </p:cNvSpPr>
            <p:nvPr/>
          </p:nvSpPr>
          <p:spPr bwMode="auto">
            <a:xfrm>
              <a:off x="7767485" y="6689111"/>
              <a:ext cx="2649538" cy="2582863"/>
            </a:xfrm>
            <a:custGeom>
              <a:avLst/>
              <a:gdLst>
                <a:gd name="T0" fmla="*/ 0 w 1669"/>
                <a:gd name="T1" fmla="*/ 0 h 1627"/>
                <a:gd name="T2" fmla="*/ 0 w 1669"/>
                <a:gd name="T3" fmla="*/ 53 h 1627"/>
                <a:gd name="T4" fmla="*/ 1614 w 1669"/>
                <a:gd name="T5" fmla="*/ 1627 h 1627"/>
                <a:gd name="T6" fmla="*/ 1669 w 1669"/>
                <a:gd name="T7" fmla="*/ 1627 h 1627"/>
                <a:gd name="T8" fmla="*/ 0 w 1669"/>
                <a:gd name="T9" fmla="*/ 0 h 1627"/>
              </a:gdLst>
              <a:ahLst/>
              <a:cxnLst>
                <a:cxn ang="0">
                  <a:pos x="T0" y="T1"/>
                </a:cxn>
                <a:cxn ang="0">
                  <a:pos x="T2" y="T3"/>
                </a:cxn>
                <a:cxn ang="0">
                  <a:pos x="T4" y="T5"/>
                </a:cxn>
                <a:cxn ang="0">
                  <a:pos x="T6" y="T7"/>
                </a:cxn>
                <a:cxn ang="0">
                  <a:pos x="T8" y="T9"/>
                </a:cxn>
              </a:cxnLst>
              <a:rect l="0" t="0" r="r" b="b"/>
              <a:pathLst>
                <a:path w="1669" h="1627">
                  <a:moveTo>
                    <a:pt x="0" y="0"/>
                  </a:moveTo>
                  <a:lnTo>
                    <a:pt x="0" y="53"/>
                  </a:lnTo>
                  <a:lnTo>
                    <a:pt x="1614" y="1627"/>
                  </a:lnTo>
                  <a:lnTo>
                    <a:pt x="1669" y="1627"/>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108">
              <a:extLst>
                <a:ext uri="{FF2B5EF4-FFF2-40B4-BE49-F238E27FC236}">
                  <a16:creationId xmlns:a16="http://schemas.microsoft.com/office/drawing/2014/main" id="{3C7D4BE4-95E0-4AB7-9FC3-F93EE1BDA7A0}"/>
                </a:ext>
              </a:extLst>
            </p:cNvPr>
            <p:cNvSpPr>
              <a:spLocks/>
            </p:cNvSpPr>
            <p:nvPr/>
          </p:nvSpPr>
          <p:spPr bwMode="auto">
            <a:xfrm>
              <a:off x="7767485" y="6689111"/>
              <a:ext cx="2649538" cy="2582863"/>
            </a:xfrm>
            <a:custGeom>
              <a:avLst/>
              <a:gdLst>
                <a:gd name="T0" fmla="*/ 0 w 1669"/>
                <a:gd name="T1" fmla="*/ 0 h 1627"/>
                <a:gd name="T2" fmla="*/ 0 w 1669"/>
                <a:gd name="T3" fmla="*/ 53 h 1627"/>
                <a:gd name="T4" fmla="*/ 1614 w 1669"/>
                <a:gd name="T5" fmla="*/ 1627 h 1627"/>
                <a:gd name="T6" fmla="*/ 1669 w 1669"/>
                <a:gd name="T7" fmla="*/ 1627 h 1627"/>
                <a:gd name="T8" fmla="*/ 0 w 1669"/>
                <a:gd name="T9" fmla="*/ 0 h 1627"/>
              </a:gdLst>
              <a:ahLst/>
              <a:cxnLst>
                <a:cxn ang="0">
                  <a:pos x="T0" y="T1"/>
                </a:cxn>
                <a:cxn ang="0">
                  <a:pos x="T2" y="T3"/>
                </a:cxn>
                <a:cxn ang="0">
                  <a:pos x="T4" y="T5"/>
                </a:cxn>
                <a:cxn ang="0">
                  <a:pos x="T6" y="T7"/>
                </a:cxn>
                <a:cxn ang="0">
                  <a:pos x="T8" y="T9"/>
                </a:cxn>
              </a:cxnLst>
              <a:rect l="0" t="0" r="r" b="b"/>
              <a:pathLst>
                <a:path w="1669" h="1627">
                  <a:moveTo>
                    <a:pt x="0" y="0"/>
                  </a:moveTo>
                  <a:lnTo>
                    <a:pt x="0" y="53"/>
                  </a:lnTo>
                  <a:lnTo>
                    <a:pt x="1614" y="1627"/>
                  </a:lnTo>
                  <a:lnTo>
                    <a:pt x="1669" y="1627"/>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109">
              <a:extLst>
                <a:ext uri="{FF2B5EF4-FFF2-40B4-BE49-F238E27FC236}">
                  <a16:creationId xmlns:a16="http://schemas.microsoft.com/office/drawing/2014/main" id="{1DB92E55-05DD-4B3C-88BE-4CF2834903C2}"/>
                </a:ext>
              </a:extLst>
            </p:cNvPr>
            <p:cNvSpPr>
              <a:spLocks/>
            </p:cNvSpPr>
            <p:nvPr/>
          </p:nvSpPr>
          <p:spPr bwMode="auto">
            <a:xfrm>
              <a:off x="7767485" y="7001848"/>
              <a:ext cx="2330450" cy="2270125"/>
            </a:xfrm>
            <a:custGeom>
              <a:avLst/>
              <a:gdLst>
                <a:gd name="T0" fmla="*/ 0 w 1468"/>
                <a:gd name="T1" fmla="*/ 0 h 1430"/>
                <a:gd name="T2" fmla="*/ 0 w 1468"/>
                <a:gd name="T3" fmla="*/ 54 h 1430"/>
                <a:gd name="T4" fmla="*/ 1411 w 1468"/>
                <a:gd name="T5" fmla="*/ 1430 h 1430"/>
                <a:gd name="T6" fmla="*/ 1468 w 1468"/>
                <a:gd name="T7" fmla="*/ 1430 h 1430"/>
                <a:gd name="T8" fmla="*/ 0 w 1468"/>
                <a:gd name="T9" fmla="*/ 0 h 1430"/>
              </a:gdLst>
              <a:ahLst/>
              <a:cxnLst>
                <a:cxn ang="0">
                  <a:pos x="T0" y="T1"/>
                </a:cxn>
                <a:cxn ang="0">
                  <a:pos x="T2" y="T3"/>
                </a:cxn>
                <a:cxn ang="0">
                  <a:pos x="T4" y="T5"/>
                </a:cxn>
                <a:cxn ang="0">
                  <a:pos x="T6" y="T7"/>
                </a:cxn>
                <a:cxn ang="0">
                  <a:pos x="T8" y="T9"/>
                </a:cxn>
              </a:cxnLst>
              <a:rect l="0" t="0" r="r" b="b"/>
              <a:pathLst>
                <a:path w="1468" h="1430">
                  <a:moveTo>
                    <a:pt x="0" y="0"/>
                  </a:moveTo>
                  <a:lnTo>
                    <a:pt x="0" y="54"/>
                  </a:lnTo>
                  <a:lnTo>
                    <a:pt x="1411" y="1430"/>
                  </a:lnTo>
                  <a:lnTo>
                    <a:pt x="1468" y="143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Freeform 110">
              <a:extLst>
                <a:ext uri="{FF2B5EF4-FFF2-40B4-BE49-F238E27FC236}">
                  <a16:creationId xmlns:a16="http://schemas.microsoft.com/office/drawing/2014/main" id="{A9EE3E7F-17EE-4499-989A-28AD08CAA675}"/>
                </a:ext>
              </a:extLst>
            </p:cNvPr>
            <p:cNvSpPr>
              <a:spLocks/>
            </p:cNvSpPr>
            <p:nvPr/>
          </p:nvSpPr>
          <p:spPr bwMode="auto">
            <a:xfrm>
              <a:off x="7767485" y="7001848"/>
              <a:ext cx="2330450" cy="2270125"/>
            </a:xfrm>
            <a:custGeom>
              <a:avLst/>
              <a:gdLst>
                <a:gd name="T0" fmla="*/ 0 w 1468"/>
                <a:gd name="T1" fmla="*/ 0 h 1430"/>
                <a:gd name="T2" fmla="*/ 0 w 1468"/>
                <a:gd name="T3" fmla="*/ 54 h 1430"/>
                <a:gd name="T4" fmla="*/ 1411 w 1468"/>
                <a:gd name="T5" fmla="*/ 1430 h 1430"/>
                <a:gd name="T6" fmla="*/ 1468 w 1468"/>
                <a:gd name="T7" fmla="*/ 1430 h 1430"/>
                <a:gd name="T8" fmla="*/ 0 w 1468"/>
                <a:gd name="T9" fmla="*/ 0 h 1430"/>
              </a:gdLst>
              <a:ahLst/>
              <a:cxnLst>
                <a:cxn ang="0">
                  <a:pos x="T0" y="T1"/>
                </a:cxn>
                <a:cxn ang="0">
                  <a:pos x="T2" y="T3"/>
                </a:cxn>
                <a:cxn ang="0">
                  <a:pos x="T4" y="T5"/>
                </a:cxn>
                <a:cxn ang="0">
                  <a:pos x="T6" y="T7"/>
                </a:cxn>
                <a:cxn ang="0">
                  <a:pos x="T8" y="T9"/>
                </a:cxn>
              </a:cxnLst>
              <a:rect l="0" t="0" r="r" b="b"/>
              <a:pathLst>
                <a:path w="1468" h="1430">
                  <a:moveTo>
                    <a:pt x="0" y="0"/>
                  </a:moveTo>
                  <a:lnTo>
                    <a:pt x="0" y="54"/>
                  </a:lnTo>
                  <a:lnTo>
                    <a:pt x="1411" y="1430"/>
                  </a:lnTo>
                  <a:lnTo>
                    <a:pt x="1468" y="1430"/>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Freeform 111">
              <a:extLst>
                <a:ext uri="{FF2B5EF4-FFF2-40B4-BE49-F238E27FC236}">
                  <a16:creationId xmlns:a16="http://schemas.microsoft.com/office/drawing/2014/main" id="{4E362424-40EC-4D83-AE44-55EEC97B695A}"/>
                </a:ext>
              </a:extLst>
            </p:cNvPr>
            <p:cNvSpPr>
              <a:spLocks/>
            </p:cNvSpPr>
            <p:nvPr/>
          </p:nvSpPr>
          <p:spPr bwMode="auto">
            <a:xfrm>
              <a:off x="7767485" y="7312998"/>
              <a:ext cx="2009775" cy="1958975"/>
            </a:xfrm>
            <a:custGeom>
              <a:avLst/>
              <a:gdLst>
                <a:gd name="T0" fmla="*/ 0 w 1266"/>
                <a:gd name="T1" fmla="*/ 0 h 1234"/>
                <a:gd name="T2" fmla="*/ 0 w 1266"/>
                <a:gd name="T3" fmla="*/ 56 h 1234"/>
                <a:gd name="T4" fmla="*/ 1210 w 1266"/>
                <a:gd name="T5" fmla="*/ 1234 h 1234"/>
                <a:gd name="T6" fmla="*/ 1266 w 1266"/>
                <a:gd name="T7" fmla="*/ 1234 h 1234"/>
                <a:gd name="T8" fmla="*/ 0 w 1266"/>
                <a:gd name="T9" fmla="*/ 0 h 1234"/>
              </a:gdLst>
              <a:ahLst/>
              <a:cxnLst>
                <a:cxn ang="0">
                  <a:pos x="T0" y="T1"/>
                </a:cxn>
                <a:cxn ang="0">
                  <a:pos x="T2" y="T3"/>
                </a:cxn>
                <a:cxn ang="0">
                  <a:pos x="T4" y="T5"/>
                </a:cxn>
                <a:cxn ang="0">
                  <a:pos x="T6" y="T7"/>
                </a:cxn>
                <a:cxn ang="0">
                  <a:pos x="T8" y="T9"/>
                </a:cxn>
              </a:cxnLst>
              <a:rect l="0" t="0" r="r" b="b"/>
              <a:pathLst>
                <a:path w="1266" h="1234">
                  <a:moveTo>
                    <a:pt x="0" y="0"/>
                  </a:moveTo>
                  <a:lnTo>
                    <a:pt x="0" y="56"/>
                  </a:lnTo>
                  <a:lnTo>
                    <a:pt x="1210" y="1234"/>
                  </a:lnTo>
                  <a:lnTo>
                    <a:pt x="1266" y="1234"/>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Freeform 112">
              <a:extLst>
                <a:ext uri="{FF2B5EF4-FFF2-40B4-BE49-F238E27FC236}">
                  <a16:creationId xmlns:a16="http://schemas.microsoft.com/office/drawing/2014/main" id="{E889AB7F-8453-4933-8307-FEAAE830E454}"/>
                </a:ext>
              </a:extLst>
            </p:cNvPr>
            <p:cNvSpPr>
              <a:spLocks/>
            </p:cNvSpPr>
            <p:nvPr/>
          </p:nvSpPr>
          <p:spPr bwMode="auto">
            <a:xfrm>
              <a:off x="7767485" y="7312998"/>
              <a:ext cx="2009775" cy="1958975"/>
            </a:xfrm>
            <a:custGeom>
              <a:avLst/>
              <a:gdLst>
                <a:gd name="T0" fmla="*/ 0 w 1266"/>
                <a:gd name="T1" fmla="*/ 0 h 1234"/>
                <a:gd name="T2" fmla="*/ 0 w 1266"/>
                <a:gd name="T3" fmla="*/ 56 h 1234"/>
                <a:gd name="T4" fmla="*/ 1210 w 1266"/>
                <a:gd name="T5" fmla="*/ 1234 h 1234"/>
                <a:gd name="T6" fmla="*/ 1266 w 1266"/>
                <a:gd name="T7" fmla="*/ 1234 h 1234"/>
                <a:gd name="T8" fmla="*/ 0 w 1266"/>
                <a:gd name="T9" fmla="*/ 0 h 1234"/>
              </a:gdLst>
              <a:ahLst/>
              <a:cxnLst>
                <a:cxn ang="0">
                  <a:pos x="T0" y="T1"/>
                </a:cxn>
                <a:cxn ang="0">
                  <a:pos x="T2" y="T3"/>
                </a:cxn>
                <a:cxn ang="0">
                  <a:pos x="T4" y="T5"/>
                </a:cxn>
                <a:cxn ang="0">
                  <a:pos x="T6" y="T7"/>
                </a:cxn>
                <a:cxn ang="0">
                  <a:pos x="T8" y="T9"/>
                </a:cxn>
              </a:cxnLst>
              <a:rect l="0" t="0" r="r" b="b"/>
              <a:pathLst>
                <a:path w="1266" h="1234">
                  <a:moveTo>
                    <a:pt x="0" y="0"/>
                  </a:moveTo>
                  <a:lnTo>
                    <a:pt x="0" y="56"/>
                  </a:lnTo>
                  <a:lnTo>
                    <a:pt x="1210" y="1234"/>
                  </a:lnTo>
                  <a:lnTo>
                    <a:pt x="1266" y="1234"/>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113">
              <a:extLst>
                <a:ext uri="{FF2B5EF4-FFF2-40B4-BE49-F238E27FC236}">
                  <a16:creationId xmlns:a16="http://schemas.microsoft.com/office/drawing/2014/main" id="{1219BD48-EBAA-4625-BB57-69464CCA786F}"/>
                </a:ext>
              </a:extLst>
            </p:cNvPr>
            <p:cNvSpPr>
              <a:spLocks/>
            </p:cNvSpPr>
            <p:nvPr/>
          </p:nvSpPr>
          <p:spPr bwMode="auto">
            <a:xfrm>
              <a:off x="7767485" y="7627323"/>
              <a:ext cx="1687513" cy="1644650"/>
            </a:xfrm>
            <a:custGeom>
              <a:avLst/>
              <a:gdLst>
                <a:gd name="T0" fmla="*/ 0 w 1063"/>
                <a:gd name="T1" fmla="*/ 0 h 1036"/>
                <a:gd name="T2" fmla="*/ 0 w 1063"/>
                <a:gd name="T3" fmla="*/ 54 h 1036"/>
                <a:gd name="T4" fmla="*/ 1008 w 1063"/>
                <a:gd name="T5" fmla="*/ 1036 h 1036"/>
                <a:gd name="T6" fmla="*/ 1063 w 1063"/>
                <a:gd name="T7" fmla="*/ 1036 h 1036"/>
                <a:gd name="T8" fmla="*/ 0 w 1063"/>
                <a:gd name="T9" fmla="*/ 0 h 1036"/>
              </a:gdLst>
              <a:ahLst/>
              <a:cxnLst>
                <a:cxn ang="0">
                  <a:pos x="T0" y="T1"/>
                </a:cxn>
                <a:cxn ang="0">
                  <a:pos x="T2" y="T3"/>
                </a:cxn>
                <a:cxn ang="0">
                  <a:pos x="T4" y="T5"/>
                </a:cxn>
                <a:cxn ang="0">
                  <a:pos x="T6" y="T7"/>
                </a:cxn>
                <a:cxn ang="0">
                  <a:pos x="T8" y="T9"/>
                </a:cxn>
              </a:cxnLst>
              <a:rect l="0" t="0" r="r" b="b"/>
              <a:pathLst>
                <a:path w="1063" h="1036">
                  <a:moveTo>
                    <a:pt x="0" y="0"/>
                  </a:moveTo>
                  <a:lnTo>
                    <a:pt x="0" y="54"/>
                  </a:lnTo>
                  <a:lnTo>
                    <a:pt x="1008" y="1036"/>
                  </a:lnTo>
                  <a:lnTo>
                    <a:pt x="1063" y="1036"/>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Freeform 114">
              <a:extLst>
                <a:ext uri="{FF2B5EF4-FFF2-40B4-BE49-F238E27FC236}">
                  <a16:creationId xmlns:a16="http://schemas.microsoft.com/office/drawing/2014/main" id="{34158F59-512E-4E6A-8200-4D6D0B51F00F}"/>
                </a:ext>
              </a:extLst>
            </p:cNvPr>
            <p:cNvSpPr>
              <a:spLocks/>
            </p:cNvSpPr>
            <p:nvPr/>
          </p:nvSpPr>
          <p:spPr bwMode="auto">
            <a:xfrm>
              <a:off x="7767485" y="7627323"/>
              <a:ext cx="1687513" cy="1644650"/>
            </a:xfrm>
            <a:custGeom>
              <a:avLst/>
              <a:gdLst>
                <a:gd name="T0" fmla="*/ 0 w 1063"/>
                <a:gd name="T1" fmla="*/ 0 h 1036"/>
                <a:gd name="T2" fmla="*/ 0 w 1063"/>
                <a:gd name="T3" fmla="*/ 54 h 1036"/>
                <a:gd name="T4" fmla="*/ 1008 w 1063"/>
                <a:gd name="T5" fmla="*/ 1036 h 1036"/>
                <a:gd name="T6" fmla="*/ 1063 w 1063"/>
                <a:gd name="T7" fmla="*/ 1036 h 1036"/>
                <a:gd name="T8" fmla="*/ 0 w 1063"/>
                <a:gd name="T9" fmla="*/ 0 h 1036"/>
              </a:gdLst>
              <a:ahLst/>
              <a:cxnLst>
                <a:cxn ang="0">
                  <a:pos x="T0" y="T1"/>
                </a:cxn>
                <a:cxn ang="0">
                  <a:pos x="T2" y="T3"/>
                </a:cxn>
                <a:cxn ang="0">
                  <a:pos x="T4" y="T5"/>
                </a:cxn>
                <a:cxn ang="0">
                  <a:pos x="T6" y="T7"/>
                </a:cxn>
                <a:cxn ang="0">
                  <a:pos x="T8" y="T9"/>
                </a:cxn>
              </a:cxnLst>
              <a:rect l="0" t="0" r="r" b="b"/>
              <a:pathLst>
                <a:path w="1063" h="1036">
                  <a:moveTo>
                    <a:pt x="0" y="0"/>
                  </a:moveTo>
                  <a:lnTo>
                    <a:pt x="0" y="54"/>
                  </a:lnTo>
                  <a:lnTo>
                    <a:pt x="1008" y="1036"/>
                  </a:lnTo>
                  <a:lnTo>
                    <a:pt x="1063" y="1036"/>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Freeform 115">
              <a:extLst>
                <a:ext uri="{FF2B5EF4-FFF2-40B4-BE49-F238E27FC236}">
                  <a16:creationId xmlns:a16="http://schemas.microsoft.com/office/drawing/2014/main" id="{B7F4DBA4-383A-4F90-8A5C-09F3ED782CAB}"/>
                </a:ext>
              </a:extLst>
            </p:cNvPr>
            <p:cNvSpPr>
              <a:spLocks/>
            </p:cNvSpPr>
            <p:nvPr/>
          </p:nvSpPr>
          <p:spPr bwMode="auto">
            <a:xfrm>
              <a:off x="7767485" y="7938473"/>
              <a:ext cx="1366838" cy="1333500"/>
            </a:xfrm>
            <a:custGeom>
              <a:avLst/>
              <a:gdLst>
                <a:gd name="T0" fmla="*/ 0 w 861"/>
                <a:gd name="T1" fmla="*/ 0 h 840"/>
                <a:gd name="T2" fmla="*/ 0 w 861"/>
                <a:gd name="T3" fmla="*/ 55 h 840"/>
                <a:gd name="T4" fmla="*/ 805 w 861"/>
                <a:gd name="T5" fmla="*/ 840 h 840"/>
                <a:gd name="T6" fmla="*/ 861 w 861"/>
                <a:gd name="T7" fmla="*/ 840 h 840"/>
                <a:gd name="T8" fmla="*/ 0 w 861"/>
                <a:gd name="T9" fmla="*/ 0 h 840"/>
              </a:gdLst>
              <a:ahLst/>
              <a:cxnLst>
                <a:cxn ang="0">
                  <a:pos x="T0" y="T1"/>
                </a:cxn>
                <a:cxn ang="0">
                  <a:pos x="T2" y="T3"/>
                </a:cxn>
                <a:cxn ang="0">
                  <a:pos x="T4" y="T5"/>
                </a:cxn>
                <a:cxn ang="0">
                  <a:pos x="T6" y="T7"/>
                </a:cxn>
                <a:cxn ang="0">
                  <a:pos x="T8" y="T9"/>
                </a:cxn>
              </a:cxnLst>
              <a:rect l="0" t="0" r="r" b="b"/>
              <a:pathLst>
                <a:path w="861" h="840">
                  <a:moveTo>
                    <a:pt x="0" y="0"/>
                  </a:moveTo>
                  <a:lnTo>
                    <a:pt x="0" y="55"/>
                  </a:lnTo>
                  <a:lnTo>
                    <a:pt x="805" y="840"/>
                  </a:lnTo>
                  <a:lnTo>
                    <a:pt x="861" y="84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Freeform 116">
              <a:extLst>
                <a:ext uri="{FF2B5EF4-FFF2-40B4-BE49-F238E27FC236}">
                  <a16:creationId xmlns:a16="http://schemas.microsoft.com/office/drawing/2014/main" id="{662B8C0B-3C51-4716-A1BF-AD97A873FBB0}"/>
                </a:ext>
              </a:extLst>
            </p:cNvPr>
            <p:cNvSpPr>
              <a:spLocks/>
            </p:cNvSpPr>
            <p:nvPr/>
          </p:nvSpPr>
          <p:spPr bwMode="auto">
            <a:xfrm>
              <a:off x="7767485" y="7938473"/>
              <a:ext cx="1366838" cy="1333500"/>
            </a:xfrm>
            <a:custGeom>
              <a:avLst/>
              <a:gdLst>
                <a:gd name="T0" fmla="*/ 0 w 861"/>
                <a:gd name="T1" fmla="*/ 0 h 840"/>
                <a:gd name="T2" fmla="*/ 0 w 861"/>
                <a:gd name="T3" fmla="*/ 55 h 840"/>
                <a:gd name="T4" fmla="*/ 805 w 861"/>
                <a:gd name="T5" fmla="*/ 840 h 840"/>
                <a:gd name="T6" fmla="*/ 861 w 861"/>
                <a:gd name="T7" fmla="*/ 840 h 840"/>
                <a:gd name="T8" fmla="*/ 0 w 861"/>
                <a:gd name="T9" fmla="*/ 0 h 840"/>
              </a:gdLst>
              <a:ahLst/>
              <a:cxnLst>
                <a:cxn ang="0">
                  <a:pos x="T0" y="T1"/>
                </a:cxn>
                <a:cxn ang="0">
                  <a:pos x="T2" y="T3"/>
                </a:cxn>
                <a:cxn ang="0">
                  <a:pos x="T4" y="T5"/>
                </a:cxn>
                <a:cxn ang="0">
                  <a:pos x="T6" y="T7"/>
                </a:cxn>
                <a:cxn ang="0">
                  <a:pos x="T8" y="T9"/>
                </a:cxn>
              </a:cxnLst>
              <a:rect l="0" t="0" r="r" b="b"/>
              <a:pathLst>
                <a:path w="861" h="840">
                  <a:moveTo>
                    <a:pt x="0" y="0"/>
                  </a:moveTo>
                  <a:lnTo>
                    <a:pt x="0" y="55"/>
                  </a:lnTo>
                  <a:lnTo>
                    <a:pt x="805" y="840"/>
                  </a:lnTo>
                  <a:lnTo>
                    <a:pt x="861" y="840"/>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2" name="Freeform 117">
              <a:extLst>
                <a:ext uri="{FF2B5EF4-FFF2-40B4-BE49-F238E27FC236}">
                  <a16:creationId xmlns:a16="http://schemas.microsoft.com/office/drawing/2014/main" id="{929E38ED-ADAC-428F-8282-D2C396E0899A}"/>
                </a:ext>
              </a:extLst>
            </p:cNvPr>
            <p:cNvSpPr>
              <a:spLocks/>
            </p:cNvSpPr>
            <p:nvPr/>
          </p:nvSpPr>
          <p:spPr bwMode="auto">
            <a:xfrm>
              <a:off x="7767485" y="8252798"/>
              <a:ext cx="1044575" cy="1019175"/>
            </a:xfrm>
            <a:custGeom>
              <a:avLst/>
              <a:gdLst>
                <a:gd name="T0" fmla="*/ 0 w 658"/>
                <a:gd name="T1" fmla="*/ 0 h 642"/>
                <a:gd name="T2" fmla="*/ 0 w 658"/>
                <a:gd name="T3" fmla="*/ 54 h 642"/>
                <a:gd name="T4" fmla="*/ 603 w 658"/>
                <a:gd name="T5" fmla="*/ 642 h 642"/>
                <a:gd name="T6" fmla="*/ 658 w 658"/>
                <a:gd name="T7" fmla="*/ 642 h 642"/>
                <a:gd name="T8" fmla="*/ 0 w 658"/>
                <a:gd name="T9" fmla="*/ 0 h 642"/>
              </a:gdLst>
              <a:ahLst/>
              <a:cxnLst>
                <a:cxn ang="0">
                  <a:pos x="T0" y="T1"/>
                </a:cxn>
                <a:cxn ang="0">
                  <a:pos x="T2" y="T3"/>
                </a:cxn>
                <a:cxn ang="0">
                  <a:pos x="T4" y="T5"/>
                </a:cxn>
                <a:cxn ang="0">
                  <a:pos x="T6" y="T7"/>
                </a:cxn>
                <a:cxn ang="0">
                  <a:pos x="T8" y="T9"/>
                </a:cxn>
              </a:cxnLst>
              <a:rect l="0" t="0" r="r" b="b"/>
              <a:pathLst>
                <a:path w="658" h="642">
                  <a:moveTo>
                    <a:pt x="0" y="0"/>
                  </a:moveTo>
                  <a:lnTo>
                    <a:pt x="0" y="54"/>
                  </a:lnTo>
                  <a:lnTo>
                    <a:pt x="603" y="642"/>
                  </a:lnTo>
                  <a:lnTo>
                    <a:pt x="658" y="642"/>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3" name="Freeform 118">
              <a:extLst>
                <a:ext uri="{FF2B5EF4-FFF2-40B4-BE49-F238E27FC236}">
                  <a16:creationId xmlns:a16="http://schemas.microsoft.com/office/drawing/2014/main" id="{8E1E31A1-0362-479F-9DDF-78462414F665}"/>
                </a:ext>
              </a:extLst>
            </p:cNvPr>
            <p:cNvSpPr>
              <a:spLocks/>
            </p:cNvSpPr>
            <p:nvPr/>
          </p:nvSpPr>
          <p:spPr bwMode="auto">
            <a:xfrm>
              <a:off x="7767485" y="8252798"/>
              <a:ext cx="1044575" cy="1019175"/>
            </a:xfrm>
            <a:custGeom>
              <a:avLst/>
              <a:gdLst>
                <a:gd name="T0" fmla="*/ 0 w 658"/>
                <a:gd name="T1" fmla="*/ 0 h 642"/>
                <a:gd name="T2" fmla="*/ 0 w 658"/>
                <a:gd name="T3" fmla="*/ 54 h 642"/>
                <a:gd name="T4" fmla="*/ 603 w 658"/>
                <a:gd name="T5" fmla="*/ 642 h 642"/>
                <a:gd name="T6" fmla="*/ 658 w 658"/>
                <a:gd name="T7" fmla="*/ 642 h 642"/>
                <a:gd name="T8" fmla="*/ 0 w 658"/>
                <a:gd name="T9" fmla="*/ 0 h 642"/>
              </a:gdLst>
              <a:ahLst/>
              <a:cxnLst>
                <a:cxn ang="0">
                  <a:pos x="T0" y="T1"/>
                </a:cxn>
                <a:cxn ang="0">
                  <a:pos x="T2" y="T3"/>
                </a:cxn>
                <a:cxn ang="0">
                  <a:pos x="T4" y="T5"/>
                </a:cxn>
                <a:cxn ang="0">
                  <a:pos x="T6" y="T7"/>
                </a:cxn>
                <a:cxn ang="0">
                  <a:pos x="T8" y="T9"/>
                </a:cxn>
              </a:cxnLst>
              <a:rect l="0" t="0" r="r" b="b"/>
              <a:pathLst>
                <a:path w="658" h="642">
                  <a:moveTo>
                    <a:pt x="0" y="0"/>
                  </a:moveTo>
                  <a:lnTo>
                    <a:pt x="0" y="54"/>
                  </a:lnTo>
                  <a:lnTo>
                    <a:pt x="603" y="642"/>
                  </a:lnTo>
                  <a:lnTo>
                    <a:pt x="658" y="642"/>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4" name="Freeform 119">
              <a:extLst>
                <a:ext uri="{FF2B5EF4-FFF2-40B4-BE49-F238E27FC236}">
                  <a16:creationId xmlns:a16="http://schemas.microsoft.com/office/drawing/2014/main" id="{CE632C42-BE83-4D2F-B7A6-DBC73D5B6D2A}"/>
                </a:ext>
              </a:extLst>
            </p:cNvPr>
            <p:cNvSpPr>
              <a:spLocks/>
            </p:cNvSpPr>
            <p:nvPr/>
          </p:nvSpPr>
          <p:spPr bwMode="auto">
            <a:xfrm>
              <a:off x="7767485" y="8565536"/>
              <a:ext cx="723900" cy="706438"/>
            </a:xfrm>
            <a:custGeom>
              <a:avLst/>
              <a:gdLst>
                <a:gd name="T0" fmla="*/ 0 w 456"/>
                <a:gd name="T1" fmla="*/ 0 h 445"/>
                <a:gd name="T2" fmla="*/ 0 w 456"/>
                <a:gd name="T3" fmla="*/ 54 h 445"/>
                <a:gd name="T4" fmla="*/ 400 w 456"/>
                <a:gd name="T5" fmla="*/ 445 h 445"/>
                <a:gd name="T6" fmla="*/ 456 w 456"/>
                <a:gd name="T7" fmla="*/ 445 h 445"/>
                <a:gd name="T8" fmla="*/ 0 w 456"/>
                <a:gd name="T9" fmla="*/ 0 h 445"/>
              </a:gdLst>
              <a:ahLst/>
              <a:cxnLst>
                <a:cxn ang="0">
                  <a:pos x="T0" y="T1"/>
                </a:cxn>
                <a:cxn ang="0">
                  <a:pos x="T2" y="T3"/>
                </a:cxn>
                <a:cxn ang="0">
                  <a:pos x="T4" y="T5"/>
                </a:cxn>
                <a:cxn ang="0">
                  <a:pos x="T6" y="T7"/>
                </a:cxn>
                <a:cxn ang="0">
                  <a:pos x="T8" y="T9"/>
                </a:cxn>
              </a:cxnLst>
              <a:rect l="0" t="0" r="r" b="b"/>
              <a:pathLst>
                <a:path w="456" h="445">
                  <a:moveTo>
                    <a:pt x="0" y="0"/>
                  </a:moveTo>
                  <a:lnTo>
                    <a:pt x="0" y="54"/>
                  </a:lnTo>
                  <a:lnTo>
                    <a:pt x="400" y="445"/>
                  </a:lnTo>
                  <a:lnTo>
                    <a:pt x="456" y="445"/>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5" name="Freeform 120">
              <a:extLst>
                <a:ext uri="{FF2B5EF4-FFF2-40B4-BE49-F238E27FC236}">
                  <a16:creationId xmlns:a16="http://schemas.microsoft.com/office/drawing/2014/main" id="{73057859-94A0-4B7F-86BC-BE843F5B945A}"/>
                </a:ext>
              </a:extLst>
            </p:cNvPr>
            <p:cNvSpPr>
              <a:spLocks/>
            </p:cNvSpPr>
            <p:nvPr/>
          </p:nvSpPr>
          <p:spPr bwMode="auto">
            <a:xfrm>
              <a:off x="7767485" y="8565536"/>
              <a:ext cx="723900" cy="706438"/>
            </a:xfrm>
            <a:custGeom>
              <a:avLst/>
              <a:gdLst>
                <a:gd name="T0" fmla="*/ 0 w 456"/>
                <a:gd name="T1" fmla="*/ 0 h 445"/>
                <a:gd name="T2" fmla="*/ 0 w 456"/>
                <a:gd name="T3" fmla="*/ 54 h 445"/>
                <a:gd name="T4" fmla="*/ 400 w 456"/>
                <a:gd name="T5" fmla="*/ 445 h 445"/>
                <a:gd name="T6" fmla="*/ 456 w 456"/>
                <a:gd name="T7" fmla="*/ 445 h 445"/>
                <a:gd name="T8" fmla="*/ 0 w 456"/>
                <a:gd name="T9" fmla="*/ 0 h 445"/>
              </a:gdLst>
              <a:ahLst/>
              <a:cxnLst>
                <a:cxn ang="0">
                  <a:pos x="T0" y="T1"/>
                </a:cxn>
                <a:cxn ang="0">
                  <a:pos x="T2" y="T3"/>
                </a:cxn>
                <a:cxn ang="0">
                  <a:pos x="T4" y="T5"/>
                </a:cxn>
                <a:cxn ang="0">
                  <a:pos x="T6" y="T7"/>
                </a:cxn>
                <a:cxn ang="0">
                  <a:pos x="T8" y="T9"/>
                </a:cxn>
              </a:cxnLst>
              <a:rect l="0" t="0" r="r" b="b"/>
              <a:pathLst>
                <a:path w="456" h="445">
                  <a:moveTo>
                    <a:pt x="0" y="0"/>
                  </a:moveTo>
                  <a:lnTo>
                    <a:pt x="0" y="54"/>
                  </a:lnTo>
                  <a:lnTo>
                    <a:pt x="400" y="445"/>
                  </a:lnTo>
                  <a:lnTo>
                    <a:pt x="456" y="445"/>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6" name="Freeform 121">
              <a:extLst>
                <a:ext uri="{FF2B5EF4-FFF2-40B4-BE49-F238E27FC236}">
                  <a16:creationId xmlns:a16="http://schemas.microsoft.com/office/drawing/2014/main" id="{691D1958-BDC6-41C3-89A5-94CCD223EF59}"/>
                </a:ext>
              </a:extLst>
            </p:cNvPr>
            <p:cNvSpPr>
              <a:spLocks/>
            </p:cNvSpPr>
            <p:nvPr/>
          </p:nvSpPr>
          <p:spPr bwMode="auto">
            <a:xfrm>
              <a:off x="7767485" y="8876686"/>
              <a:ext cx="401638" cy="395288"/>
            </a:xfrm>
            <a:custGeom>
              <a:avLst/>
              <a:gdLst>
                <a:gd name="T0" fmla="*/ 0 w 253"/>
                <a:gd name="T1" fmla="*/ 0 h 249"/>
                <a:gd name="T2" fmla="*/ 0 w 253"/>
                <a:gd name="T3" fmla="*/ 56 h 249"/>
                <a:gd name="T4" fmla="*/ 198 w 253"/>
                <a:gd name="T5" fmla="*/ 249 h 249"/>
                <a:gd name="T6" fmla="*/ 253 w 253"/>
                <a:gd name="T7" fmla="*/ 249 h 249"/>
                <a:gd name="T8" fmla="*/ 0 w 253"/>
                <a:gd name="T9" fmla="*/ 0 h 249"/>
              </a:gdLst>
              <a:ahLst/>
              <a:cxnLst>
                <a:cxn ang="0">
                  <a:pos x="T0" y="T1"/>
                </a:cxn>
                <a:cxn ang="0">
                  <a:pos x="T2" y="T3"/>
                </a:cxn>
                <a:cxn ang="0">
                  <a:pos x="T4" y="T5"/>
                </a:cxn>
                <a:cxn ang="0">
                  <a:pos x="T6" y="T7"/>
                </a:cxn>
                <a:cxn ang="0">
                  <a:pos x="T8" y="T9"/>
                </a:cxn>
              </a:cxnLst>
              <a:rect l="0" t="0" r="r" b="b"/>
              <a:pathLst>
                <a:path w="253" h="249">
                  <a:moveTo>
                    <a:pt x="0" y="0"/>
                  </a:moveTo>
                  <a:lnTo>
                    <a:pt x="0" y="56"/>
                  </a:lnTo>
                  <a:lnTo>
                    <a:pt x="198" y="249"/>
                  </a:lnTo>
                  <a:lnTo>
                    <a:pt x="253" y="249"/>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7" name="Freeform 122">
              <a:extLst>
                <a:ext uri="{FF2B5EF4-FFF2-40B4-BE49-F238E27FC236}">
                  <a16:creationId xmlns:a16="http://schemas.microsoft.com/office/drawing/2014/main" id="{9F63D189-3558-4C9A-8A09-9A8250ABA9F8}"/>
                </a:ext>
              </a:extLst>
            </p:cNvPr>
            <p:cNvSpPr>
              <a:spLocks/>
            </p:cNvSpPr>
            <p:nvPr/>
          </p:nvSpPr>
          <p:spPr bwMode="auto">
            <a:xfrm>
              <a:off x="7767485" y="8876686"/>
              <a:ext cx="401638" cy="395288"/>
            </a:xfrm>
            <a:custGeom>
              <a:avLst/>
              <a:gdLst>
                <a:gd name="T0" fmla="*/ 0 w 253"/>
                <a:gd name="T1" fmla="*/ 0 h 249"/>
                <a:gd name="T2" fmla="*/ 0 w 253"/>
                <a:gd name="T3" fmla="*/ 56 h 249"/>
                <a:gd name="T4" fmla="*/ 198 w 253"/>
                <a:gd name="T5" fmla="*/ 249 h 249"/>
                <a:gd name="T6" fmla="*/ 253 w 253"/>
                <a:gd name="T7" fmla="*/ 249 h 249"/>
                <a:gd name="T8" fmla="*/ 0 w 253"/>
                <a:gd name="T9" fmla="*/ 0 h 249"/>
              </a:gdLst>
              <a:ahLst/>
              <a:cxnLst>
                <a:cxn ang="0">
                  <a:pos x="T0" y="T1"/>
                </a:cxn>
                <a:cxn ang="0">
                  <a:pos x="T2" y="T3"/>
                </a:cxn>
                <a:cxn ang="0">
                  <a:pos x="T4" y="T5"/>
                </a:cxn>
                <a:cxn ang="0">
                  <a:pos x="T6" y="T7"/>
                </a:cxn>
                <a:cxn ang="0">
                  <a:pos x="T8" y="T9"/>
                </a:cxn>
              </a:cxnLst>
              <a:rect l="0" t="0" r="r" b="b"/>
              <a:pathLst>
                <a:path w="253" h="249">
                  <a:moveTo>
                    <a:pt x="0" y="0"/>
                  </a:moveTo>
                  <a:lnTo>
                    <a:pt x="0" y="56"/>
                  </a:lnTo>
                  <a:lnTo>
                    <a:pt x="198" y="249"/>
                  </a:lnTo>
                  <a:lnTo>
                    <a:pt x="253" y="249"/>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8" name="Freeform 123">
              <a:extLst>
                <a:ext uri="{FF2B5EF4-FFF2-40B4-BE49-F238E27FC236}">
                  <a16:creationId xmlns:a16="http://schemas.microsoft.com/office/drawing/2014/main" id="{77307172-C516-47FA-8797-63E195555436}"/>
                </a:ext>
              </a:extLst>
            </p:cNvPr>
            <p:cNvSpPr>
              <a:spLocks/>
            </p:cNvSpPr>
            <p:nvPr/>
          </p:nvSpPr>
          <p:spPr bwMode="auto">
            <a:xfrm>
              <a:off x="7767485" y="9191011"/>
              <a:ext cx="80963" cy="80963"/>
            </a:xfrm>
            <a:custGeom>
              <a:avLst/>
              <a:gdLst>
                <a:gd name="T0" fmla="*/ 0 w 51"/>
                <a:gd name="T1" fmla="*/ 0 h 51"/>
                <a:gd name="T2" fmla="*/ 0 w 51"/>
                <a:gd name="T3" fmla="*/ 51 h 51"/>
                <a:gd name="T4" fmla="*/ 51 w 51"/>
                <a:gd name="T5" fmla="*/ 51 h 51"/>
                <a:gd name="T6" fmla="*/ 0 w 51"/>
                <a:gd name="T7" fmla="*/ 0 h 51"/>
              </a:gdLst>
              <a:ahLst/>
              <a:cxnLst>
                <a:cxn ang="0">
                  <a:pos x="T0" y="T1"/>
                </a:cxn>
                <a:cxn ang="0">
                  <a:pos x="T2" y="T3"/>
                </a:cxn>
                <a:cxn ang="0">
                  <a:pos x="T4" y="T5"/>
                </a:cxn>
                <a:cxn ang="0">
                  <a:pos x="T6" y="T7"/>
                </a:cxn>
              </a:cxnLst>
              <a:rect l="0" t="0" r="r" b="b"/>
              <a:pathLst>
                <a:path w="51" h="51">
                  <a:moveTo>
                    <a:pt x="0" y="0"/>
                  </a:moveTo>
                  <a:lnTo>
                    <a:pt x="0" y="51"/>
                  </a:lnTo>
                  <a:lnTo>
                    <a:pt x="51" y="51"/>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9" name="Freeform 124">
              <a:extLst>
                <a:ext uri="{FF2B5EF4-FFF2-40B4-BE49-F238E27FC236}">
                  <a16:creationId xmlns:a16="http://schemas.microsoft.com/office/drawing/2014/main" id="{FA03E0D7-FBD9-4CDE-8F87-1E9181DB8432}"/>
                </a:ext>
              </a:extLst>
            </p:cNvPr>
            <p:cNvSpPr>
              <a:spLocks/>
            </p:cNvSpPr>
            <p:nvPr/>
          </p:nvSpPr>
          <p:spPr bwMode="auto">
            <a:xfrm>
              <a:off x="7767485" y="9191011"/>
              <a:ext cx="80963" cy="80963"/>
            </a:xfrm>
            <a:custGeom>
              <a:avLst/>
              <a:gdLst>
                <a:gd name="T0" fmla="*/ 0 w 51"/>
                <a:gd name="T1" fmla="*/ 0 h 51"/>
                <a:gd name="T2" fmla="*/ 0 w 51"/>
                <a:gd name="T3" fmla="*/ 51 h 51"/>
                <a:gd name="T4" fmla="*/ 51 w 51"/>
                <a:gd name="T5" fmla="*/ 51 h 51"/>
                <a:gd name="T6" fmla="*/ 0 w 51"/>
                <a:gd name="T7" fmla="*/ 0 h 51"/>
              </a:gdLst>
              <a:ahLst/>
              <a:cxnLst>
                <a:cxn ang="0">
                  <a:pos x="T0" y="T1"/>
                </a:cxn>
                <a:cxn ang="0">
                  <a:pos x="T2" y="T3"/>
                </a:cxn>
                <a:cxn ang="0">
                  <a:pos x="T4" y="T5"/>
                </a:cxn>
                <a:cxn ang="0">
                  <a:pos x="T6" y="T7"/>
                </a:cxn>
              </a:cxnLst>
              <a:rect l="0" t="0" r="r" b="b"/>
              <a:pathLst>
                <a:path w="51" h="51">
                  <a:moveTo>
                    <a:pt x="0" y="0"/>
                  </a:moveTo>
                  <a:lnTo>
                    <a:pt x="0" y="51"/>
                  </a:lnTo>
                  <a:lnTo>
                    <a:pt x="51" y="51"/>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2124" name="Rectangle 128">
            <a:extLst>
              <a:ext uri="{FF2B5EF4-FFF2-40B4-BE49-F238E27FC236}">
                <a16:creationId xmlns:a16="http://schemas.microsoft.com/office/drawing/2014/main" id="{2C1836FE-55AA-40E5-9F65-8A8199261CFD}"/>
              </a:ext>
            </a:extLst>
          </p:cNvPr>
          <p:cNvSpPr>
            <a:spLocks noChangeArrowheads="1"/>
          </p:cNvSpPr>
          <p:nvPr/>
        </p:nvSpPr>
        <p:spPr bwMode="auto">
          <a:xfrm>
            <a:off x="1" y="3036888"/>
            <a:ext cx="3055938" cy="3821113"/>
          </a:xfrm>
          <a:prstGeom prst="rect">
            <a:avLst/>
          </a:prstGeom>
          <a:solidFill>
            <a:srgbClr val="44C8F5"/>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27" name="Rectangle 131">
            <a:extLst>
              <a:ext uri="{FF2B5EF4-FFF2-40B4-BE49-F238E27FC236}">
                <a16:creationId xmlns:a16="http://schemas.microsoft.com/office/drawing/2014/main" id="{7CC69D1F-BA09-4F35-B5FE-2E9C174C7DB4}"/>
              </a:ext>
            </a:extLst>
          </p:cNvPr>
          <p:cNvSpPr>
            <a:spLocks noChangeArrowheads="1"/>
          </p:cNvSpPr>
          <p:nvPr/>
        </p:nvSpPr>
        <p:spPr bwMode="auto">
          <a:xfrm>
            <a:off x="6161088" y="1517650"/>
            <a:ext cx="1463675" cy="1463675"/>
          </a:xfrm>
          <a:prstGeom prst="rect">
            <a:avLst/>
          </a:prstGeom>
          <a:solidFill>
            <a:srgbClr val="44C8F5">
              <a:alpha val="80000"/>
            </a:srgbClr>
          </a:solidFill>
          <a:ln>
            <a:noFill/>
          </a:ln>
        </p:spPr>
        <p:txBody>
          <a:bodyPr vert="horz" wrap="square" lIns="91440" tIns="45720" rIns="91440" bIns="45720" numCol="1" anchor="t" anchorCtr="0" compatLnSpc="1">
            <a:prstTxWarp prst="textNoShape">
              <a:avLst/>
            </a:prstTxWarp>
          </a:bodyPr>
          <a:lstStyle/>
          <a:p>
            <a:endParaRPr lang="en-US"/>
          </a:p>
        </p:txBody>
      </p:sp>
      <p:sp>
        <p:nvSpPr>
          <p:cNvPr id="2128" name="Rectangle 132">
            <a:extLst>
              <a:ext uri="{FF2B5EF4-FFF2-40B4-BE49-F238E27FC236}">
                <a16:creationId xmlns:a16="http://schemas.microsoft.com/office/drawing/2014/main" id="{541F5F79-6778-40A3-8EC5-E1F85EC085A8}"/>
              </a:ext>
            </a:extLst>
          </p:cNvPr>
          <p:cNvSpPr>
            <a:spLocks noChangeArrowheads="1"/>
          </p:cNvSpPr>
          <p:nvPr/>
        </p:nvSpPr>
        <p:spPr bwMode="auto">
          <a:xfrm>
            <a:off x="7681913" y="1517650"/>
            <a:ext cx="1465263" cy="1463675"/>
          </a:xfrm>
          <a:prstGeom prst="rect">
            <a:avLst/>
          </a:prstGeom>
          <a:solidFill>
            <a:srgbClr val="44C8F5">
              <a:alpha val="50000"/>
            </a:srgbClr>
          </a:solidFill>
          <a:ln>
            <a:noFill/>
          </a:ln>
        </p:spPr>
        <p:txBody>
          <a:bodyPr vert="horz" wrap="square" lIns="91440" tIns="45720" rIns="91440" bIns="45720" numCol="1" anchor="t" anchorCtr="0" compatLnSpc="1">
            <a:prstTxWarp prst="textNoShape">
              <a:avLst/>
            </a:prstTxWarp>
          </a:bodyPr>
          <a:lstStyle/>
          <a:p>
            <a:endParaRPr lang="en-US"/>
          </a:p>
        </p:txBody>
      </p:sp>
      <p:pic>
        <p:nvPicPr>
          <p:cNvPr id="2142" name="Picture 2141">
            <a:extLst>
              <a:ext uri="{FF2B5EF4-FFF2-40B4-BE49-F238E27FC236}">
                <a16:creationId xmlns:a16="http://schemas.microsoft.com/office/drawing/2014/main" id="{42F1D0E1-F5F6-46D3-8612-988EA2E4E075}"/>
              </a:ext>
            </a:extLst>
          </p:cNvPr>
          <p:cNvPicPr>
            <a:picLocks noChangeAspect="1"/>
          </p:cNvPicPr>
          <p:nvPr/>
        </p:nvPicPr>
        <p:blipFill>
          <a:blip r:embed="rId3"/>
          <a:stretch>
            <a:fillRect/>
          </a:stretch>
        </p:blipFill>
        <p:spPr>
          <a:xfrm>
            <a:off x="1932830" y="865349"/>
            <a:ext cx="2236691" cy="1250625"/>
          </a:xfrm>
          <a:prstGeom prst="rect">
            <a:avLst/>
          </a:prstGeom>
        </p:spPr>
      </p:pic>
      <p:grpSp>
        <p:nvGrpSpPr>
          <p:cNvPr id="2185" name="Group 2184">
            <a:extLst>
              <a:ext uri="{FF2B5EF4-FFF2-40B4-BE49-F238E27FC236}">
                <a16:creationId xmlns:a16="http://schemas.microsoft.com/office/drawing/2014/main" id="{3D3EACC4-7575-457F-886B-6FDB0DE680E2}"/>
              </a:ext>
            </a:extLst>
          </p:cNvPr>
          <p:cNvGrpSpPr/>
          <p:nvPr/>
        </p:nvGrpSpPr>
        <p:grpSpPr>
          <a:xfrm>
            <a:off x="-1" y="3036887"/>
            <a:ext cx="3055939" cy="3821114"/>
            <a:chOff x="-2489200" y="2235200"/>
            <a:chExt cx="800100" cy="1309688"/>
          </a:xfrm>
          <a:solidFill>
            <a:schemeClr val="tx2">
              <a:alpha val="5000"/>
            </a:schemeClr>
          </a:solidFill>
        </p:grpSpPr>
        <p:sp>
          <p:nvSpPr>
            <p:cNvPr id="130" name="Freeform 148">
              <a:extLst>
                <a:ext uri="{FF2B5EF4-FFF2-40B4-BE49-F238E27FC236}">
                  <a16:creationId xmlns:a16="http://schemas.microsoft.com/office/drawing/2014/main" id="{B00193AD-D3BB-4CFE-9203-C6A2418DD3BE}"/>
                </a:ext>
              </a:extLst>
            </p:cNvPr>
            <p:cNvSpPr>
              <a:spLocks/>
            </p:cNvSpPr>
            <p:nvPr/>
          </p:nvSpPr>
          <p:spPr bwMode="auto">
            <a:xfrm>
              <a:off x="-2259013" y="2830513"/>
              <a:ext cx="569913" cy="714375"/>
            </a:xfrm>
            <a:custGeom>
              <a:avLst/>
              <a:gdLst>
                <a:gd name="T0" fmla="*/ 359 w 359"/>
                <a:gd name="T1" fmla="*/ 0 h 450"/>
                <a:gd name="T2" fmla="*/ 0 w 359"/>
                <a:gd name="T3" fmla="*/ 450 h 450"/>
                <a:gd name="T4" fmla="*/ 9 w 359"/>
                <a:gd name="T5" fmla="*/ 450 h 450"/>
                <a:gd name="T6" fmla="*/ 359 w 359"/>
                <a:gd name="T7" fmla="*/ 11 h 450"/>
                <a:gd name="T8" fmla="*/ 359 w 359"/>
                <a:gd name="T9" fmla="*/ 0 h 450"/>
              </a:gdLst>
              <a:ahLst/>
              <a:cxnLst>
                <a:cxn ang="0">
                  <a:pos x="T0" y="T1"/>
                </a:cxn>
                <a:cxn ang="0">
                  <a:pos x="T2" y="T3"/>
                </a:cxn>
                <a:cxn ang="0">
                  <a:pos x="T4" y="T5"/>
                </a:cxn>
                <a:cxn ang="0">
                  <a:pos x="T6" y="T7"/>
                </a:cxn>
                <a:cxn ang="0">
                  <a:pos x="T8" y="T9"/>
                </a:cxn>
              </a:cxnLst>
              <a:rect l="0" t="0" r="r" b="b"/>
              <a:pathLst>
                <a:path w="359" h="450">
                  <a:moveTo>
                    <a:pt x="359" y="0"/>
                  </a:moveTo>
                  <a:lnTo>
                    <a:pt x="0" y="450"/>
                  </a:lnTo>
                  <a:lnTo>
                    <a:pt x="9" y="450"/>
                  </a:lnTo>
                  <a:lnTo>
                    <a:pt x="359" y="11"/>
                  </a:lnTo>
                  <a:lnTo>
                    <a:pt x="3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1" name="Freeform 149">
              <a:extLst>
                <a:ext uri="{FF2B5EF4-FFF2-40B4-BE49-F238E27FC236}">
                  <a16:creationId xmlns:a16="http://schemas.microsoft.com/office/drawing/2014/main" id="{D74AC2DC-B054-4E9A-BD04-CE1AD30DE488}"/>
                </a:ext>
              </a:extLst>
            </p:cNvPr>
            <p:cNvSpPr>
              <a:spLocks/>
            </p:cNvSpPr>
            <p:nvPr/>
          </p:nvSpPr>
          <p:spPr bwMode="auto">
            <a:xfrm>
              <a:off x="-2259013" y="2830513"/>
              <a:ext cx="569913" cy="714375"/>
            </a:xfrm>
            <a:custGeom>
              <a:avLst/>
              <a:gdLst>
                <a:gd name="T0" fmla="*/ 359 w 359"/>
                <a:gd name="T1" fmla="*/ 0 h 450"/>
                <a:gd name="T2" fmla="*/ 0 w 359"/>
                <a:gd name="T3" fmla="*/ 450 h 450"/>
                <a:gd name="T4" fmla="*/ 9 w 359"/>
                <a:gd name="T5" fmla="*/ 450 h 450"/>
                <a:gd name="T6" fmla="*/ 359 w 359"/>
                <a:gd name="T7" fmla="*/ 11 h 450"/>
                <a:gd name="T8" fmla="*/ 359 w 359"/>
                <a:gd name="T9" fmla="*/ 0 h 450"/>
              </a:gdLst>
              <a:ahLst/>
              <a:cxnLst>
                <a:cxn ang="0">
                  <a:pos x="T0" y="T1"/>
                </a:cxn>
                <a:cxn ang="0">
                  <a:pos x="T2" y="T3"/>
                </a:cxn>
                <a:cxn ang="0">
                  <a:pos x="T4" y="T5"/>
                </a:cxn>
                <a:cxn ang="0">
                  <a:pos x="T6" y="T7"/>
                </a:cxn>
                <a:cxn ang="0">
                  <a:pos x="T8" y="T9"/>
                </a:cxn>
              </a:cxnLst>
              <a:rect l="0" t="0" r="r" b="b"/>
              <a:pathLst>
                <a:path w="359" h="450">
                  <a:moveTo>
                    <a:pt x="359" y="0"/>
                  </a:moveTo>
                  <a:lnTo>
                    <a:pt x="0" y="450"/>
                  </a:lnTo>
                  <a:lnTo>
                    <a:pt x="9" y="450"/>
                  </a:lnTo>
                  <a:lnTo>
                    <a:pt x="359" y="11"/>
                  </a:lnTo>
                  <a:lnTo>
                    <a:pt x="3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Freeform 150">
              <a:extLst>
                <a:ext uri="{FF2B5EF4-FFF2-40B4-BE49-F238E27FC236}">
                  <a16:creationId xmlns:a16="http://schemas.microsoft.com/office/drawing/2014/main" id="{4D84BD23-BF5A-42F4-9041-2C30F210EED7}"/>
                </a:ext>
              </a:extLst>
            </p:cNvPr>
            <p:cNvSpPr>
              <a:spLocks/>
            </p:cNvSpPr>
            <p:nvPr/>
          </p:nvSpPr>
          <p:spPr bwMode="auto">
            <a:xfrm>
              <a:off x="-2489200" y="2297113"/>
              <a:ext cx="800100" cy="1022350"/>
            </a:xfrm>
            <a:custGeom>
              <a:avLst/>
              <a:gdLst>
                <a:gd name="T0" fmla="*/ 504 w 504"/>
                <a:gd name="T1" fmla="*/ 0 h 644"/>
                <a:gd name="T2" fmla="*/ 0 w 504"/>
                <a:gd name="T3" fmla="*/ 633 h 644"/>
                <a:gd name="T4" fmla="*/ 0 w 504"/>
                <a:gd name="T5" fmla="*/ 644 h 644"/>
                <a:gd name="T6" fmla="*/ 504 w 504"/>
                <a:gd name="T7" fmla="*/ 12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3"/>
                  </a:lnTo>
                  <a:lnTo>
                    <a:pt x="0" y="644"/>
                  </a:lnTo>
                  <a:lnTo>
                    <a:pt x="504" y="12"/>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151">
              <a:extLst>
                <a:ext uri="{FF2B5EF4-FFF2-40B4-BE49-F238E27FC236}">
                  <a16:creationId xmlns:a16="http://schemas.microsoft.com/office/drawing/2014/main" id="{201B63C6-FE1A-431F-9A75-2B6CFB3FB0B2}"/>
                </a:ext>
              </a:extLst>
            </p:cNvPr>
            <p:cNvSpPr>
              <a:spLocks/>
            </p:cNvSpPr>
            <p:nvPr/>
          </p:nvSpPr>
          <p:spPr bwMode="auto">
            <a:xfrm>
              <a:off x="-2489200" y="2297113"/>
              <a:ext cx="800100" cy="1022350"/>
            </a:xfrm>
            <a:custGeom>
              <a:avLst/>
              <a:gdLst>
                <a:gd name="T0" fmla="*/ 504 w 504"/>
                <a:gd name="T1" fmla="*/ 0 h 644"/>
                <a:gd name="T2" fmla="*/ 0 w 504"/>
                <a:gd name="T3" fmla="*/ 633 h 644"/>
                <a:gd name="T4" fmla="*/ 0 w 504"/>
                <a:gd name="T5" fmla="*/ 644 h 644"/>
                <a:gd name="T6" fmla="*/ 504 w 504"/>
                <a:gd name="T7" fmla="*/ 12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3"/>
                  </a:lnTo>
                  <a:lnTo>
                    <a:pt x="0" y="644"/>
                  </a:lnTo>
                  <a:lnTo>
                    <a:pt x="504" y="12"/>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4" name="Freeform 152">
              <a:extLst>
                <a:ext uri="{FF2B5EF4-FFF2-40B4-BE49-F238E27FC236}">
                  <a16:creationId xmlns:a16="http://schemas.microsoft.com/office/drawing/2014/main" id="{F4AB5C5C-0652-4D7E-AAFE-98333904A719}"/>
                </a:ext>
              </a:extLst>
            </p:cNvPr>
            <p:cNvSpPr>
              <a:spLocks/>
            </p:cNvSpPr>
            <p:nvPr/>
          </p:nvSpPr>
          <p:spPr bwMode="auto">
            <a:xfrm>
              <a:off x="-2489200" y="2362200"/>
              <a:ext cx="800100" cy="1022350"/>
            </a:xfrm>
            <a:custGeom>
              <a:avLst/>
              <a:gdLst>
                <a:gd name="T0" fmla="*/ 504 w 504"/>
                <a:gd name="T1" fmla="*/ 0 h 644"/>
                <a:gd name="T2" fmla="*/ 0 w 504"/>
                <a:gd name="T3" fmla="*/ 633 h 644"/>
                <a:gd name="T4" fmla="*/ 0 w 504"/>
                <a:gd name="T5" fmla="*/ 644 h 644"/>
                <a:gd name="T6" fmla="*/ 504 w 504"/>
                <a:gd name="T7" fmla="*/ 12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3"/>
                  </a:lnTo>
                  <a:lnTo>
                    <a:pt x="0" y="644"/>
                  </a:lnTo>
                  <a:lnTo>
                    <a:pt x="504" y="12"/>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5" name="Freeform 153">
              <a:extLst>
                <a:ext uri="{FF2B5EF4-FFF2-40B4-BE49-F238E27FC236}">
                  <a16:creationId xmlns:a16="http://schemas.microsoft.com/office/drawing/2014/main" id="{2C4CCBBF-BAC9-45BC-86E9-438604239930}"/>
                </a:ext>
              </a:extLst>
            </p:cNvPr>
            <p:cNvSpPr>
              <a:spLocks/>
            </p:cNvSpPr>
            <p:nvPr/>
          </p:nvSpPr>
          <p:spPr bwMode="auto">
            <a:xfrm>
              <a:off x="-2489200" y="2362200"/>
              <a:ext cx="800100" cy="1022350"/>
            </a:xfrm>
            <a:custGeom>
              <a:avLst/>
              <a:gdLst>
                <a:gd name="T0" fmla="*/ 504 w 504"/>
                <a:gd name="T1" fmla="*/ 0 h 644"/>
                <a:gd name="T2" fmla="*/ 0 w 504"/>
                <a:gd name="T3" fmla="*/ 633 h 644"/>
                <a:gd name="T4" fmla="*/ 0 w 504"/>
                <a:gd name="T5" fmla="*/ 644 h 644"/>
                <a:gd name="T6" fmla="*/ 504 w 504"/>
                <a:gd name="T7" fmla="*/ 12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3"/>
                  </a:lnTo>
                  <a:lnTo>
                    <a:pt x="0" y="644"/>
                  </a:lnTo>
                  <a:lnTo>
                    <a:pt x="504" y="12"/>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6" name="Freeform 154">
              <a:extLst>
                <a:ext uri="{FF2B5EF4-FFF2-40B4-BE49-F238E27FC236}">
                  <a16:creationId xmlns:a16="http://schemas.microsoft.com/office/drawing/2014/main" id="{924A5B91-9750-410B-B251-CDCCB427F3E3}"/>
                </a:ext>
              </a:extLst>
            </p:cNvPr>
            <p:cNvSpPr>
              <a:spLocks/>
            </p:cNvSpPr>
            <p:nvPr/>
          </p:nvSpPr>
          <p:spPr bwMode="auto">
            <a:xfrm>
              <a:off x="-2489200" y="2432050"/>
              <a:ext cx="800100" cy="1022350"/>
            </a:xfrm>
            <a:custGeom>
              <a:avLst/>
              <a:gdLst>
                <a:gd name="T0" fmla="*/ 504 w 504"/>
                <a:gd name="T1" fmla="*/ 0 h 644"/>
                <a:gd name="T2" fmla="*/ 0 w 504"/>
                <a:gd name="T3" fmla="*/ 632 h 644"/>
                <a:gd name="T4" fmla="*/ 0 w 504"/>
                <a:gd name="T5" fmla="*/ 644 h 644"/>
                <a:gd name="T6" fmla="*/ 504 w 504"/>
                <a:gd name="T7" fmla="*/ 11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2"/>
                  </a:lnTo>
                  <a:lnTo>
                    <a:pt x="0" y="644"/>
                  </a:lnTo>
                  <a:lnTo>
                    <a:pt x="504" y="11"/>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7" name="Freeform 155">
              <a:extLst>
                <a:ext uri="{FF2B5EF4-FFF2-40B4-BE49-F238E27FC236}">
                  <a16:creationId xmlns:a16="http://schemas.microsoft.com/office/drawing/2014/main" id="{24C3CCD8-12A5-4ED2-A6EF-E83A16C8E0FF}"/>
                </a:ext>
              </a:extLst>
            </p:cNvPr>
            <p:cNvSpPr>
              <a:spLocks/>
            </p:cNvSpPr>
            <p:nvPr/>
          </p:nvSpPr>
          <p:spPr bwMode="auto">
            <a:xfrm>
              <a:off x="-2489200" y="2432050"/>
              <a:ext cx="800100" cy="1022350"/>
            </a:xfrm>
            <a:custGeom>
              <a:avLst/>
              <a:gdLst>
                <a:gd name="T0" fmla="*/ 504 w 504"/>
                <a:gd name="T1" fmla="*/ 0 h 644"/>
                <a:gd name="T2" fmla="*/ 0 w 504"/>
                <a:gd name="T3" fmla="*/ 632 h 644"/>
                <a:gd name="T4" fmla="*/ 0 w 504"/>
                <a:gd name="T5" fmla="*/ 644 h 644"/>
                <a:gd name="T6" fmla="*/ 504 w 504"/>
                <a:gd name="T7" fmla="*/ 11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2"/>
                  </a:lnTo>
                  <a:lnTo>
                    <a:pt x="0" y="644"/>
                  </a:lnTo>
                  <a:lnTo>
                    <a:pt x="504" y="11"/>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8" name="Freeform 156">
              <a:extLst>
                <a:ext uri="{FF2B5EF4-FFF2-40B4-BE49-F238E27FC236}">
                  <a16:creationId xmlns:a16="http://schemas.microsoft.com/office/drawing/2014/main" id="{2C2B5C2C-AF9A-4790-A6D3-195CA3DBC76E}"/>
                </a:ext>
              </a:extLst>
            </p:cNvPr>
            <p:cNvSpPr>
              <a:spLocks/>
            </p:cNvSpPr>
            <p:nvPr/>
          </p:nvSpPr>
          <p:spPr bwMode="auto">
            <a:xfrm>
              <a:off x="-2489200" y="2235200"/>
              <a:ext cx="115888" cy="149225"/>
            </a:xfrm>
            <a:custGeom>
              <a:avLst/>
              <a:gdLst>
                <a:gd name="T0" fmla="*/ 73 w 73"/>
                <a:gd name="T1" fmla="*/ 0 h 94"/>
                <a:gd name="T2" fmla="*/ 64 w 73"/>
                <a:gd name="T3" fmla="*/ 0 h 94"/>
                <a:gd name="T4" fmla="*/ 0 w 73"/>
                <a:gd name="T5" fmla="*/ 83 h 94"/>
                <a:gd name="T6" fmla="*/ 0 w 73"/>
                <a:gd name="T7" fmla="*/ 94 h 94"/>
                <a:gd name="T8" fmla="*/ 73 w 73"/>
                <a:gd name="T9" fmla="*/ 0 h 94"/>
              </a:gdLst>
              <a:ahLst/>
              <a:cxnLst>
                <a:cxn ang="0">
                  <a:pos x="T0" y="T1"/>
                </a:cxn>
                <a:cxn ang="0">
                  <a:pos x="T2" y="T3"/>
                </a:cxn>
                <a:cxn ang="0">
                  <a:pos x="T4" y="T5"/>
                </a:cxn>
                <a:cxn ang="0">
                  <a:pos x="T6" y="T7"/>
                </a:cxn>
                <a:cxn ang="0">
                  <a:pos x="T8" y="T9"/>
                </a:cxn>
              </a:cxnLst>
              <a:rect l="0" t="0" r="r" b="b"/>
              <a:pathLst>
                <a:path w="73" h="94">
                  <a:moveTo>
                    <a:pt x="73" y="0"/>
                  </a:moveTo>
                  <a:lnTo>
                    <a:pt x="64" y="0"/>
                  </a:lnTo>
                  <a:lnTo>
                    <a:pt x="0" y="83"/>
                  </a:lnTo>
                  <a:lnTo>
                    <a:pt x="0" y="94"/>
                  </a:lnTo>
                  <a:lnTo>
                    <a:pt x="73"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9" name="Freeform 157">
              <a:extLst>
                <a:ext uri="{FF2B5EF4-FFF2-40B4-BE49-F238E27FC236}">
                  <a16:creationId xmlns:a16="http://schemas.microsoft.com/office/drawing/2014/main" id="{D22F731D-7116-4831-9F49-A0DF9F751ECE}"/>
                </a:ext>
              </a:extLst>
            </p:cNvPr>
            <p:cNvSpPr>
              <a:spLocks/>
            </p:cNvSpPr>
            <p:nvPr/>
          </p:nvSpPr>
          <p:spPr bwMode="auto">
            <a:xfrm>
              <a:off x="-2489200" y="2235200"/>
              <a:ext cx="115888" cy="149225"/>
            </a:xfrm>
            <a:custGeom>
              <a:avLst/>
              <a:gdLst>
                <a:gd name="T0" fmla="*/ 73 w 73"/>
                <a:gd name="T1" fmla="*/ 0 h 94"/>
                <a:gd name="T2" fmla="*/ 64 w 73"/>
                <a:gd name="T3" fmla="*/ 0 h 94"/>
                <a:gd name="T4" fmla="*/ 0 w 73"/>
                <a:gd name="T5" fmla="*/ 83 h 94"/>
                <a:gd name="T6" fmla="*/ 0 w 73"/>
                <a:gd name="T7" fmla="*/ 94 h 94"/>
                <a:gd name="T8" fmla="*/ 73 w 73"/>
                <a:gd name="T9" fmla="*/ 0 h 94"/>
              </a:gdLst>
              <a:ahLst/>
              <a:cxnLst>
                <a:cxn ang="0">
                  <a:pos x="T0" y="T1"/>
                </a:cxn>
                <a:cxn ang="0">
                  <a:pos x="T2" y="T3"/>
                </a:cxn>
                <a:cxn ang="0">
                  <a:pos x="T4" y="T5"/>
                </a:cxn>
                <a:cxn ang="0">
                  <a:pos x="T6" y="T7"/>
                </a:cxn>
                <a:cxn ang="0">
                  <a:pos x="T8" y="T9"/>
                </a:cxn>
              </a:cxnLst>
              <a:rect l="0" t="0" r="r" b="b"/>
              <a:pathLst>
                <a:path w="73" h="94">
                  <a:moveTo>
                    <a:pt x="73" y="0"/>
                  </a:moveTo>
                  <a:lnTo>
                    <a:pt x="64" y="0"/>
                  </a:lnTo>
                  <a:lnTo>
                    <a:pt x="0" y="83"/>
                  </a:lnTo>
                  <a:lnTo>
                    <a:pt x="0" y="94"/>
                  </a:lnTo>
                  <a:lnTo>
                    <a:pt x="73"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0" name="Freeform 158">
              <a:extLst>
                <a:ext uri="{FF2B5EF4-FFF2-40B4-BE49-F238E27FC236}">
                  <a16:creationId xmlns:a16="http://schemas.microsoft.com/office/drawing/2014/main" id="{57069DA8-7890-443B-AD2F-76076E68D027}"/>
                </a:ext>
              </a:extLst>
            </p:cNvPr>
            <p:cNvSpPr>
              <a:spLocks/>
            </p:cNvSpPr>
            <p:nvPr/>
          </p:nvSpPr>
          <p:spPr bwMode="auto">
            <a:xfrm>
              <a:off x="-2489200" y="2497138"/>
              <a:ext cx="800100" cy="1022350"/>
            </a:xfrm>
            <a:custGeom>
              <a:avLst/>
              <a:gdLst>
                <a:gd name="T0" fmla="*/ 504 w 504"/>
                <a:gd name="T1" fmla="*/ 0 h 644"/>
                <a:gd name="T2" fmla="*/ 0 w 504"/>
                <a:gd name="T3" fmla="*/ 632 h 644"/>
                <a:gd name="T4" fmla="*/ 0 w 504"/>
                <a:gd name="T5" fmla="*/ 644 h 644"/>
                <a:gd name="T6" fmla="*/ 504 w 504"/>
                <a:gd name="T7" fmla="*/ 11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2"/>
                  </a:lnTo>
                  <a:lnTo>
                    <a:pt x="0" y="644"/>
                  </a:lnTo>
                  <a:lnTo>
                    <a:pt x="504" y="11"/>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1" name="Freeform 159">
              <a:extLst>
                <a:ext uri="{FF2B5EF4-FFF2-40B4-BE49-F238E27FC236}">
                  <a16:creationId xmlns:a16="http://schemas.microsoft.com/office/drawing/2014/main" id="{57ABB525-1C0C-49A8-BE7F-42FD676E91D9}"/>
                </a:ext>
              </a:extLst>
            </p:cNvPr>
            <p:cNvSpPr>
              <a:spLocks/>
            </p:cNvSpPr>
            <p:nvPr/>
          </p:nvSpPr>
          <p:spPr bwMode="auto">
            <a:xfrm>
              <a:off x="-2489200" y="2497138"/>
              <a:ext cx="800100" cy="1022350"/>
            </a:xfrm>
            <a:custGeom>
              <a:avLst/>
              <a:gdLst>
                <a:gd name="T0" fmla="*/ 504 w 504"/>
                <a:gd name="T1" fmla="*/ 0 h 644"/>
                <a:gd name="T2" fmla="*/ 0 w 504"/>
                <a:gd name="T3" fmla="*/ 632 h 644"/>
                <a:gd name="T4" fmla="*/ 0 w 504"/>
                <a:gd name="T5" fmla="*/ 644 h 644"/>
                <a:gd name="T6" fmla="*/ 504 w 504"/>
                <a:gd name="T7" fmla="*/ 11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2"/>
                  </a:lnTo>
                  <a:lnTo>
                    <a:pt x="0" y="644"/>
                  </a:lnTo>
                  <a:lnTo>
                    <a:pt x="504" y="11"/>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2" name="Freeform 160">
              <a:extLst>
                <a:ext uri="{FF2B5EF4-FFF2-40B4-BE49-F238E27FC236}">
                  <a16:creationId xmlns:a16="http://schemas.microsoft.com/office/drawing/2014/main" id="{69183D6E-B1B0-4F4B-88BF-5AED5D488CA4}"/>
                </a:ext>
              </a:extLst>
            </p:cNvPr>
            <p:cNvSpPr>
              <a:spLocks/>
            </p:cNvSpPr>
            <p:nvPr/>
          </p:nvSpPr>
          <p:spPr bwMode="auto">
            <a:xfrm>
              <a:off x="-2471738" y="2565400"/>
              <a:ext cx="782638" cy="979488"/>
            </a:xfrm>
            <a:custGeom>
              <a:avLst/>
              <a:gdLst>
                <a:gd name="T0" fmla="*/ 493 w 493"/>
                <a:gd name="T1" fmla="*/ 0 h 617"/>
                <a:gd name="T2" fmla="*/ 0 w 493"/>
                <a:gd name="T3" fmla="*/ 617 h 617"/>
                <a:gd name="T4" fmla="*/ 9 w 493"/>
                <a:gd name="T5" fmla="*/ 617 h 617"/>
                <a:gd name="T6" fmla="*/ 493 w 493"/>
                <a:gd name="T7" fmla="*/ 12 h 617"/>
                <a:gd name="T8" fmla="*/ 493 w 493"/>
                <a:gd name="T9" fmla="*/ 0 h 617"/>
              </a:gdLst>
              <a:ahLst/>
              <a:cxnLst>
                <a:cxn ang="0">
                  <a:pos x="T0" y="T1"/>
                </a:cxn>
                <a:cxn ang="0">
                  <a:pos x="T2" y="T3"/>
                </a:cxn>
                <a:cxn ang="0">
                  <a:pos x="T4" y="T5"/>
                </a:cxn>
                <a:cxn ang="0">
                  <a:pos x="T6" y="T7"/>
                </a:cxn>
                <a:cxn ang="0">
                  <a:pos x="T8" y="T9"/>
                </a:cxn>
              </a:cxnLst>
              <a:rect l="0" t="0" r="r" b="b"/>
              <a:pathLst>
                <a:path w="493" h="617">
                  <a:moveTo>
                    <a:pt x="493" y="0"/>
                  </a:moveTo>
                  <a:lnTo>
                    <a:pt x="0" y="617"/>
                  </a:lnTo>
                  <a:lnTo>
                    <a:pt x="9" y="617"/>
                  </a:lnTo>
                  <a:lnTo>
                    <a:pt x="493" y="12"/>
                  </a:lnTo>
                  <a:lnTo>
                    <a:pt x="493"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3" name="Freeform 161">
              <a:extLst>
                <a:ext uri="{FF2B5EF4-FFF2-40B4-BE49-F238E27FC236}">
                  <a16:creationId xmlns:a16="http://schemas.microsoft.com/office/drawing/2014/main" id="{6B7B1923-C28D-47B4-A296-DED37E907C2B}"/>
                </a:ext>
              </a:extLst>
            </p:cNvPr>
            <p:cNvSpPr>
              <a:spLocks/>
            </p:cNvSpPr>
            <p:nvPr/>
          </p:nvSpPr>
          <p:spPr bwMode="auto">
            <a:xfrm>
              <a:off x="-2471738" y="2565400"/>
              <a:ext cx="782638" cy="979488"/>
            </a:xfrm>
            <a:custGeom>
              <a:avLst/>
              <a:gdLst>
                <a:gd name="T0" fmla="*/ 493 w 493"/>
                <a:gd name="T1" fmla="*/ 0 h 617"/>
                <a:gd name="T2" fmla="*/ 0 w 493"/>
                <a:gd name="T3" fmla="*/ 617 h 617"/>
                <a:gd name="T4" fmla="*/ 9 w 493"/>
                <a:gd name="T5" fmla="*/ 617 h 617"/>
                <a:gd name="T6" fmla="*/ 493 w 493"/>
                <a:gd name="T7" fmla="*/ 12 h 617"/>
                <a:gd name="T8" fmla="*/ 493 w 493"/>
                <a:gd name="T9" fmla="*/ 0 h 617"/>
              </a:gdLst>
              <a:ahLst/>
              <a:cxnLst>
                <a:cxn ang="0">
                  <a:pos x="T0" y="T1"/>
                </a:cxn>
                <a:cxn ang="0">
                  <a:pos x="T2" y="T3"/>
                </a:cxn>
                <a:cxn ang="0">
                  <a:pos x="T4" y="T5"/>
                </a:cxn>
                <a:cxn ang="0">
                  <a:pos x="T6" y="T7"/>
                </a:cxn>
                <a:cxn ang="0">
                  <a:pos x="T8" y="T9"/>
                </a:cxn>
              </a:cxnLst>
              <a:rect l="0" t="0" r="r" b="b"/>
              <a:pathLst>
                <a:path w="493" h="617">
                  <a:moveTo>
                    <a:pt x="493" y="0"/>
                  </a:moveTo>
                  <a:lnTo>
                    <a:pt x="0" y="617"/>
                  </a:lnTo>
                  <a:lnTo>
                    <a:pt x="9" y="617"/>
                  </a:lnTo>
                  <a:lnTo>
                    <a:pt x="493" y="12"/>
                  </a:lnTo>
                  <a:lnTo>
                    <a:pt x="493"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4" name="Freeform 162">
              <a:extLst>
                <a:ext uri="{FF2B5EF4-FFF2-40B4-BE49-F238E27FC236}">
                  <a16:creationId xmlns:a16="http://schemas.microsoft.com/office/drawing/2014/main" id="{3D78F246-7353-4BC5-814E-F8297863F739}"/>
                </a:ext>
              </a:extLst>
            </p:cNvPr>
            <p:cNvSpPr>
              <a:spLocks/>
            </p:cNvSpPr>
            <p:nvPr/>
          </p:nvSpPr>
          <p:spPr bwMode="auto">
            <a:xfrm>
              <a:off x="-2489200" y="2235200"/>
              <a:ext cx="800100" cy="1019175"/>
            </a:xfrm>
            <a:custGeom>
              <a:avLst/>
              <a:gdLst>
                <a:gd name="T0" fmla="*/ 504 w 504"/>
                <a:gd name="T1" fmla="*/ 0 h 642"/>
                <a:gd name="T2" fmla="*/ 499 w 504"/>
                <a:gd name="T3" fmla="*/ 0 h 642"/>
                <a:gd name="T4" fmla="*/ 0 w 504"/>
                <a:gd name="T5" fmla="*/ 628 h 642"/>
                <a:gd name="T6" fmla="*/ 0 w 504"/>
                <a:gd name="T7" fmla="*/ 642 h 642"/>
                <a:gd name="T8" fmla="*/ 504 w 504"/>
                <a:gd name="T9" fmla="*/ 10 h 642"/>
                <a:gd name="T10" fmla="*/ 504 w 504"/>
                <a:gd name="T11" fmla="*/ 0 h 642"/>
              </a:gdLst>
              <a:ahLst/>
              <a:cxnLst>
                <a:cxn ang="0">
                  <a:pos x="T0" y="T1"/>
                </a:cxn>
                <a:cxn ang="0">
                  <a:pos x="T2" y="T3"/>
                </a:cxn>
                <a:cxn ang="0">
                  <a:pos x="T4" y="T5"/>
                </a:cxn>
                <a:cxn ang="0">
                  <a:pos x="T6" y="T7"/>
                </a:cxn>
                <a:cxn ang="0">
                  <a:pos x="T8" y="T9"/>
                </a:cxn>
                <a:cxn ang="0">
                  <a:pos x="T10" y="T11"/>
                </a:cxn>
              </a:cxnLst>
              <a:rect l="0" t="0" r="r" b="b"/>
              <a:pathLst>
                <a:path w="504" h="642">
                  <a:moveTo>
                    <a:pt x="504" y="0"/>
                  </a:moveTo>
                  <a:lnTo>
                    <a:pt x="499" y="0"/>
                  </a:lnTo>
                  <a:lnTo>
                    <a:pt x="0" y="628"/>
                  </a:lnTo>
                  <a:lnTo>
                    <a:pt x="0" y="642"/>
                  </a:lnTo>
                  <a:lnTo>
                    <a:pt x="504" y="10"/>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5" name="Freeform 163">
              <a:extLst>
                <a:ext uri="{FF2B5EF4-FFF2-40B4-BE49-F238E27FC236}">
                  <a16:creationId xmlns:a16="http://schemas.microsoft.com/office/drawing/2014/main" id="{13D31D17-656B-4974-9B3F-0B87E3D32677}"/>
                </a:ext>
              </a:extLst>
            </p:cNvPr>
            <p:cNvSpPr>
              <a:spLocks/>
            </p:cNvSpPr>
            <p:nvPr/>
          </p:nvSpPr>
          <p:spPr bwMode="auto">
            <a:xfrm>
              <a:off x="-2489200" y="2235200"/>
              <a:ext cx="800100" cy="1019175"/>
            </a:xfrm>
            <a:custGeom>
              <a:avLst/>
              <a:gdLst>
                <a:gd name="T0" fmla="*/ 504 w 504"/>
                <a:gd name="T1" fmla="*/ 0 h 642"/>
                <a:gd name="T2" fmla="*/ 499 w 504"/>
                <a:gd name="T3" fmla="*/ 0 h 642"/>
                <a:gd name="T4" fmla="*/ 0 w 504"/>
                <a:gd name="T5" fmla="*/ 628 h 642"/>
                <a:gd name="T6" fmla="*/ 0 w 504"/>
                <a:gd name="T7" fmla="*/ 642 h 642"/>
                <a:gd name="T8" fmla="*/ 504 w 504"/>
                <a:gd name="T9" fmla="*/ 10 h 642"/>
                <a:gd name="T10" fmla="*/ 504 w 504"/>
                <a:gd name="T11" fmla="*/ 0 h 642"/>
              </a:gdLst>
              <a:ahLst/>
              <a:cxnLst>
                <a:cxn ang="0">
                  <a:pos x="T0" y="T1"/>
                </a:cxn>
                <a:cxn ang="0">
                  <a:pos x="T2" y="T3"/>
                </a:cxn>
                <a:cxn ang="0">
                  <a:pos x="T4" y="T5"/>
                </a:cxn>
                <a:cxn ang="0">
                  <a:pos x="T6" y="T7"/>
                </a:cxn>
                <a:cxn ang="0">
                  <a:pos x="T8" y="T9"/>
                </a:cxn>
                <a:cxn ang="0">
                  <a:pos x="T10" y="T11"/>
                </a:cxn>
              </a:cxnLst>
              <a:rect l="0" t="0" r="r" b="b"/>
              <a:pathLst>
                <a:path w="504" h="642">
                  <a:moveTo>
                    <a:pt x="504" y="0"/>
                  </a:moveTo>
                  <a:lnTo>
                    <a:pt x="499" y="0"/>
                  </a:lnTo>
                  <a:lnTo>
                    <a:pt x="0" y="628"/>
                  </a:lnTo>
                  <a:lnTo>
                    <a:pt x="0" y="642"/>
                  </a:lnTo>
                  <a:lnTo>
                    <a:pt x="504" y="10"/>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6" name="Freeform 164">
              <a:extLst>
                <a:ext uri="{FF2B5EF4-FFF2-40B4-BE49-F238E27FC236}">
                  <a16:creationId xmlns:a16="http://schemas.microsoft.com/office/drawing/2014/main" id="{E5BE22DF-ABDA-4FB5-88C0-199229674E87}"/>
                </a:ext>
              </a:extLst>
            </p:cNvPr>
            <p:cNvSpPr>
              <a:spLocks/>
            </p:cNvSpPr>
            <p:nvPr/>
          </p:nvSpPr>
          <p:spPr bwMode="auto">
            <a:xfrm>
              <a:off x="-2489200" y="2235200"/>
              <a:ext cx="171450" cy="217488"/>
            </a:xfrm>
            <a:custGeom>
              <a:avLst/>
              <a:gdLst>
                <a:gd name="T0" fmla="*/ 108 w 108"/>
                <a:gd name="T1" fmla="*/ 0 h 137"/>
                <a:gd name="T2" fmla="*/ 99 w 108"/>
                <a:gd name="T3" fmla="*/ 0 h 137"/>
                <a:gd name="T4" fmla="*/ 0 w 108"/>
                <a:gd name="T5" fmla="*/ 126 h 137"/>
                <a:gd name="T6" fmla="*/ 0 w 108"/>
                <a:gd name="T7" fmla="*/ 137 h 137"/>
                <a:gd name="T8" fmla="*/ 108 w 108"/>
                <a:gd name="T9" fmla="*/ 0 h 137"/>
              </a:gdLst>
              <a:ahLst/>
              <a:cxnLst>
                <a:cxn ang="0">
                  <a:pos x="T0" y="T1"/>
                </a:cxn>
                <a:cxn ang="0">
                  <a:pos x="T2" y="T3"/>
                </a:cxn>
                <a:cxn ang="0">
                  <a:pos x="T4" y="T5"/>
                </a:cxn>
                <a:cxn ang="0">
                  <a:pos x="T6" y="T7"/>
                </a:cxn>
                <a:cxn ang="0">
                  <a:pos x="T8" y="T9"/>
                </a:cxn>
              </a:cxnLst>
              <a:rect l="0" t="0" r="r" b="b"/>
              <a:pathLst>
                <a:path w="108" h="137">
                  <a:moveTo>
                    <a:pt x="108" y="0"/>
                  </a:moveTo>
                  <a:lnTo>
                    <a:pt x="99" y="0"/>
                  </a:lnTo>
                  <a:lnTo>
                    <a:pt x="0" y="126"/>
                  </a:lnTo>
                  <a:lnTo>
                    <a:pt x="0" y="137"/>
                  </a:lnTo>
                  <a:lnTo>
                    <a:pt x="108"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7" name="Freeform 165">
              <a:extLst>
                <a:ext uri="{FF2B5EF4-FFF2-40B4-BE49-F238E27FC236}">
                  <a16:creationId xmlns:a16="http://schemas.microsoft.com/office/drawing/2014/main" id="{28FCF6C8-4340-4231-89E4-4D746EFB77BA}"/>
                </a:ext>
              </a:extLst>
            </p:cNvPr>
            <p:cNvSpPr>
              <a:spLocks/>
            </p:cNvSpPr>
            <p:nvPr/>
          </p:nvSpPr>
          <p:spPr bwMode="auto">
            <a:xfrm>
              <a:off x="-2489200" y="2235200"/>
              <a:ext cx="171450" cy="217488"/>
            </a:xfrm>
            <a:custGeom>
              <a:avLst/>
              <a:gdLst>
                <a:gd name="T0" fmla="*/ 108 w 108"/>
                <a:gd name="T1" fmla="*/ 0 h 137"/>
                <a:gd name="T2" fmla="*/ 99 w 108"/>
                <a:gd name="T3" fmla="*/ 0 h 137"/>
                <a:gd name="T4" fmla="*/ 0 w 108"/>
                <a:gd name="T5" fmla="*/ 126 h 137"/>
                <a:gd name="T6" fmla="*/ 0 w 108"/>
                <a:gd name="T7" fmla="*/ 137 h 137"/>
                <a:gd name="T8" fmla="*/ 108 w 108"/>
                <a:gd name="T9" fmla="*/ 0 h 137"/>
              </a:gdLst>
              <a:ahLst/>
              <a:cxnLst>
                <a:cxn ang="0">
                  <a:pos x="T0" y="T1"/>
                </a:cxn>
                <a:cxn ang="0">
                  <a:pos x="T2" y="T3"/>
                </a:cxn>
                <a:cxn ang="0">
                  <a:pos x="T4" y="T5"/>
                </a:cxn>
                <a:cxn ang="0">
                  <a:pos x="T6" y="T7"/>
                </a:cxn>
                <a:cxn ang="0">
                  <a:pos x="T8" y="T9"/>
                </a:cxn>
              </a:cxnLst>
              <a:rect l="0" t="0" r="r" b="b"/>
              <a:pathLst>
                <a:path w="108" h="137">
                  <a:moveTo>
                    <a:pt x="108" y="0"/>
                  </a:moveTo>
                  <a:lnTo>
                    <a:pt x="99" y="0"/>
                  </a:lnTo>
                  <a:lnTo>
                    <a:pt x="0" y="126"/>
                  </a:lnTo>
                  <a:lnTo>
                    <a:pt x="0" y="137"/>
                  </a:lnTo>
                  <a:lnTo>
                    <a:pt x="108"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8" name="Freeform 166">
              <a:extLst>
                <a:ext uri="{FF2B5EF4-FFF2-40B4-BE49-F238E27FC236}">
                  <a16:creationId xmlns:a16="http://schemas.microsoft.com/office/drawing/2014/main" id="{A69E812D-441C-4A5F-A371-86B7BA65F7A2}"/>
                </a:ext>
              </a:extLst>
            </p:cNvPr>
            <p:cNvSpPr>
              <a:spLocks/>
            </p:cNvSpPr>
            <p:nvPr/>
          </p:nvSpPr>
          <p:spPr bwMode="auto">
            <a:xfrm>
              <a:off x="-1730375" y="3497263"/>
              <a:ext cx="41275" cy="47625"/>
            </a:xfrm>
            <a:custGeom>
              <a:avLst/>
              <a:gdLst>
                <a:gd name="T0" fmla="*/ 26 w 26"/>
                <a:gd name="T1" fmla="*/ 0 h 30"/>
                <a:gd name="T2" fmla="*/ 0 w 26"/>
                <a:gd name="T3" fmla="*/ 30 h 30"/>
                <a:gd name="T4" fmla="*/ 10 w 26"/>
                <a:gd name="T5" fmla="*/ 30 h 30"/>
                <a:gd name="T6" fmla="*/ 26 w 26"/>
                <a:gd name="T7" fmla="*/ 11 h 30"/>
                <a:gd name="T8" fmla="*/ 26 w 26"/>
                <a:gd name="T9" fmla="*/ 0 h 30"/>
              </a:gdLst>
              <a:ahLst/>
              <a:cxnLst>
                <a:cxn ang="0">
                  <a:pos x="T0" y="T1"/>
                </a:cxn>
                <a:cxn ang="0">
                  <a:pos x="T2" y="T3"/>
                </a:cxn>
                <a:cxn ang="0">
                  <a:pos x="T4" y="T5"/>
                </a:cxn>
                <a:cxn ang="0">
                  <a:pos x="T6" y="T7"/>
                </a:cxn>
                <a:cxn ang="0">
                  <a:pos x="T8" y="T9"/>
                </a:cxn>
              </a:cxnLst>
              <a:rect l="0" t="0" r="r" b="b"/>
              <a:pathLst>
                <a:path w="26" h="30">
                  <a:moveTo>
                    <a:pt x="26" y="0"/>
                  </a:moveTo>
                  <a:lnTo>
                    <a:pt x="0" y="30"/>
                  </a:lnTo>
                  <a:lnTo>
                    <a:pt x="10" y="30"/>
                  </a:lnTo>
                  <a:lnTo>
                    <a:pt x="26" y="11"/>
                  </a:lnTo>
                  <a:lnTo>
                    <a:pt x="2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9" name="Freeform 167">
              <a:extLst>
                <a:ext uri="{FF2B5EF4-FFF2-40B4-BE49-F238E27FC236}">
                  <a16:creationId xmlns:a16="http://schemas.microsoft.com/office/drawing/2014/main" id="{DF16BB0E-2612-4891-8F9E-D89B02B692BD}"/>
                </a:ext>
              </a:extLst>
            </p:cNvPr>
            <p:cNvSpPr>
              <a:spLocks/>
            </p:cNvSpPr>
            <p:nvPr/>
          </p:nvSpPr>
          <p:spPr bwMode="auto">
            <a:xfrm>
              <a:off x="-1730375" y="3497263"/>
              <a:ext cx="41275" cy="47625"/>
            </a:xfrm>
            <a:custGeom>
              <a:avLst/>
              <a:gdLst>
                <a:gd name="T0" fmla="*/ 26 w 26"/>
                <a:gd name="T1" fmla="*/ 0 h 30"/>
                <a:gd name="T2" fmla="*/ 0 w 26"/>
                <a:gd name="T3" fmla="*/ 30 h 30"/>
                <a:gd name="T4" fmla="*/ 10 w 26"/>
                <a:gd name="T5" fmla="*/ 30 h 30"/>
                <a:gd name="T6" fmla="*/ 26 w 26"/>
                <a:gd name="T7" fmla="*/ 11 h 30"/>
                <a:gd name="T8" fmla="*/ 26 w 26"/>
                <a:gd name="T9" fmla="*/ 0 h 30"/>
              </a:gdLst>
              <a:ahLst/>
              <a:cxnLst>
                <a:cxn ang="0">
                  <a:pos x="T0" y="T1"/>
                </a:cxn>
                <a:cxn ang="0">
                  <a:pos x="T2" y="T3"/>
                </a:cxn>
                <a:cxn ang="0">
                  <a:pos x="T4" y="T5"/>
                </a:cxn>
                <a:cxn ang="0">
                  <a:pos x="T6" y="T7"/>
                </a:cxn>
                <a:cxn ang="0">
                  <a:pos x="T8" y="T9"/>
                </a:cxn>
              </a:cxnLst>
              <a:rect l="0" t="0" r="r" b="b"/>
              <a:pathLst>
                <a:path w="26" h="30">
                  <a:moveTo>
                    <a:pt x="26" y="0"/>
                  </a:moveTo>
                  <a:lnTo>
                    <a:pt x="0" y="30"/>
                  </a:lnTo>
                  <a:lnTo>
                    <a:pt x="10" y="30"/>
                  </a:lnTo>
                  <a:lnTo>
                    <a:pt x="26" y="11"/>
                  </a:lnTo>
                  <a:lnTo>
                    <a:pt x="2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0" name="Freeform 168">
              <a:extLst>
                <a:ext uri="{FF2B5EF4-FFF2-40B4-BE49-F238E27FC236}">
                  <a16:creationId xmlns:a16="http://schemas.microsoft.com/office/drawing/2014/main" id="{F05E32D2-9651-4454-B0BE-16B6D7555E4F}"/>
                </a:ext>
              </a:extLst>
            </p:cNvPr>
            <p:cNvSpPr>
              <a:spLocks/>
            </p:cNvSpPr>
            <p:nvPr/>
          </p:nvSpPr>
          <p:spPr bwMode="auto">
            <a:xfrm>
              <a:off x="-2489200" y="2235200"/>
              <a:ext cx="11113" cy="15875"/>
            </a:xfrm>
            <a:custGeom>
              <a:avLst/>
              <a:gdLst>
                <a:gd name="T0" fmla="*/ 7 w 7"/>
                <a:gd name="T1" fmla="*/ 0 h 10"/>
                <a:gd name="T2" fmla="*/ 0 w 7"/>
                <a:gd name="T3" fmla="*/ 0 h 10"/>
                <a:gd name="T4" fmla="*/ 0 w 7"/>
                <a:gd name="T5" fmla="*/ 10 h 10"/>
                <a:gd name="T6" fmla="*/ 7 w 7"/>
                <a:gd name="T7" fmla="*/ 0 h 10"/>
              </a:gdLst>
              <a:ahLst/>
              <a:cxnLst>
                <a:cxn ang="0">
                  <a:pos x="T0" y="T1"/>
                </a:cxn>
                <a:cxn ang="0">
                  <a:pos x="T2" y="T3"/>
                </a:cxn>
                <a:cxn ang="0">
                  <a:pos x="T4" y="T5"/>
                </a:cxn>
                <a:cxn ang="0">
                  <a:pos x="T6" y="T7"/>
                </a:cxn>
              </a:cxnLst>
              <a:rect l="0" t="0" r="r" b="b"/>
              <a:pathLst>
                <a:path w="7" h="10">
                  <a:moveTo>
                    <a:pt x="7" y="0"/>
                  </a:moveTo>
                  <a:lnTo>
                    <a:pt x="0" y="0"/>
                  </a:lnTo>
                  <a:lnTo>
                    <a:pt x="0" y="10"/>
                  </a:lnTo>
                  <a:lnTo>
                    <a:pt x="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1" name="Freeform 169">
              <a:extLst>
                <a:ext uri="{FF2B5EF4-FFF2-40B4-BE49-F238E27FC236}">
                  <a16:creationId xmlns:a16="http://schemas.microsoft.com/office/drawing/2014/main" id="{01AC3A32-F05C-4991-A31D-BFB3AE24087E}"/>
                </a:ext>
              </a:extLst>
            </p:cNvPr>
            <p:cNvSpPr>
              <a:spLocks/>
            </p:cNvSpPr>
            <p:nvPr/>
          </p:nvSpPr>
          <p:spPr bwMode="auto">
            <a:xfrm>
              <a:off x="-2489200" y="2235200"/>
              <a:ext cx="11113" cy="15875"/>
            </a:xfrm>
            <a:custGeom>
              <a:avLst/>
              <a:gdLst>
                <a:gd name="T0" fmla="*/ 7 w 7"/>
                <a:gd name="T1" fmla="*/ 0 h 10"/>
                <a:gd name="T2" fmla="*/ 0 w 7"/>
                <a:gd name="T3" fmla="*/ 0 h 10"/>
                <a:gd name="T4" fmla="*/ 0 w 7"/>
                <a:gd name="T5" fmla="*/ 10 h 10"/>
                <a:gd name="T6" fmla="*/ 7 w 7"/>
                <a:gd name="T7" fmla="*/ 0 h 10"/>
              </a:gdLst>
              <a:ahLst/>
              <a:cxnLst>
                <a:cxn ang="0">
                  <a:pos x="T0" y="T1"/>
                </a:cxn>
                <a:cxn ang="0">
                  <a:pos x="T2" y="T3"/>
                </a:cxn>
                <a:cxn ang="0">
                  <a:pos x="T4" y="T5"/>
                </a:cxn>
                <a:cxn ang="0">
                  <a:pos x="T6" y="T7"/>
                </a:cxn>
              </a:cxnLst>
              <a:rect l="0" t="0" r="r" b="b"/>
              <a:pathLst>
                <a:path w="7" h="10">
                  <a:moveTo>
                    <a:pt x="7" y="0"/>
                  </a:moveTo>
                  <a:lnTo>
                    <a:pt x="0" y="0"/>
                  </a:lnTo>
                  <a:lnTo>
                    <a:pt x="0" y="10"/>
                  </a:lnTo>
                  <a:lnTo>
                    <a:pt x="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2" name="Freeform 170">
              <a:extLst>
                <a:ext uri="{FF2B5EF4-FFF2-40B4-BE49-F238E27FC236}">
                  <a16:creationId xmlns:a16="http://schemas.microsoft.com/office/drawing/2014/main" id="{36EB58C4-995E-46FC-B691-1EFA46E309CD}"/>
                </a:ext>
              </a:extLst>
            </p:cNvPr>
            <p:cNvSpPr>
              <a:spLocks/>
            </p:cNvSpPr>
            <p:nvPr/>
          </p:nvSpPr>
          <p:spPr bwMode="auto">
            <a:xfrm>
              <a:off x="-2489200" y="2235200"/>
              <a:ext cx="544513" cy="682625"/>
            </a:xfrm>
            <a:custGeom>
              <a:avLst/>
              <a:gdLst>
                <a:gd name="T0" fmla="*/ 343 w 343"/>
                <a:gd name="T1" fmla="*/ 0 h 430"/>
                <a:gd name="T2" fmla="*/ 333 w 343"/>
                <a:gd name="T3" fmla="*/ 0 h 430"/>
                <a:gd name="T4" fmla="*/ 0 w 343"/>
                <a:gd name="T5" fmla="*/ 418 h 430"/>
                <a:gd name="T6" fmla="*/ 0 w 343"/>
                <a:gd name="T7" fmla="*/ 430 h 430"/>
                <a:gd name="T8" fmla="*/ 343 w 343"/>
                <a:gd name="T9" fmla="*/ 0 h 430"/>
              </a:gdLst>
              <a:ahLst/>
              <a:cxnLst>
                <a:cxn ang="0">
                  <a:pos x="T0" y="T1"/>
                </a:cxn>
                <a:cxn ang="0">
                  <a:pos x="T2" y="T3"/>
                </a:cxn>
                <a:cxn ang="0">
                  <a:pos x="T4" y="T5"/>
                </a:cxn>
                <a:cxn ang="0">
                  <a:pos x="T6" y="T7"/>
                </a:cxn>
                <a:cxn ang="0">
                  <a:pos x="T8" y="T9"/>
                </a:cxn>
              </a:cxnLst>
              <a:rect l="0" t="0" r="r" b="b"/>
              <a:pathLst>
                <a:path w="343" h="430">
                  <a:moveTo>
                    <a:pt x="343" y="0"/>
                  </a:moveTo>
                  <a:lnTo>
                    <a:pt x="333" y="0"/>
                  </a:lnTo>
                  <a:lnTo>
                    <a:pt x="0" y="418"/>
                  </a:lnTo>
                  <a:lnTo>
                    <a:pt x="0" y="430"/>
                  </a:lnTo>
                  <a:lnTo>
                    <a:pt x="343"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3" name="Freeform 171">
              <a:extLst>
                <a:ext uri="{FF2B5EF4-FFF2-40B4-BE49-F238E27FC236}">
                  <a16:creationId xmlns:a16="http://schemas.microsoft.com/office/drawing/2014/main" id="{F59D9CF5-EDB5-4E9B-98C8-90DE57FB8DEC}"/>
                </a:ext>
              </a:extLst>
            </p:cNvPr>
            <p:cNvSpPr>
              <a:spLocks/>
            </p:cNvSpPr>
            <p:nvPr/>
          </p:nvSpPr>
          <p:spPr bwMode="auto">
            <a:xfrm>
              <a:off x="-2489200" y="2235200"/>
              <a:ext cx="544513" cy="682625"/>
            </a:xfrm>
            <a:custGeom>
              <a:avLst/>
              <a:gdLst>
                <a:gd name="T0" fmla="*/ 343 w 343"/>
                <a:gd name="T1" fmla="*/ 0 h 430"/>
                <a:gd name="T2" fmla="*/ 333 w 343"/>
                <a:gd name="T3" fmla="*/ 0 h 430"/>
                <a:gd name="T4" fmla="*/ 0 w 343"/>
                <a:gd name="T5" fmla="*/ 418 h 430"/>
                <a:gd name="T6" fmla="*/ 0 w 343"/>
                <a:gd name="T7" fmla="*/ 430 h 430"/>
                <a:gd name="T8" fmla="*/ 343 w 343"/>
                <a:gd name="T9" fmla="*/ 0 h 430"/>
              </a:gdLst>
              <a:ahLst/>
              <a:cxnLst>
                <a:cxn ang="0">
                  <a:pos x="T0" y="T1"/>
                </a:cxn>
                <a:cxn ang="0">
                  <a:pos x="T2" y="T3"/>
                </a:cxn>
                <a:cxn ang="0">
                  <a:pos x="T4" y="T5"/>
                </a:cxn>
                <a:cxn ang="0">
                  <a:pos x="T6" y="T7"/>
                </a:cxn>
                <a:cxn ang="0">
                  <a:pos x="T8" y="T9"/>
                </a:cxn>
              </a:cxnLst>
              <a:rect l="0" t="0" r="r" b="b"/>
              <a:pathLst>
                <a:path w="343" h="430">
                  <a:moveTo>
                    <a:pt x="343" y="0"/>
                  </a:moveTo>
                  <a:lnTo>
                    <a:pt x="333" y="0"/>
                  </a:lnTo>
                  <a:lnTo>
                    <a:pt x="0" y="418"/>
                  </a:lnTo>
                  <a:lnTo>
                    <a:pt x="0" y="430"/>
                  </a:lnTo>
                  <a:lnTo>
                    <a:pt x="343"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4" name="Freeform 172">
              <a:extLst>
                <a:ext uri="{FF2B5EF4-FFF2-40B4-BE49-F238E27FC236}">
                  <a16:creationId xmlns:a16="http://schemas.microsoft.com/office/drawing/2014/main" id="{B0FEF88D-2DC2-4E03-B998-11228FC253DC}"/>
                </a:ext>
              </a:extLst>
            </p:cNvPr>
            <p:cNvSpPr>
              <a:spLocks/>
            </p:cNvSpPr>
            <p:nvPr/>
          </p:nvSpPr>
          <p:spPr bwMode="auto">
            <a:xfrm>
              <a:off x="-2489200" y="2235200"/>
              <a:ext cx="595313" cy="750888"/>
            </a:xfrm>
            <a:custGeom>
              <a:avLst/>
              <a:gdLst>
                <a:gd name="T0" fmla="*/ 375 w 375"/>
                <a:gd name="T1" fmla="*/ 0 h 473"/>
                <a:gd name="T2" fmla="*/ 366 w 375"/>
                <a:gd name="T3" fmla="*/ 0 h 473"/>
                <a:gd name="T4" fmla="*/ 0 w 375"/>
                <a:gd name="T5" fmla="*/ 462 h 473"/>
                <a:gd name="T6" fmla="*/ 0 w 375"/>
                <a:gd name="T7" fmla="*/ 473 h 473"/>
                <a:gd name="T8" fmla="*/ 375 w 375"/>
                <a:gd name="T9" fmla="*/ 0 h 473"/>
              </a:gdLst>
              <a:ahLst/>
              <a:cxnLst>
                <a:cxn ang="0">
                  <a:pos x="T0" y="T1"/>
                </a:cxn>
                <a:cxn ang="0">
                  <a:pos x="T2" y="T3"/>
                </a:cxn>
                <a:cxn ang="0">
                  <a:pos x="T4" y="T5"/>
                </a:cxn>
                <a:cxn ang="0">
                  <a:pos x="T6" y="T7"/>
                </a:cxn>
                <a:cxn ang="0">
                  <a:pos x="T8" y="T9"/>
                </a:cxn>
              </a:cxnLst>
              <a:rect l="0" t="0" r="r" b="b"/>
              <a:pathLst>
                <a:path w="375" h="473">
                  <a:moveTo>
                    <a:pt x="375" y="0"/>
                  </a:moveTo>
                  <a:lnTo>
                    <a:pt x="366" y="0"/>
                  </a:lnTo>
                  <a:lnTo>
                    <a:pt x="0" y="462"/>
                  </a:lnTo>
                  <a:lnTo>
                    <a:pt x="0" y="473"/>
                  </a:lnTo>
                  <a:lnTo>
                    <a:pt x="37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5" name="Freeform 173">
              <a:extLst>
                <a:ext uri="{FF2B5EF4-FFF2-40B4-BE49-F238E27FC236}">
                  <a16:creationId xmlns:a16="http://schemas.microsoft.com/office/drawing/2014/main" id="{A011321B-DE65-4DFA-AC44-9B808DB7F6CB}"/>
                </a:ext>
              </a:extLst>
            </p:cNvPr>
            <p:cNvSpPr>
              <a:spLocks/>
            </p:cNvSpPr>
            <p:nvPr/>
          </p:nvSpPr>
          <p:spPr bwMode="auto">
            <a:xfrm>
              <a:off x="-2489200" y="2235200"/>
              <a:ext cx="595313" cy="750888"/>
            </a:xfrm>
            <a:custGeom>
              <a:avLst/>
              <a:gdLst>
                <a:gd name="T0" fmla="*/ 375 w 375"/>
                <a:gd name="T1" fmla="*/ 0 h 473"/>
                <a:gd name="T2" fmla="*/ 366 w 375"/>
                <a:gd name="T3" fmla="*/ 0 h 473"/>
                <a:gd name="T4" fmla="*/ 0 w 375"/>
                <a:gd name="T5" fmla="*/ 462 h 473"/>
                <a:gd name="T6" fmla="*/ 0 w 375"/>
                <a:gd name="T7" fmla="*/ 473 h 473"/>
                <a:gd name="T8" fmla="*/ 375 w 375"/>
                <a:gd name="T9" fmla="*/ 0 h 473"/>
              </a:gdLst>
              <a:ahLst/>
              <a:cxnLst>
                <a:cxn ang="0">
                  <a:pos x="T0" y="T1"/>
                </a:cxn>
                <a:cxn ang="0">
                  <a:pos x="T2" y="T3"/>
                </a:cxn>
                <a:cxn ang="0">
                  <a:pos x="T4" y="T5"/>
                </a:cxn>
                <a:cxn ang="0">
                  <a:pos x="T6" y="T7"/>
                </a:cxn>
                <a:cxn ang="0">
                  <a:pos x="T8" y="T9"/>
                </a:cxn>
              </a:cxnLst>
              <a:rect l="0" t="0" r="r" b="b"/>
              <a:pathLst>
                <a:path w="375" h="473">
                  <a:moveTo>
                    <a:pt x="375" y="0"/>
                  </a:moveTo>
                  <a:lnTo>
                    <a:pt x="366" y="0"/>
                  </a:lnTo>
                  <a:lnTo>
                    <a:pt x="0" y="462"/>
                  </a:lnTo>
                  <a:lnTo>
                    <a:pt x="0" y="473"/>
                  </a:lnTo>
                  <a:lnTo>
                    <a:pt x="37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6" name="Freeform 174">
              <a:extLst>
                <a:ext uri="{FF2B5EF4-FFF2-40B4-BE49-F238E27FC236}">
                  <a16:creationId xmlns:a16="http://schemas.microsoft.com/office/drawing/2014/main" id="{2E34924E-726F-4A45-8345-5ED1D935C804}"/>
                </a:ext>
              </a:extLst>
            </p:cNvPr>
            <p:cNvSpPr>
              <a:spLocks/>
            </p:cNvSpPr>
            <p:nvPr/>
          </p:nvSpPr>
          <p:spPr bwMode="auto">
            <a:xfrm>
              <a:off x="-2489200" y="2235200"/>
              <a:ext cx="488950" cy="617538"/>
            </a:xfrm>
            <a:custGeom>
              <a:avLst/>
              <a:gdLst>
                <a:gd name="T0" fmla="*/ 308 w 308"/>
                <a:gd name="T1" fmla="*/ 0 h 389"/>
                <a:gd name="T2" fmla="*/ 299 w 308"/>
                <a:gd name="T3" fmla="*/ 0 h 389"/>
                <a:gd name="T4" fmla="*/ 0 w 308"/>
                <a:gd name="T5" fmla="*/ 377 h 389"/>
                <a:gd name="T6" fmla="*/ 0 w 308"/>
                <a:gd name="T7" fmla="*/ 389 h 389"/>
                <a:gd name="T8" fmla="*/ 308 w 308"/>
                <a:gd name="T9" fmla="*/ 0 h 389"/>
              </a:gdLst>
              <a:ahLst/>
              <a:cxnLst>
                <a:cxn ang="0">
                  <a:pos x="T0" y="T1"/>
                </a:cxn>
                <a:cxn ang="0">
                  <a:pos x="T2" y="T3"/>
                </a:cxn>
                <a:cxn ang="0">
                  <a:pos x="T4" y="T5"/>
                </a:cxn>
                <a:cxn ang="0">
                  <a:pos x="T6" y="T7"/>
                </a:cxn>
                <a:cxn ang="0">
                  <a:pos x="T8" y="T9"/>
                </a:cxn>
              </a:cxnLst>
              <a:rect l="0" t="0" r="r" b="b"/>
              <a:pathLst>
                <a:path w="308" h="389">
                  <a:moveTo>
                    <a:pt x="308" y="0"/>
                  </a:moveTo>
                  <a:lnTo>
                    <a:pt x="299" y="0"/>
                  </a:lnTo>
                  <a:lnTo>
                    <a:pt x="0" y="377"/>
                  </a:lnTo>
                  <a:lnTo>
                    <a:pt x="0" y="389"/>
                  </a:lnTo>
                  <a:lnTo>
                    <a:pt x="308"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7" name="Freeform 175">
              <a:extLst>
                <a:ext uri="{FF2B5EF4-FFF2-40B4-BE49-F238E27FC236}">
                  <a16:creationId xmlns:a16="http://schemas.microsoft.com/office/drawing/2014/main" id="{00F5B84C-1D9D-4922-B3B1-A2C2F67F1C07}"/>
                </a:ext>
              </a:extLst>
            </p:cNvPr>
            <p:cNvSpPr>
              <a:spLocks/>
            </p:cNvSpPr>
            <p:nvPr/>
          </p:nvSpPr>
          <p:spPr bwMode="auto">
            <a:xfrm>
              <a:off x="-2489200" y="2235200"/>
              <a:ext cx="488950" cy="617538"/>
            </a:xfrm>
            <a:custGeom>
              <a:avLst/>
              <a:gdLst>
                <a:gd name="T0" fmla="*/ 308 w 308"/>
                <a:gd name="T1" fmla="*/ 0 h 389"/>
                <a:gd name="T2" fmla="*/ 299 w 308"/>
                <a:gd name="T3" fmla="*/ 0 h 389"/>
                <a:gd name="T4" fmla="*/ 0 w 308"/>
                <a:gd name="T5" fmla="*/ 377 h 389"/>
                <a:gd name="T6" fmla="*/ 0 w 308"/>
                <a:gd name="T7" fmla="*/ 389 h 389"/>
                <a:gd name="T8" fmla="*/ 308 w 308"/>
                <a:gd name="T9" fmla="*/ 0 h 389"/>
              </a:gdLst>
              <a:ahLst/>
              <a:cxnLst>
                <a:cxn ang="0">
                  <a:pos x="T0" y="T1"/>
                </a:cxn>
                <a:cxn ang="0">
                  <a:pos x="T2" y="T3"/>
                </a:cxn>
                <a:cxn ang="0">
                  <a:pos x="T4" y="T5"/>
                </a:cxn>
                <a:cxn ang="0">
                  <a:pos x="T6" y="T7"/>
                </a:cxn>
                <a:cxn ang="0">
                  <a:pos x="T8" y="T9"/>
                </a:cxn>
              </a:cxnLst>
              <a:rect l="0" t="0" r="r" b="b"/>
              <a:pathLst>
                <a:path w="308" h="389">
                  <a:moveTo>
                    <a:pt x="308" y="0"/>
                  </a:moveTo>
                  <a:lnTo>
                    <a:pt x="299" y="0"/>
                  </a:lnTo>
                  <a:lnTo>
                    <a:pt x="0" y="377"/>
                  </a:lnTo>
                  <a:lnTo>
                    <a:pt x="0" y="389"/>
                  </a:lnTo>
                  <a:lnTo>
                    <a:pt x="308"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8" name="Freeform 176">
              <a:extLst>
                <a:ext uri="{FF2B5EF4-FFF2-40B4-BE49-F238E27FC236}">
                  <a16:creationId xmlns:a16="http://schemas.microsoft.com/office/drawing/2014/main" id="{79D65734-7B0B-4B62-B0AB-BE670763CEE7}"/>
                </a:ext>
              </a:extLst>
            </p:cNvPr>
            <p:cNvSpPr>
              <a:spLocks/>
            </p:cNvSpPr>
            <p:nvPr/>
          </p:nvSpPr>
          <p:spPr bwMode="auto">
            <a:xfrm>
              <a:off x="-2489200" y="2235200"/>
              <a:ext cx="65088" cy="84138"/>
            </a:xfrm>
            <a:custGeom>
              <a:avLst/>
              <a:gdLst>
                <a:gd name="T0" fmla="*/ 41 w 41"/>
                <a:gd name="T1" fmla="*/ 0 h 53"/>
                <a:gd name="T2" fmla="*/ 32 w 41"/>
                <a:gd name="T3" fmla="*/ 0 h 53"/>
                <a:gd name="T4" fmla="*/ 0 w 41"/>
                <a:gd name="T5" fmla="*/ 42 h 53"/>
                <a:gd name="T6" fmla="*/ 0 w 41"/>
                <a:gd name="T7" fmla="*/ 53 h 53"/>
                <a:gd name="T8" fmla="*/ 41 w 41"/>
                <a:gd name="T9" fmla="*/ 0 h 53"/>
              </a:gdLst>
              <a:ahLst/>
              <a:cxnLst>
                <a:cxn ang="0">
                  <a:pos x="T0" y="T1"/>
                </a:cxn>
                <a:cxn ang="0">
                  <a:pos x="T2" y="T3"/>
                </a:cxn>
                <a:cxn ang="0">
                  <a:pos x="T4" y="T5"/>
                </a:cxn>
                <a:cxn ang="0">
                  <a:pos x="T6" y="T7"/>
                </a:cxn>
                <a:cxn ang="0">
                  <a:pos x="T8" y="T9"/>
                </a:cxn>
              </a:cxnLst>
              <a:rect l="0" t="0" r="r" b="b"/>
              <a:pathLst>
                <a:path w="41" h="53">
                  <a:moveTo>
                    <a:pt x="41" y="0"/>
                  </a:moveTo>
                  <a:lnTo>
                    <a:pt x="32" y="0"/>
                  </a:lnTo>
                  <a:lnTo>
                    <a:pt x="0" y="42"/>
                  </a:lnTo>
                  <a:lnTo>
                    <a:pt x="0" y="53"/>
                  </a:lnTo>
                  <a:lnTo>
                    <a:pt x="4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4" name="Freeform 177">
              <a:extLst>
                <a:ext uri="{FF2B5EF4-FFF2-40B4-BE49-F238E27FC236}">
                  <a16:creationId xmlns:a16="http://schemas.microsoft.com/office/drawing/2014/main" id="{53FC76DE-D081-47EB-8A6B-56E599A16725}"/>
                </a:ext>
              </a:extLst>
            </p:cNvPr>
            <p:cNvSpPr>
              <a:spLocks/>
            </p:cNvSpPr>
            <p:nvPr/>
          </p:nvSpPr>
          <p:spPr bwMode="auto">
            <a:xfrm>
              <a:off x="-2489200" y="2235200"/>
              <a:ext cx="65088" cy="84138"/>
            </a:xfrm>
            <a:custGeom>
              <a:avLst/>
              <a:gdLst>
                <a:gd name="T0" fmla="*/ 41 w 41"/>
                <a:gd name="T1" fmla="*/ 0 h 53"/>
                <a:gd name="T2" fmla="*/ 32 w 41"/>
                <a:gd name="T3" fmla="*/ 0 h 53"/>
                <a:gd name="T4" fmla="*/ 0 w 41"/>
                <a:gd name="T5" fmla="*/ 42 h 53"/>
                <a:gd name="T6" fmla="*/ 0 w 41"/>
                <a:gd name="T7" fmla="*/ 53 h 53"/>
                <a:gd name="T8" fmla="*/ 41 w 41"/>
                <a:gd name="T9" fmla="*/ 0 h 53"/>
              </a:gdLst>
              <a:ahLst/>
              <a:cxnLst>
                <a:cxn ang="0">
                  <a:pos x="T0" y="T1"/>
                </a:cxn>
                <a:cxn ang="0">
                  <a:pos x="T2" y="T3"/>
                </a:cxn>
                <a:cxn ang="0">
                  <a:pos x="T4" y="T5"/>
                </a:cxn>
                <a:cxn ang="0">
                  <a:pos x="T6" y="T7"/>
                </a:cxn>
                <a:cxn ang="0">
                  <a:pos x="T8" y="T9"/>
                </a:cxn>
              </a:cxnLst>
              <a:rect l="0" t="0" r="r" b="b"/>
              <a:pathLst>
                <a:path w="41" h="53">
                  <a:moveTo>
                    <a:pt x="41" y="0"/>
                  </a:moveTo>
                  <a:lnTo>
                    <a:pt x="32" y="0"/>
                  </a:lnTo>
                  <a:lnTo>
                    <a:pt x="0" y="42"/>
                  </a:lnTo>
                  <a:lnTo>
                    <a:pt x="0" y="53"/>
                  </a:lnTo>
                  <a:lnTo>
                    <a:pt x="4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5" name="Freeform 178">
              <a:extLst>
                <a:ext uri="{FF2B5EF4-FFF2-40B4-BE49-F238E27FC236}">
                  <a16:creationId xmlns:a16="http://schemas.microsoft.com/office/drawing/2014/main" id="{1AC379A3-3D55-4945-BF7A-D35DC0223A24}"/>
                </a:ext>
              </a:extLst>
            </p:cNvPr>
            <p:cNvSpPr>
              <a:spLocks/>
            </p:cNvSpPr>
            <p:nvPr/>
          </p:nvSpPr>
          <p:spPr bwMode="auto">
            <a:xfrm>
              <a:off x="-2420938" y="2630488"/>
              <a:ext cx="731838" cy="914400"/>
            </a:xfrm>
            <a:custGeom>
              <a:avLst/>
              <a:gdLst>
                <a:gd name="T0" fmla="*/ 461 w 461"/>
                <a:gd name="T1" fmla="*/ 0 h 576"/>
                <a:gd name="T2" fmla="*/ 0 w 461"/>
                <a:gd name="T3" fmla="*/ 576 h 576"/>
                <a:gd name="T4" fmla="*/ 10 w 461"/>
                <a:gd name="T5" fmla="*/ 576 h 576"/>
                <a:gd name="T6" fmla="*/ 461 w 461"/>
                <a:gd name="T7" fmla="*/ 12 h 576"/>
                <a:gd name="T8" fmla="*/ 461 w 461"/>
                <a:gd name="T9" fmla="*/ 0 h 576"/>
              </a:gdLst>
              <a:ahLst/>
              <a:cxnLst>
                <a:cxn ang="0">
                  <a:pos x="T0" y="T1"/>
                </a:cxn>
                <a:cxn ang="0">
                  <a:pos x="T2" y="T3"/>
                </a:cxn>
                <a:cxn ang="0">
                  <a:pos x="T4" y="T5"/>
                </a:cxn>
                <a:cxn ang="0">
                  <a:pos x="T6" y="T7"/>
                </a:cxn>
                <a:cxn ang="0">
                  <a:pos x="T8" y="T9"/>
                </a:cxn>
              </a:cxnLst>
              <a:rect l="0" t="0" r="r" b="b"/>
              <a:pathLst>
                <a:path w="461" h="576">
                  <a:moveTo>
                    <a:pt x="461" y="0"/>
                  </a:moveTo>
                  <a:lnTo>
                    <a:pt x="0" y="576"/>
                  </a:lnTo>
                  <a:lnTo>
                    <a:pt x="10" y="576"/>
                  </a:lnTo>
                  <a:lnTo>
                    <a:pt x="461" y="12"/>
                  </a:lnTo>
                  <a:lnTo>
                    <a:pt x="46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6" name="Freeform 179">
              <a:extLst>
                <a:ext uri="{FF2B5EF4-FFF2-40B4-BE49-F238E27FC236}">
                  <a16:creationId xmlns:a16="http://schemas.microsoft.com/office/drawing/2014/main" id="{E0EF517E-6764-446D-8EB7-8527C5555B24}"/>
                </a:ext>
              </a:extLst>
            </p:cNvPr>
            <p:cNvSpPr>
              <a:spLocks/>
            </p:cNvSpPr>
            <p:nvPr/>
          </p:nvSpPr>
          <p:spPr bwMode="auto">
            <a:xfrm>
              <a:off x="-2420938" y="2630488"/>
              <a:ext cx="731838" cy="914400"/>
            </a:xfrm>
            <a:custGeom>
              <a:avLst/>
              <a:gdLst>
                <a:gd name="T0" fmla="*/ 461 w 461"/>
                <a:gd name="T1" fmla="*/ 0 h 576"/>
                <a:gd name="T2" fmla="*/ 0 w 461"/>
                <a:gd name="T3" fmla="*/ 576 h 576"/>
                <a:gd name="T4" fmla="*/ 10 w 461"/>
                <a:gd name="T5" fmla="*/ 576 h 576"/>
                <a:gd name="T6" fmla="*/ 461 w 461"/>
                <a:gd name="T7" fmla="*/ 12 h 576"/>
                <a:gd name="T8" fmla="*/ 461 w 461"/>
                <a:gd name="T9" fmla="*/ 0 h 576"/>
              </a:gdLst>
              <a:ahLst/>
              <a:cxnLst>
                <a:cxn ang="0">
                  <a:pos x="T0" y="T1"/>
                </a:cxn>
                <a:cxn ang="0">
                  <a:pos x="T2" y="T3"/>
                </a:cxn>
                <a:cxn ang="0">
                  <a:pos x="T4" y="T5"/>
                </a:cxn>
                <a:cxn ang="0">
                  <a:pos x="T6" y="T7"/>
                </a:cxn>
                <a:cxn ang="0">
                  <a:pos x="T8" y="T9"/>
                </a:cxn>
              </a:cxnLst>
              <a:rect l="0" t="0" r="r" b="b"/>
              <a:pathLst>
                <a:path w="461" h="576">
                  <a:moveTo>
                    <a:pt x="461" y="0"/>
                  </a:moveTo>
                  <a:lnTo>
                    <a:pt x="0" y="576"/>
                  </a:lnTo>
                  <a:lnTo>
                    <a:pt x="10" y="576"/>
                  </a:lnTo>
                  <a:lnTo>
                    <a:pt x="461" y="12"/>
                  </a:lnTo>
                  <a:lnTo>
                    <a:pt x="46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7" name="Freeform 180">
              <a:extLst>
                <a:ext uri="{FF2B5EF4-FFF2-40B4-BE49-F238E27FC236}">
                  <a16:creationId xmlns:a16="http://schemas.microsoft.com/office/drawing/2014/main" id="{574B1D6C-18F6-4646-B138-8EF97223B47F}"/>
                </a:ext>
              </a:extLst>
            </p:cNvPr>
            <p:cNvSpPr>
              <a:spLocks/>
            </p:cNvSpPr>
            <p:nvPr/>
          </p:nvSpPr>
          <p:spPr bwMode="auto">
            <a:xfrm>
              <a:off x="-2489200" y="2235200"/>
              <a:ext cx="649288" cy="815975"/>
            </a:xfrm>
            <a:custGeom>
              <a:avLst/>
              <a:gdLst>
                <a:gd name="T0" fmla="*/ 409 w 409"/>
                <a:gd name="T1" fmla="*/ 0 h 514"/>
                <a:gd name="T2" fmla="*/ 400 w 409"/>
                <a:gd name="T3" fmla="*/ 0 h 514"/>
                <a:gd name="T4" fmla="*/ 0 w 409"/>
                <a:gd name="T5" fmla="*/ 503 h 514"/>
                <a:gd name="T6" fmla="*/ 0 w 409"/>
                <a:gd name="T7" fmla="*/ 514 h 514"/>
                <a:gd name="T8" fmla="*/ 409 w 409"/>
                <a:gd name="T9" fmla="*/ 0 h 514"/>
              </a:gdLst>
              <a:ahLst/>
              <a:cxnLst>
                <a:cxn ang="0">
                  <a:pos x="T0" y="T1"/>
                </a:cxn>
                <a:cxn ang="0">
                  <a:pos x="T2" y="T3"/>
                </a:cxn>
                <a:cxn ang="0">
                  <a:pos x="T4" y="T5"/>
                </a:cxn>
                <a:cxn ang="0">
                  <a:pos x="T6" y="T7"/>
                </a:cxn>
                <a:cxn ang="0">
                  <a:pos x="T8" y="T9"/>
                </a:cxn>
              </a:cxnLst>
              <a:rect l="0" t="0" r="r" b="b"/>
              <a:pathLst>
                <a:path w="409" h="514">
                  <a:moveTo>
                    <a:pt x="409" y="0"/>
                  </a:moveTo>
                  <a:lnTo>
                    <a:pt x="400" y="0"/>
                  </a:lnTo>
                  <a:lnTo>
                    <a:pt x="0" y="503"/>
                  </a:lnTo>
                  <a:lnTo>
                    <a:pt x="0" y="514"/>
                  </a:lnTo>
                  <a:lnTo>
                    <a:pt x="40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8" name="Freeform 181">
              <a:extLst>
                <a:ext uri="{FF2B5EF4-FFF2-40B4-BE49-F238E27FC236}">
                  <a16:creationId xmlns:a16="http://schemas.microsoft.com/office/drawing/2014/main" id="{8F4171B8-29E2-4ED3-8153-35B31486D9D6}"/>
                </a:ext>
              </a:extLst>
            </p:cNvPr>
            <p:cNvSpPr>
              <a:spLocks/>
            </p:cNvSpPr>
            <p:nvPr/>
          </p:nvSpPr>
          <p:spPr bwMode="auto">
            <a:xfrm>
              <a:off x="-2489200" y="2235200"/>
              <a:ext cx="649288" cy="815975"/>
            </a:xfrm>
            <a:custGeom>
              <a:avLst/>
              <a:gdLst>
                <a:gd name="T0" fmla="*/ 409 w 409"/>
                <a:gd name="T1" fmla="*/ 0 h 514"/>
                <a:gd name="T2" fmla="*/ 400 w 409"/>
                <a:gd name="T3" fmla="*/ 0 h 514"/>
                <a:gd name="T4" fmla="*/ 0 w 409"/>
                <a:gd name="T5" fmla="*/ 503 h 514"/>
                <a:gd name="T6" fmla="*/ 0 w 409"/>
                <a:gd name="T7" fmla="*/ 514 h 514"/>
                <a:gd name="T8" fmla="*/ 409 w 409"/>
                <a:gd name="T9" fmla="*/ 0 h 514"/>
              </a:gdLst>
              <a:ahLst/>
              <a:cxnLst>
                <a:cxn ang="0">
                  <a:pos x="T0" y="T1"/>
                </a:cxn>
                <a:cxn ang="0">
                  <a:pos x="T2" y="T3"/>
                </a:cxn>
                <a:cxn ang="0">
                  <a:pos x="T4" y="T5"/>
                </a:cxn>
                <a:cxn ang="0">
                  <a:pos x="T6" y="T7"/>
                </a:cxn>
                <a:cxn ang="0">
                  <a:pos x="T8" y="T9"/>
                </a:cxn>
              </a:cxnLst>
              <a:rect l="0" t="0" r="r" b="b"/>
              <a:pathLst>
                <a:path w="409" h="514">
                  <a:moveTo>
                    <a:pt x="409" y="0"/>
                  </a:moveTo>
                  <a:lnTo>
                    <a:pt x="400" y="0"/>
                  </a:lnTo>
                  <a:lnTo>
                    <a:pt x="0" y="503"/>
                  </a:lnTo>
                  <a:lnTo>
                    <a:pt x="0" y="514"/>
                  </a:lnTo>
                  <a:lnTo>
                    <a:pt x="40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9" name="Freeform 182">
              <a:extLst>
                <a:ext uri="{FF2B5EF4-FFF2-40B4-BE49-F238E27FC236}">
                  <a16:creationId xmlns:a16="http://schemas.microsoft.com/office/drawing/2014/main" id="{B6D988C0-DC09-4508-88A1-F329E52524BD}"/>
                </a:ext>
              </a:extLst>
            </p:cNvPr>
            <p:cNvSpPr>
              <a:spLocks/>
            </p:cNvSpPr>
            <p:nvPr/>
          </p:nvSpPr>
          <p:spPr bwMode="auto">
            <a:xfrm>
              <a:off x="-2489200" y="2235200"/>
              <a:ext cx="755650" cy="950913"/>
            </a:xfrm>
            <a:custGeom>
              <a:avLst/>
              <a:gdLst>
                <a:gd name="T0" fmla="*/ 476 w 476"/>
                <a:gd name="T1" fmla="*/ 0 h 599"/>
                <a:gd name="T2" fmla="*/ 467 w 476"/>
                <a:gd name="T3" fmla="*/ 0 h 599"/>
                <a:gd name="T4" fmla="*/ 0 w 476"/>
                <a:gd name="T5" fmla="*/ 587 h 599"/>
                <a:gd name="T6" fmla="*/ 0 w 476"/>
                <a:gd name="T7" fmla="*/ 599 h 599"/>
                <a:gd name="T8" fmla="*/ 476 w 476"/>
                <a:gd name="T9" fmla="*/ 0 h 599"/>
              </a:gdLst>
              <a:ahLst/>
              <a:cxnLst>
                <a:cxn ang="0">
                  <a:pos x="T0" y="T1"/>
                </a:cxn>
                <a:cxn ang="0">
                  <a:pos x="T2" y="T3"/>
                </a:cxn>
                <a:cxn ang="0">
                  <a:pos x="T4" y="T5"/>
                </a:cxn>
                <a:cxn ang="0">
                  <a:pos x="T6" y="T7"/>
                </a:cxn>
                <a:cxn ang="0">
                  <a:pos x="T8" y="T9"/>
                </a:cxn>
              </a:cxnLst>
              <a:rect l="0" t="0" r="r" b="b"/>
              <a:pathLst>
                <a:path w="476" h="599">
                  <a:moveTo>
                    <a:pt x="476" y="0"/>
                  </a:moveTo>
                  <a:lnTo>
                    <a:pt x="467" y="0"/>
                  </a:lnTo>
                  <a:lnTo>
                    <a:pt x="0" y="587"/>
                  </a:lnTo>
                  <a:lnTo>
                    <a:pt x="0" y="599"/>
                  </a:lnTo>
                  <a:lnTo>
                    <a:pt x="47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0" name="Freeform 183">
              <a:extLst>
                <a:ext uri="{FF2B5EF4-FFF2-40B4-BE49-F238E27FC236}">
                  <a16:creationId xmlns:a16="http://schemas.microsoft.com/office/drawing/2014/main" id="{B261D80E-48B3-4E8A-9B2C-6596942B79A3}"/>
                </a:ext>
              </a:extLst>
            </p:cNvPr>
            <p:cNvSpPr>
              <a:spLocks/>
            </p:cNvSpPr>
            <p:nvPr/>
          </p:nvSpPr>
          <p:spPr bwMode="auto">
            <a:xfrm>
              <a:off x="-2489200" y="2235200"/>
              <a:ext cx="755650" cy="950913"/>
            </a:xfrm>
            <a:custGeom>
              <a:avLst/>
              <a:gdLst>
                <a:gd name="T0" fmla="*/ 476 w 476"/>
                <a:gd name="T1" fmla="*/ 0 h 599"/>
                <a:gd name="T2" fmla="*/ 467 w 476"/>
                <a:gd name="T3" fmla="*/ 0 h 599"/>
                <a:gd name="T4" fmla="*/ 0 w 476"/>
                <a:gd name="T5" fmla="*/ 587 h 599"/>
                <a:gd name="T6" fmla="*/ 0 w 476"/>
                <a:gd name="T7" fmla="*/ 599 h 599"/>
                <a:gd name="T8" fmla="*/ 476 w 476"/>
                <a:gd name="T9" fmla="*/ 0 h 599"/>
              </a:gdLst>
              <a:ahLst/>
              <a:cxnLst>
                <a:cxn ang="0">
                  <a:pos x="T0" y="T1"/>
                </a:cxn>
                <a:cxn ang="0">
                  <a:pos x="T2" y="T3"/>
                </a:cxn>
                <a:cxn ang="0">
                  <a:pos x="T4" y="T5"/>
                </a:cxn>
                <a:cxn ang="0">
                  <a:pos x="T6" y="T7"/>
                </a:cxn>
                <a:cxn ang="0">
                  <a:pos x="T8" y="T9"/>
                </a:cxn>
              </a:cxnLst>
              <a:rect l="0" t="0" r="r" b="b"/>
              <a:pathLst>
                <a:path w="476" h="599">
                  <a:moveTo>
                    <a:pt x="476" y="0"/>
                  </a:moveTo>
                  <a:lnTo>
                    <a:pt x="467" y="0"/>
                  </a:lnTo>
                  <a:lnTo>
                    <a:pt x="0" y="587"/>
                  </a:lnTo>
                  <a:lnTo>
                    <a:pt x="0" y="599"/>
                  </a:lnTo>
                  <a:lnTo>
                    <a:pt x="47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1" name="Freeform 184">
              <a:extLst>
                <a:ext uri="{FF2B5EF4-FFF2-40B4-BE49-F238E27FC236}">
                  <a16:creationId xmlns:a16="http://schemas.microsoft.com/office/drawing/2014/main" id="{8031E021-F38C-4623-9E3D-7DE2E7CC0B28}"/>
                </a:ext>
              </a:extLst>
            </p:cNvPr>
            <p:cNvSpPr>
              <a:spLocks/>
            </p:cNvSpPr>
            <p:nvPr/>
          </p:nvSpPr>
          <p:spPr bwMode="auto">
            <a:xfrm>
              <a:off x="-2489200" y="2235200"/>
              <a:ext cx="701675" cy="885825"/>
            </a:xfrm>
            <a:custGeom>
              <a:avLst/>
              <a:gdLst>
                <a:gd name="T0" fmla="*/ 442 w 442"/>
                <a:gd name="T1" fmla="*/ 0 h 558"/>
                <a:gd name="T2" fmla="*/ 432 w 442"/>
                <a:gd name="T3" fmla="*/ 0 h 558"/>
                <a:gd name="T4" fmla="*/ 0 w 442"/>
                <a:gd name="T5" fmla="*/ 546 h 558"/>
                <a:gd name="T6" fmla="*/ 0 w 442"/>
                <a:gd name="T7" fmla="*/ 558 h 558"/>
                <a:gd name="T8" fmla="*/ 442 w 442"/>
                <a:gd name="T9" fmla="*/ 0 h 558"/>
              </a:gdLst>
              <a:ahLst/>
              <a:cxnLst>
                <a:cxn ang="0">
                  <a:pos x="T0" y="T1"/>
                </a:cxn>
                <a:cxn ang="0">
                  <a:pos x="T2" y="T3"/>
                </a:cxn>
                <a:cxn ang="0">
                  <a:pos x="T4" y="T5"/>
                </a:cxn>
                <a:cxn ang="0">
                  <a:pos x="T6" y="T7"/>
                </a:cxn>
                <a:cxn ang="0">
                  <a:pos x="T8" y="T9"/>
                </a:cxn>
              </a:cxnLst>
              <a:rect l="0" t="0" r="r" b="b"/>
              <a:pathLst>
                <a:path w="442" h="558">
                  <a:moveTo>
                    <a:pt x="442" y="0"/>
                  </a:moveTo>
                  <a:lnTo>
                    <a:pt x="432" y="0"/>
                  </a:lnTo>
                  <a:lnTo>
                    <a:pt x="0" y="546"/>
                  </a:lnTo>
                  <a:lnTo>
                    <a:pt x="0" y="558"/>
                  </a:lnTo>
                  <a:lnTo>
                    <a:pt x="44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2" name="Freeform 185">
              <a:extLst>
                <a:ext uri="{FF2B5EF4-FFF2-40B4-BE49-F238E27FC236}">
                  <a16:creationId xmlns:a16="http://schemas.microsoft.com/office/drawing/2014/main" id="{BFF559D0-58A4-488D-B190-65E658CEA7CC}"/>
                </a:ext>
              </a:extLst>
            </p:cNvPr>
            <p:cNvSpPr>
              <a:spLocks/>
            </p:cNvSpPr>
            <p:nvPr/>
          </p:nvSpPr>
          <p:spPr bwMode="auto">
            <a:xfrm>
              <a:off x="-2489200" y="2235200"/>
              <a:ext cx="701675" cy="885825"/>
            </a:xfrm>
            <a:custGeom>
              <a:avLst/>
              <a:gdLst>
                <a:gd name="T0" fmla="*/ 442 w 442"/>
                <a:gd name="T1" fmla="*/ 0 h 558"/>
                <a:gd name="T2" fmla="*/ 432 w 442"/>
                <a:gd name="T3" fmla="*/ 0 h 558"/>
                <a:gd name="T4" fmla="*/ 0 w 442"/>
                <a:gd name="T5" fmla="*/ 546 h 558"/>
                <a:gd name="T6" fmla="*/ 0 w 442"/>
                <a:gd name="T7" fmla="*/ 558 h 558"/>
                <a:gd name="T8" fmla="*/ 442 w 442"/>
                <a:gd name="T9" fmla="*/ 0 h 558"/>
              </a:gdLst>
              <a:ahLst/>
              <a:cxnLst>
                <a:cxn ang="0">
                  <a:pos x="T0" y="T1"/>
                </a:cxn>
                <a:cxn ang="0">
                  <a:pos x="T2" y="T3"/>
                </a:cxn>
                <a:cxn ang="0">
                  <a:pos x="T4" y="T5"/>
                </a:cxn>
                <a:cxn ang="0">
                  <a:pos x="T6" y="T7"/>
                </a:cxn>
                <a:cxn ang="0">
                  <a:pos x="T8" y="T9"/>
                </a:cxn>
              </a:cxnLst>
              <a:rect l="0" t="0" r="r" b="b"/>
              <a:pathLst>
                <a:path w="442" h="558">
                  <a:moveTo>
                    <a:pt x="442" y="0"/>
                  </a:moveTo>
                  <a:lnTo>
                    <a:pt x="432" y="0"/>
                  </a:lnTo>
                  <a:lnTo>
                    <a:pt x="0" y="546"/>
                  </a:lnTo>
                  <a:lnTo>
                    <a:pt x="0" y="558"/>
                  </a:lnTo>
                  <a:lnTo>
                    <a:pt x="442"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3" name="Freeform 186">
              <a:extLst>
                <a:ext uri="{FF2B5EF4-FFF2-40B4-BE49-F238E27FC236}">
                  <a16:creationId xmlns:a16="http://schemas.microsoft.com/office/drawing/2014/main" id="{99D444D8-750A-4EA1-899D-728C27FC4AF0}"/>
                </a:ext>
              </a:extLst>
            </p:cNvPr>
            <p:cNvSpPr>
              <a:spLocks/>
            </p:cNvSpPr>
            <p:nvPr/>
          </p:nvSpPr>
          <p:spPr bwMode="auto">
            <a:xfrm>
              <a:off x="-2489200" y="2235200"/>
              <a:ext cx="382588" cy="482600"/>
            </a:xfrm>
            <a:custGeom>
              <a:avLst/>
              <a:gdLst>
                <a:gd name="T0" fmla="*/ 241 w 241"/>
                <a:gd name="T1" fmla="*/ 0 h 304"/>
                <a:gd name="T2" fmla="*/ 232 w 241"/>
                <a:gd name="T3" fmla="*/ 0 h 304"/>
                <a:gd name="T4" fmla="*/ 0 w 241"/>
                <a:gd name="T5" fmla="*/ 293 h 304"/>
                <a:gd name="T6" fmla="*/ 0 w 241"/>
                <a:gd name="T7" fmla="*/ 304 h 304"/>
                <a:gd name="T8" fmla="*/ 241 w 241"/>
                <a:gd name="T9" fmla="*/ 0 h 304"/>
              </a:gdLst>
              <a:ahLst/>
              <a:cxnLst>
                <a:cxn ang="0">
                  <a:pos x="T0" y="T1"/>
                </a:cxn>
                <a:cxn ang="0">
                  <a:pos x="T2" y="T3"/>
                </a:cxn>
                <a:cxn ang="0">
                  <a:pos x="T4" y="T5"/>
                </a:cxn>
                <a:cxn ang="0">
                  <a:pos x="T6" y="T7"/>
                </a:cxn>
                <a:cxn ang="0">
                  <a:pos x="T8" y="T9"/>
                </a:cxn>
              </a:cxnLst>
              <a:rect l="0" t="0" r="r" b="b"/>
              <a:pathLst>
                <a:path w="241" h="304">
                  <a:moveTo>
                    <a:pt x="241" y="0"/>
                  </a:moveTo>
                  <a:lnTo>
                    <a:pt x="232" y="0"/>
                  </a:lnTo>
                  <a:lnTo>
                    <a:pt x="0" y="293"/>
                  </a:lnTo>
                  <a:lnTo>
                    <a:pt x="0" y="304"/>
                  </a:lnTo>
                  <a:lnTo>
                    <a:pt x="24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4" name="Freeform 187">
              <a:extLst>
                <a:ext uri="{FF2B5EF4-FFF2-40B4-BE49-F238E27FC236}">
                  <a16:creationId xmlns:a16="http://schemas.microsoft.com/office/drawing/2014/main" id="{BD4D3D35-B670-4DD1-899B-EFE89B45BAA8}"/>
                </a:ext>
              </a:extLst>
            </p:cNvPr>
            <p:cNvSpPr>
              <a:spLocks/>
            </p:cNvSpPr>
            <p:nvPr/>
          </p:nvSpPr>
          <p:spPr bwMode="auto">
            <a:xfrm>
              <a:off x="-2489200" y="2235200"/>
              <a:ext cx="382588" cy="482600"/>
            </a:xfrm>
            <a:custGeom>
              <a:avLst/>
              <a:gdLst>
                <a:gd name="T0" fmla="*/ 241 w 241"/>
                <a:gd name="T1" fmla="*/ 0 h 304"/>
                <a:gd name="T2" fmla="*/ 232 w 241"/>
                <a:gd name="T3" fmla="*/ 0 h 304"/>
                <a:gd name="T4" fmla="*/ 0 w 241"/>
                <a:gd name="T5" fmla="*/ 293 h 304"/>
                <a:gd name="T6" fmla="*/ 0 w 241"/>
                <a:gd name="T7" fmla="*/ 304 h 304"/>
                <a:gd name="T8" fmla="*/ 241 w 241"/>
                <a:gd name="T9" fmla="*/ 0 h 304"/>
              </a:gdLst>
              <a:ahLst/>
              <a:cxnLst>
                <a:cxn ang="0">
                  <a:pos x="T0" y="T1"/>
                </a:cxn>
                <a:cxn ang="0">
                  <a:pos x="T2" y="T3"/>
                </a:cxn>
                <a:cxn ang="0">
                  <a:pos x="T4" y="T5"/>
                </a:cxn>
                <a:cxn ang="0">
                  <a:pos x="T6" y="T7"/>
                </a:cxn>
                <a:cxn ang="0">
                  <a:pos x="T8" y="T9"/>
                </a:cxn>
              </a:cxnLst>
              <a:rect l="0" t="0" r="r" b="b"/>
              <a:pathLst>
                <a:path w="241" h="304">
                  <a:moveTo>
                    <a:pt x="241" y="0"/>
                  </a:moveTo>
                  <a:lnTo>
                    <a:pt x="232" y="0"/>
                  </a:lnTo>
                  <a:lnTo>
                    <a:pt x="0" y="293"/>
                  </a:lnTo>
                  <a:lnTo>
                    <a:pt x="0" y="304"/>
                  </a:lnTo>
                  <a:lnTo>
                    <a:pt x="24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5" name="Freeform 188">
              <a:extLst>
                <a:ext uri="{FF2B5EF4-FFF2-40B4-BE49-F238E27FC236}">
                  <a16:creationId xmlns:a16="http://schemas.microsoft.com/office/drawing/2014/main" id="{B0EC2266-BB75-4071-8DD8-267C66E4FD1C}"/>
                </a:ext>
              </a:extLst>
            </p:cNvPr>
            <p:cNvSpPr>
              <a:spLocks/>
            </p:cNvSpPr>
            <p:nvPr/>
          </p:nvSpPr>
          <p:spPr bwMode="auto">
            <a:xfrm>
              <a:off x="-2489200" y="2235200"/>
              <a:ext cx="222250" cy="284163"/>
            </a:xfrm>
            <a:custGeom>
              <a:avLst/>
              <a:gdLst>
                <a:gd name="T0" fmla="*/ 140 w 140"/>
                <a:gd name="T1" fmla="*/ 0 h 179"/>
                <a:gd name="T2" fmla="*/ 131 w 140"/>
                <a:gd name="T3" fmla="*/ 0 h 179"/>
                <a:gd name="T4" fmla="*/ 0 w 140"/>
                <a:gd name="T5" fmla="*/ 167 h 179"/>
                <a:gd name="T6" fmla="*/ 0 w 140"/>
                <a:gd name="T7" fmla="*/ 179 h 179"/>
                <a:gd name="T8" fmla="*/ 140 w 140"/>
                <a:gd name="T9" fmla="*/ 0 h 179"/>
              </a:gdLst>
              <a:ahLst/>
              <a:cxnLst>
                <a:cxn ang="0">
                  <a:pos x="T0" y="T1"/>
                </a:cxn>
                <a:cxn ang="0">
                  <a:pos x="T2" y="T3"/>
                </a:cxn>
                <a:cxn ang="0">
                  <a:pos x="T4" y="T5"/>
                </a:cxn>
                <a:cxn ang="0">
                  <a:pos x="T6" y="T7"/>
                </a:cxn>
                <a:cxn ang="0">
                  <a:pos x="T8" y="T9"/>
                </a:cxn>
              </a:cxnLst>
              <a:rect l="0" t="0" r="r" b="b"/>
              <a:pathLst>
                <a:path w="140" h="179">
                  <a:moveTo>
                    <a:pt x="140" y="0"/>
                  </a:moveTo>
                  <a:lnTo>
                    <a:pt x="131" y="0"/>
                  </a:lnTo>
                  <a:lnTo>
                    <a:pt x="0" y="167"/>
                  </a:lnTo>
                  <a:lnTo>
                    <a:pt x="0" y="179"/>
                  </a:lnTo>
                  <a:lnTo>
                    <a:pt x="14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6" name="Freeform 189">
              <a:extLst>
                <a:ext uri="{FF2B5EF4-FFF2-40B4-BE49-F238E27FC236}">
                  <a16:creationId xmlns:a16="http://schemas.microsoft.com/office/drawing/2014/main" id="{C107C4A4-F582-4C28-B1AC-ED51D1357F3F}"/>
                </a:ext>
              </a:extLst>
            </p:cNvPr>
            <p:cNvSpPr>
              <a:spLocks/>
            </p:cNvSpPr>
            <p:nvPr/>
          </p:nvSpPr>
          <p:spPr bwMode="auto">
            <a:xfrm>
              <a:off x="-2489200" y="2235200"/>
              <a:ext cx="222250" cy="284163"/>
            </a:xfrm>
            <a:custGeom>
              <a:avLst/>
              <a:gdLst>
                <a:gd name="T0" fmla="*/ 140 w 140"/>
                <a:gd name="T1" fmla="*/ 0 h 179"/>
                <a:gd name="T2" fmla="*/ 131 w 140"/>
                <a:gd name="T3" fmla="*/ 0 h 179"/>
                <a:gd name="T4" fmla="*/ 0 w 140"/>
                <a:gd name="T5" fmla="*/ 167 h 179"/>
                <a:gd name="T6" fmla="*/ 0 w 140"/>
                <a:gd name="T7" fmla="*/ 179 h 179"/>
                <a:gd name="T8" fmla="*/ 140 w 140"/>
                <a:gd name="T9" fmla="*/ 0 h 179"/>
              </a:gdLst>
              <a:ahLst/>
              <a:cxnLst>
                <a:cxn ang="0">
                  <a:pos x="T0" y="T1"/>
                </a:cxn>
                <a:cxn ang="0">
                  <a:pos x="T2" y="T3"/>
                </a:cxn>
                <a:cxn ang="0">
                  <a:pos x="T4" y="T5"/>
                </a:cxn>
                <a:cxn ang="0">
                  <a:pos x="T6" y="T7"/>
                </a:cxn>
                <a:cxn ang="0">
                  <a:pos x="T8" y="T9"/>
                </a:cxn>
              </a:cxnLst>
              <a:rect l="0" t="0" r="r" b="b"/>
              <a:pathLst>
                <a:path w="140" h="179">
                  <a:moveTo>
                    <a:pt x="140" y="0"/>
                  </a:moveTo>
                  <a:lnTo>
                    <a:pt x="131" y="0"/>
                  </a:lnTo>
                  <a:lnTo>
                    <a:pt x="0" y="167"/>
                  </a:lnTo>
                  <a:lnTo>
                    <a:pt x="0" y="179"/>
                  </a:lnTo>
                  <a:lnTo>
                    <a:pt x="14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7" name="Freeform 190">
              <a:extLst>
                <a:ext uri="{FF2B5EF4-FFF2-40B4-BE49-F238E27FC236}">
                  <a16:creationId xmlns:a16="http://schemas.microsoft.com/office/drawing/2014/main" id="{18FEF107-9D0C-48C5-BDCD-9DEA5A820E06}"/>
                </a:ext>
              </a:extLst>
            </p:cNvPr>
            <p:cNvSpPr>
              <a:spLocks/>
            </p:cNvSpPr>
            <p:nvPr/>
          </p:nvSpPr>
          <p:spPr bwMode="auto">
            <a:xfrm>
              <a:off x="-1887538" y="3297238"/>
              <a:ext cx="198438" cy="247650"/>
            </a:xfrm>
            <a:custGeom>
              <a:avLst/>
              <a:gdLst>
                <a:gd name="T0" fmla="*/ 125 w 125"/>
                <a:gd name="T1" fmla="*/ 0 h 156"/>
                <a:gd name="T2" fmla="*/ 0 w 125"/>
                <a:gd name="T3" fmla="*/ 156 h 156"/>
                <a:gd name="T4" fmla="*/ 10 w 125"/>
                <a:gd name="T5" fmla="*/ 156 h 156"/>
                <a:gd name="T6" fmla="*/ 125 w 125"/>
                <a:gd name="T7" fmla="*/ 12 h 156"/>
                <a:gd name="T8" fmla="*/ 125 w 125"/>
                <a:gd name="T9" fmla="*/ 0 h 156"/>
              </a:gdLst>
              <a:ahLst/>
              <a:cxnLst>
                <a:cxn ang="0">
                  <a:pos x="T0" y="T1"/>
                </a:cxn>
                <a:cxn ang="0">
                  <a:pos x="T2" y="T3"/>
                </a:cxn>
                <a:cxn ang="0">
                  <a:pos x="T4" y="T5"/>
                </a:cxn>
                <a:cxn ang="0">
                  <a:pos x="T6" y="T7"/>
                </a:cxn>
                <a:cxn ang="0">
                  <a:pos x="T8" y="T9"/>
                </a:cxn>
              </a:cxnLst>
              <a:rect l="0" t="0" r="r" b="b"/>
              <a:pathLst>
                <a:path w="125" h="156">
                  <a:moveTo>
                    <a:pt x="125" y="0"/>
                  </a:moveTo>
                  <a:lnTo>
                    <a:pt x="0" y="156"/>
                  </a:lnTo>
                  <a:lnTo>
                    <a:pt x="10" y="156"/>
                  </a:lnTo>
                  <a:lnTo>
                    <a:pt x="125" y="12"/>
                  </a:lnTo>
                  <a:lnTo>
                    <a:pt x="12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8" name="Freeform 191">
              <a:extLst>
                <a:ext uri="{FF2B5EF4-FFF2-40B4-BE49-F238E27FC236}">
                  <a16:creationId xmlns:a16="http://schemas.microsoft.com/office/drawing/2014/main" id="{CB1D7E72-4EFF-45DA-A639-4F2A520CAB4B}"/>
                </a:ext>
              </a:extLst>
            </p:cNvPr>
            <p:cNvSpPr>
              <a:spLocks/>
            </p:cNvSpPr>
            <p:nvPr/>
          </p:nvSpPr>
          <p:spPr bwMode="auto">
            <a:xfrm>
              <a:off x="-1887538" y="3297238"/>
              <a:ext cx="198438" cy="247650"/>
            </a:xfrm>
            <a:custGeom>
              <a:avLst/>
              <a:gdLst>
                <a:gd name="T0" fmla="*/ 125 w 125"/>
                <a:gd name="T1" fmla="*/ 0 h 156"/>
                <a:gd name="T2" fmla="*/ 0 w 125"/>
                <a:gd name="T3" fmla="*/ 156 h 156"/>
                <a:gd name="T4" fmla="*/ 10 w 125"/>
                <a:gd name="T5" fmla="*/ 156 h 156"/>
                <a:gd name="T6" fmla="*/ 125 w 125"/>
                <a:gd name="T7" fmla="*/ 12 h 156"/>
                <a:gd name="T8" fmla="*/ 125 w 125"/>
                <a:gd name="T9" fmla="*/ 0 h 156"/>
              </a:gdLst>
              <a:ahLst/>
              <a:cxnLst>
                <a:cxn ang="0">
                  <a:pos x="T0" y="T1"/>
                </a:cxn>
                <a:cxn ang="0">
                  <a:pos x="T2" y="T3"/>
                </a:cxn>
                <a:cxn ang="0">
                  <a:pos x="T4" y="T5"/>
                </a:cxn>
                <a:cxn ang="0">
                  <a:pos x="T6" y="T7"/>
                </a:cxn>
                <a:cxn ang="0">
                  <a:pos x="T8" y="T9"/>
                </a:cxn>
              </a:cxnLst>
              <a:rect l="0" t="0" r="r" b="b"/>
              <a:pathLst>
                <a:path w="125" h="156">
                  <a:moveTo>
                    <a:pt x="125" y="0"/>
                  </a:moveTo>
                  <a:lnTo>
                    <a:pt x="0" y="156"/>
                  </a:lnTo>
                  <a:lnTo>
                    <a:pt x="10" y="156"/>
                  </a:lnTo>
                  <a:lnTo>
                    <a:pt x="125" y="12"/>
                  </a:lnTo>
                  <a:lnTo>
                    <a:pt x="12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9" name="Freeform 192">
              <a:extLst>
                <a:ext uri="{FF2B5EF4-FFF2-40B4-BE49-F238E27FC236}">
                  <a16:creationId xmlns:a16="http://schemas.microsoft.com/office/drawing/2014/main" id="{D3DC8971-6144-4234-BA70-F7FF4D30247C}"/>
                </a:ext>
              </a:extLst>
            </p:cNvPr>
            <p:cNvSpPr>
              <a:spLocks/>
            </p:cNvSpPr>
            <p:nvPr/>
          </p:nvSpPr>
          <p:spPr bwMode="auto">
            <a:xfrm>
              <a:off x="-1992313" y="3163888"/>
              <a:ext cx="303213" cy="381000"/>
            </a:xfrm>
            <a:custGeom>
              <a:avLst/>
              <a:gdLst>
                <a:gd name="T0" fmla="*/ 191 w 191"/>
                <a:gd name="T1" fmla="*/ 0 h 240"/>
                <a:gd name="T2" fmla="*/ 0 w 191"/>
                <a:gd name="T3" fmla="*/ 240 h 240"/>
                <a:gd name="T4" fmla="*/ 9 w 191"/>
                <a:gd name="T5" fmla="*/ 240 h 240"/>
                <a:gd name="T6" fmla="*/ 191 w 191"/>
                <a:gd name="T7" fmla="*/ 11 h 240"/>
                <a:gd name="T8" fmla="*/ 191 w 191"/>
                <a:gd name="T9" fmla="*/ 0 h 240"/>
              </a:gdLst>
              <a:ahLst/>
              <a:cxnLst>
                <a:cxn ang="0">
                  <a:pos x="T0" y="T1"/>
                </a:cxn>
                <a:cxn ang="0">
                  <a:pos x="T2" y="T3"/>
                </a:cxn>
                <a:cxn ang="0">
                  <a:pos x="T4" y="T5"/>
                </a:cxn>
                <a:cxn ang="0">
                  <a:pos x="T6" y="T7"/>
                </a:cxn>
                <a:cxn ang="0">
                  <a:pos x="T8" y="T9"/>
                </a:cxn>
              </a:cxnLst>
              <a:rect l="0" t="0" r="r" b="b"/>
              <a:pathLst>
                <a:path w="191" h="240">
                  <a:moveTo>
                    <a:pt x="191" y="0"/>
                  </a:moveTo>
                  <a:lnTo>
                    <a:pt x="0" y="240"/>
                  </a:lnTo>
                  <a:lnTo>
                    <a:pt x="9" y="240"/>
                  </a:lnTo>
                  <a:lnTo>
                    <a:pt x="191" y="11"/>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0" name="Freeform 193">
              <a:extLst>
                <a:ext uri="{FF2B5EF4-FFF2-40B4-BE49-F238E27FC236}">
                  <a16:creationId xmlns:a16="http://schemas.microsoft.com/office/drawing/2014/main" id="{BE7CC218-8A95-401F-A1DD-FD377AC9B041}"/>
                </a:ext>
              </a:extLst>
            </p:cNvPr>
            <p:cNvSpPr>
              <a:spLocks/>
            </p:cNvSpPr>
            <p:nvPr/>
          </p:nvSpPr>
          <p:spPr bwMode="auto">
            <a:xfrm>
              <a:off x="-1992313" y="3163888"/>
              <a:ext cx="303213" cy="381000"/>
            </a:xfrm>
            <a:custGeom>
              <a:avLst/>
              <a:gdLst>
                <a:gd name="T0" fmla="*/ 191 w 191"/>
                <a:gd name="T1" fmla="*/ 0 h 240"/>
                <a:gd name="T2" fmla="*/ 0 w 191"/>
                <a:gd name="T3" fmla="*/ 240 h 240"/>
                <a:gd name="T4" fmla="*/ 9 w 191"/>
                <a:gd name="T5" fmla="*/ 240 h 240"/>
                <a:gd name="T6" fmla="*/ 191 w 191"/>
                <a:gd name="T7" fmla="*/ 11 h 240"/>
                <a:gd name="T8" fmla="*/ 191 w 191"/>
                <a:gd name="T9" fmla="*/ 0 h 240"/>
              </a:gdLst>
              <a:ahLst/>
              <a:cxnLst>
                <a:cxn ang="0">
                  <a:pos x="T0" y="T1"/>
                </a:cxn>
                <a:cxn ang="0">
                  <a:pos x="T2" y="T3"/>
                </a:cxn>
                <a:cxn ang="0">
                  <a:pos x="T4" y="T5"/>
                </a:cxn>
                <a:cxn ang="0">
                  <a:pos x="T6" y="T7"/>
                </a:cxn>
                <a:cxn ang="0">
                  <a:pos x="T8" y="T9"/>
                </a:cxn>
              </a:cxnLst>
              <a:rect l="0" t="0" r="r" b="b"/>
              <a:pathLst>
                <a:path w="191" h="240">
                  <a:moveTo>
                    <a:pt x="191" y="0"/>
                  </a:moveTo>
                  <a:lnTo>
                    <a:pt x="0" y="240"/>
                  </a:lnTo>
                  <a:lnTo>
                    <a:pt x="9" y="240"/>
                  </a:lnTo>
                  <a:lnTo>
                    <a:pt x="191" y="11"/>
                  </a:lnTo>
                  <a:lnTo>
                    <a:pt x="19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1" name="Freeform 194">
              <a:extLst>
                <a:ext uri="{FF2B5EF4-FFF2-40B4-BE49-F238E27FC236}">
                  <a16:creationId xmlns:a16="http://schemas.microsoft.com/office/drawing/2014/main" id="{0AB6C787-4B0F-4BBF-86C8-D8D0E538F102}"/>
                </a:ext>
              </a:extLst>
            </p:cNvPr>
            <p:cNvSpPr>
              <a:spLocks/>
            </p:cNvSpPr>
            <p:nvPr/>
          </p:nvSpPr>
          <p:spPr bwMode="auto">
            <a:xfrm>
              <a:off x="-2489200" y="2235200"/>
              <a:ext cx="434975" cy="550863"/>
            </a:xfrm>
            <a:custGeom>
              <a:avLst/>
              <a:gdLst>
                <a:gd name="T0" fmla="*/ 274 w 274"/>
                <a:gd name="T1" fmla="*/ 0 h 347"/>
                <a:gd name="T2" fmla="*/ 264 w 274"/>
                <a:gd name="T3" fmla="*/ 0 h 347"/>
                <a:gd name="T4" fmla="*/ 0 w 274"/>
                <a:gd name="T5" fmla="*/ 336 h 347"/>
                <a:gd name="T6" fmla="*/ 0 w 274"/>
                <a:gd name="T7" fmla="*/ 347 h 347"/>
                <a:gd name="T8" fmla="*/ 274 w 274"/>
                <a:gd name="T9" fmla="*/ 0 h 347"/>
              </a:gdLst>
              <a:ahLst/>
              <a:cxnLst>
                <a:cxn ang="0">
                  <a:pos x="T0" y="T1"/>
                </a:cxn>
                <a:cxn ang="0">
                  <a:pos x="T2" y="T3"/>
                </a:cxn>
                <a:cxn ang="0">
                  <a:pos x="T4" y="T5"/>
                </a:cxn>
                <a:cxn ang="0">
                  <a:pos x="T6" y="T7"/>
                </a:cxn>
                <a:cxn ang="0">
                  <a:pos x="T8" y="T9"/>
                </a:cxn>
              </a:cxnLst>
              <a:rect l="0" t="0" r="r" b="b"/>
              <a:pathLst>
                <a:path w="274" h="347">
                  <a:moveTo>
                    <a:pt x="274" y="0"/>
                  </a:moveTo>
                  <a:lnTo>
                    <a:pt x="264" y="0"/>
                  </a:lnTo>
                  <a:lnTo>
                    <a:pt x="0" y="336"/>
                  </a:lnTo>
                  <a:lnTo>
                    <a:pt x="0" y="347"/>
                  </a:lnTo>
                  <a:lnTo>
                    <a:pt x="27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2" name="Freeform 195">
              <a:extLst>
                <a:ext uri="{FF2B5EF4-FFF2-40B4-BE49-F238E27FC236}">
                  <a16:creationId xmlns:a16="http://schemas.microsoft.com/office/drawing/2014/main" id="{44C9186E-19B9-48CE-8829-81D9B9A7BC41}"/>
                </a:ext>
              </a:extLst>
            </p:cNvPr>
            <p:cNvSpPr>
              <a:spLocks/>
            </p:cNvSpPr>
            <p:nvPr/>
          </p:nvSpPr>
          <p:spPr bwMode="auto">
            <a:xfrm>
              <a:off x="-2489200" y="2235200"/>
              <a:ext cx="434975" cy="550863"/>
            </a:xfrm>
            <a:custGeom>
              <a:avLst/>
              <a:gdLst>
                <a:gd name="T0" fmla="*/ 274 w 274"/>
                <a:gd name="T1" fmla="*/ 0 h 347"/>
                <a:gd name="T2" fmla="*/ 264 w 274"/>
                <a:gd name="T3" fmla="*/ 0 h 347"/>
                <a:gd name="T4" fmla="*/ 0 w 274"/>
                <a:gd name="T5" fmla="*/ 336 h 347"/>
                <a:gd name="T6" fmla="*/ 0 w 274"/>
                <a:gd name="T7" fmla="*/ 347 h 347"/>
                <a:gd name="T8" fmla="*/ 274 w 274"/>
                <a:gd name="T9" fmla="*/ 0 h 347"/>
              </a:gdLst>
              <a:ahLst/>
              <a:cxnLst>
                <a:cxn ang="0">
                  <a:pos x="T0" y="T1"/>
                </a:cxn>
                <a:cxn ang="0">
                  <a:pos x="T2" y="T3"/>
                </a:cxn>
                <a:cxn ang="0">
                  <a:pos x="T4" y="T5"/>
                </a:cxn>
                <a:cxn ang="0">
                  <a:pos x="T6" y="T7"/>
                </a:cxn>
                <a:cxn ang="0">
                  <a:pos x="T8" y="T9"/>
                </a:cxn>
              </a:cxnLst>
              <a:rect l="0" t="0" r="r" b="b"/>
              <a:pathLst>
                <a:path w="274" h="347">
                  <a:moveTo>
                    <a:pt x="274" y="0"/>
                  </a:moveTo>
                  <a:lnTo>
                    <a:pt x="264" y="0"/>
                  </a:lnTo>
                  <a:lnTo>
                    <a:pt x="0" y="336"/>
                  </a:lnTo>
                  <a:lnTo>
                    <a:pt x="0" y="347"/>
                  </a:lnTo>
                  <a:lnTo>
                    <a:pt x="27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3" name="Freeform 196">
              <a:extLst>
                <a:ext uri="{FF2B5EF4-FFF2-40B4-BE49-F238E27FC236}">
                  <a16:creationId xmlns:a16="http://schemas.microsoft.com/office/drawing/2014/main" id="{7BFF2270-284C-479F-9389-148A036F2F36}"/>
                </a:ext>
              </a:extLst>
            </p:cNvPr>
            <p:cNvSpPr>
              <a:spLocks/>
            </p:cNvSpPr>
            <p:nvPr/>
          </p:nvSpPr>
          <p:spPr bwMode="auto">
            <a:xfrm>
              <a:off x="-1835150" y="3363913"/>
              <a:ext cx="146050" cy="180975"/>
            </a:xfrm>
            <a:custGeom>
              <a:avLst/>
              <a:gdLst>
                <a:gd name="T0" fmla="*/ 92 w 92"/>
                <a:gd name="T1" fmla="*/ 0 h 114"/>
                <a:gd name="T2" fmla="*/ 0 w 92"/>
                <a:gd name="T3" fmla="*/ 114 h 114"/>
                <a:gd name="T4" fmla="*/ 9 w 92"/>
                <a:gd name="T5" fmla="*/ 114 h 114"/>
                <a:gd name="T6" fmla="*/ 92 w 92"/>
                <a:gd name="T7" fmla="*/ 11 h 114"/>
                <a:gd name="T8" fmla="*/ 92 w 92"/>
                <a:gd name="T9" fmla="*/ 0 h 114"/>
              </a:gdLst>
              <a:ahLst/>
              <a:cxnLst>
                <a:cxn ang="0">
                  <a:pos x="T0" y="T1"/>
                </a:cxn>
                <a:cxn ang="0">
                  <a:pos x="T2" y="T3"/>
                </a:cxn>
                <a:cxn ang="0">
                  <a:pos x="T4" y="T5"/>
                </a:cxn>
                <a:cxn ang="0">
                  <a:pos x="T6" y="T7"/>
                </a:cxn>
                <a:cxn ang="0">
                  <a:pos x="T8" y="T9"/>
                </a:cxn>
              </a:cxnLst>
              <a:rect l="0" t="0" r="r" b="b"/>
              <a:pathLst>
                <a:path w="92" h="114">
                  <a:moveTo>
                    <a:pt x="92" y="0"/>
                  </a:moveTo>
                  <a:lnTo>
                    <a:pt x="0" y="114"/>
                  </a:lnTo>
                  <a:lnTo>
                    <a:pt x="9" y="114"/>
                  </a:lnTo>
                  <a:lnTo>
                    <a:pt x="92" y="11"/>
                  </a:lnTo>
                  <a:lnTo>
                    <a:pt x="9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4" name="Freeform 197">
              <a:extLst>
                <a:ext uri="{FF2B5EF4-FFF2-40B4-BE49-F238E27FC236}">
                  <a16:creationId xmlns:a16="http://schemas.microsoft.com/office/drawing/2014/main" id="{B6F93A37-9E97-4F73-AE1D-199CC0B0BD6F}"/>
                </a:ext>
              </a:extLst>
            </p:cNvPr>
            <p:cNvSpPr>
              <a:spLocks/>
            </p:cNvSpPr>
            <p:nvPr/>
          </p:nvSpPr>
          <p:spPr bwMode="auto">
            <a:xfrm>
              <a:off x="-1835150" y="3363913"/>
              <a:ext cx="146050" cy="180975"/>
            </a:xfrm>
            <a:custGeom>
              <a:avLst/>
              <a:gdLst>
                <a:gd name="T0" fmla="*/ 92 w 92"/>
                <a:gd name="T1" fmla="*/ 0 h 114"/>
                <a:gd name="T2" fmla="*/ 0 w 92"/>
                <a:gd name="T3" fmla="*/ 114 h 114"/>
                <a:gd name="T4" fmla="*/ 9 w 92"/>
                <a:gd name="T5" fmla="*/ 114 h 114"/>
                <a:gd name="T6" fmla="*/ 92 w 92"/>
                <a:gd name="T7" fmla="*/ 11 h 114"/>
                <a:gd name="T8" fmla="*/ 92 w 92"/>
                <a:gd name="T9" fmla="*/ 0 h 114"/>
              </a:gdLst>
              <a:ahLst/>
              <a:cxnLst>
                <a:cxn ang="0">
                  <a:pos x="T0" y="T1"/>
                </a:cxn>
                <a:cxn ang="0">
                  <a:pos x="T2" y="T3"/>
                </a:cxn>
                <a:cxn ang="0">
                  <a:pos x="T4" y="T5"/>
                </a:cxn>
                <a:cxn ang="0">
                  <a:pos x="T6" y="T7"/>
                </a:cxn>
                <a:cxn ang="0">
                  <a:pos x="T8" y="T9"/>
                </a:cxn>
              </a:cxnLst>
              <a:rect l="0" t="0" r="r" b="b"/>
              <a:pathLst>
                <a:path w="92" h="114">
                  <a:moveTo>
                    <a:pt x="92" y="0"/>
                  </a:moveTo>
                  <a:lnTo>
                    <a:pt x="0" y="114"/>
                  </a:lnTo>
                  <a:lnTo>
                    <a:pt x="9" y="114"/>
                  </a:lnTo>
                  <a:lnTo>
                    <a:pt x="92" y="11"/>
                  </a:lnTo>
                  <a:lnTo>
                    <a:pt x="92"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5" name="Freeform 198">
              <a:extLst>
                <a:ext uri="{FF2B5EF4-FFF2-40B4-BE49-F238E27FC236}">
                  <a16:creationId xmlns:a16="http://schemas.microsoft.com/office/drawing/2014/main" id="{6879812E-C71F-40BE-8843-7D16E1612D2A}"/>
                </a:ext>
              </a:extLst>
            </p:cNvPr>
            <p:cNvSpPr>
              <a:spLocks/>
            </p:cNvSpPr>
            <p:nvPr/>
          </p:nvSpPr>
          <p:spPr bwMode="auto">
            <a:xfrm>
              <a:off x="-2047875" y="3098800"/>
              <a:ext cx="358775" cy="446088"/>
            </a:xfrm>
            <a:custGeom>
              <a:avLst/>
              <a:gdLst>
                <a:gd name="T0" fmla="*/ 226 w 226"/>
                <a:gd name="T1" fmla="*/ 0 h 281"/>
                <a:gd name="T2" fmla="*/ 0 w 226"/>
                <a:gd name="T3" fmla="*/ 281 h 281"/>
                <a:gd name="T4" fmla="*/ 9 w 226"/>
                <a:gd name="T5" fmla="*/ 281 h 281"/>
                <a:gd name="T6" fmla="*/ 226 w 226"/>
                <a:gd name="T7" fmla="*/ 11 h 281"/>
                <a:gd name="T8" fmla="*/ 226 w 226"/>
                <a:gd name="T9" fmla="*/ 0 h 281"/>
              </a:gdLst>
              <a:ahLst/>
              <a:cxnLst>
                <a:cxn ang="0">
                  <a:pos x="T0" y="T1"/>
                </a:cxn>
                <a:cxn ang="0">
                  <a:pos x="T2" y="T3"/>
                </a:cxn>
                <a:cxn ang="0">
                  <a:pos x="T4" y="T5"/>
                </a:cxn>
                <a:cxn ang="0">
                  <a:pos x="T6" y="T7"/>
                </a:cxn>
                <a:cxn ang="0">
                  <a:pos x="T8" y="T9"/>
                </a:cxn>
              </a:cxnLst>
              <a:rect l="0" t="0" r="r" b="b"/>
              <a:pathLst>
                <a:path w="226" h="281">
                  <a:moveTo>
                    <a:pt x="226" y="0"/>
                  </a:moveTo>
                  <a:lnTo>
                    <a:pt x="0" y="281"/>
                  </a:lnTo>
                  <a:lnTo>
                    <a:pt x="9" y="281"/>
                  </a:lnTo>
                  <a:lnTo>
                    <a:pt x="226" y="11"/>
                  </a:lnTo>
                  <a:lnTo>
                    <a:pt x="22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6" name="Freeform 199">
              <a:extLst>
                <a:ext uri="{FF2B5EF4-FFF2-40B4-BE49-F238E27FC236}">
                  <a16:creationId xmlns:a16="http://schemas.microsoft.com/office/drawing/2014/main" id="{2BD53558-0972-4DE2-AAFD-BE5924532674}"/>
                </a:ext>
              </a:extLst>
            </p:cNvPr>
            <p:cNvSpPr>
              <a:spLocks/>
            </p:cNvSpPr>
            <p:nvPr/>
          </p:nvSpPr>
          <p:spPr bwMode="auto">
            <a:xfrm>
              <a:off x="-2047875" y="3098800"/>
              <a:ext cx="358775" cy="446088"/>
            </a:xfrm>
            <a:custGeom>
              <a:avLst/>
              <a:gdLst>
                <a:gd name="T0" fmla="*/ 226 w 226"/>
                <a:gd name="T1" fmla="*/ 0 h 281"/>
                <a:gd name="T2" fmla="*/ 0 w 226"/>
                <a:gd name="T3" fmla="*/ 281 h 281"/>
                <a:gd name="T4" fmla="*/ 9 w 226"/>
                <a:gd name="T5" fmla="*/ 281 h 281"/>
                <a:gd name="T6" fmla="*/ 226 w 226"/>
                <a:gd name="T7" fmla="*/ 11 h 281"/>
                <a:gd name="T8" fmla="*/ 226 w 226"/>
                <a:gd name="T9" fmla="*/ 0 h 281"/>
              </a:gdLst>
              <a:ahLst/>
              <a:cxnLst>
                <a:cxn ang="0">
                  <a:pos x="T0" y="T1"/>
                </a:cxn>
                <a:cxn ang="0">
                  <a:pos x="T2" y="T3"/>
                </a:cxn>
                <a:cxn ang="0">
                  <a:pos x="T4" y="T5"/>
                </a:cxn>
                <a:cxn ang="0">
                  <a:pos x="T6" y="T7"/>
                </a:cxn>
                <a:cxn ang="0">
                  <a:pos x="T8" y="T9"/>
                </a:cxn>
              </a:cxnLst>
              <a:rect l="0" t="0" r="r" b="b"/>
              <a:pathLst>
                <a:path w="226" h="281">
                  <a:moveTo>
                    <a:pt x="226" y="0"/>
                  </a:moveTo>
                  <a:lnTo>
                    <a:pt x="0" y="281"/>
                  </a:lnTo>
                  <a:lnTo>
                    <a:pt x="9" y="281"/>
                  </a:lnTo>
                  <a:lnTo>
                    <a:pt x="226" y="11"/>
                  </a:lnTo>
                  <a:lnTo>
                    <a:pt x="22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7" name="Freeform 200">
              <a:extLst>
                <a:ext uri="{FF2B5EF4-FFF2-40B4-BE49-F238E27FC236}">
                  <a16:creationId xmlns:a16="http://schemas.microsoft.com/office/drawing/2014/main" id="{6237CF3C-E1E9-447B-BC85-B3ED135F7DFB}"/>
                </a:ext>
              </a:extLst>
            </p:cNvPr>
            <p:cNvSpPr>
              <a:spLocks/>
            </p:cNvSpPr>
            <p:nvPr/>
          </p:nvSpPr>
          <p:spPr bwMode="auto">
            <a:xfrm>
              <a:off x="-1781175" y="3432175"/>
              <a:ext cx="92075" cy="112713"/>
            </a:xfrm>
            <a:custGeom>
              <a:avLst/>
              <a:gdLst>
                <a:gd name="T0" fmla="*/ 58 w 58"/>
                <a:gd name="T1" fmla="*/ 0 h 71"/>
                <a:gd name="T2" fmla="*/ 0 w 58"/>
                <a:gd name="T3" fmla="*/ 71 h 71"/>
                <a:gd name="T4" fmla="*/ 9 w 58"/>
                <a:gd name="T5" fmla="*/ 71 h 71"/>
                <a:gd name="T6" fmla="*/ 58 w 58"/>
                <a:gd name="T7" fmla="*/ 11 h 71"/>
                <a:gd name="T8" fmla="*/ 58 w 58"/>
                <a:gd name="T9" fmla="*/ 0 h 71"/>
              </a:gdLst>
              <a:ahLst/>
              <a:cxnLst>
                <a:cxn ang="0">
                  <a:pos x="T0" y="T1"/>
                </a:cxn>
                <a:cxn ang="0">
                  <a:pos x="T2" y="T3"/>
                </a:cxn>
                <a:cxn ang="0">
                  <a:pos x="T4" y="T5"/>
                </a:cxn>
                <a:cxn ang="0">
                  <a:pos x="T6" y="T7"/>
                </a:cxn>
                <a:cxn ang="0">
                  <a:pos x="T8" y="T9"/>
                </a:cxn>
              </a:cxnLst>
              <a:rect l="0" t="0" r="r" b="b"/>
              <a:pathLst>
                <a:path w="58" h="71">
                  <a:moveTo>
                    <a:pt x="58" y="0"/>
                  </a:moveTo>
                  <a:lnTo>
                    <a:pt x="0" y="71"/>
                  </a:lnTo>
                  <a:lnTo>
                    <a:pt x="9" y="71"/>
                  </a:lnTo>
                  <a:lnTo>
                    <a:pt x="58" y="11"/>
                  </a:lnTo>
                  <a:lnTo>
                    <a:pt x="58"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8" name="Freeform 201">
              <a:extLst>
                <a:ext uri="{FF2B5EF4-FFF2-40B4-BE49-F238E27FC236}">
                  <a16:creationId xmlns:a16="http://schemas.microsoft.com/office/drawing/2014/main" id="{73AD247A-E57E-42FD-B735-C96F5C868FBC}"/>
                </a:ext>
              </a:extLst>
            </p:cNvPr>
            <p:cNvSpPr>
              <a:spLocks/>
            </p:cNvSpPr>
            <p:nvPr/>
          </p:nvSpPr>
          <p:spPr bwMode="auto">
            <a:xfrm>
              <a:off x="-1781175" y="3432175"/>
              <a:ext cx="92075" cy="112713"/>
            </a:xfrm>
            <a:custGeom>
              <a:avLst/>
              <a:gdLst>
                <a:gd name="T0" fmla="*/ 58 w 58"/>
                <a:gd name="T1" fmla="*/ 0 h 71"/>
                <a:gd name="T2" fmla="*/ 0 w 58"/>
                <a:gd name="T3" fmla="*/ 71 h 71"/>
                <a:gd name="T4" fmla="*/ 9 w 58"/>
                <a:gd name="T5" fmla="*/ 71 h 71"/>
                <a:gd name="T6" fmla="*/ 58 w 58"/>
                <a:gd name="T7" fmla="*/ 11 h 71"/>
                <a:gd name="T8" fmla="*/ 58 w 58"/>
                <a:gd name="T9" fmla="*/ 0 h 71"/>
              </a:gdLst>
              <a:ahLst/>
              <a:cxnLst>
                <a:cxn ang="0">
                  <a:pos x="T0" y="T1"/>
                </a:cxn>
                <a:cxn ang="0">
                  <a:pos x="T2" y="T3"/>
                </a:cxn>
                <a:cxn ang="0">
                  <a:pos x="T4" y="T5"/>
                </a:cxn>
                <a:cxn ang="0">
                  <a:pos x="T6" y="T7"/>
                </a:cxn>
                <a:cxn ang="0">
                  <a:pos x="T8" y="T9"/>
                </a:cxn>
              </a:cxnLst>
              <a:rect l="0" t="0" r="r" b="b"/>
              <a:pathLst>
                <a:path w="58" h="71">
                  <a:moveTo>
                    <a:pt x="58" y="0"/>
                  </a:moveTo>
                  <a:lnTo>
                    <a:pt x="0" y="71"/>
                  </a:lnTo>
                  <a:lnTo>
                    <a:pt x="9" y="71"/>
                  </a:lnTo>
                  <a:lnTo>
                    <a:pt x="58" y="11"/>
                  </a:lnTo>
                  <a:lnTo>
                    <a:pt x="58"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9" name="Freeform 202">
              <a:extLst>
                <a:ext uri="{FF2B5EF4-FFF2-40B4-BE49-F238E27FC236}">
                  <a16:creationId xmlns:a16="http://schemas.microsoft.com/office/drawing/2014/main" id="{C91C2109-1F80-49CA-9C39-B3EBB3F8CF73}"/>
                </a:ext>
              </a:extLst>
            </p:cNvPr>
            <p:cNvSpPr>
              <a:spLocks/>
            </p:cNvSpPr>
            <p:nvPr/>
          </p:nvSpPr>
          <p:spPr bwMode="auto">
            <a:xfrm>
              <a:off x="-1941513" y="3232150"/>
              <a:ext cx="252413" cy="312738"/>
            </a:xfrm>
            <a:custGeom>
              <a:avLst/>
              <a:gdLst>
                <a:gd name="T0" fmla="*/ 159 w 159"/>
                <a:gd name="T1" fmla="*/ 0 h 197"/>
                <a:gd name="T2" fmla="*/ 0 w 159"/>
                <a:gd name="T3" fmla="*/ 197 h 197"/>
                <a:gd name="T4" fmla="*/ 9 w 159"/>
                <a:gd name="T5" fmla="*/ 197 h 197"/>
                <a:gd name="T6" fmla="*/ 159 w 159"/>
                <a:gd name="T7" fmla="*/ 12 h 197"/>
                <a:gd name="T8" fmla="*/ 159 w 159"/>
                <a:gd name="T9" fmla="*/ 0 h 197"/>
              </a:gdLst>
              <a:ahLst/>
              <a:cxnLst>
                <a:cxn ang="0">
                  <a:pos x="T0" y="T1"/>
                </a:cxn>
                <a:cxn ang="0">
                  <a:pos x="T2" y="T3"/>
                </a:cxn>
                <a:cxn ang="0">
                  <a:pos x="T4" y="T5"/>
                </a:cxn>
                <a:cxn ang="0">
                  <a:pos x="T6" y="T7"/>
                </a:cxn>
                <a:cxn ang="0">
                  <a:pos x="T8" y="T9"/>
                </a:cxn>
              </a:cxnLst>
              <a:rect l="0" t="0" r="r" b="b"/>
              <a:pathLst>
                <a:path w="159" h="197">
                  <a:moveTo>
                    <a:pt x="159" y="0"/>
                  </a:moveTo>
                  <a:lnTo>
                    <a:pt x="0" y="197"/>
                  </a:lnTo>
                  <a:lnTo>
                    <a:pt x="9" y="197"/>
                  </a:lnTo>
                  <a:lnTo>
                    <a:pt x="159" y="12"/>
                  </a:lnTo>
                  <a:lnTo>
                    <a:pt x="1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0" name="Freeform 203">
              <a:extLst>
                <a:ext uri="{FF2B5EF4-FFF2-40B4-BE49-F238E27FC236}">
                  <a16:creationId xmlns:a16="http://schemas.microsoft.com/office/drawing/2014/main" id="{DB61B8CF-7849-4F26-B4D7-198EAA4E1874}"/>
                </a:ext>
              </a:extLst>
            </p:cNvPr>
            <p:cNvSpPr>
              <a:spLocks/>
            </p:cNvSpPr>
            <p:nvPr/>
          </p:nvSpPr>
          <p:spPr bwMode="auto">
            <a:xfrm>
              <a:off x="-1941513" y="3232150"/>
              <a:ext cx="252413" cy="312738"/>
            </a:xfrm>
            <a:custGeom>
              <a:avLst/>
              <a:gdLst>
                <a:gd name="T0" fmla="*/ 159 w 159"/>
                <a:gd name="T1" fmla="*/ 0 h 197"/>
                <a:gd name="T2" fmla="*/ 0 w 159"/>
                <a:gd name="T3" fmla="*/ 197 h 197"/>
                <a:gd name="T4" fmla="*/ 9 w 159"/>
                <a:gd name="T5" fmla="*/ 197 h 197"/>
                <a:gd name="T6" fmla="*/ 159 w 159"/>
                <a:gd name="T7" fmla="*/ 12 h 197"/>
                <a:gd name="T8" fmla="*/ 159 w 159"/>
                <a:gd name="T9" fmla="*/ 0 h 197"/>
              </a:gdLst>
              <a:ahLst/>
              <a:cxnLst>
                <a:cxn ang="0">
                  <a:pos x="T0" y="T1"/>
                </a:cxn>
                <a:cxn ang="0">
                  <a:pos x="T2" y="T3"/>
                </a:cxn>
                <a:cxn ang="0">
                  <a:pos x="T4" y="T5"/>
                </a:cxn>
                <a:cxn ang="0">
                  <a:pos x="T6" y="T7"/>
                </a:cxn>
                <a:cxn ang="0">
                  <a:pos x="T8" y="T9"/>
                </a:cxn>
              </a:cxnLst>
              <a:rect l="0" t="0" r="r" b="b"/>
              <a:pathLst>
                <a:path w="159" h="197">
                  <a:moveTo>
                    <a:pt x="159" y="0"/>
                  </a:moveTo>
                  <a:lnTo>
                    <a:pt x="0" y="197"/>
                  </a:lnTo>
                  <a:lnTo>
                    <a:pt x="9" y="197"/>
                  </a:lnTo>
                  <a:lnTo>
                    <a:pt x="159" y="12"/>
                  </a:lnTo>
                  <a:lnTo>
                    <a:pt x="1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1" name="Freeform 204">
              <a:extLst>
                <a:ext uri="{FF2B5EF4-FFF2-40B4-BE49-F238E27FC236}">
                  <a16:creationId xmlns:a16="http://schemas.microsoft.com/office/drawing/2014/main" id="{56553089-C5CC-4D04-ACA8-70F719270BCA}"/>
                </a:ext>
              </a:extLst>
            </p:cNvPr>
            <p:cNvSpPr>
              <a:spLocks/>
            </p:cNvSpPr>
            <p:nvPr/>
          </p:nvSpPr>
          <p:spPr bwMode="auto">
            <a:xfrm>
              <a:off x="-2314575" y="2765425"/>
              <a:ext cx="625475" cy="779463"/>
            </a:xfrm>
            <a:custGeom>
              <a:avLst/>
              <a:gdLst>
                <a:gd name="T0" fmla="*/ 394 w 394"/>
                <a:gd name="T1" fmla="*/ 0 h 491"/>
                <a:gd name="T2" fmla="*/ 0 w 394"/>
                <a:gd name="T3" fmla="*/ 491 h 491"/>
                <a:gd name="T4" fmla="*/ 9 w 394"/>
                <a:gd name="T5" fmla="*/ 491 h 491"/>
                <a:gd name="T6" fmla="*/ 394 w 394"/>
                <a:gd name="T7" fmla="*/ 11 h 491"/>
                <a:gd name="T8" fmla="*/ 394 w 394"/>
                <a:gd name="T9" fmla="*/ 0 h 491"/>
              </a:gdLst>
              <a:ahLst/>
              <a:cxnLst>
                <a:cxn ang="0">
                  <a:pos x="T0" y="T1"/>
                </a:cxn>
                <a:cxn ang="0">
                  <a:pos x="T2" y="T3"/>
                </a:cxn>
                <a:cxn ang="0">
                  <a:pos x="T4" y="T5"/>
                </a:cxn>
                <a:cxn ang="0">
                  <a:pos x="T6" y="T7"/>
                </a:cxn>
                <a:cxn ang="0">
                  <a:pos x="T8" y="T9"/>
                </a:cxn>
              </a:cxnLst>
              <a:rect l="0" t="0" r="r" b="b"/>
              <a:pathLst>
                <a:path w="394" h="491">
                  <a:moveTo>
                    <a:pt x="394" y="0"/>
                  </a:moveTo>
                  <a:lnTo>
                    <a:pt x="0" y="491"/>
                  </a:lnTo>
                  <a:lnTo>
                    <a:pt x="9" y="491"/>
                  </a:lnTo>
                  <a:lnTo>
                    <a:pt x="394" y="11"/>
                  </a:lnTo>
                  <a:lnTo>
                    <a:pt x="39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2" name="Freeform 205">
              <a:extLst>
                <a:ext uri="{FF2B5EF4-FFF2-40B4-BE49-F238E27FC236}">
                  <a16:creationId xmlns:a16="http://schemas.microsoft.com/office/drawing/2014/main" id="{BB040BA7-80A0-4CA4-8FDA-276B308FA4B0}"/>
                </a:ext>
              </a:extLst>
            </p:cNvPr>
            <p:cNvSpPr>
              <a:spLocks/>
            </p:cNvSpPr>
            <p:nvPr/>
          </p:nvSpPr>
          <p:spPr bwMode="auto">
            <a:xfrm>
              <a:off x="-2314575" y="2765425"/>
              <a:ext cx="625475" cy="779463"/>
            </a:xfrm>
            <a:custGeom>
              <a:avLst/>
              <a:gdLst>
                <a:gd name="T0" fmla="*/ 394 w 394"/>
                <a:gd name="T1" fmla="*/ 0 h 491"/>
                <a:gd name="T2" fmla="*/ 0 w 394"/>
                <a:gd name="T3" fmla="*/ 491 h 491"/>
                <a:gd name="T4" fmla="*/ 9 w 394"/>
                <a:gd name="T5" fmla="*/ 491 h 491"/>
                <a:gd name="T6" fmla="*/ 394 w 394"/>
                <a:gd name="T7" fmla="*/ 11 h 491"/>
                <a:gd name="T8" fmla="*/ 394 w 394"/>
                <a:gd name="T9" fmla="*/ 0 h 491"/>
              </a:gdLst>
              <a:ahLst/>
              <a:cxnLst>
                <a:cxn ang="0">
                  <a:pos x="T0" y="T1"/>
                </a:cxn>
                <a:cxn ang="0">
                  <a:pos x="T2" y="T3"/>
                </a:cxn>
                <a:cxn ang="0">
                  <a:pos x="T4" y="T5"/>
                </a:cxn>
                <a:cxn ang="0">
                  <a:pos x="T6" y="T7"/>
                </a:cxn>
                <a:cxn ang="0">
                  <a:pos x="T8" y="T9"/>
                </a:cxn>
              </a:cxnLst>
              <a:rect l="0" t="0" r="r" b="b"/>
              <a:pathLst>
                <a:path w="394" h="491">
                  <a:moveTo>
                    <a:pt x="394" y="0"/>
                  </a:moveTo>
                  <a:lnTo>
                    <a:pt x="0" y="491"/>
                  </a:lnTo>
                  <a:lnTo>
                    <a:pt x="9" y="491"/>
                  </a:lnTo>
                  <a:lnTo>
                    <a:pt x="394" y="11"/>
                  </a:lnTo>
                  <a:lnTo>
                    <a:pt x="39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3" name="Freeform 206">
              <a:extLst>
                <a:ext uri="{FF2B5EF4-FFF2-40B4-BE49-F238E27FC236}">
                  <a16:creationId xmlns:a16="http://schemas.microsoft.com/office/drawing/2014/main" id="{B52EC6EE-DE3E-490C-B874-F38AF636F3EF}"/>
                </a:ext>
              </a:extLst>
            </p:cNvPr>
            <p:cNvSpPr>
              <a:spLocks/>
            </p:cNvSpPr>
            <p:nvPr/>
          </p:nvSpPr>
          <p:spPr bwMode="auto">
            <a:xfrm>
              <a:off x="-2489200" y="2235200"/>
              <a:ext cx="277813" cy="349250"/>
            </a:xfrm>
            <a:custGeom>
              <a:avLst/>
              <a:gdLst>
                <a:gd name="T0" fmla="*/ 175 w 175"/>
                <a:gd name="T1" fmla="*/ 0 h 220"/>
                <a:gd name="T2" fmla="*/ 165 w 175"/>
                <a:gd name="T3" fmla="*/ 0 h 220"/>
                <a:gd name="T4" fmla="*/ 0 w 175"/>
                <a:gd name="T5" fmla="*/ 208 h 220"/>
                <a:gd name="T6" fmla="*/ 0 w 175"/>
                <a:gd name="T7" fmla="*/ 220 h 220"/>
                <a:gd name="T8" fmla="*/ 175 w 175"/>
                <a:gd name="T9" fmla="*/ 0 h 220"/>
              </a:gdLst>
              <a:ahLst/>
              <a:cxnLst>
                <a:cxn ang="0">
                  <a:pos x="T0" y="T1"/>
                </a:cxn>
                <a:cxn ang="0">
                  <a:pos x="T2" y="T3"/>
                </a:cxn>
                <a:cxn ang="0">
                  <a:pos x="T4" y="T5"/>
                </a:cxn>
                <a:cxn ang="0">
                  <a:pos x="T6" y="T7"/>
                </a:cxn>
                <a:cxn ang="0">
                  <a:pos x="T8" y="T9"/>
                </a:cxn>
              </a:cxnLst>
              <a:rect l="0" t="0" r="r" b="b"/>
              <a:pathLst>
                <a:path w="175" h="220">
                  <a:moveTo>
                    <a:pt x="175" y="0"/>
                  </a:moveTo>
                  <a:lnTo>
                    <a:pt x="165" y="0"/>
                  </a:lnTo>
                  <a:lnTo>
                    <a:pt x="0" y="208"/>
                  </a:lnTo>
                  <a:lnTo>
                    <a:pt x="0" y="220"/>
                  </a:lnTo>
                  <a:lnTo>
                    <a:pt x="17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4" name="Freeform 207">
              <a:extLst>
                <a:ext uri="{FF2B5EF4-FFF2-40B4-BE49-F238E27FC236}">
                  <a16:creationId xmlns:a16="http://schemas.microsoft.com/office/drawing/2014/main" id="{E95E328D-D140-4401-9A83-E94444F1F5F7}"/>
                </a:ext>
              </a:extLst>
            </p:cNvPr>
            <p:cNvSpPr>
              <a:spLocks/>
            </p:cNvSpPr>
            <p:nvPr/>
          </p:nvSpPr>
          <p:spPr bwMode="auto">
            <a:xfrm>
              <a:off x="-2489200" y="2235200"/>
              <a:ext cx="277813" cy="349250"/>
            </a:xfrm>
            <a:custGeom>
              <a:avLst/>
              <a:gdLst>
                <a:gd name="T0" fmla="*/ 175 w 175"/>
                <a:gd name="T1" fmla="*/ 0 h 220"/>
                <a:gd name="T2" fmla="*/ 165 w 175"/>
                <a:gd name="T3" fmla="*/ 0 h 220"/>
                <a:gd name="T4" fmla="*/ 0 w 175"/>
                <a:gd name="T5" fmla="*/ 208 h 220"/>
                <a:gd name="T6" fmla="*/ 0 w 175"/>
                <a:gd name="T7" fmla="*/ 220 h 220"/>
                <a:gd name="T8" fmla="*/ 175 w 175"/>
                <a:gd name="T9" fmla="*/ 0 h 220"/>
              </a:gdLst>
              <a:ahLst/>
              <a:cxnLst>
                <a:cxn ang="0">
                  <a:pos x="T0" y="T1"/>
                </a:cxn>
                <a:cxn ang="0">
                  <a:pos x="T2" y="T3"/>
                </a:cxn>
                <a:cxn ang="0">
                  <a:pos x="T4" y="T5"/>
                </a:cxn>
                <a:cxn ang="0">
                  <a:pos x="T6" y="T7"/>
                </a:cxn>
                <a:cxn ang="0">
                  <a:pos x="T8" y="T9"/>
                </a:cxn>
              </a:cxnLst>
              <a:rect l="0" t="0" r="r" b="b"/>
              <a:pathLst>
                <a:path w="175" h="220">
                  <a:moveTo>
                    <a:pt x="175" y="0"/>
                  </a:moveTo>
                  <a:lnTo>
                    <a:pt x="165" y="0"/>
                  </a:lnTo>
                  <a:lnTo>
                    <a:pt x="0" y="208"/>
                  </a:lnTo>
                  <a:lnTo>
                    <a:pt x="0" y="220"/>
                  </a:lnTo>
                  <a:lnTo>
                    <a:pt x="17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5" name="Freeform 208">
              <a:extLst>
                <a:ext uri="{FF2B5EF4-FFF2-40B4-BE49-F238E27FC236}">
                  <a16:creationId xmlns:a16="http://schemas.microsoft.com/office/drawing/2014/main" id="{7D7859B2-B448-4411-9F84-FA9BCE8E8300}"/>
                </a:ext>
              </a:extLst>
            </p:cNvPr>
            <p:cNvSpPr>
              <a:spLocks/>
            </p:cNvSpPr>
            <p:nvPr/>
          </p:nvSpPr>
          <p:spPr bwMode="auto">
            <a:xfrm>
              <a:off x="-2489200" y="2235200"/>
              <a:ext cx="328613" cy="417513"/>
            </a:xfrm>
            <a:custGeom>
              <a:avLst/>
              <a:gdLst>
                <a:gd name="T0" fmla="*/ 207 w 207"/>
                <a:gd name="T1" fmla="*/ 0 h 263"/>
                <a:gd name="T2" fmla="*/ 198 w 207"/>
                <a:gd name="T3" fmla="*/ 0 h 263"/>
                <a:gd name="T4" fmla="*/ 0 w 207"/>
                <a:gd name="T5" fmla="*/ 252 h 263"/>
                <a:gd name="T6" fmla="*/ 0 w 207"/>
                <a:gd name="T7" fmla="*/ 263 h 263"/>
                <a:gd name="T8" fmla="*/ 207 w 207"/>
                <a:gd name="T9" fmla="*/ 0 h 263"/>
              </a:gdLst>
              <a:ahLst/>
              <a:cxnLst>
                <a:cxn ang="0">
                  <a:pos x="T0" y="T1"/>
                </a:cxn>
                <a:cxn ang="0">
                  <a:pos x="T2" y="T3"/>
                </a:cxn>
                <a:cxn ang="0">
                  <a:pos x="T4" y="T5"/>
                </a:cxn>
                <a:cxn ang="0">
                  <a:pos x="T6" y="T7"/>
                </a:cxn>
                <a:cxn ang="0">
                  <a:pos x="T8" y="T9"/>
                </a:cxn>
              </a:cxnLst>
              <a:rect l="0" t="0" r="r" b="b"/>
              <a:pathLst>
                <a:path w="207" h="263">
                  <a:moveTo>
                    <a:pt x="207" y="0"/>
                  </a:moveTo>
                  <a:lnTo>
                    <a:pt x="198" y="0"/>
                  </a:lnTo>
                  <a:lnTo>
                    <a:pt x="0" y="252"/>
                  </a:lnTo>
                  <a:lnTo>
                    <a:pt x="0" y="263"/>
                  </a:lnTo>
                  <a:lnTo>
                    <a:pt x="20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6" name="Freeform 209">
              <a:extLst>
                <a:ext uri="{FF2B5EF4-FFF2-40B4-BE49-F238E27FC236}">
                  <a16:creationId xmlns:a16="http://schemas.microsoft.com/office/drawing/2014/main" id="{4114E534-9F8D-456B-BD93-68057374E14F}"/>
                </a:ext>
              </a:extLst>
            </p:cNvPr>
            <p:cNvSpPr>
              <a:spLocks/>
            </p:cNvSpPr>
            <p:nvPr/>
          </p:nvSpPr>
          <p:spPr bwMode="auto">
            <a:xfrm>
              <a:off x="-2489200" y="2235200"/>
              <a:ext cx="328613" cy="417513"/>
            </a:xfrm>
            <a:custGeom>
              <a:avLst/>
              <a:gdLst>
                <a:gd name="T0" fmla="*/ 207 w 207"/>
                <a:gd name="T1" fmla="*/ 0 h 263"/>
                <a:gd name="T2" fmla="*/ 198 w 207"/>
                <a:gd name="T3" fmla="*/ 0 h 263"/>
                <a:gd name="T4" fmla="*/ 0 w 207"/>
                <a:gd name="T5" fmla="*/ 252 h 263"/>
                <a:gd name="T6" fmla="*/ 0 w 207"/>
                <a:gd name="T7" fmla="*/ 263 h 263"/>
                <a:gd name="T8" fmla="*/ 207 w 207"/>
                <a:gd name="T9" fmla="*/ 0 h 263"/>
              </a:gdLst>
              <a:ahLst/>
              <a:cxnLst>
                <a:cxn ang="0">
                  <a:pos x="T0" y="T1"/>
                </a:cxn>
                <a:cxn ang="0">
                  <a:pos x="T2" y="T3"/>
                </a:cxn>
                <a:cxn ang="0">
                  <a:pos x="T4" y="T5"/>
                </a:cxn>
                <a:cxn ang="0">
                  <a:pos x="T6" y="T7"/>
                </a:cxn>
                <a:cxn ang="0">
                  <a:pos x="T8" y="T9"/>
                </a:cxn>
              </a:cxnLst>
              <a:rect l="0" t="0" r="r" b="b"/>
              <a:pathLst>
                <a:path w="207" h="263">
                  <a:moveTo>
                    <a:pt x="207" y="0"/>
                  </a:moveTo>
                  <a:lnTo>
                    <a:pt x="198" y="0"/>
                  </a:lnTo>
                  <a:lnTo>
                    <a:pt x="0" y="252"/>
                  </a:lnTo>
                  <a:lnTo>
                    <a:pt x="0" y="263"/>
                  </a:lnTo>
                  <a:lnTo>
                    <a:pt x="20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7" name="Freeform 210">
              <a:extLst>
                <a:ext uri="{FF2B5EF4-FFF2-40B4-BE49-F238E27FC236}">
                  <a16:creationId xmlns:a16="http://schemas.microsoft.com/office/drawing/2014/main" id="{50CA1C2C-401D-4A58-8B90-68F610ECCBAB}"/>
                </a:ext>
              </a:extLst>
            </p:cNvPr>
            <p:cNvSpPr>
              <a:spLocks/>
            </p:cNvSpPr>
            <p:nvPr/>
          </p:nvSpPr>
          <p:spPr bwMode="auto">
            <a:xfrm>
              <a:off x="-2365375" y="2695575"/>
              <a:ext cx="676275" cy="849313"/>
            </a:xfrm>
            <a:custGeom>
              <a:avLst/>
              <a:gdLst>
                <a:gd name="T0" fmla="*/ 426 w 426"/>
                <a:gd name="T1" fmla="*/ 0 h 535"/>
                <a:gd name="T2" fmla="*/ 0 w 426"/>
                <a:gd name="T3" fmla="*/ 535 h 535"/>
                <a:gd name="T4" fmla="*/ 9 w 426"/>
                <a:gd name="T5" fmla="*/ 535 h 535"/>
                <a:gd name="T6" fmla="*/ 426 w 426"/>
                <a:gd name="T7" fmla="*/ 12 h 535"/>
                <a:gd name="T8" fmla="*/ 426 w 426"/>
                <a:gd name="T9" fmla="*/ 0 h 535"/>
              </a:gdLst>
              <a:ahLst/>
              <a:cxnLst>
                <a:cxn ang="0">
                  <a:pos x="T0" y="T1"/>
                </a:cxn>
                <a:cxn ang="0">
                  <a:pos x="T2" y="T3"/>
                </a:cxn>
                <a:cxn ang="0">
                  <a:pos x="T4" y="T5"/>
                </a:cxn>
                <a:cxn ang="0">
                  <a:pos x="T6" y="T7"/>
                </a:cxn>
                <a:cxn ang="0">
                  <a:pos x="T8" y="T9"/>
                </a:cxn>
              </a:cxnLst>
              <a:rect l="0" t="0" r="r" b="b"/>
              <a:pathLst>
                <a:path w="426" h="535">
                  <a:moveTo>
                    <a:pt x="426" y="0"/>
                  </a:moveTo>
                  <a:lnTo>
                    <a:pt x="0" y="535"/>
                  </a:lnTo>
                  <a:lnTo>
                    <a:pt x="9" y="535"/>
                  </a:lnTo>
                  <a:lnTo>
                    <a:pt x="426" y="12"/>
                  </a:lnTo>
                  <a:lnTo>
                    <a:pt x="42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8" name="Freeform 211">
              <a:extLst>
                <a:ext uri="{FF2B5EF4-FFF2-40B4-BE49-F238E27FC236}">
                  <a16:creationId xmlns:a16="http://schemas.microsoft.com/office/drawing/2014/main" id="{10BA05BC-3806-4045-A3F3-7F48BC0286C0}"/>
                </a:ext>
              </a:extLst>
            </p:cNvPr>
            <p:cNvSpPr>
              <a:spLocks/>
            </p:cNvSpPr>
            <p:nvPr/>
          </p:nvSpPr>
          <p:spPr bwMode="auto">
            <a:xfrm>
              <a:off x="-2365375" y="2695575"/>
              <a:ext cx="676275" cy="849313"/>
            </a:xfrm>
            <a:custGeom>
              <a:avLst/>
              <a:gdLst>
                <a:gd name="T0" fmla="*/ 426 w 426"/>
                <a:gd name="T1" fmla="*/ 0 h 535"/>
                <a:gd name="T2" fmla="*/ 0 w 426"/>
                <a:gd name="T3" fmla="*/ 535 h 535"/>
                <a:gd name="T4" fmla="*/ 9 w 426"/>
                <a:gd name="T5" fmla="*/ 535 h 535"/>
                <a:gd name="T6" fmla="*/ 426 w 426"/>
                <a:gd name="T7" fmla="*/ 12 h 535"/>
                <a:gd name="T8" fmla="*/ 426 w 426"/>
                <a:gd name="T9" fmla="*/ 0 h 535"/>
              </a:gdLst>
              <a:ahLst/>
              <a:cxnLst>
                <a:cxn ang="0">
                  <a:pos x="T0" y="T1"/>
                </a:cxn>
                <a:cxn ang="0">
                  <a:pos x="T2" y="T3"/>
                </a:cxn>
                <a:cxn ang="0">
                  <a:pos x="T4" y="T5"/>
                </a:cxn>
                <a:cxn ang="0">
                  <a:pos x="T6" y="T7"/>
                </a:cxn>
                <a:cxn ang="0">
                  <a:pos x="T8" y="T9"/>
                </a:cxn>
              </a:cxnLst>
              <a:rect l="0" t="0" r="r" b="b"/>
              <a:pathLst>
                <a:path w="426" h="535">
                  <a:moveTo>
                    <a:pt x="426" y="0"/>
                  </a:moveTo>
                  <a:lnTo>
                    <a:pt x="0" y="535"/>
                  </a:lnTo>
                  <a:lnTo>
                    <a:pt x="9" y="535"/>
                  </a:lnTo>
                  <a:lnTo>
                    <a:pt x="426" y="12"/>
                  </a:lnTo>
                  <a:lnTo>
                    <a:pt x="42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9" name="Freeform 212">
              <a:extLst>
                <a:ext uri="{FF2B5EF4-FFF2-40B4-BE49-F238E27FC236}">
                  <a16:creationId xmlns:a16="http://schemas.microsoft.com/office/drawing/2014/main" id="{77032D5A-492A-4D3D-8095-69402461434C}"/>
                </a:ext>
              </a:extLst>
            </p:cNvPr>
            <p:cNvSpPr>
              <a:spLocks/>
            </p:cNvSpPr>
            <p:nvPr/>
          </p:nvSpPr>
          <p:spPr bwMode="auto">
            <a:xfrm>
              <a:off x="-2208213" y="2898775"/>
              <a:ext cx="519113" cy="646113"/>
            </a:xfrm>
            <a:custGeom>
              <a:avLst/>
              <a:gdLst>
                <a:gd name="T0" fmla="*/ 327 w 327"/>
                <a:gd name="T1" fmla="*/ 0 h 407"/>
                <a:gd name="T2" fmla="*/ 0 w 327"/>
                <a:gd name="T3" fmla="*/ 407 h 407"/>
                <a:gd name="T4" fmla="*/ 9 w 327"/>
                <a:gd name="T5" fmla="*/ 407 h 407"/>
                <a:gd name="T6" fmla="*/ 327 w 327"/>
                <a:gd name="T7" fmla="*/ 12 h 407"/>
                <a:gd name="T8" fmla="*/ 327 w 327"/>
                <a:gd name="T9" fmla="*/ 0 h 407"/>
              </a:gdLst>
              <a:ahLst/>
              <a:cxnLst>
                <a:cxn ang="0">
                  <a:pos x="T0" y="T1"/>
                </a:cxn>
                <a:cxn ang="0">
                  <a:pos x="T2" y="T3"/>
                </a:cxn>
                <a:cxn ang="0">
                  <a:pos x="T4" y="T5"/>
                </a:cxn>
                <a:cxn ang="0">
                  <a:pos x="T6" y="T7"/>
                </a:cxn>
                <a:cxn ang="0">
                  <a:pos x="T8" y="T9"/>
                </a:cxn>
              </a:cxnLst>
              <a:rect l="0" t="0" r="r" b="b"/>
              <a:pathLst>
                <a:path w="327" h="407">
                  <a:moveTo>
                    <a:pt x="327" y="0"/>
                  </a:moveTo>
                  <a:lnTo>
                    <a:pt x="0" y="407"/>
                  </a:lnTo>
                  <a:lnTo>
                    <a:pt x="9" y="407"/>
                  </a:lnTo>
                  <a:lnTo>
                    <a:pt x="327" y="12"/>
                  </a:lnTo>
                  <a:lnTo>
                    <a:pt x="32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80" name="Freeform 213">
              <a:extLst>
                <a:ext uri="{FF2B5EF4-FFF2-40B4-BE49-F238E27FC236}">
                  <a16:creationId xmlns:a16="http://schemas.microsoft.com/office/drawing/2014/main" id="{498EA16C-6CBE-4124-9003-E67DFE183442}"/>
                </a:ext>
              </a:extLst>
            </p:cNvPr>
            <p:cNvSpPr>
              <a:spLocks/>
            </p:cNvSpPr>
            <p:nvPr/>
          </p:nvSpPr>
          <p:spPr bwMode="auto">
            <a:xfrm>
              <a:off x="-2208213" y="2898775"/>
              <a:ext cx="519113" cy="646113"/>
            </a:xfrm>
            <a:custGeom>
              <a:avLst/>
              <a:gdLst>
                <a:gd name="T0" fmla="*/ 327 w 327"/>
                <a:gd name="T1" fmla="*/ 0 h 407"/>
                <a:gd name="T2" fmla="*/ 0 w 327"/>
                <a:gd name="T3" fmla="*/ 407 h 407"/>
                <a:gd name="T4" fmla="*/ 9 w 327"/>
                <a:gd name="T5" fmla="*/ 407 h 407"/>
                <a:gd name="T6" fmla="*/ 327 w 327"/>
                <a:gd name="T7" fmla="*/ 12 h 407"/>
                <a:gd name="T8" fmla="*/ 327 w 327"/>
                <a:gd name="T9" fmla="*/ 0 h 407"/>
              </a:gdLst>
              <a:ahLst/>
              <a:cxnLst>
                <a:cxn ang="0">
                  <a:pos x="T0" y="T1"/>
                </a:cxn>
                <a:cxn ang="0">
                  <a:pos x="T2" y="T3"/>
                </a:cxn>
                <a:cxn ang="0">
                  <a:pos x="T4" y="T5"/>
                </a:cxn>
                <a:cxn ang="0">
                  <a:pos x="T6" y="T7"/>
                </a:cxn>
                <a:cxn ang="0">
                  <a:pos x="T8" y="T9"/>
                </a:cxn>
              </a:cxnLst>
              <a:rect l="0" t="0" r="r" b="b"/>
              <a:pathLst>
                <a:path w="327" h="407">
                  <a:moveTo>
                    <a:pt x="327" y="0"/>
                  </a:moveTo>
                  <a:lnTo>
                    <a:pt x="0" y="407"/>
                  </a:lnTo>
                  <a:lnTo>
                    <a:pt x="9" y="407"/>
                  </a:lnTo>
                  <a:lnTo>
                    <a:pt x="327" y="12"/>
                  </a:lnTo>
                  <a:lnTo>
                    <a:pt x="32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81" name="Freeform 214">
              <a:extLst>
                <a:ext uri="{FF2B5EF4-FFF2-40B4-BE49-F238E27FC236}">
                  <a16:creationId xmlns:a16="http://schemas.microsoft.com/office/drawing/2014/main" id="{4B08643D-D471-4F72-8FCB-ECF5719F5090}"/>
                </a:ext>
              </a:extLst>
            </p:cNvPr>
            <p:cNvSpPr>
              <a:spLocks/>
            </p:cNvSpPr>
            <p:nvPr/>
          </p:nvSpPr>
          <p:spPr bwMode="auto">
            <a:xfrm>
              <a:off x="-2098675" y="3028950"/>
              <a:ext cx="409575" cy="515938"/>
            </a:xfrm>
            <a:custGeom>
              <a:avLst/>
              <a:gdLst>
                <a:gd name="T0" fmla="*/ 258 w 258"/>
                <a:gd name="T1" fmla="*/ 0 h 325"/>
                <a:gd name="T2" fmla="*/ 0 w 258"/>
                <a:gd name="T3" fmla="*/ 325 h 325"/>
                <a:gd name="T4" fmla="*/ 9 w 258"/>
                <a:gd name="T5" fmla="*/ 325 h 325"/>
                <a:gd name="T6" fmla="*/ 258 w 258"/>
                <a:gd name="T7" fmla="*/ 12 h 325"/>
                <a:gd name="T8" fmla="*/ 258 w 258"/>
                <a:gd name="T9" fmla="*/ 0 h 325"/>
              </a:gdLst>
              <a:ahLst/>
              <a:cxnLst>
                <a:cxn ang="0">
                  <a:pos x="T0" y="T1"/>
                </a:cxn>
                <a:cxn ang="0">
                  <a:pos x="T2" y="T3"/>
                </a:cxn>
                <a:cxn ang="0">
                  <a:pos x="T4" y="T5"/>
                </a:cxn>
                <a:cxn ang="0">
                  <a:pos x="T6" y="T7"/>
                </a:cxn>
                <a:cxn ang="0">
                  <a:pos x="T8" y="T9"/>
                </a:cxn>
              </a:cxnLst>
              <a:rect l="0" t="0" r="r" b="b"/>
              <a:pathLst>
                <a:path w="258" h="325">
                  <a:moveTo>
                    <a:pt x="258" y="0"/>
                  </a:moveTo>
                  <a:lnTo>
                    <a:pt x="0" y="325"/>
                  </a:lnTo>
                  <a:lnTo>
                    <a:pt x="9" y="325"/>
                  </a:lnTo>
                  <a:lnTo>
                    <a:pt x="258" y="12"/>
                  </a:lnTo>
                  <a:lnTo>
                    <a:pt x="258"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82" name="Freeform 215">
              <a:extLst>
                <a:ext uri="{FF2B5EF4-FFF2-40B4-BE49-F238E27FC236}">
                  <a16:creationId xmlns:a16="http://schemas.microsoft.com/office/drawing/2014/main" id="{69D5C767-DE92-45F8-B4BB-F2F742071B67}"/>
                </a:ext>
              </a:extLst>
            </p:cNvPr>
            <p:cNvSpPr>
              <a:spLocks/>
            </p:cNvSpPr>
            <p:nvPr/>
          </p:nvSpPr>
          <p:spPr bwMode="auto">
            <a:xfrm>
              <a:off x="-2098675" y="3028950"/>
              <a:ext cx="409575" cy="515938"/>
            </a:xfrm>
            <a:custGeom>
              <a:avLst/>
              <a:gdLst>
                <a:gd name="T0" fmla="*/ 258 w 258"/>
                <a:gd name="T1" fmla="*/ 0 h 325"/>
                <a:gd name="T2" fmla="*/ 0 w 258"/>
                <a:gd name="T3" fmla="*/ 325 h 325"/>
                <a:gd name="T4" fmla="*/ 9 w 258"/>
                <a:gd name="T5" fmla="*/ 325 h 325"/>
                <a:gd name="T6" fmla="*/ 258 w 258"/>
                <a:gd name="T7" fmla="*/ 12 h 325"/>
                <a:gd name="T8" fmla="*/ 258 w 258"/>
                <a:gd name="T9" fmla="*/ 0 h 325"/>
              </a:gdLst>
              <a:ahLst/>
              <a:cxnLst>
                <a:cxn ang="0">
                  <a:pos x="T0" y="T1"/>
                </a:cxn>
                <a:cxn ang="0">
                  <a:pos x="T2" y="T3"/>
                </a:cxn>
                <a:cxn ang="0">
                  <a:pos x="T4" y="T5"/>
                </a:cxn>
                <a:cxn ang="0">
                  <a:pos x="T6" y="T7"/>
                </a:cxn>
                <a:cxn ang="0">
                  <a:pos x="T8" y="T9"/>
                </a:cxn>
              </a:cxnLst>
              <a:rect l="0" t="0" r="r" b="b"/>
              <a:pathLst>
                <a:path w="258" h="325">
                  <a:moveTo>
                    <a:pt x="258" y="0"/>
                  </a:moveTo>
                  <a:lnTo>
                    <a:pt x="0" y="325"/>
                  </a:lnTo>
                  <a:lnTo>
                    <a:pt x="9" y="325"/>
                  </a:lnTo>
                  <a:lnTo>
                    <a:pt x="258" y="12"/>
                  </a:lnTo>
                  <a:lnTo>
                    <a:pt x="258"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83" name="Freeform 216">
              <a:extLst>
                <a:ext uri="{FF2B5EF4-FFF2-40B4-BE49-F238E27FC236}">
                  <a16:creationId xmlns:a16="http://schemas.microsoft.com/office/drawing/2014/main" id="{808F044B-FBFE-4740-AE0A-B6331762197B}"/>
                </a:ext>
              </a:extLst>
            </p:cNvPr>
            <p:cNvSpPr>
              <a:spLocks/>
            </p:cNvSpPr>
            <p:nvPr/>
          </p:nvSpPr>
          <p:spPr bwMode="auto">
            <a:xfrm>
              <a:off x="-2154238" y="2963863"/>
              <a:ext cx="465138" cy="581025"/>
            </a:xfrm>
            <a:custGeom>
              <a:avLst/>
              <a:gdLst>
                <a:gd name="T0" fmla="*/ 293 w 293"/>
                <a:gd name="T1" fmla="*/ 0 h 366"/>
                <a:gd name="T2" fmla="*/ 0 w 293"/>
                <a:gd name="T3" fmla="*/ 366 h 366"/>
                <a:gd name="T4" fmla="*/ 10 w 293"/>
                <a:gd name="T5" fmla="*/ 366 h 366"/>
                <a:gd name="T6" fmla="*/ 293 w 293"/>
                <a:gd name="T7" fmla="*/ 12 h 366"/>
                <a:gd name="T8" fmla="*/ 293 w 293"/>
                <a:gd name="T9" fmla="*/ 0 h 366"/>
              </a:gdLst>
              <a:ahLst/>
              <a:cxnLst>
                <a:cxn ang="0">
                  <a:pos x="T0" y="T1"/>
                </a:cxn>
                <a:cxn ang="0">
                  <a:pos x="T2" y="T3"/>
                </a:cxn>
                <a:cxn ang="0">
                  <a:pos x="T4" y="T5"/>
                </a:cxn>
                <a:cxn ang="0">
                  <a:pos x="T6" y="T7"/>
                </a:cxn>
                <a:cxn ang="0">
                  <a:pos x="T8" y="T9"/>
                </a:cxn>
              </a:cxnLst>
              <a:rect l="0" t="0" r="r" b="b"/>
              <a:pathLst>
                <a:path w="293" h="366">
                  <a:moveTo>
                    <a:pt x="293" y="0"/>
                  </a:moveTo>
                  <a:lnTo>
                    <a:pt x="0" y="366"/>
                  </a:lnTo>
                  <a:lnTo>
                    <a:pt x="10" y="366"/>
                  </a:lnTo>
                  <a:lnTo>
                    <a:pt x="293" y="12"/>
                  </a:lnTo>
                  <a:lnTo>
                    <a:pt x="293"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84" name="Freeform 217">
              <a:extLst>
                <a:ext uri="{FF2B5EF4-FFF2-40B4-BE49-F238E27FC236}">
                  <a16:creationId xmlns:a16="http://schemas.microsoft.com/office/drawing/2014/main" id="{7792DCBC-22D9-474F-BFE4-0B1F1CD40D0B}"/>
                </a:ext>
              </a:extLst>
            </p:cNvPr>
            <p:cNvSpPr>
              <a:spLocks/>
            </p:cNvSpPr>
            <p:nvPr/>
          </p:nvSpPr>
          <p:spPr bwMode="auto">
            <a:xfrm>
              <a:off x="-2154238" y="2963863"/>
              <a:ext cx="465138" cy="581025"/>
            </a:xfrm>
            <a:custGeom>
              <a:avLst/>
              <a:gdLst>
                <a:gd name="T0" fmla="*/ 293 w 293"/>
                <a:gd name="T1" fmla="*/ 0 h 366"/>
                <a:gd name="T2" fmla="*/ 0 w 293"/>
                <a:gd name="T3" fmla="*/ 366 h 366"/>
                <a:gd name="T4" fmla="*/ 10 w 293"/>
                <a:gd name="T5" fmla="*/ 366 h 366"/>
                <a:gd name="T6" fmla="*/ 293 w 293"/>
                <a:gd name="T7" fmla="*/ 12 h 366"/>
                <a:gd name="T8" fmla="*/ 293 w 293"/>
                <a:gd name="T9" fmla="*/ 0 h 366"/>
              </a:gdLst>
              <a:ahLst/>
              <a:cxnLst>
                <a:cxn ang="0">
                  <a:pos x="T0" y="T1"/>
                </a:cxn>
                <a:cxn ang="0">
                  <a:pos x="T2" y="T3"/>
                </a:cxn>
                <a:cxn ang="0">
                  <a:pos x="T4" y="T5"/>
                </a:cxn>
                <a:cxn ang="0">
                  <a:pos x="T6" y="T7"/>
                </a:cxn>
                <a:cxn ang="0">
                  <a:pos x="T8" y="T9"/>
                </a:cxn>
              </a:cxnLst>
              <a:rect l="0" t="0" r="r" b="b"/>
              <a:pathLst>
                <a:path w="293" h="366">
                  <a:moveTo>
                    <a:pt x="293" y="0"/>
                  </a:moveTo>
                  <a:lnTo>
                    <a:pt x="0" y="366"/>
                  </a:lnTo>
                  <a:lnTo>
                    <a:pt x="10" y="366"/>
                  </a:lnTo>
                  <a:lnTo>
                    <a:pt x="293" y="12"/>
                  </a:lnTo>
                  <a:lnTo>
                    <a:pt x="293"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2186" name="TextBox 2185">
            <a:extLst>
              <a:ext uri="{FF2B5EF4-FFF2-40B4-BE49-F238E27FC236}">
                <a16:creationId xmlns:a16="http://schemas.microsoft.com/office/drawing/2014/main" id="{207504DF-5105-45EF-820D-8360C18200D4}"/>
              </a:ext>
            </a:extLst>
          </p:cNvPr>
          <p:cNvSpPr txBox="1"/>
          <p:nvPr/>
        </p:nvSpPr>
        <p:spPr>
          <a:xfrm>
            <a:off x="7170756" y="5029860"/>
            <a:ext cx="4229100" cy="1169551"/>
          </a:xfrm>
          <a:prstGeom prst="rect">
            <a:avLst/>
          </a:prstGeom>
          <a:noFill/>
        </p:spPr>
        <p:txBody>
          <a:bodyPr wrap="square" rtlCol="0">
            <a:spAutoFit/>
          </a:bodyPr>
          <a:lstStyle/>
          <a:p>
            <a:r>
              <a:rPr lang="en-US" sz="35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New Technology</a:t>
            </a:r>
          </a:p>
          <a:p>
            <a:r>
              <a:rPr lang="en-US" sz="35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Connection</a:t>
            </a:r>
          </a:p>
        </p:txBody>
      </p:sp>
      <p:sp>
        <p:nvSpPr>
          <p:cNvPr id="3" name="Picture Placeholder 2">
            <a:extLst>
              <a:ext uri="{FF2B5EF4-FFF2-40B4-BE49-F238E27FC236}">
                <a16:creationId xmlns:a16="http://schemas.microsoft.com/office/drawing/2014/main" id="{A4D842C4-2E31-420C-B3D8-A01A6E65B883}"/>
              </a:ext>
            </a:extLst>
          </p:cNvPr>
          <p:cNvSpPr>
            <a:spLocks noGrp="1"/>
          </p:cNvSpPr>
          <p:nvPr>
            <p:ph type="pic" sz="quarter" idx="12"/>
          </p:nvPr>
        </p:nvSpPr>
        <p:spPr/>
      </p:sp>
    </p:spTree>
    <p:extLst>
      <p:ext uri="{BB962C8B-B14F-4D97-AF65-F5344CB8AC3E}">
        <p14:creationId xmlns:p14="http://schemas.microsoft.com/office/powerpoint/2010/main" val="828452524"/>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DE4C57F3-2E78-4F66-945F-975DECF9E4BA}"/>
              </a:ext>
            </a:extLst>
          </p:cNvPr>
          <p:cNvSpPr/>
          <p:nvPr/>
        </p:nvSpPr>
        <p:spPr>
          <a:xfrm>
            <a:off x="0" y="0"/>
            <a:ext cx="12192000" cy="6858000"/>
          </a:xfrm>
          <a:prstGeom prst="rect">
            <a:avLst/>
          </a:prstGeom>
          <a:solidFill>
            <a:schemeClr val="accent1">
              <a:alpha val="5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Freeform 5">
            <a:extLst>
              <a:ext uri="{FF2B5EF4-FFF2-40B4-BE49-F238E27FC236}">
                <a16:creationId xmlns:a16="http://schemas.microsoft.com/office/drawing/2014/main" id="{3F7ED051-4F84-4A3C-B9A6-681ED398F0FB}"/>
              </a:ext>
            </a:extLst>
          </p:cNvPr>
          <p:cNvSpPr>
            <a:spLocks/>
          </p:cNvSpPr>
          <p:nvPr/>
        </p:nvSpPr>
        <p:spPr bwMode="auto">
          <a:xfrm>
            <a:off x="6711950" y="2262187"/>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pic>
        <p:nvPicPr>
          <p:cNvPr id="16" name="Picture 15">
            <a:extLst>
              <a:ext uri="{FF2B5EF4-FFF2-40B4-BE49-F238E27FC236}">
                <a16:creationId xmlns:a16="http://schemas.microsoft.com/office/drawing/2014/main" id="{DA7DE373-10A4-48AA-93CF-FD10A567E62B}"/>
              </a:ext>
            </a:extLst>
          </p:cNvPr>
          <p:cNvPicPr>
            <a:picLocks noChangeAspect="1"/>
          </p:cNvPicPr>
          <p:nvPr/>
        </p:nvPicPr>
        <p:blipFill>
          <a:blip r:embed="rId3"/>
          <a:stretch>
            <a:fillRect/>
          </a:stretch>
        </p:blipFill>
        <p:spPr>
          <a:xfrm>
            <a:off x="4468152" y="5861240"/>
            <a:ext cx="3242464" cy="304308"/>
          </a:xfrm>
          <a:prstGeom prst="rect">
            <a:avLst/>
          </a:prstGeom>
        </p:spPr>
      </p:pic>
      <p:sp>
        <p:nvSpPr>
          <p:cNvPr id="20" name="Freeform: Shape 19">
            <a:extLst>
              <a:ext uri="{FF2B5EF4-FFF2-40B4-BE49-F238E27FC236}">
                <a16:creationId xmlns:a16="http://schemas.microsoft.com/office/drawing/2014/main" id="{2033D997-2DDA-467B-A89B-815FF145959F}"/>
              </a:ext>
            </a:extLst>
          </p:cNvPr>
          <p:cNvSpPr>
            <a:spLocks/>
          </p:cNvSpPr>
          <p:nvPr/>
        </p:nvSpPr>
        <p:spPr bwMode="auto">
          <a:xfrm>
            <a:off x="6287908" y="1911350"/>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21" name="Group 20">
            <a:extLst>
              <a:ext uri="{FF2B5EF4-FFF2-40B4-BE49-F238E27FC236}">
                <a16:creationId xmlns:a16="http://schemas.microsoft.com/office/drawing/2014/main" id="{38221B28-21D3-47FA-B7C2-277EA2AA30C2}"/>
              </a:ext>
            </a:extLst>
          </p:cNvPr>
          <p:cNvGrpSpPr/>
          <p:nvPr/>
        </p:nvGrpSpPr>
        <p:grpSpPr>
          <a:xfrm>
            <a:off x="2316163" y="2149475"/>
            <a:ext cx="4321175" cy="1584325"/>
            <a:chOff x="2316163" y="2290763"/>
            <a:chExt cx="4321175" cy="1584325"/>
          </a:xfrm>
        </p:grpSpPr>
        <p:sp>
          <p:nvSpPr>
            <p:cNvPr id="24" name="Rectangle 8">
              <a:extLst>
                <a:ext uri="{FF2B5EF4-FFF2-40B4-BE49-F238E27FC236}">
                  <a16:creationId xmlns:a16="http://schemas.microsoft.com/office/drawing/2014/main" id="{BB51C62C-7847-40CA-B399-7655438A331D}"/>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9">
              <a:extLst>
                <a:ext uri="{FF2B5EF4-FFF2-40B4-BE49-F238E27FC236}">
                  <a16:creationId xmlns:a16="http://schemas.microsoft.com/office/drawing/2014/main" id="{0C6211CE-F387-470A-95AF-D15502C14874}"/>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6" name="Freeform 10">
              <a:extLst>
                <a:ext uri="{FF2B5EF4-FFF2-40B4-BE49-F238E27FC236}">
                  <a16:creationId xmlns:a16="http://schemas.microsoft.com/office/drawing/2014/main" id="{26126FBD-2F5C-4D54-8B22-C19921588129}"/>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Rectangle 11">
              <a:extLst>
                <a:ext uri="{FF2B5EF4-FFF2-40B4-BE49-F238E27FC236}">
                  <a16:creationId xmlns:a16="http://schemas.microsoft.com/office/drawing/2014/main" id="{57730F80-A9B5-4AC0-AFA8-EC511CC791A7}"/>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9" name="Freeform 12">
              <a:extLst>
                <a:ext uri="{FF2B5EF4-FFF2-40B4-BE49-F238E27FC236}">
                  <a16:creationId xmlns:a16="http://schemas.microsoft.com/office/drawing/2014/main" id="{683BCEF3-514B-4CCD-B161-46B677D1FDA0}"/>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2" name="Rectangle 21">
            <a:extLst>
              <a:ext uri="{FF2B5EF4-FFF2-40B4-BE49-F238E27FC236}">
                <a16:creationId xmlns:a16="http://schemas.microsoft.com/office/drawing/2014/main" id="{8968B67D-97AC-4A04-A7B2-D9AA027D0CB3}"/>
              </a:ext>
            </a:extLst>
          </p:cNvPr>
          <p:cNvSpPr/>
          <p:nvPr/>
        </p:nvSpPr>
        <p:spPr>
          <a:xfrm>
            <a:off x="3251452" y="2541527"/>
            <a:ext cx="2101167" cy="800219"/>
          </a:xfrm>
          <a:prstGeom prst="rect">
            <a:avLst/>
          </a:prstGeom>
        </p:spPr>
        <p:txBody>
          <a:bodyPr wrap="square">
            <a:spAutoFit/>
          </a:bodyPr>
          <a:lstStyle/>
          <a:p>
            <a:r>
              <a:rPr lang="en-US" sz="3100" spc="200" dirty="0">
                <a:solidFill>
                  <a:schemeClr val="bg1"/>
                </a:solidFill>
                <a:latin typeface="Avenir Black" panose="020B0803020203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Avenir Black" panose="020B0803020203020204" pitchFamily="34" charset="0"/>
                <a:ea typeface="Open Sans Semibold" panose="020B0706030804020204" pitchFamily="34" charset="0"/>
                <a:cs typeface="Open Sans Semibold" panose="020B0706030804020204" pitchFamily="34" charset="0"/>
              </a:rPr>
              <a:t> FOR WATCHING</a:t>
            </a:r>
          </a:p>
        </p:txBody>
      </p:sp>
      <p:sp>
        <p:nvSpPr>
          <p:cNvPr id="23" name="Rectangle 22">
            <a:extLst>
              <a:ext uri="{FF2B5EF4-FFF2-40B4-BE49-F238E27FC236}">
                <a16:creationId xmlns:a16="http://schemas.microsoft.com/office/drawing/2014/main" id="{4E4EDE2E-D6E9-4062-AB9A-BB523F45B4F0}"/>
              </a:ext>
            </a:extLst>
          </p:cNvPr>
          <p:cNvSpPr/>
          <p:nvPr/>
        </p:nvSpPr>
        <p:spPr>
          <a:xfrm>
            <a:off x="6488505" y="2579029"/>
            <a:ext cx="2450582" cy="881010"/>
          </a:xfrm>
          <a:prstGeom prst="rect">
            <a:avLst/>
          </a:prstGeom>
        </p:spPr>
        <p:txBody>
          <a:bodyPr wrap="square">
            <a:spAutoFit/>
          </a:bodyPr>
          <a:lstStyle/>
          <a:p>
            <a:pPr algn="ctr">
              <a:lnSpc>
                <a:spcPts val="3000"/>
              </a:lnSpc>
            </a:pPr>
            <a:r>
              <a:rPr lang="en-US" sz="3000" dirty="0">
                <a:solidFill>
                  <a:schemeClr val="accent1">
                    <a:lumMod val="75000"/>
                  </a:schemeClr>
                </a:solidFill>
                <a:latin typeface="Avenir Black" panose="020B0803020203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accent1">
                    <a:lumMod val="75000"/>
                  </a:schemeClr>
                </a:solidFill>
                <a:latin typeface="Avenir Black" panose="020B0803020203020204" pitchFamily="34" charset="0"/>
                <a:ea typeface="Open Sans Extrabold" panose="020B0906030804020204" pitchFamily="34" charset="0"/>
                <a:cs typeface="Open Sans Extrabold" panose="020B0906030804020204" pitchFamily="34" charset="0"/>
              </a:rPr>
              <a:t>QUESTION?</a:t>
            </a:r>
          </a:p>
        </p:txBody>
      </p:sp>
      <p:sp>
        <p:nvSpPr>
          <p:cNvPr id="3" name="Picture Placeholder 2">
            <a:extLst>
              <a:ext uri="{FF2B5EF4-FFF2-40B4-BE49-F238E27FC236}">
                <a16:creationId xmlns:a16="http://schemas.microsoft.com/office/drawing/2014/main" id="{543A23DB-52BC-4ADE-9371-0C93722C82D9}"/>
              </a:ext>
            </a:extLst>
          </p:cNvPr>
          <p:cNvSpPr>
            <a:spLocks noGrp="1"/>
          </p:cNvSpPr>
          <p:nvPr>
            <p:ph type="pic" sz="quarter" idx="12"/>
          </p:nvPr>
        </p:nvSpPr>
        <p:spPr/>
      </p:sp>
    </p:spTree>
    <p:extLst>
      <p:ext uri="{BB962C8B-B14F-4D97-AF65-F5344CB8AC3E}">
        <p14:creationId xmlns:p14="http://schemas.microsoft.com/office/powerpoint/2010/main" val="1590121566"/>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Rectangle 39">
            <a:extLst>
              <a:ext uri="{FF2B5EF4-FFF2-40B4-BE49-F238E27FC236}">
                <a16:creationId xmlns:a16="http://schemas.microsoft.com/office/drawing/2014/main" id="{75571DCA-DA0E-4AE8-B661-15DE77D12E66}"/>
              </a:ext>
            </a:extLst>
          </p:cNvPr>
          <p:cNvSpPr/>
          <p:nvPr/>
        </p:nvSpPr>
        <p:spPr>
          <a:xfrm>
            <a:off x="0" y="655"/>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Freeform: Shape 36">
            <a:extLst>
              <a:ext uri="{FF2B5EF4-FFF2-40B4-BE49-F238E27FC236}">
                <a16:creationId xmlns:a16="http://schemas.microsoft.com/office/drawing/2014/main" id="{2679F35C-E4D4-4B8C-ADBB-8980C5D6DD69}"/>
              </a:ext>
            </a:extLst>
          </p:cNvPr>
          <p:cNvSpPr/>
          <p:nvPr/>
        </p:nvSpPr>
        <p:spPr>
          <a:xfrm>
            <a:off x="4394291" y="0"/>
            <a:ext cx="1668236" cy="1666428"/>
          </a:xfrm>
          <a:custGeom>
            <a:avLst/>
            <a:gdLst>
              <a:gd name="connsiteX0" fmla="*/ 0 w 1668236"/>
              <a:gd name="connsiteY0" fmla="*/ 0 h 1666428"/>
              <a:gd name="connsiteX1" fmla="*/ 1668236 w 1668236"/>
              <a:gd name="connsiteY1" fmla="*/ 0 h 1666428"/>
              <a:gd name="connsiteX2" fmla="*/ 1668236 w 1668236"/>
              <a:gd name="connsiteY2" fmla="*/ 1666428 h 1666428"/>
              <a:gd name="connsiteX3" fmla="*/ 0 w 1668236"/>
              <a:gd name="connsiteY3" fmla="*/ 1666428 h 1666428"/>
              <a:gd name="connsiteX4" fmla="*/ 0 w 1668236"/>
              <a:gd name="connsiteY4" fmla="*/ 0 h 16664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68236" h="1666428">
                <a:moveTo>
                  <a:pt x="0" y="0"/>
                </a:moveTo>
                <a:lnTo>
                  <a:pt x="1668236" y="0"/>
                </a:lnTo>
                <a:lnTo>
                  <a:pt x="1668236" y="1666428"/>
                </a:lnTo>
                <a:lnTo>
                  <a:pt x="0" y="1666428"/>
                </a:lnTo>
                <a:lnTo>
                  <a:pt x="0" y="0"/>
                </a:lnTo>
                <a:close/>
              </a:path>
            </a:pathLst>
          </a:custGeom>
          <a:solidFill>
            <a:schemeClr val="accent1">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Freeform: Shape 32">
            <a:extLst>
              <a:ext uri="{FF2B5EF4-FFF2-40B4-BE49-F238E27FC236}">
                <a16:creationId xmlns:a16="http://schemas.microsoft.com/office/drawing/2014/main" id="{48A194B8-3B1E-441B-9393-B16AFA5917F5}"/>
              </a:ext>
            </a:extLst>
          </p:cNvPr>
          <p:cNvSpPr/>
          <p:nvPr/>
        </p:nvSpPr>
        <p:spPr>
          <a:xfrm>
            <a:off x="4394291" y="1729756"/>
            <a:ext cx="1668236" cy="1668235"/>
          </a:xfrm>
          <a:custGeom>
            <a:avLst/>
            <a:gdLst>
              <a:gd name="connsiteX0" fmla="*/ 0 w 1668236"/>
              <a:gd name="connsiteY0" fmla="*/ 0 h 1668235"/>
              <a:gd name="connsiteX1" fmla="*/ 1668236 w 1668236"/>
              <a:gd name="connsiteY1" fmla="*/ 0 h 1668235"/>
              <a:gd name="connsiteX2" fmla="*/ 1668236 w 1668236"/>
              <a:gd name="connsiteY2" fmla="*/ 1668235 h 1668235"/>
              <a:gd name="connsiteX3" fmla="*/ 0 w 1668236"/>
              <a:gd name="connsiteY3" fmla="*/ 1668235 h 1668235"/>
              <a:gd name="connsiteX4" fmla="*/ 0 w 1668236"/>
              <a:gd name="connsiteY4" fmla="*/ 0 h 166823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68236" h="1668235">
                <a:moveTo>
                  <a:pt x="0" y="0"/>
                </a:moveTo>
                <a:lnTo>
                  <a:pt x="1668236" y="0"/>
                </a:lnTo>
                <a:lnTo>
                  <a:pt x="1668236" y="1668235"/>
                </a:lnTo>
                <a:lnTo>
                  <a:pt x="0" y="1668235"/>
                </a:lnTo>
                <a:lnTo>
                  <a:pt x="0" y="0"/>
                </a:lnTo>
                <a:close/>
              </a:path>
            </a:pathLst>
          </a:custGeom>
          <a:solidFill>
            <a:schemeClr val="accent1">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Freeform: Shape 40">
            <a:extLst>
              <a:ext uri="{FF2B5EF4-FFF2-40B4-BE49-F238E27FC236}">
                <a16:creationId xmlns:a16="http://schemas.microsoft.com/office/drawing/2014/main" id="{FB5C0409-932B-4D8A-AFC2-77C896335B9B}"/>
              </a:ext>
            </a:extLst>
          </p:cNvPr>
          <p:cNvSpPr/>
          <p:nvPr/>
        </p:nvSpPr>
        <p:spPr>
          <a:xfrm>
            <a:off x="923925" y="655"/>
            <a:ext cx="3403419" cy="3397335"/>
          </a:xfrm>
          <a:custGeom>
            <a:avLst/>
            <a:gdLst>
              <a:gd name="connsiteX0" fmla="*/ 0 w 1671854"/>
              <a:gd name="connsiteY0" fmla="*/ 0 h 1668236"/>
              <a:gd name="connsiteX1" fmla="*/ 1671854 w 1671854"/>
              <a:gd name="connsiteY1" fmla="*/ 0 h 1668236"/>
              <a:gd name="connsiteX2" fmla="*/ 1671854 w 1671854"/>
              <a:gd name="connsiteY2" fmla="*/ 1668236 h 1668236"/>
              <a:gd name="connsiteX3" fmla="*/ 0 w 1671854"/>
              <a:gd name="connsiteY3" fmla="*/ 1668236 h 1668236"/>
              <a:gd name="connsiteX4" fmla="*/ 0 w 1671854"/>
              <a:gd name="connsiteY4" fmla="*/ 0 h 166823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71854" h="1668236">
                <a:moveTo>
                  <a:pt x="0" y="0"/>
                </a:moveTo>
                <a:lnTo>
                  <a:pt x="1671854" y="0"/>
                </a:lnTo>
                <a:lnTo>
                  <a:pt x="1671854" y="1668236"/>
                </a:lnTo>
                <a:lnTo>
                  <a:pt x="0" y="1668236"/>
                </a:lnTo>
                <a:lnTo>
                  <a:pt x="0" y="0"/>
                </a:lnTo>
                <a:close/>
              </a:path>
            </a:pathLst>
          </a:cu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42" name="Picture 41">
            <a:extLst>
              <a:ext uri="{FF2B5EF4-FFF2-40B4-BE49-F238E27FC236}">
                <a16:creationId xmlns:a16="http://schemas.microsoft.com/office/drawing/2014/main" id="{BA2255A3-2CF3-4EA8-BFB9-E57BC45EB6FB}"/>
              </a:ext>
            </a:extLst>
          </p:cNvPr>
          <p:cNvPicPr>
            <a:picLocks noChangeAspect="1"/>
          </p:cNvPicPr>
          <p:nvPr/>
        </p:nvPicPr>
        <p:blipFill>
          <a:blip r:embed="rId3"/>
          <a:stretch>
            <a:fillRect/>
          </a:stretch>
        </p:blipFill>
        <p:spPr>
          <a:xfrm>
            <a:off x="1601290" y="1126571"/>
            <a:ext cx="2048690" cy="1145504"/>
          </a:xfrm>
          <a:prstGeom prst="rect">
            <a:avLst/>
          </a:prstGeom>
        </p:spPr>
      </p:pic>
      <p:sp>
        <p:nvSpPr>
          <p:cNvPr id="43" name="TextBox 42">
            <a:extLst>
              <a:ext uri="{FF2B5EF4-FFF2-40B4-BE49-F238E27FC236}">
                <a16:creationId xmlns:a16="http://schemas.microsoft.com/office/drawing/2014/main" id="{F95014D9-2C2C-441B-922D-7A3F5C0578AD}"/>
              </a:ext>
            </a:extLst>
          </p:cNvPr>
          <p:cNvSpPr txBox="1"/>
          <p:nvPr/>
        </p:nvSpPr>
        <p:spPr>
          <a:xfrm>
            <a:off x="4914900" y="4387372"/>
            <a:ext cx="6353175" cy="477054"/>
          </a:xfrm>
          <a:prstGeom prst="rect">
            <a:avLst/>
          </a:prstGeom>
          <a:noFill/>
        </p:spPr>
        <p:txBody>
          <a:bodyPr wrap="square" rtlCol="0">
            <a:spAutoFit/>
          </a:bodyPr>
          <a:lstStyle/>
          <a:p>
            <a:pPr>
              <a:lnSpc>
                <a:spcPts val="1500"/>
              </a:lnSpc>
            </a:pPr>
            <a:r>
              <a:rPr lang="en-US" sz="1000" dirty="0">
                <a:latin typeface="Open Sans" panose="020B0606030504020204" pitchFamily="34" charset="0"/>
                <a:ea typeface="Open Sans" panose="020B0606030504020204" pitchFamily="34" charset="0"/>
                <a:cs typeface="Open Sans" panose="020B0606030504020204" pitchFamily="34" charset="0"/>
              </a:rPr>
              <a:t>Lorem Ipsum has been the industry's standard dummy text ever since the 1500s, when an unknown printer took a galley of type and scrambled it to make a type specimen book. It has survived not five</a:t>
            </a:r>
          </a:p>
        </p:txBody>
      </p:sp>
      <p:sp>
        <p:nvSpPr>
          <p:cNvPr id="44" name="TextBox 43">
            <a:extLst>
              <a:ext uri="{FF2B5EF4-FFF2-40B4-BE49-F238E27FC236}">
                <a16:creationId xmlns:a16="http://schemas.microsoft.com/office/drawing/2014/main" id="{016AE2EE-614D-40F3-BE64-DC7058A4F912}"/>
              </a:ext>
            </a:extLst>
          </p:cNvPr>
          <p:cNvSpPr txBox="1"/>
          <p:nvPr/>
        </p:nvSpPr>
        <p:spPr>
          <a:xfrm>
            <a:off x="4914900" y="3726448"/>
            <a:ext cx="3754436" cy="665952"/>
          </a:xfrm>
          <a:prstGeom prst="rect">
            <a:avLst/>
          </a:prstGeom>
          <a:noFill/>
        </p:spPr>
        <p:txBody>
          <a:bodyPr wrap="square" rtlCol="0">
            <a:spAutoFit/>
          </a:bodyPr>
          <a:lstStyle/>
          <a:p>
            <a:pPr>
              <a:lnSpc>
                <a:spcPts val="5000"/>
              </a:lnSpc>
            </a:pPr>
            <a:r>
              <a:rPr lang="en-US" sz="2800" dirty="0">
                <a:latin typeface="Open Sans "/>
                <a:ea typeface="Open Sans Extrabold" panose="020B0906030804020204" pitchFamily="34" charset="0"/>
                <a:cs typeface="Open Sans Extrabold" panose="020B0906030804020204" pitchFamily="34" charset="0"/>
              </a:rPr>
              <a:t>Welcome message</a:t>
            </a:r>
          </a:p>
        </p:txBody>
      </p:sp>
      <p:cxnSp>
        <p:nvCxnSpPr>
          <p:cNvPr id="7" name="Straight Connector 6">
            <a:extLst>
              <a:ext uri="{FF2B5EF4-FFF2-40B4-BE49-F238E27FC236}">
                <a16:creationId xmlns:a16="http://schemas.microsoft.com/office/drawing/2014/main" id="{4DFFFCD3-7AF1-4DBF-AF65-82EE76CF2A83}"/>
              </a:ext>
            </a:extLst>
          </p:cNvPr>
          <p:cNvCxnSpPr>
            <a:cxnSpLocks/>
          </p:cNvCxnSpPr>
          <p:nvPr/>
        </p:nvCxnSpPr>
        <p:spPr>
          <a:xfrm>
            <a:off x="4995636" y="5160315"/>
            <a:ext cx="5988050" cy="0"/>
          </a:xfrm>
          <a:prstGeom prst="line">
            <a:avLst/>
          </a:prstGeom>
          <a:ln w="952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2050" name="Group 2049">
            <a:extLst>
              <a:ext uri="{FF2B5EF4-FFF2-40B4-BE49-F238E27FC236}">
                <a16:creationId xmlns:a16="http://schemas.microsoft.com/office/drawing/2014/main" id="{C5A42AB4-428F-4BEC-A499-76CBE31A0887}"/>
              </a:ext>
            </a:extLst>
          </p:cNvPr>
          <p:cNvGrpSpPr/>
          <p:nvPr/>
        </p:nvGrpSpPr>
        <p:grpSpPr>
          <a:xfrm>
            <a:off x="4914900" y="5484175"/>
            <a:ext cx="6353175" cy="938704"/>
            <a:chOff x="4914900" y="5521343"/>
            <a:chExt cx="6353175" cy="938704"/>
          </a:xfrm>
        </p:grpSpPr>
        <p:sp>
          <p:nvSpPr>
            <p:cNvPr id="45" name="TextBox 44">
              <a:extLst>
                <a:ext uri="{FF2B5EF4-FFF2-40B4-BE49-F238E27FC236}">
                  <a16:creationId xmlns:a16="http://schemas.microsoft.com/office/drawing/2014/main" id="{FCDC8CE0-F021-49FE-9614-F140BCE30D0C}"/>
                </a:ext>
              </a:extLst>
            </p:cNvPr>
            <p:cNvSpPr txBox="1"/>
            <p:nvPr/>
          </p:nvSpPr>
          <p:spPr>
            <a:xfrm>
              <a:off x="4914900" y="5521343"/>
              <a:ext cx="6353175" cy="477054"/>
            </a:xfrm>
            <a:prstGeom prst="rect">
              <a:avLst/>
            </a:prstGeom>
            <a:noFill/>
          </p:spPr>
          <p:txBody>
            <a:bodyPr wrap="square" rtlCol="0">
              <a:spAutoFit/>
            </a:bodyPr>
            <a:lstStyle/>
            <a:p>
              <a:pPr>
                <a:lnSpc>
                  <a:spcPts val="1500"/>
                </a:lnSpc>
              </a:pPr>
              <a:r>
                <a:rPr lang="en-US" sz="1000" dirty="0">
                  <a:latin typeface="Open Sans" panose="020B0606030504020204" pitchFamily="34" charset="0"/>
                  <a:ea typeface="Open Sans" panose="020B0606030504020204" pitchFamily="34" charset="0"/>
                  <a:cs typeface="Open Sans" panose="020B0606030504020204" pitchFamily="34" charset="0"/>
                </a:rPr>
                <a:t>Lorem Ipsum has been the industry's standard dummy text ever since the 1500s, when an unknown printer took a galley of type and scrambled it to make a type specimen book. It has survived not five</a:t>
              </a:r>
            </a:p>
          </p:txBody>
        </p:sp>
        <p:grpSp>
          <p:nvGrpSpPr>
            <p:cNvPr id="11" name="Group 10">
              <a:extLst>
                <a:ext uri="{FF2B5EF4-FFF2-40B4-BE49-F238E27FC236}">
                  <a16:creationId xmlns:a16="http://schemas.microsoft.com/office/drawing/2014/main" id="{D2FB7D39-53C5-4B36-8C48-DA4C06EEDCCC}"/>
                </a:ext>
              </a:extLst>
            </p:cNvPr>
            <p:cNvGrpSpPr/>
            <p:nvPr/>
          </p:nvGrpSpPr>
          <p:grpSpPr>
            <a:xfrm>
              <a:off x="4995636" y="6126672"/>
              <a:ext cx="1414690" cy="333375"/>
              <a:chOff x="1018948" y="5309795"/>
              <a:chExt cx="1414690" cy="333375"/>
            </a:xfrm>
          </p:grpSpPr>
          <p:sp>
            <p:nvSpPr>
              <p:cNvPr id="46" name="Rectangle 45">
                <a:extLst>
                  <a:ext uri="{FF2B5EF4-FFF2-40B4-BE49-F238E27FC236}">
                    <a16:creationId xmlns:a16="http://schemas.microsoft.com/office/drawing/2014/main" id="{434E0E39-F94D-40D6-8EC6-1A67F55159D5}"/>
                  </a:ext>
                </a:extLst>
              </p:cNvPr>
              <p:cNvSpPr/>
              <p:nvPr/>
            </p:nvSpPr>
            <p:spPr>
              <a:xfrm>
                <a:off x="1018948" y="5309795"/>
                <a:ext cx="1414690" cy="333375"/>
              </a:xfrm>
              <a:prstGeom prst="rect">
                <a:avLst/>
              </a:prstGeom>
              <a:noFill/>
              <a:ln w="952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TextBox 46">
                <a:extLst>
                  <a:ext uri="{FF2B5EF4-FFF2-40B4-BE49-F238E27FC236}">
                    <a16:creationId xmlns:a16="http://schemas.microsoft.com/office/drawing/2014/main" id="{8B3B9EC3-6251-4C6A-9782-D0538138D83C}"/>
                  </a:ext>
                </a:extLst>
              </p:cNvPr>
              <p:cNvSpPr txBox="1"/>
              <p:nvPr/>
            </p:nvSpPr>
            <p:spPr>
              <a:xfrm>
                <a:off x="1093620" y="5337983"/>
                <a:ext cx="1265346" cy="276999"/>
              </a:xfrm>
              <a:prstGeom prst="rect">
                <a:avLst/>
              </a:prstGeom>
              <a:noFill/>
            </p:spPr>
            <p:txBody>
              <a:bodyPr wrap="none" rtlCol="0">
                <a:spAutoFit/>
              </a:bodyPr>
              <a:lstStyle/>
              <a:p>
                <a:r>
                  <a:rPr lang="en-US" sz="1200" dirty="0">
                    <a:latin typeface="Open Sans Light" panose="020B0306030504020204" pitchFamily="34" charset="0"/>
                    <a:ea typeface="Open Sans Light" panose="020B0306030504020204" pitchFamily="34" charset="0"/>
                    <a:cs typeface="Open Sans Light" panose="020B0306030504020204" pitchFamily="34" charset="0"/>
                  </a:rPr>
                  <a:t>Download Now!</a:t>
                </a:r>
              </a:p>
            </p:txBody>
          </p:sp>
        </p:grpSp>
      </p:grpSp>
      <p:sp>
        <p:nvSpPr>
          <p:cNvPr id="3" name="Picture Placeholder 2">
            <a:extLst>
              <a:ext uri="{FF2B5EF4-FFF2-40B4-BE49-F238E27FC236}">
                <a16:creationId xmlns:a16="http://schemas.microsoft.com/office/drawing/2014/main" id="{51E8D7C7-D7CA-49AC-86FA-2D033E8965B5}"/>
              </a:ext>
            </a:extLst>
          </p:cNvPr>
          <p:cNvSpPr>
            <a:spLocks noGrp="1"/>
          </p:cNvSpPr>
          <p:nvPr>
            <p:ph type="pic" sz="quarter" idx="17"/>
          </p:nvPr>
        </p:nvSpPr>
        <p:spPr/>
      </p:sp>
      <p:sp>
        <p:nvSpPr>
          <p:cNvPr id="5" name="Picture Placeholder 4">
            <a:extLst>
              <a:ext uri="{FF2B5EF4-FFF2-40B4-BE49-F238E27FC236}">
                <a16:creationId xmlns:a16="http://schemas.microsoft.com/office/drawing/2014/main" id="{90F81192-8DA4-409B-A13E-4E78D915EE8E}"/>
              </a:ext>
            </a:extLst>
          </p:cNvPr>
          <p:cNvSpPr>
            <a:spLocks noGrp="1"/>
          </p:cNvSpPr>
          <p:nvPr>
            <p:ph type="pic" sz="quarter" idx="16"/>
          </p:nvPr>
        </p:nvSpPr>
        <p:spPr/>
      </p:sp>
    </p:spTree>
    <p:extLst>
      <p:ext uri="{BB962C8B-B14F-4D97-AF65-F5344CB8AC3E}">
        <p14:creationId xmlns:p14="http://schemas.microsoft.com/office/powerpoint/2010/main" val="3421970157"/>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C11C2500-4034-4AC4-B021-FE2451C1C086}"/>
              </a:ext>
            </a:extLst>
          </p:cNvPr>
          <p:cNvSpPr/>
          <p:nvPr/>
        </p:nvSpPr>
        <p:spPr>
          <a:xfrm>
            <a:off x="5067300" y="0"/>
            <a:ext cx="7124700" cy="1695450"/>
          </a:xfrm>
          <a:prstGeom prst="rect">
            <a:avLst/>
          </a:prstGeom>
          <a:solidFill>
            <a:schemeClr val="bg1">
              <a:lumMod val="95000"/>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3" name="Rectangle 22">
            <a:extLst>
              <a:ext uri="{FF2B5EF4-FFF2-40B4-BE49-F238E27FC236}">
                <a16:creationId xmlns:a16="http://schemas.microsoft.com/office/drawing/2014/main" id="{B04A5E76-72E4-4A4E-A1EF-BDC8BC481283}"/>
              </a:ext>
            </a:extLst>
          </p:cNvPr>
          <p:cNvSpPr/>
          <p:nvPr/>
        </p:nvSpPr>
        <p:spPr>
          <a:xfrm>
            <a:off x="5067300" y="1828800"/>
            <a:ext cx="7124700" cy="5029200"/>
          </a:xfrm>
          <a:prstGeom prst="rect">
            <a:avLst/>
          </a:prstGeom>
          <a:solidFill>
            <a:schemeClr val="tx2">
              <a:alpha val="94902"/>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50" name="Picture 49">
            <a:extLst>
              <a:ext uri="{FF2B5EF4-FFF2-40B4-BE49-F238E27FC236}">
                <a16:creationId xmlns:a16="http://schemas.microsoft.com/office/drawing/2014/main" id="{AD37E0B1-469C-47DC-8385-57A7F017E9C4}"/>
              </a:ext>
            </a:extLst>
          </p:cNvPr>
          <p:cNvPicPr>
            <a:picLocks noChangeAspect="1"/>
          </p:cNvPicPr>
          <p:nvPr/>
        </p:nvPicPr>
        <p:blipFill>
          <a:blip r:embed="rId3"/>
          <a:stretch>
            <a:fillRect/>
          </a:stretch>
        </p:blipFill>
        <p:spPr>
          <a:xfrm>
            <a:off x="6516913" y="2710043"/>
            <a:ext cx="2236691" cy="1250625"/>
          </a:xfrm>
          <a:prstGeom prst="rect">
            <a:avLst/>
          </a:prstGeom>
        </p:spPr>
      </p:pic>
      <p:sp>
        <p:nvSpPr>
          <p:cNvPr id="25" name="TextBox 24">
            <a:extLst>
              <a:ext uri="{FF2B5EF4-FFF2-40B4-BE49-F238E27FC236}">
                <a16:creationId xmlns:a16="http://schemas.microsoft.com/office/drawing/2014/main" id="{C2121665-EEB9-4E3D-9B37-7EABB7400AC8}"/>
              </a:ext>
            </a:extLst>
          </p:cNvPr>
          <p:cNvSpPr txBox="1"/>
          <p:nvPr/>
        </p:nvSpPr>
        <p:spPr>
          <a:xfrm>
            <a:off x="6516913" y="486088"/>
            <a:ext cx="3367316" cy="723275"/>
          </a:xfrm>
          <a:prstGeom prst="rect">
            <a:avLst/>
          </a:prstGeom>
          <a:noFill/>
        </p:spPr>
        <p:txBody>
          <a:bodyPr wrap="square" rtlCol="0">
            <a:spAutoFit/>
          </a:bodyPr>
          <a:lstStyle/>
          <a:p>
            <a:r>
              <a:rPr lang="en-US" sz="3000" b="1" spc="200" dirty="0">
                <a:solidFill>
                  <a:schemeClr val="accent1">
                    <a:lumMod val="60000"/>
                    <a:lumOff val="40000"/>
                  </a:schemeClr>
                </a:solidFill>
                <a:latin typeface="Open Sans" panose="020B0606030504020204" pitchFamily="34" charset="0"/>
                <a:ea typeface="Open Sans" panose="020B0606030504020204" pitchFamily="34" charset="0"/>
                <a:cs typeface="Open Sans" panose="020B0606030504020204" pitchFamily="34" charset="0"/>
              </a:rPr>
              <a:t>About</a:t>
            </a:r>
            <a:r>
              <a:rPr lang="en-US" sz="3000" spc="200" dirty="0">
                <a:latin typeface="Open Sans" panose="020B0606030504020204" pitchFamily="34" charset="0"/>
                <a:ea typeface="Open Sans" panose="020B0606030504020204" pitchFamily="34" charset="0"/>
                <a:cs typeface="Open Sans" panose="020B0606030504020204" pitchFamily="34" charset="0"/>
              </a:rPr>
              <a:t> Us</a:t>
            </a:r>
          </a:p>
          <a:p>
            <a:r>
              <a:rPr lang="en-US" sz="1100" spc="4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www.companyabout us.com</a:t>
            </a:r>
          </a:p>
        </p:txBody>
      </p:sp>
      <p:cxnSp>
        <p:nvCxnSpPr>
          <p:cNvPr id="30" name="Straight Connector 29">
            <a:extLst>
              <a:ext uri="{FF2B5EF4-FFF2-40B4-BE49-F238E27FC236}">
                <a16:creationId xmlns:a16="http://schemas.microsoft.com/office/drawing/2014/main" id="{37F90F36-B755-45C4-9DA1-F5A5810FD07F}"/>
              </a:ext>
            </a:extLst>
          </p:cNvPr>
          <p:cNvCxnSpPr>
            <a:cxnSpLocks/>
          </p:cNvCxnSpPr>
          <p:nvPr/>
        </p:nvCxnSpPr>
        <p:spPr>
          <a:xfrm>
            <a:off x="6610803" y="4343400"/>
            <a:ext cx="5581197"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grpSp>
        <p:nvGrpSpPr>
          <p:cNvPr id="58" name="Group 57">
            <a:extLst>
              <a:ext uri="{FF2B5EF4-FFF2-40B4-BE49-F238E27FC236}">
                <a16:creationId xmlns:a16="http://schemas.microsoft.com/office/drawing/2014/main" id="{A638CDFB-E69D-42E3-A89D-560839D34E02}"/>
              </a:ext>
            </a:extLst>
          </p:cNvPr>
          <p:cNvGrpSpPr/>
          <p:nvPr/>
        </p:nvGrpSpPr>
        <p:grpSpPr>
          <a:xfrm>
            <a:off x="4357848" y="3714750"/>
            <a:ext cx="1285554" cy="1257300"/>
            <a:chOff x="4133850" y="3495675"/>
            <a:chExt cx="1733550" cy="1695450"/>
          </a:xfrm>
        </p:grpSpPr>
        <p:sp>
          <p:nvSpPr>
            <p:cNvPr id="24" name="Rectangle 23">
              <a:extLst>
                <a:ext uri="{FF2B5EF4-FFF2-40B4-BE49-F238E27FC236}">
                  <a16:creationId xmlns:a16="http://schemas.microsoft.com/office/drawing/2014/main" id="{1EE4318E-9552-4BC2-86BE-555F058551AF}"/>
                </a:ext>
              </a:extLst>
            </p:cNvPr>
            <p:cNvSpPr/>
            <p:nvPr/>
          </p:nvSpPr>
          <p:spPr>
            <a:xfrm>
              <a:off x="4133850" y="3495675"/>
              <a:ext cx="1733550" cy="1695450"/>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Freeform 5">
              <a:extLst>
                <a:ext uri="{FF2B5EF4-FFF2-40B4-BE49-F238E27FC236}">
                  <a16:creationId xmlns:a16="http://schemas.microsoft.com/office/drawing/2014/main" id="{5BE82255-0984-45E3-AD29-FD7C996CFCF7}"/>
                </a:ext>
              </a:extLst>
            </p:cNvPr>
            <p:cNvSpPr>
              <a:spLocks noEditPoints="1"/>
            </p:cNvSpPr>
            <p:nvPr/>
          </p:nvSpPr>
          <p:spPr bwMode="auto">
            <a:xfrm>
              <a:off x="4452323" y="3823420"/>
              <a:ext cx="1096604" cy="1039960"/>
            </a:xfrm>
            <a:custGeom>
              <a:avLst/>
              <a:gdLst>
                <a:gd name="T0" fmla="*/ 1026 w 1304"/>
                <a:gd name="T1" fmla="*/ 213 h 1238"/>
                <a:gd name="T2" fmla="*/ 1088 w 1304"/>
                <a:gd name="T3" fmla="*/ 119 h 1238"/>
                <a:gd name="T4" fmla="*/ 1077 w 1304"/>
                <a:gd name="T5" fmla="*/ 302 h 1238"/>
                <a:gd name="T6" fmla="*/ 1062 w 1304"/>
                <a:gd name="T7" fmla="*/ 315 h 1238"/>
                <a:gd name="T8" fmla="*/ 1061 w 1304"/>
                <a:gd name="T9" fmla="*/ 315 h 1238"/>
                <a:gd name="T10" fmla="*/ 1061 w 1304"/>
                <a:gd name="T11" fmla="*/ 315 h 1238"/>
                <a:gd name="T12" fmla="*/ 1049 w 1304"/>
                <a:gd name="T13" fmla="*/ 317 h 1238"/>
                <a:gd name="T14" fmla="*/ 1028 w 1304"/>
                <a:gd name="T15" fmla="*/ 305 h 1238"/>
                <a:gd name="T16" fmla="*/ 48 w 1304"/>
                <a:gd name="T17" fmla="*/ 566 h 1238"/>
                <a:gd name="T18" fmla="*/ 868 w 1304"/>
                <a:gd name="T19" fmla="*/ 341 h 1238"/>
                <a:gd name="T20" fmla="*/ 787 w 1304"/>
                <a:gd name="T21" fmla="*/ 582 h 1238"/>
                <a:gd name="T22" fmla="*/ 727 w 1304"/>
                <a:gd name="T23" fmla="*/ 536 h 1238"/>
                <a:gd name="T24" fmla="*/ 474 w 1304"/>
                <a:gd name="T25" fmla="*/ 619 h 1238"/>
                <a:gd name="T26" fmla="*/ 596 w 1304"/>
                <a:gd name="T27" fmla="*/ 1012 h 1238"/>
                <a:gd name="T28" fmla="*/ 604 w 1304"/>
                <a:gd name="T29" fmla="*/ 1034 h 1238"/>
                <a:gd name="T30" fmla="*/ 604 w 1304"/>
                <a:gd name="T31" fmla="*/ 1036 h 1238"/>
                <a:gd name="T32" fmla="*/ 602 w 1304"/>
                <a:gd name="T33" fmla="*/ 1044 h 1238"/>
                <a:gd name="T34" fmla="*/ 596 w 1304"/>
                <a:gd name="T35" fmla="*/ 1053 h 1238"/>
                <a:gd name="T36" fmla="*/ 574 w 1304"/>
                <a:gd name="T37" fmla="*/ 1061 h 1238"/>
                <a:gd name="T38" fmla="*/ 602 w 1304"/>
                <a:gd name="T39" fmla="*/ 176 h 1238"/>
                <a:gd name="T40" fmla="*/ 909 w 1304"/>
                <a:gd name="T41" fmla="*/ 340 h 1238"/>
                <a:gd name="T42" fmla="*/ 426 w 1304"/>
                <a:gd name="T43" fmla="*/ 740 h 1238"/>
                <a:gd name="T44" fmla="*/ 240 w 1304"/>
                <a:gd name="T45" fmla="*/ 487 h 1238"/>
                <a:gd name="T46" fmla="*/ 437 w 1304"/>
                <a:gd name="T47" fmla="*/ 799 h 1238"/>
                <a:gd name="T48" fmla="*/ 437 w 1304"/>
                <a:gd name="T49" fmla="*/ 799 h 1238"/>
                <a:gd name="T50" fmla="*/ 426 w 1304"/>
                <a:gd name="T51" fmla="*/ 472 h 1238"/>
                <a:gd name="T52" fmla="*/ 483 w 1304"/>
                <a:gd name="T53" fmla="*/ 479 h 1238"/>
                <a:gd name="T54" fmla="*/ 602 w 1304"/>
                <a:gd name="T55" fmla="*/ 234 h 1238"/>
                <a:gd name="T56" fmla="*/ 81 w 1304"/>
                <a:gd name="T57" fmla="*/ 717 h 1238"/>
                <a:gd name="T58" fmla="*/ 54 w 1304"/>
                <a:gd name="T59" fmla="*/ 699 h 1238"/>
                <a:gd name="T60" fmla="*/ 27 w 1304"/>
                <a:gd name="T61" fmla="*/ 718 h 1238"/>
                <a:gd name="T62" fmla="*/ 27 w 1304"/>
                <a:gd name="T63" fmla="*/ 925 h 1238"/>
                <a:gd name="T64" fmla="*/ 244 w 1304"/>
                <a:gd name="T65" fmla="*/ 1080 h 1238"/>
                <a:gd name="T66" fmla="*/ 658 w 1304"/>
                <a:gd name="T67" fmla="*/ 1169 h 1238"/>
                <a:gd name="T68" fmla="*/ 1205 w 1304"/>
                <a:gd name="T69" fmla="*/ 1092 h 1238"/>
                <a:gd name="T70" fmla="*/ 1108 w 1304"/>
                <a:gd name="T71" fmla="*/ 1238 h 1238"/>
                <a:gd name="T72" fmla="*/ 743 w 1304"/>
                <a:gd name="T73" fmla="*/ 1168 h 1238"/>
                <a:gd name="T74" fmla="*/ 602 w 1304"/>
                <a:gd name="T75" fmla="*/ 881 h 1238"/>
                <a:gd name="T76" fmla="*/ 578 w 1304"/>
                <a:gd name="T77" fmla="*/ 641 h 1238"/>
                <a:gd name="T78" fmla="*/ 750 w 1304"/>
                <a:gd name="T79" fmla="*/ 710 h 1238"/>
                <a:gd name="T80" fmla="*/ 781 w 1304"/>
                <a:gd name="T81" fmla="*/ 790 h 1238"/>
                <a:gd name="T82" fmla="*/ 857 w 1304"/>
                <a:gd name="T83" fmla="*/ 576 h 1238"/>
                <a:gd name="T84" fmla="*/ 1030 w 1304"/>
                <a:gd name="T85" fmla="*/ 382 h 1238"/>
                <a:gd name="T86" fmla="*/ 1090 w 1304"/>
                <a:gd name="T87" fmla="*/ 437 h 1238"/>
                <a:gd name="T88" fmla="*/ 1205 w 1304"/>
                <a:gd name="T89" fmla="*/ 578 h 1238"/>
                <a:gd name="T90" fmla="*/ 1241 w 1304"/>
                <a:gd name="T91" fmla="*/ 986 h 1238"/>
                <a:gd name="T92" fmla="*/ 1197 w 1304"/>
                <a:gd name="T93" fmla="*/ 635 h 1238"/>
                <a:gd name="T94" fmla="*/ 1183 w 1304"/>
                <a:gd name="T95" fmla="*/ 664 h 1238"/>
                <a:gd name="T96" fmla="*/ 1110 w 1304"/>
                <a:gd name="T97" fmla="*/ 862 h 1238"/>
                <a:gd name="T98" fmla="*/ 1126 w 1304"/>
                <a:gd name="T99" fmla="*/ 652 h 1238"/>
                <a:gd name="T100" fmla="*/ 1072 w 1304"/>
                <a:gd name="T101" fmla="*/ 491 h 1238"/>
                <a:gd name="T102" fmla="*/ 1014 w 1304"/>
                <a:gd name="T103" fmla="*/ 815 h 1238"/>
                <a:gd name="T104" fmla="*/ 999 w 1304"/>
                <a:gd name="T105" fmla="*/ 631 h 1238"/>
                <a:gd name="T106" fmla="*/ 939 w 1304"/>
                <a:gd name="T107" fmla="*/ 451 h 1238"/>
                <a:gd name="T108" fmla="*/ 795 w 1304"/>
                <a:gd name="T109" fmla="*/ 855 h 1238"/>
                <a:gd name="T110" fmla="*/ 712 w 1304"/>
                <a:gd name="T111" fmla="*/ 771 h 1238"/>
                <a:gd name="T112" fmla="*/ 631 w 1304"/>
                <a:gd name="T113" fmla="*/ 675 h 1238"/>
                <a:gd name="T114" fmla="*/ 609 w 1304"/>
                <a:gd name="T115" fmla="*/ 724 h 1238"/>
                <a:gd name="T116" fmla="*/ 731 w 1304"/>
                <a:gd name="T117" fmla="*/ 1016 h 1238"/>
                <a:gd name="T118" fmla="*/ 801 w 1304"/>
                <a:gd name="T119" fmla="*/ 1169 h 1238"/>
                <a:gd name="T120" fmla="*/ 1105 w 1304"/>
                <a:gd name="T121" fmla="*/ 1181 h 1238"/>
                <a:gd name="T122" fmla="*/ 1150 w 1304"/>
                <a:gd name="T123" fmla="*/ 1073 h 1238"/>
                <a:gd name="T124" fmla="*/ 1235 w 1304"/>
                <a:gd name="T125" fmla="*/ 721 h 12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304" h="1238">
                  <a:moveTo>
                    <a:pt x="20" y="533"/>
                  </a:moveTo>
                  <a:cubicBezTo>
                    <a:pt x="54" y="289"/>
                    <a:pt x="240" y="91"/>
                    <a:pt x="481" y="41"/>
                  </a:cubicBezTo>
                  <a:cubicBezTo>
                    <a:pt x="682" y="0"/>
                    <a:pt x="888" y="66"/>
                    <a:pt x="1026" y="213"/>
                  </a:cubicBezTo>
                  <a:cubicBezTo>
                    <a:pt x="1030" y="116"/>
                    <a:pt x="1030" y="116"/>
                    <a:pt x="1030" y="116"/>
                  </a:cubicBezTo>
                  <a:cubicBezTo>
                    <a:pt x="1031" y="100"/>
                    <a:pt x="1045" y="88"/>
                    <a:pt x="1061" y="89"/>
                  </a:cubicBezTo>
                  <a:cubicBezTo>
                    <a:pt x="1076" y="89"/>
                    <a:pt x="1089" y="103"/>
                    <a:pt x="1088" y="119"/>
                  </a:cubicBezTo>
                  <a:cubicBezTo>
                    <a:pt x="1080" y="289"/>
                    <a:pt x="1080" y="289"/>
                    <a:pt x="1080" y="289"/>
                  </a:cubicBezTo>
                  <a:cubicBezTo>
                    <a:pt x="1080" y="290"/>
                    <a:pt x="1080" y="290"/>
                    <a:pt x="1080" y="291"/>
                  </a:cubicBezTo>
                  <a:cubicBezTo>
                    <a:pt x="1080" y="295"/>
                    <a:pt x="1078" y="298"/>
                    <a:pt x="1077" y="302"/>
                  </a:cubicBezTo>
                  <a:cubicBezTo>
                    <a:pt x="1075" y="305"/>
                    <a:pt x="1072" y="308"/>
                    <a:pt x="1069" y="311"/>
                  </a:cubicBezTo>
                  <a:cubicBezTo>
                    <a:pt x="1067" y="313"/>
                    <a:pt x="1064" y="314"/>
                    <a:pt x="1062" y="315"/>
                  </a:cubicBezTo>
                  <a:cubicBezTo>
                    <a:pt x="1062" y="315"/>
                    <a:pt x="1062" y="315"/>
                    <a:pt x="1062" y="315"/>
                  </a:cubicBezTo>
                  <a:cubicBezTo>
                    <a:pt x="1062" y="315"/>
                    <a:pt x="1062" y="315"/>
                    <a:pt x="1062" y="315"/>
                  </a:cubicBezTo>
                  <a:cubicBezTo>
                    <a:pt x="1062" y="315"/>
                    <a:pt x="1061" y="315"/>
                    <a:pt x="1061" y="315"/>
                  </a:cubicBezTo>
                  <a:cubicBezTo>
                    <a:pt x="1061" y="315"/>
                    <a:pt x="1061" y="315"/>
                    <a:pt x="1061" y="315"/>
                  </a:cubicBezTo>
                  <a:cubicBezTo>
                    <a:pt x="1061" y="315"/>
                    <a:pt x="1061" y="315"/>
                    <a:pt x="1061" y="315"/>
                  </a:cubicBezTo>
                  <a:cubicBezTo>
                    <a:pt x="1061" y="315"/>
                    <a:pt x="1061" y="315"/>
                    <a:pt x="1061" y="315"/>
                  </a:cubicBezTo>
                  <a:cubicBezTo>
                    <a:pt x="1061" y="315"/>
                    <a:pt x="1061" y="315"/>
                    <a:pt x="1061" y="315"/>
                  </a:cubicBezTo>
                  <a:cubicBezTo>
                    <a:pt x="1061" y="315"/>
                    <a:pt x="1061" y="315"/>
                    <a:pt x="1061" y="315"/>
                  </a:cubicBezTo>
                  <a:cubicBezTo>
                    <a:pt x="1061" y="315"/>
                    <a:pt x="1061" y="315"/>
                    <a:pt x="1061" y="315"/>
                  </a:cubicBezTo>
                  <a:cubicBezTo>
                    <a:pt x="1057" y="317"/>
                    <a:pt x="1053" y="317"/>
                    <a:pt x="1049" y="317"/>
                  </a:cubicBezTo>
                  <a:cubicBezTo>
                    <a:pt x="1045" y="317"/>
                    <a:pt x="1041" y="315"/>
                    <a:pt x="1038" y="314"/>
                  </a:cubicBezTo>
                  <a:cubicBezTo>
                    <a:pt x="1034" y="312"/>
                    <a:pt x="1031" y="309"/>
                    <a:pt x="1029" y="306"/>
                  </a:cubicBezTo>
                  <a:cubicBezTo>
                    <a:pt x="1028" y="306"/>
                    <a:pt x="1028" y="305"/>
                    <a:pt x="1028" y="305"/>
                  </a:cubicBezTo>
                  <a:cubicBezTo>
                    <a:pt x="906" y="137"/>
                    <a:pt x="696" y="55"/>
                    <a:pt x="493" y="97"/>
                  </a:cubicBezTo>
                  <a:cubicBezTo>
                    <a:pt x="275" y="143"/>
                    <a:pt x="108" y="321"/>
                    <a:pt x="77" y="541"/>
                  </a:cubicBezTo>
                  <a:cubicBezTo>
                    <a:pt x="75" y="555"/>
                    <a:pt x="62" y="566"/>
                    <a:pt x="48" y="566"/>
                  </a:cubicBezTo>
                  <a:cubicBezTo>
                    <a:pt x="47" y="566"/>
                    <a:pt x="46" y="566"/>
                    <a:pt x="44" y="566"/>
                  </a:cubicBezTo>
                  <a:cubicBezTo>
                    <a:pt x="29" y="563"/>
                    <a:pt x="18" y="549"/>
                    <a:pt x="20" y="533"/>
                  </a:cubicBezTo>
                  <a:close/>
                  <a:moveTo>
                    <a:pt x="868" y="341"/>
                  </a:moveTo>
                  <a:cubicBezTo>
                    <a:pt x="822" y="297"/>
                    <a:pt x="767" y="265"/>
                    <a:pt x="707" y="248"/>
                  </a:cubicBezTo>
                  <a:cubicBezTo>
                    <a:pt x="716" y="264"/>
                    <a:pt x="726" y="282"/>
                    <a:pt x="735" y="304"/>
                  </a:cubicBezTo>
                  <a:cubicBezTo>
                    <a:pt x="765" y="377"/>
                    <a:pt x="783" y="476"/>
                    <a:pt x="787" y="582"/>
                  </a:cubicBezTo>
                  <a:cubicBezTo>
                    <a:pt x="787" y="598"/>
                    <a:pt x="775" y="611"/>
                    <a:pt x="759" y="612"/>
                  </a:cubicBezTo>
                  <a:cubicBezTo>
                    <a:pt x="743" y="612"/>
                    <a:pt x="730" y="600"/>
                    <a:pt x="729" y="584"/>
                  </a:cubicBezTo>
                  <a:cubicBezTo>
                    <a:pt x="729" y="567"/>
                    <a:pt x="728" y="551"/>
                    <a:pt x="727" y="536"/>
                  </a:cubicBezTo>
                  <a:cubicBezTo>
                    <a:pt x="685" y="540"/>
                    <a:pt x="643" y="542"/>
                    <a:pt x="601" y="542"/>
                  </a:cubicBezTo>
                  <a:cubicBezTo>
                    <a:pt x="559" y="542"/>
                    <a:pt x="518" y="540"/>
                    <a:pt x="477" y="536"/>
                  </a:cubicBezTo>
                  <a:cubicBezTo>
                    <a:pt x="475" y="562"/>
                    <a:pt x="474" y="590"/>
                    <a:pt x="474" y="619"/>
                  </a:cubicBezTo>
                  <a:cubicBezTo>
                    <a:pt x="474" y="809"/>
                    <a:pt x="553" y="969"/>
                    <a:pt x="596" y="1012"/>
                  </a:cubicBezTo>
                  <a:cubicBezTo>
                    <a:pt x="596" y="1012"/>
                    <a:pt x="596" y="1012"/>
                    <a:pt x="596" y="1012"/>
                  </a:cubicBezTo>
                  <a:cubicBezTo>
                    <a:pt x="596" y="1012"/>
                    <a:pt x="596" y="1012"/>
                    <a:pt x="596" y="1012"/>
                  </a:cubicBezTo>
                  <a:cubicBezTo>
                    <a:pt x="596" y="1012"/>
                    <a:pt x="596" y="1012"/>
                    <a:pt x="596" y="1012"/>
                  </a:cubicBezTo>
                  <a:cubicBezTo>
                    <a:pt x="599" y="1015"/>
                    <a:pt x="601" y="1019"/>
                    <a:pt x="602" y="1022"/>
                  </a:cubicBezTo>
                  <a:cubicBezTo>
                    <a:pt x="604" y="1026"/>
                    <a:pt x="604" y="1030"/>
                    <a:pt x="604" y="1034"/>
                  </a:cubicBezTo>
                  <a:cubicBezTo>
                    <a:pt x="604" y="1034"/>
                    <a:pt x="604" y="1034"/>
                    <a:pt x="604" y="1034"/>
                  </a:cubicBezTo>
                  <a:cubicBezTo>
                    <a:pt x="604" y="1034"/>
                    <a:pt x="604" y="1034"/>
                    <a:pt x="604" y="1034"/>
                  </a:cubicBezTo>
                  <a:cubicBezTo>
                    <a:pt x="604" y="1035"/>
                    <a:pt x="604" y="1035"/>
                    <a:pt x="604" y="1036"/>
                  </a:cubicBezTo>
                  <a:cubicBezTo>
                    <a:pt x="604" y="1036"/>
                    <a:pt x="604" y="1036"/>
                    <a:pt x="604" y="1036"/>
                  </a:cubicBezTo>
                  <a:cubicBezTo>
                    <a:pt x="604" y="1036"/>
                    <a:pt x="604" y="1036"/>
                    <a:pt x="604" y="1036"/>
                  </a:cubicBezTo>
                  <a:cubicBezTo>
                    <a:pt x="603" y="1039"/>
                    <a:pt x="603" y="1041"/>
                    <a:pt x="602" y="1044"/>
                  </a:cubicBezTo>
                  <a:cubicBezTo>
                    <a:pt x="602" y="1044"/>
                    <a:pt x="602" y="1044"/>
                    <a:pt x="602" y="1044"/>
                  </a:cubicBezTo>
                  <a:cubicBezTo>
                    <a:pt x="602" y="1044"/>
                    <a:pt x="602" y="1044"/>
                    <a:pt x="602" y="1044"/>
                  </a:cubicBezTo>
                  <a:cubicBezTo>
                    <a:pt x="600" y="1047"/>
                    <a:pt x="598" y="1050"/>
                    <a:pt x="596" y="1053"/>
                  </a:cubicBezTo>
                  <a:cubicBezTo>
                    <a:pt x="592" y="1056"/>
                    <a:pt x="589" y="1058"/>
                    <a:pt x="585" y="1059"/>
                  </a:cubicBezTo>
                  <a:cubicBezTo>
                    <a:pt x="582" y="1060"/>
                    <a:pt x="579" y="1061"/>
                    <a:pt x="575" y="1061"/>
                  </a:cubicBezTo>
                  <a:cubicBezTo>
                    <a:pt x="575" y="1061"/>
                    <a:pt x="575" y="1061"/>
                    <a:pt x="574" y="1061"/>
                  </a:cubicBezTo>
                  <a:cubicBezTo>
                    <a:pt x="574" y="1061"/>
                    <a:pt x="574" y="1061"/>
                    <a:pt x="573" y="1061"/>
                  </a:cubicBezTo>
                  <a:cubicBezTo>
                    <a:pt x="341" y="1046"/>
                    <a:pt x="159" y="852"/>
                    <a:pt x="159" y="619"/>
                  </a:cubicBezTo>
                  <a:cubicBezTo>
                    <a:pt x="159" y="375"/>
                    <a:pt x="358" y="176"/>
                    <a:pt x="602" y="176"/>
                  </a:cubicBezTo>
                  <a:cubicBezTo>
                    <a:pt x="602" y="176"/>
                    <a:pt x="602" y="176"/>
                    <a:pt x="602" y="176"/>
                  </a:cubicBezTo>
                  <a:cubicBezTo>
                    <a:pt x="717" y="176"/>
                    <a:pt x="825" y="220"/>
                    <a:pt x="908" y="299"/>
                  </a:cubicBezTo>
                  <a:cubicBezTo>
                    <a:pt x="920" y="310"/>
                    <a:pt x="920" y="329"/>
                    <a:pt x="909" y="340"/>
                  </a:cubicBezTo>
                  <a:cubicBezTo>
                    <a:pt x="898" y="352"/>
                    <a:pt x="880" y="352"/>
                    <a:pt x="868" y="341"/>
                  </a:cubicBezTo>
                  <a:close/>
                  <a:moveTo>
                    <a:pt x="224" y="693"/>
                  </a:moveTo>
                  <a:cubicBezTo>
                    <a:pt x="288" y="714"/>
                    <a:pt x="356" y="730"/>
                    <a:pt x="426" y="740"/>
                  </a:cubicBezTo>
                  <a:cubicBezTo>
                    <a:pt x="420" y="701"/>
                    <a:pt x="416" y="661"/>
                    <a:pt x="416" y="619"/>
                  </a:cubicBezTo>
                  <a:cubicBezTo>
                    <a:pt x="416" y="589"/>
                    <a:pt x="417" y="559"/>
                    <a:pt x="420" y="529"/>
                  </a:cubicBezTo>
                  <a:cubicBezTo>
                    <a:pt x="358" y="520"/>
                    <a:pt x="298" y="506"/>
                    <a:pt x="240" y="487"/>
                  </a:cubicBezTo>
                  <a:cubicBezTo>
                    <a:pt x="225" y="528"/>
                    <a:pt x="217" y="573"/>
                    <a:pt x="217" y="619"/>
                  </a:cubicBezTo>
                  <a:cubicBezTo>
                    <a:pt x="217" y="644"/>
                    <a:pt x="219" y="669"/>
                    <a:pt x="224" y="693"/>
                  </a:cubicBezTo>
                  <a:close/>
                  <a:moveTo>
                    <a:pt x="437" y="799"/>
                  </a:moveTo>
                  <a:cubicBezTo>
                    <a:pt x="371" y="791"/>
                    <a:pt x="306" y="778"/>
                    <a:pt x="243" y="760"/>
                  </a:cubicBezTo>
                  <a:cubicBezTo>
                    <a:pt x="289" y="875"/>
                    <a:pt x="388" y="964"/>
                    <a:pt x="512" y="994"/>
                  </a:cubicBezTo>
                  <a:cubicBezTo>
                    <a:pt x="484" y="945"/>
                    <a:pt x="455" y="878"/>
                    <a:pt x="437" y="799"/>
                  </a:cubicBezTo>
                  <a:close/>
                  <a:moveTo>
                    <a:pt x="497" y="248"/>
                  </a:moveTo>
                  <a:cubicBezTo>
                    <a:pt x="397" y="277"/>
                    <a:pt x="313" y="345"/>
                    <a:pt x="264" y="434"/>
                  </a:cubicBezTo>
                  <a:cubicBezTo>
                    <a:pt x="316" y="451"/>
                    <a:pt x="371" y="463"/>
                    <a:pt x="426" y="472"/>
                  </a:cubicBezTo>
                  <a:cubicBezTo>
                    <a:pt x="439" y="384"/>
                    <a:pt x="463" y="303"/>
                    <a:pt x="497" y="248"/>
                  </a:cubicBezTo>
                  <a:close/>
                  <a:moveTo>
                    <a:pt x="602" y="234"/>
                  </a:moveTo>
                  <a:cubicBezTo>
                    <a:pt x="560" y="234"/>
                    <a:pt x="505" y="324"/>
                    <a:pt x="483" y="479"/>
                  </a:cubicBezTo>
                  <a:cubicBezTo>
                    <a:pt x="522" y="483"/>
                    <a:pt x="561" y="485"/>
                    <a:pt x="601" y="485"/>
                  </a:cubicBezTo>
                  <a:cubicBezTo>
                    <a:pt x="641" y="485"/>
                    <a:pt x="681" y="483"/>
                    <a:pt x="720" y="479"/>
                  </a:cubicBezTo>
                  <a:cubicBezTo>
                    <a:pt x="699" y="330"/>
                    <a:pt x="647" y="234"/>
                    <a:pt x="602" y="234"/>
                  </a:cubicBezTo>
                  <a:close/>
                  <a:moveTo>
                    <a:pt x="628" y="1142"/>
                  </a:moveTo>
                  <a:cubicBezTo>
                    <a:pt x="366" y="1156"/>
                    <a:pt x="136" y="980"/>
                    <a:pt x="83" y="722"/>
                  </a:cubicBezTo>
                  <a:cubicBezTo>
                    <a:pt x="83" y="720"/>
                    <a:pt x="82" y="718"/>
                    <a:pt x="81" y="717"/>
                  </a:cubicBezTo>
                  <a:cubicBezTo>
                    <a:pt x="80" y="713"/>
                    <a:pt x="77" y="709"/>
                    <a:pt x="74" y="706"/>
                  </a:cubicBezTo>
                  <a:cubicBezTo>
                    <a:pt x="71" y="704"/>
                    <a:pt x="68" y="701"/>
                    <a:pt x="63" y="700"/>
                  </a:cubicBezTo>
                  <a:cubicBezTo>
                    <a:pt x="60" y="699"/>
                    <a:pt x="57" y="698"/>
                    <a:pt x="54" y="699"/>
                  </a:cubicBezTo>
                  <a:cubicBezTo>
                    <a:pt x="50" y="699"/>
                    <a:pt x="47" y="699"/>
                    <a:pt x="44" y="701"/>
                  </a:cubicBezTo>
                  <a:cubicBezTo>
                    <a:pt x="40" y="702"/>
                    <a:pt x="36" y="705"/>
                    <a:pt x="33" y="708"/>
                  </a:cubicBezTo>
                  <a:cubicBezTo>
                    <a:pt x="31" y="711"/>
                    <a:pt x="28" y="714"/>
                    <a:pt x="27" y="718"/>
                  </a:cubicBezTo>
                  <a:cubicBezTo>
                    <a:pt x="27" y="720"/>
                    <a:pt x="26" y="722"/>
                    <a:pt x="26" y="724"/>
                  </a:cubicBezTo>
                  <a:cubicBezTo>
                    <a:pt x="2" y="893"/>
                    <a:pt x="2" y="893"/>
                    <a:pt x="2" y="893"/>
                  </a:cubicBezTo>
                  <a:cubicBezTo>
                    <a:pt x="0" y="908"/>
                    <a:pt x="11" y="923"/>
                    <a:pt x="27" y="925"/>
                  </a:cubicBezTo>
                  <a:cubicBezTo>
                    <a:pt x="43" y="927"/>
                    <a:pt x="57" y="916"/>
                    <a:pt x="59" y="901"/>
                  </a:cubicBezTo>
                  <a:cubicBezTo>
                    <a:pt x="66" y="855"/>
                    <a:pt x="66" y="855"/>
                    <a:pt x="66" y="855"/>
                  </a:cubicBezTo>
                  <a:cubicBezTo>
                    <a:pt x="105" y="943"/>
                    <a:pt x="166" y="1021"/>
                    <a:pt x="244" y="1080"/>
                  </a:cubicBezTo>
                  <a:cubicBezTo>
                    <a:pt x="346" y="1158"/>
                    <a:pt x="472" y="1200"/>
                    <a:pt x="600" y="1200"/>
                  </a:cubicBezTo>
                  <a:cubicBezTo>
                    <a:pt x="610" y="1200"/>
                    <a:pt x="621" y="1200"/>
                    <a:pt x="631" y="1200"/>
                  </a:cubicBezTo>
                  <a:cubicBezTo>
                    <a:pt x="647" y="1199"/>
                    <a:pt x="659" y="1185"/>
                    <a:pt x="658" y="1169"/>
                  </a:cubicBezTo>
                  <a:cubicBezTo>
                    <a:pt x="657" y="1153"/>
                    <a:pt x="644" y="1141"/>
                    <a:pt x="628" y="1142"/>
                  </a:cubicBezTo>
                  <a:close/>
                  <a:moveTo>
                    <a:pt x="1241" y="986"/>
                  </a:moveTo>
                  <a:cubicBezTo>
                    <a:pt x="1227" y="1026"/>
                    <a:pt x="1216" y="1061"/>
                    <a:pt x="1205" y="1092"/>
                  </a:cubicBezTo>
                  <a:cubicBezTo>
                    <a:pt x="1193" y="1127"/>
                    <a:pt x="1180" y="1161"/>
                    <a:pt x="1168" y="1194"/>
                  </a:cubicBezTo>
                  <a:cubicBezTo>
                    <a:pt x="1159" y="1220"/>
                    <a:pt x="1138" y="1236"/>
                    <a:pt x="1113" y="1238"/>
                  </a:cubicBezTo>
                  <a:cubicBezTo>
                    <a:pt x="1111" y="1238"/>
                    <a:pt x="1110" y="1238"/>
                    <a:pt x="1108" y="1238"/>
                  </a:cubicBezTo>
                  <a:cubicBezTo>
                    <a:pt x="808" y="1238"/>
                    <a:pt x="808" y="1238"/>
                    <a:pt x="808" y="1238"/>
                  </a:cubicBezTo>
                  <a:cubicBezTo>
                    <a:pt x="772" y="1238"/>
                    <a:pt x="743" y="1207"/>
                    <a:pt x="743" y="1170"/>
                  </a:cubicBezTo>
                  <a:cubicBezTo>
                    <a:pt x="743" y="1169"/>
                    <a:pt x="743" y="1168"/>
                    <a:pt x="743" y="1168"/>
                  </a:cubicBezTo>
                  <a:cubicBezTo>
                    <a:pt x="741" y="1116"/>
                    <a:pt x="721" y="1094"/>
                    <a:pt x="704" y="1075"/>
                  </a:cubicBezTo>
                  <a:cubicBezTo>
                    <a:pt x="697" y="1066"/>
                    <a:pt x="690" y="1058"/>
                    <a:pt x="683" y="1049"/>
                  </a:cubicBezTo>
                  <a:cubicBezTo>
                    <a:pt x="642" y="989"/>
                    <a:pt x="624" y="939"/>
                    <a:pt x="602" y="881"/>
                  </a:cubicBezTo>
                  <a:cubicBezTo>
                    <a:pt x="593" y="856"/>
                    <a:pt x="584" y="831"/>
                    <a:pt x="570" y="799"/>
                  </a:cubicBezTo>
                  <a:cubicBezTo>
                    <a:pt x="563" y="783"/>
                    <a:pt x="553" y="747"/>
                    <a:pt x="552" y="727"/>
                  </a:cubicBezTo>
                  <a:cubicBezTo>
                    <a:pt x="550" y="693"/>
                    <a:pt x="560" y="660"/>
                    <a:pt x="578" y="641"/>
                  </a:cubicBezTo>
                  <a:cubicBezTo>
                    <a:pt x="591" y="626"/>
                    <a:pt x="608" y="619"/>
                    <a:pt x="628" y="618"/>
                  </a:cubicBezTo>
                  <a:cubicBezTo>
                    <a:pt x="650" y="617"/>
                    <a:pt x="674" y="623"/>
                    <a:pt x="690" y="635"/>
                  </a:cubicBezTo>
                  <a:cubicBezTo>
                    <a:pt x="712" y="650"/>
                    <a:pt x="732" y="675"/>
                    <a:pt x="750" y="710"/>
                  </a:cubicBezTo>
                  <a:cubicBezTo>
                    <a:pt x="758" y="725"/>
                    <a:pt x="763" y="740"/>
                    <a:pt x="767" y="754"/>
                  </a:cubicBezTo>
                  <a:cubicBezTo>
                    <a:pt x="769" y="762"/>
                    <a:pt x="772" y="770"/>
                    <a:pt x="774" y="776"/>
                  </a:cubicBezTo>
                  <a:cubicBezTo>
                    <a:pt x="776" y="781"/>
                    <a:pt x="779" y="786"/>
                    <a:pt x="781" y="790"/>
                  </a:cubicBezTo>
                  <a:cubicBezTo>
                    <a:pt x="784" y="796"/>
                    <a:pt x="787" y="798"/>
                    <a:pt x="789" y="798"/>
                  </a:cubicBezTo>
                  <a:cubicBezTo>
                    <a:pt x="796" y="797"/>
                    <a:pt x="810" y="786"/>
                    <a:pt x="816" y="766"/>
                  </a:cubicBezTo>
                  <a:cubicBezTo>
                    <a:pt x="835" y="707"/>
                    <a:pt x="855" y="626"/>
                    <a:pt x="857" y="576"/>
                  </a:cubicBezTo>
                  <a:cubicBezTo>
                    <a:pt x="860" y="510"/>
                    <a:pt x="862" y="449"/>
                    <a:pt x="897" y="412"/>
                  </a:cubicBezTo>
                  <a:cubicBezTo>
                    <a:pt x="935" y="372"/>
                    <a:pt x="979" y="362"/>
                    <a:pt x="1029" y="382"/>
                  </a:cubicBezTo>
                  <a:cubicBezTo>
                    <a:pt x="1029" y="382"/>
                    <a:pt x="1030" y="382"/>
                    <a:pt x="1030" y="382"/>
                  </a:cubicBezTo>
                  <a:cubicBezTo>
                    <a:pt x="1041" y="387"/>
                    <a:pt x="1047" y="397"/>
                    <a:pt x="1047" y="408"/>
                  </a:cubicBezTo>
                  <a:cubicBezTo>
                    <a:pt x="1048" y="416"/>
                    <a:pt x="1048" y="425"/>
                    <a:pt x="1049" y="434"/>
                  </a:cubicBezTo>
                  <a:cubicBezTo>
                    <a:pt x="1063" y="431"/>
                    <a:pt x="1077" y="432"/>
                    <a:pt x="1090" y="437"/>
                  </a:cubicBezTo>
                  <a:cubicBezTo>
                    <a:pt x="1119" y="447"/>
                    <a:pt x="1143" y="472"/>
                    <a:pt x="1161" y="513"/>
                  </a:cubicBezTo>
                  <a:cubicBezTo>
                    <a:pt x="1175" y="546"/>
                    <a:pt x="1183" y="566"/>
                    <a:pt x="1187" y="582"/>
                  </a:cubicBezTo>
                  <a:cubicBezTo>
                    <a:pt x="1192" y="579"/>
                    <a:pt x="1199" y="577"/>
                    <a:pt x="1205" y="578"/>
                  </a:cubicBezTo>
                  <a:cubicBezTo>
                    <a:pt x="1217" y="579"/>
                    <a:pt x="1244" y="591"/>
                    <a:pt x="1252" y="606"/>
                  </a:cubicBezTo>
                  <a:cubicBezTo>
                    <a:pt x="1274" y="646"/>
                    <a:pt x="1287" y="679"/>
                    <a:pt x="1292" y="712"/>
                  </a:cubicBezTo>
                  <a:cubicBezTo>
                    <a:pt x="1304" y="792"/>
                    <a:pt x="1282" y="865"/>
                    <a:pt x="1241" y="986"/>
                  </a:cubicBezTo>
                  <a:close/>
                  <a:moveTo>
                    <a:pt x="1235" y="721"/>
                  </a:moveTo>
                  <a:cubicBezTo>
                    <a:pt x="1231" y="696"/>
                    <a:pt x="1221" y="670"/>
                    <a:pt x="1204" y="638"/>
                  </a:cubicBezTo>
                  <a:cubicBezTo>
                    <a:pt x="1202" y="637"/>
                    <a:pt x="1199" y="635"/>
                    <a:pt x="1197" y="635"/>
                  </a:cubicBezTo>
                  <a:cubicBezTo>
                    <a:pt x="1194" y="634"/>
                    <a:pt x="1191" y="633"/>
                    <a:pt x="1188" y="631"/>
                  </a:cubicBezTo>
                  <a:cubicBezTo>
                    <a:pt x="1188" y="635"/>
                    <a:pt x="1187" y="638"/>
                    <a:pt x="1187" y="642"/>
                  </a:cubicBezTo>
                  <a:cubicBezTo>
                    <a:pt x="1186" y="648"/>
                    <a:pt x="1184" y="655"/>
                    <a:pt x="1183" y="664"/>
                  </a:cubicBezTo>
                  <a:cubicBezTo>
                    <a:pt x="1179" y="683"/>
                    <a:pt x="1176" y="702"/>
                    <a:pt x="1172" y="720"/>
                  </a:cubicBezTo>
                  <a:cubicBezTo>
                    <a:pt x="1164" y="764"/>
                    <a:pt x="1157" y="806"/>
                    <a:pt x="1145" y="843"/>
                  </a:cubicBezTo>
                  <a:cubicBezTo>
                    <a:pt x="1141" y="858"/>
                    <a:pt x="1125" y="867"/>
                    <a:pt x="1110" y="862"/>
                  </a:cubicBezTo>
                  <a:cubicBezTo>
                    <a:pt x="1094" y="858"/>
                    <a:pt x="1086" y="842"/>
                    <a:pt x="1090" y="826"/>
                  </a:cubicBezTo>
                  <a:cubicBezTo>
                    <a:pt x="1101" y="792"/>
                    <a:pt x="1108" y="752"/>
                    <a:pt x="1116" y="709"/>
                  </a:cubicBezTo>
                  <a:cubicBezTo>
                    <a:pt x="1119" y="691"/>
                    <a:pt x="1122" y="672"/>
                    <a:pt x="1126" y="652"/>
                  </a:cubicBezTo>
                  <a:cubicBezTo>
                    <a:pt x="1128" y="645"/>
                    <a:pt x="1129" y="639"/>
                    <a:pt x="1130" y="634"/>
                  </a:cubicBezTo>
                  <a:cubicBezTo>
                    <a:pt x="1134" y="601"/>
                    <a:pt x="1135" y="598"/>
                    <a:pt x="1108" y="536"/>
                  </a:cubicBezTo>
                  <a:cubicBezTo>
                    <a:pt x="1097" y="512"/>
                    <a:pt x="1084" y="496"/>
                    <a:pt x="1072" y="491"/>
                  </a:cubicBezTo>
                  <a:cubicBezTo>
                    <a:pt x="1070" y="491"/>
                    <a:pt x="1064" y="489"/>
                    <a:pt x="1055" y="491"/>
                  </a:cubicBezTo>
                  <a:cubicBezTo>
                    <a:pt x="1061" y="545"/>
                    <a:pt x="1065" y="601"/>
                    <a:pt x="1055" y="644"/>
                  </a:cubicBezTo>
                  <a:cubicBezTo>
                    <a:pt x="1039" y="717"/>
                    <a:pt x="1026" y="775"/>
                    <a:pt x="1014" y="815"/>
                  </a:cubicBezTo>
                  <a:cubicBezTo>
                    <a:pt x="1009" y="830"/>
                    <a:pt x="993" y="839"/>
                    <a:pt x="978" y="834"/>
                  </a:cubicBezTo>
                  <a:cubicBezTo>
                    <a:pt x="963" y="829"/>
                    <a:pt x="954" y="813"/>
                    <a:pt x="959" y="798"/>
                  </a:cubicBezTo>
                  <a:cubicBezTo>
                    <a:pt x="970" y="761"/>
                    <a:pt x="984" y="700"/>
                    <a:pt x="999" y="631"/>
                  </a:cubicBezTo>
                  <a:cubicBezTo>
                    <a:pt x="1008" y="591"/>
                    <a:pt x="1001" y="526"/>
                    <a:pt x="995" y="474"/>
                  </a:cubicBezTo>
                  <a:cubicBezTo>
                    <a:pt x="994" y="459"/>
                    <a:pt x="992" y="444"/>
                    <a:pt x="991" y="431"/>
                  </a:cubicBezTo>
                  <a:cubicBezTo>
                    <a:pt x="972" y="427"/>
                    <a:pt x="956" y="434"/>
                    <a:pt x="939" y="451"/>
                  </a:cubicBezTo>
                  <a:cubicBezTo>
                    <a:pt x="919" y="473"/>
                    <a:pt x="917" y="526"/>
                    <a:pt x="915" y="578"/>
                  </a:cubicBezTo>
                  <a:cubicBezTo>
                    <a:pt x="912" y="649"/>
                    <a:pt x="881" y="753"/>
                    <a:pt x="871" y="783"/>
                  </a:cubicBezTo>
                  <a:cubicBezTo>
                    <a:pt x="859" y="823"/>
                    <a:pt x="828" y="852"/>
                    <a:pt x="795" y="855"/>
                  </a:cubicBezTo>
                  <a:cubicBezTo>
                    <a:pt x="768" y="858"/>
                    <a:pt x="745" y="844"/>
                    <a:pt x="730" y="818"/>
                  </a:cubicBezTo>
                  <a:cubicBezTo>
                    <a:pt x="727" y="812"/>
                    <a:pt x="724" y="805"/>
                    <a:pt x="721" y="798"/>
                  </a:cubicBezTo>
                  <a:cubicBezTo>
                    <a:pt x="717" y="789"/>
                    <a:pt x="715" y="780"/>
                    <a:pt x="712" y="771"/>
                  </a:cubicBezTo>
                  <a:cubicBezTo>
                    <a:pt x="708" y="759"/>
                    <a:pt x="704" y="746"/>
                    <a:pt x="699" y="737"/>
                  </a:cubicBezTo>
                  <a:cubicBezTo>
                    <a:pt x="685" y="710"/>
                    <a:pt x="672" y="692"/>
                    <a:pt x="657" y="682"/>
                  </a:cubicBezTo>
                  <a:cubicBezTo>
                    <a:pt x="652" y="679"/>
                    <a:pt x="642" y="675"/>
                    <a:pt x="631" y="675"/>
                  </a:cubicBezTo>
                  <a:cubicBezTo>
                    <a:pt x="631" y="675"/>
                    <a:pt x="630" y="675"/>
                    <a:pt x="630" y="675"/>
                  </a:cubicBezTo>
                  <a:cubicBezTo>
                    <a:pt x="626" y="676"/>
                    <a:pt x="623" y="677"/>
                    <a:pt x="620" y="680"/>
                  </a:cubicBezTo>
                  <a:cubicBezTo>
                    <a:pt x="613" y="688"/>
                    <a:pt x="608" y="706"/>
                    <a:pt x="609" y="724"/>
                  </a:cubicBezTo>
                  <a:cubicBezTo>
                    <a:pt x="610" y="734"/>
                    <a:pt x="618" y="764"/>
                    <a:pt x="623" y="776"/>
                  </a:cubicBezTo>
                  <a:cubicBezTo>
                    <a:pt x="637" y="809"/>
                    <a:pt x="647" y="836"/>
                    <a:pt x="656" y="860"/>
                  </a:cubicBezTo>
                  <a:cubicBezTo>
                    <a:pt x="677" y="918"/>
                    <a:pt x="694" y="963"/>
                    <a:pt x="731" y="1016"/>
                  </a:cubicBezTo>
                  <a:cubicBezTo>
                    <a:pt x="735" y="1023"/>
                    <a:pt x="741" y="1029"/>
                    <a:pt x="747" y="1036"/>
                  </a:cubicBezTo>
                  <a:cubicBezTo>
                    <a:pt x="767" y="1059"/>
                    <a:pt x="798" y="1093"/>
                    <a:pt x="801" y="1167"/>
                  </a:cubicBezTo>
                  <a:cubicBezTo>
                    <a:pt x="801" y="1167"/>
                    <a:pt x="801" y="1168"/>
                    <a:pt x="801" y="1169"/>
                  </a:cubicBezTo>
                  <a:cubicBezTo>
                    <a:pt x="801" y="1170"/>
                    <a:pt x="801" y="1170"/>
                    <a:pt x="801" y="1170"/>
                  </a:cubicBezTo>
                  <a:cubicBezTo>
                    <a:pt x="801" y="1176"/>
                    <a:pt x="805" y="1181"/>
                    <a:pt x="808" y="1181"/>
                  </a:cubicBezTo>
                  <a:cubicBezTo>
                    <a:pt x="1105" y="1181"/>
                    <a:pt x="1105" y="1181"/>
                    <a:pt x="1105" y="1181"/>
                  </a:cubicBezTo>
                  <a:cubicBezTo>
                    <a:pt x="1106" y="1181"/>
                    <a:pt x="1107" y="1181"/>
                    <a:pt x="1108" y="1181"/>
                  </a:cubicBezTo>
                  <a:cubicBezTo>
                    <a:pt x="1110" y="1181"/>
                    <a:pt x="1113" y="1179"/>
                    <a:pt x="1114" y="1175"/>
                  </a:cubicBezTo>
                  <a:cubicBezTo>
                    <a:pt x="1126" y="1142"/>
                    <a:pt x="1138" y="1108"/>
                    <a:pt x="1150" y="1073"/>
                  </a:cubicBezTo>
                  <a:cubicBezTo>
                    <a:pt x="1161" y="1042"/>
                    <a:pt x="1173" y="1008"/>
                    <a:pt x="1186" y="968"/>
                  </a:cubicBezTo>
                  <a:cubicBezTo>
                    <a:pt x="1224" y="855"/>
                    <a:pt x="1245" y="787"/>
                    <a:pt x="1235" y="721"/>
                  </a:cubicBezTo>
                  <a:close/>
                  <a:moveTo>
                    <a:pt x="1235" y="721"/>
                  </a:moveTo>
                  <a:cubicBezTo>
                    <a:pt x="1235" y="721"/>
                    <a:pt x="1235" y="721"/>
                    <a:pt x="1235" y="721"/>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endParaRPr lang="en-US"/>
            </a:p>
          </p:txBody>
        </p:sp>
      </p:grpSp>
      <p:grpSp>
        <p:nvGrpSpPr>
          <p:cNvPr id="47" name="Group 46">
            <a:extLst>
              <a:ext uri="{FF2B5EF4-FFF2-40B4-BE49-F238E27FC236}">
                <a16:creationId xmlns:a16="http://schemas.microsoft.com/office/drawing/2014/main" id="{240DC6E2-D887-4DF7-AE29-F3708F8B02E9}"/>
              </a:ext>
            </a:extLst>
          </p:cNvPr>
          <p:cNvGrpSpPr/>
          <p:nvPr/>
        </p:nvGrpSpPr>
        <p:grpSpPr>
          <a:xfrm>
            <a:off x="6610803" y="5643383"/>
            <a:ext cx="1495426" cy="333375"/>
            <a:chOff x="938212" y="5309795"/>
            <a:chExt cx="1495426" cy="333375"/>
          </a:xfrm>
        </p:grpSpPr>
        <p:sp>
          <p:nvSpPr>
            <p:cNvPr id="48" name="Rectangle 47">
              <a:extLst>
                <a:ext uri="{FF2B5EF4-FFF2-40B4-BE49-F238E27FC236}">
                  <a16:creationId xmlns:a16="http://schemas.microsoft.com/office/drawing/2014/main" id="{0E53A5ED-B68E-4444-A73C-FA0DD1067CD7}"/>
                </a:ext>
              </a:extLst>
            </p:cNvPr>
            <p:cNvSpPr/>
            <p:nvPr/>
          </p:nvSpPr>
          <p:spPr>
            <a:xfrm>
              <a:off x="938212" y="5309795"/>
              <a:ext cx="1495426" cy="333375"/>
            </a:xfrm>
            <a:prstGeom prst="rect">
              <a:avLst/>
            </a:prstGeom>
            <a:noFill/>
            <a:ln w="9525">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TextBox 48">
              <a:extLst>
                <a:ext uri="{FF2B5EF4-FFF2-40B4-BE49-F238E27FC236}">
                  <a16:creationId xmlns:a16="http://schemas.microsoft.com/office/drawing/2014/main" id="{AA42B356-8976-4386-81C1-99479DC597B0}"/>
                </a:ext>
              </a:extLst>
            </p:cNvPr>
            <p:cNvSpPr txBox="1"/>
            <p:nvPr/>
          </p:nvSpPr>
          <p:spPr>
            <a:xfrm>
              <a:off x="1058754" y="5337982"/>
              <a:ext cx="1265346" cy="276999"/>
            </a:xfrm>
            <a:prstGeom prst="rect">
              <a:avLst/>
            </a:prstGeom>
            <a:noFill/>
          </p:spPr>
          <p:txBody>
            <a:bodyPr wrap="none" rtlCol="0">
              <a:spAutoFit/>
            </a:bodyPr>
            <a:lstStyle/>
            <a:p>
              <a:r>
                <a:rPr lang="en-US" sz="1200" dirty="0">
                  <a:solidFill>
                    <a:schemeClr val="tx2">
                      <a:lumMod val="25000"/>
                      <a:lumOff val="75000"/>
                    </a:schemeClr>
                  </a:solidFill>
                  <a:latin typeface="Open Sans Light" panose="020B0306030504020204" pitchFamily="34" charset="0"/>
                  <a:ea typeface="Open Sans Light" panose="020B0306030504020204" pitchFamily="34" charset="0"/>
                  <a:cs typeface="Open Sans Light" panose="020B0306030504020204" pitchFamily="34" charset="0"/>
                </a:rPr>
                <a:t>Download Now!</a:t>
              </a:r>
            </a:p>
          </p:txBody>
        </p:sp>
      </p:grpSp>
      <p:sp>
        <p:nvSpPr>
          <p:cNvPr id="54" name="TextBox 53">
            <a:extLst>
              <a:ext uri="{FF2B5EF4-FFF2-40B4-BE49-F238E27FC236}">
                <a16:creationId xmlns:a16="http://schemas.microsoft.com/office/drawing/2014/main" id="{527A7019-7E1D-4FF6-B74D-7B4E4C592774}"/>
              </a:ext>
            </a:extLst>
          </p:cNvPr>
          <p:cNvSpPr txBox="1"/>
          <p:nvPr/>
        </p:nvSpPr>
        <p:spPr>
          <a:xfrm>
            <a:off x="6516913" y="4639449"/>
            <a:ext cx="4184438" cy="707886"/>
          </a:xfrm>
          <a:prstGeom prst="rect">
            <a:avLst/>
          </a:prstGeom>
          <a:noFill/>
        </p:spPr>
        <p:txBody>
          <a:bodyPr wrap="square" rtlCol="0">
            <a:spAutoFit/>
          </a:bodyPr>
          <a:lstStyle/>
          <a:p>
            <a:pPr>
              <a:lnSpc>
                <a:spcPts val="1600"/>
              </a:lnSpc>
            </a:pPr>
            <a:r>
              <a:rPr lang="en-US" sz="1100" dirty="0">
                <a:solidFill>
                  <a:schemeClr val="tx2">
                    <a:lumMod val="25000"/>
                    <a:lumOff val="7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a:t>
            </a:r>
          </a:p>
        </p:txBody>
      </p:sp>
      <p:sp>
        <p:nvSpPr>
          <p:cNvPr id="3" name="Picture Placeholder 2">
            <a:extLst>
              <a:ext uri="{FF2B5EF4-FFF2-40B4-BE49-F238E27FC236}">
                <a16:creationId xmlns:a16="http://schemas.microsoft.com/office/drawing/2014/main" id="{81882F9B-C728-43E4-93C8-58808DB7D441}"/>
              </a:ext>
            </a:extLst>
          </p:cNvPr>
          <p:cNvSpPr>
            <a:spLocks noGrp="1"/>
          </p:cNvSpPr>
          <p:nvPr>
            <p:ph type="pic" sz="quarter" idx="12"/>
          </p:nvPr>
        </p:nvSpPr>
        <p:spPr/>
      </p:sp>
    </p:spTree>
    <p:extLst>
      <p:ext uri="{BB962C8B-B14F-4D97-AF65-F5344CB8AC3E}">
        <p14:creationId xmlns:p14="http://schemas.microsoft.com/office/powerpoint/2010/main" val="4226315666"/>
      </p:ext>
    </p:extLst>
  </p:cSld>
  <p:clrMapOvr>
    <a:masterClrMapping/>
  </p:clrMapOvr>
  <p:transition spd="slow">
    <p:comb/>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C16FE332-875D-4EFE-8C38-EE3092ABE537}"/>
              </a:ext>
            </a:extLst>
          </p:cNvPr>
          <p:cNvSpPr/>
          <p:nvPr/>
        </p:nvSpPr>
        <p:spPr>
          <a:xfrm>
            <a:off x="0" y="0"/>
            <a:ext cx="5848350" cy="68580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noFill/>
            </a:endParaRPr>
          </a:p>
        </p:txBody>
      </p:sp>
      <p:grpSp>
        <p:nvGrpSpPr>
          <p:cNvPr id="4" name="Group 3">
            <a:extLst>
              <a:ext uri="{FF2B5EF4-FFF2-40B4-BE49-F238E27FC236}">
                <a16:creationId xmlns:a16="http://schemas.microsoft.com/office/drawing/2014/main" id="{04560260-13BC-4053-B21C-A5FD35C87323}"/>
              </a:ext>
            </a:extLst>
          </p:cNvPr>
          <p:cNvGrpSpPr/>
          <p:nvPr/>
        </p:nvGrpSpPr>
        <p:grpSpPr>
          <a:xfrm>
            <a:off x="838200" y="1091006"/>
            <a:ext cx="4184438" cy="4675989"/>
            <a:chOff x="838200" y="967181"/>
            <a:chExt cx="4184438" cy="4675989"/>
          </a:xfrm>
        </p:grpSpPr>
        <p:sp>
          <p:nvSpPr>
            <p:cNvPr id="9" name="TextBox 8">
              <a:extLst>
                <a:ext uri="{FF2B5EF4-FFF2-40B4-BE49-F238E27FC236}">
                  <a16:creationId xmlns:a16="http://schemas.microsoft.com/office/drawing/2014/main" id="{0F50E2A5-5375-40B1-9FD4-7D3EC516993B}"/>
                </a:ext>
              </a:extLst>
            </p:cNvPr>
            <p:cNvSpPr txBox="1"/>
            <p:nvPr/>
          </p:nvSpPr>
          <p:spPr>
            <a:xfrm>
              <a:off x="838200" y="2451888"/>
              <a:ext cx="2971800" cy="1330301"/>
            </a:xfrm>
            <a:prstGeom prst="rect">
              <a:avLst/>
            </a:prstGeom>
            <a:noFill/>
          </p:spPr>
          <p:txBody>
            <a:bodyPr wrap="square" rtlCol="0">
              <a:spAutoFit/>
            </a:bodyPr>
            <a:lstStyle/>
            <a:p>
              <a:pPr>
                <a:lnSpc>
                  <a:spcPts val="5000"/>
                </a:lnSpc>
              </a:pPr>
              <a:r>
                <a:rPr lang="en-US" sz="3500" dirty="0">
                  <a:latin typeface="Open Sans" panose="020B0606030504020204" pitchFamily="34" charset="0"/>
                  <a:ea typeface="Open Sans" panose="020B0606030504020204" pitchFamily="34" charset="0"/>
                  <a:cs typeface="Open Sans" panose="020B0606030504020204" pitchFamily="34" charset="0"/>
                </a:rPr>
                <a:t>Presentation</a:t>
              </a:r>
            </a:p>
            <a:p>
              <a:pPr>
                <a:lnSpc>
                  <a:spcPts val="5000"/>
                </a:lnSpc>
              </a:pPr>
              <a:r>
                <a:rPr lang="en-US" sz="3500" dirty="0">
                  <a:latin typeface="Open Sans" panose="020B0606030504020204" pitchFamily="34" charset="0"/>
                  <a:ea typeface="Open Sans" panose="020B0606030504020204" pitchFamily="34" charset="0"/>
                  <a:cs typeface="Open Sans" panose="020B0606030504020204" pitchFamily="34" charset="0"/>
                </a:rPr>
                <a:t>About Us</a:t>
              </a:r>
            </a:p>
          </p:txBody>
        </p:sp>
        <p:pic>
          <p:nvPicPr>
            <p:cNvPr id="14" name="Picture 13">
              <a:extLst>
                <a:ext uri="{FF2B5EF4-FFF2-40B4-BE49-F238E27FC236}">
                  <a16:creationId xmlns:a16="http://schemas.microsoft.com/office/drawing/2014/main" id="{86EDF5F0-A8E0-484B-A668-810E5E2807DC}"/>
                </a:ext>
              </a:extLst>
            </p:cNvPr>
            <p:cNvPicPr>
              <a:picLocks noChangeAspect="1"/>
            </p:cNvPicPr>
            <p:nvPr/>
          </p:nvPicPr>
          <p:blipFill>
            <a:blip r:embed="rId3"/>
            <a:stretch>
              <a:fillRect/>
            </a:stretch>
          </p:blipFill>
          <p:spPr>
            <a:xfrm>
              <a:off x="938213" y="967181"/>
              <a:ext cx="2236691" cy="1250625"/>
            </a:xfrm>
            <a:prstGeom prst="rect">
              <a:avLst/>
            </a:prstGeom>
          </p:spPr>
        </p:pic>
        <p:sp>
          <p:nvSpPr>
            <p:cNvPr id="37" name="TextBox 36">
              <a:extLst>
                <a:ext uri="{FF2B5EF4-FFF2-40B4-BE49-F238E27FC236}">
                  <a16:creationId xmlns:a16="http://schemas.microsoft.com/office/drawing/2014/main" id="{A58180FF-B75E-42A9-A6FD-D7CDE958CECD}"/>
                </a:ext>
              </a:extLst>
            </p:cNvPr>
            <p:cNvSpPr txBox="1"/>
            <p:nvPr/>
          </p:nvSpPr>
          <p:spPr>
            <a:xfrm>
              <a:off x="838200" y="4158110"/>
              <a:ext cx="4184438" cy="707886"/>
            </a:xfrm>
            <a:prstGeom prst="rect">
              <a:avLst/>
            </a:prstGeom>
            <a:noFill/>
          </p:spPr>
          <p:txBody>
            <a:bodyPr wrap="square" rtlCol="0">
              <a:spAutoFit/>
            </a:bodyPr>
            <a:lstStyle/>
            <a:p>
              <a:pPr>
                <a:lnSpc>
                  <a:spcPts val="1600"/>
                </a:lnSpc>
              </a:pPr>
              <a:r>
                <a:rPr lang="en-US" sz="1100"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a:t>
              </a:r>
            </a:p>
          </p:txBody>
        </p:sp>
        <p:grpSp>
          <p:nvGrpSpPr>
            <p:cNvPr id="2" name="Group 1">
              <a:extLst>
                <a:ext uri="{FF2B5EF4-FFF2-40B4-BE49-F238E27FC236}">
                  <a16:creationId xmlns:a16="http://schemas.microsoft.com/office/drawing/2014/main" id="{ACCB5B03-C041-4A26-8031-953F78BEF167}"/>
                </a:ext>
              </a:extLst>
            </p:cNvPr>
            <p:cNvGrpSpPr/>
            <p:nvPr/>
          </p:nvGrpSpPr>
          <p:grpSpPr>
            <a:xfrm>
              <a:off x="938212" y="5309795"/>
              <a:ext cx="1495426" cy="333375"/>
              <a:chOff x="938212" y="5309795"/>
              <a:chExt cx="1495426" cy="333375"/>
            </a:xfrm>
          </p:grpSpPr>
          <p:sp>
            <p:nvSpPr>
              <p:cNvPr id="10" name="Rectangle 9">
                <a:extLst>
                  <a:ext uri="{FF2B5EF4-FFF2-40B4-BE49-F238E27FC236}">
                    <a16:creationId xmlns:a16="http://schemas.microsoft.com/office/drawing/2014/main" id="{2937E0D5-1404-41F9-8309-ED1F42F61954}"/>
                  </a:ext>
                </a:extLst>
              </p:cNvPr>
              <p:cNvSpPr/>
              <p:nvPr/>
            </p:nvSpPr>
            <p:spPr>
              <a:xfrm>
                <a:off x="938212" y="5309795"/>
                <a:ext cx="1495426" cy="333375"/>
              </a:xfrm>
              <a:prstGeom prst="rect">
                <a:avLst/>
              </a:prstGeom>
              <a:noFill/>
              <a:ln w="952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TextBox 10">
                <a:extLst>
                  <a:ext uri="{FF2B5EF4-FFF2-40B4-BE49-F238E27FC236}">
                    <a16:creationId xmlns:a16="http://schemas.microsoft.com/office/drawing/2014/main" id="{355FBE18-245C-4A02-B640-3BBD176AE555}"/>
                  </a:ext>
                </a:extLst>
              </p:cNvPr>
              <p:cNvSpPr txBox="1"/>
              <p:nvPr/>
            </p:nvSpPr>
            <p:spPr>
              <a:xfrm>
                <a:off x="1058754" y="5337982"/>
                <a:ext cx="1265346" cy="276999"/>
              </a:xfrm>
              <a:prstGeom prst="rect">
                <a:avLst/>
              </a:prstGeom>
              <a:noFill/>
            </p:spPr>
            <p:txBody>
              <a:bodyPr wrap="none" rtlCol="0">
                <a:spAutoFit/>
              </a:bodyPr>
              <a:lstStyle/>
              <a:p>
                <a:r>
                  <a:rPr lang="en-US" sz="1200" dirty="0">
                    <a:solidFill>
                      <a:schemeClr val="bg1">
                        <a:lumMod val="50000"/>
                      </a:schemeClr>
                    </a:solidFill>
                    <a:latin typeface="Open Sans Light" panose="020B0306030504020204" pitchFamily="34" charset="0"/>
                    <a:ea typeface="Open Sans Light" panose="020B0306030504020204" pitchFamily="34" charset="0"/>
                    <a:cs typeface="Open Sans Light" panose="020B0306030504020204" pitchFamily="34" charset="0"/>
                  </a:rPr>
                  <a:t>Download Now!</a:t>
                </a:r>
              </a:p>
            </p:txBody>
          </p:sp>
        </p:grpSp>
      </p:grpSp>
      <p:sp>
        <p:nvSpPr>
          <p:cNvPr id="6" name="Picture Placeholder 5">
            <a:extLst>
              <a:ext uri="{FF2B5EF4-FFF2-40B4-BE49-F238E27FC236}">
                <a16:creationId xmlns:a16="http://schemas.microsoft.com/office/drawing/2014/main" id="{45E14C1E-58D7-4BE1-B0CF-56797C321657}"/>
              </a:ext>
            </a:extLst>
          </p:cNvPr>
          <p:cNvSpPr>
            <a:spLocks noGrp="1"/>
          </p:cNvSpPr>
          <p:nvPr>
            <p:ph type="pic" sz="quarter" idx="12"/>
          </p:nvPr>
        </p:nvSpPr>
        <p:spPr/>
      </p:sp>
    </p:spTree>
    <p:extLst>
      <p:ext uri="{BB962C8B-B14F-4D97-AF65-F5344CB8AC3E}">
        <p14:creationId xmlns:p14="http://schemas.microsoft.com/office/powerpoint/2010/main" val="548733131"/>
      </p:ext>
    </p:extLst>
  </p:cSld>
  <p:clrMapOvr>
    <a:masterClrMapping/>
  </p:clrMapOvr>
  <p:transition spd="slow">
    <p:comb/>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1" name="Slide Number Placeholder 9">
            <a:extLst>
              <a:ext uri="{FF2B5EF4-FFF2-40B4-BE49-F238E27FC236}">
                <a16:creationId xmlns:a16="http://schemas.microsoft.com/office/drawing/2014/main" id="{F2DB8A80-D37F-4BD0-8308-B1031DB20EB7}"/>
              </a:ext>
            </a:extLst>
          </p:cNvPr>
          <p:cNvSpPr>
            <a:spLocks noGrp="1"/>
          </p:cNvSpPr>
          <p:nvPr>
            <p:ph type="sldNum" sz="quarter" idx="4"/>
          </p:nvPr>
        </p:nvSpPr>
        <p:spPr>
          <a:prstGeom prst="rect">
            <a:avLst/>
          </a:prstGeom>
        </p:spPr>
        <p:txBody>
          <a:bodyPr vert="horz" lIns="91440" tIns="45720" rIns="91440" bIns="45720" rtlCol="0" anchor="ctr"/>
          <a:lstStyle>
            <a:lvl1pPr algn="ctr">
              <a:defRPr sz="12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5</a:t>
            </a:fld>
            <a:endParaRPr lang="en-US" dirty="0"/>
          </a:p>
        </p:txBody>
      </p:sp>
      <p:sp>
        <p:nvSpPr>
          <p:cNvPr id="13" name="Title 12">
            <a:extLst>
              <a:ext uri="{FF2B5EF4-FFF2-40B4-BE49-F238E27FC236}">
                <a16:creationId xmlns:a16="http://schemas.microsoft.com/office/drawing/2014/main" id="{0B5B99B3-5B5A-4E30-B9EA-722B11351246}"/>
              </a:ext>
            </a:extLst>
          </p:cNvPr>
          <p:cNvSpPr>
            <a:spLocks noGrp="1"/>
          </p:cNvSpPr>
          <p:nvPr>
            <p:ph type="title"/>
          </p:nvPr>
        </p:nvSpPr>
        <p:spPr/>
        <p:txBody>
          <a:bodyPr/>
          <a:lstStyle/>
          <a:p>
            <a:r>
              <a:rPr lang="en-US" dirty="0"/>
              <a:t>Our Team Members</a:t>
            </a:r>
          </a:p>
        </p:txBody>
      </p:sp>
      <p:sp>
        <p:nvSpPr>
          <p:cNvPr id="15" name="Text Placeholder 14">
            <a:extLst>
              <a:ext uri="{FF2B5EF4-FFF2-40B4-BE49-F238E27FC236}">
                <a16:creationId xmlns:a16="http://schemas.microsoft.com/office/drawing/2014/main" id="{5433E99B-BA4C-4650-B99E-9B16BD5259A9}"/>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endParaRPr lang="en-US" dirty="0"/>
          </a:p>
        </p:txBody>
      </p:sp>
      <p:grpSp>
        <p:nvGrpSpPr>
          <p:cNvPr id="59" name="Group 58">
            <a:extLst>
              <a:ext uri="{FF2B5EF4-FFF2-40B4-BE49-F238E27FC236}">
                <a16:creationId xmlns:a16="http://schemas.microsoft.com/office/drawing/2014/main" id="{F011C34A-1904-4FC4-B5D5-800CA665DE3B}"/>
              </a:ext>
            </a:extLst>
          </p:cNvPr>
          <p:cNvGrpSpPr/>
          <p:nvPr/>
        </p:nvGrpSpPr>
        <p:grpSpPr>
          <a:xfrm>
            <a:off x="5356100" y="1968503"/>
            <a:ext cx="4795983" cy="880023"/>
            <a:chOff x="2468336" y="2011973"/>
            <a:chExt cx="2875895" cy="880023"/>
          </a:xfrm>
        </p:grpSpPr>
        <p:sp>
          <p:nvSpPr>
            <p:cNvPr id="60" name="TextBox 59">
              <a:extLst>
                <a:ext uri="{FF2B5EF4-FFF2-40B4-BE49-F238E27FC236}">
                  <a16:creationId xmlns:a16="http://schemas.microsoft.com/office/drawing/2014/main" id="{C1C25AF7-E9FA-4FD7-8088-200F39955689}"/>
                </a:ext>
              </a:extLst>
            </p:cNvPr>
            <p:cNvSpPr txBox="1"/>
            <p:nvPr/>
          </p:nvSpPr>
          <p:spPr>
            <a:xfrm>
              <a:off x="2468336" y="2011973"/>
              <a:ext cx="1092401" cy="477054"/>
            </a:xfrm>
            <a:prstGeom prst="rect">
              <a:avLst/>
            </a:prstGeom>
            <a:noFill/>
          </p:spPr>
          <p:txBody>
            <a:bodyPr wrap="square" rtlCol="0">
              <a:spAutoFit/>
            </a:bodyPr>
            <a:lstStyle/>
            <a:p>
              <a:r>
                <a:rPr lang="en-US" sz="2500" b="1" spc="200" dirty="0">
                  <a:latin typeface="Open Sans" panose="020B0606030504020204" pitchFamily="34" charset="0"/>
                  <a:ea typeface="Open Sans" panose="020B0606030504020204" pitchFamily="34" charset="0"/>
                  <a:cs typeface="Open Sans" panose="020B0606030504020204" pitchFamily="34" charset="0"/>
                </a:rPr>
                <a:t>Hello”</a:t>
              </a:r>
            </a:p>
          </p:txBody>
        </p:sp>
        <p:sp>
          <p:nvSpPr>
            <p:cNvPr id="61" name="TextBox 60">
              <a:extLst>
                <a:ext uri="{FF2B5EF4-FFF2-40B4-BE49-F238E27FC236}">
                  <a16:creationId xmlns:a16="http://schemas.microsoft.com/office/drawing/2014/main" id="{24B94498-61AA-48AB-B80E-7242D12D0F3F}"/>
                </a:ext>
              </a:extLst>
            </p:cNvPr>
            <p:cNvSpPr txBox="1"/>
            <p:nvPr/>
          </p:nvSpPr>
          <p:spPr>
            <a:xfrm>
              <a:off x="2468337" y="2414942"/>
              <a:ext cx="2875894" cy="477054"/>
            </a:xfrm>
            <a:prstGeom prst="rect">
              <a:avLst/>
            </a:prstGeom>
            <a:noFill/>
          </p:spPr>
          <p:txBody>
            <a:bodyPr wrap="square" rtlCol="0">
              <a:spAutoFit/>
            </a:bodyPr>
            <a:lstStyle/>
            <a:p>
              <a:r>
                <a:rPr lang="en-US" sz="2500" b="1" dirty="0" err="1">
                  <a:solidFill>
                    <a:schemeClr val="accent1">
                      <a:lumMod val="60000"/>
                      <a:lumOff val="40000"/>
                    </a:schemeClr>
                  </a:solidFill>
                  <a:latin typeface="Open Sans" panose="020B0606030504020204" pitchFamily="34" charset="0"/>
                  <a:ea typeface="Open Sans" panose="020B0606030504020204" pitchFamily="34" charset="0"/>
                  <a:cs typeface="Open Sans" panose="020B0606030504020204" pitchFamily="34" charset="0"/>
                </a:rPr>
                <a:t>Iam</a:t>
              </a:r>
              <a:r>
                <a:rPr lang="en-US" sz="2500" b="1" dirty="0">
                  <a:solidFill>
                    <a:schemeClr val="accent1">
                      <a:lumMod val="60000"/>
                      <a:lumOff val="40000"/>
                    </a:schemeClr>
                  </a:solidFill>
                  <a:latin typeface="Open Sans" panose="020B0606030504020204" pitchFamily="34" charset="0"/>
                  <a:ea typeface="Open Sans" panose="020B0606030504020204" pitchFamily="34" charset="0"/>
                  <a:cs typeface="Open Sans" panose="020B0606030504020204" pitchFamily="34" charset="0"/>
                </a:rPr>
                <a:t> John Deo</a:t>
              </a:r>
            </a:p>
          </p:txBody>
        </p:sp>
      </p:grpSp>
      <p:grpSp>
        <p:nvGrpSpPr>
          <p:cNvPr id="62" name="Group 61">
            <a:extLst>
              <a:ext uri="{FF2B5EF4-FFF2-40B4-BE49-F238E27FC236}">
                <a16:creationId xmlns:a16="http://schemas.microsoft.com/office/drawing/2014/main" id="{E91FDFCE-F8FB-48A8-96D3-A00941AE9B8D}"/>
              </a:ext>
            </a:extLst>
          </p:cNvPr>
          <p:cNvGrpSpPr/>
          <p:nvPr/>
        </p:nvGrpSpPr>
        <p:grpSpPr>
          <a:xfrm>
            <a:off x="5461185" y="3117334"/>
            <a:ext cx="5863551" cy="0"/>
            <a:chOff x="3477162" y="2905061"/>
            <a:chExt cx="3948018" cy="0"/>
          </a:xfrm>
        </p:grpSpPr>
        <p:cxnSp>
          <p:nvCxnSpPr>
            <p:cNvPr id="63" name="Straight Connector 62">
              <a:extLst>
                <a:ext uri="{FF2B5EF4-FFF2-40B4-BE49-F238E27FC236}">
                  <a16:creationId xmlns:a16="http://schemas.microsoft.com/office/drawing/2014/main" id="{79EBEDD0-D11A-4DFF-8F0A-E4357954CB1A}"/>
                </a:ext>
              </a:extLst>
            </p:cNvPr>
            <p:cNvCxnSpPr>
              <a:cxnSpLocks/>
            </p:cNvCxnSpPr>
            <p:nvPr/>
          </p:nvCxnSpPr>
          <p:spPr>
            <a:xfrm>
              <a:off x="3477162" y="2905061"/>
              <a:ext cx="3948018" cy="0"/>
            </a:xfrm>
            <a:prstGeom prst="line">
              <a:avLst/>
            </a:prstGeom>
            <a:ln w="381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F487DB4B-312B-484B-BB66-AE280B768409}"/>
                </a:ext>
              </a:extLst>
            </p:cNvPr>
            <p:cNvCxnSpPr>
              <a:cxnSpLocks/>
            </p:cNvCxnSpPr>
            <p:nvPr/>
          </p:nvCxnSpPr>
          <p:spPr>
            <a:xfrm>
              <a:off x="6934200" y="2905061"/>
              <a:ext cx="0" cy="0"/>
            </a:xfrm>
            <a:prstGeom prst="line">
              <a:avLst/>
            </a:prstGeom>
            <a:ln w="381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grpSp>
      <p:grpSp>
        <p:nvGrpSpPr>
          <p:cNvPr id="67" name="Group 66">
            <a:extLst>
              <a:ext uri="{FF2B5EF4-FFF2-40B4-BE49-F238E27FC236}">
                <a16:creationId xmlns:a16="http://schemas.microsoft.com/office/drawing/2014/main" id="{9B09FBF0-743F-47A9-872F-E77EEA808459}"/>
              </a:ext>
            </a:extLst>
          </p:cNvPr>
          <p:cNvGrpSpPr/>
          <p:nvPr/>
        </p:nvGrpSpPr>
        <p:grpSpPr>
          <a:xfrm>
            <a:off x="5356102" y="4555504"/>
            <a:ext cx="4374922" cy="711520"/>
            <a:chOff x="4631653" y="4110576"/>
            <a:chExt cx="4374922" cy="711520"/>
          </a:xfrm>
        </p:grpSpPr>
        <p:grpSp>
          <p:nvGrpSpPr>
            <p:cNvPr id="70" name="Group 69">
              <a:extLst>
                <a:ext uri="{FF2B5EF4-FFF2-40B4-BE49-F238E27FC236}">
                  <a16:creationId xmlns:a16="http://schemas.microsoft.com/office/drawing/2014/main" id="{599CCC93-5A58-4E95-8A65-323DFCF95220}"/>
                </a:ext>
              </a:extLst>
            </p:cNvPr>
            <p:cNvGrpSpPr/>
            <p:nvPr/>
          </p:nvGrpSpPr>
          <p:grpSpPr>
            <a:xfrm>
              <a:off x="4724685" y="4516234"/>
              <a:ext cx="958829" cy="305862"/>
              <a:chOff x="4052943" y="5412792"/>
              <a:chExt cx="958829" cy="305862"/>
            </a:xfrm>
          </p:grpSpPr>
          <p:grpSp>
            <p:nvGrpSpPr>
              <p:cNvPr id="73" name="Group 72">
                <a:extLst>
                  <a:ext uri="{FF2B5EF4-FFF2-40B4-BE49-F238E27FC236}">
                    <a16:creationId xmlns:a16="http://schemas.microsoft.com/office/drawing/2014/main" id="{9844949C-1430-46FB-9E22-95BE2EF267BB}"/>
                  </a:ext>
                </a:extLst>
              </p:cNvPr>
              <p:cNvGrpSpPr/>
              <p:nvPr/>
            </p:nvGrpSpPr>
            <p:grpSpPr>
              <a:xfrm>
                <a:off x="4052943" y="5412793"/>
                <a:ext cx="305861" cy="305861"/>
                <a:chOff x="1324575" y="5760204"/>
                <a:chExt cx="305861" cy="305861"/>
              </a:xfrm>
            </p:grpSpPr>
            <p:sp>
              <p:nvSpPr>
                <p:cNvPr id="117" name="Oval 116">
                  <a:extLst>
                    <a:ext uri="{FF2B5EF4-FFF2-40B4-BE49-F238E27FC236}">
                      <a16:creationId xmlns:a16="http://schemas.microsoft.com/office/drawing/2014/main" id="{4969E9C0-6526-4F72-960B-C5D767F72044}"/>
                    </a:ext>
                  </a:extLst>
                </p:cNvPr>
                <p:cNvSpPr/>
                <p:nvPr/>
              </p:nvSpPr>
              <p:spPr>
                <a:xfrm>
                  <a:off x="1324575" y="5760204"/>
                  <a:ext cx="305861" cy="305861"/>
                </a:xfrm>
                <a:prstGeom prst="ellipse">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8" name="AutoShape 1">
                  <a:extLst>
                    <a:ext uri="{FF2B5EF4-FFF2-40B4-BE49-F238E27FC236}">
                      <a16:creationId xmlns:a16="http://schemas.microsoft.com/office/drawing/2014/main" id="{6F904F08-42D5-4008-9E92-DBC2AAE41A3A}"/>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86" name="Group 85">
                <a:extLst>
                  <a:ext uri="{FF2B5EF4-FFF2-40B4-BE49-F238E27FC236}">
                    <a16:creationId xmlns:a16="http://schemas.microsoft.com/office/drawing/2014/main" id="{DD70E726-23CF-493F-AF92-2E90E4CDE88B}"/>
                  </a:ext>
                </a:extLst>
              </p:cNvPr>
              <p:cNvGrpSpPr/>
              <p:nvPr/>
            </p:nvGrpSpPr>
            <p:grpSpPr>
              <a:xfrm>
                <a:off x="4379427" y="5412793"/>
                <a:ext cx="305861" cy="305861"/>
                <a:chOff x="1684215" y="5760204"/>
                <a:chExt cx="305861" cy="305861"/>
              </a:xfrm>
            </p:grpSpPr>
            <p:sp>
              <p:nvSpPr>
                <p:cNvPr id="102" name="Oval 101">
                  <a:extLst>
                    <a:ext uri="{FF2B5EF4-FFF2-40B4-BE49-F238E27FC236}">
                      <a16:creationId xmlns:a16="http://schemas.microsoft.com/office/drawing/2014/main" id="{18551A0D-744F-4C70-A9FE-EFC2E09E8ABC}"/>
                    </a:ext>
                  </a:extLst>
                </p:cNvPr>
                <p:cNvSpPr/>
                <p:nvPr/>
              </p:nvSpPr>
              <p:spPr>
                <a:xfrm>
                  <a:off x="1684215" y="5760204"/>
                  <a:ext cx="305861" cy="305861"/>
                </a:xfrm>
                <a:prstGeom prst="ellipse">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6" name="AutoShape 21">
                  <a:extLst>
                    <a:ext uri="{FF2B5EF4-FFF2-40B4-BE49-F238E27FC236}">
                      <a16:creationId xmlns:a16="http://schemas.microsoft.com/office/drawing/2014/main" id="{D719E842-32EF-495E-9D4F-356284BF4A37}"/>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95" name="Group 94">
                <a:extLst>
                  <a:ext uri="{FF2B5EF4-FFF2-40B4-BE49-F238E27FC236}">
                    <a16:creationId xmlns:a16="http://schemas.microsoft.com/office/drawing/2014/main" id="{6FFC0376-A1A6-4317-B811-5B2BAFBC2D94}"/>
                  </a:ext>
                </a:extLst>
              </p:cNvPr>
              <p:cNvGrpSpPr/>
              <p:nvPr/>
            </p:nvGrpSpPr>
            <p:grpSpPr>
              <a:xfrm>
                <a:off x="4705911" y="5412792"/>
                <a:ext cx="305861" cy="305861"/>
                <a:chOff x="2177216" y="5760204"/>
                <a:chExt cx="305861" cy="305861"/>
              </a:xfrm>
            </p:grpSpPr>
            <p:sp>
              <p:nvSpPr>
                <p:cNvPr id="98" name="Oval 97">
                  <a:extLst>
                    <a:ext uri="{FF2B5EF4-FFF2-40B4-BE49-F238E27FC236}">
                      <a16:creationId xmlns:a16="http://schemas.microsoft.com/office/drawing/2014/main" id="{59F6F9E7-0323-4985-929B-A116F48A41B9}"/>
                    </a:ext>
                  </a:extLst>
                </p:cNvPr>
                <p:cNvSpPr/>
                <p:nvPr/>
              </p:nvSpPr>
              <p:spPr>
                <a:xfrm>
                  <a:off x="2177216" y="5760204"/>
                  <a:ext cx="305861" cy="305861"/>
                </a:xfrm>
                <a:prstGeom prst="ellipse">
                  <a:avLst/>
                </a:prstGeom>
                <a:solidFill>
                  <a:schemeClr val="accent1">
                    <a:lumMod val="60000"/>
                    <a:lumOff val="40000"/>
                  </a:schemeClr>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99" name="AutoShape 18">
                  <a:extLst>
                    <a:ext uri="{FF2B5EF4-FFF2-40B4-BE49-F238E27FC236}">
                      <a16:creationId xmlns:a16="http://schemas.microsoft.com/office/drawing/2014/main" id="{45AC7C5B-A343-4F67-AD09-0C266EF23162}"/>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71" name="TextBox 70">
              <a:extLst>
                <a:ext uri="{FF2B5EF4-FFF2-40B4-BE49-F238E27FC236}">
                  <a16:creationId xmlns:a16="http://schemas.microsoft.com/office/drawing/2014/main" id="{D744011E-5B10-4AFB-AA55-5639EB1F46EA}"/>
                </a:ext>
              </a:extLst>
            </p:cNvPr>
            <p:cNvSpPr txBox="1"/>
            <p:nvPr/>
          </p:nvSpPr>
          <p:spPr>
            <a:xfrm>
              <a:off x="4631653" y="4110576"/>
              <a:ext cx="4374922" cy="259045"/>
            </a:xfrm>
            <a:prstGeom prst="rect">
              <a:avLst/>
            </a:prstGeom>
            <a:noFill/>
          </p:spPr>
          <p:txBody>
            <a:bodyPr wrap="square" rtlCol="0">
              <a:spAutoFit/>
            </a:bodyPr>
            <a:lstStyle/>
            <a:p>
              <a:pPr>
                <a:lnSpc>
                  <a:spcPts val="1300"/>
                </a:lnSpc>
              </a:pPr>
              <a:r>
                <a:rPr lang="en-US" sz="1000" b="1" spc="200" dirty="0">
                  <a:latin typeface="Open Sans" panose="020B0606030504020204" pitchFamily="34" charset="0"/>
                  <a:ea typeface="Open Sans" panose="020B0606030504020204" pitchFamily="34" charset="0"/>
                  <a:cs typeface="Open Sans" panose="020B0606030504020204" pitchFamily="34" charset="0"/>
                </a:rPr>
                <a:t>www.website/ fb/ you tube/company name.com</a:t>
              </a:r>
            </a:p>
          </p:txBody>
        </p:sp>
      </p:grpSp>
      <p:sp>
        <p:nvSpPr>
          <p:cNvPr id="69" name="TextBox 68">
            <a:extLst>
              <a:ext uri="{FF2B5EF4-FFF2-40B4-BE49-F238E27FC236}">
                <a16:creationId xmlns:a16="http://schemas.microsoft.com/office/drawing/2014/main" id="{D42536AD-348E-494A-B3A2-F7D29A3A6006}"/>
              </a:ext>
            </a:extLst>
          </p:cNvPr>
          <p:cNvSpPr txBox="1"/>
          <p:nvPr/>
        </p:nvSpPr>
        <p:spPr>
          <a:xfrm>
            <a:off x="5356102" y="3364977"/>
            <a:ext cx="6073898" cy="1015663"/>
          </a:xfrm>
          <a:prstGeom prst="rect">
            <a:avLst/>
          </a:prstGeom>
          <a:noFill/>
        </p:spPr>
        <p:txBody>
          <a:bodyPr wrap="square" rtlCol="0">
            <a:spAutoFit/>
          </a:bodyPr>
          <a:lstStyle/>
          <a:p>
            <a:pPr algn="just">
              <a:lnSpc>
                <a:spcPts val="1800"/>
              </a:lnSpc>
            </a:pPr>
            <a:r>
              <a:rPr lang="en-US" sz="11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a:t>
            </a:r>
          </a:p>
        </p:txBody>
      </p:sp>
      <p:sp>
        <p:nvSpPr>
          <p:cNvPr id="3" name="Picture Placeholder 2">
            <a:extLst>
              <a:ext uri="{FF2B5EF4-FFF2-40B4-BE49-F238E27FC236}">
                <a16:creationId xmlns:a16="http://schemas.microsoft.com/office/drawing/2014/main" id="{F44577C0-F42F-4002-8D8D-6F24363C713C}"/>
              </a:ext>
            </a:extLst>
          </p:cNvPr>
          <p:cNvSpPr>
            <a:spLocks noGrp="1"/>
          </p:cNvSpPr>
          <p:nvPr>
            <p:ph type="pic" sz="quarter" idx="13"/>
          </p:nvPr>
        </p:nvSpPr>
        <p:spPr/>
      </p:sp>
      <p:sp>
        <p:nvSpPr>
          <p:cNvPr id="5" name="Picture Placeholder 4">
            <a:extLst>
              <a:ext uri="{FF2B5EF4-FFF2-40B4-BE49-F238E27FC236}">
                <a16:creationId xmlns:a16="http://schemas.microsoft.com/office/drawing/2014/main" id="{D580B402-005A-483D-AECC-8014DC1B5789}"/>
              </a:ext>
            </a:extLst>
          </p:cNvPr>
          <p:cNvSpPr>
            <a:spLocks noGrp="1"/>
          </p:cNvSpPr>
          <p:nvPr>
            <p:ph type="pic" sz="quarter" idx="14"/>
          </p:nvPr>
        </p:nvSpPr>
        <p:spPr/>
      </p:sp>
      <p:sp>
        <p:nvSpPr>
          <p:cNvPr id="7" name="Picture Placeholder 6">
            <a:extLst>
              <a:ext uri="{FF2B5EF4-FFF2-40B4-BE49-F238E27FC236}">
                <a16:creationId xmlns:a16="http://schemas.microsoft.com/office/drawing/2014/main" id="{0E72926C-133B-4590-B831-5D2CB5F78A25}"/>
              </a:ext>
            </a:extLst>
          </p:cNvPr>
          <p:cNvSpPr>
            <a:spLocks noGrp="1"/>
          </p:cNvSpPr>
          <p:nvPr>
            <p:ph type="pic" sz="quarter" idx="15"/>
          </p:nvPr>
        </p:nvSpPr>
        <p:spPr/>
      </p:sp>
      <p:sp>
        <p:nvSpPr>
          <p:cNvPr id="9" name="Picture Placeholder 8">
            <a:extLst>
              <a:ext uri="{FF2B5EF4-FFF2-40B4-BE49-F238E27FC236}">
                <a16:creationId xmlns:a16="http://schemas.microsoft.com/office/drawing/2014/main" id="{9F58D35C-CF69-41DB-9C37-1ED9B53A6170}"/>
              </a:ext>
            </a:extLst>
          </p:cNvPr>
          <p:cNvSpPr>
            <a:spLocks noGrp="1"/>
          </p:cNvSpPr>
          <p:nvPr>
            <p:ph type="pic" sz="quarter" idx="16"/>
          </p:nvPr>
        </p:nvSpPr>
        <p:spPr/>
      </p:sp>
    </p:spTree>
    <p:extLst>
      <p:ext uri="{BB962C8B-B14F-4D97-AF65-F5344CB8AC3E}">
        <p14:creationId xmlns:p14="http://schemas.microsoft.com/office/powerpoint/2010/main" val="1754182025"/>
      </p:ext>
    </p:extLst>
  </p:cSld>
  <p:clrMapOvr>
    <a:masterClrMapping/>
  </p:clrMapOvr>
  <p:transition spd="slow">
    <p:comb/>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Slide Number Placeholder 9">
            <a:extLst>
              <a:ext uri="{FF2B5EF4-FFF2-40B4-BE49-F238E27FC236}">
                <a16:creationId xmlns:a16="http://schemas.microsoft.com/office/drawing/2014/main" id="{2A6BEAD6-0468-435C-866C-D32928C62C32}"/>
              </a:ext>
            </a:extLst>
          </p:cNvPr>
          <p:cNvSpPr txBox="1">
            <a:spLocks/>
          </p:cNvSpPr>
          <p:nvPr/>
        </p:nvSpPr>
        <p:spPr>
          <a:xfrm>
            <a:off x="10960493" y="6338093"/>
            <a:ext cx="449155" cy="401638"/>
          </a:xfrm>
          <a:prstGeom prst="rect">
            <a:avLst/>
          </a:prstGeom>
        </p:spPr>
        <p:txBody>
          <a:bodyPr/>
          <a:lstStyle>
            <a:defPPr>
              <a:defRPr lang="en-US"/>
            </a:defPPr>
            <a:lvl1pPr marL="0" algn="ctr" defTabSz="914400" rtl="0" eaLnBrk="1" latinLnBrk="0" hangingPunct="1">
              <a:defRPr sz="1200" kern="1200">
                <a:solidFill>
                  <a:schemeClr val="bg1"/>
                </a:solidFill>
                <a:latin typeface="PT Sans" panose="020B0503020203020204" pitchFamily="34" charset="0"/>
                <a:ea typeface="PT Sans" panose="020B0503020203020204" pitchFamily="34" charset="0"/>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fld id="{E72B8170-242D-42EF-8B64-B507C79780AD}" type="slidenum">
              <a:rPr lang="en-US" sz="1000" smtClean="0">
                <a:latin typeface="Raleway" panose="020B0503030101060003" pitchFamily="34" charset="0"/>
                <a:ea typeface="Roboto Slab" pitchFamily="2" charset="0"/>
              </a:rPr>
              <a:pPr/>
              <a:t>6</a:t>
            </a:fld>
            <a:endParaRPr lang="en-US" sz="1000" dirty="0">
              <a:latin typeface="Raleway" panose="020B0503030101060003" pitchFamily="34" charset="0"/>
              <a:ea typeface="Roboto Slab" pitchFamily="2" charset="0"/>
            </a:endParaRPr>
          </a:p>
        </p:txBody>
      </p:sp>
      <p:sp>
        <p:nvSpPr>
          <p:cNvPr id="48" name="TextBox 47">
            <a:extLst>
              <a:ext uri="{FF2B5EF4-FFF2-40B4-BE49-F238E27FC236}">
                <a16:creationId xmlns:a16="http://schemas.microsoft.com/office/drawing/2014/main" id="{B8495467-C975-4E06-9DB0-502AA938DAA2}"/>
              </a:ext>
            </a:extLst>
          </p:cNvPr>
          <p:cNvSpPr txBox="1"/>
          <p:nvPr/>
        </p:nvSpPr>
        <p:spPr>
          <a:xfrm>
            <a:off x="7634515" y="1063173"/>
            <a:ext cx="3775133" cy="1246495"/>
          </a:xfrm>
          <a:prstGeom prst="rect">
            <a:avLst/>
          </a:prstGeom>
          <a:noFill/>
        </p:spPr>
        <p:txBody>
          <a:bodyPr wrap="square" rtlCol="0">
            <a:spAutoFit/>
          </a:bodyPr>
          <a:lstStyle/>
          <a:p>
            <a:pPr>
              <a:lnSpc>
                <a:spcPts val="4500"/>
              </a:lnSpc>
            </a:pPr>
            <a:r>
              <a:rPr lang="en-US" sz="4000" b="1" dirty="0">
                <a:solidFill>
                  <a:schemeClr val="bg1">
                    <a:lumMod val="85000"/>
                  </a:schemeClr>
                </a:solidFill>
                <a:latin typeface="Open Sans" panose="020B0606030504020204" pitchFamily="34" charset="0"/>
                <a:ea typeface="Open Sans" panose="020B0606030504020204" pitchFamily="34" charset="0"/>
                <a:cs typeface="Open Sans" panose="020B0606030504020204" pitchFamily="34" charset="0"/>
              </a:rPr>
              <a:t>Our Company</a:t>
            </a:r>
          </a:p>
          <a:p>
            <a:pPr>
              <a:lnSpc>
                <a:spcPts val="4500"/>
              </a:lnSpc>
            </a:pPr>
            <a:r>
              <a:rPr lang="en-US" sz="4000" b="1" dirty="0">
                <a:solidFill>
                  <a:schemeClr val="accent1">
                    <a:lumMod val="60000"/>
                    <a:lumOff val="40000"/>
                  </a:schemeClr>
                </a:solidFill>
                <a:latin typeface="Open Sans" panose="020B0606030504020204" pitchFamily="34" charset="0"/>
                <a:ea typeface="Open Sans" panose="020B0606030504020204" pitchFamily="34" charset="0"/>
                <a:cs typeface="Open Sans" panose="020B0606030504020204" pitchFamily="34" charset="0"/>
              </a:rPr>
              <a:t>Service</a:t>
            </a:r>
          </a:p>
        </p:txBody>
      </p:sp>
      <p:sp>
        <p:nvSpPr>
          <p:cNvPr id="75" name="Rectangle 9">
            <a:extLst>
              <a:ext uri="{FF2B5EF4-FFF2-40B4-BE49-F238E27FC236}">
                <a16:creationId xmlns:a16="http://schemas.microsoft.com/office/drawing/2014/main" id="{392432A6-4E9B-4FDC-B6CA-4E94B692DA13}"/>
              </a:ext>
            </a:extLst>
          </p:cNvPr>
          <p:cNvSpPr>
            <a:spLocks/>
          </p:cNvSpPr>
          <p:nvPr/>
        </p:nvSpPr>
        <p:spPr bwMode="auto">
          <a:xfrm>
            <a:off x="7757886" y="2730495"/>
            <a:ext cx="3657600" cy="81824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600"/>
              </a:lnSpc>
            </a:pPr>
            <a:r>
              <a:rPr lang="en-US" sz="10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a:t>
            </a:r>
          </a:p>
        </p:txBody>
      </p:sp>
      <p:grpSp>
        <p:nvGrpSpPr>
          <p:cNvPr id="7" name="Group 6">
            <a:extLst>
              <a:ext uri="{FF2B5EF4-FFF2-40B4-BE49-F238E27FC236}">
                <a16:creationId xmlns:a16="http://schemas.microsoft.com/office/drawing/2014/main" id="{3B38F3ED-64CF-4EA9-B410-BEA8D10EFB58}"/>
              </a:ext>
            </a:extLst>
          </p:cNvPr>
          <p:cNvGrpSpPr/>
          <p:nvPr/>
        </p:nvGrpSpPr>
        <p:grpSpPr>
          <a:xfrm>
            <a:off x="7757886" y="4327611"/>
            <a:ext cx="3651762" cy="1467217"/>
            <a:chOff x="7757886" y="3831692"/>
            <a:chExt cx="3651762" cy="1467217"/>
          </a:xfrm>
        </p:grpSpPr>
        <p:grpSp>
          <p:nvGrpSpPr>
            <p:cNvPr id="76" name="Group 75">
              <a:extLst>
                <a:ext uri="{FF2B5EF4-FFF2-40B4-BE49-F238E27FC236}">
                  <a16:creationId xmlns:a16="http://schemas.microsoft.com/office/drawing/2014/main" id="{AB7F7FCF-43F4-4974-8710-B5648B974F31}"/>
                </a:ext>
              </a:extLst>
            </p:cNvPr>
            <p:cNvGrpSpPr/>
            <p:nvPr/>
          </p:nvGrpSpPr>
          <p:grpSpPr>
            <a:xfrm>
              <a:off x="7757886" y="3831692"/>
              <a:ext cx="3651762" cy="571938"/>
              <a:chOff x="7757886" y="3831692"/>
              <a:chExt cx="3651762" cy="571938"/>
            </a:xfrm>
          </p:grpSpPr>
          <p:sp>
            <p:nvSpPr>
              <p:cNvPr id="77" name="Rectangle 4">
                <a:extLst>
                  <a:ext uri="{FF2B5EF4-FFF2-40B4-BE49-F238E27FC236}">
                    <a16:creationId xmlns:a16="http://schemas.microsoft.com/office/drawing/2014/main" id="{947DD5B6-5059-4995-8243-A17F5CC984E6}"/>
                  </a:ext>
                </a:extLst>
              </p:cNvPr>
              <p:cNvSpPr>
                <a:spLocks/>
              </p:cNvSpPr>
              <p:nvPr/>
            </p:nvSpPr>
            <p:spPr bwMode="auto">
              <a:xfrm>
                <a:off x="8393366" y="3831692"/>
                <a:ext cx="3016282" cy="571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1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reliability. By</a:t>
                </a:r>
              </a:p>
            </p:txBody>
          </p:sp>
          <p:grpSp>
            <p:nvGrpSpPr>
              <p:cNvPr id="78" name="Group 77">
                <a:extLst>
                  <a:ext uri="{FF2B5EF4-FFF2-40B4-BE49-F238E27FC236}">
                    <a16:creationId xmlns:a16="http://schemas.microsoft.com/office/drawing/2014/main" id="{01CD0CEF-22B7-4279-BD97-D586AE42A740}"/>
                  </a:ext>
                </a:extLst>
              </p:cNvPr>
              <p:cNvGrpSpPr/>
              <p:nvPr/>
            </p:nvGrpSpPr>
            <p:grpSpPr>
              <a:xfrm>
                <a:off x="7757886" y="3916660"/>
                <a:ext cx="402002" cy="402002"/>
                <a:chOff x="7693017" y="1899377"/>
                <a:chExt cx="402002" cy="402002"/>
              </a:xfrm>
            </p:grpSpPr>
            <p:sp>
              <p:nvSpPr>
                <p:cNvPr id="79" name="Oval 78">
                  <a:extLst>
                    <a:ext uri="{FF2B5EF4-FFF2-40B4-BE49-F238E27FC236}">
                      <a16:creationId xmlns:a16="http://schemas.microsoft.com/office/drawing/2014/main" id="{479367F9-22B1-412E-9A33-06A5BABE8004}"/>
                    </a:ext>
                  </a:extLst>
                </p:cNvPr>
                <p:cNvSpPr/>
                <p:nvPr/>
              </p:nvSpPr>
              <p:spPr>
                <a:xfrm>
                  <a:off x="7693017" y="1899377"/>
                  <a:ext cx="402002" cy="402002"/>
                </a:xfrm>
                <a:prstGeom prst="ellipse">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0" name="TextBox 79">
                  <a:extLst>
                    <a:ext uri="{FF2B5EF4-FFF2-40B4-BE49-F238E27FC236}">
                      <a16:creationId xmlns:a16="http://schemas.microsoft.com/office/drawing/2014/main" id="{B8099B4D-A247-45D5-93C2-DFD37EFACE73}"/>
                    </a:ext>
                  </a:extLst>
                </p:cNvPr>
                <p:cNvSpPr txBox="1"/>
                <p:nvPr/>
              </p:nvSpPr>
              <p:spPr>
                <a:xfrm>
                  <a:off x="7739411" y="1938796"/>
                  <a:ext cx="309214" cy="323165"/>
                </a:xfrm>
                <a:prstGeom prst="rect">
                  <a:avLst/>
                </a:prstGeom>
                <a:noFill/>
              </p:spPr>
              <p:txBody>
                <a:bodyPr wrap="square" rtlCol="0">
                  <a:spAutoFit/>
                </a:bodyPr>
                <a:lstStyle/>
                <a:p>
                  <a:pPr algn="ctr"/>
                  <a:r>
                    <a:rPr lang="en-US" sz="1500" dirty="0">
                      <a:solidFill>
                        <a:schemeClr val="bg1"/>
                      </a:solidFill>
                      <a:latin typeface="Open Sans" panose="020B0606030504020204" pitchFamily="34" charset="0"/>
                      <a:ea typeface="Open Sans" panose="020B0606030504020204" pitchFamily="34" charset="0"/>
                      <a:cs typeface="Open Sans" panose="020B0606030504020204" pitchFamily="34" charset="0"/>
                    </a:rPr>
                    <a:t>1</a:t>
                  </a:r>
                </a:p>
              </p:txBody>
            </p:sp>
          </p:grpSp>
        </p:grpSp>
        <p:grpSp>
          <p:nvGrpSpPr>
            <p:cNvPr id="81" name="Group 80">
              <a:extLst>
                <a:ext uri="{FF2B5EF4-FFF2-40B4-BE49-F238E27FC236}">
                  <a16:creationId xmlns:a16="http://schemas.microsoft.com/office/drawing/2014/main" id="{64F7F78C-2C8A-48CD-A5D4-2C292CA337E1}"/>
                </a:ext>
              </a:extLst>
            </p:cNvPr>
            <p:cNvGrpSpPr/>
            <p:nvPr/>
          </p:nvGrpSpPr>
          <p:grpSpPr>
            <a:xfrm>
              <a:off x="7757886" y="4726971"/>
              <a:ext cx="3651762" cy="571938"/>
              <a:chOff x="7757886" y="3831692"/>
              <a:chExt cx="3651762" cy="571938"/>
            </a:xfrm>
          </p:grpSpPr>
          <p:sp>
            <p:nvSpPr>
              <p:cNvPr id="82" name="Rectangle 4">
                <a:extLst>
                  <a:ext uri="{FF2B5EF4-FFF2-40B4-BE49-F238E27FC236}">
                    <a16:creationId xmlns:a16="http://schemas.microsoft.com/office/drawing/2014/main" id="{829D89E5-069B-42AA-BC3A-B839960ABC83}"/>
                  </a:ext>
                </a:extLst>
              </p:cNvPr>
              <p:cNvSpPr>
                <a:spLocks/>
              </p:cNvSpPr>
              <p:nvPr/>
            </p:nvSpPr>
            <p:spPr bwMode="auto">
              <a:xfrm>
                <a:off x="8393366" y="3831692"/>
                <a:ext cx="3016282" cy="571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1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reliability. By</a:t>
                </a:r>
              </a:p>
            </p:txBody>
          </p:sp>
          <p:grpSp>
            <p:nvGrpSpPr>
              <p:cNvPr id="83" name="Group 82">
                <a:extLst>
                  <a:ext uri="{FF2B5EF4-FFF2-40B4-BE49-F238E27FC236}">
                    <a16:creationId xmlns:a16="http://schemas.microsoft.com/office/drawing/2014/main" id="{D5E04ED4-123E-401C-9D29-A0F12E83BAA8}"/>
                  </a:ext>
                </a:extLst>
              </p:cNvPr>
              <p:cNvGrpSpPr/>
              <p:nvPr/>
            </p:nvGrpSpPr>
            <p:grpSpPr>
              <a:xfrm>
                <a:off x="7757886" y="3916660"/>
                <a:ext cx="402002" cy="402002"/>
                <a:chOff x="7693017" y="1899377"/>
                <a:chExt cx="402002" cy="402002"/>
              </a:xfrm>
            </p:grpSpPr>
            <p:sp>
              <p:nvSpPr>
                <p:cNvPr id="84" name="Oval 83">
                  <a:extLst>
                    <a:ext uri="{FF2B5EF4-FFF2-40B4-BE49-F238E27FC236}">
                      <a16:creationId xmlns:a16="http://schemas.microsoft.com/office/drawing/2014/main" id="{3028F133-9518-4EB5-B584-A053A79240A4}"/>
                    </a:ext>
                  </a:extLst>
                </p:cNvPr>
                <p:cNvSpPr/>
                <p:nvPr/>
              </p:nvSpPr>
              <p:spPr>
                <a:xfrm>
                  <a:off x="7693017" y="1899377"/>
                  <a:ext cx="402002" cy="402002"/>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5" name="TextBox 84">
                  <a:extLst>
                    <a:ext uri="{FF2B5EF4-FFF2-40B4-BE49-F238E27FC236}">
                      <a16:creationId xmlns:a16="http://schemas.microsoft.com/office/drawing/2014/main" id="{A19BF94F-4AC1-4879-A65E-25355E9C79E6}"/>
                    </a:ext>
                  </a:extLst>
                </p:cNvPr>
                <p:cNvSpPr txBox="1"/>
                <p:nvPr/>
              </p:nvSpPr>
              <p:spPr>
                <a:xfrm>
                  <a:off x="7739411" y="1938796"/>
                  <a:ext cx="309214" cy="323165"/>
                </a:xfrm>
                <a:prstGeom prst="rect">
                  <a:avLst/>
                </a:prstGeom>
                <a:noFill/>
              </p:spPr>
              <p:txBody>
                <a:bodyPr wrap="square" rtlCol="0">
                  <a:spAutoFit/>
                </a:bodyPr>
                <a:lstStyle/>
                <a:p>
                  <a:pPr algn="ctr"/>
                  <a:r>
                    <a:rPr lang="en-US" sz="1500" dirty="0">
                      <a:solidFill>
                        <a:schemeClr val="bg1"/>
                      </a:solidFill>
                      <a:latin typeface="Open Sans" panose="020B0606030504020204" pitchFamily="34" charset="0"/>
                      <a:ea typeface="Open Sans" panose="020B0606030504020204" pitchFamily="34" charset="0"/>
                      <a:cs typeface="Open Sans" panose="020B0606030504020204" pitchFamily="34" charset="0"/>
                    </a:rPr>
                    <a:t>2</a:t>
                  </a:r>
                </a:p>
              </p:txBody>
            </p:sp>
          </p:grpSp>
        </p:grpSp>
      </p:grpSp>
      <p:cxnSp>
        <p:nvCxnSpPr>
          <p:cNvPr id="91" name="Straight Connector 90">
            <a:extLst>
              <a:ext uri="{FF2B5EF4-FFF2-40B4-BE49-F238E27FC236}">
                <a16:creationId xmlns:a16="http://schemas.microsoft.com/office/drawing/2014/main" id="{BAF23F56-FFFB-40F6-A280-55CFD26AF822}"/>
              </a:ext>
            </a:extLst>
          </p:cNvPr>
          <p:cNvCxnSpPr>
            <a:cxnSpLocks/>
          </p:cNvCxnSpPr>
          <p:nvPr/>
        </p:nvCxnSpPr>
        <p:spPr>
          <a:xfrm>
            <a:off x="7757886" y="3937904"/>
            <a:ext cx="3657600" cy="0"/>
          </a:xfrm>
          <a:prstGeom prst="line">
            <a:avLst/>
          </a:prstGeom>
          <a:ln w="3175">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92" name="Rectangle 91">
            <a:extLst>
              <a:ext uri="{FF2B5EF4-FFF2-40B4-BE49-F238E27FC236}">
                <a16:creationId xmlns:a16="http://schemas.microsoft.com/office/drawing/2014/main" id="{F8ECE312-39E7-425B-A244-25B3A38BF4FD}"/>
              </a:ext>
            </a:extLst>
          </p:cNvPr>
          <p:cNvSpPr/>
          <p:nvPr/>
        </p:nvSpPr>
        <p:spPr>
          <a:xfrm>
            <a:off x="5357" y="3911518"/>
            <a:ext cx="2026644" cy="1883309"/>
          </a:xfrm>
          <a:prstGeom prst="rect">
            <a:avLst/>
          </a:prstGeom>
          <a:solidFill>
            <a:schemeClr val="bg1">
              <a:lumMod val="85000"/>
              <a:alpha val="89804"/>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3" name="Rectangle 92">
            <a:extLst>
              <a:ext uri="{FF2B5EF4-FFF2-40B4-BE49-F238E27FC236}">
                <a16:creationId xmlns:a16="http://schemas.microsoft.com/office/drawing/2014/main" id="{755CAF58-FCD9-4BD0-8585-9E556482AB5C}"/>
              </a:ext>
            </a:extLst>
          </p:cNvPr>
          <p:cNvSpPr/>
          <p:nvPr/>
        </p:nvSpPr>
        <p:spPr>
          <a:xfrm>
            <a:off x="2032000" y="3193670"/>
            <a:ext cx="2941041" cy="2601158"/>
          </a:xfrm>
          <a:prstGeom prst="rect">
            <a:avLst/>
          </a:prstGeom>
          <a:solidFill>
            <a:schemeClr val="accent1">
              <a:lumMod val="60000"/>
              <a:lumOff val="40000"/>
              <a:alpha val="89804"/>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4" name="Rectangle 93">
            <a:extLst>
              <a:ext uri="{FF2B5EF4-FFF2-40B4-BE49-F238E27FC236}">
                <a16:creationId xmlns:a16="http://schemas.microsoft.com/office/drawing/2014/main" id="{EED4A022-312D-4B5D-AE85-9E566FEC299E}"/>
              </a:ext>
            </a:extLst>
          </p:cNvPr>
          <p:cNvSpPr/>
          <p:nvPr/>
        </p:nvSpPr>
        <p:spPr>
          <a:xfrm>
            <a:off x="4978399" y="3911518"/>
            <a:ext cx="2026644" cy="1883310"/>
          </a:xfrm>
          <a:prstGeom prst="rect">
            <a:avLst/>
          </a:prstGeom>
          <a:solidFill>
            <a:schemeClr val="tx2">
              <a:alpha val="89804"/>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CFFB7756-7737-4072-930E-4EBACCECD07E}"/>
              </a:ext>
            </a:extLst>
          </p:cNvPr>
          <p:cNvGrpSpPr/>
          <p:nvPr/>
        </p:nvGrpSpPr>
        <p:grpSpPr>
          <a:xfrm>
            <a:off x="2650757" y="3874990"/>
            <a:ext cx="1703526" cy="1238518"/>
            <a:chOff x="2650758" y="3698343"/>
            <a:chExt cx="1703526" cy="1238518"/>
          </a:xfrm>
        </p:grpSpPr>
        <p:sp>
          <p:nvSpPr>
            <p:cNvPr id="52" name="TextBox 51">
              <a:extLst>
                <a:ext uri="{FF2B5EF4-FFF2-40B4-BE49-F238E27FC236}">
                  <a16:creationId xmlns:a16="http://schemas.microsoft.com/office/drawing/2014/main" id="{34B11FD8-3510-49E9-B24F-CE331EA4FEB7}"/>
                </a:ext>
              </a:extLst>
            </p:cNvPr>
            <p:cNvSpPr txBox="1"/>
            <p:nvPr/>
          </p:nvSpPr>
          <p:spPr>
            <a:xfrm>
              <a:off x="2650758" y="4459807"/>
              <a:ext cx="1703526" cy="477054"/>
            </a:xfrm>
            <a:prstGeom prst="rect">
              <a:avLst/>
            </a:prstGeom>
            <a:noFill/>
          </p:spPr>
          <p:txBody>
            <a:bodyPr wrap="square" rtlCol="0">
              <a:spAutoFit/>
            </a:bodyPr>
            <a:lstStyle/>
            <a:p>
              <a:pPr algn="ctr"/>
              <a:r>
                <a:rPr lang="en-US" sz="2500" dirty="0">
                  <a:solidFill>
                    <a:schemeClr val="bg1"/>
                  </a:solidFill>
                  <a:latin typeface="Open Sans" panose="020B0606030504020204" pitchFamily="34" charset="0"/>
                  <a:ea typeface="Open Sans" panose="020B0606030504020204" pitchFamily="34" charset="0"/>
                  <a:cs typeface="Open Sans" panose="020B0606030504020204" pitchFamily="34" charset="0"/>
                </a:rPr>
                <a:t>Title Text</a:t>
              </a:r>
            </a:p>
          </p:txBody>
        </p:sp>
        <p:grpSp>
          <p:nvGrpSpPr>
            <p:cNvPr id="53" name="Group 52">
              <a:extLst>
                <a:ext uri="{FF2B5EF4-FFF2-40B4-BE49-F238E27FC236}">
                  <a16:creationId xmlns:a16="http://schemas.microsoft.com/office/drawing/2014/main" id="{5CABC8F0-849C-4E8E-A564-A6118F24D23C}"/>
                </a:ext>
              </a:extLst>
            </p:cNvPr>
            <p:cNvGrpSpPr/>
            <p:nvPr/>
          </p:nvGrpSpPr>
          <p:grpSpPr>
            <a:xfrm>
              <a:off x="3252224" y="3698343"/>
              <a:ext cx="500594" cy="641782"/>
              <a:chOff x="2522538" y="3189288"/>
              <a:chExt cx="371475" cy="476250"/>
            </a:xfrm>
            <a:solidFill>
              <a:schemeClr val="bg1"/>
            </a:solidFill>
          </p:grpSpPr>
          <p:sp>
            <p:nvSpPr>
              <p:cNvPr id="54" name="Freeform 5">
                <a:extLst>
                  <a:ext uri="{FF2B5EF4-FFF2-40B4-BE49-F238E27FC236}">
                    <a16:creationId xmlns:a16="http://schemas.microsoft.com/office/drawing/2014/main" id="{50763A92-7E27-4457-9653-BAB071BF4E8A}"/>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7" name="Freeform 6">
                <a:extLst>
                  <a:ext uri="{FF2B5EF4-FFF2-40B4-BE49-F238E27FC236}">
                    <a16:creationId xmlns:a16="http://schemas.microsoft.com/office/drawing/2014/main" id="{5BA2C790-DEC5-4293-871D-90C6FAD0AFBB}"/>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61" name="Freeform 7">
                <a:extLst>
                  <a:ext uri="{FF2B5EF4-FFF2-40B4-BE49-F238E27FC236}">
                    <a16:creationId xmlns:a16="http://schemas.microsoft.com/office/drawing/2014/main" id="{BB1E3601-EB12-41A8-848E-13D9A046167C}"/>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grpSp>
        <p:nvGrpSpPr>
          <p:cNvPr id="72" name="Group 71">
            <a:extLst>
              <a:ext uri="{FF2B5EF4-FFF2-40B4-BE49-F238E27FC236}">
                <a16:creationId xmlns:a16="http://schemas.microsoft.com/office/drawing/2014/main" id="{FA0DD16A-D83C-43FA-B4A4-6517E591139A}"/>
              </a:ext>
            </a:extLst>
          </p:cNvPr>
          <p:cNvGrpSpPr/>
          <p:nvPr/>
        </p:nvGrpSpPr>
        <p:grpSpPr>
          <a:xfrm>
            <a:off x="5428547" y="4469234"/>
            <a:ext cx="1126349" cy="767878"/>
            <a:chOff x="17309175" y="4947123"/>
            <a:chExt cx="1126349" cy="767878"/>
          </a:xfrm>
        </p:grpSpPr>
        <p:sp>
          <p:nvSpPr>
            <p:cNvPr id="73" name="TextBox 72">
              <a:extLst>
                <a:ext uri="{FF2B5EF4-FFF2-40B4-BE49-F238E27FC236}">
                  <a16:creationId xmlns:a16="http://schemas.microsoft.com/office/drawing/2014/main" id="{5109E270-A643-4150-A424-C46AAE2E194D}"/>
                </a:ext>
              </a:extLst>
            </p:cNvPr>
            <p:cNvSpPr txBox="1"/>
            <p:nvPr/>
          </p:nvSpPr>
          <p:spPr>
            <a:xfrm>
              <a:off x="17309175" y="5376447"/>
              <a:ext cx="1126349" cy="338554"/>
            </a:xfrm>
            <a:prstGeom prst="rect">
              <a:avLst/>
            </a:prstGeom>
            <a:noFill/>
          </p:spPr>
          <p:txBody>
            <a:bodyPr wrap="square" rtlCol="0">
              <a:spAutoFit/>
            </a:bodyPr>
            <a:lstStyle/>
            <a:p>
              <a:pPr algn="ctr"/>
              <a:r>
                <a:rPr lang="en-US" sz="1600" dirty="0">
                  <a:solidFill>
                    <a:schemeClr val="bg1"/>
                  </a:solidFill>
                  <a:latin typeface="Open Sans" panose="020B0606030504020204" pitchFamily="34" charset="0"/>
                  <a:ea typeface="Open Sans" panose="020B0606030504020204" pitchFamily="34" charset="0"/>
                  <a:cs typeface="Open Sans" panose="020B0606030504020204" pitchFamily="34" charset="0"/>
                </a:rPr>
                <a:t>Title Text</a:t>
              </a:r>
            </a:p>
          </p:txBody>
        </p:sp>
        <p:sp>
          <p:nvSpPr>
            <p:cNvPr id="74" name="Freeform 10">
              <a:extLst>
                <a:ext uri="{FF2B5EF4-FFF2-40B4-BE49-F238E27FC236}">
                  <a16:creationId xmlns:a16="http://schemas.microsoft.com/office/drawing/2014/main" id="{F905B61B-2E27-4197-B154-AEE6FDA19CE6}"/>
                </a:ext>
              </a:extLst>
            </p:cNvPr>
            <p:cNvSpPr>
              <a:spLocks noEditPoints="1"/>
            </p:cNvSpPr>
            <p:nvPr/>
          </p:nvSpPr>
          <p:spPr bwMode="auto">
            <a:xfrm>
              <a:off x="17693554" y="4947123"/>
              <a:ext cx="357591" cy="371201"/>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69" name="Group 68">
            <a:extLst>
              <a:ext uri="{FF2B5EF4-FFF2-40B4-BE49-F238E27FC236}">
                <a16:creationId xmlns:a16="http://schemas.microsoft.com/office/drawing/2014/main" id="{7952B0D5-F3A9-4CB5-8418-AE4B54571E10}"/>
              </a:ext>
            </a:extLst>
          </p:cNvPr>
          <p:cNvGrpSpPr/>
          <p:nvPr/>
        </p:nvGrpSpPr>
        <p:grpSpPr>
          <a:xfrm>
            <a:off x="448575" y="4476348"/>
            <a:ext cx="1140209" cy="753649"/>
            <a:chOff x="14982326" y="4954237"/>
            <a:chExt cx="1140209" cy="753649"/>
          </a:xfrm>
        </p:grpSpPr>
        <p:sp>
          <p:nvSpPr>
            <p:cNvPr id="70" name="TextBox 69">
              <a:extLst>
                <a:ext uri="{FF2B5EF4-FFF2-40B4-BE49-F238E27FC236}">
                  <a16:creationId xmlns:a16="http://schemas.microsoft.com/office/drawing/2014/main" id="{723F025E-205D-4446-BEE7-E2B481094D20}"/>
                </a:ext>
              </a:extLst>
            </p:cNvPr>
            <p:cNvSpPr txBox="1"/>
            <p:nvPr/>
          </p:nvSpPr>
          <p:spPr>
            <a:xfrm>
              <a:off x="14982326" y="5369332"/>
              <a:ext cx="1140209" cy="338554"/>
            </a:xfrm>
            <a:prstGeom prst="rect">
              <a:avLst/>
            </a:prstGeom>
            <a:noFill/>
          </p:spPr>
          <p:txBody>
            <a:bodyPr wrap="square" rtlCol="0">
              <a:spAutoFit/>
            </a:bodyPr>
            <a:lstStyle/>
            <a:p>
              <a:pPr algn="ctr"/>
              <a:r>
                <a:rPr lang="en-US" sz="1600" dirty="0">
                  <a:solidFill>
                    <a:schemeClr val="bg1"/>
                  </a:solidFill>
                  <a:latin typeface="Open Sans" panose="020B0606030504020204" pitchFamily="34" charset="0"/>
                  <a:ea typeface="Open Sans" panose="020B0606030504020204" pitchFamily="34" charset="0"/>
                  <a:cs typeface="Open Sans" panose="020B0606030504020204" pitchFamily="34" charset="0"/>
                </a:rPr>
                <a:t>Title Text</a:t>
              </a:r>
            </a:p>
          </p:txBody>
        </p:sp>
        <p:sp>
          <p:nvSpPr>
            <p:cNvPr id="71" name="Freeform 8">
              <a:extLst>
                <a:ext uri="{FF2B5EF4-FFF2-40B4-BE49-F238E27FC236}">
                  <a16:creationId xmlns:a16="http://schemas.microsoft.com/office/drawing/2014/main" id="{CE89DE7C-0830-4EE9-A30C-09F9E6BCB0C6}"/>
                </a:ext>
              </a:extLst>
            </p:cNvPr>
            <p:cNvSpPr>
              <a:spLocks noEditPoints="1"/>
            </p:cNvSpPr>
            <p:nvPr/>
          </p:nvSpPr>
          <p:spPr bwMode="auto">
            <a:xfrm>
              <a:off x="15369304" y="4954237"/>
              <a:ext cx="366252" cy="342742"/>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3" name="Picture Placeholder 2">
            <a:extLst>
              <a:ext uri="{FF2B5EF4-FFF2-40B4-BE49-F238E27FC236}">
                <a16:creationId xmlns:a16="http://schemas.microsoft.com/office/drawing/2014/main" id="{532AEE51-41BC-460A-914C-43AD9EA59AFB}"/>
              </a:ext>
            </a:extLst>
          </p:cNvPr>
          <p:cNvSpPr>
            <a:spLocks noGrp="1"/>
          </p:cNvSpPr>
          <p:nvPr>
            <p:ph type="pic" sz="quarter" idx="12"/>
          </p:nvPr>
        </p:nvSpPr>
        <p:spPr/>
      </p:sp>
    </p:spTree>
    <p:extLst>
      <p:ext uri="{BB962C8B-B14F-4D97-AF65-F5344CB8AC3E}">
        <p14:creationId xmlns:p14="http://schemas.microsoft.com/office/powerpoint/2010/main" val="2150958705"/>
      </p:ext>
    </p:extLst>
  </p:cSld>
  <p:clrMapOvr>
    <a:masterClrMapping/>
  </p:clrMapOvr>
  <p:transition spd="slow">
    <p:comb/>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Rectangle 12">
            <a:extLst>
              <a:ext uri="{FF2B5EF4-FFF2-40B4-BE49-F238E27FC236}">
                <a16:creationId xmlns:a16="http://schemas.microsoft.com/office/drawing/2014/main" id="{3E1D62AB-50D9-4C72-ACFD-1417821F3FD4}"/>
              </a:ext>
            </a:extLst>
          </p:cNvPr>
          <p:cNvSpPr/>
          <p:nvPr/>
        </p:nvSpPr>
        <p:spPr>
          <a:xfrm>
            <a:off x="0" y="0"/>
            <a:ext cx="121920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4" name="Group 13">
            <a:extLst>
              <a:ext uri="{FF2B5EF4-FFF2-40B4-BE49-F238E27FC236}">
                <a16:creationId xmlns:a16="http://schemas.microsoft.com/office/drawing/2014/main" id="{47CE2C4C-3A16-4642-8A4F-0F2814BF348E}"/>
              </a:ext>
            </a:extLst>
          </p:cNvPr>
          <p:cNvGrpSpPr/>
          <p:nvPr/>
        </p:nvGrpSpPr>
        <p:grpSpPr>
          <a:xfrm>
            <a:off x="0" y="0"/>
            <a:ext cx="12190413" cy="6845301"/>
            <a:chOff x="7767485" y="2426673"/>
            <a:chExt cx="12190413" cy="6845301"/>
          </a:xfrm>
          <a:solidFill>
            <a:schemeClr val="bg1">
              <a:alpha val="1000"/>
            </a:schemeClr>
          </a:solidFill>
        </p:grpSpPr>
        <p:sp>
          <p:nvSpPr>
            <p:cNvPr id="19" name="Freeform 5">
              <a:extLst>
                <a:ext uri="{FF2B5EF4-FFF2-40B4-BE49-F238E27FC236}">
                  <a16:creationId xmlns:a16="http://schemas.microsoft.com/office/drawing/2014/main" id="{179E70AA-C1B1-4666-AEA9-962C0A17E2F5}"/>
                </a:ext>
              </a:extLst>
            </p:cNvPr>
            <p:cNvSpPr>
              <a:spLocks/>
            </p:cNvSpPr>
            <p:nvPr/>
          </p:nvSpPr>
          <p:spPr bwMode="auto">
            <a:xfrm>
              <a:off x="19678498" y="2426673"/>
              <a:ext cx="279400" cy="268288"/>
            </a:xfrm>
            <a:custGeom>
              <a:avLst/>
              <a:gdLst>
                <a:gd name="T0" fmla="*/ 56 w 176"/>
                <a:gd name="T1" fmla="*/ 0 h 169"/>
                <a:gd name="T2" fmla="*/ 0 w 176"/>
                <a:gd name="T3" fmla="*/ 0 h 169"/>
                <a:gd name="T4" fmla="*/ 176 w 176"/>
                <a:gd name="T5" fmla="*/ 169 h 169"/>
                <a:gd name="T6" fmla="*/ 176 w 176"/>
                <a:gd name="T7" fmla="*/ 115 h 169"/>
                <a:gd name="T8" fmla="*/ 56 w 176"/>
                <a:gd name="T9" fmla="*/ 0 h 169"/>
              </a:gdLst>
              <a:ahLst/>
              <a:cxnLst>
                <a:cxn ang="0">
                  <a:pos x="T0" y="T1"/>
                </a:cxn>
                <a:cxn ang="0">
                  <a:pos x="T2" y="T3"/>
                </a:cxn>
                <a:cxn ang="0">
                  <a:pos x="T4" y="T5"/>
                </a:cxn>
                <a:cxn ang="0">
                  <a:pos x="T6" y="T7"/>
                </a:cxn>
                <a:cxn ang="0">
                  <a:pos x="T8" y="T9"/>
                </a:cxn>
              </a:cxnLst>
              <a:rect l="0" t="0" r="r" b="b"/>
              <a:pathLst>
                <a:path w="176" h="169">
                  <a:moveTo>
                    <a:pt x="56" y="0"/>
                  </a:moveTo>
                  <a:lnTo>
                    <a:pt x="0" y="0"/>
                  </a:lnTo>
                  <a:lnTo>
                    <a:pt x="176" y="169"/>
                  </a:lnTo>
                  <a:lnTo>
                    <a:pt x="176" y="115"/>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Freeform 6">
              <a:extLst>
                <a:ext uri="{FF2B5EF4-FFF2-40B4-BE49-F238E27FC236}">
                  <a16:creationId xmlns:a16="http://schemas.microsoft.com/office/drawing/2014/main" id="{FE016E79-04AD-48C6-88B2-0B2843B7DD78}"/>
                </a:ext>
              </a:extLst>
            </p:cNvPr>
            <p:cNvSpPr>
              <a:spLocks/>
            </p:cNvSpPr>
            <p:nvPr/>
          </p:nvSpPr>
          <p:spPr bwMode="auto">
            <a:xfrm>
              <a:off x="19678498" y="2426673"/>
              <a:ext cx="279400" cy="268288"/>
            </a:xfrm>
            <a:custGeom>
              <a:avLst/>
              <a:gdLst>
                <a:gd name="T0" fmla="*/ 56 w 176"/>
                <a:gd name="T1" fmla="*/ 0 h 169"/>
                <a:gd name="T2" fmla="*/ 0 w 176"/>
                <a:gd name="T3" fmla="*/ 0 h 169"/>
                <a:gd name="T4" fmla="*/ 176 w 176"/>
                <a:gd name="T5" fmla="*/ 169 h 169"/>
                <a:gd name="T6" fmla="*/ 176 w 176"/>
                <a:gd name="T7" fmla="*/ 115 h 169"/>
                <a:gd name="T8" fmla="*/ 56 w 176"/>
                <a:gd name="T9" fmla="*/ 0 h 169"/>
              </a:gdLst>
              <a:ahLst/>
              <a:cxnLst>
                <a:cxn ang="0">
                  <a:pos x="T0" y="T1"/>
                </a:cxn>
                <a:cxn ang="0">
                  <a:pos x="T2" y="T3"/>
                </a:cxn>
                <a:cxn ang="0">
                  <a:pos x="T4" y="T5"/>
                </a:cxn>
                <a:cxn ang="0">
                  <a:pos x="T6" y="T7"/>
                </a:cxn>
                <a:cxn ang="0">
                  <a:pos x="T8" y="T9"/>
                </a:cxn>
              </a:cxnLst>
              <a:rect l="0" t="0" r="r" b="b"/>
              <a:pathLst>
                <a:path w="176" h="169">
                  <a:moveTo>
                    <a:pt x="56" y="0"/>
                  </a:moveTo>
                  <a:lnTo>
                    <a:pt x="0" y="0"/>
                  </a:lnTo>
                  <a:lnTo>
                    <a:pt x="176" y="169"/>
                  </a:lnTo>
                  <a:lnTo>
                    <a:pt x="176" y="115"/>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7">
              <a:extLst>
                <a:ext uri="{FF2B5EF4-FFF2-40B4-BE49-F238E27FC236}">
                  <a16:creationId xmlns:a16="http://schemas.microsoft.com/office/drawing/2014/main" id="{8E4DE35F-CB50-4BB0-BF36-CADC855CCF88}"/>
                </a:ext>
              </a:extLst>
            </p:cNvPr>
            <p:cNvSpPr>
              <a:spLocks/>
            </p:cNvSpPr>
            <p:nvPr/>
          </p:nvSpPr>
          <p:spPr bwMode="auto">
            <a:xfrm>
              <a:off x="19359410" y="2426673"/>
              <a:ext cx="598488" cy="579438"/>
            </a:xfrm>
            <a:custGeom>
              <a:avLst/>
              <a:gdLst>
                <a:gd name="T0" fmla="*/ 56 w 377"/>
                <a:gd name="T1" fmla="*/ 0 h 365"/>
                <a:gd name="T2" fmla="*/ 0 w 377"/>
                <a:gd name="T3" fmla="*/ 0 h 365"/>
                <a:gd name="T4" fmla="*/ 377 w 377"/>
                <a:gd name="T5" fmla="*/ 365 h 365"/>
                <a:gd name="T6" fmla="*/ 377 w 377"/>
                <a:gd name="T7" fmla="*/ 311 h 365"/>
                <a:gd name="T8" fmla="*/ 56 w 377"/>
                <a:gd name="T9" fmla="*/ 0 h 365"/>
              </a:gdLst>
              <a:ahLst/>
              <a:cxnLst>
                <a:cxn ang="0">
                  <a:pos x="T0" y="T1"/>
                </a:cxn>
                <a:cxn ang="0">
                  <a:pos x="T2" y="T3"/>
                </a:cxn>
                <a:cxn ang="0">
                  <a:pos x="T4" y="T5"/>
                </a:cxn>
                <a:cxn ang="0">
                  <a:pos x="T6" y="T7"/>
                </a:cxn>
                <a:cxn ang="0">
                  <a:pos x="T8" y="T9"/>
                </a:cxn>
              </a:cxnLst>
              <a:rect l="0" t="0" r="r" b="b"/>
              <a:pathLst>
                <a:path w="377" h="365">
                  <a:moveTo>
                    <a:pt x="56" y="0"/>
                  </a:moveTo>
                  <a:lnTo>
                    <a:pt x="0" y="0"/>
                  </a:lnTo>
                  <a:lnTo>
                    <a:pt x="377" y="365"/>
                  </a:lnTo>
                  <a:lnTo>
                    <a:pt x="377" y="311"/>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8">
              <a:extLst>
                <a:ext uri="{FF2B5EF4-FFF2-40B4-BE49-F238E27FC236}">
                  <a16:creationId xmlns:a16="http://schemas.microsoft.com/office/drawing/2014/main" id="{306BD41A-2CEF-476B-B173-FD18D6D747E6}"/>
                </a:ext>
              </a:extLst>
            </p:cNvPr>
            <p:cNvSpPr>
              <a:spLocks/>
            </p:cNvSpPr>
            <p:nvPr/>
          </p:nvSpPr>
          <p:spPr bwMode="auto">
            <a:xfrm>
              <a:off x="19359410" y="2426673"/>
              <a:ext cx="598488" cy="579438"/>
            </a:xfrm>
            <a:custGeom>
              <a:avLst/>
              <a:gdLst>
                <a:gd name="T0" fmla="*/ 56 w 377"/>
                <a:gd name="T1" fmla="*/ 0 h 365"/>
                <a:gd name="T2" fmla="*/ 0 w 377"/>
                <a:gd name="T3" fmla="*/ 0 h 365"/>
                <a:gd name="T4" fmla="*/ 377 w 377"/>
                <a:gd name="T5" fmla="*/ 365 h 365"/>
                <a:gd name="T6" fmla="*/ 377 w 377"/>
                <a:gd name="T7" fmla="*/ 311 h 365"/>
                <a:gd name="T8" fmla="*/ 56 w 377"/>
                <a:gd name="T9" fmla="*/ 0 h 365"/>
              </a:gdLst>
              <a:ahLst/>
              <a:cxnLst>
                <a:cxn ang="0">
                  <a:pos x="T0" y="T1"/>
                </a:cxn>
                <a:cxn ang="0">
                  <a:pos x="T2" y="T3"/>
                </a:cxn>
                <a:cxn ang="0">
                  <a:pos x="T4" y="T5"/>
                </a:cxn>
                <a:cxn ang="0">
                  <a:pos x="T6" y="T7"/>
                </a:cxn>
                <a:cxn ang="0">
                  <a:pos x="T8" y="T9"/>
                </a:cxn>
              </a:cxnLst>
              <a:rect l="0" t="0" r="r" b="b"/>
              <a:pathLst>
                <a:path w="377" h="365">
                  <a:moveTo>
                    <a:pt x="56" y="0"/>
                  </a:moveTo>
                  <a:lnTo>
                    <a:pt x="0" y="0"/>
                  </a:lnTo>
                  <a:lnTo>
                    <a:pt x="377" y="365"/>
                  </a:lnTo>
                  <a:lnTo>
                    <a:pt x="377" y="311"/>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9">
              <a:extLst>
                <a:ext uri="{FF2B5EF4-FFF2-40B4-BE49-F238E27FC236}">
                  <a16:creationId xmlns:a16="http://schemas.microsoft.com/office/drawing/2014/main" id="{2BE3DFBF-81CA-4CA1-B55B-6FAC0B96A595}"/>
                </a:ext>
              </a:extLst>
            </p:cNvPr>
            <p:cNvSpPr>
              <a:spLocks/>
            </p:cNvSpPr>
            <p:nvPr/>
          </p:nvSpPr>
          <p:spPr bwMode="auto">
            <a:xfrm>
              <a:off x="19038735" y="2426673"/>
              <a:ext cx="919163" cy="893763"/>
            </a:xfrm>
            <a:custGeom>
              <a:avLst/>
              <a:gdLst>
                <a:gd name="T0" fmla="*/ 55 w 579"/>
                <a:gd name="T1" fmla="*/ 0 h 563"/>
                <a:gd name="T2" fmla="*/ 0 w 579"/>
                <a:gd name="T3" fmla="*/ 0 h 563"/>
                <a:gd name="T4" fmla="*/ 579 w 579"/>
                <a:gd name="T5" fmla="*/ 563 h 563"/>
                <a:gd name="T6" fmla="*/ 579 w 579"/>
                <a:gd name="T7" fmla="*/ 509 h 563"/>
                <a:gd name="T8" fmla="*/ 55 w 579"/>
                <a:gd name="T9" fmla="*/ 0 h 563"/>
              </a:gdLst>
              <a:ahLst/>
              <a:cxnLst>
                <a:cxn ang="0">
                  <a:pos x="T0" y="T1"/>
                </a:cxn>
                <a:cxn ang="0">
                  <a:pos x="T2" y="T3"/>
                </a:cxn>
                <a:cxn ang="0">
                  <a:pos x="T4" y="T5"/>
                </a:cxn>
                <a:cxn ang="0">
                  <a:pos x="T6" y="T7"/>
                </a:cxn>
                <a:cxn ang="0">
                  <a:pos x="T8" y="T9"/>
                </a:cxn>
              </a:cxnLst>
              <a:rect l="0" t="0" r="r" b="b"/>
              <a:pathLst>
                <a:path w="579" h="563">
                  <a:moveTo>
                    <a:pt x="55" y="0"/>
                  </a:moveTo>
                  <a:lnTo>
                    <a:pt x="0" y="0"/>
                  </a:lnTo>
                  <a:lnTo>
                    <a:pt x="579" y="563"/>
                  </a:lnTo>
                  <a:lnTo>
                    <a:pt x="579" y="509"/>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10">
              <a:extLst>
                <a:ext uri="{FF2B5EF4-FFF2-40B4-BE49-F238E27FC236}">
                  <a16:creationId xmlns:a16="http://schemas.microsoft.com/office/drawing/2014/main" id="{B55A2332-6027-4486-84AE-9EFFDAA92E55}"/>
                </a:ext>
              </a:extLst>
            </p:cNvPr>
            <p:cNvSpPr>
              <a:spLocks/>
            </p:cNvSpPr>
            <p:nvPr/>
          </p:nvSpPr>
          <p:spPr bwMode="auto">
            <a:xfrm>
              <a:off x="19038735" y="2426673"/>
              <a:ext cx="919163" cy="893763"/>
            </a:xfrm>
            <a:custGeom>
              <a:avLst/>
              <a:gdLst>
                <a:gd name="T0" fmla="*/ 55 w 579"/>
                <a:gd name="T1" fmla="*/ 0 h 563"/>
                <a:gd name="T2" fmla="*/ 0 w 579"/>
                <a:gd name="T3" fmla="*/ 0 h 563"/>
                <a:gd name="T4" fmla="*/ 579 w 579"/>
                <a:gd name="T5" fmla="*/ 563 h 563"/>
                <a:gd name="T6" fmla="*/ 579 w 579"/>
                <a:gd name="T7" fmla="*/ 509 h 563"/>
                <a:gd name="T8" fmla="*/ 55 w 579"/>
                <a:gd name="T9" fmla="*/ 0 h 563"/>
              </a:gdLst>
              <a:ahLst/>
              <a:cxnLst>
                <a:cxn ang="0">
                  <a:pos x="T0" y="T1"/>
                </a:cxn>
                <a:cxn ang="0">
                  <a:pos x="T2" y="T3"/>
                </a:cxn>
                <a:cxn ang="0">
                  <a:pos x="T4" y="T5"/>
                </a:cxn>
                <a:cxn ang="0">
                  <a:pos x="T6" y="T7"/>
                </a:cxn>
                <a:cxn ang="0">
                  <a:pos x="T8" y="T9"/>
                </a:cxn>
              </a:cxnLst>
              <a:rect l="0" t="0" r="r" b="b"/>
              <a:pathLst>
                <a:path w="579" h="563">
                  <a:moveTo>
                    <a:pt x="55" y="0"/>
                  </a:moveTo>
                  <a:lnTo>
                    <a:pt x="0" y="0"/>
                  </a:lnTo>
                  <a:lnTo>
                    <a:pt x="579" y="563"/>
                  </a:lnTo>
                  <a:lnTo>
                    <a:pt x="579" y="509"/>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11">
              <a:extLst>
                <a:ext uri="{FF2B5EF4-FFF2-40B4-BE49-F238E27FC236}">
                  <a16:creationId xmlns:a16="http://schemas.microsoft.com/office/drawing/2014/main" id="{7E6107E7-E1DE-458E-A2F1-25950230BB8E}"/>
                </a:ext>
              </a:extLst>
            </p:cNvPr>
            <p:cNvSpPr>
              <a:spLocks/>
            </p:cNvSpPr>
            <p:nvPr/>
          </p:nvSpPr>
          <p:spPr bwMode="auto">
            <a:xfrm>
              <a:off x="18716473" y="2426673"/>
              <a:ext cx="1241425" cy="1208088"/>
            </a:xfrm>
            <a:custGeom>
              <a:avLst/>
              <a:gdLst>
                <a:gd name="T0" fmla="*/ 56 w 782"/>
                <a:gd name="T1" fmla="*/ 0 h 761"/>
                <a:gd name="T2" fmla="*/ 0 w 782"/>
                <a:gd name="T3" fmla="*/ 0 h 761"/>
                <a:gd name="T4" fmla="*/ 782 w 782"/>
                <a:gd name="T5" fmla="*/ 761 h 761"/>
                <a:gd name="T6" fmla="*/ 782 w 782"/>
                <a:gd name="T7" fmla="*/ 705 h 761"/>
                <a:gd name="T8" fmla="*/ 56 w 782"/>
                <a:gd name="T9" fmla="*/ 0 h 761"/>
              </a:gdLst>
              <a:ahLst/>
              <a:cxnLst>
                <a:cxn ang="0">
                  <a:pos x="T0" y="T1"/>
                </a:cxn>
                <a:cxn ang="0">
                  <a:pos x="T2" y="T3"/>
                </a:cxn>
                <a:cxn ang="0">
                  <a:pos x="T4" y="T5"/>
                </a:cxn>
                <a:cxn ang="0">
                  <a:pos x="T6" y="T7"/>
                </a:cxn>
                <a:cxn ang="0">
                  <a:pos x="T8" y="T9"/>
                </a:cxn>
              </a:cxnLst>
              <a:rect l="0" t="0" r="r" b="b"/>
              <a:pathLst>
                <a:path w="782" h="761">
                  <a:moveTo>
                    <a:pt x="56" y="0"/>
                  </a:moveTo>
                  <a:lnTo>
                    <a:pt x="0" y="0"/>
                  </a:lnTo>
                  <a:lnTo>
                    <a:pt x="782" y="761"/>
                  </a:lnTo>
                  <a:lnTo>
                    <a:pt x="782" y="705"/>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12">
              <a:extLst>
                <a:ext uri="{FF2B5EF4-FFF2-40B4-BE49-F238E27FC236}">
                  <a16:creationId xmlns:a16="http://schemas.microsoft.com/office/drawing/2014/main" id="{C4B3DE09-B5F4-45DF-ADC1-7C26489AE6F9}"/>
                </a:ext>
              </a:extLst>
            </p:cNvPr>
            <p:cNvSpPr>
              <a:spLocks/>
            </p:cNvSpPr>
            <p:nvPr/>
          </p:nvSpPr>
          <p:spPr bwMode="auto">
            <a:xfrm>
              <a:off x="18716473" y="2426673"/>
              <a:ext cx="1241425" cy="1208088"/>
            </a:xfrm>
            <a:custGeom>
              <a:avLst/>
              <a:gdLst>
                <a:gd name="T0" fmla="*/ 56 w 782"/>
                <a:gd name="T1" fmla="*/ 0 h 761"/>
                <a:gd name="T2" fmla="*/ 0 w 782"/>
                <a:gd name="T3" fmla="*/ 0 h 761"/>
                <a:gd name="T4" fmla="*/ 782 w 782"/>
                <a:gd name="T5" fmla="*/ 761 h 761"/>
                <a:gd name="T6" fmla="*/ 782 w 782"/>
                <a:gd name="T7" fmla="*/ 705 h 761"/>
                <a:gd name="T8" fmla="*/ 56 w 782"/>
                <a:gd name="T9" fmla="*/ 0 h 761"/>
              </a:gdLst>
              <a:ahLst/>
              <a:cxnLst>
                <a:cxn ang="0">
                  <a:pos x="T0" y="T1"/>
                </a:cxn>
                <a:cxn ang="0">
                  <a:pos x="T2" y="T3"/>
                </a:cxn>
                <a:cxn ang="0">
                  <a:pos x="T4" y="T5"/>
                </a:cxn>
                <a:cxn ang="0">
                  <a:pos x="T6" y="T7"/>
                </a:cxn>
                <a:cxn ang="0">
                  <a:pos x="T8" y="T9"/>
                </a:cxn>
              </a:cxnLst>
              <a:rect l="0" t="0" r="r" b="b"/>
              <a:pathLst>
                <a:path w="782" h="761">
                  <a:moveTo>
                    <a:pt x="56" y="0"/>
                  </a:moveTo>
                  <a:lnTo>
                    <a:pt x="0" y="0"/>
                  </a:lnTo>
                  <a:lnTo>
                    <a:pt x="782" y="761"/>
                  </a:lnTo>
                  <a:lnTo>
                    <a:pt x="782" y="705"/>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13">
              <a:extLst>
                <a:ext uri="{FF2B5EF4-FFF2-40B4-BE49-F238E27FC236}">
                  <a16:creationId xmlns:a16="http://schemas.microsoft.com/office/drawing/2014/main" id="{91D27590-A5D0-404D-A1DA-BD5D3B76B02F}"/>
                </a:ext>
              </a:extLst>
            </p:cNvPr>
            <p:cNvSpPr>
              <a:spLocks/>
            </p:cNvSpPr>
            <p:nvPr/>
          </p:nvSpPr>
          <p:spPr bwMode="auto">
            <a:xfrm>
              <a:off x="18395798" y="2426673"/>
              <a:ext cx="1562100" cy="1519238"/>
            </a:xfrm>
            <a:custGeom>
              <a:avLst/>
              <a:gdLst>
                <a:gd name="T0" fmla="*/ 55 w 984"/>
                <a:gd name="T1" fmla="*/ 0 h 957"/>
                <a:gd name="T2" fmla="*/ 0 w 984"/>
                <a:gd name="T3" fmla="*/ 0 h 957"/>
                <a:gd name="T4" fmla="*/ 984 w 984"/>
                <a:gd name="T5" fmla="*/ 957 h 957"/>
                <a:gd name="T6" fmla="*/ 984 w 984"/>
                <a:gd name="T7" fmla="*/ 903 h 957"/>
                <a:gd name="T8" fmla="*/ 55 w 984"/>
                <a:gd name="T9" fmla="*/ 0 h 957"/>
              </a:gdLst>
              <a:ahLst/>
              <a:cxnLst>
                <a:cxn ang="0">
                  <a:pos x="T0" y="T1"/>
                </a:cxn>
                <a:cxn ang="0">
                  <a:pos x="T2" y="T3"/>
                </a:cxn>
                <a:cxn ang="0">
                  <a:pos x="T4" y="T5"/>
                </a:cxn>
                <a:cxn ang="0">
                  <a:pos x="T6" y="T7"/>
                </a:cxn>
                <a:cxn ang="0">
                  <a:pos x="T8" y="T9"/>
                </a:cxn>
              </a:cxnLst>
              <a:rect l="0" t="0" r="r" b="b"/>
              <a:pathLst>
                <a:path w="984" h="957">
                  <a:moveTo>
                    <a:pt x="55" y="0"/>
                  </a:moveTo>
                  <a:lnTo>
                    <a:pt x="0" y="0"/>
                  </a:lnTo>
                  <a:lnTo>
                    <a:pt x="984" y="957"/>
                  </a:lnTo>
                  <a:lnTo>
                    <a:pt x="984" y="903"/>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14">
              <a:extLst>
                <a:ext uri="{FF2B5EF4-FFF2-40B4-BE49-F238E27FC236}">
                  <a16:creationId xmlns:a16="http://schemas.microsoft.com/office/drawing/2014/main" id="{C12A855F-8A30-4B01-8CB7-A43C9A3F740C}"/>
                </a:ext>
              </a:extLst>
            </p:cNvPr>
            <p:cNvSpPr>
              <a:spLocks/>
            </p:cNvSpPr>
            <p:nvPr/>
          </p:nvSpPr>
          <p:spPr bwMode="auto">
            <a:xfrm>
              <a:off x="18395798" y="2426673"/>
              <a:ext cx="1562100" cy="1519238"/>
            </a:xfrm>
            <a:custGeom>
              <a:avLst/>
              <a:gdLst>
                <a:gd name="T0" fmla="*/ 55 w 984"/>
                <a:gd name="T1" fmla="*/ 0 h 957"/>
                <a:gd name="T2" fmla="*/ 0 w 984"/>
                <a:gd name="T3" fmla="*/ 0 h 957"/>
                <a:gd name="T4" fmla="*/ 984 w 984"/>
                <a:gd name="T5" fmla="*/ 957 h 957"/>
                <a:gd name="T6" fmla="*/ 984 w 984"/>
                <a:gd name="T7" fmla="*/ 903 h 957"/>
                <a:gd name="T8" fmla="*/ 55 w 984"/>
                <a:gd name="T9" fmla="*/ 0 h 957"/>
              </a:gdLst>
              <a:ahLst/>
              <a:cxnLst>
                <a:cxn ang="0">
                  <a:pos x="T0" y="T1"/>
                </a:cxn>
                <a:cxn ang="0">
                  <a:pos x="T2" y="T3"/>
                </a:cxn>
                <a:cxn ang="0">
                  <a:pos x="T4" y="T5"/>
                </a:cxn>
                <a:cxn ang="0">
                  <a:pos x="T6" y="T7"/>
                </a:cxn>
                <a:cxn ang="0">
                  <a:pos x="T8" y="T9"/>
                </a:cxn>
              </a:cxnLst>
              <a:rect l="0" t="0" r="r" b="b"/>
              <a:pathLst>
                <a:path w="984" h="957">
                  <a:moveTo>
                    <a:pt x="55" y="0"/>
                  </a:moveTo>
                  <a:lnTo>
                    <a:pt x="0" y="0"/>
                  </a:lnTo>
                  <a:lnTo>
                    <a:pt x="984" y="957"/>
                  </a:lnTo>
                  <a:lnTo>
                    <a:pt x="984" y="903"/>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15">
              <a:extLst>
                <a:ext uri="{FF2B5EF4-FFF2-40B4-BE49-F238E27FC236}">
                  <a16:creationId xmlns:a16="http://schemas.microsoft.com/office/drawing/2014/main" id="{A7F07464-B49D-4435-AF64-4FC63ACBE233}"/>
                </a:ext>
              </a:extLst>
            </p:cNvPr>
            <p:cNvSpPr>
              <a:spLocks/>
            </p:cNvSpPr>
            <p:nvPr/>
          </p:nvSpPr>
          <p:spPr bwMode="auto">
            <a:xfrm>
              <a:off x="18073535" y="2426673"/>
              <a:ext cx="1884363" cy="1831975"/>
            </a:xfrm>
            <a:custGeom>
              <a:avLst/>
              <a:gdLst>
                <a:gd name="T0" fmla="*/ 56 w 1187"/>
                <a:gd name="T1" fmla="*/ 0 h 1154"/>
                <a:gd name="T2" fmla="*/ 0 w 1187"/>
                <a:gd name="T3" fmla="*/ 0 h 1154"/>
                <a:gd name="T4" fmla="*/ 1187 w 1187"/>
                <a:gd name="T5" fmla="*/ 1154 h 1154"/>
                <a:gd name="T6" fmla="*/ 1187 w 1187"/>
                <a:gd name="T7" fmla="*/ 1100 h 1154"/>
                <a:gd name="T8" fmla="*/ 56 w 1187"/>
                <a:gd name="T9" fmla="*/ 0 h 1154"/>
              </a:gdLst>
              <a:ahLst/>
              <a:cxnLst>
                <a:cxn ang="0">
                  <a:pos x="T0" y="T1"/>
                </a:cxn>
                <a:cxn ang="0">
                  <a:pos x="T2" y="T3"/>
                </a:cxn>
                <a:cxn ang="0">
                  <a:pos x="T4" y="T5"/>
                </a:cxn>
                <a:cxn ang="0">
                  <a:pos x="T6" y="T7"/>
                </a:cxn>
                <a:cxn ang="0">
                  <a:pos x="T8" y="T9"/>
                </a:cxn>
              </a:cxnLst>
              <a:rect l="0" t="0" r="r" b="b"/>
              <a:pathLst>
                <a:path w="1187" h="1154">
                  <a:moveTo>
                    <a:pt x="56" y="0"/>
                  </a:moveTo>
                  <a:lnTo>
                    <a:pt x="0" y="0"/>
                  </a:lnTo>
                  <a:lnTo>
                    <a:pt x="1187" y="1154"/>
                  </a:lnTo>
                  <a:lnTo>
                    <a:pt x="1187" y="1100"/>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16">
              <a:extLst>
                <a:ext uri="{FF2B5EF4-FFF2-40B4-BE49-F238E27FC236}">
                  <a16:creationId xmlns:a16="http://schemas.microsoft.com/office/drawing/2014/main" id="{6B9482FD-6A46-4514-B931-A749FA7E8F36}"/>
                </a:ext>
              </a:extLst>
            </p:cNvPr>
            <p:cNvSpPr>
              <a:spLocks/>
            </p:cNvSpPr>
            <p:nvPr/>
          </p:nvSpPr>
          <p:spPr bwMode="auto">
            <a:xfrm>
              <a:off x="18073535" y="2426673"/>
              <a:ext cx="1884363" cy="1831975"/>
            </a:xfrm>
            <a:custGeom>
              <a:avLst/>
              <a:gdLst>
                <a:gd name="T0" fmla="*/ 56 w 1187"/>
                <a:gd name="T1" fmla="*/ 0 h 1154"/>
                <a:gd name="T2" fmla="*/ 0 w 1187"/>
                <a:gd name="T3" fmla="*/ 0 h 1154"/>
                <a:gd name="T4" fmla="*/ 1187 w 1187"/>
                <a:gd name="T5" fmla="*/ 1154 h 1154"/>
                <a:gd name="T6" fmla="*/ 1187 w 1187"/>
                <a:gd name="T7" fmla="*/ 1100 h 1154"/>
                <a:gd name="T8" fmla="*/ 56 w 1187"/>
                <a:gd name="T9" fmla="*/ 0 h 1154"/>
              </a:gdLst>
              <a:ahLst/>
              <a:cxnLst>
                <a:cxn ang="0">
                  <a:pos x="T0" y="T1"/>
                </a:cxn>
                <a:cxn ang="0">
                  <a:pos x="T2" y="T3"/>
                </a:cxn>
                <a:cxn ang="0">
                  <a:pos x="T4" y="T5"/>
                </a:cxn>
                <a:cxn ang="0">
                  <a:pos x="T6" y="T7"/>
                </a:cxn>
                <a:cxn ang="0">
                  <a:pos x="T8" y="T9"/>
                </a:cxn>
              </a:cxnLst>
              <a:rect l="0" t="0" r="r" b="b"/>
              <a:pathLst>
                <a:path w="1187" h="1154">
                  <a:moveTo>
                    <a:pt x="56" y="0"/>
                  </a:moveTo>
                  <a:lnTo>
                    <a:pt x="0" y="0"/>
                  </a:lnTo>
                  <a:lnTo>
                    <a:pt x="1187" y="1154"/>
                  </a:lnTo>
                  <a:lnTo>
                    <a:pt x="1187" y="1100"/>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17">
              <a:extLst>
                <a:ext uri="{FF2B5EF4-FFF2-40B4-BE49-F238E27FC236}">
                  <a16:creationId xmlns:a16="http://schemas.microsoft.com/office/drawing/2014/main" id="{6A4EDEF9-E61F-4DA8-ACBC-4F65DCCF814C}"/>
                </a:ext>
              </a:extLst>
            </p:cNvPr>
            <p:cNvSpPr>
              <a:spLocks/>
            </p:cNvSpPr>
            <p:nvPr/>
          </p:nvSpPr>
          <p:spPr bwMode="auto">
            <a:xfrm>
              <a:off x="17752860" y="2426673"/>
              <a:ext cx="2205038" cy="2144713"/>
            </a:xfrm>
            <a:custGeom>
              <a:avLst/>
              <a:gdLst>
                <a:gd name="T0" fmla="*/ 55 w 1389"/>
                <a:gd name="T1" fmla="*/ 0 h 1351"/>
                <a:gd name="T2" fmla="*/ 0 w 1389"/>
                <a:gd name="T3" fmla="*/ 0 h 1351"/>
                <a:gd name="T4" fmla="*/ 1389 w 1389"/>
                <a:gd name="T5" fmla="*/ 1351 h 1351"/>
                <a:gd name="T6" fmla="*/ 1389 w 1389"/>
                <a:gd name="T7" fmla="*/ 1297 h 1351"/>
                <a:gd name="T8" fmla="*/ 55 w 1389"/>
                <a:gd name="T9" fmla="*/ 0 h 1351"/>
              </a:gdLst>
              <a:ahLst/>
              <a:cxnLst>
                <a:cxn ang="0">
                  <a:pos x="T0" y="T1"/>
                </a:cxn>
                <a:cxn ang="0">
                  <a:pos x="T2" y="T3"/>
                </a:cxn>
                <a:cxn ang="0">
                  <a:pos x="T4" y="T5"/>
                </a:cxn>
                <a:cxn ang="0">
                  <a:pos x="T6" y="T7"/>
                </a:cxn>
                <a:cxn ang="0">
                  <a:pos x="T8" y="T9"/>
                </a:cxn>
              </a:cxnLst>
              <a:rect l="0" t="0" r="r" b="b"/>
              <a:pathLst>
                <a:path w="1389" h="1351">
                  <a:moveTo>
                    <a:pt x="55" y="0"/>
                  </a:moveTo>
                  <a:lnTo>
                    <a:pt x="0" y="0"/>
                  </a:lnTo>
                  <a:lnTo>
                    <a:pt x="1389" y="1351"/>
                  </a:lnTo>
                  <a:lnTo>
                    <a:pt x="1389" y="1297"/>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18">
              <a:extLst>
                <a:ext uri="{FF2B5EF4-FFF2-40B4-BE49-F238E27FC236}">
                  <a16:creationId xmlns:a16="http://schemas.microsoft.com/office/drawing/2014/main" id="{B6DF5BEB-3B81-44B9-A624-8BBF4F0F2604}"/>
                </a:ext>
              </a:extLst>
            </p:cNvPr>
            <p:cNvSpPr>
              <a:spLocks/>
            </p:cNvSpPr>
            <p:nvPr/>
          </p:nvSpPr>
          <p:spPr bwMode="auto">
            <a:xfrm>
              <a:off x="17752860" y="2426673"/>
              <a:ext cx="2205038" cy="2144713"/>
            </a:xfrm>
            <a:custGeom>
              <a:avLst/>
              <a:gdLst>
                <a:gd name="T0" fmla="*/ 55 w 1389"/>
                <a:gd name="T1" fmla="*/ 0 h 1351"/>
                <a:gd name="T2" fmla="*/ 0 w 1389"/>
                <a:gd name="T3" fmla="*/ 0 h 1351"/>
                <a:gd name="T4" fmla="*/ 1389 w 1389"/>
                <a:gd name="T5" fmla="*/ 1351 h 1351"/>
                <a:gd name="T6" fmla="*/ 1389 w 1389"/>
                <a:gd name="T7" fmla="*/ 1297 h 1351"/>
                <a:gd name="T8" fmla="*/ 55 w 1389"/>
                <a:gd name="T9" fmla="*/ 0 h 1351"/>
              </a:gdLst>
              <a:ahLst/>
              <a:cxnLst>
                <a:cxn ang="0">
                  <a:pos x="T0" y="T1"/>
                </a:cxn>
                <a:cxn ang="0">
                  <a:pos x="T2" y="T3"/>
                </a:cxn>
                <a:cxn ang="0">
                  <a:pos x="T4" y="T5"/>
                </a:cxn>
                <a:cxn ang="0">
                  <a:pos x="T6" y="T7"/>
                </a:cxn>
                <a:cxn ang="0">
                  <a:pos x="T8" y="T9"/>
                </a:cxn>
              </a:cxnLst>
              <a:rect l="0" t="0" r="r" b="b"/>
              <a:pathLst>
                <a:path w="1389" h="1351">
                  <a:moveTo>
                    <a:pt x="55" y="0"/>
                  </a:moveTo>
                  <a:lnTo>
                    <a:pt x="0" y="0"/>
                  </a:lnTo>
                  <a:lnTo>
                    <a:pt x="1389" y="1351"/>
                  </a:lnTo>
                  <a:lnTo>
                    <a:pt x="1389" y="1297"/>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19">
              <a:extLst>
                <a:ext uri="{FF2B5EF4-FFF2-40B4-BE49-F238E27FC236}">
                  <a16:creationId xmlns:a16="http://schemas.microsoft.com/office/drawing/2014/main" id="{EE2222D2-17EA-459D-935C-A6FB61130732}"/>
                </a:ext>
              </a:extLst>
            </p:cNvPr>
            <p:cNvSpPr>
              <a:spLocks/>
            </p:cNvSpPr>
            <p:nvPr/>
          </p:nvSpPr>
          <p:spPr bwMode="auto">
            <a:xfrm>
              <a:off x="17430598" y="2426673"/>
              <a:ext cx="2527300" cy="2457450"/>
            </a:xfrm>
            <a:custGeom>
              <a:avLst/>
              <a:gdLst>
                <a:gd name="T0" fmla="*/ 56 w 1592"/>
                <a:gd name="T1" fmla="*/ 0 h 1548"/>
                <a:gd name="T2" fmla="*/ 0 w 1592"/>
                <a:gd name="T3" fmla="*/ 0 h 1548"/>
                <a:gd name="T4" fmla="*/ 1592 w 1592"/>
                <a:gd name="T5" fmla="*/ 1548 h 1548"/>
                <a:gd name="T6" fmla="*/ 1592 w 1592"/>
                <a:gd name="T7" fmla="*/ 1494 h 1548"/>
                <a:gd name="T8" fmla="*/ 56 w 1592"/>
                <a:gd name="T9" fmla="*/ 0 h 1548"/>
              </a:gdLst>
              <a:ahLst/>
              <a:cxnLst>
                <a:cxn ang="0">
                  <a:pos x="T0" y="T1"/>
                </a:cxn>
                <a:cxn ang="0">
                  <a:pos x="T2" y="T3"/>
                </a:cxn>
                <a:cxn ang="0">
                  <a:pos x="T4" y="T5"/>
                </a:cxn>
                <a:cxn ang="0">
                  <a:pos x="T6" y="T7"/>
                </a:cxn>
                <a:cxn ang="0">
                  <a:pos x="T8" y="T9"/>
                </a:cxn>
              </a:cxnLst>
              <a:rect l="0" t="0" r="r" b="b"/>
              <a:pathLst>
                <a:path w="1592" h="1548">
                  <a:moveTo>
                    <a:pt x="56" y="0"/>
                  </a:moveTo>
                  <a:lnTo>
                    <a:pt x="0" y="0"/>
                  </a:lnTo>
                  <a:lnTo>
                    <a:pt x="1592" y="1548"/>
                  </a:lnTo>
                  <a:lnTo>
                    <a:pt x="1592" y="1494"/>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20">
              <a:extLst>
                <a:ext uri="{FF2B5EF4-FFF2-40B4-BE49-F238E27FC236}">
                  <a16:creationId xmlns:a16="http://schemas.microsoft.com/office/drawing/2014/main" id="{E712F1E2-4C38-49FA-99CA-7BE808833331}"/>
                </a:ext>
              </a:extLst>
            </p:cNvPr>
            <p:cNvSpPr>
              <a:spLocks/>
            </p:cNvSpPr>
            <p:nvPr/>
          </p:nvSpPr>
          <p:spPr bwMode="auto">
            <a:xfrm>
              <a:off x="17430598" y="2426673"/>
              <a:ext cx="2527300" cy="2457450"/>
            </a:xfrm>
            <a:custGeom>
              <a:avLst/>
              <a:gdLst>
                <a:gd name="T0" fmla="*/ 56 w 1592"/>
                <a:gd name="T1" fmla="*/ 0 h 1548"/>
                <a:gd name="T2" fmla="*/ 0 w 1592"/>
                <a:gd name="T3" fmla="*/ 0 h 1548"/>
                <a:gd name="T4" fmla="*/ 1592 w 1592"/>
                <a:gd name="T5" fmla="*/ 1548 h 1548"/>
                <a:gd name="T6" fmla="*/ 1592 w 1592"/>
                <a:gd name="T7" fmla="*/ 1494 h 1548"/>
                <a:gd name="T8" fmla="*/ 56 w 1592"/>
                <a:gd name="T9" fmla="*/ 0 h 1548"/>
              </a:gdLst>
              <a:ahLst/>
              <a:cxnLst>
                <a:cxn ang="0">
                  <a:pos x="T0" y="T1"/>
                </a:cxn>
                <a:cxn ang="0">
                  <a:pos x="T2" y="T3"/>
                </a:cxn>
                <a:cxn ang="0">
                  <a:pos x="T4" y="T5"/>
                </a:cxn>
                <a:cxn ang="0">
                  <a:pos x="T6" y="T7"/>
                </a:cxn>
                <a:cxn ang="0">
                  <a:pos x="T8" y="T9"/>
                </a:cxn>
              </a:cxnLst>
              <a:rect l="0" t="0" r="r" b="b"/>
              <a:pathLst>
                <a:path w="1592" h="1548">
                  <a:moveTo>
                    <a:pt x="56" y="0"/>
                  </a:moveTo>
                  <a:lnTo>
                    <a:pt x="0" y="0"/>
                  </a:lnTo>
                  <a:lnTo>
                    <a:pt x="1592" y="1548"/>
                  </a:lnTo>
                  <a:lnTo>
                    <a:pt x="1592" y="1494"/>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21">
              <a:extLst>
                <a:ext uri="{FF2B5EF4-FFF2-40B4-BE49-F238E27FC236}">
                  <a16:creationId xmlns:a16="http://schemas.microsoft.com/office/drawing/2014/main" id="{7CE4B904-B156-4767-B188-AF81A98C0372}"/>
                </a:ext>
              </a:extLst>
            </p:cNvPr>
            <p:cNvSpPr>
              <a:spLocks/>
            </p:cNvSpPr>
            <p:nvPr/>
          </p:nvSpPr>
          <p:spPr bwMode="auto">
            <a:xfrm>
              <a:off x="17109923" y="2426673"/>
              <a:ext cx="2847975" cy="2771775"/>
            </a:xfrm>
            <a:custGeom>
              <a:avLst/>
              <a:gdLst>
                <a:gd name="T0" fmla="*/ 55 w 1794"/>
                <a:gd name="T1" fmla="*/ 0 h 1746"/>
                <a:gd name="T2" fmla="*/ 0 w 1794"/>
                <a:gd name="T3" fmla="*/ 0 h 1746"/>
                <a:gd name="T4" fmla="*/ 1794 w 1794"/>
                <a:gd name="T5" fmla="*/ 1746 h 1746"/>
                <a:gd name="T6" fmla="*/ 1794 w 1794"/>
                <a:gd name="T7" fmla="*/ 1690 h 1746"/>
                <a:gd name="T8" fmla="*/ 55 w 1794"/>
                <a:gd name="T9" fmla="*/ 0 h 1746"/>
              </a:gdLst>
              <a:ahLst/>
              <a:cxnLst>
                <a:cxn ang="0">
                  <a:pos x="T0" y="T1"/>
                </a:cxn>
                <a:cxn ang="0">
                  <a:pos x="T2" y="T3"/>
                </a:cxn>
                <a:cxn ang="0">
                  <a:pos x="T4" y="T5"/>
                </a:cxn>
                <a:cxn ang="0">
                  <a:pos x="T6" y="T7"/>
                </a:cxn>
                <a:cxn ang="0">
                  <a:pos x="T8" y="T9"/>
                </a:cxn>
              </a:cxnLst>
              <a:rect l="0" t="0" r="r" b="b"/>
              <a:pathLst>
                <a:path w="1794" h="1746">
                  <a:moveTo>
                    <a:pt x="55" y="0"/>
                  </a:moveTo>
                  <a:lnTo>
                    <a:pt x="0" y="0"/>
                  </a:lnTo>
                  <a:lnTo>
                    <a:pt x="1794" y="1746"/>
                  </a:lnTo>
                  <a:lnTo>
                    <a:pt x="1794" y="1690"/>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22">
              <a:extLst>
                <a:ext uri="{FF2B5EF4-FFF2-40B4-BE49-F238E27FC236}">
                  <a16:creationId xmlns:a16="http://schemas.microsoft.com/office/drawing/2014/main" id="{D941A8B4-0792-4FC4-A39A-6BACFDDF6553}"/>
                </a:ext>
              </a:extLst>
            </p:cNvPr>
            <p:cNvSpPr>
              <a:spLocks/>
            </p:cNvSpPr>
            <p:nvPr/>
          </p:nvSpPr>
          <p:spPr bwMode="auto">
            <a:xfrm>
              <a:off x="17109923" y="2426673"/>
              <a:ext cx="2847975" cy="2771775"/>
            </a:xfrm>
            <a:custGeom>
              <a:avLst/>
              <a:gdLst>
                <a:gd name="T0" fmla="*/ 55 w 1794"/>
                <a:gd name="T1" fmla="*/ 0 h 1746"/>
                <a:gd name="T2" fmla="*/ 0 w 1794"/>
                <a:gd name="T3" fmla="*/ 0 h 1746"/>
                <a:gd name="T4" fmla="*/ 1794 w 1794"/>
                <a:gd name="T5" fmla="*/ 1746 h 1746"/>
                <a:gd name="T6" fmla="*/ 1794 w 1794"/>
                <a:gd name="T7" fmla="*/ 1690 h 1746"/>
                <a:gd name="T8" fmla="*/ 55 w 1794"/>
                <a:gd name="T9" fmla="*/ 0 h 1746"/>
              </a:gdLst>
              <a:ahLst/>
              <a:cxnLst>
                <a:cxn ang="0">
                  <a:pos x="T0" y="T1"/>
                </a:cxn>
                <a:cxn ang="0">
                  <a:pos x="T2" y="T3"/>
                </a:cxn>
                <a:cxn ang="0">
                  <a:pos x="T4" y="T5"/>
                </a:cxn>
                <a:cxn ang="0">
                  <a:pos x="T6" y="T7"/>
                </a:cxn>
                <a:cxn ang="0">
                  <a:pos x="T8" y="T9"/>
                </a:cxn>
              </a:cxnLst>
              <a:rect l="0" t="0" r="r" b="b"/>
              <a:pathLst>
                <a:path w="1794" h="1746">
                  <a:moveTo>
                    <a:pt x="55" y="0"/>
                  </a:moveTo>
                  <a:lnTo>
                    <a:pt x="0" y="0"/>
                  </a:lnTo>
                  <a:lnTo>
                    <a:pt x="1794" y="1746"/>
                  </a:lnTo>
                  <a:lnTo>
                    <a:pt x="1794" y="1690"/>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23">
              <a:extLst>
                <a:ext uri="{FF2B5EF4-FFF2-40B4-BE49-F238E27FC236}">
                  <a16:creationId xmlns:a16="http://schemas.microsoft.com/office/drawing/2014/main" id="{639D72FD-AFC1-4F34-9CE7-6B2501447C15}"/>
                </a:ext>
              </a:extLst>
            </p:cNvPr>
            <p:cNvSpPr>
              <a:spLocks/>
            </p:cNvSpPr>
            <p:nvPr/>
          </p:nvSpPr>
          <p:spPr bwMode="auto">
            <a:xfrm>
              <a:off x="16787660" y="2426673"/>
              <a:ext cx="3170238" cy="3082925"/>
            </a:xfrm>
            <a:custGeom>
              <a:avLst/>
              <a:gdLst>
                <a:gd name="T0" fmla="*/ 57 w 1997"/>
                <a:gd name="T1" fmla="*/ 0 h 1942"/>
                <a:gd name="T2" fmla="*/ 0 w 1997"/>
                <a:gd name="T3" fmla="*/ 0 h 1942"/>
                <a:gd name="T4" fmla="*/ 1997 w 1997"/>
                <a:gd name="T5" fmla="*/ 1942 h 1942"/>
                <a:gd name="T6" fmla="*/ 1997 w 1997"/>
                <a:gd name="T7" fmla="*/ 1888 h 1942"/>
                <a:gd name="T8" fmla="*/ 57 w 1997"/>
                <a:gd name="T9" fmla="*/ 0 h 1942"/>
              </a:gdLst>
              <a:ahLst/>
              <a:cxnLst>
                <a:cxn ang="0">
                  <a:pos x="T0" y="T1"/>
                </a:cxn>
                <a:cxn ang="0">
                  <a:pos x="T2" y="T3"/>
                </a:cxn>
                <a:cxn ang="0">
                  <a:pos x="T4" y="T5"/>
                </a:cxn>
                <a:cxn ang="0">
                  <a:pos x="T6" y="T7"/>
                </a:cxn>
                <a:cxn ang="0">
                  <a:pos x="T8" y="T9"/>
                </a:cxn>
              </a:cxnLst>
              <a:rect l="0" t="0" r="r" b="b"/>
              <a:pathLst>
                <a:path w="1997" h="1942">
                  <a:moveTo>
                    <a:pt x="57" y="0"/>
                  </a:moveTo>
                  <a:lnTo>
                    <a:pt x="0" y="0"/>
                  </a:lnTo>
                  <a:lnTo>
                    <a:pt x="1997" y="1942"/>
                  </a:lnTo>
                  <a:lnTo>
                    <a:pt x="1997" y="1888"/>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24">
              <a:extLst>
                <a:ext uri="{FF2B5EF4-FFF2-40B4-BE49-F238E27FC236}">
                  <a16:creationId xmlns:a16="http://schemas.microsoft.com/office/drawing/2014/main" id="{12C2301A-3EE1-4A3F-9199-8EFC0468C658}"/>
                </a:ext>
              </a:extLst>
            </p:cNvPr>
            <p:cNvSpPr>
              <a:spLocks/>
            </p:cNvSpPr>
            <p:nvPr/>
          </p:nvSpPr>
          <p:spPr bwMode="auto">
            <a:xfrm>
              <a:off x="16787660" y="2426673"/>
              <a:ext cx="3170238" cy="3082925"/>
            </a:xfrm>
            <a:custGeom>
              <a:avLst/>
              <a:gdLst>
                <a:gd name="T0" fmla="*/ 57 w 1997"/>
                <a:gd name="T1" fmla="*/ 0 h 1942"/>
                <a:gd name="T2" fmla="*/ 0 w 1997"/>
                <a:gd name="T3" fmla="*/ 0 h 1942"/>
                <a:gd name="T4" fmla="*/ 1997 w 1997"/>
                <a:gd name="T5" fmla="*/ 1942 h 1942"/>
                <a:gd name="T6" fmla="*/ 1997 w 1997"/>
                <a:gd name="T7" fmla="*/ 1888 h 1942"/>
                <a:gd name="T8" fmla="*/ 57 w 1997"/>
                <a:gd name="T9" fmla="*/ 0 h 1942"/>
              </a:gdLst>
              <a:ahLst/>
              <a:cxnLst>
                <a:cxn ang="0">
                  <a:pos x="T0" y="T1"/>
                </a:cxn>
                <a:cxn ang="0">
                  <a:pos x="T2" y="T3"/>
                </a:cxn>
                <a:cxn ang="0">
                  <a:pos x="T4" y="T5"/>
                </a:cxn>
                <a:cxn ang="0">
                  <a:pos x="T6" y="T7"/>
                </a:cxn>
                <a:cxn ang="0">
                  <a:pos x="T8" y="T9"/>
                </a:cxn>
              </a:cxnLst>
              <a:rect l="0" t="0" r="r" b="b"/>
              <a:pathLst>
                <a:path w="1997" h="1942">
                  <a:moveTo>
                    <a:pt x="57" y="0"/>
                  </a:moveTo>
                  <a:lnTo>
                    <a:pt x="0" y="0"/>
                  </a:lnTo>
                  <a:lnTo>
                    <a:pt x="1997" y="1942"/>
                  </a:lnTo>
                  <a:lnTo>
                    <a:pt x="1997" y="1888"/>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25">
              <a:extLst>
                <a:ext uri="{FF2B5EF4-FFF2-40B4-BE49-F238E27FC236}">
                  <a16:creationId xmlns:a16="http://schemas.microsoft.com/office/drawing/2014/main" id="{CC33ABD6-46F8-4410-B5AD-50B663AA8262}"/>
                </a:ext>
              </a:extLst>
            </p:cNvPr>
            <p:cNvSpPr>
              <a:spLocks/>
            </p:cNvSpPr>
            <p:nvPr/>
          </p:nvSpPr>
          <p:spPr bwMode="auto">
            <a:xfrm>
              <a:off x="16466985" y="2426673"/>
              <a:ext cx="3490913" cy="3397250"/>
            </a:xfrm>
            <a:custGeom>
              <a:avLst/>
              <a:gdLst>
                <a:gd name="T0" fmla="*/ 57 w 2199"/>
                <a:gd name="T1" fmla="*/ 0 h 2140"/>
                <a:gd name="T2" fmla="*/ 0 w 2199"/>
                <a:gd name="T3" fmla="*/ 0 h 2140"/>
                <a:gd name="T4" fmla="*/ 2199 w 2199"/>
                <a:gd name="T5" fmla="*/ 2140 h 2140"/>
                <a:gd name="T6" fmla="*/ 2199 w 2199"/>
                <a:gd name="T7" fmla="*/ 2084 h 2140"/>
                <a:gd name="T8" fmla="*/ 57 w 2199"/>
                <a:gd name="T9" fmla="*/ 0 h 2140"/>
              </a:gdLst>
              <a:ahLst/>
              <a:cxnLst>
                <a:cxn ang="0">
                  <a:pos x="T0" y="T1"/>
                </a:cxn>
                <a:cxn ang="0">
                  <a:pos x="T2" y="T3"/>
                </a:cxn>
                <a:cxn ang="0">
                  <a:pos x="T4" y="T5"/>
                </a:cxn>
                <a:cxn ang="0">
                  <a:pos x="T6" y="T7"/>
                </a:cxn>
                <a:cxn ang="0">
                  <a:pos x="T8" y="T9"/>
                </a:cxn>
              </a:cxnLst>
              <a:rect l="0" t="0" r="r" b="b"/>
              <a:pathLst>
                <a:path w="2199" h="2140">
                  <a:moveTo>
                    <a:pt x="57" y="0"/>
                  </a:moveTo>
                  <a:lnTo>
                    <a:pt x="0" y="0"/>
                  </a:lnTo>
                  <a:lnTo>
                    <a:pt x="2199" y="2140"/>
                  </a:lnTo>
                  <a:lnTo>
                    <a:pt x="2199" y="2084"/>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26">
              <a:extLst>
                <a:ext uri="{FF2B5EF4-FFF2-40B4-BE49-F238E27FC236}">
                  <a16:creationId xmlns:a16="http://schemas.microsoft.com/office/drawing/2014/main" id="{8AE15588-E293-4E46-BC3B-5DE5802FD104}"/>
                </a:ext>
              </a:extLst>
            </p:cNvPr>
            <p:cNvSpPr>
              <a:spLocks/>
            </p:cNvSpPr>
            <p:nvPr/>
          </p:nvSpPr>
          <p:spPr bwMode="auto">
            <a:xfrm>
              <a:off x="16466985" y="2426673"/>
              <a:ext cx="3490913" cy="3397250"/>
            </a:xfrm>
            <a:custGeom>
              <a:avLst/>
              <a:gdLst>
                <a:gd name="T0" fmla="*/ 57 w 2199"/>
                <a:gd name="T1" fmla="*/ 0 h 2140"/>
                <a:gd name="T2" fmla="*/ 0 w 2199"/>
                <a:gd name="T3" fmla="*/ 0 h 2140"/>
                <a:gd name="T4" fmla="*/ 2199 w 2199"/>
                <a:gd name="T5" fmla="*/ 2140 h 2140"/>
                <a:gd name="T6" fmla="*/ 2199 w 2199"/>
                <a:gd name="T7" fmla="*/ 2084 h 2140"/>
                <a:gd name="T8" fmla="*/ 57 w 2199"/>
                <a:gd name="T9" fmla="*/ 0 h 2140"/>
              </a:gdLst>
              <a:ahLst/>
              <a:cxnLst>
                <a:cxn ang="0">
                  <a:pos x="T0" y="T1"/>
                </a:cxn>
                <a:cxn ang="0">
                  <a:pos x="T2" y="T3"/>
                </a:cxn>
                <a:cxn ang="0">
                  <a:pos x="T4" y="T5"/>
                </a:cxn>
                <a:cxn ang="0">
                  <a:pos x="T6" y="T7"/>
                </a:cxn>
                <a:cxn ang="0">
                  <a:pos x="T8" y="T9"/>
                </a:cxn>
              </a:cxnLst>
              <a:rect l="0" t="0" r="r" b="b"/>
              <a:pathLst>
                <a:path w="2199" h="2140">
                  <a:moveTo>
                    <a:pt x="57" y="0"/>
                  </a:moveTo>
                  <a:lnTo>
                    <a:pt x="0" y="0"/>
                  </a:lnTo>
                  <a:lnTo>
                    <a:pt x="2199" y="2140"/>
                  </a:lnTo>
                  <a:lnTo>
                    <a:pt x="2199" y="2084"/>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27">
              <a:extLst>
                <a:ext uri="{FF2B5EF4-FFF2-40B4-BE49-F238E27FC236}">
                  <a16:creationId xmlns:a16="http://schemas.microsoft.com/office/drawing/2014/main" id="{047A31A9-3041-443D-8091-3542D4B5244D}"/>
                </a:ext>
              </a:extLst>
            </p:cNvPr>
            <p:cNvSpPr>
              <a:spLocks/>
            </p:cNvSpPr>
            <p:nvPr/>
          </p:nvSpPr>
          <p:spPr bwMode="auto">
            <a:xfrm>
              <a:off x="16144723" y="2426673"/>
              <a:ext cx="3813175" cy="3708400"/>
            </a:xfrm>
            <a:custGeom>
              <a:avLst/>
              <a:gdLst>
                <a:gd name="T0" fmla="*/ 57 w 2402"/>
                <a:gd name="T1" fmla="*/ 0 h 2336"/>
                <a:gd name="T2" fmla="*/ 0 w 2402"/>
                <a:gd name="T3" fmla="*/ 0 h 2336"/>
                <a:gd name="T4" fmla="*/ 2402 w 2402"/>
                <a:gd name="T5" fmla="*/ 2336 h 2336"/>
                <a:gd name="T6" fmla="*/ 2402 w 2402"/>
                <a:gd name="T7" fmla="*/ 2282 h 2336"/>
                <a:gd name="T8" fmla="*/ 57 w 2402"/>
                <a:gd name="T9" fmla="*/ 0 h 2336"/>
              </a:gdLst>
              <a:ahLst/>
              <a:cxnLst>
                <a:cxn ang="0">
                  <a:pos x="T0" y="T1"/>
                </a:cxn>
                <a:cxn ang="0">
                  <a:pos x="T2" y="T3"/>
                </a:cxn>
                <a:cxn ang="0">
                  <a:pos x="T4" y="T5"/>
                </a:cxn>
                <a:cxn ang="0">
                  <a:pos x="T6" y="T7"/>
                </a:cxn>
                <a:cxn ang="0">
                  <a:pos x="T8" y="T9"/>
                </a:cxn>
              </a:cxnLst>
              <a:rect l="0" t="0" r="r" b="b"/>
              <a:pathLst>
                <a:path w="2402" h="2336">
                  <a:moveTo>
                    <a:pt x="57" y="0"/>
                  </a:moveTo>
                  <a:lnTo>
                    <a:pt x="0" y="0"/>
                  </a:lnTo>
                  <a:lnTo>
                    <a:pt x="2402" y="2336"/>
                  </a:lnTo>
                  <a:lnTo>
                    <a:pt x="2402" y="2282"/>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28">
              <a:extLst>
                <a:ext uri="{FF2B5EF4-FFF2-40B4-BE49-F238E27FC236}">
                  <a16:creationId xmlns:a16="http://schemas.microsoft.com/office/drawing/2014/main" id="{8684E779-B285-4EB9-8E54-67E23D2FA167}"/>
                </a:ext>
              </a:extLst>
            </p:cNvPr>
            <p:cNvSpPr>
              <a:spLocks/>
            </p:cNvSpPr>
            <p:nvPr/>
          </p:nvSpPr>
          <p:spPr bwMode="auto">
            <a:xfrm>
              <a:off x="16144723" y="2426673"/>
              <a:ext cx="3813175" cy="3708400"/>
            </a:xfrm>
            <a:custGeom>
              <a:avLst/>
              <a:gdLst>
                <a:gd name="T0" fmla="*/ 57 w 2402"/>
                <a:gd name="T1" fmla="*/ 0 h 2336"/>
                <a:gd name="T2" fmla="*/ 0 w 2402"/>
                <a:gd name="T3" fmla="*/ 0 h 2336"/>
                <a:gd name="T4" fmla="*/ 2402 w 2402"/>
                <a:gd name="T5" fmla="*/ 2336 h 2336"/>
                <a:gd name="T6" fmla="*/ 2402 w 2402"/>
                <a:gd name="T7" fmla="*/ 2282 h 2336"/>
                <a:gd name="T8" fmla="*/ 57 w 2402"/>
                <a:gd name="T9" fmla="*/ 0 h 2336"/>
              </a:gdLst>
              <a:ahLst/>
              <a:cxnLst>
                <a:cxn ang="0">
                  <a:pos x="T0" y="T1"/>
                </a:cxn>
                <a:cxn ang="0">
                  <a:pos x="T2" y="T3"/>
                </a:cxn>
                <a:cxn ang="0">
                  <a:pos x="T4" y="T5"/>
                </a:cxn>
                <a:cxn ang="0">
                  <a:pos x="T6" y="T7"/>
                </a:cxn>
                <a:cxn ang="0">
                  <a:pos x="T8" y="T9"/>
                </a:cxn>
              </a:cxnLst>
              <a:rect l="0" t="0" r="r" b="b"/>
              <a:pathLst>
                <a:path w="2402" h="2336">
                  <a:moveTo>
                    <a:pt x="57" y="0"/>
                  </a:moveTo>
                  <a:lnTo>
                    <a:pt x="0" y="0"/>
                  </a:lnTo>
                  <a:lnTo>
                    <a:pt x="2402" y="2336"/>
                  </a:lnTo>
                  <a:lnTo>
                    <a:pt x="2402" y="2282"/>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Freeform 29">
              <a:extLst>
                <a:ext uri="{FF2B5EF4-FFF2-40B4-BE49-F238E27FC236}">
                  <a16:creationId xmlns:a16="http://schemas.microsoft.com/office/drawing/2014/main" id="{16CECA0D-FB54-4792-AD38-926DE46C589F}"/>
                </a:ext>
              </a:extLst>
            </p:cNvPr>
            <p:cNvSpPr>
              <a:spLocks/>
            </p:cNvSpPr>
            <p:nvPr/>
          </p:nvSpPr>
          <p:spPr bwMode="auto">
            <a:xfrm>
              <a:off x="15827223" y="2426673"/>
              <a:ext cx="4130675" cy="4021138"/>
            </a:xfrm>
            <a:custGeom>
              <a:avLst/>
              <a:gdLst>
                <a:gd name="T0" fmla="*/ 55 w 2602"/>
                <a:gd name="T1" fmla="*/ 0 h 2533"/>
                <a:gd name="T2" fmla="*/ 0 w 2602"/>
                <a:gd name="T3" fmla="*/ 0 h 2533"/>
                <a:gd name="T4" fmla="*/ 2602 w 2602"/>
                <a:gd name="T5" fmla="*/ 2533 h 2533"/>
                <a:gd name="T6" fmla="*/ 2602 w 2602"/>
                <a:gd name="T7" fmla="*/ 2479 h 2533"/>
                <a:gd name="T8" fmla="*/ 55 w 2602"/>
                <a:gd name="T9" fmla="*/ 0 h 2533"/>
              </a:gdLst>
              <a:ahLst/>
              <a:cxnLst>
                <a:cxn ang="0">
                  <a:pos x="T0" y="T1"/>
                </a:cxn>
                <a:cxn ang="0">
                  <a:pos x="T2" y="T3"/>
                </a:cxn>
                <a:cxn ang="0">
                  <a:pos x="T4" y="T5"/>
                </a:cxn>
                <a:cxn ang="0">
                  <a:pos x="T6" y="T7"/>
                </a:cxn>
                <a:cxn ang="0">
                  <a:pos x="T8" y="T9"/>
                </a:cxn>
              </a:cxnLst>
              <a:rect l="0" t="0" r="r" b="b"/>
              <a:pathLst>
                <a:path w="2602" h="2533">
                  <a:moveTo>
                    <a:pt x="55" y="0"/>
                  </a:moveTo>
                  <a:lnTo>
                    <a:pt x="0" y="0"/>
                  </a:lnTo>
                  <a:lnTo>
                    <a:pt x="2602" y="2533"/>
                  </a:lnTo>
                  <a:lnTo>
                    <a:pt x="2602" y="2479"/>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9" name="Freeform 30">
              <a:extLst>
                <a:ext uri="{FF2B5EF4-FFF2-40B4-BE49-F238E27FC236}">
                  <a16:creationId xmlns:a16="http://schemas.microsoft.com/office/drawing/2014/main" id="{19E21B4A-9DD4-4084-A42C-9B5ACF9E25CA}"/>
                </a:ext>
              </a:extLst>
            </p:cNvPr>
            <p:cNvSpPr>
              <a:spLocks/>
            </p:cNvSpPr>
            <p:nvPr/>
          </p:nvSpPr>
          <p:spPr bwMode="auto">
            <a:xfrm>
              <a:off x="15827223" y="2426673"/>
              <a:ext cx="4130675" cy="4021138"/>
            </a:xfrm>
            <a:custGeom>
              <a:avLst/>
              <a:gdLst>
                <a:gd name="T0" fmla="*/ 55 w 2602"/>
                <a:gd name="T1" fmla="*/ 0 h 2533"/>
                <a:gd name="T2" fmla="*/ 0 w 2602"/>
                <a:gd name="T3" fmla="*/ 0 h 2533"/>
                <a:gd name="T4" fmla="*/ 2602 w 2602"/>
                <a:gd name="T5" fmla="*/ 2533 h 2533"/>
                <a:gd name="T6" fmla="*/ 2602 w 2602"/>
                <a:gd name="T7" fmla="*/ 2479 h 2533"/>
                <a:gd name="T8" fmla="*/ 55 w 2602"/>
                <a:gd name="T9" fmla="*/ 0 h 2533"/>
              </a:gdLst>
              <a:ahLst/>
              <a:cxnLst>
                <a:cxn ang="0">
                  <a:pos x="T0" y="T1"/>
                </a:cxn>
                <a:cxn ang="0">
                  <a:pos x="T2" y="T3"/>
                </a:cxn>
                <a:cxn ang="0">
                  <a:pos x="T4" y="T5"/>
                </a:cxn>
                <a:cxn ang="0">
                  <a:pos x="T6" y="T7"/>
                </a:cxn>
                <a:cxn ang="0">
                  <a:pos x="T8" y="T9"/>
                </a:cxn>
              </a:cxnLst>
              <a:rect l="0" t="0" r="r" b="b"/>
              <a:pathLst>
                <a:path w="2602" h="2533">
                  <a:moveTo>
                    <a:pt x="55" y="0"/>
                  </a:moveTo>
                  <a:lnTo>
                    <a:pt x="0" y="0"/>
                  </a:lnTo>
                  <a:lnTo>
                    <a:pt x="2602" y="2533"/>
                  </a:lnTo>
                  <a:lnTo>
                    <a:pt x="2602" y="2479"/>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31">
              <a:extLst>
                <a:ext uri="{FF2B5EF4-FFF2-40B4-BE49-F238E27FC236}">
                  <a16:creationId xmlns:a16="http://schemas.microsoft.com/office/drawing/2014/main" id="{FE7973D8-1717-4496-9FF0-560C235F1CFC}"/>
                </a:ext>
              </a:extLst>
            </p:cNvPr>
            <p:cNvSpPr>
              <a:spLocks/>
            </p:cNvSpPr>
            <p:nvPr/>
          </p:nvSpPr>
          <p:spPr bwMode="auto">
            <a:xfrm>
              <a:off x="15504960" y="2426673"/>
              <a:ext cx="4452938" cy="4332288"/>
            </a:xfrm>
            <a:custGeom>
              <a:avLst/>
              <a:gdLst>
                <a:gd name="T0" fmla="*/ 56 w 2805"/>
                <a:gd name="T1" fmla="*/ 0 h 2729"/>
                <a:gd name="T2" fmla="*/ 0 w 2805"/>
                <a:gd name="T3" fmla="*/ 0 h 2729"/>
                <a:gd name="T4" fmla="*/ 2805 w 2805"/>
                <a:gd name="T5" fmla="*/ 2729 h 2729"/>
                <a:gd name="T6" fmla="*/ 2805 w 2805"/>
                <a:gd name="T7" fmla="*/ 2676 h 2729"/>
                <a:gd name="T8" fmla="*/ 56 w 2805"/>
                <a:gd name="T9" fmla="*/ 0 h 2729"/>
              </a:gdLst>
              <a:ahLst/>
              <a:cxnLst>
                <a:cxn ang="0">
                  <a:pos x="T0" y="T1"/>
                </a:cxn>
                <a:cxn ang="0">
                  <a:pos x="T2" y="T3"/>
                </a:cxn>
                <a:cxn ang="0">
                  <a:pos x="T4" y="T5"/>
                </a:cxn>
                <a:cxn ang="0">
                  <a:pos x="T6" y="T7"/>
                </a:cxn>
                <a:cxn ang="0">
                  <a:pos x="T8" y="T9"/>
                </a:cxn>
              </a:cxnLst>
              <a:rect l="0" t="0" r="r" b="b"/>
              <a:pathLst>
                <a:path w="2805" h="2729">
                  <a:moveTo>
                    <a:pt x="56" y="0"/>
                  </a:moveTo>
                  <a:lnTo>
                    <a:pt x="0" y="0"/>
                  </a:lnTo>
                  <a:lnTo>
                    <a:pt x="2805" y="2729"/>
                  </a:lnTo>
                  <a:lnTo>
                    <a:pt x="2805" y="2676"/>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Freeform 32">
              <a:extLst>
                <a:ext uri="{FF2B5EF4-FFF2-40B4-BE49-F238E27FC236}">
                  <a16:creationId xmlns:a16="http://schemas.microsoft.com/office/drawing/2014/main" id="{FBEB201B-44BD-4523-8A19-9E8343D2E9AF}"/>
                </a:ext>
              </a:extLst>
            </p:cNvPr>
            <p:cNvSpPr>
              <a:spLocks/>
            </p:cNvSpPr>
            <p:nvPr/>
          </p:nvSpPr>
          <p:spPr bwMode="auto">
            <a:xfrm>
              <a:off x="15504960" y="2426673"/>
              <a:ext cx="4452938" cy="4332288"/>
            </a:xfrm>
            <a:custGeom>
              <a:avLst/>
              <a:gdLst>
                <a:gd name="T0" fmla="*/ 56 w 2805"/>
                <a:gd name="T1" fmla="*/ 0 h 2729"/>
                <a:gd name="T2" fmla="*/ 0 w 2805"/>
                <a:gd name="T3" fmla="*/ 0 h 2729"/>
                <a:gd name="T4" fmla="*/ 2805 w 2805"/>
                <a:gd name="T5" fmla="*/ 2729 h 2729"/>
                <a:gd name="T6" fmla="*/ 2805 w 2805"/>
                <a:gd name="T7" fmla="*/ 2676 h 2729"/>
                <a:gd name="T8" fmla="*/ 56 w 2805"/>
                <a:gd name="T9" fmla="*/ 0 h 2729"/>
              </a:gdLst>
              <a:ahLst/>
              <a:cxnLst>
                <a:cxn ang="0">
                  <a:pos x="T0" y="T1"/>
                </a:cxn>
                <a:cxn ang="0">
                  <a:pos x="T2" y="T3"/>
                </a:cxn>
                <a:cxn ang="0">
                  <a:pos x="T4" y="T5"/>
                </a:cxn>
                <a:cxn ang="0">
                  <a:pos x="T6" y="T7"/>
                </a:cxn>
                <a:cxn ang="0">
                  <a:pos x="T8" y="T9"/>
                </a:cxn>
              </a:cxnLst>
              <a:rect l="0" t="0" r="r" b="b"/>
              <a:pathLst>
                <a:path w="2805" h="2729">
                  <a:moveTo>
                    <a:pt x="56" y="0"/>
                  </a:moveTo>
                  <a:lnTo>
                    <a:pt x="0" y="0"/>
                  </a:lnTo>
                  <a:lnTo>
                    <a:pt x="2805" y="2729"/>
                  </a:lnTo>
                  <a:lnTo>
                    <a:pt x="2805" y="2676"/>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33">
              <a:extLst>
                <a:ext uri="{FF2B5EF4-FFF2-40B4-BE49-F238E27FC236}">
                  <a16:creationId xmlns:a16="http://schemas.microsoft.com/office/drawing/2014/main" id="{617464EE-0805-4EA9-8C43-D5C9EF111E36}"/>
                </a:ext>
              </a:extLst>
            </p:cNvPr>
            <p:cNvSpPr>
              <a:spLocks/>
            </p:cNvSpPr>
            <p:nvPr/>
          </p:nvSpPr>
          <p:spPr bwMode="auto">
            <a:xfrm>
              <a:off x="15184285" y="2426673"/>
              <a:ext cx="4773613" cy="4646613"/>
            </a:xfrm>
            <a:custGeom>
              <a:avLst/>
              <a:gdLst>
                <a:gd name="T0" fmla="*/ 55 w 3007"/>
                <a:gd name="T1" fmla="*/ 0 h 2927"/>
                <a:gd name="T2" fmla="*/ 0 w 3007"/>
                <a:gd name="T3" fmla="*/ 0 h 2927"/>
                <a:gd name="T4" fmla="*/ 3007 w 3007"/>
                <a:gd name="T5" fmla="*/ 2927 h 2927"/>
                <a:gd name="T6" fmla="*/ 3007 w 3007"/>
                <a:gd name="T7" fmla="*/ 2873 h 2927"/>
                <a:gd name="T8" fmla="*/ 55 w 3007"/>
                <a:gd name="T9" fmla="*/ 0 h 2927"/>
              </a:gdLst>
              <a:ahLst/>
              <a:cxnLst>
                <a:cxn ang="0">
                  <a:pos x="T0" y="T1"/>
                </a:cxn>
                <a:cxn ang="0">
                  <a:pos x="T2" y="T3"/>
                </a:cxn>
                <a:cxn ang="0">
                  <a:pos x="T4" y="T5"/>
                </a:cxn>
                <a:cxn ang="0">
                  <a:pos x="T6" y="T7"/>
                </a:cxn>
                <a:cxn ang="0">
                  <a:pos x="T8" y="T9"/>
                </a:cxn>
              </a:cxnLst>
              <a:rect l="0" t="0" r="r" b="b"/>
              <a:pathLst>
                <a:path w="3007" h="2927">
                  <a:moveTo>
                    <a:pt x="55" y="0"/>
                  </a:moveTo>
                  <a:lnTo>
                    <a:pt x="0" y="0"/>
                  </a:lnTo>
                  <a:lnTo>
                    <a:pt x="3007" y="2927"/>
                  </a:lnTo>
                  <a:lnTo>
                    <a:pt x="3007" y="2873"/>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34">
              <a:extLst>
                <a:ext uri="{FF2B5EF4-FFF2-40B4-BE49-F238E27FC236}">
                  <a16:creationId xmlns:a16="http://schemas.microsoft.com/office/drawing/2014/main" id="{69A552FD-3379-4959-B2AA-1BC91102C4AA}"/>
                </a:ext>
              </a:extLst>
            </p:cNvPr>
            <p:cNvSpPr>
              <a:spLocks/>
            </p:cNvSpPr>
            <p:nvPr/>
          </p:nvSpPr>
          <p:spPr bwMode="auto">
            <a:xfrm>
              <a:off x="15184285" y="2426673"/>
              <a:ext cx="4773613" cy="4646613"/>
            </a:xfrm>
            <a:custGeom>
              <a:avLst/>
              <a:gdLst>
                <a:gd name="T0" fmla="*/ 55 w 3007"/>
                <a:gd name="T1" fmla="*/ 0 h 2927"/>
                <a:gd name="T2" fmla="*/ 0 w 3007"/>
                <a:gd name="T3" fmla="*/ 0 h 2927"/>
                <a:gd name="T4" fmla="*/ 3007 w 3007"/>
                <a:gd name="T5" fmla="*/ 2927 h 2927"/>
                <a:gd name="T6" fmla="*/ 3007 w 3007"/>
                <a:gd name="T7" fmla="*/ 2873 h 2927"/>
                <a:gd name="T8" fmla="*/ 55 w 3007"/>
                <a:gd name="T9" fmla="*/ 0 h 2927"/>
              </a:gdLst>
              <a:ahLst/>
              <a:cxnLst>
                <a:cxn ang="0">
                  <a:pos x="T0" y="T1"/>
                </a:cxn>
                <a:cxn ang="0">
                  <a:pos x="T2" y="T3"/>
                </a:cxn>
                <a:cxn ang="0">
                  <a:pos x="T4" y="T5"/>
                </a:cxn>
                <a:cxn ang="0">
                  <a:pos x="T6" y="T7"/>
                </a:cxn>
                <a:cxn ang="0">
                  <a:pos x="T8" y="T9"/>
                </a:cxn>
              </a:cxnLst>
              <a:rect l="0" t="0" r="r" b="b"/>
              <a:pathLst>
                <a:path w="3007" h="2927">
                  <a:moveTo>
                    <a:pt x="55" y="0"/>
                  </a:moveTo>
                  <a:lnTo>
                    <a:pt x="0" y="0"/>
                  </a:lnTo>
                  <a:lnTo>
                    <a:pt x="3007" y="2927"/>
                  </a:lnTo>
                  <a:lnTo>
                    <a:pt x="3007" y="2873"/>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35">
              <a:extLst>
                <a:ext uri="{FF2B5EF4-FFF2-40B4-BE49-F238E27FC236}">
                  <a16:creationId xmlns:a16="http://schemas.microsoft.com/office/drawing/2014/main" id="{E51097B5-1045-44C1-8053-B61F8CAEBB2F}"/>
                </a:ext>
              </a:extLst>
            </p:cNvPr>
            <p:cNvSpPr>
              <a:spLocks/>
            </p:cNvSpPr>
            <p:nvPr/>
          </p:nvSpPr>
          <p:spPr bwMode="auto">
            <a:xfrm>
              <a:off x="14862023" y="2426673"/>
              <a:ext cx="5095875" cy="4960938"/>
            </a:xfrm>
            <a:custGeom>
              <a:avLst/>
              <a:gdLst>
                <a:gd name="T0" fmla="*/ 56 w 3210"/>
                <a:gd name="T1" fmla="*/ 0 h 3125"/>
                <a:gd name="T2" fmla="*/ 0 w 3210"/>
                <a:gd name="T3" fmla="*/ 0 h 3125"/>
                <a:gd name="T4" fmla="*/ 3210 w 3210"/>
                <a:gd name="T5" fmla="*/ 3125 h 3125"/>
                <a:gd name="T6" fmla="*/ 3210 w 3210"/>
                <a:gd name="T7" fmla="*/ 3069 h 3125"/>
                <a:gd name="T8" fmla="*/ 56 w 3210"/>
                <a:gd name="T9" fmla="*/ 0 h 3125"/>
              </a:gdLst>
              <a:ahLst/>
              <a:cxnLst>
                <a:cxn ang="0">
                  <a:pos x="T0" y="T1"/>
                </a:cxn>
                <a:cxn ang="0">
                  <a:pos x="T2" y="T3"/>
                </a:cxn>
                <a:cxn ang="0">
                  <a:pos x="T4" y="T5"/>
                </a:cxn>
                <a:cxn ang="0">
                  <a:pos x="T6" y="T7"/>
                </a:cxn>
                <a:cxn ang="0">
                  <a:pos x="T8" y="T9"/>
                </a:cxn>
              </a:cxnLst>
              <a:rect l="0" t="0" r="r" b="b"/>
              <a:pathLst>
                <a:path w="3210" h="3125">
                  <a:moveTo>
                    <a:pt x="56" y="0"/>
                  </a:moveTo>
                  <a:lnTo>
                    <a:pt x="0" y="0"/>
                  </a:lnTo>
                  <a:lnTo>
                    <a:pt x="3210" y="3125"/>
                  </a:lnTo>
                  <a:lnTo>
                    <a:pt x="3210" y="3069"/>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36">
              <a:extLst>
                <a:ext uri="{FF2B5EF4-FFF2-40B4-BE49-F238E27FC236}">
                  <a16:creationId xmlns:a16="http://schemas.microsoft.com/office/drawing/2014/main" id="{28644F52-EB62-4FE5-93EE-0E01ED02AB26}"/>
                </a:ext>
              </a:extLst>
            </p:cNvPr>
            <p:cNvSpPr>
              <a:spLocks/>
            </p:cNvSpPr>
            <p:nvPr/>
          </p:nvSpPr>
          <p:spPr bwMode="auto">
            <a:xfrm>
              <a:off x="14862023" y="2426673"/>
              <a:ext cx="5095875" cy="4960938"/>
            </a:xfrm>
            <a:custGeom>
              <a:avLst/>
              <a:gdLst>
                <a:gd name="T0" fmla="*/ 56 w 3210"/>
                <a:gd name="T1" fmla="*/ 0 h 3125"/>
                <a:gd name="T2" fmla="*/ 0 w 3210"/>
                <a:gd name="T3" fmla="*/ 0 h 3125"/>
                <a:gd name="T4" fmla="*/ 3210 w 3210"/>
                <a:gd name="T5" fmla="*/ 3125 h 3125"/>
                <a:gd name="T6" fmla="*/ 3210 w 3210"/>
                <a:gd name="T7" fmla="*/ 3069 h 3125"/>
                <a:gd name="T8" fmla="*/ 56 w 3210"/>
                <a:gd name="T9" fmla="*/ 0 h 3125"/>
              </a:gdLst>
              <a:ahLst/>
              <a:cxnLst>
                <a:cxn ang="0">
                  <a:pos x="T0" y="T1"/>
                </a:cxn>
                <a:cxn ang="0">
                  <a:pos x="T2" y="T3"/>
                </a:cxn>
                <a:cxn ang="0">
                  <a:pos x="T4" y="T5"/>
                </a:cxn>
                <a:cxn ang="0">
                  <a:pos x="T6" y="T7"/>
                </a:cxn>
                <a:cxn ang="0">
                  <a:pos x="T8" y="T9"/>
                </a:cxn>
              </a:cxnLst>
              <a:rect l="0" t="0" r="r" b="b"/>
              <a:pathLst>
                <a:path w="3210" h="3125">
                  <a:moveTo>
                    <a:pt x="56" y="0"/>
                  </a:moveTo>
                  <a:lnTo>
                    <a:pt x="0" y="0"/>
                  </a:lnTo>
                  <a:lnTo>
                    <a:pt x="3210" y="3125"/>
                  </a:lnTo>
                  <a:lnTo>
                    <a:pt x="3210" y="3069"/>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37">
              <a:extLst>
                <a:ext uri="{FF2B5EF4-FFF2-40B4-BE49-F238E27FC236}">
                  <a16:creationId xmlns:a16="http://schemas.microsoft.com/office/drawing/2014/main" id="{60AD5FD0-F06A-454A-A2C5-CE632E02DFF3}"/>
                </a:ext>
              </a:extLst>
            </p:cNvPr>
            <p:cNvSpPr>
              <a:spLocks/>
            </p:cNvSpPr>
            <p:nvPr/>
          </p:nvSpPr>
          <p:spPr bwMode="auto">
            <a:xfrm>
              <a:off x="14541348" y="2426673"/>
              <a:ext cx="5416550" cy="5272088"/>
            </a:xfrm>
            <a:custGeom>
              <a:avLst/>
              <a:gdLst>
                <a:gd name="T0" fmla="*/ 55 w 3412"/>
                <a:gd name="T1" fmla="*/ 0 h 3321"/>
                <a:gd name="T2" fmla="*/ 0 w 3412"/>
                <a:gd name="T3" fmla="*/ 0 h 3321"/>
                <a:gd name="T4" fmla="*/ 3412 w 3412"/>
                <a:gd name="T5" fmla="*/ 3321 h 3321"/>
                <a:gd name="T6" fmla="*/ 3412 w 3412"/>
                <a:gd name="T7" fmla="*/ 3267 h 3321"/>
                <a:gd name="T8" fmla="*/ 55 w 3412"/>
                <a:gd name="T9" fmla="*/ 0 h 3321"/>
              </a:gdLst>
              <a:ahLst/>
              <a:cxnLst>
                <a:cxn ang="0">
                  <a:pos x="T0" y="T1"/>
                </a:cxn>
                <a:cxn ang="0">
                  <a:pos x="T2" y="T3"/>
                </a:cxn>
                <a:cxn ang="0">
                  <a:pos x="T4" y="T5"/>
                </a:cxn>
                <a:cxn ang="0">
                  <a:pos x="T6" y="T7"/>
                </a:cxn>
                <a:cxn ang="0">
                  <a:pos x="T8" y="T9"/>
                </a:cxn>
              </a:cxnLst>
              <a:rect l="0" t="0" r="r" b="b"/>
              <a:pathLst>
                <a:path w="3412" h="3321">
                  <a:moveTo>
                    <a:pt x="55" y="0"/>
                  </a:moveTo>
                  <a:lnTo>
                    <a:pt x="0" y="0"/>
                  </a:lnTo>
                  <a:lnTo>
                    <a:pt x="3412" y="3321"/>
                  </a:lnTo>
                  <a:lnTo>
                    <a:pt x="3412" y="3267"/>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38">
              <a:extLst>
                <a:ext uri="{FF2B5EF4-FFF2-40B4-BE49-F238E27FC236}">
                  <a16:creationId xmlns:a16="http://schemas.microsoft.com/office/drawing/2014/main" id="{972FAE58-BEE9-4410-A2F6-2EF4A8A5EF67}"/>
                </a:ext>
              </a:extLst>
            </p:cNvPr>
            <p:cNvSpPr>
              <a:spLocks/>
            </p:cNvSpPr>
            <p:nvPr/>
          </p:nvSpPr>
          <p:spPr bwMode="auto">
            <a:xfrm>
              <a:off x="14541348" y="2426673"/>
              <a:ext cx="5416550" cy="5272088"/>
            </a:xfrm>
            <a:custGeom>
              <a:avLst/>
              <a:gdLst>
                <a:gd name="T0" fmla="*/ 55 w 3412"/>
                <a:gd name="T1" fmla="*/ 0 h 3321"/>
                <a:gd name="T2" fmla="*/ 0 w 3412"/>
                <a:gd name="T3" fmla="*/ 0 h 3321"/>
                <a:gd name="T4" fmla="*/ 3412 w 3412"/>
                <a:gd name="T5" fmla="*/ 3321 h 3321"/>
                <a:gd name="T6" fmla="*/ 3412 w 3412"/>
                <a:gd name="T7" fmla="*/ 3267 h 3321"/>
                <a:gd name="T8" fmla="*/ 55 w 3412"/>
                <a:gd name="T9" fmla="*/ 0 h 3321"/>
              </a:gdLst>
              <a:ahLst/>
              <a:cxnLst>
                <a:cxn ang="0">
                  <a:pos x="T0" y="T1"/>
                </a:cxn>
                <a:cxn ang="0">
                  <a:pos x="T2" y="T3"/>
                </a:cxn>
                <a:cxn ang="0">
                  <a:pos x="T4" y="T5"/>
                </a:cxn>
                <a:cxn ang="0">
                  <a:pos x="T6" y="T7"/>
                </a:cxn>
                <a:cxn ang="0">
                  <a:pos x="T8" y="T9"/>
                </a:cxn>
              </a:cxnLst>
              <a:rect l="0" t="0" r="r" b="b"/>
              <a:pathLst>
                <a:path w="3412" h="3321">
                  <a:moveTo>
                    <a:pt x="55" y="0"/>
                  </a:moveTo>
                  <a:lnTo>
                    <a:pt x="0" y="0"/>
                  </a:lnTo>
                  <a:lnTo>
                    <a:pt x="3412" y="3321"/>
                  </a:lnTo>
                  <a:lnTo>
                    <a:pt x="3412" y="3267"/>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39">
              <a:extLst>
                <a:ext uri="{FF2B5EF4-FFF2-40B4-BE49-F238E27FC236}">
                  <a16:creationId xmlns:a16="http://schemas.microsoft.com/office/drawing/2014/main" id="{0439E00A-87AD-4751-B90D-BC96ED636F15}"/>
                </a:ext>
              </a:extLst>
            </p:cNvPr>
            <p:cNvSpPr>
              <a:spLocks/>
            </p:cNvSpPr>
            <p:nvPr/>
          </p:nvSpPr>
          <p:spPr bwMode="auto">
            <a:xfrm>
              <a:off x="14219085" y="2426673"/>
              <a:ext cx="5738813" cy="5586413"/>
            </a:xfrm>
            <a:custGeom>
              <a:avLst/>
              <a:gdLst>
                <a:gd name="T0" fmla="*/ 56 w 3615"/>
                <a:gd name="T1" fmla="*/ 0 h 3519"/>
                <a:gd name="T2" fmla="*/ 0 w 3615"/>
                <a:gd name="T3" fmla="*/ 0 h 3519"/>
                <a:gd name="T4" fmla="*/ 3615 w 3615"/>
                <a:gd name="T5" fmla="*/ 3519 h 3519"/>
                <a:gd name="T6" fmla="*/ 3615 w 3615"/>
                <a:gd name="T7" fmla="*/ 3465 h 3519"/>
                <a:gd name="T8" fmla="*/ 56 w 3615"/>
                <a:gd name="T9" fmla="*/ 0 h 3519"/>
              </a:gdLst>
              <a:ahLst/>
              <a:cxnLst>
                <a:cxn ang="0">
                  <a:pos x="T0" y="T1"/>
                </a:cxn>
                <a:cxn ang="0">
                  <a:pos x="T2" y="T3"/>
                </a:cxn>
                <a:cxn ang="0">
                  <a:pos x="T4" y="T5"/>
                </a:cxn>
                <a:cxn ang="0">
                  <a:pos x="T6" y="T7"/>
                </a:cxn>
                <a:cxn ang="0">
                  <a:pos x="T8" y="T9"/>
                </a:cxn>
              </a:cxnLst>
              <a:rect l="0" t="0" r="r" b="b"/>
              <a:pathLst>
                <a:path w="3615" h="3519">
                  <a:moveTo>
                    <a:pt x="56" y="0"/>
                  </a:moveTo>
                  <a:lnTo>
                    <a:pt x="0" y="0"/>
                  </a:lnTo>
                  <a:lnTo>
                    <a:pt x="3615" y="3519"/>
                  </a:lnTo>
                  <a:lnTo>
                    <a:pt x="3615" y="3465"/>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40">
              <a:extLst>
                <a:ext uri="{FF2B5EF4-FFF2-40B4-BE49-F238E27FC236}">
                  <a16:creationId xmlns:a16="http://schemas.microsoft.com/office/drawing/2014/main" id="{EA6F4877-D71B-4446-B002-592186DC4758}"/>
                </a:ext>
              </a:extLst>
            </p:cNvPr>
            <p:cNvSpPr>
              <a:spLocks/>
            </p:cNvSpPr>
            <p:nvPr/>
          </p:nvSpPr>
          <p:spPr bwMode="auto">
            <a:xfrm>
              <a:off x="14219085" y="2426673"/>
              <a:ext cx="5738813" cy="5586413"/>
            </a:xfrm>
            <a:custGeom>
              <a:avLst/>
              <a:gdLst>
                <a:gd name="T0" fmla="*/ 56 w 3615"/>
                <a:gd name="T1" fmla="*/ 0 h 3519"/>
                <a:gd name="T2" fmla="*/ 0 w 3615"/>
                <a:gd name="T3" fmla="*/ 0 h 3519"/>
                <a:gd name="T4" fmla="*/ 3615 w 3615"/>
                <a:gd name="T5" fmla="*/ 3519 h 3519"/>
                <a:gd name="T6" fmla="*/ 3615 w 3615"/>
                <a:gd name="T7" fmla="*/ 3465 h 3519"/>
                <a:gd name="T8" fmla="*/ 56 w 3615"/>
                <a:gd name="T9" fmla="*/ 0 h 3519"/>
              </a:gdLst>
              <a:ahLst/>
              <a:cxnLst>
                <a:cxn ang="0">
                  <a:pos x="T0" y="T1"/>
                </a:cxn>
                <a:cxn ang="0">
                  <a:pos x="T2" y="T3"/>
                </a:cxn>
                <a:cxn ang="0">
                  <a:pos x="T4" y="T5"/>
                </a:cxn>
                <a:cxn ang="0">
                  <a:pos x="T6" y="T7"/>
                </a:cxn>
                <a:cxn ang="0">
                  <a:pos x="T8" y="T9"/>
                </a:cxn>
              </a:cxnLst>
              <a:rect l="0" t="0" r="r" b="b"/>
              <a:pathLst>
                <a:path w="3615" h="3519">
                  <a:moveTo>
                    <a:pt x="56" y="0"/>
                  </a:moveTo>
                  <a:lnTo>
                    <a:pt x="0" y="0"/>
                  </a:lnTo>
                  <a:lnTo>
                    <a:pt x="3615" y="3519"/>
                  </a:lnTo>
                  <a:lnTo>
                    <a:pt x="3615" y="3465"/>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41">
              <a:extLst>
                <a:ext uri="{FF2B5EF4-FFF2-40B4-BE49-F238E27FC236}">
                  <a16:creationId xmlns:a16="http://schemas.microsoft.com/office/drawing/2014/main" id="{72A3E81C-D269-4250-AD0D-4BA77714D4F2}"/>
                </a:ext>
              </a:extLst>
            </p:cNvPr>
            <p:cNvSpPr>
              <a:spLocks/>
            </p:cNvSpPr>
            <p:nvPr/>
          </p:nvSpPr>
          <p:spPr bwMode="auto">
            <a:xfrm>
              <a:off x="13898410" y="2426673"/>
              <a:ext cx="6059488" cy="5897563"/>
            </a:xfrm>
            <a:custGeom>
              <a:avLst/>
              <a:gdLst>
                <a:gd name="T0" fmla="*/ 55 w 3817"/>
                <a:gd name="T1" fmla="*/ 0 h 3715"/>
                <a:gd name="T2" fmla="*/ 0 w 3817"/>
                <a:gd name="T3" fmla="*/ 0 h 3715"/>
                <a:gd name="T4" fmla="*/ 3817 w 3817"/>
                <a:gd name="T5" fmla="*/ 3715 h 3715"/>
                <a:gd name="T6" fmla="*/ 3817 w 3817"/>
                <a:gd name="T7" fmla="*/ 3661 h 3715"/>
                <a:gd name="T8" fmla="*/ 55 w 3817"/>
                <a:gd name="T9" fmla="*/ 0 h 3715"/>
              </a:gdLst>
              <a:ahLst/>
              <a:cxnLst>
                <a:cxn ang="0">
                  <a:pos x="T0" y="T1"/>
                </a:cxn>
                <a:cxn ang="0">
                  <a:pos x="T2" y="T3"/>
                </a:cxn>
                <a:cxn ang="0">
                  <a:pos x="T4" y="T5"/>
                </a:cxn>
                <a:cxn ang="0">
                  <a:pos x="T6" y="T7"/>
                </a:cxn>
                <a:cxn ang="0">
                  <a:pos x="T8" y="T9"/>
                </a:cxn>
              </a:cxnLst>
              <a:rect l="0" t="0" r="r" b="b"/>
              <a:pathLst>
                <a:path w="3817" h="3715">
                  <a:moveTo>
                    <a:pt x="55" y="0"/>
                  </a:moveTo>
                  <a:lnTo>
                    <a:pt x="0" y="0"/>
                  </a:lnTo>
                  <a:lnTo>
                    <a:pt x="3817" y="3715"/>
                  </a:lnTo>
                  <a:lnTo>
                    <a:pt x="3817" y="3661"/>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42">
              <a:extLst>
                <a:ext uri="{FF2B5EF4-FFF2-40B4-BE49-F238E27FC236}">
                  <a16:creationId xmlns:a16="http://schemas.microsoft.com/office/drawing/2014/main" id="{3C5DD780-DA1A-40DF-85C0-5938D94A6B6A}"/>
                </a:ext>
              </a:extLst>
            </p:cNvPr>
            <p:cNvSpPr>
              <a:spLocks/>
            </p:cNvSpPr>
            <p:nvPr/>
          </p:nvSpPr>
          <p:spPr bwMode="auto">
            <a:xfrm>
              <a:off x="13898410" y="2426673"/>
              <a:ext cx="6059488" cy="5897563"/>
            </a:xfrm>
            <a:custGeom>
              <a:avLst/>
              <a:gdLst>
                <a:gd name="T0" fmla="*/ 55 w 3817"/>
                <a:gd name="T1" fmla="*/ 0 h 3715"/>
                <a:gd name="T2" fmla="*/ 0 w 3817"/>
                <a:gd name="T3" fmla="*/ 0 h 3715"/>
                <a:gd name="T4" fmla="*/ 3817 w 3817"/>
                <a:gd name="T5" fmla="*/ 3715 h 3715"/>
                <a:gd name="T6" fmla="*/ 3817 w 3817"/>
                <a:gd name="T7" fmla="*/ 3661 h 3715"/>
                <a:gd name="T8" fmla="*/ 55 w 3817"/>
                <a:gd name="T9" fmla="*/ 0 h 3715"/>
              </a:gdLst>
              <a:ahLst/>
              <a:cxnLst>
                <a:cxn ang="0">
                  <a:pos x="T0" y="T1"/>
                </a:cxn>
                <a:cxn ang="0">
                  <a:pos x="T2" y="T3"/>
                </a:cxn>
                <a:cxn ang="0">
                  <a:pos x="T4" y="T5"/>
                </a:cxn>
                <a:cxn ang="0">
                  <a:pos x="T6" y="T7"/>
                </a:cxn>
                <a:cxn ang="0">
                  <a:pos x="T8" y="T9"/>
                </a:cxn>
              </a:cxnLst>
              <a:rect l="0" t="0" r="r" b="b"/>
              <a:pathLst>
                <a:path w="3817" h="3715">
                  <a:moveTo>
                    <a:pt x="55" y="0"/>
                  </a:moveTo>
                  <a:lnTo>
                    <a:pt x="0" y="0"/>
                  </a:lnTo>
                  <a:lnTo>
                    <a:pt x="3817" y="3715"/>
                  </a:lnTo>
                  <a:lnTo>
                    <a:pt x="3817" y="3661"/>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43">
              <a:extLst>
                <a:ext uri="{FF2B5EF4-FFF2-40B4-BE49-F238E27FC236}">
                  <a16:creationId xmlns:a16="http://schemas.microsoft.com/office/drawing/2014/main" id="{ACD89292-9FD8-4F2B-9858-4F2EE6EE8F93}"/>
                </a:ext>
              </a:extLst>
            </p:cNvPr>
            <p:cNvSpPr>
              <a:spLocks/>
            </p:cNvSpPr>
            <p:nvPr/>
          </p:nvSpPr>
          <p:spPr bwMode="auto">
            <a:xfrm>
              <a:off x="13576148" y="2426673"/>
              <a:ext cx="6381750" cy="6210300"/>
            </a:xfrm>
            <a:custGeom>
              <a:avLst/>
              <a:gdLst>
                <a:gd name="T0" fmla="*/ 56 w 4020"/>
                <a:gd name="T1" fmla="*/ 0 h 3912"/>
                <a:gd name="T2" fmla="*/ 0 w 4020"/>
                <a:gd name="T3" fmla="*/ 0 h 3912"/>
                <a:gd name="T4" fmla="*/ 4020 w 4020"/>
                <a:gd name="T5" fmla="*/ 3912 h 3912"/>
                <a:gd name="T6" fmla="*/ 4020 w 4020"/>
                <a:gd name="T7" fmla="*/ 3858 h 3912"/>
                <a:gd name="T8" fmla="*/ 56 w 4020"/>
                <a:gd name="T9" fmla="*/ 0 h 3912"/>
              </a:gdLst>
              <a:ahLst/>
              <a:cxnLst>
                <a:cxn ang="0">
                  <a:pos x="T0" y="T1"/>
                </a:cxn>
                <a:cxn ang="0">
                  <a:pos x="T2" y="T3"/>
                </a:cxn>
                <a:cxn ang="0">
                  <a:pos x="T4" y="T5"/>
                </a:cxn>
                <a:cxn ang="0">
                  <a:pos x="T6" y="T7"/>
                </a:cxn>
                <a:cxn ang="0">
                  <a:pos x="T8" y="T9"/>
                </a:cxn>
              </a:cxnLst>
              <a:rect l="0" t="0" r="r" b="b"/>
              <a:pathLst>
                <a:path w="4020" h="3912">
                  <a:moveTo>
                    <a:pt x="56" y="0"/>
                  </a:moveTo>
                  <a:lnTo>
                    <a:pt x="0" y="0"/>
                  </a:lnTo>
                  <a:lnTo>
                    <a:pt x="4020" y="3912"/>
                  </a:lnTo>
                  <a:lnTo>
                    <a:pt x="4020" y="3858"/>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44">
              <a:extLst>
                <a:ext uri="{FF2B5EF4-FFF2-40B4-BE49-F238E27FC236}">
                  <a16:creationId xmlns:a16="http://schemas.microsoft.com/office/drawing/2014/main" id="{FD423C07-5C57-4983-AA35-C0BA92F62090}"/>
                </a:ext>
              </a:extLst>
            </p:cNvPr>
            <p:cNvSpPr>
              <a:spLocks/>
            </p:cNvSpPr>
            <p:nvPr/>
          </p:nvSpPr>
          <p:spPr bwMode="auto">
            <a:xfrm>
              <a:off x="13576148" y="2426673"/>
              <a:ext cx="6381750" cy="6210300"/>
            </a:xfrm>
            <a:custGeom>
              <a:avLst/>
              <a:gdLst>
                <a:gd name="T0" fmla="*/ 56 w 4020"/>
                <a:gd name="T1" fmla="*/ 0 h 3912"/>
                <a:gd name="T2" fmla="*/ 0 w 4020"/>
                <a:gd name="T3" fmla="*/ 0 h 3912"/>
                <a:gd name="T4" fmla="*/ 4020 w 4020"/>
                <a:gd name="T5" fmla="*/ 3912 h 3912"/>
                <a:gd name="T6" fmla="*/ 4020 w 4020"/>
                <a:gd name="T7" fmla="*/ 3858 h 3912"/>
                <a:gd name="T8" fmla="*/ 56 w 4020"/>
                <a:gd name="T9" fmla="*/ 0 h 3912"/>
              </a:gdLst>
              <a:ahLst/>
              <a:cxnLst>
                <a:cxn ang="0">
                  <a:pos x="T0" y="T1"/>
                </a:cxn>
                <a:cxn ang="0">
                  <a:pos x="T2" y="T3"/>
                </a:cxn>
                <a:cxn ang="0">
                  <a:pos x="T4" y="T5"/>
                </a:cxn>
                <a:cxn ang="0">
                  <a:pos x="T6" y="T7"/>
                </a:cxn>
                <a:cxn ang="0">
                  <a:pos x="T8" y="T9"/>
                </a:cxn>
              </a:cxnLst>
              <a:rect l="0" t="0" r="r" b="b"/>
              <a:pathLst>
                <a:path w="4020" h="3912">
                  <a:moveTo>
                    <a:pt x="56" y="0"/>
                  </a:moveTo>
                  <a:lnTo>
                    <a:pt x="0" y="0"/>
                  </a:lnTo>
                  <a:lnTo>
                    <a:pt x="4020" y="3912"/>
                  </a:lnTo>
                  <a:lnTo>
                    <a:pt x="4020" y="3858"/>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45">
              <a:extLst>
                <a:ext uri="{FF2B5EF4-FFF2-40B4-BE49-F238E27FC236}">
                  <a16:creationId xmlns:a16="http://schemas.microsoft.com/office/drawing/2014/main" id="{563C0397-0F70-430E-835A-8EA5323D5C9C}"/>
                </a:ext>
              </a:extLst>
            </p:cNvPr>
            <p:cNvSpPr>
              <a:spLocks/>
            </p:cNvSpPr>
            <p:nvPr/>
          </p:nvSpPr>
          <p:spPr bwMode="auto">
            <a:xfrm>
              <a:off x="13255473" y="2426673"/>
              <a:ext cx="6702425" cy="6524625"/>
            </a:xfrm>
            <a:custGeom>
              <a:avLst/>
              <a:gdLst>
                <a:gd name="T0" fmla="*/ 57 w 4222"/>
                <a:gd name="T1" fmla="*/ 0 h 4110"/>
                <a:gd name="T2" fmla="*/ 0 w 4222"/>
                <a:gd name="T3" fmla="*/ 0 h 4110"/>
                <a:gd name="T4" fmla="*/ 4222 w 4222"/>
                <a:gd name="T5" fmla="*/ 4110 h 4110"/>
                <a:gd name="T6" fmla="*/ 4222 w 4222"/>
                <a:gd name="T7" fmla="*/ 4055 h 4110"/>
                <a:gd name="T8" fmla="*/ 57 w 4222"/>
                <a:gd name="T9" fmla="*/ 0 h 4110"/>
              </a:gdLst>
              <a:ahLst/>
              <a:cxnLst>
                <a:cxn ang="0">
                  <a:pos x="T0" y="T1"/>
                </a:cxn>
                <a:cxn ang="0">
                  <a:pos x="T2" y="T3"/>
                </a:cxn>
                <a:cxn ang="0">
                  <a:pos x="T4" y="T5"/>
                </a:cxn>
                <a:cxn ang="0">
                  <a:pos x="T6" y="T7"/>
                </a:cxn>
                <a:cxn ang="0">
                  <a:pos x="T8" y="T9"/>
                </a:cxn>
              </a:cxnLst>
              <a:rect l="0" t="0" r="r" b="b"/>
              <a:pathLst>
                <a:path w="4222" h="4110">
                  <a:moveTo>
                    <a:pt x="57" y="0"/>
                  </a:moveTo>
                  <a:lnTo>
                    <a:pt x="0" y="0"/>
                  </a:lnTo>
                  <a:lnTo>
                    <a:pt x="4222" y="4110"/>
                  </a:lnTo>
                  <a:lnTo>
                    <a:pt x="4222" y="4055"/>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46">
              <a:extLst>
                <a:ext uri="{FF2B5EF4-FFF2-40B4-BE49-F238E27FC236}">
                  <a16:creationId xmlns:a16="http://schemas.microsoft.com/office/drawing/2014/main" id="{F9AE16B6-A2B4-4703-AF5F-621E2AB790CC}"/>
                </a:ext>
              </a:extLst>
            </p:cNvPr>
            <p:cNvSpPr>
              <a:spLocks/>
            </p:cNvSpPr>
            <p:nvPr/>
          </p:nvSpPr>
          <p:spPr bwMode="auto">
            <a:xfrm>
              <a:off x="13255473" y="2426673"/>
              <a:ext cx="6702425" cy="6524625"/>
            </a:xfrm>
            <a:custGeom>
              <a:avLst/>
              <a:gdLst>
                <a:gd name="T0" fmla="*/ 57 w 4222"/>
                <a:gd name="T1" fmla="*/ 0 h 4110"/>
                <a:gd name="T2" fmla="*/ 0 w 4222"/>
                <a:gd name="T3" fmla="*/ 0 h 4110"/>
                <a:gd name="T4" fmla="*/ 4222 w 4222"/>
                <a:gd name="T5" fmla="*/ 4110 h 4110"/>
                <a:gd name="T6" fmla="*/ 4222 w 4222"/>
                <a:gd name="T7" fmla="*/ 4055 h 4110"/>
                <a:gd name="T8" fmla="*/ 57 w 4222"/>
                <a:gd name="T9" fmla="*/ 0 h 4110"/>
              </a:gdLst>
              <a:ahLst/>
              <a:cxnLst>
                <a:cxn ang="0">
                  <a:pos x="T0" y="T1"/>
                </a:cxn>
                <a:cxn ang="0">
                  <a:pos x="T2" y="T3"/>
                </a:cxn>
                <a:cxn ang="0">
                  <a:pos x="T4" y="T5"/>
                </a:cxn>
                <a:cxn ang="0">
                  <a:pos x="T6" y="T7"/>
                </a:cxn>
                <a:cxn ang="0">
                  <a:pos x="T8" y="T9"/>
                </a:cxn>
              </a:cxnLst>
              <a:rect l="0" t="0" r="r" b="b"/>
              <a:pathLst>
                <a:path w="4222" h="4110">
                  <a:moveTo>
                    <a:pt x="57" y="0"/>
                  </a:moveTo>
                  <a:lnTo>
                    <a:pt x="0" y="0"/>
                  </a:lnTo>
                  <a:lnTo>
                    <a:pt x="4222" y="4110"/>
                  </a:lnTo>
                  <a:lnTo>
                    <a:pt x="4222" y="4055"/>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47">
              <a:extLst>
                <a:ext uri="{FF2B5EF4-FFF2-40B4-BE49-F238E27FC236}">
                  <a16:creationId xmlns:a16="http://schemas.microsoft.com/office/drawing/2014/main" id="{F24C07AA-D90E-4799-84DF-4372B339D847}"/>
                </a:ext>
              </a:extLst>
            </p:cNvPr>
            <p:cNvSpPr>
              <a:spLocks/>
            </p:cNvSpPr>
            <p:nvPr/>
          </p:nvSpPr>
          <p:spPr bwMode="auto">
            <a:xfrm>
              <a:off x="12933210" y="2426673"/>
              <a:ext cx="7024688" cy="6835775"/>
            </a:xfrm>
            <a:custGeom>
              <a:avLst/>
              <a:gdLst>
                <a:gd name="T0" fmla="*/ 57 w 4425"/>
                <a:gd name="T1" fmla="*/ 0 h 4306"/>
                <a:gd name="T2" fmla="*/ 0 w 4425"/>
                <a:gd name="T3" fmla="*/ 0 h 4306"/>
                <a:gd name="T4" fmla="*/ 4425 w 4425"/>
                <a:gd name="T5" fmla="*/ 4306 h 4306"/>
                <a:gd name="T6" fmla="*/ 4425 w 4425"/>
                <a:gd name="T7" fmla="*/ 4252 h 4306"/>
                <a:gd name="T8" fmla="*/ 57 w 4425"/>
                <a:gd name="T9" fmla="*/ 0 h 4306"/>
              </a:gdLst>
              <a:ahLst/>
              <a:cxnLst>
                <a:cxn ang="0">
                  <a:pos x="T0" y="T1"/>
                </a:cxn>
                <a:cxn ang="0">
                  <a:pos x="T2" y="T3"/>
                </a:cxn>
                <a:cxn ang="0">
                  <a:pos x="T4" y="T5"/>
                </a:cxn>
                <a:cxn ang="0">
                  <a:pos x="T6" y="T7"/>
                </a:cxn>
                <a:cxn ang="0">
                  <a:pos x="T8" y="T9"/>
                </a:cxn>
              </a:cxnLst>
              <a:rect l="0" t="0" r="r" b="b"/>
              <a:pathLst>
                <a:path w="4425" h="4306">
                  <a:moveTo>
                    <a:pt x="57" y="0"/>
                  </a:moveTo>
                  <a:lnTo>
                    <a:pt x="0" y="0"/>
                  </a:lnTo>
                  <a:lnTo>
                    <a:pt x="4425" y="4306"/>
                  </a:lnTo>
                  <a:lnTo>
                    <a:pt x="4425" y="4252"/>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48">
              <a:extLst>
                <a:ext uri="{FF2B5EF4-FFF2-40B4-BE49-F238E27FC236}">
                  <a16:creationId xmlns:a16="http://schemas.microsoft.com/office/drawing/2014/main" id="{11C12468-92BE-45E6-ADE1-EE239EA6D950}"/>
                </a:ext>
              </a:extLst>
            </p:cNvPr>
            <p:cNvSpPr>
              <a:spLocks/>
            </p:cNvSpPr>
            <p:nvPr/>
          </p:nvSpPr>
          <p:spPr bwMode="auto">
            <a:xfrm>
              <a:off x="12933210" y="2426673"/>
              <a:ext cx="7024688" cy="6835775"/>
            </a:xfrm>
            <a:custGeom>
              <a:avLst/>
              <a:gdLst>
                <a:gd name="T0" fmla="*/ 57 w 4425"/>
                <a:gd name="T1" fmla="*/ 0 h 4306"/>
                <a:gd name="T2" fmla="*/ 0 w 4425"/>
                <a:gd name="T3" fmla="*/ 0 h 4306"/>
                <a:gd name="T4" fmla="*/ 4425 w 4425"/>
                <a:gd name="T5" fmla="*/ 4306 h 4306"/>
                <a:gd name="T6" fmla="*/ 4425 w 4425"/>
                <a:gd name="T7" fmla="*/ 4252 h 4306"/>
                <a:gd name="T8" fmla="*/ 57 w 4425"/>
                <a:gd name="T9" fmla="*/ 0 h 4306"/>
              </a:gdLst>
              <a:ahLst/>
              <a:cxnLst>
                <a:cxn ang="0">
                  <a:pos x="T0" y="T1"/>
                </a:cxn>
                <a:cxn ang="0">
                  <a:pos x="T2" y="T3"/>
                </a:cxn>
                <a:cxn ang="0">
                  <a:pos x="T4" y="T5"/>
                </a:cxn>
                <a:cxn ang="0">
                  <a:pos x="T6" y="T7"/>
                </a:cxn>
                <a:cxn ang="0">
                  <a:pos x="T8" y="T9"/>
                </a:cxn>
              </a:cxnLst>
              <a:rect l="0" t="0" r="r" b="b"/>
              <a:pathLst>
                <a:path w="4425" h="4306">
                  <a:moveTo>
                    <a:pt x="57" y="0"/>
                  </a:moveTo>
                  <a:lnTo>
                    <a:pt x="0" y="0"/>
                  </a:lnTo>
                  <a:lnTo>
                    <a:pt x="4425" y="4306"/>
                  </a:lnTo>
                  <a:lnTo>
                    <a:pt x="4425" y="4252"/>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49">
              <a:extLst>
                <a:ext uri="{FF2B5EF4-FFF2-40B4-BE49-F238E27FC236}">
                  <a16:creationId xmlns:a16="http://schemas.microsoft.com/office/drawing/2014/main" id="{FB9D5786-FEC1-44B7-A782-D7FF3FB7E6B4}"/>
                </a:ext>
              </a:extLst>
            </p:cNvPr>
            <p:cNvSpPr>
              <a:spLocks/>
            </p:cNvSpPr>
            <p:nvPr/>
          </p:nvSpPr>
          <p:spPr bwMode="auto">
            <a:xfrm>
              <a:off x="12614123" y="2426673"/>
              <a:ext cx="7116763" cy="6845300"/>
            </a:xfrm>
            <a:custGeom>
              <a:avLst/>
              <a:gdLst>
                <a:gd name="T0" fmla="*/ 56 w 4483"/>
                <a:gd name="T1" fmla="*/ 0 h 4312"/>
                <a:gd name="T2" fmla="*/ 0 w 4483"/>
                <a:gd name="T3" fmla="*/ 0 h 4312"/>
                <a:gd name="T4" fmla="*/ 4428 w 4483"/>
                <a:gd name="T5" fmla="*/ 4312 h 4312"/>
                <a:gd name="T6" fmla="*/ 4483 w 4483"/>
                <a:gd name="T7" fmla="*/ 4312 h 4312"/>
                <a:gd name="T8" fmla="*/ 56 w 4483"/>
                <a:gd name="T9" fmla="*/ 0 h 4312"/>
              </a:gdLst>
              <a:ahLst/>
              <a:cxnLst>
                <a:cxn ang="0">
                  <a:pos x="T0" y="T1"/>
                </a:cxn>
                <a:cxn ang="0">
                  <a:pos x="T2" y="T3"/>
                </a:cxn>
                <a:cxn ang="0">
                  <a:pos x="T4" y="T5"/>
                </a:cxn>
                <a:cxn ang="0">
                  <a:pos x="T6" y="T7"/>
                </a:cxn>
                <a:cxn ang="0">
                  <a:pos x="T8" y="T9"/>
                </a:cxn>
              </a:cxnLst>
              <a:rect l="0" t="0" r="r" b="b"/>
              <a:pathLst>
                <a:path w="4483" h="4312">
                  <a:moveTo>
                    <a:pt x="56" y="0"/>
                  </a:moveTo>
                  <a:lnTo>
                    <a:pt x="0" y="0"/>
                  </a:lnTo>
                  <a:lnTo>
                    <a:pt x="4428" y="4312"/>
                  </a:lnTo>
                  <a:lnTo>
                    <a:pt x="4483"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50">
              <a:extLst>
                <a:ext uri="{FF2B5EF4-FFF2-40B4-BE49-F238E27FC236}">
                  <a16:creationId xmlns:a16="http://schemas.microsoft.com/office/drawing/2014/main" id="{A4D8F137-8D8A-40C5-861A-D1FA4674A3ED}"/>
                </a:ext>
              </a:extLst>
            </p:cNvPr>
            <p:cNvSpPr>
              <a:spLocks/>
            </p:cNvSpPr>
            <p:nvPr/>
          </p:nvSpPr>
          <p:spPr bwMode="auto">
            <a:xfrm>
              <a:off x="12614123" y="2426673"/>
              <a:ext cx="7116763" cy="6845300"/>
            </a:xfrm>
            <a:custGeom>
              <a:avLst/>
              <a:gdLst>
                <a:gd name="T0" fmla="*/ 56 w 4483"/>
                <a:gd name="T1" fmla="*/ 0 h 4312"/>
                <a:gd name="T2" fmla="*/ 0 w 4483"/>
                <a:gd name="T3" fmla="*/ 0 h 4312"/>
                <a:gd name="T4" fmla="*/ 4428 w 4483"/>
                <a:gd name="T5" fmla="*/ 4312 h 4312"/>
                <a:gd name="T6" fmla="*/ 4483 w 4483"/>
                <a:gd name="T7" fmla="*/ 4312 h 4312"/>
                <a:gd name="T8" fmla="*/ 56 w 4483"/>
                <a:gd name="T9" fmla="*/ 0 h 4312"/>
              </a:gdLst>
              <a:ahLst/>
              <a:cxnLst>
                <a:cxn ang="0">
                  <a:pos x="T0" y="T1"/>
                </a:cxn>
                <a:cxn ang="0">
                  <a:pos x="T2" y="T3"/>
                </a:cxn>
                <a:cxn ang="0">
                  <a:pos x="T4" y="T5"/>
                </a:cxn>
                <a:cxn ang="0">
                  <a:pos x="T6" y="T7"/>
                </a:cxn>
                <a:cxn ang="0">
                  <a:pos x="T8" y="T9"/>
                </a:cxn>
              </a:cxnLst>
              <a:rect l="0" t="0" r="r" b="b"/>
              <a:pathLst>
                <a:path w="4483" h="4312">
                  <a:moveTo>
                    <a:pt x="56" y="0"/>
                  </a:moveTo>
                  <a:lnTo>
                    <a:pt x="0" y="0"/>
                  </a:lnTo>
                  <a:lnTo>
                    <a:pt x="4428" y="4312"/>
                  </a:lnTo>
                  <a:lnTo>
                    <a:pt x="4483"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51">
              <a:extLst>
                <a:ext uri="{FF2B5EF4-FFF2-40B4-BE49-F238E27FC236}">
                  <a16:creationId xmlns:a16="http://schemas.microsoft.com/office/drawing/2014/main" id="{D9062B89-7A6A-4494-A78D-B1BB32633E16}"/>
                </a:ext>
              </a:extLst>
            </p:cNvPr>
            <p:cNvSpPr>
              <a:spLocks/>
            </p:cNvSpPr>
            <p:nvPr/>
          </p:nvSpPr>
          <p:spPr bwMode="auto">
            <a:xfrm>
              <a:off x="12293448" y="2426673"/>
              <a:ext cx="7118350" cy="6845300"/>
            </a:xfrm>
            <a:custGeom>
              <a:avLst/>
              <a:gdLst>
                <a:gd name="T0" fmla="*/ 55 w 4484"/>
                <a:gd name="T1" fmla="*/ 0 h 4312"/>
                <a:gd name="T2" fmla="*/ 0 w 4484"/>
                <a:gd name="T3" fmla="*/ 0 h 4312"/>
                <a:gd name="T4" fmla="*/ 4427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7"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52">
              <a:extLst>
                <a:ext uri="{FF2B5EF4-FFF2-40B4-BE49-F238E27FC236}">
                  <a16:creationId xmlns:a16="http://schemas.microsoft.com/office/drawing/2014/main" id="{435063FB-BB58-4060-A3A8-4787EC417760}"/>
                </a:ext>
              </a:extLst>
            </p:cNvPr>
            <p:cNvSpPr>
              <a:spLocks/>
            </p:cNvSpPr>
            <p:nvPr/>
          </p:nvSpPr>
          <p:spPr bwMode="auto">
            <a:xfrm>
              <a:off x="12293448" y="2426673"/>
              <a:ext cx="7118350" cy="6845300"/>
            </a:xfrm>
            <a:custGeom>
              <a:avLst/>
              <a:gdLst>
                <a:gd name="T0" fmla="*/ 55 w 4484"/>
                <a:gd name="T1" fmla="*/ 0 h 4312"/>
                <a:gd name="T2" fmla="*/ 0 w 4484"/>
                <a:gd name="T3" fmla="*/ 0 h 4312"/>
                <a:gd name="T4" fmla="*/ 4427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7"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53">
              <a:extLst>
                <a:ext uri="{FF2B5EF4-FFF2-40B4-BE49-F238E27FC236}">
                  <a16:creationId xmlns:a16="http://schemas.microsoft.com/office/drawing/2014/main" id="{DA4E76E8-2259-4FBB-AF06-214D5B57596D}"/>
                </a:ext>
              </a:extLst>
            </p:cNvPr>
            <p:cNvSpPr>
              <a:spLocks/>
            </p:cNvSpPr>
            <p:nvPr/>
          </p:nvSpPr>
          <p:spPr bwMode="auto">
            <a:xfrm>
              <a:off x="11971185" y="2426673"/>
              <a:ext cx="7119938" cy="6845300"/>
            </a:xfrm>
            <a:custGeom>
              <a:avLst/>
              <a:gdLst>
                <a:gd name="T0" fmla="*/ 56 w 4485"/>
                <a:gd name="T1" fmla="*/ 0 h 4312"/>
                <a:gd name="T2" fmla="*/ 0 w 4485"/>
                <a:gd name="T3" fmla="*/ 0 h 4312"/>
                <a:gd name="T4" fmla="*/ 4428 w 4485"/>
                <a:gd name="T5" fmla="*/ 4312 h 4312"/>
                <a:gd name="T6" fmla="*/ 4485 w 4485"/>
                <a:gd name="T7" fmla="*/ 4312 h 4312"/>
                <a:gd name="T8" fmla="*/ 56 w 4485"/>
                <a:gd name="T9" fmla="*/ 0 h 4312"/>
              </a:gdLst>
              <a:ahLst/>
              <a:cxnLst>
                <a:cxn ang="0">
                  <a:pos x="T0" y="T1"/>
                </a:cxn>
                <a:cxn ang="0">
                  <a:pos x="T2" y="T3"/>
                </a:cxn>
                <a:cxn ang="0">
                  <a:pos x="T4" y="T5"/>
                </a:cxn>
                <a:cxn ang="0">
                  <a:pos x="T6" y="T7"/>
                </a:cxn>
                <a:cxn ang="0">
                  <a:pos x="T8" y="T9"/>
                </a:cxn>
              </a:cxnLst>
              <a:rect l="0" t="0" r="r" b="b"/>
              <a:pathLst>
                <a:path w="4485" h="4312">
                  <a:moveTo>
                    <a:pt x="56" y="0"/>
                  </a:moveTo>
                  <a:lnTo>
                    <a:pt x="0" y="0"/>
                  </a:lnTo>
                  <a:lnTo>
                    <a:pt x="4428" y="4312"/>
                  </a:lnTo>
                  <a:lnTo>
                    <a:pt x="4485"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54">
              <a:extLst>
                <a:ext uri="{FF2B5EF4-FFF2-40B4-BE49-F238E27FC236}">
                  <a16:creationId xmlns:a16="http://schemas.microsoft.com/office/drawing/2014/main" id="{72ABC326-A1E4-47C2-8DF9-06DC4C05C499}"/>
                </a:ext>
              </a:extLst>
            </p:cNvPr>
            <p:cNvSpPr>
              <a:spLocks/>
            </p:cNvSpPr>
            <p:nvPr/>
          </p:nvSpPr>
          <p:spPr bwMode="auto">
            <a:xfrm>
              <a:off x="11971185" y="2426673"/>
              <a:ext cx="7119938" cy="6845300"/>
            </a:xfrm>
            <a:custGeom>
              <a:avLst/>
              <a:gdLst>
                <a:gd name="T0" fmla="*/ 56 w 4485"/>
                <a:gd name="T1" fmla="*/ 0 h 4312"/>
                <a:gd name="T2" fmla="*/ 0 w 4485"/>
                <a:gd name="T3" fmla="*/ 0 h 4312"/>
                <a:gd name="T4" fmla="*/ 4428 w 4485"/>
                <a:gd name="T5" fmla="*/ 4312 h 4312"/>
                <a:gd name="T6" fmla="*/ 4485 w 4485"/>
                <a:gd name="T7" fmla="*/ 4312 h 4312"/>
                <a:gd name="T8" fmla="*/ 56 w 4485"/>
                <a:gd name="T9" fmla="*/ 0 h 4312"/>
              </a:gdLst>
              <a:ahLst/>
              <a:cxnLst>
                <a:cxn ang="0">
                  <a:pos x="T0" y="T1"/>
                </a:cxn>
                <a:cxn ang="0">
                  <a:pos x="T2" y="T3"/>
                </a:cxn>
                <a:cxn ang="0">
                  <a:pos x="T4" y="T5"/>
                </a:cxn>
                <a:cxn ang="0">
                  <a:pos x="T6" y="T7"/>
                </a:cxn>
                <a:cxn ang="0">
                  <a:pos x="T8" y="T9"/>
                </a:cxn>
              </a:cxnLst>
              <a:rect l="0" t="0" r="r" b="b"/>
              <a:pathLst>
                <a:path w="4485" h="4312">
                  <a:moveTo>
                    <a:pt x="56" y="0"/>
                  </a:moveTo>
                  <a:lnTo>
                    <a:pt x="0" y="0"/>
                  </a:lnTo>
                  <a:lnTo>
                    <a:pt x="4428" y="4312"/>
                  </a:lnTo>
                  <a:lnTo>
                    <a:pt x="4485"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55">
              <a:extLst>
                <a:ext uri="{FF2B5EF4-FFF2-40B4-BE49-F238E27FC236}">
                  <a16:creationId xmlns:a16="http://schemas.microsoft.com/office/drawing/2014/main" id="{6528A89F-4985-4286-8E83-F66E89EE36CC}"/>
                </a:ext>
              </a:extLst>
            </p:cNvPr>
            <p:cNvSpPr>
              <a:spLocks/>
            </p:cNvSpPr>
            <p:nvPr/>
          </p:nvSpPr>
          <p:spPr bwMode="auto">
            <a:xfrm>
              <a:off x="11650510"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56">
              <a:extLst>
                <a:ext uri="{FF2B5EF4-FFF2-40B4-BE49-F238E27FC236}">
                  <a16:creationId xmlns:a16="http://schemas.microsoft.com/office/drawing/2014/main" id="{77F29E5F-1726-4EC3-835B-A7685A637F33}"/>
                </a:ext>
              </a:extLst>
            </p:cNvPr>
            <p:cNvSpPr>
              <a:spLocks/>
            </p:cNvSpPr>
            <p:nvPr/>
          </p:nvSpPr>
          <p:spPr bwMode="auto">
            <a:xfrm>
              <a:off x="11650510"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57">
              <a:extLst>
                <a:ext uri="{FF2B5EF4-FFF2-40B4-BE49-F238E27FC236}">
                  <a16:creationId xmlns:a16="http://schemas.microsoft.com/office/drawing/2014/main" id="{6F2CDF17-B041-4B42-8C9D-7C7DE4D1EF7C}"/>
                </a:ext>
              </a:extLst>
            </p:cNvPr>
            <p:cNvSpPr>
              <a:spLocks/>
            </p:cNvSpPr>
            <p:nvPr/>
          </p:nvSpPr>
          <p:spPr bwMode="auto">
            <a:xfrm>
              <a:off x="11329835" y="2426673"/>
              <a:ext cx="7118350" cy="6845300"/>
            </a:xfrm>
            <a:custGeom>
              <a:avLst/>
              <a:gdLst>
                <a:gd name="T0" fmla="*/ 55 w 4484"/>
                <a:gd name="T1" fmla="*/ 0 h 4312"/>
                <a:gd name="T2" fmla="*/ 0 w 4484"/>
                <a:gd name="T3" fmla="*/ 0 h 4312"/>
                <a:gd name="T4" fmla="*/ 4428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8"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58">
              <a:extLst>
                <a:ext uri="{FF2B5EF4-FFF2-40B4-BE49-F238E27FC236}">
                  <a16:creationId xmlns:a16="http://schemas.microsoft.com/office/drawing/2014/main" id="{4F686054-EE8A-4934-B4F1-D02B990D4ED4}"/>
                </a:ext>
              </a:extLst>
            </p:cNvPr>
            <p:cNvSpPr>
              <a:spLocks/>
            </p:cNvSpPr>
            <p:nvPr/>
          </p:nvSpPr>
          <p:spPr bwMode="auto">
            <a:xfrm>
              <a:off x="11329835" y="2426673"/>
              <a:ext cx="7118350" cy="6845300"/>
            </a:xfrm>
            <a:custGeom>
              <a:avLst/>
              <a:gdLst>
                <a:gd name="T0" fmla="*/ 55 w 4484"/>
                <a:gd name="T1" fmla="*/ 0 h 4312"/>
                <a:gd name="T2" fmla="*/ 0 w 4484"/>
                <a:gd name="T3" fmla="*/ 0 h 4312"/>
                <a:gd name="T4" fmla="*/ 4428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8"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59">
              <a:extLst>
                <a:ext uri="{FF2B5EF4-FFF2-40B4-BE49-F238E27FC236}">
                  <a16:creationId xmlns:a16="http://schemas.microsoft.com/office/drawing/2014/main" id="{A3D27145-66C0-4F30-9E54-DD0D0BB3A190}"/>
                </a:ext>
              </a:extLst>
            </p:cNvPr>
            <p:cNvSpPr>
              <a:spLocks/>
            </p:cNvSpPr>
            <p:nvPr/>
          </p:nvSpPr>
          <p:spPr bwMode="auto">
            <a:xfrm>
              <a:off x="11007573" y="2426673"/>
              <a:ext cx="7118350" cy="6845300"/>
            </a:xfrm>
            <a:custGeom>
              <a:avLst/>
              <a:gdLst>
                <a:gd name="T0" fmla="*/ 56 w 4484"/>
                <a:gd name="T1" fmla="*/ 0 h 4312"/>
                <a:gd name="T2" fmla="*/ 0 w 4484"/>
                <a:gd name="T3" fmla="*/ 0 h 4312"/>
                <a:gd name="T4" fmla="*/ 4429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9" y="4312"/>
                  </a:lnTo>
                  <a:lnTo>
                    <a:pt x="4484"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60">
              <a:extLst>
                <a:ext uri="{FF2B5EF4-FFF2-40B4-BE49-F238E27FC236}">
                  <a16:creationId xmlns:a16="http://schemas.microsoft.com/office/drawing/2014/main" id="{776701A2-3EF6-43EB-B22A-B911027AB549}"/>
                </a:ext>
              </a:extLst>
            </p:cNvPr>
            <p:cNvSpPr>
              <a:spLocks/>
            </p:cNvSpPr>
            <p:nvPr/>
          </p:nvSpPr>
          <p:spPr bwMode="auto">
            <a:xfrm>
              <a:off x="11007573" y="2426673"/>
              <a:ext cx="7118350" cy="6845300"/>
            </a:xfrm>
            <a:custGeom>
              <a:avLst/>
              <a:gdLst>
                <a:gd name="T0" fmla="*/ 56 w 4484"/>
                <a:gd name="T1" fmla="*/ 0 h 4312"/>
                <a:gd name="T2" fmla="*/ 0 w 4484"/>
                <a:gd name="T3" fmla="*/ 0 h 4312"/>
                <a:gd name="T4" fmla="*/ 4429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9" y="4312"/>
                  </a:lnTo>
                  <a:lnTo>
                    <a:pt x="4484"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61">
              <a:extLst>
                <a:ext uri="{FF2B5EF4-FFF2-40B4-BE49-F238E27FC236}">
                  <a16:creationId xmlns:a16="http://schemas.microsoft.com/office/drawing/2014/main" id="{70BB1EE1-F9A9-4206-89B2-99E5C877CEE0}"/>
                </a:ext>
              </a:extLst>
            </p:cNvPr>
            <p:cNvSpPr>
              <a:spLocks/>
            </p:cNvSpPr>
            <p:nvPr/>
          </p:nvSpPr>
          <p:spPr bwMode="auto">
            <a:xfrm>
              <a:off x="10686898" y="2426673"/>
              <a:ext cx="7118350" cy="6845300"/>
            </a:xfrm>
            <a:custGeom>
              <a:avLst/>
              <a:gdLst>
                <a:gd name="T0" fmla="*/ 55 w 4484"/>
                <a:gd name="T1" fmla="*/ 0 h 4312"/>
                <a:gd name="T2" fmla="*/ 0 w 4484"/>
                <a:gd name="T3" fmla="*/ 0 h 4312"/>
                <a:gd name="T4" fmla="*/ 4428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8"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62">
              <a:extLst>
                <a:ext uri="{FF2B5EF4-FFF2-40B4-BE49-F238E27FC236}">
                  <a16:creationId xmlns:a16="http://schemas.microsoft.com/office/drawing/2014/main" id="{8E7FC9A4-04DB-4624-BDCD-C3468F7AB435}"/>
                </a:ext>
              </a:extLst>
            </p:cNvPr>
            <p:cNvSpPr>
              <a:spLocks/>
            </p:cNvSpPr>
            <p:nvPr/>
          </p:nvSpPr>
          <p:spPr bwMode="auto">
            <a:xfrm>
              <a:off x="10686898" y="2426673"/>
              <a:ext cx="7118350" cy="6845300"/>
            </a:xfrm>
            <a:custGeom>
              <a:avLst/>
              <a:gdLst>
                <a:gd name="T0" fmla="*/ 55 w 4484"/>
                <a:gd name="T1" fmla="*/ 0 h 4312"/>
                <a:gd name="T2" fmla="*/ 0 w 4484"/>
                <a:gd name="T3" fmla="*/ 0 h 4312"/>
                <a:gd name="T4" fmla="*/ 4428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8"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63">
              <a:extLst>
                <a:ext uri="{FF2B5EF4-FFF2-40B4-BE49-F238E27FC236}">
                  <a16:creationId xmlns:a16="http://schemas.microsoft.com/office/drawing/2014/main" id="{A4828E27-AB4B-484F-B98B-875ADB4D7BCF}"/>
                </a:ext>
              </a:extLst>
            </p:cNvPr>
            <p:cNvSpPr>
              <a:spLocks/>
            </p:cNvSpPr>
            <p:nvPr/>
          </p:nvSpPr>
          <p:spPr bwMode="auto">
            <a:xfrm>
              <a:off x="10364635" y="2426673"/>
              <a:ext cx="7118350" cy="6845300"/>
            </a:xfrm>
            <a:custGeom>
              <a:avLst/>
              <a:gdLst>
                <a:gd name="T0" fmla="*/ 56 w 4484"/>
                <a:gd name="T1" fmla="*/ 0 h 4312"/>
                <a:gd name="T2" fmla="*/ 0 w 4484"/>
                <a:gd name="T3" fmla="*/ 0 h 4312"/>
                <a:gd name="T4" fmla="*/ 4429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9" y="4312"/>
                  </a:lnTo>
                  <a:lnTo>
                    <a:pt x="4484"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64">
              <a:extLst>
                <a:ext uri="{FF2B5EF4-FFF2-40B4-BE49-F238E27FC236}">
                  <a16:creationId xmlns:a16="http://schemas.microsoft.com/office/drawing/2014/main" id="{91A06E5D-0764-44B3-95D2-0CD154B24C5D}"/>
                </a:ext>
              </a:extLst>
            </p:cNvPr>
            <p:cNvSpPr>
              <a:spLocks/>
            </p:cNvSpPr>
            <p:nvPr/>
          </p:nvSpPr>
          <p:spPr bwMode="auto">
            <a:xfrm>
              <a:off x="10364635" y="2426673"/>
              <a:ext cx="7118350" cy="6845300"/>
            </a:xfrm>
            <a:custGeom>
              <a:avLst/>
              <a:gdLst>
                <a:gd name="T0" fmla="*/ 56 w 4484"/>
                <a:gd name="T1" fmla="*/ 0 h 4312"/>
                <a:gd name="T2" fmla="*/ 0 w 4484"/>
                <a:gd name="T3" fmla="*/ 0 h 4312"/>
                <a:gd name="T4" fmla="*/ 4429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9" y="4312"/>
                  </a:lnTo>
                  <a:lnTo>
                    <a:pt x="4484"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65">
              <a:extLst>
                <a:ext uri="{FF2B5EF4-FFF2-40B4-BE49-F238E27FC236}">
                  <a16:creationId xmlns:a16="http://schemas.microsoft.com/office/drawing/2014/main" id="{95B2767B-944E-40EC-AEFD-EB23E38E7CFC}"/>
                </a:ext>
              </a:extLst>
            </p:cNvPr>
            <p:cNvSpPr>
              <a:spLocks/>
            </p:cNvSpPr>
            <p:nvPr/>
          </p:nvSpPr>
          <p:spPr bwMode="auto">
            <a:xfrm>
              <a:off x="10043960" y="2426673"/>
              <a:ext cx="7118350" cy="6845300"/>
            </a:xfrm>
            <a:custGeom>
              <a:avLst/>
              <a:gdLst>
                <a:gd name="T0" fmla="*/ 57 w 4484"/>
                <a:gd name="T1" fmla="*/ 0 h 4312"/>
                <a:gd name="T2" fmla="*/ 0 w 4484"/>
                <a:gd name="T3" fmla="*/ 0 h 4312"/>
                <a:gd name="T4" fmla="*/ 4428 w 4484"/>
                <a:gd name="T5" fmla="*/ 4312 h 4312"/>
                <a:gd name="T6" fmla="*/ 4484 w 4484"/>
                <a:gd name="T7" fmla="*/ 4312 h 4312"/>
                <a:gd name="T8" fmla="*/ 57 w 4484"/>
                <a:gd name="T9" fmla="*/ 0 h 4312"/>
              </a:gdLst>
              <a:ahLst/>
              <a:cxnLst>
                <a:cxn ang="0">
                  <a:pos x="T0" y="T1"/>
                </a:cxn>
                <a:cxn ang="0">
                  <a:pos x="T2" y="T3"/>
                </a:cxn>
                <a:cxn ang="0">
                  <a:pos x="T4" y="T5"/>
                </a:cxn>
                <a:cxn ang="0">
                  <a:pos x="T6" y="T7"/>
                </a:cxn>
                <a:cxn ang="0">
                  <a:pos x="T8" y="T9"/>
                </a:cxn>
              </a:cxnLst>
              <a:rect l="0" t="0" r="r" b="b"/>
              <a:pathLst>
                <a:path w="4484" h="4312">
                  <a:moveTo>
                    <a:pt x="57" y="0"/>
                  </a:moveTo>
                  <a:lnTo>
                    <a:pt x="0" y="0"/>
                  </a:lnTo>
                  <a:lnTo>
                    <a:pt x="4428" y="4312"/>
                  </a:lnTo>
                  <a:lnTo>
                    <a:pt x="4484" y="4312"/>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66">
              <a:extLst>
                <a:ext uri="{FF2B5EF4-FFF2-40B4-BE49-F238E27FC236}">
                  <a16:creationId xmlns:a16="http://schemas.microsoft.com/office/drawing/2014/main" id="{C8DB0FA2-3E12-4A63-B591-DCAEE3D80D00}"/>
                </a:ext>
              </a:extLst>
            </p:cNvPr>
            <p:cNvSpPr>
              <a:spLocks/>
            </p:cNvSpPr>
            <p:nvPr/>
          </p:nvSpPr>
          <p:spPr bwMode="auto">
            <a:xfrm>
              <a:off x="10043960" y="2426673"/>
              <a:ext cx="7118350" cy="6845300"/>
            </a:xfrm>
            <a:custGeom>
              <a:avLst/>
              <a:gdLst>
                <a:gd name="T0" fmla="*/ 57 w 4484"/>
                <a:gd name="T1" fmla="*/ 0 h 4312"/>
                <a:gd name="T2" fmla="*/ 0 w 4484"/>
                <a:gd name="T3" fmla="*/ 0 h 4312"/>
                <a:gd name="T4" fmla="*/ 4428 w 4484"/>
                <a:gd name="T5" fmla="*/ 4312 h 4312"/>
                <a:gd name="T6" fmla="*/ 4484 w 4484"/>
                <a:gd name="T7" fmla="*/ 4312 h 4312"/>
                <a:gd name="T8" fmla="*/ 57 w 4484"/>
                <a:gd name="T9" fmla="*/ 0 h 4312"/>
              </a:gdLst>
              <a:ahLst/>
              <a:cxnLst>
                <a:cxn ang="0">
                  <a:pos x="T0" y="T1"/>
                </a:cxn>
                <a:cxn ang="0">
                  <a:pos x="T2" y="T3"/>
                </a:cxn>
                <a:cxn ang="0">
                  <a:pos x="T4" y="T5"/>
                </a:cxn>
                <a:cxn ang="0">
                  <a:pos x="T6" y="T7"/>
                </a:cxn>
                <a:cxn ang="0">
                  <a:pos x="T8" y="T9"/>
                </a:cxn>
              </a:cxnLst>
              <a:rect l="0" t="0" r="r" b="b"/>
              <a:pathLst>
                <a:path w="4484" h="4312">
                  <a:moveTo>
                    <a:pt x="57" y="0"/>
                  </a:moveTo>
                  <a:lnTo>
                    <a:pt x="0" y="0"/>
                  </a:lnTo>
                  <a:lnTo>
                    <a:pt x="4428" y="4312"/>
                  </a:lnTo>
                  <a:lnTo>
                    <a:pt x="4484" y="4312"/>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67">
              <a:extLst>
                <a:ext uri="{FF2B5EF4-FFF2-40B4-BE49-F238E27FC236}">
                  <a16:creationId xmlns:a16="http://schemas.microsoft.com/office/drawing/2014/main" id="{CE71FEB4-FC0B-46F0-800E-09803208610F}"/>
                </a:ext>
              </a:extLst>
            </p:cNvPr>
            <p:cNvSpPr>
              <a:spLocks/>
            </p:cNvSpPr>
            <p:nvPr/>
          </p:nvSpPr>
          <p:spPr bwMode="auto">
            <a:xfrm>
              <a:off x="9721698" y="2426673"/>
              <a:ext cx="7118350" cy="6845300"/>
            </a:xfrm>
            <a:custGeom>
              <a:avLst/>
              <a:gdLst>
                <a:gd name="T0" fmla="*/ 57 w 4484"/>
                <a:gd name="T1" fmla="*/ 0 h 4312"/>
                <a:gd name="T2" fmla="*/ 0 w 4484"/>
                <a:gd name="T3" fmla="*/ 0 h 4312"/>
                <a:gd name="T4" fmla="*/ 4429 w 4484"/>
                <a:gd name="T5" fmla="*/ 4312 h 4312"/>
                <a:gd name="T6" fmla="*/ 4484 w 4484"/>
                <a:gd name="T7" fmla="*/ 4312 h 4312"/>
                <a:gd name="T8" fmla="*/ 57 w 4484"/>
                <a:gd name="T9" fmla="*/ 0 h 4312"/>
              </a:gdLst>
              <a:ahLst/>
              <a:cxnLst>
                <a:cxn ang="0">
                  <a:pos x="T0" y="T1"/>
                </a:cxn>
                <a:cxn ang="0">
                  <a:pos x="T2" y="T3"/>
                </a:cxn>
                <a:cxn ang="0">
                  <a:pos x="T4" y="T5"/>
                </a:cxn>
                <a:cxn ang="0">
                  <a:pos x="T6" y="T7"/>
                </a:cxn>
                <a:cxn ang="0">
                  <a:pos x="T8" y="T9"/>
                </a:cxn>
              </a:cxnLst>
              <a:rect l="0" t="0" r="r" b="b"/>
              <a:pathLst>
                <a:path w="4484" h="4312">
                  <a:moveTo>
                    <a:pt x="57" y="0"/>
                  </a:moveTo>
                  <a:lnTo>
                    <a:pt x="0" y="0"/>
                  </a:lnTo>
                  <a:lnTo>
                    <a:pt x="4429" y="4312"/>
                  </a:lnTo>
                  <a:lnTo>
                    <a:pt x="4484" y="4312"/>
                  </a:lnTo>
                  <a:lnTo>
                    <a:pt x="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68">
              <a:extLst>
                <a:ext uri="{FF2B5EF4-FFF2-40B4-BE49-F238E27FC236}">
                  <a16:creationId xmlns:a16="http://schemas.microsoft.com/office/drawing/2014/main" id="{1F95A355-8BF1-4999-B217-D81BB3F361D2}"/>
                </a:ext>
              </a:extLst>
            </p:cNvPr>
            <p:cNvSpPr>
              <a:spLocks/>
            </p:cNvSpPr>
            <p:nvPr/>
          </p:nvSpPr>
          <p:spPr bwMode="auto">
            <a:xfrm>
              <a:off x="9721698" y="2426673"/>
              <a:ext cx="7118350" cy="6845300"/>
            </a:xfrm>
            <a:custGeom>
              <a:avLst/>
              <a:gdLst>
                <a:gd name="T0" fmla="*/ 57 w 4484"/>
                <a:gd name="T1" fmla="*/ 0 h 4312"/>
                <a:gd name="T2" fmla="*/ 0 w 4484"/>
                <a:gd name="T3" fmla="*/ 0 h 4312"/>
                <a:gd name="T4" fmla="*/ 4429 w 4484"/>
                <a:gd name="T5" fmla="*/ 4312 h 4312"/>
                <a:gd name="T6" fmla="*/ 4484 w 4484"/>
                <a:gd name="T7" fmla="*/ 4312 h 4312"/>
                <a:gd name="T8" fmla="*/ 57 w 4484"/>
                <a:gd name="T9" fmla="*/ 0 h 4312"/>
              </a:gdLst>
              <a:ahLst/>
              <a:cxnLst>
                <a:cxn ang="0">
                  <a:pos x="T0" y="T1"/>
                </a:cxn>
                <a:cxn ang="0">
                  <a:pos x="T2" y="T3"/>
                </a:cxn>
                <a:cxn ang="0">
                  <a:pos x="T4" y="T5"/>
                </a:cxn>
                <a:cxn ang="0">
                  <a:pos x="T6" y="T7"/>
                </a:cxn>
                <a:cxn ang="0">
                  <a:pos x="T8" y="T9"/>
                </a:cxn>
              </a:cxnLst>
              <a:rect l="0" t="0" r="r" b="b"/>
              <a:pathLst>
                <a:path w="4484" h="4312">
                  <a:moveTo>
                    <a:pt x="57" y="0"/>
                  </a:moveTo>
                  <a:lnTo>
                    <a:pt x="0" y="0"/>
                  </a:lnTo>
                  <a:lnTo>
                    <a:pt x="4429" y="4312"/>
                  </a:lnTo>
                  <a:lnTo>
                    <a:pt x="4484" y="4312"/>
                  </a:lnTo>
                  <a:lnTo>
                    <a:pt x="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69">
              <a:extLst>
                <a:ext uri="{FF2B5EF4-FFF2-40B4-BE49-F238E27FC236}">
                  <a16:creationId xmlns:a16="http://schemas.microsoft.com/office/drawing/2014/main" id="{6005DF56-C69B-4603-BF62-51FC400BBAA8}"/>
                </a:ext>
              </a:extLst>
            </p:cNvPr>
            <p:cNvSpPr>
              <a:spLocks/>
            </p:cNvSpPr>
            <p:nvPr/>
          </p:nvSpPr>
          <p:spPr bwMode="auto">
            <a:xfrm>
              <a:off x="9402610" y="2426673"/>
              <a:ext cx="7116763" cy="6845300"/>
            </a:xfrm>
            <a:custGeom>
              <a:avLst/>
              <a:gdLst>
                <a:gd name="T0" fmla="*/ 56 w 4483"/>
                <a:gd name="T1" fmla="*/ 0 h 4312"/>
                <a:gd name="T2" fmla="*/ 0 w 4483"/>
                <a:gd name="T3" fmla="*/ 0 h 4312"/>
                <a:gd name="T4" fmla="*/ 4427 w 4483"/>
                <a:gd name="T5" fmla="*/ 4312 h 4312"/>
                <a:gd name="T6" fmla="*/ 4483 w 4483"/>
                <a:gd name="T7" fmla="*/ 4312 h 4312"/>
                <a:gd name="T8" fmla="*/ 56 w 4483"/>
                <a:gd name="T9" fmla="*/ 0 h 4312"/>
              </a:gdLst>
              <a:ahLst/>
              <a:cxnLst>
                <a:cxn ang="0">
                  <a:pos x="T0" y="T1"/>
                </a:cxn>
                <a:cxn ang="0">
                  <a:pos x="T2" y="T3"/>
                </a:cxn>
                <a:cxn ang="0">
                  <a:pos x="T4" y="T5"/>
                </a:cxn>
                <a:cxn ang="0">
                  <a:pos x="T6" y="T7"/>
                </a:cxn>
                <a:cxn ang="0">
                  <a:pos x="T8" y="T9"/>
                </a:cxn>
              </a:cxnLst>
              <a:rect l="0" t="0" r="r" b="b"/>
              <a:pathLst>
                <a:path w="4483" h="4312">
                  <a:moveTo>
                    <a:pt x="56" y="0"/>
                  </a:moveTo>
                  <a:lnTo>
                    <a:pt x="0" y="0"/>
                  </a:lnTo>
                  <a:lnTo>
                    <a:pt x="4427" y="4312"/>
                  </a:lnTo>
                  <a:lnTo>
                    <a:pt x="4483"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70">
              <a:extLst>
                <a:ext uri="{FF2B5EF4-FFF2-40B4-BE49-F238E27FC236}">
                  <a16:creationId xmlns:a16="http://schemas.microsoft.com/office/drawing/2014/main" id="{1FA7A5E1-4473-4BF7-B81B-251B2CC00CC4}"/>
                </a:ext>
              </a:extLst>
            </p:cNvPr>
            <p:cNvSpPr>
              <a:spLocks/>
            </p:cNvSpPr>
            <p:nvPr/>
          </p:nvSpPr>
          <p:spPr bwMode="auto">
            <a:xfrm>
              <a:off x="9402610" y="2426673"/>
              <a:ext cx="7116763" cy="6845300"/>
            </a:xfrm>
            <a:custGeom>
              <a:avLst/>
              <a:gdLst>
                <a:gd name="T0" fmla="*/ 56 w 4483"/>
                <a:gd name="T1" fmla="*/ 0 h 4312"/>
                <a:gd name="T2" fmla="*/ 0 w 4483"/>
                <a:gd name="T3" fmla="*/ 0 h 4312"/>
                <a:gd name="T4" fmla="*/ 4427 w 4483"/>
                <a:gd name="T5" fmla="*/ 4312 h 4312"/>
                <a:gd name="T6" fmla="*/ 4483 w 4483"/>
                <a:gd name="T7" fmla="*/ 4312 h 4312"/>
                <a:gd name="T8" fmla="*/ 56 w 4483"/>
                <a:gd name="T9" fmla="*/ 0 h 4312"/>
              </a:gdLst>
              <a:ahLst/>
              <a:cxnLst>
                <a:cxn ang="0">
                  <a:pos x="T0" y="T1"/>
                </a:cxn>
                <a:cxn ang="0">
                  <a:pos x="T2" y="T3"/>
                </a:cxn>
                <a:cxn ang="0">
                  <a:pos x="T4" y="T5"/>
                </a:cxn>
                <a:cxn ang="0">
                  <a:pos x="T6" y="T7"/>
                </a:cxn>
                <a:cxn ang="0">
                  <a:pos x="T8" y="T9"/>
                </a:cxn>
              </a:cxnLst>
              <a:rect l="0" t="0" r="r" b="b"/>
              <a:pathLst>
                <a:path w="4483" h="4312">
                  <a:moveTo>
                    <a:pt x="56" y="0"/>
                  </a:moveTo>
                  <a:lnTo>
                    <a:pt x="0" y="0"/>
                  </a:lnTo>
                  <a:lnTo>
                    <a:pt x="4427" y="4312"/>
                  </a:lnTo>
                  <a:lnTo>
                    <a:pt x="4483"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71">
              <a:extLst>
                <a:ext uri="{FF2B5EF4-FFF2-40B4-BE49-F238E27FC236}">
                  <a16:creationId xmlns:a16="http://schemas.microsoft.com/office/drawing/2014/main" id="{0ACAB71E-71D0-4182-896B-736760B5D97E}"/>
                </a:ext>
              </a:extLst>
            </p:cNvPr>
            <p:cNvSpPr>
              <a:spLocks/>
            </p:cNvSpPr>
            <p:nvPr/>
          </p:nvSpPr>
          <p:spPr bwMode="auto">
            <a:xfrm>
              <a:off x="9081935" y="2426673"/>
              <a:ext cx="7118350" cy="6845300"/>
            </a:xfrm>
            <a:custGeom>
              <a:avLst/>
              <a:gdLst>
                <a:gd name="T0" fmla="*/ 55 w 4484"/>
                <a:gd name="T1" fmla="*/ 0 h 4312"/>
                <a:gd name="T2" fmla="*/ 0 w 4484"/>
                <a:gd name="T3" fmla="*/ 0 h 4312"/>
                <a:gd name="T4" fmla="*/ 4427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7"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72">
              <a:extLst>
                <a:ext uri="{FF2B5EF4-FFF2-40B4-BE49-F238E27FC236}">
                  <a16:creationId xmlns:a16="http://schemas.microsoft.com/office/drawing/2014/main" id="{BB00B520-2CBA-424C-826D-2B2C2D77A721}"/>
                </a:ext>
              </a:extLst>
            </p:cNvPr>
            <p:cNvSpPr>
              <a:spLocks/>
            </p:cNvSpPr>
            <p:nvPr/>
          </p:nvSpPr>
          <p:spPr bwMode="auto">
            <a:xfrm>
              <a:off x="9081935" y="2426673"/>
              <a:ext cx="7118350" cy="6845300"/>
            </a:xfrm>
            <a:custGeom>
              <a:avLst/>
              <a:gdLst>
                <a:gd name="T0" fmla="*/ 55 w 4484"/>
                <a:gd name="T1" fmla="*/ 0 h 4312"/>
                <a:gd name="T2" fmla="*/ 0 w 4484"/>
                <a:gd name="T3" fmla="*/ 0 h 4312"/>
                <a:gd name="T4" fmla="*/ 4427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7"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73">
              <a:extLst>
                <a:ext uri="{FF2B5EF4-FFF2-40B4-BE49-F238E27FC236}">
                  <a16:creationId xmlns:a16="http://schemas.microsoft.com/office/drawing/2014/main" id="{4D0EDC40-7858-4F25-A9CE-43F7EDDF2016}"/>
                </a:ext>
              </a:extLst>
            </p:cNvPr>
            <p:cNvSpPr>
              <a:spLocks/>
            </p:cNvSpPr>
            <p:nvPr/>
          </p:nvSpPr>
          <p:spPr bwMode="auto">
            <a:xfrm>
              <a:off x="8759673" y="2426673"/>
              <a:ext cx="7118350" cy="6845300"/>
            </a:xfrm>
            <a:custGeom>
              <a:avLst/>
              <a:gdLst>
                <a:gd name="T0" fmla="*/ 56 w 4484"/>
                <a:gd name="T1" fmla="*/ 0 h 4312"/>
                <a:gd name="T2" fmla="*/ 0 w 4484"/>
                <a:gd name="T3" fmla="*/ 0 h 4312"/>
                <a:gd name="T4" fmla="*/ 4428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8" y="4312"/>
                  </a:lnTo>
                  <a:lnTo>
                    <a:pt x="4484"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74">
              <a:extLst>
                <a:ext uri="{FF2B5EF4-FFF2-40B4-BE49-F238E27FC236}">
                  <a16:creationId xmlns:a16="http://schemas.microsoft.com/office/drawing/2014/main" id="{B881116A-6A3A-4200-BACD-81A2908A9CFA}"/>
                </a:ext>
              </a:extLst>
            </p:cNvPr>
            <p:cNvSpPr>
              <a:spLocks/>
            </p:cNvSpPr>
            <p:nvPr/>
          </p:nvSpPr>
          <p:spPr bwMode="auto">
            <a:xfrm>
              <a:off x="8759673" y="2426673"/>
              <a:ext cx="7118350" cy="6845300"/>
            </a:xfrm>
            <a:custGeom>
              <a:avLst/>
              <a:gdLst>
                <a:gd name="T0" fmla="*/ 56 w 4484"/>
                <a:gd name="T1" fmla="*/ 0 h 4312"/>
                <a:gd name="T2" fmla="*/ 0 w 4484"/>
                <a:gd name="T3" fmla="*/ 0 h 4312"/>
                <a:gd name="T4" fmla="*/ 4428 w 4484"/>
                <a:gd name="T5" fmla="*/ 4312 h 4312"/>
                <a:gd name="T6" fmla="*/ 4484 w 4484"/>
                <a:gd name="T7" fmla="*/ 4312 h 4312"/>
                <a:gd name="T8" fmla="*/ 56 w 4484"/>
                <a:gd name="T9" fmla="*/ 0 h 4312"/>
              </a:gdLst>
              <a:ahLst/>
              <a:cxnLst>
                <a:cxn ang="0">
                  <a:pos x="T0" y="T1"/>
                </a:cxn>
                <a:cxn ang="0">
                  <a:pos x="T2" y="T3"/>
                </a:cxn>
                <a:cxn ang="0">
                  <a:pos x="T4" y="T5"/>
                </a:cxn>
                <a:cxn ang="0">
                  <a:pos x="T6" y="T7"/>
                </a:cxn>
                <a:cxn ang="0">
                  <a:pos x="T8" y="T9"/>
                </a:cxn>
              </a:cxnLst>
              <a:rect l="0" t="0" r="r" b="b"/>
              <a:pathLst>
                <a:path w="4484" h="4312">
                  <a:moveTo>
                    <a:pt x="56" y="0"/>
                  </a:moveTo>
                  <a:lnTo>
                    <a:pt x="0" y="0"/>
                  </a:lnTo>
                  <a:lnTo>
                    <a:pt x="4428" y="4312"/>
                  </a:lnTo>
                  <a:lnTo>
                    <a:pt x="4484"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75">
              <a:extLst>
                <a:ext uri="{FF2B5EF4-FFF2-40B4-BE49-F238E27FC236}">
                  <a16:creationId xmlns:a16="http://schemas.microsoft.com/office/drawing/2014/main" id="{55E21EEA-FF0C-42F1-9920-5AE8595DD07E}"/>
                </a:ext>
              </a:extLst>
            </p:cNvPr>
            <p:cNvSpPr>
              <a:spLocks/>
            </p:cNvSpPr>
            <p:nvPr/>
          </p:nvSpPr>
          <p:spPr bwMode="auto">
            <a:xfrm>
              <a:off x="8438998"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76">
              <a:extLst>
                <a:ext uri="{FF2B5EF4-FFF2-40B4-BE49-F238E27FC236}">
                  <a16:creationId xmlns:a16="http://schemas.microsoft.com/office/drawing/2014/main" id="{D519726A-8C1B-48D2-BD1C-D3B7B6FB4448}"/>
                </a:ext>
              </a:extLst>
            </p:cNvPr>
            <p:cNvSpPr>
              <a:spLocks/>
            </p:cNvSpPr>
            <p:nvPr/>
          </p:nvSpPr>
          <p:spPr bwMode="auto">
            <a:xfrm>
              <a:off x="8438998"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77">
              <a:extLst>
                <a:ext uri="{FF2B5EF4-FFF2-40B4-BE49-F238E27FC236}">
                  <a16:creationId xmlns:a16="http://schemas.microsoft.com/office/drawing/2014/main" id="{0CD4F9BB-ABDB-48AF-97D9-099DE56CC5DB}"/>
                </a:ext>
              </a:extLst>
            </p:cNvPr>
            <p:cNvSpPr>
              <a:spLocks/>
            </p:cNvSpPr>
            <p:nvPr/>
          </p:nvSpPr>
          <p:spPr bwMode="auto">
            <a:xfrm>
              <a:off x="8116735" y="2426673"/>
              <a:ext cx="7119938" cy="6845300"/>
            </a:xfrm>
            <a:custGeom>
              <a:avLst/>
              <a:gdLst>
                <a:gd name="T0" fmla="*/ 56 w 4485"/>
                <a:gd name="T1" fmla="*/ 0 h 4312"/>
                <a:gd name="T2" fmla="*/ 0 w 4485"/>
                <a:gd name="T3" fmla="*/ 0 h 4312"/>
                <a:gd name="T4" fmla="*/ 4429 w 4485"/>
                <a:gd name="T5" fmla="*/ 4312 h 4312"/>
                <a:gd name="T6" fmla="*/ 4485 w 4485"/>
                <a:gd name="T7" fmla="*/ 4312 h 4312"/>
                <a:gd name="T8" fmla="*/ 56 w 4485"/>
                <a:gd name="T9" fmla="*/ 0 h 4312"/>
              </a:gdLst>
              <a:ahLst/>
              <a:cxnLst>
                <a:cxn ang="0">
                  <a:pos x="T0" y="T1"/>
                </a:cxn>
                <a:cxn ang="0">
                  <a:pos x="T2" y="T3"/>
                </a:cxn>
                <a:cxn ang="0">
                  <a:pos x="T4" y="T5"/>
                </a:cxn>
                <a:cxn ang="0">
                  <a:pos x="T6" y="T7"/>
                </a:cxn>
                <a:cxn ang="0">
                  <a:pos x="T8" y="T9"/>
                </a:cxn>
              </a:cxnLst>
              <a:rect l="0" t="0" r="r" b="b"/>
              <a:pathLst>
                <a:path w="4485" h="4312">
                  <a:moveTo>
                    <a:pt x="56" y="0"/>
                  </a:moveTo>
                  <a:lnTo>
                    <a:pt x="0" y="0"/>
                  </a:lnTo>
                  <a:lnTo>
                    <a:pt x="4429" y="4312"/>
                  </a:lnTo>
                  <a:lnTo>
                    <a:pt x="4485" y="4312"/>
                  </a:lnTo>
                  <a:lnTo>
                    <a:pt x="5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78">
              <a:extLst>
                <a:ext uri="{FF2B5EF4-FFF2-40B4-BE49-F238E27FC236}">
                  <a16:creationId xmlns:a16="http://schemas.microsoft.com/office/drawing/2014/main" id="{27C1BBE4-9603-41A4-A595-A39A6342C030}"/>
                </a:ext>
              </a:extLst>
            </p:cNvPr>
            <p:cNvSpPr>
              <a:spLocks/>
            </p:cNvSpPr>
            <p:nvPr/>
          </p:nvSpPr>
          <p:spPr bwMode="auto">
            <a:xfrm>
              <a:off x="8116735" y="2426673"/>
              <a:ext cx="7119938" cy="6845300"/>
            </a:xfrm>
            <a:custGeom>
              <a:avLst/>
              <a:gdLst>
                <a:gd name="T0" fmla="*/ 56 w 4485"/>
                <a:gd name="T1" fmla="*/ 0 h 4312"/>
                <a:gd name="T2" fmla="*/ 0 w 4485"/>
                <a:gd name="T3" fmla="*/ 0 h 4312"/>
                <a:gd name="T4" fmla="*/ 4429 w 4485"/>
                <a:gd name="T5" fmla="*/ 4312 h 4312"/>
                <a:gd name="T6" fmla="*/ 4485 w 4485"/>
                <a:gd name="T7" fmla="*/ 4312 h 4312"/>
                <a:gd name="T8" fmla="*/ 56 w 4485"/>
                <a:gd name="T9" fmla="*/ 0 h 4312"/>
              </a:gdLst>
              <a:ahLst/>
              <a:cxnLst>
                <a:cxn ang="0">
                  <a:pos x="T0" y="T1"/>
                </a:cxn>
                <a:cxn ang="0">
                  <a:pos x="T2" y="T3"/>
                </a:cxn>
                <a:cxn ang="0">
                  <a:pos x="T4" y="T5"/>
                </a:cxn>
                <a:cxn ang="0">
                  <a:pos x="T6" y="T7"/>
                </a:cxn>
                <a:cxn ang="0">
                  <a:pos x="T8" y="T9"/>
                </a:cxn>
              </a:cxnLst>
              <a:rect l="0" t="0" r="r" b="b"/>
              <a:pathLst>
                <a:path w="4485" h="4312">
                  <a:moveTo>
                    <a:pt x="56" y="0"/>
                  </a:moveTo>
                  <a:lnTo>
                    <a:pt x="0" y="0"/>
                  </a:lnTo>
                  <a:lnTo>
                    <a:pt x="4429" y="4312"/>
                  </a:lnTo>
                  <a:lnTo>
                    <a:pt x="4485" y="4312"/>
                  </a:lnTo>
                  <a:lnTo>
                    <a:pt x="5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79">
              <a:extLst>
                <a:ext uri="{FF2B5EF4-FFF2-40B4-BE49-F238E27FC236}">
                  <a16:creationId xmlns:a16="http://schemas.microsoft.com/office/drawing/2014/main" id="{F6DC178A-4CAE-4635-B8E3-4FC7845B9E6B}"/>
                </a:ext>
              </a:extLst>
            </p:cNvPr>
            <p:cNvSpPr>
              <a:spLocks/>
            </p:cNvSpPr>
            <p:nvPr/>
          </p:nvSpPr>
          <p:spPr bwMode="auto">
            <a:xfrm>
              <a:off x="7796060"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80">
              <a:extLst>
                <a:ext uri="{FF2B5EF4-FFF2-40B4-BE49-F238E27FC236}">
                  <a16:creationId xmlns:a16="http://schemas.microsoft.com/office/drawing/2014/main" id="{1EE8A428-E0DB-4A37-A611-3E1AC27E50C6}"/>
                </a:ext>
              </a:extLst>
            </p:cNvPr>
            <p:cNvSpPr>
              <a:spLocks/>
            </p:cNvSpPr>
            <p:nvPr/>
          </p:nvSpPr>
          <p:spPr bwMode="auto">
            <a:xfrm>
              <a:off x="7796060" y="2426673"/>
              <a:ext cx="7118350" cy="6845300"/>
            </a:xfrm>
            <a:custGeom>
              <a:avLst/>
              <a:gdLst>
                <a:gd name="T0" fmla="*/ 55 w 4484"/>
                <a:gd name="T1" fmla="*/ 0 h 4312"/>
                <a:gd name="T2" fmla="*/ 0 w 4484"/>
                <a:gd name="T3" fmla="*/ 0 h 4312"/>
                <a:gd name="T4" fmla="*/ 4429 w 4484"/>
                <a:gd name="T5" fmla="*/ 4312 h 4312"/>
                <a:gd name="T6" fmla="*/ 4484 w 4484"/>
                <a:gd name="T7" fmla="*/ 4312 h 4312"/>
                <a:gd name="T8" fmla="*/ 55 w 4484"/>
                <a:gd name="T9" fmla="*/ 0 h 4312"/>
              </a:gdLst>
              <a:ahLst/>
              <a:cxnLst>
                <a:cxn ang="0">
                  <a:pos x="T0" y="T1"/>
                </a:cxn>
                <a:cxn ang="0">
                  <a:pos x="T2" y="T3"/>
                </a:cxn>
                <a:cxn ang="0">
                  <a:pos x="T4" y="T5"/>
                </a:cxn>
                <a:cxn ang="0">
                  <a:pos x="T6" y="T7"/>
                </a:cxn>
                <a:cxn ang="0">
                  <a:pos x="T8" y="T9"/>
                </a:cxn>
              </a:cxnLst>
              <a:rect l="0" t="0" r="r" b="b"/>
              <a:pathLst>
                <a:path w="4484" h="4312">
                  <a:moveTo>
                    <a:pt x="55" y="0"/>
                  </a:moveTo>
                  <a:lnTo>
                    <a:pt x="0" y="0"/>
                  </a:lnTo>
                  <a:lnTo>
                    <a:pt x="4429" y="4312"/>
                  </a:lnTo>
                  <a:lnTo>
                    <a:pt x="4484" y="4312"/>
                  </a:lnTo>
                  <a:lnTo>
                    <a:pt x="5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81">
              <a:extLst>
                <a:ext uri="{FF2B5EF4-FFF2-40B4-BE49-F238E27FC236}">
                  <a16:creationId xmlns:a16="http://schemas.microsoft.com/office/drawing/2014/main" id="{90CF619C-D124-4E0C-9607-C2F6B410303E}"/>
                </a:ext>
              </a:extLst>
            </p:cNvPr>
            <p:cNvSpPr>
              <a:spLocks/>
            </p:cNvSpPr>
            <p:nvPr/>
          </p:nvSpPr>
          <p:spPr bwMode="auto">
            <a:xfrm>
              <a:off x="7767485" y="2623523"/>
              <a:ext cx="6826250" cy="6648450"/>
            </a:xfrm>
            <a:custGeom>
              <a:avLst/>
              <a:gdLst>
                <a:gd name="T0" fmla="*/ 0 w 4300"/>
                <a:gd name="T1" fmla="*/ 0 h 4188"/>
                <a:gd name="T2" fmla="*/ 0 w 4300"/>
                <a:gd name="T3" fmla="*/ 54 h 4188"/>
                <a:gd name="T4" fmla="*/ 4244 w 4300"/>
                <a:gd name="T5" fmla="*/ 4188 h 4188"/>
                <a:gd name="T6" fmla="*/ 4300 w 4300"/>
                <a:gd name="T7" fmla="*/ 4188 h 4188"/>
                <a:gd name="T8" fmla="*/ 0 w 4300"/>
                <a:gd name="T9" fmla="*/ 0 h 4188"/>
              </a:gdLst>
              <a:ahLst/>
              <a:cxnLst>
                <a:cxn ang="0">
                  <a:pos x="T0" y="T1"/>
                </a:cxn>
                <a:cxn ang="0">
                  <a:pos x="T2" y="T3"/>
                </a:cxn>
                <a:cxn ang="0">
                  <a:pos x="T4" y="T5"/>
                </a:cxn>
                <a:cxn ang="0">
                  <a:pos x="T6" y="T7"/>
                </a:cxn>
                <a:cxn ang="0">
                  <a:pos x="T8" y="T9"/>
                </a:cxn>
              </a:cxnLst>
              <a:rect l="0" t="0" r="r" b="b"/>
              <a:pathLst>
                <a:path w="4300" h="4188">
                  <a:moveTo>
                    <a:pt x="0" y="0"/>
                  </a:moveTo>
                  <a:lnTo>
                    <a:pt x="0" y="54"/>
                  </a:lnTo>
                  <a:lnTo>
                    <a:pt x="4244" y="4188"/>
                  </a:lnTo>
                  <a:lnTo>
                    <a:pt x="4300" y="4188"/>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82">
              <a:extLst>
                <a:ext uri="{FF2B5EF4-FFF2-40B4-BE49-F238E27FC236}">
                  <a16:creationId xmlns:a16="http://schemas.microsoft.com/office/drawing/2014/main" id="{FE931DF7-27C2-4F84-9378-5FB315972311}"/>
                </a:ext>
              </a:extLst>
            </p:cNvPr>
            <p:cNvSpPr>
              <a:spLocks/>
            </p:cNvSpPr>
            <p:nvPr/>
          </p:nvSpPr>
          <p:spPr bwMode="auto">
            <a:xfrm>
              <a:off x="7767485" y="2623523"/>
              <a:ext cx="6826250" cy="6648450"/>
            </a:xfrm>
            <a:custGeom>
              <a:avLst/>
              <a:gdLst>
                <a:gd name="T0" fmla="*/ 0 w 4300"/>
                <a:gd name="T1" fmla="*/ 0 h 4188"/>
                <a:gd name="T2" fmla="*/ 0 w 4300"/>
                <a:gd name="T3" fmla="*/ 54 h 4188"/>
                <a:gd name="T4" fmla="*/ 4244 w 4300"/>
                <a:gd name="T5" fmla="*/ 4188 h 4188"/>
                <a:gd name="T6" fmla="*/ 4300 w 4300"/>
                <a:gd name="T7" fmla="*/ 4188 h 4188"/>
                <a:gd name="T8" fmla="*/ 0 w 4300"/>
                <a:gd name="T9" fmla="*/ 0 h 4188"/>
              </a:gdLst>
              <a:ahLst/>
              <a:cxnLst>
                <a:cxn ang="0">
                  <a:pos x="T0" y="T1"/>
                </a:cxn>
                <a:cxn ang="0">
                  <a:pos x="T2" y="T3"/>
                </a:cxn>
                <a:cxn ang="0">
                  <a:pos x="T4" y="T5"/>
                </a:cxn>
                <a:cxn ang="0">
                  <a:pos x="T6" y="T7"/>
                </a:cxn>
                <a:cxn ang="0">
                  <a:pos x="T8" y="T9"/>
                </a:cxn>
              </a:cxnLst>
              <a:rect l="0" t="0" r="r" b="b"/>
              <a:pathLst>
                <a:path w="4300" h="4188">
                  <a:moveTo>
                    <a:pt x="0" y="0"/>
                  </a:moveTo>
                  <a:lnTo>
                    <a:pt x="0" y="54"/>
                  </a:lnTo>
                  <a:lnTo>
                    <a:pt x="4244" y="4188"/>
                  </a:lnTo>
                  <a:lnTo>
                    <a:pt x="4300" y="4188"/>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83">
              <a:extLst>
                <a:ext uri="{FF2B5EF4-FFF2-40B4-BE49-F238E27FC236}">
                  <a16:creationId xmlns:a16="http://schemas.microsoft.com/office/drawing/2014/main" id="{494BD5E5-41B5-4FB4-B6DE-8D1C4BC4E37C}"/>
                </a:ext>
              </a:extLst>
            </p:cNvPr>
            <p:cNvSpPr>
              <a:spLocks/>
            </p:cNvSpPr>
            <p:nvPr/>
          </p:nvSpPr>
          <p:spPr bwMode="auto">
            <a:xfrm>
              <a:off x="7767485" y="2934673"/>
              <a:ext cx="6503988" cy="6337300"/>
            </a:xfrm>
            <a:custGeom>
              <a:avLst/>
              <a:gdLst>
                <a:gd name="T0" fmla="*/ 0 w 4097"/>
                <a:gd name="T1" fmla="*/ 0 h 3992"/>
                <a:gd name="T2" fmla="*/ 0 w 4097"/>
                <a:gd name="T3" fmla="*/ 56 h 3992"/>
                <a:gd name="T4" fmla="*/ 4042 w 4097"/>
                <a:gd name="T5" fmla="*/ 3992 h 3992"/>
                <a:gd name="T6" fmla="*/ 4097 w 4097"/>
                <a:gd name="T7" fmla="*/ 3992 h 3992"/>
                <a:gd name="T8" fmla="*/ 0 w 4097"/>
                <a:gd name="T9" fmla="*/ 0 h 3992"/>
              </a:gdLst>
              <a:ahLst/>
              <a:cxnLst>
                <a:cxn ang="0">
                  <a:pos x="T0" y="T1"/>
                </a:cxn>
                <a:cxn ang="0">
                  <a:pos x="T2" y="T3"/>
                </a:cxn>
                <a:cxn ang="0">
                  <a:pos x="T4" y="T5"/>
                </a:cxn>
                <a:cxn ang="0">
                  <a:pos x="T6" y="T7"/>
                </a:cxn>
                <a:cxn ang="0">
                  <a:pos x="T8" y="T9"/>
                </a:cxn>
              </a:cxnLst>
              <a:rect l="0" t="0" r="r" b="b"/>
              <a:pathLst>
                <a:path w="4097" h="3992">
                  <a:moveTo>
                    <a:pt x="0" y="0"/>
                  </a:moveTo>
                  <a:lnTo>
                    <a:pt x="0" y="56"/>
                  </a:lnTo>
                  <a:lnTo>
                    <a:pt x="4042" y="3992"/>
                  </a:lnTo>
                  <a:lnTo>
                    <a:pt x="4097" y="3992"/>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84">
              <a:extLst>
                <a:ext uri="{FF2B5EF4-FFF2-40B4-BE49-F238E27FC236}">
                  <a16:creationId xmlns:a16="http://schemas.microsoft.com/office/drawing/2014/main" id="{892690DE-7C01-460F-B291-703546456124}"/>
                </a:ext>
              </a:extLst>
            </p:cNvPr>
            <p:cNvSpPr>
              <a:spLocks/>
            </p:cNvSpPr>
            <p:nvPr/>
          </p:nvSpPr>
          <p:spPr bwMode="auto">
            <a:xfrm>
              <a:off x="7767485" y="2934673"/>
              <a:ext cx="6503988" cy="6337300"/>
            </a:xfrm>
            <a:custGeom>
              <a:avLst/>
              <a:gdLst>
                <a:gd name="T0" fmla="*/ 0 w 4097"/>
                <a:gd name="T1" fmla="*/ 0 h 3992"/>
                <a:gd name="T2" fmla="*/ 0 w 4097"/>
                <a:gd name="T3" fmla="*/ 56 h 3992"/>
                <a:gd name="T4" fmla="*/ 4042 w 4097"/>
                <a:gd name="T5" fmla="*/ 3992 h 3992"/>
                <a:gd name="T6" fmla="*/ 4097 w 4097"/>
                <a:gd name="T7" fmla="*/ 3992 h 3992"/>
                <a:gd name="T8" fmla="*/ 0 w 4097"/>
                <a:gd name="T9" fmla="*/ 0 h 3992"/>
              </a:gdLst>
              <a:ahLst/>
              <a:cxnLst>
                <a:cxn ang="0">
                  <a:pos x="T0" y="T1"/>
                </a:cxn>
                <a:cxn ang="0">
                  <a:pos x="T2" y="T3"/>
                </a:cxn>
                <a:cxn ang="0">
                  <a:pos x="T4" y="T5"/>
                </a:cxn>
                <a:cxn ang="0">
                  <a:pos x="T6" y="T7"/>
                </a:cxn>
                <a:cxn ang="0">
                  <a:pos x="T8" y="T9"/>
                </a:cxn>
              </a:cxnLst>
              <a:rect l="0" t="0" r="r" b="b"/>
              <a:pathLst>
                <a:path w="4097" h="3992">
                  <a:moveTo>
                    <a:pt x="0" y="0"/>
                  </a:moveTo>
                  <a:lnTo>
                    <a:pt x="0" y="56"/>
                  </a:lnTo>
                  <a:lnTo>
                    <a:pt x="4042" y="3992"/>
                  </a:lnTo>
                  <a:lnTo>
                    <a:pt x="4097" y="3992"/>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85">
              <a:extLst>
                <a:ext uri="{FF2B5EF4-FFF2-40B4-BE49-F238E27FC236}">
                  <a16:creationId xmlns:a16="http://schemas.microsoft.com/office/drawing/2014/main" id="{66461A4A-F764-464E-804E-1566DD0B977F}"/>
                </a:ext>
              </a:extLst>
            </p:cNvPr>
            <p:cNvSpPr>
              <a:spLocks/>
            </p:cNvSpPr>
            <p:nvPr/>
          </p:nvSpPr>
          <p:spPr bwMode="auto">
            <a:xfrm>
              <a:off x="7767485" y="3248998"/>
              <a:ext cx="6183313" cy="6022975"/>
            </a:xfrm>
            <a:custGeom>
              <a:avLst/>
              <a:gdLst>
                <a:gd name="T0" fmla="*/ 0 w 3895"/>
                <a:gd name="T1" fmla="*/ 0 h 3794"/>
                <a:gd name="T2" fmla="*/ 0 w 3895"/>
                <a:gd name="T3" fmla="*/ 54 h 3794"/>
                <a:gd name="T4" fmla="*/ 3839 w 3895"/>
                <a:gd name="T5" fmla="*/ 3794 h 3794"/>
                <a:gd name="T6" fmla="*/ 3895 w 3895"/>
                <a:gd name="T7" fmla="*/ 3794 h 3794"/>
                <a:gd name="T8" fmla="*/ 0 w 3895"/>
                <a:gd name="T9" fmla="*/ 0 h 3794"/>
              </a:gdLst>
              <a:ahLst/>
              <a:cxnLst>
                <a:cxn ang="0">
                  <a:pos x="T0" y="T1"/>
                </a:cxn>
                <a:cxn ang="0">
                  <a:pos x="T2" y="T3"/>
                </a:cxn>
                <a:cxn ang="0">
                  <a:pos x="T4" y="T5"/>
                </a:cxn>
                <a:cxn ang="0">
                  <a:pos x="T6" y="T7"/>
                </a:cxn>
                <a:cxn ang="0">
                  <a:pos x="T8" y="T9"/>
                </a:cxn>
              </a:cxnLst>
              <a:rect l="0" t="0" r="r" b="b"/>
              <a:pathLst>
                <a:path w="3895" h="3794">
                  <a:moveTo>
                    <a:pt x="0" y="0"/>
                  </a:moveTo>
                  <a:lnTo>
                    <a:pt x="0" y="54"/>
                  </a:lnTo>
                  <a:lnTo>
                    <a:pt x="3839" y="3794"/>
                  </a:lnTo>
                  <a:lnTo>
                    <a:pt x="3895" y="3794"/>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86">
              <a:extLst>
                <a:ext uri="{FF2B5EF4-FFF2-40B4-BE49-F238E27FC236}">
                  <a16:creationId xmlns:a16="http://schemas.microsoft.com/office/drawing/2014/main" id="{CF65E0CA-2647-4BF0-8428-DBE5396C15A6}"/>
                </a:ext>
              </a:extLst>
            </p:cNvPr>
            <p:cNvSpPr>
              <a:spLocks/>
            </p:cNvSpPr>
            <p:nvPr/>
          </p:nvSpPr>
          <p:spPr bwMode="auto">
            <a:xfrm>
              <a:off x="7767485" y="3248998"/>
              <a:ext cx="6183313" cy="6022975"/>
            </a:xfrm>
            <a:custGeom>
              <a:avLst/>
              <a:gdLst>
                <a:gd name="T0" fmla="*/ 0 w 3895"/>
                <a:gd name="T1" fmla="*/ 0 h 3794"/>
                <a:gd name="T2" fmla="*/ 0 w 3895"/>
                <a:gd name="T3" fmla="*/ 54 h 3794"/>
                <a:gd name="T4" fmla="*/ 3839 w 3895"/>
                <a:gd name="T5" fmla="*/ 3794 h 3794"/>
                <a:gd name="T6" fmla="*/ 3895 w 3895"/>
                <a:gd name="T7" fmla="*/ 3794 h 3794"/>
                <a:gd name="T8" fmla="*/ 0 w 3895"/>
                <a:gd name="T9" fmla="*/ 0 h 3794"/>
              </a:gdLst>
              <a:ahLst/>
              <a:cxnLst>
                <a:cxn ang="0">
                  <a:pos x="T0" y="T1"/>
                </a:cxn>
                <a:cxn ang="0">
                  <a:pos x="T2" y="T3"/>
                </a:cxn>
                <a:cxn ang="0">
                  <a:pos x="T4" y="T5"/>
                </a:cxn>
                <a:cxn ang="0">
                  <a:pos x="T6" y="T7"/>
                </a:cxn>
                <a:cxn ang="0">
                  <a:pos x="T8" y="T9"/>
                </a:cxn>
              </a:cxnLst>
              <a:rect l="0" t="0" r="r" b="b"/>
              <a:pathLst>
                <a:path w="3895" h="3794">
                  <a:moveTo>
                    <a:pt x="0" y="0"/>
                  </a:moveTo>
                  <a:lnTo>
                    <a:pt x="0" y="54"/>
                  </a:lnTo>
                  <a:lnTo>
                    <a:pt x="3839" y="3794"/>
                  </a:lnTo>
                  <a:lnTo>
                    <a:pt x="3895" y="3794"/>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87">
              <a:extLst>
                <a:ext uri="{FF2B5EF4-FFF2-40B4-BE49-F238E27FC236}">
                  <a16:creationId xmlns:a16="http://schemas.microsoft.com/office/drawing/2014/main" id="{FE993262-73C5-40CF-9B1F-79E0C10C9025}"/>
                </a:ext>
              </a:extLst>
            </p:cNvPr>
            <p:cNvSpPr>
              <a:spLocks/>
            </p:cNvSpPr>
            <p:nvPr/>
          </p:nvSpPr>
          <p:spPr bwMode="auto">
            <a:xfrm>
              <a:off x="7767485" y="3560148"/>
              <a:ext cx="5861050" cy="5711825"/>
            </a:xfrm>
            <a:custGeom>
              <a:avLst/>
              <a:gdLst>
                <a:gd name="T0" fmla="*/ 0 w 3692"/>
                <a:gd name="T1" fmla="*/ 0 h 3598"/>
                <a:gd name="T2" fmla="*/ 0 w 3692"/>
                <a:gd name="T3" fmla="*/ 56 h 3598"/>
                <a:gd name="T4" fmla="*/ 3637 w 3692"/>
                <a:gd name="T5" fmla="*/ 3598 h 3598"/>
                <a:gd name="T6" fmla="*/ 3692 w 3692"/>
                <a:gd name="T7" fmla="*/ 3598 h 3598"/>
                <a:gd name="T8" fmla="*/ 0 w 3692"/>
                <a:gd name="T9" fmla="*/ 0 h 3598"/>
              </a:gdLst>
              <a:ahLst/>
              <a:cxnLst>
                <a:cxn ang="0">
                  <a:pos x="T0" y="T1"/>
                </a:cxn>
                <a:cxn ang="0">
                  <a:pos x="T2" y="T3"/>
                </a:cxn>
                <a:cxn ang="0">
                  <a:pos x="T4" y="T5"/>
                </a:cxn>
                <a:cxn ang="0">
                  <a:pos x="T6" y="T7"/>
                </a:cxn>
                <a:cxn ang="0">
                  <a:pos x="T8" y="T9"/>
                </a:cxn>
              </a:cxnLst>
              <a:rect l="0" t="0" r="r" b="b"/>
              <a:pathLst>
                <a:path w="3692" h="3598">
                  <a:moveTo>
                    <a:pt x="0" y="0"/>
                  </a:moveTo>
                  <a:lnTo>
                    <a:pt x="0" y="56"/>
                  </a:lnTo>
                  <a:lnTo>
                    <a:pt x="3637" y="3598"/>
                  </a:lnTo>
                  <a:lnTo>
                    <a:pt x="3692" y="3598"/>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88">
              <a:extLst>
                <a:ext uri="{FF2B5EF4-FFF2-40B4-BE49-F238E27FC236}">
                  <a16:creationId xmlns:a16="http://schemas.microsoft.com/office/drawing/2014/main" id="{79A1A2F9-93ED-430E-BF37-8A90B1BEA930}"/>
                </a:ext>
              </a:extLst>
            </p:cNvPr>
            <p:cNvSpPr>
              <a:spLocks/>
            </p:cNvSpPr>
            <p:nvPr/>
          </p:nvSpPr>
          <p:spPr bwMode="auto">
            <a:xfrm>
              <a:off x="7767485" y="3560148"/>
              <a:ext cx="5861050" cy="5711825"/>
            </a:xfrm>
            <a:custGeom>
              <a:avLst/>
              <a:gdLst>
                <a:gd name="T0" fmla="*/ 0 w 3692"/>
                <a:gd name="T1" fmla="*/ 0 h 3598"/>
                <a:gd name="T2" fmla="*/ 0 w 3692"/>
                <a:gd name="T3" fmla="*/ 56 h 3598"/>
                <a:gd name="T4" fmla="*/ 3637 w 3692"/>
                <a:gd name="T5" fmla="*/ 3598 h 3598"/>
                <a:gd name="T6" fmla="*/ 3692 w 3692"/>
                <a:gd name="T7" fmla="*/ 3598 h 3598"/>
                <a:gd name="T8" fmla="*/ 0 w 3692"/>
                <a:gd name="T9" fmla="*/ 0 h 3598"/>
              </a:gdLst>
              <a:ahLst/>
              <a:cxnLst>
                <a:cxn ang="0">
                  <a:pos x="T0" y="T1"/>
                </a:cxn>
                <a:cxn ang="0">
                  <a:pos x="T2" y="T3"/>
                </a:cxn>
                <a:cxn ang="0">
                  <a:pos x="T4" y="T5"/>
                </a:cxn>
                <a:cxn ang="0">
                  <a:pos x="T6" y="T7"/>
                </a:cxn>
                <a:cxn ang="0">
                  <a:pos x="T8" y="T9"/>
                </a:cxn>
              </a:cxnLst>
              <a:rect l="0" t="0" r="r" b="b"/>
              <a:pathLst>
                <a:path w="3692" h="3598">
                  <a:moveTo>
                    <a:pt x="0" y="0"/>
                  </a:moveTo>
                  <a:lnTo>
                    <a:pt x="0" y="56"/>
                  </a:lnTo>
                  <a:lnTo>
                    <a:pt x="3637" y="3598"/>
                  </a:lnTo>
                  <a:lnTo>
                    <a:pt x="3692" y="3598"/>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89">
              <a:extLst>
                <a:ext uri="{FF2B5EF4-FFF2-40B4-BE49-F238E27FC236}">
                  <a16:creationId xmlns:a16="http://schemas.microsoft.com/office/drawing/2014/main" id="{37EDF455-6978-44EE-92C6-D88AC449A942}"/>
                </a:ext>
              </a:extLst>
            </p:cNvPr>
            <p:cNvSpPr>
              <a:spLocks/>
            </p:cNvSpPr>
            <p:nvPr/>
          </p:nvSpPr>
          <p:spPr bwMode="auto">
            <a:xfrm>
              <a:off x="7767485" y="3874473"/>
              <a:ext cx="5541963" cy="5397500"/>
            </a:xfrm>
            <a:custGeom>
              <a:avLst/>
              <a:gdLst>
                <a:gd name="T0" fmla="*/ 0 w 3491"/>
                <a:gd name="T1" fmla="*/ 0 h 3400"/>
                <a:gd name="T2" fmla="*/ 0 w 3491"/>
                <a:gd name="T3" fmla="*/ 54 h 3400"/>
                <a:gd name="T4" fmla="*/ 3434 w 3491"/>
                <a:gd name="T5" fmla="*/ 3400 h 3400"/>
                <a:gd name="T6" fmla="*/ 3491 w 3491"/>
                <a:gd name="T7" fmla="*/ 3400 h 3400"/>
                <a:gd name="T8" fmla="*/ 0 w 3491"/>
                <a:gd name="T9" fmla="*/ 0 h 3400"/>
              </a:gdLst>
              <a:ahLst/>
              <a:cxnLst>
                <a:cxn ang="0">
                  <a:pos x="T0" y="T1"/>
                </a:cxn>
                <a:cxn ang="0">
                  <a:pos x="T2" y="T3"/>
                </a:cxn>
                <a:cxn ang="0">
                  <a:pos x="T4" y="T5"/>
                </a:cxn>
                <a:cxn ang="0">
                  <a:pos x="T6" y="T7"/>
                </a:cxn>
                <a:cxn ang="0">
                  <a:pos x="T8" y="T9"/>
                </a:cxn>
              </a:cxnLst>
              <a:rect l="0" t="0" r="r" b="b"/>
              <a:pathLst>
                <a:path w="3491" h="3400">
                  <a:moveTo>
                    <a:pt x="0" y="0"/>
                  </a:moveTo>
                  <a:lnTo>
                    <a:pt x="0" y="54"/>
                  </a:lnTo>
                  <a:lnTo>
                    <a:pt x="3434" y="3400"/>
                  </a:lnTo>
                  <a:lnTo>
                    <a:pt x="3491" y="340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90">
              <a:extLst>
                <a:ext uri="{FF2B5EF4-FFF2-40B4-BE49-F238E27FC236}">
                  <a16:creationId xmlns:a16="http://schemas.microsoft.com/office/drawing/2014/main" id="{1C259C31-A9E8-47D7-984E-F2D4E9F6DAA9}"/>
                </a:ext>
              </a:extLst>
            </p:cNvPr>
            <p:cNvSpPr>
              <a:spLocks/>
            </p:cNvSpPr>
            <p:nvPr/>
          </p:nvSpPr>
          <p:spPr bwMode="auto">
            <a:xfrm>
              <a:off x="7767485" y="3874473"/>
              <a:ext cx="5541963" cy="5397500"/>
            </a:xfrm>
            <a:custGeom>
              <a:avLst/>
              <a:gdLst>
                <a:gd name="T0" fmla="*/ 0 w 3491"/>
                <a:gd name="T1" fmla="*/ 0 h 3400"/>
                <a:gd name="T2" fmla="*/ 0 w 3491"/>
                <a:gd name="T3" fmla="*/ 54 h 3400"/>
                <a:gd name="T4" fmla="*/ 3434 w 3491"/>
                <a:gd name="T5" fmla="*/ 3400 h 3400"/>
                <a:gd name="T6" fmla="*/ 3491 w 3491"/>
                <a:gd name="T7" fmla="*/ 3400 h 3400"/>
                <a:gd name="T8" fmla="*/ 0 w 3491"/>
                <a:gd name="T9" fmla="*/ 0 h 3400"/>
              </a:gdLst>
              <a:ahLst/>
              <a:cxnLst>
                <a:cxn ang="0">
                  <a:pos x="T0" y="T1"/>
                </a:cxn>
                <a:cxn ang="0">
                  <a:pos x="T2" y="T3"/>
                </a:cxn>
                <a:cxn ang="0">
                  <a:pos x="T4" y="T5"/>
                </a:cxn>
                <a:cxn ang="0">
                  <a:pos x="T6" y="T7"/>
                </a:cxn>
                <a:cxn ang="0">
                  <a:pos x="T8" y="T9"/>
                </a:cxn>
              </a:cxnLst>
              <a:rect l="0" t="0" r="r" b="b"/>
              <a:pathLst>
                <a:path w="3491" h="3400">
                  <a:moveTo>
                    <a:pt x="0" y="0"/>
                  </a:moveTo>
                  <a:lnTo>
                    <a:pt x="0" y="54"/>
                  </a:lnTo>
                  <a:lnTo>
                    <a:pt x="3434" y="3400"/>
                  </a:lnTo>
                  <a:lnTo>
                    <a:pt x="3491" y="3400"/>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Freeform 91">
              <a:extLst>
                <a:ext uri="{FF2B5EF4-FFF2-40B4-BE49-F238E27FC236}">
                  <a16:creationId xmlns:a16="http://schemas.microsoft.com/office/drawing/2014/main" id="{C4BD3CC8-BE05-4A83-90C6-27EA46FA1831}"/>
                </a:ext>
              </a:extLst>
            </p:cNvPr>
            <p:cNvSpPr>
              <a:spLocks/>
            </p:cNvSpPr>
            <p:nvPr/>
          </p:nvSpPr>
          <p:spPr bwMode="auto">
            <a:xfrm>
              <a:off x="7767485" y="4187211"/>
              <a:ext cx="5221288" cy="5084763"/>
            </a:xfrm>
            <a:custGeom>
              <a:avLst/>
              <a:gdLst>
                <a:gd name="T0" fmla="*/ 0 w 3289"/>
                <a:gd name="T1" fmla="*/ 0 h 3203"/>
                <a:gd name="T2" fmla="*/ 0 w 3289"/>
                <a:gd name="T3" fmla="*/ 54 h 3203"/>
                <a:gd name="T4" fmla="*/ 3232 w 3289"/>
                <a:gd name="T5" fmla="*/ 3203 h 3203"/>
                <a:gd name="T6" fmla="*/ 3289 w 3289"/>
                <a:gd name="T7" fmla="*/ 3203 h 3203"/>
                <a:gd name="T8" fmla="*/ 0 w 3289"/>
                <a:gd name="T9" fmla="*/ 0 h 3203"/>
              </a:gdLst>
              <a:ahLst/>
              <a:cxnLst>
                <a:cxn ang="0">
                  <a:pos x="T0" y="T1"/>
                </a:cxn>
                <a:cxn ang="0">
                  <a:pos x="T2" y="T3"/>
                </a:cxn>
                <a:cxn ang="0">
                  <a:pos x="T4" y="T5"/>
                </a:cxn>
                <a:cxn ang="0">
                  <a:pos x="T6" y="T7"/>
                </a:cxn>
                <a:cxn ang="0">
                  <a:pos x="T8" y="T9"/>
                </a:cxn>
              </a:cxnLst>
              <a:rect l="0" t="0" r="r" b="b"/>
              <a:pathLst>
                <a:path w="3289" h="3203">
                  <a:moveTo>
                    <a:pt x="0" y="0"/>
                  </a:moveTo>
                  <a:lnTo>
                    <a:pt x="0" y="54"/>
                  </a:lnTo>
                  <a:lnTo>
                    <a:pt x="3232" y="3203"/>
                  </a:lnTo>
                  <a:lnTo>
                    <a:pt x="3289" y="3203"/>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92">
              <a:extLst>
                <a:ext uri="{FF2B5EF4-FFF2-40B4-BE49-F238E27FC236}">
                  <a16:creationId xmlns:a16="http://schemas.microsoft.com/office/drawing/2014/main" id="{1EFC2A6B-1D80-4223-A32B-3DAE4E1489C0}"/>
                </a:ext>
              </a:extLst>
            </p:cNvPr>
            <p:cNvSpPr>
              <a:spLocks/>
            </p:cNvSpPr>
            <p:nvPr/>
          </p:nvSpPr>
          <p:spPr bwMode="auto">
            <a:xfrm>
              <a:off x="7767485" y="4187211"/>
              <a:ext cx="5221288" cy="5084763"/>
            </a:xfrm>
            <a:custGeom>
              <a:avLst/>
              <a:gdLst>
                <a:gd name="T0" fmla="*/ 0 w 3289"/>
                <a:gd name="T1" fmla="*/ 0 h 3203"/>
                <a:gd name="T2" fmla="*/ 0 w 3289"/>
                <a:gd name="T3" fmla="*/ 54 h 3203"/>
                <a:gd name="T4" fmla="*/ 3232 w 3289"/>
                <a:gd name="T5" fmla="*/ 3203 h 3203"/>
                <a:gd name="T6" fmla="*/ 3289 w 3289"/>
                <a:gd name="T7" fmla="*/ 3203 h 3203"/>
                <a:gd name="T8" fmla="*/ 0 w 3289"/>
                <a:gd name="T9" fmla="*/ 0 h 3203"/>
              </a:gdLst>
              <a:ahLst/>
              <a:cxnLst>
                <a:cxn ang="0">
                  <a:pos x="T0" y="T1"/>
                </a:cxn>
                <a:cxn ang="0">
                  <a:pos x="T2" y="T3"/>
                </a:cxn>
                <a:cxn ang="0">
                  <a:pos x="T4" y="T5"/>
                </a:cxn>
                <a:cxn ang="0">
                  <a:pos x="T6" y="T7"/>
                </a:cxn>
                <a:cxn ang="0">
                  <a:pos x="T8" y="T9"/>
                </a:cxn>
              </a:cxnLst>
              <a:rect l="0" t="0" r="r" b="b"/>
              <a:pathLst>
                <a:path w="3289" h="3203">
                  <a:moveTo>
                    <a:pt x="0" y="0"/>
                  </a:moveTo>
                  <a:lnTo>
                    <a:pt x="0" y="54"/>
                  </a:lnTo>
                  <a:lnTo>
                    <a:pt x="3232" y="3203"/>
                  </a:lnTo>
                  <a:lnTo>
                    <a:pt x="3289" y="3203"/>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Freeform 93">
              <a:extLst>
                <a:ext uri="{FF2B5EF4-FFF2-40B4-BE49-F238E27FC236}">
                  <a16:creationId xmlns:a16="http://schemas.microsoft.com/office/drawing/2014/main" id="{39237388-38AC-4543-8B89-04C626DDB252}"/>
                </a:ext>
              </a:extLst>
            </p:cNvPr>
            <p:cNvSpPr>
              <a:spLocks/>
            </p:cNvSpPr>
            <p:nvPr/>
          </p:nvSpPr>
          <p:spPr bwMode="auto">
            <a:xfrm>
              <a:off x="7767485" y="4499948"/>
              <a:ext cx="4899025" cy="4772025"/>
            </a:xfrm>
            <a:custGeom>
              <a:avLst/>
              <a:gdLst>
                <a:gd name="T0" fmla="*/ 0 w 3086"/>
                <a:gd name="T1" fmla="*/ 0 h 3006"/>
                <a:gd name="T2" fmla="*/ 0 w 3086"/>
                <a:gd name="T3" fmla="*/ 55 h 3006"/>
                <a:gd name="T4" fmla="*/ 3029 w 3086"/>
                <a:gd name="T5" fmla="*/ 3006 h 3006"/>
                <a:gd name="T6" fmla="*/ 3086 w 3086"/>
                <a:gd name="T7" fmla="*/ 3006 h 3006"/>
                <a:gd name="T8" fmla="*/ 0 w 3086"/>
                <a:gd name="T9" fmla="*/ 0 h 3006"/>
              </a:gdLst>
              <a:ahLst/>
              <a:cxnLst>
                <a:cxn ang="0">
                  <a:pos x="T0" y="T1"/>
                </a:cxn>
                <a:cxn ang="0">
                  <a:pos x="T2" y="T3"/>
                </a:cxn>
                <a:cxn ang="0">
                  <a:pos x="T4" y="T5"/>
                </a:cxn>
                <a:cxn ang="0">
                  <a:pos x="T6" y="T7"/>
                </a:cxn>
                <a:cxn ang="0">
                  <a:pos x="T8" y="T9"/>
                </a:cxn>
              </a:cxnLst>
              <a:rect l="0" t="0" r="r" b="b"/>
              <a:pathLst>
                <a:path w="3086" h="3006">
                  <a:moveTo>
                    <a:pt x="0" y="0"/>
                  </a:moveTo>
                  <a:lnTo>
                    <a:pt x="0" y="55"/>
                  </a:lnTo>
                  <a:lnTo>
                    <a:pt x="3029" y="3006"/>
                  </a:lnTo>
                  <a:lnTo>
                    <a:pt x="3086" y="3006"/>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94">
              <a:extLst>
                <a:ext uri="{FF2B5EF4-FFF2-40B4-BE49-F238E27FC236}">
                  <a16:creationId xmlns:a16="http://schemas.microsoft.com/office/drawing/2014/main" id="{3E29F2C7-32D1-41AA-ACC4-F0A526B138E5}"/>
                </a:ext>
              </a:extLst>
            </p:cNvPr>
            <p:cNvSpPr>
              <a:spLocks/>
            </p:cNvSpPr>
            <p:nvPr/>
          </p:nvSpPr>
          <p:spPr bwMode="auto">
            <a:xfrm>
              <a:off x="7767485" y="4499948"/>
              <a:ext cx="4899025" cy="4772025"/>
            </a:xfrm>
            <a:custGeom>
              <a:avLst/>
              <a:gdLst>
                <a:gd name="T0" fmla="*/ 0 w 3086"/>
                <a:gd name="T1" fmla="*/ 0 h 3006"/>
                <a:gd name="T2" fmla="*/ 0 w 3086"/>
                <a:gd name="T3" fmla="*/ 55 h 3006"/>
                <a:gd name="T4" fmla="*/ 3029 w 3086"/>
                <a:gd name="T5" fmla="*/ 3006 h 3006"/>
                <a:gd name="T6" fmla="*/ 3086 w 3086"/>
                <a:gd name="T7" fmla="*/ 3006 h 3006"/>
                <a:gd name="T8" fmla="*/ 0 w 3086"/>
                <a:gd name="T9" fmla="*/ 0 h 3006"/>
              </a:gdLst>
              <a:ahLst/>
              <a:cxnLst>
                <a:cxn ang="0">
                  <a:pos x="T0" y="T1"/>
                </a:cxn>
                <a:cxn ang="0">
                  <a:pos x="T2" y="T3"/>
                </a:cxn>
                <a:cxn ang="0">
                  <a:pos x="T4" y="T5"/>
                </a:cxn>
                <a:cxn ang="0">
                  <a:pos x="T6" y="T7"/>
                </a:cxn>
                <a:cxn ang="0">
                  <a:pos x="T8" y="T9"/>
                </a:cxn>
              </a:cxnLst>
              <a:rect l="0" t="0" r="r" b="b"/>
              <a:pathLst>
                <a:path w="3086" h="3006">
                  <a:moveTo>
                    <a:pt x="0" y="0"/>
                  </a:moveTo>
                  <a:lnTo>
                    <a:pt x="0" y="55"/>
                  </a:lnTo>
                  <a:lnTo>
                    <a:pt x="3029" y="3006"/>
                  </a:lnTo>
                  <a:lnTo>
                    <a:pt x="3086" y="3006"/>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95">
              <a:extLst>
                <a:ext uri="{FF2B5EF4-FFF2-40B4-BE49-F238E27FC236}">
                  <a16:creationId xmlns:a16="http://schemas.microsoft.com/office/drawing/2014/main" id="{D944023C-F1AD-4568-AA03-7D744C4F3473}"/>
                </a:ext>
              </a:extLst>
            </p:cNvPr>
            <p:cNvSpPr>
              <a:spLocks/>
            </p:cNvSpPr>
            <p:nvPr/>
          </p:nvSpPr>
          <p:spPr bwMode="auto">
            <a:xfrm>
              <a:off x="7767485" y="4812686"/>
              <a:ext cx="4578350" cy="4459288"/>
            </a:xfrm>
            <a:custGeom>
              <a:avLst/>
              <a:gdLst>
                <a:gd name="T0" fmla="*/ 0 w 2884"/>
                <a:gd name="T1" fmla="*/ 0 h 2809"/>
                <a:gd name="T2" fmla="*/ 0 w 2884"/>
                <a:gd name="T3" fmla="*/ 54 h 2809"/>
                <a:gd name="T4" fmla="*/ 2828 w 2884"/>
                <a:gd name="T5" fmla="*/ 2809 h 2809"/>
                <a:gd name="T6" fmla="*/ 2884 w 2884"/>
                <a:gd name="T7" fmla="*/ 2809 h 2809"/>
                <a:gd name="T8" fmla="*/ 0 w 2884"/>
                <a:gd name="T9" fmla="*/ 0 h 2809"/>
              </a:gdLst>
              <a:ahLst/>
              <a:cxnLst>
                <a:cxn ang="0">
                  <a:pos x="T0" y="T1"/>
                </a:cxn>
                <a:cxn ang="0">
                  <a:pos x="T2" y="T3"/>
                </a:cxn>
                <a:cxn ang="0">
                  <a:pos x="T4" y="T5"/>
                </a:cxn>
                <a:cxn ang="0">
                  <a:pos x="T6" y="T7"/>
                </a:cxn>
                <a:cxn ang="0">
                  <a:pos x="T8" y="T9"/>
                </a:cxn>
              </a:cxnLst>
              <a:rect l="0" t="0" r="r" b="b"/>
              <a:pathLst>
                <a:path w="2884" h="2809">
                  <a:moveTo>
                    <a:pt x="0" y="0"/>
                  </a:moveTo>
                  <a:lnTo>
                    <a:pt x="0" y="54"/>
                  </a:lnTo>
                  <a:lnTo>
                    <a:pt x="2828" y="2809"/>
                  </a:lnTo>
                  <a:lnTo>
                    <a:pt x="2884" y="2809"/>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96">
              <a:extLst>
                <a:ext uri="{FF2B5EF4-FFF2-40B4-BE49-F238E27FC236}">
                  <a16:creationId xmlns:a16="http://schemas.microsoft.com/office/drawing/2014/main" id="{D1388954-9E2C-4AB6-9745-8CED215A7FE6}"/>
                </a:ext>
              </a:extLst>
            </p:cNvPr>
            <p:cNvSpPr>
              <a:spLocks/>
            </p:cNvSpPr>
            <p:nvPr/>
          </p:nvSpPr>
          <p:spPr bwMode="auto">
            <a:xfrm>
              <a:off x="7767485" y="4812686"/>
              <a:ext cx="4578350" cy="4459288"/>
            </a:xfrm>
            <a:custGeom>
              <a:avLst/>
              <a:gdLst>
                <a:gd name="T0" fmla="*/ 0 w 2884"/>
                <a:gd name="T1" fmla="*/ 0 h 2809"/>
                <a:gd name="T2" fmla="*/ 0 w 2884"/>
                <a:gd name="T3" fmla="*/ 54 h 2809"/>
                <a:gd name="T4" fmla="*/ 2828 w 2884"/>
                <a:gd name="T5" fmla="*/ 2809 h 2809"/>
                <a:gd name="T6" fmla="*/ 2884 w 2884"/>
                <a:gd name="T7" fmla="*/ 2809 h 2809"/>
                <a:gd name="T8" fmla="*/ 0 w 2884"/>
                <a:gd name="T9" fmla="*/ 0 h 2809"/>
              </a:gdLst>
              <a:ahLst/>
              <a:cxnLst>
                <a:cxn ang="0">
                  <a:pos x="T0" y="T1"/>
                </a:cxn>
                <a:cxn ang="0">
                  <a:pos x="T2" y="T3"/>
                </a:cxn>
                <a:cxn ang="0">
                  <a:pos x="T4" y="T5"/>
                </a:cxn>
                <a:cxn ang="0">
                  <a:pos x="T6" y="T7"/>
                </a:cxn>
                <a:cxn ang="0">
                  <a:pos x="T8" y="T9"/>
                </a:cxn>
              </a:cxnLst>
              <a:rect l="0" t="0" r="r" b="b"/>
              <a:pathLst>
                <a:path w="2884" h="2809">
                  <a:moveTo>
                    <a:pt x="0" y="0"/>
                  </a:moveTo>
                  <a:lnTo>
                    <a:pt x="0" y="54"/>
                  </a:lnTo>
                  <a:lnTo>
                    <a:pt x="2828" y="2809"/>
                  </a:lnTo>
                  <a:lnTo>
                    <a:pt x="2884" y="2809"/>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97">
              <a:extLst>
                <a:ext uri="{FF2B5EF4-FFF2-40B4-BE49-F238E27FC236}">
                  <a16:creationId xmlns:a16="http://schemas.microsoft.com/office/drawing/2014/main" id="{1E45D67E-D58C-4610-9291-562A4D745112}"/>
                </a:ext>
              </a:extLst>
            </p:cNvPr>
            <p:cNvSpPr>
              <a:spLocks/>
            </p:cNvSpPr>
            <p:nvPr/>
          </p:nvSpPr>
          <p:spPr bwMode="auto">
            <a:xfrm>
              <a:off x="7767485" y="5123836"/>
              <a:ext cx="4256088" cy="4148138"/>
            </a:xfrm>
            <a:custGeom>
              <a:avLst/>
              <a:gdLst>
                <a:gd name="T0" fmla="*/ 0 w 2681"/>
                <a:gd name="T1" fmla="*/ 0 h 2613"/>
                <a:gd name="T2" fmla="*/ 0 w 2681"/>
                <a:gd name="T3" fmla="*/ 56 h 2613"/>
                <a:gd name="T4" fmla="*/ 2626 w 2681"/>
                <a:gd name="T5" fmla="*/ 2613 h 2613"/>
                <a:gd name="T6" fmla="*/ 2681 w 2681"/>
                <a:gd name="T7" fmla="*/ 2613 h 2613"/>
                <a:gd name="T8" fmla="*/ 0 w 2681"/>
                <a:gd name="T9" fmla="*/ 0 h 2613"/>
              </a:gdLst>
              <a:ahLst/>
              <a:cxnLst>
                <a:cxn ang="0">
                  <a:pos x="T0" y="T1"/>
                </a:cxn>
                <a:cxn ang="0">
                  <a:pos x="T2" y="T3"/>
                </a:cxn>
                <a:cxn ang="0">
                  <a:pos x="T4" y="T5"/>
                </a:cxn>
                <a:cxn ang="0">
                  <a:pos x="T6" y="T7"/>
                </a:cxn>
                <a:cxn ang="0">
                  <a:pos x="T8" y="T9"/>
                </a:cxn>
              </a:cxnLst>
              <a:rect l="0" t="0" r="r" b="b"/>
              <a:pathLst>
                <a:path w="2681" h="2613">
                  <a:moveTo>
                    <a:pt x="0" y="0"/>
                  </a:moveTo>
                  <a:lnTo>
                    <a:pt x="0" y="56"/>
                  </a:lnTo>
                  <a:lnTo>
                    <a:pt x="2626" y="2613"/>
                  </a:lnTo>
                  <a:lnTo>
                    <a:pt x="2681" y="2613"/>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Freeform 98">
              <a:extLst>
                <a:ext uri="{FF2B5EF4-FFF2-40B4-BE49-F238E27FC236}">
                  <a16:creationId xmlns:a16="http://schemas.microsoft.com/office/drawing/2014/main" id="{AF637E7F-76EE-4B43-9083-19D03740E3D1}"/>
                </a:ext>
              </a:extLst>
            </p:cNvPr>
            <p:cNvSpPr>
              <a:spLocks/>
            </p:cNvSpPr>
            <p:nvPr/>
          </p:nvSpPr>
          <p:spPr bwMode="auto">
            <a:xfrm>
              <a:off x="7767485" y="5123836"/>
              <a:ext cx="4256088" cy="4148138"/>
            </a:xfrm>
            <a:custGeom>
              <a:avLst/>
              <a:gdLst>
                <a:gd name="T0" fmla="*/ 0 w 2681"/>
                <a:gd name="T1" fmla="*/ 0 h 2613"/>
                <a:gd name="T2" fmla="*/ 0 w 2681"/>
                <a:gd name="T3" fmla="*/ 56 h 2613"/>
                <a:gd name="T4" fmla="*/ 2626 w 2681"/>
                <a:gd name="T5" fmla="*/ 2613 h 2613"/>
                <a:gd name="T6" fmla="*/ 2681 w 2681"/>
                <a:gd name="T7" fmla="*/ 2613 h 2613"/>
                <a:gd name="T8" fmla="*/ 0 w 2681"/>
                <a:gd name="T9" fmla="*/ 0 h 2613"/>
              </a:gdLst>
              <a:ahLst/>
              <a:cxnLst>
                <a:cxn ang="0">
                  <a:pos x="T0" y="T1"/>
                </a:cxn>
                <a:cxn ang="0">
                  <a:pos x="T2" y="T3"/>
                </a:cxn>
                <a:cxn ang="0">
                  <a:pos x="T4" y="T5"/>
                </a:cxn>
                <a:cxn ang="0">
                  <a:pos x="T6" y="T7"/>
                </a:cxn>
                <a:cxn ang="0">
                  <a:pos x="T8" y="T9"/>
                </a:cxn>
              </a:cxnLst>
              <a:rect l="0" t="0" r="r" b="b"/>
              <a:pathLst>
                <a:path w="2681" h="2613">
                  <a:moveTo>
                    <a:pt x="0" y="0"/>
                  </a:moveTo>
                  <a:lnTo>
                    <a:pt x="0" y="56"/>
                  </a:lnTo>
                  <a:lnTo>
                    <a:pt x="2626" y="2613"/>
                  </a:lnTo>
                  <a:lnTo>
                    <a:pt x="2681" y="2613"/>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99">
              <a:extLst>
                <a:ext uri="{FF2B5EF4-FFF2-40B4-BE49-F238E27FC236}">
                  <a16:creationId xmlns:a16="http://schemas.microsoft.com/office/drawing/2014/main" id="{42118499-CF80-4300-96B1-1AE59E9A9E02}"/>
                </a:ext>
              </a:extLst>
            </p:cNvPr>
            <p:cNvSpPr>
              <a:spLocks/>
            </p:cNvSpPr>
            <p:nvPr/>
          </p:nvSpPr>
          <p:spPr bwMode="auto">
            <a:xfrm>
              <a:off x="7767485" y="5438161"/>
              <a:ext cx="3935413" cy="3833813"/>
            </a:xfrm>
            <a:custGeom>
              <a:avLst/>
              <a:gdLst>
                <a:gd name="T0" fmla="*/ 0 w 2479"/>
                <a:gd name="T1" fmla="*/ 0 h 2415"/>
                <a:gd name="T2" fmla="*/ 0 w 2479"/>
                <a:gd name="T3" fmla="*/ 54 h 2415"/>
                <a:gd name="T4" fmla="*/ 2423 w 2479"/>
                <a:gd name="T5" fmla="*/ 2415 h 2415"/>
                <a:gd name="T6" fmla="*/ 2479 w 2479"/>
                <a:gd name="T7" fmla="*/ 2415 h 2415"/>
                <a:gd name="T8" fmla="*/ 0 w 2479"/>
                <a:gd name="T9" fmla="*/ 0 h 2415"/>
              </a:gdLst>
              <a:ahLst/>
              <a:cxnLst>
                <a:cxn ang="0">
                  <a:pos x="T0" y="T1"/>
                </a:cxn>
                <a:cxn ang="0">
                  <a:pos x="T2" y="T3"/>
                </a:cxn>
                <a:cxn ang="0">
                  <a:pos x="T4" y="T5"/>
                </a:cxn>
                <a:cxn ang="0">
                  <a:pos x="T6" y="T7"/>
                </a:cxn>
                <a:cxn ang="0">
                  <a:pos x="T8" y="T9"/>
                </a:cxn>
              </a:cxnLst>
              <a:rect l="0" t="0" r="r" b="b"/>
              <a:pathLst>
                <a:path w="2479" h="2415">
                  <a:moveTo>
                    <a:pt x="0" y="0"/>
                  </a:moveTo>
                  <a:lnTo>
                    <a:pt x="0" y="54"/>
                  </a:lnTo>
                  <a:lnTo>
                    <a:pt x="2423" y="2415"/>
                  </a:lnTo>
                  <a:lnTo>
                    <a:pt x="2479" y="2415"/>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100">
              <a:extLst>
                <a:ext uri="{FF2B5EF4-FFF2-40B4-BE49-F238E27FC236}">
                  <a16:creationId xmlns:a16="http://schemas.microsoft.com/office/drawing/2014/main" id="{B9BA4F37-8A6B-4356-ADEA-E6A749AB79D7}"/>
                </a:ext>
              </a:extLst>
            </p:cNvPr>
            <p:cNvSpPr>
              <a:spLocks/>
            </p:cNvSpPr>
            <p:nvPr/>
          </p:nvSpPr>
          <p:spPr bwMode="auto">
            <a:xfrm>
              <a:off x="7767485" y="5438161"/>
              <a:ext cx="3935413" cy="3833813"/>
            </a:xfrm>
            <a:custGeom>
              <a:avLst/>
              <a:gdLst>
                <a:gd name="T0" fmla="*/ 0 w 2479"/>
                <a:gd name="T1" fmla="*/ 0 h 2415"/>
                <a:gd name="T2" fmla="*/ 0 w 2479"/>
                <a:gd name="T3" fmla="*/ 54 h 2415"/>
                <a:gd name="T4" fmla="*/ 2423 w 2479"/>
                <a:gd name="T5" fmla="*/ 2415 h 2415"/>
                <a:gd name="T6" fmla="*/ 2479 w 2479"/>
                <a:gd name="T7" fmla="*/ 2415 h 2415"/>
                <a:gd name="T8" fmla="*/ 0 w 2479"/>
                <a:gd name="T9" fmla="*/ 0 h 2415"/>
              </a:gdLst>
              <a:ahLst/>
              <a:cxnLst>
                <a:cxn ang="0">
                  <a:pos x="T0" y="T1"/>
                </a:cxn>
                <a:cxn ang="0">
                  <a:pos x="T2" y="T3"/>
                </a:cxn>
                <a:cxn ang="0">
                  <a:pos x="T4" y="T5"/>
                </a:cxn>
                <a:cxn ang="0">
                  <a:pos x="T6" y="T7"/>
                </a:cxn>
                <a:cxn ang="0">
                  <a:pos x="T8" y="T9"/>
                </a:cxn>
              </a:cxnLst>
              <a:rect l="0" t="0" r="r" b="b"/>
              <a:pathLst>
                <a:path w="2479" h="2415">
                  <a:moveTo>
                    <a:pt x="0" y="0"/>
                  </a:moveTo>
                  <a:lnTo>
                    <a:pt x="0" y="54"/>
                  </a:lnTo>
                  <a:lnTo>
                    <a:pt x="2423" y="2415"/>
                  </a:lnTo>
                  <a:lnTo>
                    <a:pt x="2479" y="2415"/>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101">
              <a:extLst>
                <a:ext uri="{FF2B5EF4-FFF2-40B4-BE49-F238E27FC236}">
                  <a16:creationId xmlns:a16="http://schemas.microsoft.com/office/drawing/2014/main" id="{63FE246D-2307-4366-92E1-6F0DAF9E0546}"/>
                </a:ext>
              </a:extLst>
            </p:cNvPr>
            <p:cNvSpPr>
              <a:spLocks/>
            </p:cNvSpPr>
            <p:nvPr/>
          </p:nvSpPr>
          <p:spPr bwMode="auto">
            <a:xfrm>
              <a:off x="7767485" y="5749311"/>
              <a:ext cx="3614738" cy="3522663"/>
            </a:xfrm>
            <a:custGeom>
              <a:avLst/>
              <a:gdLst>
                <a:gd name="T0" fmla="*/ 0 w 2277"/>
                <a:gd name="T1" fmla="*/ 0 h 2219"/>
                <a:gd name="T2" fmla="*/ 0 w 2277"/>
                <a:gd name="T3" fmla="*/ 56 h 2219"/>
                <a:gd name="T4" fmla="*/ 2221 w 2277"/>
                <a:gd name="T5" fmla="*/ 2219 h 2219"/>
                <a:gd name="T6" fmla="*/ 2277 w 2277"/>
                <a:gd name="T7" fmla="*/ 2219 h 2219"/>
                <a:gd name="T8" fmla="*/ 0 w 2277"/>
                <a:gd name="T9" fmla="*/ 0 h 2219"/>
              </a:gdLst>
              <a:ahLst/>
              <a:cxnLst>
                <a:cxn ang="0">
                  <a:pos x="T0" y="T1"/>
                </a:cxn>
                <a:cxn ang="0">
                  <a:pos x="T2" y="T3"/>
                </a:cxn>
                <a:cxn ang="0">
                  <a:pos x="T4" y="T5"/>
                </a:cxn>
                <a:cxn ang="0">
                  <a:pos x="T6" y="T7"/>
                </a:cxn>
                <a:cxn ang="0">
                  <a:pos x="T8" y="T9"/>
                </a:cxn>
              </a:cxnLst>
              <a:rect l="0" t="0" r="r" b="b"/>
              <a:pathLst>
                <a:path w="2277" h="2219">
                  <a:moveTo>
                    <a:pt x="0" y="0"/>
                  </a:moveTo>
                  <a:lnTo>
                    <a:pt x="0" y="56"/>
                  </a:lnTo>
                  <a:lnTo>
                    <a:pt x="2221" y="2219"/>
                  </a:lnTo>
                  <a:lnTo>
                    <a:pt x="2277" y="2219"/>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Freeform 102">
              <a:extLst>
                <a:ext uri="{FF2B5EF4-FFF2-40B4-BE49-F238E27FC236}">
                  <a16:creationId xmlns:a16="http://schemas.microsoft.com/office/drawing/2014/main" id="{292FF829-FD27-4FDF-845E-E28A9F3B8C07}"/>
                </a:ext>
              </a:extLst>
            </p:cNvPr>
            <p:cNvSpPr>
              <a:spLocks/>
            </p:cNvSpPr>
            <p:nvPr/>
          </p:nvSpPr>
          <p:spPr bwMode="auto">
            <a:xfrm>
              <a:off x="7767485" y="5749311"/>
              <a:ext cx="3614738" cy="3522663"/>
            </a:xfrm>
            <a:custGeom>
              <a:avLst/>
              <a:gdLst>
                <a:gd name="T0" fmla="*/ 0 w 2277"/>
                <a:gd name="T1" fmla="*/ 0 h 2219"/>
                <a:gd name="T2" fmla="*/ 0 w 2277"/>
                <a:gd name="T3" fmla="*/ 56 h 2219"/>
                <a:gd name="T4" fmla="*/ 2221 w 2277"/>
                <a:gd name="T5" fmla="*/ 2219 h 2219"/>
                <a:gd name="T6" fmla="*/ 2277 w 2277"/>
                <a:gd name="T7" fmla="*/ 2219 h 2219"/>
                <a:gd name="T8" fmla="*/ 0 w 2277"/>
                <a:gd name="T9" fmla="*/ 0 h 2219"/>
              </a:gdLst>
              <a:ahLst/>
              <a:cxnLst>
                <a:cxn ang="0">
                  <a:pos x="T0" y="T1"/>
                </a:cxn>
                <a:cxn ang="0">
                  <a:pos x="T2" y="T3"/>
                </a:cxn>
                <a:cxn ang="0">
                  <a:pos x="T4" y="T5"/>
                </a:cxn>
                <a:cxn ang="0">
                  <a:pos x="T6" y="T7"/>
                </a:cxn>
                <a:cxn ang="0">
                  <a:pos x="T8" y="T9"/>
                </a:cxn>
              </a:cxnLst>
              <a:rect l="0" t="0" r="r" b="b"/>
              <a:pathLst>
                <a:path w="2277" h="2219">
                  <a:moveTo>
                    <a:pt x="0" y="0"/>
                  </a:moveTo>
                  <a:lnTo>
                    <a:pt x="0" y="56"/>
                  </a:lnTo>
                  <a:lnTo>
                    <a:pt x="2221" y="2219"/>
                  </a:lnTo>
                  <a:lnTo>
                    <a:pt x="2277" y="2219"/>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Freeform 103">
              <a:extLst>
                <a:ext uri="{FF2B5EF4-FFF2-40B4-BE49-F238E27FC236}">
                  <a16:creationId xmlns:a16="http://schemas.microsoft.com/office/drawing/2014/main" id="{88B79994-7777-4C36-9967-3A9D504D7F27}"/>
                </a:ext>
              </a:extLst>
            </p:cNvPr>
            <p:cNvSpPr>
              <a:spLocks/>
            </p:cNvSpPr>
            <p:nvPr/>
          </p:nvSpPr>
          <p:spPr bwMode="auto">
            <a:xfrm>
              <a:off x="7767485" y="6063636"/>
              <a:ext cx="3292475" cy="3208338"/>
            </a:xfrm>
            <a:custGeom>
              <a:avLst/>
              <a:gdLst>
                <a:gd name="T0" fmla="*/ 0 w 2074"/>
                <a:gd name="T1" fmla="*/ 0 h 2021"/>
                <a:gd name="T2" fmla="*/ 0 w 2074"/>
                <a:gd name="T3" fmla="*/ 54 h 2021"/>
                <a:gd name="T4" fmla="*/ 2019 w 2074"/>
                <a:gd name="T5" fmla="*/ 2021 h 2021"/>
                <a:gd name="T6" fmla="*/ 2074 w 2074"/>
                <a:gd name="T7" fmla="*/ 2021 h 2021"/>
                <a:gd name="T8" fmla="*/ 0 w 2074"/>
                <a:gd name="T9" fmla="*/ 0 h 2021"/>
              </a:gdLst>
              <a:ahLst/>
              <a:cxnLst>
                <a:cxn ang="0">
                  <a:pos x="T0" y="T1"/>
                </a:cxn>
                <a:cxn ang="0">
                  <a:pos x="T2" y="T3"/>
                </a:cxn>
                <a:cxn ang="0">
                  <a:pos x="T4" y="T5"/>
                </a:cxn>
                <a:cxn ang="0">
                  <a:pos x="T6" y="T7"/>
                </a:cxn>
                <a:cxn ang="0">
                  <a:pos x="T8" y="T9"/>
                </a:cxn>
              </a:cxnLst>
              <a:rect l="0" t="0" r="r" b="b"/>
              <a:pathLst>
                <a:path w="2074" h="2021">
                  <a:moveTo>
                    <a:pt x="0" y="0"/>
                  </a:moveTo>
                  <a:lnTo>
                    <a:pt x="0" y="54"/>
                  </a:lnTo>
                  <a:lnTo>
                    <a:pt x="2019" y="2021"/>
                  </a:lnTo>
                  <a:lnTo>
                    <a:pt x="2074" y="2021"/>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Freeform 104">
              <a:extLst>
                <a:ext uri="{FF2B5EF4-FFF2-40B4-BE49-F238E27FC236}">
                  <a16:creationId xmlns:a16="http://schemas.microsoft.com/office/drawing/2014/main" id="{8AF551C3-DFA1-46AE-92E9-DE9E7E0602ED}"/>
                </a:ext>
              </a:extLst>
            </p:cNvPr>
            <p:cNvSpPr>
              <a:spLocks/>
            </p:cNvSpPr>
            <p:nvPr/>
          </p:nvSpPr>
          <p:spPr bwMode="auto">
            <a:xfrm>
              <a:off x="7767485" y="6063636"/>
              <a:ext cx="3292475" cy="3208338"/>
            </a:xfrm>
            <a:custGeom>
              <a:avLst/>
              <a:gdLst>
                <a:gd name="T0" fmla="*/ 0 w 2074"/>
                <a:gd name="T1" fmla="*/ 0 h 2021"/>
                <a:gd name="T2" fmla="*/ 0 w 2074"/>
                <a:gd name="T3" fmla="*/ 54 h 2021"/>
                <a:gd name="T4" fmla="*/ 2019 w 2074"/>
                <a:gd name="T5" fmla="*/ 2021 h 2021"/>
                <a:gd name="T6" fmla="*/ 2074 w 2074"/>
                <a:gd name="T7" fmla="*/ 2021 h 2021"/>
                <a:gd name="T8" fmla="*/ 0 w 2074"/>
                <a:gd name="T9" fmla="*/ 0 h 2021"/>
              </a:gdLst>
              <a:ahLst/>
              <a:cxnLst>
                <a:cxn ang="0">
                  <a:pos x="T0" y="T1"/>
                </a:cxn>
                <a:cxn ang="0">
                  <a:pos x="T2" y="T3"/>
                </a:cxn>
                <a:cxn ang="0">
                  <a:pos x="T4" y="T5"/>
                </a:cxn>
                <a:cxn ang="0">
                  <a:pos x="T6" y="T7"/>
                </a:cxn>
                <a:cxn ang="0">
                  <a:pos x="T8" y="T9"/>
                </a:cxn>
              </a:cxnLst>
              <a:rect l="0" t="0" r="r" b="b"/>
              <a:pathLst>
                <a:path w="2074" h="2021">
                  <a:moveTo>
                    <a:pt x="0" y="0"/>
                  </a:moveTo>
                  <a:lnTo>
                    <a:pt x="0" y="54"/>
                  </a:lnTo>
                  <a:lnTo>
                    <a:pt x="2019" y="2021"/>
                  </a:lnTo>
                  <a:lnTo>
                    <a:pt x="2074" y="2021"/>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105">
              <a:extLst>
                <a:ext uri="{FF2B5EF4-FFF2-40B4-BE49-F238E27FC236}">
                  <a16:creationId xmlns:a16="http://schemas.microsoft.com/office/drawing/2014/main" id="{B78031DF-C424-44CF-B61D-AB9A99F96CE9}"/>
                </a:ext>
              </a:extLst>
            </p:cNvPr>
            <p:cNvSpPr>
              <a:spLocks/>
            </p:cNvSpPr>
            <p:nvPr/>
          </p:nvSpPr>
          <p:spPr bwMode="auto">
            <a:xfrm>
              <a:off x="7767485" y="6376373"/>
              <a:ext cx="2971800" cy="2895600"/>
            </a:xfrm>
            <a:custGeom>
              <a:avLst/>
              <a:gdLst>
                <a:gd name="T0" fmla="*/ 0 w 1872"/>
                <a:gd name="T1" fmla="*/ 0 h 1824"/>
                <a:gd name="T2" fmla="*/ 0 w 1872"/>
                <a:gd name="T3" fmla="*/ 54 h 1824"/>
                <a:gd name="T4" fmla="*/ 1816 w 1872"/>
                <a:gd name="T5" fmla="*/ 1824 h 1824"/>
                <a:gd name="T6" fmla="*/ 1872 w 1872"/>
                <a:gd name="T7" fmla="*/ 1824 h 1824"/>
                <a:gd name="T8" fmla="*/ 0 w 1872"/>
                <a:gd name="T9" fmla="*/ 0 h 1824"/>
              </a:gdLst>
              <a:ahLst/>
              <a:cxnLst>
                <a:cxn ang="0">
                  <a:pos x="T0" y="T1"/>
                </a:cxn>
                <a:cxn ang="0">
                  <a:pos x="T2" y="T3"/>
                </a:cxn>
                <a:cxn ang="0">
                  <a:pos x="T4" y="T5"/>
                </a:cxn>
                <a:cxn ang="0">
                  <a:pos x="T6" y="T7"/>
                </a:cxn>
                <a:cxn ang="0">
                  <a:pos x="T8" y="T9"/>
                </a:cxn>
              </a:cxnLst>
              <a:rect l="0" t="0" r="r" b="b"/>
              <a:pathLst>
                <a:path w="1872" h="1824">
                  <a:moveTo>
                    <a:pt x="0" y="0"/>
                  </a:moveTo>
                  <a:lnTo>
                    <a:pt x="0" y="54"/>
                  </a:lnTo>
                  <a:lnTo>
                    <a:pt x="1816" y="1824"/>
                  </a:lnTo>
                  <a:lnTo>
                    <a:pt x="1872" y="1824"/>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Freeform 106">
              <a:extLst>
                <a:ext uri="{FF2B5EF4-FFF2-40B4-BE49-F238E27FC236}">
                  <a16:creationId xmlns:a16="http://schemas.microsoft.com/office/drawing/2014/main" id="{68A6FD5F-9A97-482A-86D6-C96CD3249457}"/>
                </a:ext>
              </a:extLst>
            </p:cNvPr>
            <p:cNvSpPr>
              <a:spLocks/>
            </p:cNvSpPr>
            <p:nvPr/>
          </p:nvSpPr>
          <p:spPr bwMode="auto">
            <a:xfrm>
              <a:off x="7767485" y="6376373"/>
              <a:ext cx="2971800" cy="2895600"/>
            </a:xfrm>
            <a:custGeom>
              <a:avLst/>
              <a:gdLst>
                <a:gd name="T0" fmla="*/ 0 w 1872"/>
                <a:gd name="T1" fmla="*/ 0 h 1824"/>
                <a:gd name="T2" fmla="*/ 0 w 1872"/>
                <a:gd name="T3" fmla="*/ 54 h 1824"/>
                <a:gd name="T4" fmla="*/ 1816 w 1872"/>
                <a:gd name="T5" fmla="*/ 1824 h 1824"/>
                <a:gd name="T6" fmla="*/ 1872 w 1872"/>
                <a:gd name="T7" fmla="*/ 1824 h 1824"/>
                <a:gd name="T8" fmla="*/ 0 w 1872"/>
                <a:gd name="T9" fmla="*/ 0 h 1824"/>
              </a:gdLst>
              <a:ahLst/>
              <a:cxnLst>
                <a:cxn ang="0">
                  <a:pos x="T0" y="T1"/>
                </a:cxn>
                <a:cxn ang="0">
                  <a:pos x="T2" y="T3"/>
                </a:cxn>
                <a:cxn ang="0">
                  <a:pos x="T4" y="T5"/>
                </a:cxn>
                <a:cxn ang="0">
                  <a:pos x="T6" y="T7"/>
                </a:cxn>
                <a:cxn ang="0">
                  <a:pos x="T8" y="T9"/>
                </a:cxn>
              </a:cxnLst>
              <a:rect l="0" t="0" r="r" b="b"/>
              <a:pathLst>
                <a:path w="1872" h="1824">
                  <a:moveTo>
                    <a:pt x="0" y="0"/>
                  </a:moveTo>
                  <a:lnTo>
                    <a:pt x="0" y="54"/>
                  </a:lnTo>
                  <a:lnTo>
                    <a:pt x="1816" y="1824"/>
                  </a:lnTo>
                  <a:lnTo>
                    <a:pt x="1872" y="1824"/>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Freeform 107">
              <a:extLst>
                <a:ext uri="{FF2B5EF4-FFF2-40B4-BE49-F238E27FC236}">
                  <a16:creationId xmlns:a16="http://schemas.microsoft.com/office/drawing/2014/main" id="{1C494D32-1795-40D0-B932-5714F2547ECD}"/>
                </a:ext>
              </a:extLst>
            </p:cNvPr>
            <p:cNvSpPr>
              <a:spLocks/>
            </p:cNvSpPr>
            <p:nvPr/>
          </p:nvSpPr>
          <p:spPr bwMode="auto">
            <a:xfrm>
              <a:off x="7767485" y="6689111"/>
              <a:ext cx="2649538" cy="2582863"/>
            </a:xfrm>
            <a:custGeom>
              <a:avLst/>
              <a:gdLst>
                <a:gd name="T0" fmla="*/ 0 w 1669"/>
                <a:gd name="T1" fmla="*/ 0 h 1627"/>
                <a:gd name="T2" fmla="*/ 0 w 1669"/>
                <a:gd name="T3" fmla="*/ 53 h 1627"/>
                <a:gd name="T4" fmla="*/ 1614 w 1669"/>
                <a:gd name="T5" fmla="*/ 1627 h 1627"/>
                <a:gd name="T6" fmla="*/ 1669 w 1669"/>
                <a:gd name="T7" fmla="*/ 1627 h 1627"/>
                <a:gd name="T8" fmla="*/ 0 w 1669"/>
                <a:gd name="T9" fmla="*/ 0 h 1627"/>
              </a:gdLst>
              <a:ahLst/>
              <a:cxnLst>
                <a:cxn ang="0">
                  <a:pos x="T0" y="T1"/>
                </a:cxn>
                <a:cxn ang="0">
                  <a:pos x="T2" y="T3"/>
                </a:cxn>
                <a:cxn ang="0">
                  <a:pos x="T4" y="T5"/>
                </a:cxn>
                <a:cxn ang="0">
                  <a:pos x="T6" y="T7"/>
                </a:cxn>
                <a:cxn ang="0">
                  <a:pos x="T8" y="T9"/>
                </a:cxn>
              </a:cxnLst>
              <a:rect l="0" t="0" r="r" b="b"/>
              <a:pathLst>
                <a:path w="1669" h="1627">
                  <a:moveTo>
                    <a:pt x="0" y="0"/>
                  </a:moveTo>
                  <a:lnTo>
                    <a:pt x="0" y="53"/>
                  </a:lnTo>
                  <a:lnTo>
                    <a:pt x="1614" y="1627"/>
                  </a:lnTo>
                  <a:lnTo>
                    <a:pt x="1669" y="1627"/>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Freeform 108">
              <a:extLst>
                <a:ext uri="{FF2B5EF4-FFF2-40B4-BE49-F238E27FC236}">
                  <a16:creationId xmlns:a16="http://schemas.microsoft.com/office/drawing/2014/main" id="{24196B6E-5074-45B5-A86A-0632B3915ED0}"/>
                </a:ext>
              </a:extLst>
            </p:cNvPr>
            <p:cNvSpPr>
              <a:spLocks/>
            </p:cNvSpPr>
            <p:nvPr/>
          </p:nvSpPr>
          <p:spPr bwMode="auto">
            <a:xfrm>
              <a:off x="7767485" y="6689111"/>
              <a:ext cx="2649538" cy="2582863"/>
            </a:xfrm>
            <a:custGeom>
              <a:avLst/>
              <a:gdLst>
                <a:gd name="T0" fmla="*/ 0 w 1669"/>
                <a:gd name="T1" fmla="*/ 0 h 1627"/>
                <a:gd name="T2" fmla="*/ 0 w 1669"/>
                <a:gd name="T3" fmla="*/ 53 h 1627"/>
                <a:gd name="T4" fmla="*/ 1614 w 1669"/>
                <a:gd name="T5" fmla="*/ 1627 h 1627"/>
                <a:gd name="T6" fmla="*/ 1669 w 1669"/>
                <a:gd name="T7" fmla="*/ 1627 h 1627"/>
                <a:gd name="T8" fmla="*/ 0 w 1669"/>
                <a:gd name="T9" fmla="*/ 0 h 1627"/>
              </a:gdLst>
              <a:ahLst/>
              <a:cxnLst>
                <a:cxn ang="0">
                  <a:pos x="T0" y="T1"/>
                </a:cxn>
                <a:cxn ang="0">
                  <a:pos x="T2" y="T3"/>
                </a:cxn>
                <a:cxn ang="0">
                  <a:pos x="T4" y="T5"/>
                </a:cxn>
                <a:cxn ang="0">
                  <a:pos x="T6" y="T7"/>
                </a:cxn>
                <a:cxn ang="0">
                  <a:pos x="T8" y="T9"/>
                </a:cxn>
              </a:cxnLst>
              <a:rect l="0" t="0" r="r" b="b"/>
              <a:pathLst>
                <a:path w="1669" h="1627">
                  <a:moveTo>
                    <a:pt x="0" y="0"/>
                  </a:moveTo>
                  <a:lnTo>
                    <a:pt x="0" y="53"/>
                  </a:lnTo>
                  <a:lnTo>
                    <a:pt x="1614" y="1627"/>
                  </a:lnTo>
                  <a:lnTo>
                    <a:pt x="1669" y="1627"/>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109">
              <a:extLst>
                <a:ext uri="{FF2B5EF4-FFF2-40B4-BE49-F238E27FC236}">
                  <a16:creationId xmlns:a16="http://schemas.microsoft.com/office/drawing/2014/main" id="{655D26D9-29E7-4A8D-91B3-E2F9C160CFB6}"/>
                </a:ext>
              </a:extLst>
            </p:cNvPr>
            <p:cNvSpPr>
              <a:spLocks/>
            </p:cNvSpPr>
            <p:nvPr/>
          </p:nvSpPr>
          <p:spPr bwMode="auto">
            <a:xfrm>
              <a:off x="7767485" y="7001848"/>
              <a:ext cx="2330450" cy="2270125"/>
            </a:xfrm>
            <a:custGeom>
              <a:avLst/>
              <a:gdLst>
                <a:gd name="T0" fmla="*/ 0 w 1468"/>
                <a:gd name="T1" fmla="*/ 0 h 1430"/>
                <a:gd name="T2" fmla="*/ 0 w 1468"/>
                <a:gd name="T3" fmla="*/ 54 h 1430"/>
                <a:gd name="T4" fmla="*/ 1411 w 1468"/>
                <a:gd name="T5" fmla="*/ 1430 h 1430"/>
                <a:gd name="T6" fmla="*/ 1468 w 1468"/>
                <a:gd name="T7" fmla="*/ 1430 h 1430"/>
                <a:gd name="T8" fmla="*/ 0 w 1468"/>
                <a:gd name="T9" fmla="*/ 0 h 1430"/>
              </a:gdLst>
              <a:ahLst/>
              <a:cxnLst>
                <a:cxn ang="0">
                  <a:pos x="T0" y="T1"/>
                </a:cxn>
                <a:cxn ang="0">
                  <a:pos x="T2" y="T3"/>
                </a:cxn>
                <a:cxn ang="0">
                  <a:pos x="T4" y="T5"/>
                </a:cxn>
                <a:cxn ang="0">
                  <a:pos x="T6" y="T7"/>
                </a:cxn>
                <a:cxn ang="0">
                  <a:pos x="T8" y="T9"/>
                </a:cxn>
              </a:cxnLst>
              <a:rect l="0" t="0" r="r" b="b"/>
              <a:pathLst>
                <a:path w="1468" h="1430">
                  <a:moveTo>
                    <a:pt x="0" y="0"/>
                  </a:moveTo>
                  <a:lnTo>
                    <a:pt x="0" y="54"/>
                  </a:lnTo>
                  <a:lnTo>
                    <a:pt x="1411" y="1430"/>
                  </a:lnTo>
                  <a:lnTo>
                    <a:pt x="1468" y="143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9" name="Freeform 110">
              <a:extLst>
                <a:ext uri="{FF2B5EF4-FFF2-40B4-BE49-F238E27FC236}">
                  <a16:creationId xmlns:a16="http://schemas.microsoft.com/office/drawing/2014/main" id="{D05E1076-5B5C-4C79-BE6D-A3E94A396583}"/>
                </a:ext>
              </a:extLst>
            </p:cNvPr>
            <p:cNvSpPr>
              <a:spLocks/>
            </p:cNvSpPr>
            <p:nvPr/>
          </p:nvSpPr>
          <p:spPr bwMode="auto">
            <a:xfrm>
              <a:off x="7767485" y="7001848"/>
              <a:ext cx="2330450" cy="2270125"/>
            </a:xfrm>
            <a:custGeom>
              <a:avLst/>
              <a:gdLst>
                <a:gd name="T0" fmla="*/ 0 w 1468"/>
                <a:gd name="T1" fmla="*/ 0 h 1430"/>
                <a:gd name="T2" fmla="*/ 0 w 1468"/>
                <a:gd name="T3" fmla="*/ 54 h 1430"/>
                <a:gd name="T4" fmla="*/ 1411 w 1468"/>
                <a:gd name="T5" fmla="*/ 1430 h 1430"/>
                <a:gd name="T6" fmla="*/ 1468 w 1468"/>
                <a:gd name="T7" fmla="*/ 1430 h 1430"/>
                <a:gd name="T8" fmla="*/ 0 w 1468"/>
                <a:gd name="T9" fmla="*/ 0 h 1430"/>
              </a:gdLst>
              <a:ahLst/>
              <a:cxnLst>
                <a:cxn ang="0">
                  <a:pos x="T0" y="T1"/>
                </a:cxn>
                <a:cxn ang="0">
                  <a:pos x="T2" y="T3"/>
                </a:cxn>
                <a:cxn ang="0">
                  <a:pos x="T4" y="T5"/>
                </a:cxn>
                <a:cxn ang="0">
                  <a:pos x="T6" y="T7"/>
                </a:cxn>
                <a:cxn ang="0">
                  <a:pos x="T8" y="T9"/>
                </a:cxn>
              </a:cxnLst>
              <a:rect l="0" t="0" r="r" b="b"/>
              <a:pathLst>
                <a:path w="1468" h="1430">
                  <a:moveTo>
                    <a:pt x="0" y="0"/>
                  </a:moveTo>
                  <a:lnTo>
                    <a:pt x="0" y="54"/>
                  </a:lnTo>
                  <a:lnTo>
                    <a:pt x="1411" y="1430"/>
                  </a:lnTo>
                  <a:lnTo>
                    <a:pt x="1468" y="1430"/>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0" name="Freeform 111">
              <a:extLst>
                <a:ext uri="{FF2B5EF4-FFF2-40B4-BE49-F238E27FC236}">
                  <a16:creationId xmlns:a16="http://schemas.microsoft.com/office/drawing/2014/main" id="{BF5F4202-8750-49D0-B612-EC5F4068B6FD}"/>
                </a:ext>
              </a:extLst>
            </p:cNvPr>
            <p:cNvSpPr>
              <a:spLocks/>
            </p:cNvSpPr>
            <p:nvPr/>
          </p:nvSpPr>
          <p:spPr bwMode="auto">
            <a:xfrm>
              <a:off x="7767485" y="7312998"/>
              <a:ext cx="2009775" cy="1958975"/>
            </a:xfrm>
            <a:custGeom>
              <a:avLst/>
              <a:gdLst>
                <a:gd name="T0" fmla="*/ 0 w 1266"/>
                <a:gd name="T1" fmla="*/ 0 h 1234"/>
                <a:gd name="T2" fmla="*/ 0 w 1266"/>
                <a:gd name="T3" fmla="*/ 56 h 1234"/>
                <a:gd name="T4" fmla="*/ 1210 w 1266"/>
                <a:gd name="T5" fmla="*/ 1234 h 1234"/>
                <a:gd name="T6" fmla="*/ 1266 w 1266"/>
                <a:gd name="T7" fmla="*/ 1234 h 1234"/>
                <a:gd name="T8" fmla="*/ 0 w 1266"/>
                <a:gd name="T9" fmla="*/ 0 h 1234"/>
              </a:gdLst>
              <a:ahLst/>
              <a:cxnLst>
                <a:cxn ang="0">
                  <a:pos x="T0" y="T1"/>
                </a:cxn>
                <a:cxn ang="0">
                  <a:pos x="T2" y="T3"/>
                </a:cxn>
                <a:cxn ang="0">
                  <a:pos x="T4" y="T5"/>
                </a:cxn>
                <a:cxn ang="0">
                  <a:pos x="T6" y="T7"/>
                </a:cxn>
                <a:cxn ang="0">
                  <a:pos x="T8" y="T9"/>
                </a:cxn>
              </a:cxnLst>
              <a:rect l="0" t="0" r="r" b="b"/>
              <a:pathLst>
                <a:path w="1266" h="1234">
                  <a:moveTo>
                    <a:pt x="0" y="0"/>
                  </a:moveTo>
                  <a:lnTo>
                    <a:pt x="0" y="56"/>
                  </a:lnTo>
                  <a:lnTo>
                    <a:pt x="1210" y="1234"/>
                  </a:lnTo>
                  <a:lnTo>
                    <a:pt x="1266" y="1234"/>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1" name="Freeform 112">
              <a:extLst>
                <a:ext uri="{FF2B5EF4-FFF2-40B4-BE49-F238E27FC236}">
                  <a16:creationId xmlns:a16="http://schemas.microsoft.com/office/drawing/2014/main" id="{D624741B-3E30-4F15-B053-6F0B9BE6A965}"/>
                </a:ext>
              </a:extLst>
            </p:cNvPr>
            <p:cNvSpPr>
              <a:spLocks/>
            </p:cNvSpPr>
            <p:nvPr/>
          </p:nvSpPr>
          <p:spPr bwMode="auto">
            <a:xfrm>
              <a:off x="7767485" y="7312998"/>
              <a:ext cx="2009775" cy="1958975"/>
            </a:xfrm>
            <a:custGeom>
              <a:avLst/>
              <a:gdLst>
                <a:gd name="T0" fmla="*/ 0 w 1266"/>
                <a:gd name="T1" fmla="*/ 0 h 1234"/>
                <a:gd name="T2" fmla="*/ 0 w 1266"/>
                <a:gd name="T3" fmla="*/ 56 h 1234"/>
                <a:gd name="T4" fmla="*/ 1210 w 1266"/>
                <a:gd name="T5" fmla="*/ 1234 h 1234"/>
                <a:gd name="T6" fmla="*/ 1266 w 1266"/>
                <a:gd name="T7" fmla="*/ 1234 h 1234"/>
                <a:gd name="T8" fmla="*/ 0 w 1266"/>
                <a:gd name="T9" fmla="*/ 0 h 1234"/>
              </a:gdLst>
              <a:ahLst/>
              <a:cxnLst>
                <a:cxn ang="0">
                  <a:pos x="T0" y="T1"/>
                </a:cxn>
                <a:cxn ang="0">
                  <a:pos x="T2" y="T3"/>
                </a:cxn>
                <a:cxn ang="0">
                  <a:pos x="T4" y="T5"/>
                </a:cxn>
                <a:cxn ang="0">
                  <a:pos x="T6" y="T7"/>
                </a:cxn>
                <a:cxn ang="0">
                  <a:pos x="T8" y="T9"/>
                </a:cxn>
              </a:cxnLst>
              <a:rect l="0" t="0" r="r" b="b"/>
              <a:pathLst>
                <a:path w="1266" h="1234">
                  <a:moveTo>
                    <a:pt x="0" y="0"/>
                  </a:moveTo>
                  <a:lnTo>
                    <a:pt x="0" y="56"/>
                  </a:lnTo>
                  <a:lnTo>
                    <a:pt x="1210" y="1234"/>
                  </a:lnTo>
                  <a:lnTo>
                    <a:pt x="1266" y="1234"/>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Freeform 113">
              <a:extLst>
                <a:ext uri="{FF2B5EF4-FFF2-40B4-BE49-F238E27FC236}">
                  <a16:creationId xmlns:a16="http://schemas.microsoft.com/office/drawing/2014/main" id="{9449BE25-E81C-44BE-9B65-A4D2F8F4A35B}"/>
                </a:ext>
              </a:extLst>
            </p:cNvPr>
            <p:cNvSpPr>
              <a:spLocks/>
            </p:cNvSpPr>
            <p:nvPr/>
          </p:nvSpPr>
          <p:spPr bwMode="auto">
            <a:xfrm>
              <a:off x="7767485" y="7627323"/>
              <a:ext cx="1687513" cy="1644650"/>
            </a:xfrm>
            <a:custGeom>
              <a:avLst/>
              <a:gdLst>
                <a:gd name="T0" fmla="*/ 0 w 1063"/>
                <a:gd name="T1" fmla="*/ 0 h 1036"/>
                <a:gd name="T2" fmla="*/ 0 w 1063"/>
                <a:gd name="T3" fmla="*/ 54 h 1036"/>
                <a:gd name="T4" fmla="*/ 1008 w 1063"/>
                <a:gd name="T5" fmla="*/ 1036 h 1036"/>
                <a:gd name="T6" fmla="*/ 1063 w 1063"/>
                <a:gd name="T7" fmla="*/ 1036 h 1036"/>
                <a:gd name="T8" fmla="*/ 0 w 1063"/>
                <a:gd name="T9" fmla="*/ 0 h 1036"/>
              </a:gdLst>
              <a:ahLst/>
              <a:cxnLst>
                <a:cxn ang="0">
                  <a:pos x="T0" y="T1"/>
                </a:cxn>
                <a:cxn ang="0">
                  <a:pos x="T2" y="T3"/>
                </a:cxn>
                <a:cxn ang="0">
                  <a:pos x="T4" y="T5"/>
                </a:cxn>
                <a:cxn ang="0">
                  <a:pos x="T6" y="T7"/>
                </a:cxn>
                <a:cxn ang="0">
                  <a:pos x="T8" y="T9"/>
                </a:cxn>
              </a:cxnLst>
              <a:rect l="0" t="0" r="r" b="b"/>
              <a:pathLst>
                <a:path w="1063" h="1036">
                  <a:moveTo>
                    <a:pt x="0" y="0"/>
                  </a:moveTo>
                  <a:lnTo>
                    <a:pt x="0" y="54"/>
                  </a:lnTo>
                  <a:lnTo>
                    <a:pt x="1008" y="1036"/>
                  </a:lnTo>
                  <a:lnTo>
                    <a:pt x="1063" y="1036"/>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114">
              <a:extLst>
                <a:ext uri="{FF2B5EF4-FFF2-40B4-BE49-F238E27FC236}">
                  <a16:creationId xmlns:a16="http://schemas.microsoft.com/office/drawing/2014/main" id="{D9F715EE-FA46-41D5-8FFB-82E8003356AF}"/>
                </a:ext>
              </a:extLst>
            </p:cNvPr>
            <p:cNvSpPr>
              <a:spLocks/>
            </p:cNvSpPr>
            <p:nvPr/>
          </p:nvSpPr>
          <p:spPr bwMode="auto">
            <a:xfrm>
              <a:off x="7767485" y="7627323"/>
              <a:ext cx="1687513" cy="1644650"/>
            </a:xfrm>
            <a:custGeom>
              <a:avLst/>
              <a:gdLst>
                <a:gd name="T0" fmla="*/ 0 w 1063"/>
                <a:gd name="T1" fmla="*/ 0 h 1036"/>
                <a:gd name="T2" fmla="*/ 0 w 1063"/>
                <a:gd name="T3" fmla="*/ 54 h 1036"/>
                <a:gd name="T4" fmla="*/ 1008 w 1063"/>
                <a:gd name="T5" fmla="*/ 1036 h 1036"/>
                <a:gd name="T6" fmla="*/ 1063 w 1063"/>
                <a:gd name="T7" fmla="*/ 1036 h 1036"/>
                <a:gd name="T8" fmla="*/ 0 w 1063"/>
                <a:gd name="T9" fmla="*/ 0 h 1036"/>
              </a:gdLst>
              <a:ahLst/>
              <a:cxnLst>
                <a:cxn ang="0">
                  <a:pos x="T0" y="T1"/>
                </a:cxn>
                <a:cxn ang="0">
                  <a:pos x="T2" y="T3"/>
                </a:cxn>
                <a:cxn ang="0">
                  <a:pos x="T4" y="T5"/>
                </a:cxn>
                <a:cxn ang="0">
                  <a:pos x="T6" y="T7"/>
                </a:cxn>
                <a:cxn ang="0">
                  <a:pos x="T8" y="T9"/>
                </a:cxn>
              </a:cxnLst>
              <a:rect l="0" t="0" r="r" b="b"/>
              <a:pathLst>
                <a:path w="1063" h="1036">
                  <a:moveTo>
                    <a:pt x="0" y="0"/>
                  </a:moveTo>
                  <a:lnTo>
                    <a:pt x="0" y="54"/>
                  </a:lnTo>
                  <a:lnTo>
                    <a:pt x="1008" y="1036"/>
                  </a:lnTo>
                  <a:lnTo>
                    <a:pt x="1063" y="1036"/>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4" name="Freeform 115">
              <a:extLst>
                <a:ext uri="{FF2B5EF4-FFF2-40B4-BE49-F238E27FC236}">
                  <a16:creationId xmlns:a16="http://schemas.microsoft.com/office/drawing/2014/main" id="{A5781682-B725-462C-9A3B-237C265DCD7C}"/>
                </a:ext>
              </a:extLst>
            </p:cNvPr>
            <p:cNvSpPr>
              <a:spLocks/>
            </p:cNvSpPr>
            <p:nvPr/>
          </p:nvSpPr>
          <p:spPr bwMode="auto">
            <a:xfrm>
              <a:off x="7767485" y="7938473"/>
              <a:ext cx="1366838" cy="1333500"/>
            </a:xfrm>
            <a:custGeom>
              <a:avLst/>
              <a:gdLst>
                <a:gd name="T0" fmla="*/ 0 w 861"/>
                <a:gd name="T1" fmla="*/ 0 h 840"/>
                <a:gd name="T2" fmla="*/ 0 w 861"/>
                <a:gd name="T3" fmla="*/ 55 h 840"/>
                <a:gd name="T4" fmla="*/ 805 w 861"/>
                <a:gd name="T5" fmla="*/ 840 h 840"/>
                <a:gd name="T6" fmla="*/ 861 w 861"/>
                <a:gd name="T7" fmla="*/ 840 h 840"/>
                <a:gd name="T8" fmla="*/ 0 w 861"/>
                <a:gd name="T9" fmla="*/ 0 h 840"/>
              </a:gdLst>
              <a:ahLst/>
              <a:cxnLst>
                <a:cxn ang="0">
                  <a:pos x="T0" y="T1"/>
                </a:cxn>
                <a:cxn ang="0">
                  <a:pos x="T2" y="T3"/>
                </a:cxn>
                <a:cxn ang="0">
                  <a:pos x="T4" y="T5"/>
                </a:cxn>
                <a:cxn ang="0">
                  <a:pos x="T6" y="T7"/>
                </a:cxn>
                <a:cxn ang="0">
                  <a:pos x="T8" y="T9"/>
                </a:cxn>
              </a:cxnLst>
              <a:rect l="0" t="0" r="r" b="b"/>
              <a:pathLst>
                <a:path w="861" h="840">
                  <a:moveTo>
                    <a:pt x="0" y="0"/>
                  </a:moveTo>
                  <a:lnTo>
                    <a:pt x="0" y="55"/>
                  </a:lnTo>
                  <a:lnTo>
                    <a:pt x="805" y="840"/>
                  </a:lnTo>
                  <a:lnTo>
                    <a:pt x="861" y="84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5" name="Freeform 116">
              <a:extLst>
                <a:ext uri="{FF2B5EF4-FFF2-40B4-BE49-F238E27FC236}">
                  <a16:creationId xmlns:a16="http://schemas.microsoft.com/office/drawing/2014/main" id="{8165B492-4586-4C0D-9273-DCAEA2237733}"/>
                </a:ext>
              </a:extLst>
            </p:cNvPr>
            <p:cNvSpPr>
              <a:spLocks/>
            </p:cNvSpPr>
            <p:nvPr/>
          </p:nvSpPr>
          <p:spPr bwMode="auto">
            <a:xfrm>
              <a:off x="7767485" y="7938473"/>
              <a:ext cx="1366838" cy="1333500"/>
            </a:xfrm>
            <a:custGeom>
              <a:avLst/>
              <a:gdLst>
                <a:gd name="T0" fmla="*/ 0 w 861"/>
                <a:gd name="T1" fmla="*/ 0 h 840"/>
                <a:gd name="T2" fmla="*/ 0 w 861"/>
                <a:gd name="T3" fmla="*/ 55 h 840"/>
                <a:gd name="T4" fmla="*/ 805 w 861"/>
                <a:gd name="T5" fmla="*/ 840 h 840"/>
                <a:gd name="T6" fmla="*/ 861 w 861"/>
                <a:gd name="T7" fmla="*/ 840 h 840"/>
                <a:gd name="T8" fmla="*/ 0 w 861"/>
                <a:gd name="T9" fmla="*/ 0 h 840"/>
              </a:gdLst>
              <a:ahLst/>
              <a:cxnLst>
                <a:cxn ang="0">
                  <a:pos x="T0" y="T1"/>
                </a:cxn>
                <a:cxn ang="0">
                  <a:pos x="T2" y="T3"/>
                </a:cxn>
                <a:cxn ang="0">
                  <a:pos x="T4" y="T5"/>
                </a:cxn>
                <a:cxn ang="0">
                  <a:pos x="T6" y="T7"/>
                </a:cxn>
                <a:cxn ang="0">
                  <a:pos x="T8" y="T9"/>
                </a:cxn>
              </a:cxnLst>
              <a:rect l="0" t="0" r="r" b="b"/>
              <a:pathLst>
                <a:path w="861" h="840">
                  <a:moveTo>
                    <a:pt x="0" y="0"/>
                  </a:moveTo>
                  <a:lnTo>
                    <a:pt x="0" y="55"/>
                  </a:lnTo>
                  <a:lnTo>
                    <a:pt x="805" y="840"/>
                  </a:lnTo>
                  <a:lnTo>
                    <a:pt x="861" y="840"/>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6" name="Freeform 117">
              <a:extLst>
                <a:ext uri="{FF2B5EF4-FFF2-40B4-BE49-F238E27FC236}">
                  <a16:creationId xmlns:a16="http://schemas.microsoft.com/office/drawing/2014/main" id="{0418ADDF-5B21-44D6-BEA2-6C4581132A96}"/>
                </a:ext>
              </a:extLst>
            </p:cNvPr>
            <p:cNvSpPr>
              <a:spLocks/>
            </p:cNvSpPr>
            <p:nvPr/>
          </p:nvSpPr>
          <p:spPr bwMode="auto">
            <a:xfrm>
              <a:off x="7767485" y="8252798"/>
              <a:ext cx="1044575" cy="1019175"/>
            </a:xfrm>
            <a:custGeom>
              <a:avLst/>
              <a:gdLst>
                <a:gd name="T0" fmla="*/ 0 w 658"/>
                <a:gd name="T1" fmla="*/ 0 h 642"/>
                <a:gd name="T2" fmla="*/ 0 w 658"/>
                <a:gd name="T3" fmla="*/ 54 h 642"/>
                <a:gd name="T4" fmla="*/ 603 w 658"/>
                <a:gd name="T5" fmla="*/ 642 h 642"/>
                <a:gd name="T6" fmla="*/ 658 w 658"/>
                <a:gd name="T7" fmla="*/ 642 h 642"/>
                <a:gd name="T8" fmla="*/ 0 w 658"/>
                <a:gd name="T9" fmla="*/ 0 h 642"/>
              </a:gdLst>
              <a:ahLst/>
              <a:cxnLst>
                <a:cxn ang="0">
                  <a:pos x="T0" y="T1"/>
                </a:cxn>
                <a:cxn ang="0">
                  <a:pos x="T2" y="T3"/>
                </a:cxn>
                <a:cxn ang="0">
                  <a:pos x="T4" y="T5"/>
                </a:cxn>
                <a:cxn ang="0">
                  <a:pos x="T6" y="T7"/>
                </a:cxn>
                <a:cxn ang="0">
                  <a:pos x="T8" y="T9"/>
                </a:cxn>
              </a:cxnLst>
              <a:rect l="0" t="0" r="r" b="b"/>
              <a:pathLst>
                <a:path w="658" h="642">
                  <a:moveTo>
                    <a:pt x="0" y="0"/>
                  </a:moveTo>
                  <a:lnTo>
                    <a:pt x="0" y="54"/>
                  </a:lnTo>
                  <a:lnTo>
                    <a:pt x="603" y="642"/>
                  </a:lnTo>
                  <a:lnTo>
                    <a:pt x="658" y="642"/>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7" name="Freeform 118">
              <a:extLst>
                <a:ext uri="{FF2B5EF4-FFF2-40B4-BE49-F238E27FC236}">
                  <a16:creationId xmlns:a16="http://schemas.microsoft.com/office/drawing/2014/main" id="{71A39B86-81F0-4136-964E-0E96E67ADCE5}"/>
                </a:ext>
              </a:extLst>
            </p:cNvPr>
            <p:cNvSpPr>
              <a:spLocks/>
            </p:cNvSpPr>
            <p:nvPr/>
          </p:nvSpPr>
          <p:spPr bwMode="auto">
            <a:xfrm>
              <a:off x="7767485" y="8252798"/>
              <a:ext cx="1044575" cy="1019175"/>
            </a:xfrm>
            <a:custGeom>
              <a:avLst/>
              <a:gdLst>
                <a:gd name="T0" fmla="*/ 0 w 658"/>
                <a:gd name="T1" fmla="*/ 0 h 642"/>
                <a:gd name="T2" fmla="*/ 0 w 658"/>
                <a:gd name="T3" fmla="*/ 54 h 642"/>
                <a:gd name="T4" fmla="*/ 603 w 658"/>
                <a:gd name="T5" fmla="*/ 642 h 642"/>
                <a:gd name="T6" fmla="*/ 658 w 658"/>
                <a:gd name="T7" fmla="*/ 642 h 642"/>
                <a:gd name="T8" fmla="*/ 0 w 658"/>
                <a:gd name="T9" fmla="*/ 0 h 642"/>
              </a:gdLst>
              <a:ahLst/>
              <a:cxnLst>
                <a:cxn ang="0">
                  <a:pos x="T0" y="T1"/>
                </a:cxn>
                <a:cxn ang="0">
                  <a:pos x="T2" y="T3"/>
                </a:cxn>
                <a:cxn ang="0">
                  <a:pos x="T4" y="T5"/>
                </a:cxn>
                <a:cxn ang="0">
                  <a:pos x="T6" y="T7"/>
                </a:cxn>
                <a:cxn ang="0">
                  <a:pos x="T8" y="T9"/>
                </a:cxn>
              </a:cxnLst>
              <a:rect l="0" t="0" r="r" b="b"/>
              <a:pathLst>
                <a:path w="658" h="642">
                  <a:moveTo>
                    <a:pt x="0" y="0"/>
                  </a:moveTo>
                  <a:lnTo>
                    <a:pt x="0" y="54"/>
                  </a:lnTo>
                  <a:lnTo>
                    <a:pt x="603" y="642"/>
                  </a:lnTo>
                  <a:lnTo>
                    <a:pt x="658" y="642"/>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8" name="Freeform 119">
              <a:extLst>
                <a:ext uri="{FF2B5EF4-FFF2-40B4-BE49-F238E27FC236}">
                  <a16:creationId xmlns:a16="http://schemas.microsoft.com/office/drawing/2014/main" id="{3A6F163C-FC76-40A6-8E0E-EEB2FC01B2AA}"/>
                </a:ext>
              </a:extLst>
            </p:cNvPr>
            <p:cNvSpPr>
              <a:spLocks/>
            </p:cNvSpPr>
            <p:nvPr/>
          </p:nvSpPr>
          <p:spPr bwMode="auto">
            <a:xfrm>
              <a:off x="7767485" y="8565536"/>
              <a:ext cx="723900" cy="706438"/>
            </a:xfrm>
            <a:custGeom>
              <a:avLst/>
              <a:gdLst>
                <a:gd name="T0" fmla="*/ 0 w 456"/>
                <a:gd name="T1" fmla="*/ 0 h 445"/>
                <a:gd name="T2" fmla="*/ 0 w 456"/>
                <a:gd name="T3" fmla="*/ 54 h 445"/>
                <a:gd name="T4" fmla="*/ 400 w 456"/>
                <a:gd name="T5" fmla="*/ 445 h 445"/>
                <a:gd name="T6" fmla="*/ 456 w 456"/>
                <a:gd name="T7" fmla="*/ 445 h 445"/>
                <a:gd name="T8" fmla="*/ 0 w 456"/>
                <a:gd name="T9" fmla="*/ 0 h 445"/>
              </a:gdLst>
              <a:ahLst/>
              <a:cxnLst>
                <a:cxn ang="0">
                  <a:pos x="T0" y="T1"/>
                </a:cxn>
                <a:cxn ang="0">
                  <a:pos x="T2" y="T3"/>
                </a:cxn>
                <a:cxn ang="0">
                  <a:pos x="T4" y="T5"/>
                </a:cxn>
                <a:cxn ang="0">
                  <a:pos x="T6" y="T7"/>
                </a:cxn>
                <a:cxn ang="0">
                  <a:pos x="T8" y="T9"/>
                </a:cxn>
              </a:cxnLst>
              <a:rect l="0" t="0" r="r" b="b"/>
              <a:pathLst>
                <a:path w="456" h="445">
                  <a:moveTo>
                    <a:pt x="0" y="0"/>
                  </a:moveTo>
                  <a:lnTo>
                    <a:pt x="0" y="54"/>
                  </a:lnTo>
                  <a:lnTo>
                    <a:pt x="400" y="445"/>
                  </a:lnTo>
                  <a:lnTo>
                    <a:pt x="456" y="445"/>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9" name="Freeform 120">
              <a:extLst>
                <a:ext uri="{FF2B5EF4-FFF2-40B4-BE49-F238E27FC236}">
                  <a16:creationId xmlns:a16="http://schemas.microsoft.com/office/drawing/2014/main" id="{05A71D53-7977-44AA-8B67-0EEA90DCA187}"/>
                </a:ext>
              </a:extLst>
            </p:cNvPr>
            <p:cNvSpPr>
              <a:spLocks/>
            </p:cNvSpPr>
            <p:nvPr/>
          </p:nvSpPr>
          <p:spPr bwMode="auto">
            <a:xfrm>
              <a:off x="7767485" y="8565536"/>
              <a:ext cx="723900" cy="706438"/>
            </a:xfrm>
            <a:custGeom>
              <a:avLst/>
              <a:gdLst>
                <a:gd name="T0" fmla="*/ 0 w 456"/>
                <a:gd name="T1" fmla="*/ 0 h 445"/>
                <a:gd name="T2" fmla="*/ 0 w 456"/>
                <a:gd name="T3" fmla="*/ 54 h 445"/>
                <a:gd name="T4" fmla="*/ 400 w 456"/>
                <a:gd name="T5" fmla="*/ 445 h 445"/>
                <a:gd name="T6" fmla="*/ 456 w 456"/>
                <a:gd name="T7" fmla="*/ 445 h 445"/>
                <a:gd name="T8" fmla="*/ 0 w 456"/>
                <a:gd name="T9" fmla="*/ 0 h 445"/>
              </a:gdLst>
              <a:ahLst/>
              <a:cxnLst>
                <a:cxn ang="0">
                  <a:pos x="T0" y="T1"/>
                </a:cxn>
                <a:cxn ang="0">
                  <a:pos x="T2" y="T3"/>
                </a:cxn>
                <a:cxn ang="0">
                  <a:pos x="T4" y="T5"/>
                </a:cxn>
                <a:cxn ang="0">
                  <a:pos x="T6" y="T7"/>
                </a:cxn>
                <a:cxn ang="0">
                  <a:pos x="T8" y="T9"/>
                </a:cxn>
              </a:cxnLst>
              <a:rect l="0" t="0" r="r" b="b"/>
              <a:pathLst>
                <a:path w="456" h="445">
                  <a:moveTo>
                    <a:pt x="0" y="0"/>
                  </a:moveTo>
                  <a:lnTo>
                    <a:pt x="0" y="54"/>
                  </a:lnTo>
                  <a:lnTo>
                    <a:pt x="400" y="445"/>
                  </a:lnTo>
                  <a:lnTo>
                    <a:pt x="456" y="445"/>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0" name="Freeform 121">
              <a:extLst>
                <a:ext uri="{FF2B5EF4-FFF2-40B4-BE49-F238E27FC236}">
                  <a16:creationId xmlns:a16="http://schemas.microsoft.com/office/drawing/2014/main" id="{E79228C4-92DF-4E0A-9189-A87DC9A7ED54}"/>
                </a:ext>
              </a:extLst>
            </p:cNvPr>
            <p:cNvSpPr>
              <a:spLocks/>
            </p:cNvSpPr>
            <p:nvPr/>
          </p:nvSpPr>
          <p:spPr bwMode="auto">
            <a:xfrm>
              <a:off x="7767485" y="8876686"/>
              <a:ext cx="401638" cy="395288"/>
            </a:xfrm>
            <a:custGeom>
              <a:avLst/>
              <a:gdLst>
                <a:gd name="T0" fmla="*/ 0 w 253"/>
                <a:gd name="T1" fmla="*/ 0 h 249"/>
                <a:gd name="T2" fmla="*/ 0 w 253"/>
                <a:gd name="T3" fmla="*/ 56 h 249"/>
                <a:gd name="T4" fmla="*/ 198 w 253"/>
                <a:gd name="T5" fmla="*/ 249 h 249"/>
                <a:gd name="T6" fmla="*/ 253 w 253"/>
                <a:gd name="T7" fmla="*/ 249 h 249"/>
                <a:gd name="T8" fmla="*/ 0 w 253"/>
                <a:gd name="T9" fmla="*/ 0 h 249"/>
              </a:gdLst>
              <a:ahLst/>
              <a:cxnLst>
                <a:cxn ang="0">
                  <a:pos x="T0" y="T1"/>
                </a:cxn>
                <a:cxn ang="0">
                  <a:pos x="T2" y="T3"/>
                </a:cxn>
                <a:cxn ang="0">
                  <a:pos x="T4" y="T5"/>
                </a:cxn>
                <a:cxn ang="0">
                  <a:pos x="T6" y="T7"/>
                </a:cxn>
                <a:cxn ang="0">
                  <a:pos x="T8" y="T9"/>
                </a:cxn>
              </a:cxnLst>
              <a:rect l="0" t="0" r="r" b="b"/>
              <a:pathLst>
                <a:path w="253" h="249">
                  <a:moveTo>
                    <a:pt x="0" y="0"/>
                  </a:moveTo>
                  <a:lnTo>
                    <a:pt x="0" y="56"/>
                  </a:lnTo>
                  <a:lnTo>
                    <a:pt x="198" y="249"/>
                  </a:lnTo>
                  <a:lnTo>
                    <a:pt x="253" y="249"/>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1" name="Freeform 122">
              <a:extLst>
                <a:ext uri="{FF2B5EF4-FFF2-40B4-BE49-F238E27FC236}">
                  <a16:creationId xmlns:a16="http://schemas.microsoft.com/office/drawing/2014/main" id="{7F9DFDC0-4F1C-46CF-8BB9-B168FD05D0F9}"/>
                </a:ext>
              </a:extLst>
            </p:cNvPr>
            <p:cNvSpPr>
              <a:spLocks/>
            </p:cNvSpPr>
            <p:nvPr/>
          </p:nvSpPr>
          <p:spPr bwMode="auto">
            <a:xfrm>
              <a:off x="7767485" y="8876686"/>
              <a:ext cx="401638" cy="395288"/>
            </a:xfrm>
            <a:custGeom>
              <a:avLst/>
              <a:gdLst>
                <a:gd name="T0" fmla="*/ 0 w 253"/>
                <a:gd name="T1" fmla="*/ 0 h 249"/>
                <a:gd name="T2" fmla="*/ 0 w 253"/>
                <a:gd name="T3" fmla="*/ 56 h 249"/>
                <a:gd name="T4" fmla="*/ 198 w 253"/>
                <a:gd name="T5" fmla="*/ 249 h 249"/>
                <a:gd name="T6" fmla="*/ 253 w 253"/>
                <a:gd name="T7" fmla="*/ 249 h 249"/>
                <a:gd name="T8" fmla="*/ 0 w 253"/>
                <a:gd name="T9" fmla="*/ 0 h 249"/>
              </a:gdLst>
              <a:ahLst/>
              <a:cxnLst>
                <a:cxn ang="0">
                  <a:pos x="T0" y="T1"/>
                </a:cxn>
                <a:cxn ang="0">
                  <a:pos x="T2" y="T3"/>
                </a:cxn>
                <a:cxn ang="0">
                  <a:pos x="T4" y="T5"/>
                </a:cxn>
                <a:cxn ang="0">
                  <a:pos x="T6" y="T7"/>
                </a:cxn>
                <a:cxn ang="0">
                  <a:pos x="T8" y="T9"/>
                </a:cxn>
              </a:cxnLst>
              <a:rect l="0" t="0" r="r" b="b"/>
              <a:pathLst>
                <a:path w="253" h="249">
                  <a:moveTo>
                    <a:pt x="0" y="0"/>
                  </a:moveTo>
                  <a:lnTo>
                    <a:pt x="0" y="56"/>
                  </a:lnTo>
                  <a:lnTo>
                    <a:pt x="198" y="249"/>
                  </a:lnTo>
                  <a:lnTo>
                    <a:pt x="253" y="249"/>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2" name="Freeform 123">
              <a:extLst>
                <a:ext uri="{FF2B5EF4-FFF2-40B4-BE49-F238E27FC236}">
                  <a16:creationId xmlns:a16="http://schemas.microsoft.com/office/drawing/2014/main" id="{BC9053D0-EB03-4808-81BB-939FCBB05312}"/>
                </a:ext>
              </a:extLst>
            </p:cNvPr>
            <p:cNvSpPr>
              <a:spLocks/>
            </p:cNvSpPr>
            <p:nvPr/>
          </p:nvSpPr>
          <p:spPr bwMode="auto">
            <a:xfrm>
              <a:off x="7767485" y="9191011"/>
              <a:ext cx="80963" cy="80963"/>
            </a:xfrm>
            <a:custGeom>
              <a:avLst/>
              <a:gdLst>
                <a:gd name="T0" fmla="*/ 0 w 51"/>
                <a:gd name="T1" fmla="*/ 0 h 51"/>
                <a:gd name="T2" fmla="*/ 0 w 51"/>
                <a:gd name="T3" fmla="*/ 51 h 51"/>
                <a:gd name="T4" fmla="*/ 51 w 51"/>
                <a:gd name="T5" fmla="*/ 51 h 51"/>
                <a:gd name="T6" fmla="*/ 0 w 51"/>
                <a:gd name="T7" fmla="*/ 0 h 51"/>
              </a:gdLst>
              <a:ahLst/>
              <a:cxnLst>
                <a:cxn ang="0">
                  <a:pos x="T0" y="T1"/>
                </a:cxn>
                <a:cxn ang="0">
                  <a:pos x="T2" y="T3"/>
                </a:cxn>
                <a:cxn ang="0">
                  <a:pos x="T4" y="T5"/>
                </a:cxn>
                <a:cxn ang="0">
                  <a:pos x="T6" y="T7"/>
                </a:cxn>
              </a:cxnLst>
              <a:rect l="0" t="0" r="r" b="b"/>
              <a:pathLst>
                <a:path w="51" h="51">
                  <a:moveTo>
                    <a:pt x="0" y="0"/>
                  </a:moveTo>
                  <a:lnTo>
                    <a:pt x="0" y="51"/>
                  </a:lnTo>
                  <a:lnTo>
                    <a:pt x="51" y="51"/>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3" name="Freeform 124">
              <a:extLst>
                <a:ext uri="{FF2B5EF4-FFF2-40B4-BE49-F238E27FC236}">
                  <a16:creationId xmlns:a16="http://schemas.microsoft.com/office/drawing/2014/main" id="{89EBBE0B-AD2D-42EF-AF1E-A74EC2D84258}"/>
                </a:ext>
              </a:extLst>
            </p:cNvPr>
            <p:cNvSpPr>
              <a:spLocks/>
            </p:cNvSpPr>
            <p:nvPr/>
          </p:nvSpPr>
          <p:spPr bwMode="auto">
            <a:xfrm>
              <a:off x="7767485" y="9191011"/>
              <a:ext cx="80963" cy="80963"/>
            </a:xfrm>
            <a:custGeom>
              <a:avLst/>
              <a:gdLst>
                <a:gd name="T0" fmla="*/ 0 w 51"/>
                <a:gd name="T1" fmla="*/ 0 h 51"/>
                <a:gd name="T2" fmla="*/ 0 w 51"/>
                <a:gd name="T3" fmla="*/ 51 h 51"/>
                <a:gd name="T4" fmla="*/ 51 w 51"/>
                <a:gd name="T5" fmla="*/ 51 h 51"/>
                <a:gd name="T6" fmla="*/ 0 w 51"/>
                <a:gd name="T7" fmla="*/ 0 h 51"/>
              </a:gdLst>
              <a:ahLst/>
              <a:cxnLst>
                <a:cxn ang="0">
                  <a:pos x="T0" y="T1"/>
                </a:cxn>
                <a:cxn ang="0">
                  <a:pos x="T2" y="T3"/>
                </a:cxn>
                <a:cxn ang="0">
                  <a:pos x="T4" y="T5"/>
                </a:cxn>
                <a:cxn ang="0">
                  <a:pos x="T6" y="T7"/>
                </a:cxn>
              </a:cxnLst>
              <a:rect l="0" t="0" r="r" b="b"/>
              <a:pathLst>
                <a:path w="51" h="51">
                  <a:moveTo>
                    <a:pt x="0" y="0"/>
                  </a:moveTo>
                  <a:lnTo>
                    <a:pt x="0" y="51"/>
                  </a:lnTo>
                  <a:lnTo>
                    <a:pt x="51" y="51"/>
                  </a:lnTo>
                  <a:lnTo>
                    <a:pt x="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44" name="Rectangle 128">
            <a:extLst>
              <a:ext uri="{FF2B5EF4-FFF2-40B4-BE49-F238E27FC236}">
                <a16:creationId xmlns:a16="http://schemas.microsoft.com/office/drawing/2014/main" id="{ACC92725-DD90-457C-B861-1481A5F4A485}"/>
              </a:ext>
            </a:extLst>
          </p:cNvPr>
          <p:cNvSpPr>
            <a:spLocks noChangeArrowheads="1"/>
          </p:cNvSpPr>
          <p:nvPr/>
        </p:nvSpPr>
        <p:spPr bwMode="auto">
          <a:xfrm>
            <a:off x="1" y="3036888"/>
            <a:ext cx="3055938" cy="3821113"/>
          </a:xfrm>
          <a:prstGeom prst="rect">
            <a:avLst/>
          </a:prstGeom>
          <a:solidFill>
            <a:srgbClr val="44C8F5"/>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6" name="Rectangle 131">
            <a:extLst>
              <a:ext uri="{FF2B5EF4-FFF2-40B4-BE49-F238E27FC236}">
                <a16:creationId xmlns:a16="http://schemas.microsoft.com/office/drawing/2014/main" id="{ED26117A-7DA8-422D-B90D-EF923885FF22}"/>
              </a:ext>
            </a:extLst>
          </p:cNvPr>
          <p:cNvSpPr>
            <a:spLocks noChangeArrowheads="1"/>
          </p:cNvSpPr>
          <p:nvPr/>
        </p:nvSpPr>
        <p:spPr bwMode="auto">
          <a:xfrm>
            <a:off x="6161088" y="1517650"/>
            <a:ext cx="1463675" cy="1463675"/>
          </a:xfrm>
          <a:prstGeom prst="rect">
            <a:avLst/>
          </a:prstGeom>
          <a:solidFill>
            <a:srgbClr val="44C8F5">
              <a:alpha val="80000"/>
            </a:srgbClr>
          </a:solidFill>
          <a:ln>
            <a:noFill/>
          </a:ln>
        </p:spPr>
        <p:txBody>
          <a:bodyPr vert="horz" wrap="square" lIns="91440" tIns="45720" rIns="91440" bIns="45720" numCol="1" anchor="t" anchorCtr="0" compatLnSpc="1">
            <a:prstTxWarp prst="textNoShape">
              <a:avLst/>
            </a:prstTxWarp>
          </a:bodyPr>
          <a:lstStyle/>
          <a:p>
            <a:endParaRPr lang="en-US"/>
          </a:p>
        </p:txBody>
      </p:sp>
      <p:sp>
        <p:nvSpPr>
          <p:cNvPr id="147" name="Rectangle 132">
            <a:extLst>
              <a:ext uri="{FF2B5EF4-FFF2-40B4-BE49-F238E27FC236}">
                <a16:creationId xmlns:a16="http://schemas.microsoft.com/office/drawing/2014/main" id="{29A9D726-FFDF-4A06-AD8D-E019713E50E2}"/>
              </a:ext>
            </a:extLst>
          </p:cNvPr>
          <p:cNvSpPr>
            <a:spLocks noChangeArrowheads="1"/>
          </p:cNvSpPr>
          <p:nvPr/>
        </p:nvSpPr>
        <p:spPr bwMode="auto">
          <a:xfrm>
            <a:off x="7681913" y="1517650"/>
            <a:ext cx="1465263" cy="1463675"/>
          </a:xfrm>
          <a:prstGeom prst="rect">
            <a:avLst/>
          </a:prstGeom>
          <a:solidFill>
            <a:srgbClr val="44C8F5">
              <a:alpha val="50000"/>
            </a:srgbClr>
          </a:solidFill>
          <a:ln>
            <a:noFill/>
          </a:ln>
        </p:spPr>
        <p:txBody>
          <a:bodyPr vert="horz" wrap="square" lIns="91440" tIns="45720" rIns="91440" bIns="45720" numCol="1" anchor="t" anchorCtr="0" compatLnSpc="1">
            <a:prstTxWarp prst="textNoShape">
              <a:avLst/>
            </a:prstTxWarp>
          </a:bodyPr>
          <a:lstStyle/>
          <a:p>
            <a:endParaRPr lang="en-US"/>
          </a:p>
        </p:txBody>
      </p:sp>
      <p:pic>
        <p:nvPicPr>
          <p:cNvPr id="148" name="Picture 147">
            <a:extLst>
              <a:ext uri="{FF2B5EF4-FFF2-40B4-BE49-F238E27FC236}">
                <a16:creationId xmlns:a16="http://schemas.microsoft.com/office/drawing/2014/main" id="{499388D9-E3E1-499F-BD8D-7566B33BCC05}"/>
              </a:ext>
            </a:extLst>
          </p:cNvPr>
          <p:cNvPicPr>
            <a:picLocks noChangeAspect="1"/>
          </p:cNvPicPr>
          <p:nvPr/>
        </p:nvPicPr>
        <p:blipFill>
          <a:blip r:embed="rId3"/>
          <a:stretch>
            <a:fillRect/>
          </a:stretch>
        </p:blipFill>
        <p:spPr>
          <a:xfrm>
            <a:off x="1932830" y="865349"/>
            <a:ext cx="2236691" cy="1250625"/>
          </a:xfrm>
          <a:prstGeom prst="rect">
            <a:avLst/>
          </a:prstGeom>
        </p:spPr>
      </p:pic>
      <p:grpSp>
        <p:nvGrpSpPr>
          <p:cNvPr id="149" name="Group 148">
            <a:extLst>
              <a:ext uri="{FF2B5EF4-FFF2-40B4-BE49-F238E27FC236}">
                <a16:creationId xmlns:a16="http://schemas.microsoft.com/office/drawing/2014/main" id="{EFE81296-7615-41E5-837B-99AB9951F140}"/>
              </a:ext>
            </a:extLst>
          </p:cNvPr>
          <p:cNvGrpSpPr/>
          <p:nvPr/>
        </p:nvGrpSpPr>
        <p:grpSpPr>
          <a:xfrm>
            <a:off x="-1" y="3036887"/>
            <a:ext cx="3055939" cy="3821114"/>
            <a:chOff x="-2489200" y="2235200"/>
            <a:chExt cx="800100" cy="1309688"/>
          </a:xfrm>
          <a:solidFill>
            <a:schemeClr val="tx2">
              <a:alpha val="5000"/>
            </a:schemeClr>
          </a:solidFill>
        </p:grpSpPr>
        <p:sp>
          <p:nvSpPr>
            <p:cNvPr id="150" name="Freeform 148">
              <a:extLst>
                <a:ext uri="{FF2B5EF4-FFF2-40B4-BE49-F238E27FC236}">
                  <a16:creationId xmlns:a16="http://schemas.microsoft.com/office/drawing/2014/main" id="{9D293C6F-BC7F-461A-B66A-36FF2A881F42}"/>
                </a:ext>
              </a:extLst>
            </p:cNvPr>
            <p:cNvSpPr>
              <a:spLocks/>
            </p:cNvSpPr>
            <p:nvPr/>
          </p:nvSpPr>
          <p:spPr bwMode="auto">
            <a:xfrm>
              <a:off x="-2259013" y="2830513"/>
              <a:ext cx="569913" cy="714375"/>
            </a:xfrm>
            <a:custGeom>
              <a:avLst/>
              <a:gdLst>
                <a:gd name="T0" fmla="*/ 359 w 359"/>
                <a:gd name="T1" fmla="*/ 0 h 450"/>
                <a:gd name="T2" fmla="*/ 0 w 359"/>
                <a:gd name="T3" fmla="*/ 450 h 450"/>
                <a:gd name="T4" fmla="*/ 9 w 359"/>
                <a:gd name="T5" fmla="*/ 450 h 450"/>
                <a:gd name="T6" fmla="*/ 359 w 359"/>
                <a:gd name="T7" fmla="*/ 11 h 450"/>
                <a:gd name="T8" fmla="*/ 359 w 359"/>
                <a:gd name="T9" fmla="*/ 0 h 450"/>
              </a:gdLst>
              <a:ahLst/>
              <a:cxnLst>
                <a:cxn ang="0">
                  <a:pos x="T0" y="T1"/>
                </a:cxn>
                <a:cxn ang="0">
                  <a:pos x="T2" y="T3"/>
                </a:cxn>
                <a:cxn ang="0">
                  <a:pos x="T4" y="T5"/>
                </a:cxn>
                <a:cxn ang="0">
                  <a:pos x="T6" y="T7"/>
                </a:cxn>
                <a:cxn ang="0">
                  <a:pos x="T8" y="T9"/>
                </a:cxn>
              </a:cxnLst>
              <a:rect l="0" t="0" r="r" b="b"/>
              <a:pathLst>
                <a:path w="359" h="450">
                  <a:moveTo>
                    <a:pt x="359" y="0"/>
                  </a:moveTo>
                  <a:lnTo>
                    <a:pt x="0" y="450"/>
                  </a:lnTo>
                  <a:lnTo>
                    <a:pt x="9" y="450"/>
                  </a:lnTo>
                  <a:lnTo>
                    <a:pt x="359" y="11"/>
                  </a:lnTo>
                  <a:lnTo>
                    <a:pt x="3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1" name="Freeform 149">
              <a:extLst>
                <a:ext uri="{FF2B5EF4-FFF2-40B4-BE49-F238E27FC236}">
                  <a16:creationId xmlns:a16="http://schemas.microsoft.com/office/drawing/2014/main" id="{0E6F8FFB-0F5C-4FE1-9DF9-701EBC39E16C}"/>
                </a:ext>
              </a:extLst>
            </p:cNvPr>
            <p:cNvSpPr>
              <a:spLocks/>
            </p:cNvSpPr>
            <p:nvPr/>
          </p:nvSpPr>
          <p:spPr bwMode="auto">
            <a:xfrm>
              <a:off x="-2259013" y="2830513"/>
              <a:ext cx="569913" cy="714375"/>
            </a:xfrm>
            <a:custGeom>
              <a:avLst/>
              <a:gdLst>
                <a:gd name="T0" fmla="*/ 359 w 359"/>
                <a:gd name="T1" fmla="*/ 0 h 450"/>
                <a:gd name="T2" fmla="*/ 0 w 359"/>
                <a:gd name="T3" fmla="*/ 450 h 450"/>
                <a:gd name="T4" fmla="*/ 9 w 359"/>
                <a:gd name="T5" fmla="*/ 450 h 450"/>
                <a:gd name="T6" fmla="*/ 359 w 359"/>
                <a:gd name="T7" fmla="*/ 11 h 450"/>
                <a:gd name="T8" fmla="*/ 359 w 359"/>
                <a:gd name="T9" fmla="*/ 0 h 450"/>
              </a:gdLst>
              <a:ahLst/>
              <a:cxnLst>
                <a:cxn ang="0">
                  <a:pos x="T0" y="T1"/>
                </a:cxn>
                <a:cxn ang="0">
                  <a:pos x="T2" y="T3"/>
                </a:cxn>
                <a:cxn ang="0">
                  <a:pos x="T4" y="T5"/>
                </a:cxn>
                <a:cxn ang="0">
                  <a:pos x="T6" y="T7"/>
                </a:cxn>
                <a:cxn ang="0">
                  <a:pos x="T8" y="T9"/>
                </a:cxn>
              </a:cxnLst>
              <a:rect l="0" t="0" r="r" b="b"/>
              <a:pathLst>
                <a:path w="359" h="450">
                  <a:moveTo>
                    <a:pt x="359" y="0"/>
                  </a:moveTo>
                  <a:lnTo>
                    <a:pt x="0" y="450"/>
                  </a:lnTo>
                  <a:lnTo>
                    <a:pt x="9" y="450"/>
                  </a:lnTo>
                  <a:lnTo>
                    <a:pt x="359" y="11"/>
                  </a:lnTo>
                  <a:lnTo>
                    <a:pt x="3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2" name="Freeform 150">
              <a:extLst>
                <a:ext uri="{FF2B5EF4-FFF2-40B4-BE49-F238E27FC236}">
                  <a16:creationId xmlns:a16="http://schemas.microsoft.com/office/drawing/2014/main" id="{B63ECBE9-F94F-45C0-9116-30248ED59443}"/>
                </a:ext>
              </a:extLst>
            </p:cNvPr>
            <p:cNvSpPr>
              <a:spLocks/>
            </p:cNvSpPr>
            <p:nvPr/>
          </p:nvSpPr>
          <p:spPr bwMode="auto">
            <a:xfrm>
              <a:off x="-2489200" y="2297113"/>
              <a:ext cx="800100" cy="1022350"/>
            </a:xfrm>
            <a:custGeom>
              <a:avLst/>
              <a:gdLst>
                <a:gd name="T0" fmla="*/ 504 w 504"/>
                <a:gd name="T1" fmla="*/ 0 h 644"/>
                <a:gd name="T2" fmla="*/ 0 w 504"/>
                <a:gd name="T3" fmla="*/ 633 h 644"/>
                <a:gd name="T4" fmla="*/ 0 w 504"/>
                <a:gd name="T5" fmla="*/ 644 h 644"/>
                <a:gd name="T6" fmla="*/ 504 w 504"/>
                <a:gd name="T7" fmla="*/ 12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3"/>
                  </a:lnTo>
                  <a:lnTo>
                    <a:pt x="0" y="644"/>
                  </a:lnTo>
                  <a:lnTo>
                    <a:pt x="504" y="12"/>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3" name="Freeform 151">
              <a:extLst>
                <a:ext uri="{FF2B5EF4-FFF2-40B4-BE49-F238E27FC236}">
                  <a16:creationId xmlns:a16="http://schemas.microsoft.com/office/drawing/2014/main" id="{61499C5C-9F1F-4AF5-A1CB-BA709577D07A}"/>
                </a:ext>
              </a:extLst>
            </p:cNvPr>
            <p:cNvSpPr>
              <a:spLocks/>
            </p:cNvSpPr>
            <p:nvPr/>
          </p:nvSpPr>
          <p:spPr bwMode="auto">
            <a:xfrm>
              <a:off x="-2489200" y="2297113"/>
              <a:ext cx="800100" cy="1022350"/>
            </a:xfrm>
            <a:custGeom>
              <a:avLst/>
              <a:gdLst>
                <a:gd name="T0" fmla="*/ 504 w 504"/>
                <a:gd name="T1" fmla="*/ 0 h 644"/>
                <a:gd name="T2" fmla="*/ 0 w 504"/>
                <a:gd name="T3" fmla="*/ 633 h 644"/>
                <a:gd name="T4" fmla="*/ 0 w 504"/>
                <a:gd name="T5" fmla="*/ 644 h 644"/>
                <a:gd name="T6" fmla="*/ 504 w 504"/>
                <a:gd name="T7" fmla="*/ 12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3"/>
                  </a:lnTo>
                  <a:lnTo>
                    <a:pt x="0" y="644"/>
                  </a:lnTo>
                  <a:lnTo>
                    <a:pt x="504" y="12"/>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4" name="Freeform 152">
              <a:extLst>
                <a:ext uri="{FF2B5EF4-FFF2-40B4-BE49-F238E27FC236}">
                  <a16:creationId xmlns:a16="http://schemas.microsoft.com/office/drawing/2014/main" id="{03504ED8-03A7-4C4F-805A-713DF39497BC}"/>
                </a:ext>
              </a:extLst>
            </p:cNvPr>
            <p:cNvSpPr>
              <a:spLocks/>
            </p:cNvSpPr>
            <p:nvPr/>
          </p:nvSpPr>
          <p:spPr bwMode="auto">
            <a:xfrm>
              <a:off x="-2489200" y="2362200"/>
              <a:ext cx="800100" cy="1022350"/>
            </a:xfrm>
            <a:custGeom>
              <a:avLst/>
              <a:gdLst>
                <a:gd name="T0" fmla="*/ 504 w 504"/>
                <a:gd name="T1" fmla="*/ 0 h 644"/>
                <a:gd name="T2" fmla="*/ 0 w 504"/>
                <a:gd name="T3" fmla="*/ 633 h 644"/>
                <a:gd name="T4" fmla="*/ 0 w 504"/>
                <a:gd name="T5" fmla="*/ 644 h 644"/>
                <a:gd name="T6" fmla="*/ 504 w 504"/>
                <a:gd name="T7" fmla="*/ 12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3"/>
                  </a:lnTo>
                  <a:lnTo>
                    <a:pt x="0" y="644"/>
                  </a:lnTo>
                  <a:lnTo>
                    <a:pt x="504" y="12"/>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5" name="Freeform 153">
              <a:extLst>
                <a:ext uri="{FF2B5EF4-FFF2-40B4-BE49-F238E27FC236}">
                  <a16:creationId xmlns:a16="http://schemas.microsoft.com/office/drawing/2014/main" id="{68F2B69D-CFD8-4570-BFCA-7E416168696C}"/>
                </a:ext>
              </a:extLst>
            </p:cNvPr>
            <p:cNvSpPr>
              <a:spLocks/>
            </p:cNvSpPr>
            <p:nvPr/>
          </p:nvSpPr>
          <p:spPr bwMode="auto">
            <a:xfrm>
              <a:off x="-2489200" y="2362200"/>
              <a:ext cx="800100" cy="1022350"/>
            </a:xfrm>
            <a:custGeom>
              <a:avLst/>
              <a:gdLst>
                <a:gd name="T0" fmla="*/ 504 w 504"/>
                <a:gd name="T1" fmla="*/ 0 h 644"/>
                <a:gd name="T2" fmla="*/ 0 w 504"/>
                <a:gd name="T3" fmla="*/ 633 h 644"/>
                <a:gd name="T4" fmla="*/ 0 w 504"/>
                <a:gd name="T5" fmla="*/ 644 h 644"/>
                <a:gd name="T6" fmla="*/ 504 w 504"/>
                <a:gd name="T7" fmla="*/ 12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3"/>
                  </a:lnTo>
                  <a:lnTo>
                    <a:pt x="0" y="644"/>
                  </a:lnTo>
                  <a:lnTo>
                    <a:pt x="504" y="12"/>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6" name="Freeform 154">
              <a:extLst>
                <a:ext uri="{FF2B5EF4-FFF2-40B4-BE49-F238E27FC236}">
                  <a16:creationId xmlns:a16="http://schemas.microsoft.com/office/drawing/2014/main" id="{3D69F7E2-A38C-4BF0-A12D-3B719E505A55}"/>
                </a:ext>
              </a:extLst>
            </p:cNvPr>
            <p:cNvSpPr>
              <a:spLocks/>
            </p:cNvSpPr>
            <p:nvPr/>
          </p:nvSpPr>
          <p:spPr bwMode="auto">
            <a:xfrm>
              <a:off x="-2489200" y="2432050"/>
              <a:ext cx="800100" cy="1022350"/>
            </a:xfrm>
            <a:custGeom>
              <a:avLst/>
              <a:gdLst>
                <a:gd name="T0" fmla="*/ 504 w 504"/>
                <a:gd name="T1" fmla="*/ 0 h 644"/>
                <a:gd name="T2" fmla="*/ 0 w 504"/>
                <a:gd name="T3" fmla="*/ 632 h 644"/>
                <a:gd name="T4" fmla="*/ 0 w 504"/>
                <a:gd name="T5" fmla="*/ 644 h 644"/>
                <a:gd name="T6" fmla="*/ 504 w 504"/>
                <a:gd name="T7" fmla="*/ 11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2"/>
                  </a:lnTo>
                  <a:lnTo>
                    <a:pt x="0" y="644"/>
                  </a:lnTo>
                  <a:lnTo>
                    <a:pt x="504" y="11"/>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7" name="Freeform 155">
              <a:extLst>
                <a:ext uri="{FF2B5EF4-FFF2-40B4-BE49-F238E27FC236}">
                  <a16:creationId xmlns:a16="http://schemas.microsoft.com/office/drawing/2014/main" id="{5201E89B-0355-4B57-8726-FA200D04FE5F}"/>
                </a:ext>
              </a:extLst>
            </p:cNvPr>
            <p:cNvSpPr>
              <a:spLocks/>
            </p:cNvSpPr>
            <p:nvPr/>
          </p:nvSpPr>
          <p:spPr bwMode="auto">
            <a:xfrm>
              <a:off x="-2489200" y="2432050"/>
              <a:ext cx="800100" cy="1022350"/>
            </a:xfrm>
            <a:custGeom>
              <a:avLst/>
              <a:gdLst>
                <a:gd name="T0" fmla="*/ 504 w 504"/>
                <a:gd name="T1" fmla="*/ 0 h 644"/>
                <a:gd name="T2" fmla="*/ 0 w 504"/>
                <a:gd name="T3" fmla="*/ 632 h 644"/>
                <a:gd name="T4" fmla="*/ 0 w 504"/>
                <a:gd name="T5" fmla="*/ 644 h 644"/>
                <a:gd name="T6" fmla="*/ 504 w 504"/>
                <a:gd name="T7" fmla="*/ 11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2"/>
                  </a:lnTo>
                  <a:lnTo>
                    <a:pt x="0" y="644"/>
                  </a:lnTo>
                  <a:lnTo>
                    <a:pt x="504" y="11"/>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8" name="Freeform 156">
              <a:extLst>
                <a:ext uri="{FF2B5EF4-FFF2-40B4-BE49-F238E27FC236}">
                  <a16:creationId xmlns:a16="http://schemas.microsoft.com/office/drawing/2014/main" id="{F860866B-C755-4D09-8331-F3EB9EB6FF9A}"/>
                </a:ext>
              </a:extLst>
            </p:cNvPr>
            <p:cNvSpPr>
              <a:spLocks/>
            </p:cNvSpPr>
            <p:nvPr/>
          </p:nvSpPr>
          <p:spPr bwMode="auto">
            <a:xfrm>
              <a:off x="-2489200" y="2235200"/>
              <a:ext cx="115888" cy="149225"/>
            </a:xfrm>
            <a:custGeom>
              <a:avLst/>
              <a:gdLst>
                <a:gd name="T0" fmla="*/ 73 w 73"/>
                <a:gd name="T1" fmla="*/ 0 h 94"/>
                <a:gd name="T2" fmla="*/ 64 w 73"/>
                <a:gd name="T3" fmla="*/ 0 h 94"/>
                <a:gd name="T4" fmla="*/ 0 w 73"/>
                <a:gd name="T5" fmla="*/ 83 h 94"/>
                <a:gd name="T6" fmla="*/ 0 w 73"/>
                <a:gd name="T7" fmla="*/ 94 h 94"/>
                <a:gd name="T8" fmla="*/ 73 w 73"/>
                <a:gd name="T9" fmla="*/ 0 h 94"/>
              </a:gdLst>
              <a:ahLst/>
              <a:cxnLst>
                <a:cxn ang="0">
                  <a:pos x="T0" y="T1"/>
                </a:cxn>
                <a:cxn ang="0">
                  <a:pos x="T2" y="T3"/>
                </a:cxn>
                <a:cxn ang="0">
                  <a:pos x="T4" y="T5"/>
                </a:cxn>
                <a:cxn ang="0">
                  <a:pos x="T6" y="T7"/>
                </a:cxn>
                <a:cxn ang="0">
                  <a:pos x="T8" y="T9"/>
                </a:cxn>
              </a:cxnLst>
              <a:rect l="0" t="0" r="r" b="b"/>
              <a:pathLst>
                <a:path w="73" h="94">
                  <a:moveTo>
                    <a:pt x="73" y="0"/>
                  </a:moveTo>
                  <a:lnTo>
                    <a:pt x="64" y="0"/>
                  </a:lnTo>
                  <a:lnTo>
                    <a:pt x="0" y="83"/>
                  </a:lnTo>
                  <a:lnTo>
                    <a:pt x="0" y="94"/>
                  </a:lnTo>
                  <a:lnTo>
                    <a:pt x="73"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9" name="Freeform 157">
              <a:extLst>
                <a:ext uri="{FF2B5EF4-FFF2-40B4-BE49-F238E27FC236}">
                  <a16:creationId xmlns:a16="http://schemas.microsoft.com/office/drawing/2014/main" id="{31F05701-A804-400B-924A-F33D001FCF64}"/>
                </a:ext>
              </a:extLst>
            </p:cNvPr>
            <p:cNvSpPr>
              <a:spLocks/>
            </p:cNvSpPr>
            <p:nvPr/>
          </p:nvSpPr>
          <p:spPr bwMode="auto">
            <a:xfrm>
              <a:off x="-2489200" y="2235200"/>
              <a:ext cx="115888" cy="149225"/>
            </a:xfrm>
            <a:custGeom>
              <a:avLst/>
              <a:gdLst>
                <a:gd name="T0" fmla="*/ 73 w 73"/>
                <a:gd name="T1" fmla="*/ 0 h 94"/>
                <a:gd name="T2" fmla="*/ 64 w 73"/>
                <a:gd name="T3" fmla="*/ 0 h 94"/>
                <a:gd name="T4" fmla="*/ 0 w 73"/>
                <a:gd name="T5" fmla="*/ 83 h 94"/>
                <a:gd name="T6" fmla="*/ 0 w 73"/>
                <a:gd name="T7" fmla="*/ 94 h 94"/>
                <a:gd name="T8" fmla="*/ 73 w 73"/>
                <a:gd name="T9" fmla="*/ 0 h 94"/>
              </a:gdLst>
              <a:ahLst/>
              <a:cxnLst>
                <a:cxn ang="0">
                  <a:pos x="T0" y="T1"/>
                </a:cxn>
                <a:cxn ang="0">
                  <a:pos x="T2" y="T3"/>
                </a:cxn>
                <a:cxn ang="0">
                  <a:pos x="T4" y="T5"/>
                </a:cxn>
                <a:cxn ang="0">
                  <a:pos x="T6" y="T7"/>
                </a:cxn>
                <a:cxn ang="0">
                  <a:pos x="T8" y="T9"/>
                </a:cxn>
              </a:cxnLst>
              <a:rect l="0" t="0" r="r" b="b"/>
              <a:pathLst>
                <a:path w="73" h="94">
                  <a:moveTo>
                    <a:pt x="73" y="0"/>
                  </a:moveTo>
                  <a:lnTo>
                    <a:pt x="64" y="0"/>
                  </a:lnTo>
                  <a:lnTo>
                    <a:pt x="0" y="83"/>
                  </a:lnTo>
                  <a:lnTo>
                    <a:pt x="0" y="94"/>
                  </a:lnTo>
                  <a:lnTo>
                    <a:pt x="73"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0" name="Freeform 158">
              <a:extLst>
                <a:ext uri="{FF2B5EF4-FFF2-40B4-BE49-F238E27FC236}">
                  <a16:creationId xmlns:a16="http://schemas.microsoft.com/office/drawing/2014/main" id="{1B9321F0-4E9C-4ADB-8C35-0397C12C2EDA}"/>
                </a:ext>
              </a:extLst>
            </p:cNvPr>
            <p:cNvSpPr>
              <a:spLocks/>
            </p:cNvSpPr>
            <p:nvPr/>
          </p:nvSpPr>
          <p:spPr bwMode="auto">
            <a:xfrm>
              <a:off x="-2489200" y="2497138"/>
              <a:ext cx="800100" cy="1022350"/>
            </a:xfrm>
            <a:custGeom>
              <a:avLst/>
              <a:gdLst>
                <a:gd name="T0" fmla="*/ 504 w 504"/>
                <a:gd name="T1" fmla="*/ 0 h 644"/>
                <a:gd name="T2" fmla="*/ 0 w 504"/>
                <a:gd name="T3" fmla="*/ 632 h 644"/>
                <a:gd name="T4" fmla="*/ 0 w 504"/>
                <a:gd name="T5" fmla="*/ 644 h 644"/>
                <a:gd name="T6" fmla="*/ 504 w 504"/>
                <a:gd name="T7" fmla="*/ 11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2"/>
                  </a:lnTo>
                  <a:lnTo>
                    <a:pt x="0" y="644"/>
                  </a:lnTo>
                  <a:lnTo>
                    <a:pt x="504" y="11"/>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1" name="Freeform 159">
              <a:extLst>
                <a:ext uri="{FF2B5EF4-FFF2-40B4-BE49-F238E27FC236}">
                  <a16:creationId xmlns:a16="http://schemas.microsoft.com/office/drawing/2014/main" id="{13084C75-4776-475B-94EE-29E0B44885A1}"/>
                </a:ext>
              </a:extLst>
            </p:cNvPr>
            <p:cNvSpPr>
              <a:spLocks/>
            </p:cNvSpPr>
            <p:nvPr/>
          </p:nvSpPr>
          <p:spPr bwMode="auto">
            <a:xfrm>
              <a:off x="-2489200" y="2497138"/>
              <a:ext cx="800100" cy="1022350"/>
            </a:xfrm>
            <a:custGeom>
              <a:avLst/>
              <a:gdLst>
                <a:gd name="T0" fmla="*/ 504 w 504"/>
                <a:gd name="T1" fmla="*/ 0 h 644"/>
                <a:gd name="T2" fmla="*/ 0 w 504"/>
                <a:gd name="T3" fmla="*/ 632 h 644"/>
                <a:gd name="T4" fmla="*/ 0 w 504"/>
                <a:gd name="T5" fmla="*/ 644 h 644"/>
                <a:gd name="T6" fmla="*/ 504 w 504"/>
                <a:gd name="T7" fmla="*/ 11 h 644"/>
                <a:gd name="T8" fmla="*/ 504 w 504"/>
                <a:gd name="T9" fmla="*/ 0 h 644"/>
              </a:gdLst>
              <a:ahLst/>
              <a:cxnLst>
                <a:cxn ang="0">
                  <a:pos x="T0" y="T1"/>
                </a:cxn>
                <a:cxn ang="0">
                  <a:pos x="T2" y="T3"/>
                </a:cxn>
                <a:cxn ang="0">
                  <a:pos x="T4" y="T5"/>
                </a:cxn>
                <a:cxn ang="0">
                  <a:pos x="T6" y="T7"/>
                </a:cxn>
                <a:cxn ang="0">
                  <a:pos x="T8" y="T9"/>
                </a:cxn>
              </a:cxnLst>
              <a:rect l="0" t="0" r="r" b="b"/>
              <a:pathLst>
                <a:path w="504" h="644">
                  <a:moveTo>
                    <a:pt x="504" y="0"/>
                  </a:moveTo>
                  <a:lnTo>
                    <a:pt x="0" y="632"/>
                  </a:lnTo>
                  <a:lnTo>
                    <a:pt x="0" y="644"/>
                  </a:lnTo>
                  <a:lnTo>
                    <a:pt x="504" y="11"/>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2" name="Freeform 160">
              <a:extLst>
                <a:ext uri="{FF2B5EF4-FFF2-40B4-BE49-F238E27FC236}">
                  <a16:creationId xmlns:a16="http://schemas.microsoft.com/office/drawing/2014/main" id="{34C882F3-C2CE-4B43-8805-DB40DB634F77}"/>
                </a:ext>
              </a:extLst>
            </p:cNvPr>
            <p:cNvSpPr>
              <a:spLocks/>
            </p:cNvSpPr>
            <p:nvPr/>
          </p:nvSpPr>
          <p:spPr bwMode="auto">
            <a:xfrm>
              <a:off x="-2471738" y="2565400"/>
              <a:ext cx="782638" cy="979488"/>
            </a:xfrm>
            <a:custGeom>
              <a:avLst/>
              <a:gdLst>
                <a:gd name="T0" fmla="*/ 493 w 493"/>
                <a:gd name="T1" fmla="*/ 0 h 617"/>
                <a:gd name="T2" fmla="*/ 0 w 493"/>
                <a:gd name="T3" fmla="*/ 617 h 617"/>
                <a:gd name="T4" fmla="*/ 9 w 493"/>
                <a:gd name="T5" fmla="*/ 617 h 617"/>
                <a:gd name="T6" fmla="*/ 493 w 493"/>
                <a:gd name="T7" fmla="*/ 12 h 617"/>
                <a:gd name="T8" fmla="*/ 493 w 493"/>
                <a:gd name="T9" fmla="*/ 0 h 617"/>
              </a:gdLst>
              <a:ahLst/>
              <a:cxnLst>
                <a:cxn ang="0">
                  <a:pos x="T0" y="T1"/>
                </a:cxn>
                <a:cxn ang="0">
                  <a:pos x="T2" y="T3"/>
                </a:cxn>
                <a:cxn ang="0">
                  <a:pos x="T4" y="T5"/>
                </a:cxn>
                <a:cxn ang="0">
                  <a:pos x="T6" y="T7"/>
                </a:cxn>
                <a:cxn ang="0">
                  <a:pos x="T8" y="T9"/>
                </a:cxn>
              </a:cxnLst>
              <a:rect l="0" t="0" r="r" b="b"/>
              <a:pathLst>
                <a:path w="493" h="617">
                  <a:moveTo>
                    <a:pt x="493" y="0"/>
                  </a:moveTo>
                  <a:lnTo>
                    <a:pt x="0" y="617"/>
                  </a:lnTo>
                  <a:lnTo>
                    <a:pt x="9" y="617"/>
                  </a:lnTo>
                  <a:lnTo>
                    <a:pt x="493" y="12"/>
                  </a:lnTo>
                  <a:lnTo>
                    <a:pt x="493"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3" name="Freeform 161">
              <a:extLst>
                <a:ext uri="{FF2B5EF4-FFF2-40B4-BE49-F238E27FC236}">
                  <a16:creationId xmlns:a16="http://schemas.microsoft.com/office/drawing/2014/main" id="{212C94BF-3D30-4B45-B2E1-12702AEF440E}"/>
                </a:ext>
              </a:extLst>
            </p:cNvPr>
            <p:cNvSpPr>
              <a:spLocks/>
            </p:cNvSpPr>
            <p:nvPr/>
          </p:nvSpPr>
          <p:spPr bwMode="auto">
            <a:xfrm>
              <a:off x="-2471738" y="2565400"/>
              <a:ext cx="782638" cy="979488"/>
            </a:xfrm>
            <a:custGeom>
              <a:avLst/>
              <a:gdLst>
                <a:gd name="T0" fmla="*/ 493 w 493"/>
                <a:gd name="T1" fmla="*/ 0 h 617"/>
                <a:gd name="T2" fmla="*/ 0 w 493"/>
                <a:gd name="T3" fmla="*/ 617 h 617"/>
                <a:gd name="T4" fmla="*/ 9 w 493"/>
                <a:gd name="T5" fmla="*/ 617 h 617"/>
                <a:gd name="T6" fmla="*/ 493 w 493"/>
                <a:gd name="T7" fmla="*/ 12 h 617"/>
                <a:gd name="T8" fmla="*/ 493 w 493"/>
                <a:gd name="T9" fmla="*/ 0 h 617"/>
              </a:gdLst>
              <a:ahLst/>
              <a:cxnLst>
                <a:cxn ang="0">
                  <a:pos x="T0" y="T1"/>
                </a:cxn>
                <a:cxn ang="0">
                  <a:pos x="T2" y="T3"/>
                </a:cxn>
                <a:cxn ang="0">
                  <a:pos x="T4" y="T5"/>
                </a:cxn>
                <a:cxn ang="0">
                  <a:pos x="T6" y="T7"/>
                </a:cxn>
                <a:cxn ang="0">
                  <a:pos x="T8" y="T9"/>
                </a:cxn>
              </a:cxnLst>
              <a:rect l="0" t="0" r="r" b="b"/>
              <a:pathLst>
                <a:path w="493" h="617">
                  <a:moveTo>
                    <a:pt x="493" y="0"/>
                  </a:moveTo>
                  <a:lnTo>
                    <a:pt x="0" y="617"/>
                  </a:lnTo>
                  <a:lnTo>
                    <a:pt x="9" y="617"/>
                  </a:lnTo>
                  <a:lnTo>
                    <a:pt x="493" y="12"/>
                  </a:lnTo>
                  <a:lnTo>
                    <a:pt x="493"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4" name="Freeform 162">
              <a:extLst>
                <a:ext uri="{FF2B5EF4-FFF2-40B4-BE49-F238E27FC236}">
                  <a16:creationId xmlns:a16="http://schemas.microsoft.com/office/drawing/2014/main" id="{29AA1BAE-523B-4366-9FD7-63392F50EAC8}"/>
                </a:ext>
              </a:extLst>
            </p:cNvPr>
            <p:cNvSpPr>
              <a:spLocks/>
            </p:cNvSpPr>
            <p:nvPr/>
          </p:nvSpPr>
          <p:spPr bwMode="auto">
            <a:xfrm>
              <a:off x="-2489200" y="2235200"/>
              <a:ext cx="800100" cy="1019175"/>
            </a:xfrm>
            <a:custGeom>
              <a:avLst/>
              <a:gdLst>
                <a:gd name="T0" fmla="*/ 504 w 504"/>
                <a:gd name="T1" fmla="*/ 0 h 642"/>
                <a:gd name="T2" fmla="*/ 499 w 504"/>
                <a:gd name="T3" fmla="*/ 0 h 642"/>
                <a:gd name="T4" fmla="*/ 0 w 504"/>
                <a:gd name="T5" fmla="*/ 628 h 642"/>
                <a:gd name="T6" fmla="*/ 0 w 504"/>
                <a:gd name="T7" fmla="*/ 642 h 642"/>
                <a:gd name="T8" fmla="*/ 504 w 504"/>
                <a:gd name="T9" fmla="*/ 10 h 642"/>
                <a:gd name="T10" fmla="*/ 504 w 504"/>
                <a:gd name="T11" fmla="*/ 0 h 642"/>
              </a:gdLst>
              <a:ahLst/>
              <a:cxnLst>
                <a:cxn ang="0">
                  <a:pos x="T0" y="T1"/>
                </a:cxn>
                <a:cxn ang="0">
                  <a:pos x="T2" y="T3"/>
                </a:cxn>
                <a:cxn ang="0">
                  <a:pos x="T4" y="T5"/>
                </a:cxn>
                <a:cxn ang="0">
                  <a:pos x="T6" y="T7"/>
                </a:cxn>
                <a:cxn ang="0">
                  <a:pos x="T8" y="T9"/>
                </a:cxn>
                <a:cxn ang="0">
                  <a:pos x="T10" y="T11"/>
                </a:cxn>
              </a:cxnLst>
              <a:rect l="0" t="0" r="r" b="b"/>
              <a:pathLst>
                <a:path w="504" h="642">
                  <a:moveTo>
                    <a:pt x="504" y="0"/>
                  </a:moveTo>
                  <a:lnTo>
                    <a:pt x="499" y="0"/>
                  </a:lnTo>
                  <a:lnTo>
                    <a:pt x="0" y="628"/>
                  </a:lnTo>
                  <a:lnTo>
                    <a:pt x="0" y="642"/>
                  </a:lnTo>
                  <a:lnTo>
                    <a:pt x="504" y="10"/>
                  </a:lnTo>
                  <a:lnTo>
                    <a:pt x="50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5" name="Freeform 163">
              <a:extLst>
                <a:ext uri="{FF2B5EF4-FFF2-40B4-BE49-F238E27FC236}">
                  <a16:creationId xmlns:a16="http://schemas.microsoft.com/office/drawing/2014/main" id="{745D0EF4-DEDA-4D06-90C6-3B841992BD39}"/>
                </a:ext>
              </a:extLst>
            </p:cNvPr>
            <p:cNvSpPr>
              <a:spLocks/>
            </p:cNvSpPr>
            <p:nvPr/>
          </p:nvSpPr>
          <p:spPr bwMode="auto">
            <a:xfrm>
              <a:off x="-2489200" y="2235200"/>
              <a:ext cx="800100" cy="1019175"/>
            </a:xfrm>
            <a:custGeom>
              <a:avLst/>
              <a:gdLst>
                <a:gd name="T0" fmla="*/ 504 w 504"/>
                <a:gd name="T1" fmla="*/ 0 h 642"/>
                <a:gd name="T2" fmla="*/ 499 w 504"/>
                <a:gd name="T3" fmla="*/ 0 h 642"/>
                <a:gd name="T4" fmla="*/ 0 w 504"/>
                <a:gd name="T5" fmla="*/ 628 h 642"/>
                <a:gd name="T6" fmla="*/ 0 w 504"/>
                <a:gd name="T7" fmla="*/ 642 h 642"/>
                <a:gd name="T8" fmla="*/ 504 w 504"/>
                <a:gd name="T9" fmla="*/ 10 h 642"/>
                <a:gd name="T10" fmla="*/ 504 w 504"/>
                <a:gd name="T11" fmla="*/ 0 h 642"/>
              </a:gdLst>
              <a:ahLst/>
              <a:cxnLst>
                <a:cxn ang="0">
                  <a:pos x="T0" y="T1"/>
                </a:cxn>
                <a:cxn ang="0">
                  <a:pos x="T2" y="T3"/>
                </a:cxn>
                <a:cxn ang="0">
                  <a:pos x="T4" y="T5"/>
                </a:cxn>
                <a:cxn ang="0">
                  <a:pos x="T6" y="T7"/>
                </a:cxn>
                <a:cxn ang="0">
                  <a:pos x="T8" y="T9"/>
                </a:cxn>
                <a:cxn ang="0">
                  <a:pos x="T10" y="T11"/>
                </a:cxn>
              </a:cxnLst>
              <a:rect l="0" t="0" r="r" b="b"/>
              <a:pathLst>
                <a:path w="504" h="642">
                  <a:moveTo>
                    <a:pt x="504" y="0"/>
                  </a:moveTo>
                  <a:lnTo>
                    <a:pt x="499" y="0"/>
                  </a:lnTo>
                  <a:lnTo>
                    <a:pt x="0" y="628"/>
                  </a:lnTo>
                  <a:lnTo>
                    <a:pt x="0" y="642"/>
                  </a:lnTo>
                  <a:lnTo>
                    <a:pt x="504" y="10"/>
                  </a:lnTo>
                  <a:lnTo>
                    <a:pt x="50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6" name="Freeform 164">
              <a:extLst>
                <a:ext uri="{FF2B5EF4-FFF2-40B4-BE49-F238E27FC236}">
                  <a16:creationId xmlns:a16="http://schemas.microsoft.com/office/drawing/2014/main" id="{B8F1D696-AB38-4119-BD1C-9856F319240C}"/>
                </a:ext>
              </a:extLst>
            </p:cNvPr>
            <p:cNvSpPr>
              <a:spLocks/>
            </p:cNvSpPr>
            <p:nvPr/>
          </p:nvSpPr>
          <p:spPr bwMode="auto">
            <a:xfrm>
              <a:off x="-2489200" y="2235200"/>
              <a:ext cx="171450" cy="217488"/>
            </a:xfrm>
            <a:custGeom>
              <a:avLst/>
              <a:gdLst>
                <a:gd name="T0" fmla="*/ 108 w 108"/>
                <a:gd name="T1" fmla="*/ 0 h 137"/>
                <a:gd name="T2" fmla="*/ 99 w 108"/>
                <a:gd name="T3" fmla="*/ 0 h 137"/>
                <a:gd name="T4" fmla="*/ 0 w 108"/>
                <a:gd name="T5" fmla="*/ 126 h 137"/>
                <a:gd name="T6" fmla="*/ 0 w 108"/>
                <a:gd name="T7" fmla="*/ 137 h 137"/>
                <a:gd name="T8" fmla="*/ 108 w 108"/>
                <a:gd name="T9" fmla="*/ 0 h 137"/>
              </a:gdLst>
              <a:ahLst/>
              <a:cxnLst>
                <a:cxn ang="0">
                  <a:pos x="T0" y="T1"/>
                </a:cxn>
                <a:cxn ang="0">
                  <a:pos x="T2" y="T3"/>
                </a:cxn>
                <a:cxn ang="0">
                  <a:pos x="T4" y="T5"/>
                </a:cxn>
                <a:cxn ang="0">
                  <a:pos x="T6" y="T7"/>
                </a:cxn>
                <a:cxn ang="0">
                  <a:pos x="T8" y="T9"/>
                </a:cxn>
              </a:cxnLst>
              <a:rect l="0" t="0" r="r" b="b"/>
              <a:pathLst>
                <a:path w="108" h="137">
                  <a:moveTo>
                    <a:pt x="108" y="0"/>
                  </a:moveTo>
                  <a:lnTo>
                    <a:pt x="99" y="0"/>
                  </a:lnTo>
                  <a:lnTo>
                    <a:pt x="0" y="126"/>
                  </a:lnTo>
                  <a:lnTo>
                    <a:pt x="0" y="137"/>
                  </a:lnTo>
                  <a:lnTo>
                    <a:pt x="108"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7" name="Freeform 165">
              <a:extLst>
                <a:ext uri="{FF2B5EF4-FFF2-40B4-BE49-F238E27FC236}">
                  <a16:creationId xmlns:a16="http://schemas.microsoft.com/office/drawing/2014/main" id="{7C8DC386-DEB2-4888-BC52-D76DD89F834D}"/>
                </a:ext>
              </a:extLst>
            </p:cNvPr>
            <p:cNvSpPr>
              <a:spLocks/>
            </p:cNvSpPr>
            <p:nvPr/>
          </p:nvSpPr>
          <p:spPr bwMode="auto">
            <a:xfrm>
              <a:off x="-2489200" y="2235200"/>
              <a:ext cx="171450" cy="217488"/>
            </a:xfrm>
            <a:custGeom>
              <a:avLst/>
              <a:gdLst>
                <a:gd name="T0" fmla="*/ 108 w 108"/>
                <a:gd name="T1" fmla="*/ 0 h 137"/>
                <a:gd name="T2" fmla="*/ 99 w 108"/>
                <a:gd name="T3" fmla="*/ 0 h 137"/>
                <a:gd name="T4" fmla="*/ 0 w 108"/>
                <a:gd name="T5" fmla="*/ 126 h 137"/>
                <a:gd name="T6" fmla="*/ 0 w 108"/>
                <a:gd name="T7" fmla="*/ 137 h 137"/>
                <a:gd name="T8" fmla="*/ 108 w 108"/>
                <a:gd name="T9" fmla="*/ 0 h 137"/>
              </a:gdLst>
              <a:ahLst/>
              <a:cxnLst>
                <a:cxn ang="0">
                  <a:pos x="T0" y="T1"/>
                </a:cxn>
                <a:cxn ang="0">
                  <a:pos x="T2" y="T3"/>
                </a:cxn>
                <a:cxn ang="0">
                  <a:pos x="T4" y="T5"/>
                </a:cxn>
                <a:cxn ang="0">
                  <a:pos x="T6" y="T7"/>
                </a:cxn>
                <a:cxn ang="0">
                  <a:pos x="T8" y="T9"/>
                </a:cxn>
              </a:cxnLst>
              <a:rect l="0" t="0" r="r" b="b"/>
              <a:pathLst>
                <a:path w="108" h="137">
                  <a:moveTo>
                    <a:pt x="108" y="0"/>
                  </a:moveTo>
                  <a:lnTo>
                    <a:pt x="99" y="0"/>
                  </a:lnTo>
                  <a:lnTo>
                    <a:pt x="0" y="126"/>
                  </a:lnTo>
                  <a:lnTo>
                    <a:pt x="0" y="137"/>
                  </a:lnTo>
                  <a:lnTo>
                    <a:pt x="108"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8" name="Freeform 166">
              <a:extLst>
                <a:ext uri="{FF2B5EF4-FFF2-40B4-BE49-F238E27FC236}">
                  <a16:creationId xmlns:a16="http://schemas.microsoft.com/office/drawing/2014/main" id="{BE1B0F25-3A13-47FC-9D7F-621DDC2675FA}"/>
                </a:ext>
              </a:extLst>
            </p:cNvPr>
            <p:cNvSpPr>
              <a:spLocks/>
            </p:cNvSpPr>
            <p:nvPr/>
          </p:nvSpPr>
          <p:spPr bwMode="auto">
            <a:xfrm>
              <a:off x="-1730375" y="3497263"/>
              <a:ext cx="41275" cy="47625"/>
            </a:xfrm>
            <a:custGeom>
              <a:avLst/>
              <a:gdLst>
                <a:gd name="T0" fmla="*/ 26 w 26"/>
                <a:gd name="T1" fmla="*/ 0 h 30"/>
                <a:gd name="T2" fmla="*/ 0 w 26"/>
                <a:gd name="T3" fmla="*/ 30 h 30"/>
                <a:gd name="T4" fmla="*/ 10 w 26"/>
                <a:gd name="T5" fmla="*/ 30 h 30"/>
                <a:gd name="T6" fmla="*/ 26 w 26"/>
                <a:gd name="T7" fmla="*/ 11 h 30"/>
                <a:gd name="T8" fmla="*/ 26 w 26"/>
                <a:gd name="T9" fmla="*/ 0 h 30"/>
              </a:gdLst>
              <a:ahLst/>
              <a:cxnLst>
                <a:cxn ang="0">
                  <a:pos x="T0" y="T1"/>
                </a:cxn>
                <a:cxn ang="0">
                  <a:pos x="T2" y="T3"/>
                </a:cxn>
                <a:cxn ang="0">
                  <a:pos x="T4" y="T5"/>
                </a:cxn>
                <a:cxn ang="0">
                  <a:pos x="T6" y="T7"/>
                </a:cxn>
                <a:cxn ang="0">
                  <a:pos x="T8" y="T9"/>
                </a:cxn>
              </a:cxnLst>
              <a:rect l="0" t="0" r="r" b="b"/>
              <a:pathLst>
                <a:path w="26" h="30">
                  <a:moveTo>
                    <a:pt x="26" y="0"/>
                  </a:moveTo>
                  <a:lnTo>
                    <a:pt x="0" y="30"/>
                  </a:lnTo>
                  <a:lnTo>
                    <a:pt x="10" y="30"/>
                  </a:lnTo>
                  <a:lnTo>
                    <a:pt x="26" y="11"/>
                  </a:lnTo>
                  <a:lnTo>
                    <a:pt x="2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9" name="Freeform 167">
              <a:extLst>
                <a:ext uri="{FF2B5EF4-FFF2-40B4-BE49-F238E27FC236}">
                  <a16:creationId xmlns:a16="http://schemas.microsoft.com/office/drawing/2014/main" id="{09EB64E2-42F4-49A6-A65B-E83356496AED}"/>
                </a:ext>
              </a:extLst>
            </p:cNvPr>
            <p:cNvSpPr>
              <a:spLocks/>
            </p:cNvSpPr>
            <p:nvPr/>
          </p:nvSpPr>
          <p:spPr bwMode="auto">
            <a:xfrm>
              <a:off x="-1730375" y="3497263"/>
              <a:ext cx="41275" cy="47625"/>
            </a:xfrm>
            <a:custGeom>
              <a:avLst/>
              <a:gdLst>
                <a:gd name="T0" fmla="*/ 26 w 26"/>
                <a:gd name="T1" fmla="*/ 0 h 30"/>
                <a:gd name="T2" fmla="*/ 0 w 26"/>
                <a:gd name="T3" fmla="*/ 30 h 30"/>
                <a:gd name="T4" fmla="*/ 10 w 26"/>
                <a:gd name="T5" fmla="*/ 30 h 30"/>
                <a:gd name="T6" fmla="*/ 26 w 26"/>
                <a:gd name="T7" fmla="*/ 11 h 30"/>
                <a:gd name="T8" fmla="*/ 26 w 26"/>
                <a:gd name="T9" fmla="*/ 0 h 30"/>
              </a:gdLst>
              <a:ahLst/>
              <a:cxnLst>
                <a:cxn ang="0">
                  <a:pos x="T0" y="T1"/>
                </a:cxn>
                <a:cxn ang="0">
                  <a:pos x="T2" y="T3"/>
                </a:cxn>
                <a:cxn ang="0">
                  <a:pos x="T4" y="T5"/>
                </a:cxn>
                <a:cxn ang="0">
                  <a:pos x="T6" y="T7"/>
                </a:cxn>
                <a:cxn ang="0">
                  <a:pos x="T8" y="T9"/>
                </a:cxn>
              </a:cxnLst>
              <a:rect l="0" t="0" r="r" b="b"/>
              <a:pathLst>
                <a:path w="26" h="30">
                  <a:moveTo>
                    <a:pt x="26" y="0"/>
                  </a:moveTo>
                  <a:lnTo>
                    <a:pt x="0" y="30"/>
                  </a:lnTo>
                  <a:lnTo>
                    <a:pt x="10" y="30"/>
                  </a:lnTo>
                  <a:lnTo>
                    <a:pt x="26" y="11"/>
                  </a:lnTo>
                  <a:lnTo>
                    <a:pt x="2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0" name="Freeform 168">
              <a:extLst>
                <a:ext uri="{FF2B5EF4-FFF2-40B4-BE49-F238E27FC236}">
                  <a16:creationId xmlns:a16="http://schemas.microsoft.com/office/drawing/2014/main" id="{2B39157E-FC16-4AC0-9680-67EBA23EFA56}"/>
                </a:ext>
              </a:extLst>
            </p:cNvPr>
            <p:cNvSpPr>
              <a:spLocks/>
            </p:cNvSpPr>
            <p:nvPr/>
          </p:nvSpPr>
          <p:spPr bwMode="auto">
            <a:xfrm>
              <a:off x="-2489200" y="2235200"/>
              <a:ext cx="11113" cy="15875"/>
            </a:xfrm>
            <a:custGeom>
              <a:avLst/>
              <a:gdLst>
                <a:gd name="T0" fmla="*/ 7 w 7"/>
                <a:gd name="T1" fmla="*/ 0 h 10"/>
                <a:gd name="T2" fmla="*/ 0 w 7"/>
                <a:gd name="T3" fmla="*/ 0 h 10"/>
                <a:gd name="T4" fmla="*/ 0 w 7"/>
                <a:gd name="T5" fmla="*/ 10 h 10"/>
                <a:gd name="T6" fmla="*/ 7 w 7"/>
                <a:gd name="T7" fmla="*/ 0 h 10"/>
              </a:gdLst>
              <a:ahLst/>
              <a:cxnLst>
                <a:cxn ang="0">
                  <a:pos x="T0" y="T1"/>
                </a:cxn>
                <a:cxn ang="0">
                  <a:pos x="T2" y="T3"/>
                </a:cxn>
                <a:cxn ang="0">
                  <a:pos x="T4" y="T5"/>
                </a:cxn>
                <a:cxn ang="0">
                  <a:pos x="T6" y="T7"/>
                </a:cxn>
              </a:cxnLst>
              <a:rect l="0" t="0" r="r" b="b"/>
              <a:pathLst>
                <a:path w="7" h="10">
                  <a:moveTo>
                    <a:pt x="7" y="0"/>
                  </a:moveTo>
                  <a:lnTo>
                    <a:pt x="0" y="0"/>
                  </a:lnTo>
                  <a:lnTo>
                    <a:pt x="0" y="10"/>
                  </a:lnTo>
                  <a:lnTo>
                    <a:pt x="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1" name="Freeform 169">
              <a:extLst>
                <a:ext uri="{FF2B5EF4-FFF2-40B4-BE49-F238E27FC236}">
                  <a16:creationId xmlns:a16="http://schemas.microsoft.com/office/drawing/2014/main" id="{A30FB219-14AB-4B5F-A039-390BC877350F}"/>
                </a:ext>
              </a:extLst>
            </p:cNvPr>
            <p:cNvSpPr>
              <a:spLocks/>
            </p:cNvSpPr>
            <p:nvPr/>
          </p:nvSpPr>
          <p:spPr bwMode="auto">
            <a:xfrm>
              <a:off x="-2489200" y="2235200"/>
              <a:ext cx="11113" cy="15875"/>
            </a:xfrm>
            <a:custGeom>
              <a:avLst/>
              <a:gdLst>
                <a:gd name="T0" fmla="*/ 7 w 7"/>
                <a:gd name="T1" fmla="*/ 0 h 10"/>
                <a:gd name="T2" fmla="*/ 0 w 7"/>
                <a:gd name="T3" fmla="*/ 0 h 10"/>
                <a:gd name="T4" fmla="*/ 0 w 7"/>
                <a:gd name="T5" fmla="*/ 10 h 10"/>
                <a:gd name="T6" fmla="*/ 7 w 7"/>
                <a:gd name="T7" fmla="*/ 0 h 10"/>
              </a:gdLst>
              <a:ahLst/>
              <a:cxnLst>
                <a:cxn ang="0">
                  <a:pos x="T0" y="T1"/>
                </a:cxn>
                <a:cxn ang="0">
                  <a:pos x="T2" y="T3"/>
                </a:cxn>
                <a:cxn ang="0">
                  <a:pos x="T4" y="T5"/>
                </a:cxn>
                <a:cxn ang="0">
                  <a:pos x="T6" y="T7"/>
                </a:cxn>
              </a:cxnLst>
              <a:rect l="0" t="0" r="r" b="b"/>
              <a:pathLst>
                <a:path w="7" h="10">
                  <a:moveTo>
                    <a:pt x="7" y="0"/>
                  </a:moveTo>
                  <a:lnTo>
                    <a:pt x="0" y="0"/>
                  </a:lnTo>
                  <a:lnTo>
                    <a:pt x="0" y="10"/>
                  </a:lnTo>
                  <a:lnTo>
                    <a:pt x="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2" name="Freeform 170">
              <a:extLst>
                <a:ext uri="{FF2B5EF4-FFF2-40B4-BE49-F238E27FC236}">
                  <a16:creationId xmlns:a16="http://schemas.microsoft.com/office/drawing/2014/main" id="{38588969-4B37-4CDA-B212-864347CD31EA}"/>
                </a:ext>
              </a:extLst>
            </p:cNvPr>
            <p:cNvSpPr>
              <a:spLocks/>
            </p:cNvSpPr>
            <p:nvPr/>
          </p:nvSpPr>
          <p:spPr bwMode="auto">
            <a:xfrm>
              <a:off x="-2489200" y="2235200"/>
              <a:ext cx="544513" cy="682625"/>
            </a:xfrm>
            <a:custGeom>
              <a:avLst/>
              <a:gdLst>
                <a:gd name="T0" fmla="*/ 343 w 343"/>
                <a:gd name="T1" fmla="*/ 0 h 430"/>
                <a:gd name="T2" fmla="*/ 333 w 343"/>
                <a:gd name="T3" fmla="*/ 0 h 430"/>
                <a:gd name="T4" fmla="*/ 0 w 343"/>
                <a:gd name="T5" fmla="*/ 418 h 430"/>
                <a:gd name="T6" fmla="*/ 0 w 343"/>
                <a:gd name="T7" fmla="*/ 430 h 430"/>
                <a:gd name="T8" fmla="*/ 343 w 343"/>
                <a:gd name="T9" fmla="*/ 0 h 430"/>
              </a:gdLst>
              <a:ahLst/>
              <a:cxnLst>
                <a:cxn ang="0">
                  <a:pos x="T0" y="T1"/>
                </a:cxn>
                <a:cxn ang="0">
                  <a:pos x="T2" y="T3"/>
                </a:cxn>
                <a:cxn ang="0">
                  <a:pos x="T4" y="T5"/>
                </a:cxn>
                <a:cxn ang="0">
                  <a:pos x="T6" y="T7"/>
                </a:cxn>
                <a:cxn ang="0">
                  <a:pos x="T8" y="T9"/>
                </a:cxn>
              </a:cxnLst>
              <a:rect l="0" t="0" r="r" b="b"/>
              <a:pathLst>
                <a:path w="343" h="430">
                  <a:moveTo>
                    <a:pt x="343" y="0"/>
                  </a:moveTo>
                  <a:lnTo>
                    <a:pt x="333" y="0"/>
                  </a:lnTo>
                  <a:lnTo>
                    <a:pt x="0" y="418"/>
                  </a:lnTo>
                  <a:lnTo>
                    <a:pt x="0" y="430"/>
                  </a:lnTo>
                  <a:lnTo>
                    <a:pt x="343"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3" name="Freeform 171">
              <a:extLst>
                <a:ext uri="{FF2B5EF4-FFF2-40B4-BE49-F238E27FC236}">
                  <a16:creationId xmlns:a16="http://schemas.microsoft.com/office/drawing/2014/main" id="{EC89A13A-BCE0-4F18-BF52-EE1C5B1F668C}"/>
                </a:ext>
              </a:extLst>
            </p:cNvPr>
            <p:cNvSpPr>
              <a:spLocks/>
            </p:cNvSpPr>
            <p:nvPr/>
          </p:nvSpPr>
          <p:spPr bwMode="auto">
            <a:xfrm>
              <a:off x="-2489200" y="2235200"/>
              <a:ext cx="544513" cy="682625"/>
            </a:xfrm>
            <a:custGeom>
              <a:avLst/>
              <a:gdLst>
                <a:gd name="T0" fmla="*/ 343 w 343"/>
                <a:gd name="T1" fmla="*/ 0 h 430"/>
                <a:gd name="T2" fmla="*/ 333 w 343"/>
                <a:gd name="T3" fmla="*/ 0 h 430"/>
                <a:gd name="T4" fmla="*/ 0 w 343"/>
                <a:gd name="T5" fmla="*/ 418 h 430"/>
                <a:gd name="T6" fmla="*/ 0 w 343"/>
                <a:gd name="T7" fmla="*/ 430 h 430"/>
                <a:gd name="T8" fmla="*/ 343 w 343"/>
                <a:gd name="T9" fmla="*/ 0 h 430"/>
              </a:gdLst>
              <a:ahLst/>
              <a:cxnLst>
                <a:cxn ang="0">
                  <a:pos x="T0" y="T1"/>
                </a:cxn>
                <a:cxn ang="0">
                  <a:pos x="T2" y="T3"/>
                </a:cxn>
                <a:cxn ang="0">
                  <a:pos x="T4" y="T5"/>
                </a:cxn>
                <a:cxn ang="0">
                  <a:pos x="T6" y="T7"/>
                </a:cxn>
                <a:cxn ang="0">
                  <a:pos x="T8" y="T9"/>
                </a:cxn>
              </a:cxnLst>
              <a:rect l="0" t="0" r="r" b="b"/>
              <a:pathLst>
                <a:path w="343" h="430">
                  <a:moveTo>
                    <a:pt x="343" y="0"/>
                  </a:moveTo>
                  <a:lnTo>
                    <a:pt x="333" y="0"/>
                  </a:lnTo>
                  <a:lnTo>
                    <a:pt x="0" y="418"/>
                  </a:lnTo>
                  <a:lnTo>
                    <a:pt x="0" y="430"/>
                  </a:lnTo>
                  <a:lnTo>
                    <a:pt x="343"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4" name="Freeform 172">
              <a:extLst>
                <a:ext uri="{FF2B5EF4-FFF2-40B4-BE49-F238E27FC236}">
                  <a16:creationId xmlns:a16="http://schemas.microsoft.com/office/drawing/2014/main" id="{1978CF04-3AA9-4109-898E-1DD3D6B568F3}"/>
                </a:ext>
              </a:extLst>
            </p:cNvPr>
            <p:cNvSpPr>
              <a:spLocks/>
            </p:cNvSpPr>
            <p:nvPr/>
          </p:nvSpPr>
          <p:spPr bwMode="auto">
            <a:xfrm>
              <a:off x="-2489200" y="2235200"/>
              <a:ext cx="595313" cy="750888"/>
            </a:xfrm>
            <a:custGeom>
              <a:avLst/>
              <a:gdLst>
                <a:gd name="T0" fmla="*/ 375 w 375"/>
                <a:gd name="T1" fmla="*/ 0 h 473"/>
                <a:gd name="T2" fmla="*/ 366 w 375"/>
                <a:gd name="T3" fmla="*/ 0 h 473"/>
                <a:gd name="T4" fmla="*/ 0 w 375"/>
                <a:gd name="T5" fmla="*/ 462 h 473"/>
                <a:gd name="T6" fmla="*/ 0 w 375"/>
                <a:gd name="T7" fmla="*/ 473 h 473"/>
                <a:gd name="T8" fmla="*/ 375 w 375"/>
                <a:gd name="T9" fmla="*/ 0 h 473"/>
              </a:gdLst>
              <a:ahLst/>
              <a:cxnLst>
                <a:cxn ang="0">
                  <a:pos x="T0" y="T1"/>
                </a:cxn>
                <a:cxn ang="0">
                  <a:pos x="T2" y="T3"/>
                </a:cxn>
                <a:cxn ang="0">
                  <a:pos x="T4" y="T5"/>
                </a:cxn>
                <a:cxn ang="0">
                  <a:pos x="T6" y="T7"/>
                </a:cxn>
                <a:cxn ang="0">
                  <a:pos x="T8" y="T9"/>
                </a:cxn>
              </a:cxnLst>
              <a:rect l="0" t="0" r="r" b="b"/>
              <a:pathLst>
                <a:path w="375" h="473">
                  <a:moveTo>
                    <a:pt x="375" y="0"/>
                  </a:moveTo>
                  <a:lnTo>
                    <a:pt x="366" y="0"/>
                  </a:lnTo>
                  <a:lnTo>
                    <a:pt x="0" y="462"/>
                  </a:lnTo>
                  <a:lnTo>
                    <a:pt x="0" y="473"/>
                  </a:lnTo>
                  <a:lnTo>
                    <a:pt x="37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5" name="Freeform 173">
              <a:extLst>
                <a:ext uri="{FF2B5EF4-FFF2-40B4-BE49-F238E27FC236}">
                  <a16:creationId xmlns:a16="http://schemas.microsoft.com/office/drawing/2014/main" id="{E06B7963-CF3A-4D93-B291-95442C00F8B1}"/>
                </a:ext>
              </a:extLst>
            </p:cNvPr>
            <p:cNvSpPr>
              <a:spLocks/>
            </p:cNvSpPr>
            <p:nvPr/>
          </p:nvSpPr>
          <p:spPr bwMode="auto">
            <a:xfrm>
              <a:off x="-2489200" y="2235200"/>
              <a:ext cx="595313" cy="750888"/>
            </a:xfrm>
            <a:custGeom>
              <a:avLst/>
              <a:gdLst>
                <a:gd name="T0" fmla="*/ 375 w 375"/>
                <a:gd name="T1" fmla="*/ 0 h 473"/>
                <a:gd name="T2" fmla="*/ 366 w 375"/>
                <a:gd name="T3" fmla="*/ 0 h 473"/>
                <a:gd name="T4" fmla="*/ 0 w 375"/>
                <a:gd name="T5" fmla="*/ 462 h 473"/>
                <a:gd name="T6" fmla="*/ 0 w 375"/>
                <a:gd name="T7" fmla="*/ 473 h 473"/>
                <a:gd name="T8" fmla="*/ 375 w 375"/>
                <a:gd name="T9" fmla="*/ 0 h 473"/>
              </a:gdLst>
              <a:ahLst/>
              <a:cxnLst>
                <a:cxn ang="0">
                  <a:pos x="T0" y="T1"/>
                </a:cxn>
                <a:cxn ang="0">
                  <a:pos x="T2" y="T3"/>
                </a:cxn>
                <a:cxn ang="0">
                  <a:pos x="T4" y="T5"/>
                </a:cxn>
                <a:cxn ang="0">
                  <a:pos x="T6" y="T7"/>
                </a:cxn>
                <a:cxn ang="0">
                  <a:pos x="T8" y="T9"/>
                </a:cxn>
              </a:cxnLst>
              <a:rect l="0" t="0" r="r" b="b"/>
              <a:pathLst>
                <a:path w="375" h="473">
                  <a:moveTo>
                    <a:pt x="375" y="0"/>
                  </a:moveTo>
                  <a:lnTo>
                    <a:pt x="366" y="0"/>
                  </a:lnTo>
                  <a:lnTo>
                    <a:pt x="0" y="462"/>
                  </a:lnTo>
                  <a:lnTo>
                    <a:pt x="0" y="473"/>
                  </a:lnTo>
                  <a:lnTo>
                    <a:pt x="37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6" name="Freeform 174">
              <a:extLst>
                <a:ext uri="{FF2B5EF4-FFF2-40B4-BE49-F238E27FC236}">
                  <a16:creationId xmlns:a16="http://schemas.microsoft.com/office/drawing/2014/main" id="{0CAED4C1-18F8-4736-84E6-2197BD3FBA9C}"/>
                </a:ext>
              </a:extLst>
            </p:cNvPr>
            <p:cNvSpPr>
              <a:spLocks/>
            </p:cNvSpPr>
            <p:nvPr/>
          </p:nvSpPr>
          <p:spPr bwMode="auto">
            <a:xfrm>
              <a:off x="-2489200" y="2235200"/>
              <a:ext cx="488950" cy="617538"/>
            </a:xfrm>
            <a:custGeom>
              <a:avLst/>
              <a:gdLst>
                <a:gd name="T0" fmla="*/ 308 w 308"/>
                <a:gd name="T1" fmla="*/ 0 h 389"/>
                <a:gd name="T2" fmla="*/ 299 w 308"/>
                <a:gd name="T3" fmla="*/ 0 h 389"/>
                <a:gd name="T4" fmla="*/ 0 w 308"/>
                <a:gd name="T5" fmla="*/ 377 h 389"/>
                <a:gd name="T6" fmla="*/ 0 w 308"/>
                <a:gd name="T7" fmla="*/ 389 h 389"/>
                <a:gd name="T8" fmla="*/ 308 w 308"/>
                <a:gd name="T9" fmla="*/ 0 h 389"/>
              </a:gdLst>
              <a:ahLst/>
              <a:cxnLst>
                <a:cxn ang="0">
                  <a:pos x="T0" y="T1"/>
                </a:cxn>
                <a:cxn ang="0">
                  <a:pos x="T2" y="T3"/>
                </a:cxn>
                <a:cxn ang="0">
                  <a:pos x="T4" y="T5"/>
                </a:cxn>
                <a:cxn ang="0">
                  <a:pos x="T6" y="T7"/>
                </a:cxn>
                <a:cxn ang="0">
                  <a:pos x="T8" y="T9"/>
                </a:cxn>
              </a:cxnLst>
              <a:rect l="0" t="0" r="r" b="b"/>
              <a:pathLst>
                <a:path w="308" h="389">
                  <a:moveTo>
                    <a:pt x="308" y="0"/>
                  </a:moveTo>
                  <a:lnTo>
                    <a:pt x="299" y="0"/>
                  </a:lnTo>
                  <a:lnTo>
                    <a:pt x="0" y="377"/>
                  </a:lnTo>
                  <a:lnTo>
                    <a:pt x="0" y="389"/>
                  </a:lnTo>
                  <a:lnTo>
                    <a:pt x="308"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7" name="Freeform 175">
              <a:extLst>
                <a:ext uri="{FF2B5EF4-FFF2-40B4-BE49-F238E27FC236}">
                  <a16:creationId xmlns:a16="http://schemas.microsoft.com/office/drawing/2014/main" id="{CD208BD9-2E90-414C-95F7-E27A9A0DC928}"/>
                </a:ext>
              </a:extLst>
            </p:cNvPr>
            <p:cNvSpPr>
              <a:spLocks/>
            </p:cNvSpPr>
            <p:nvPr/>
          </p:nvSpPr>
          <p:spPr bwMode="auto">
            <a:xfrm>
              <a:off x="-2489200" y="2235200"/>
              <a:ext cx="488950" cy="617538"/>
            </a:xfrm>
            <a:custGeom>
              <a:avLst/>
              <a:gdLst>
                <a:gd name="T0" fmla="*/ 308 w 308"/>
                <a:gd name="T1" fmla="*/ 0 h 389"/>
                <a:gd name="T2" fmla="*/ 299 w 308"/>
                <a:gd name="T3" fmla="*/ 0 h 389"/>
                <a:gd name="T4" fmla="*/ 0 w 308"/>
                <a:gd name="T5" fmla="*/ 377 h 389"/>
                <a:gd name="T6" fmla="*/ 0 w 308"/>
                <a:gd name="T7" fmla="*/ 389 h 389"/>
                <a:gd name="T8" fmla="*/ 308 w 308"/>
                <a:gd name="T9" fmla="*/ 0 h 389"/>
              </a:gdLst>
              <a:ahLst/>
              <a:cxnLst>
                <a:cxn ang="0">
                  <a:pos x="T0" y="T1"/>
                </a:cxn>
                <a:cxn ang="0">
                  <a:pos x="T2" y="T3"/>
                </a:cxn>
                <a:cxn ang="0">
                  <a:pos x="T4" y="T5"/>
                </a:cxn>
                <a:cxn ang="0">
                  <a:pos x="T6" y="T7"/>
                </a:cxn>
                <a:cxn ang="0">
                  <a:pos x="T8" y="T9"/>
                </a:cxn>
              </a:cxnLst>
              <a:rect l="0" t="0" r="r" b="b"/>
              <a:pathLst>
                <a:path w="308" h="389">
                  <a:moveTo>
                    <a:pt x="308" y="0"/>
                  </a:moveTo>
                  <a:lnTo>
                    <a:pt x="299" y="0"/>
                  </a:lnTo>
                  <a:lnTo>
                    <a:pt x="0" y="377"/>
                  </a:lnTo>
                  <a:lnTo>
                    <a:pt x="0" y="389"/>
                  </a:lnTo>
                  <a:lnTo>
                    <a:pt x="308"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8" name="Freeform 176">
              <a:extLst>
                <a:ext uri="{FF2B5EF4-FFF2-40B4-BE49-F238E27FC236}">
                  <a16:creationId xmlns:a16="http://schemas.microsoft.com/office/drawing/2014/main" id="{40F7C6CD-9A47-4D6B-9136-363C95ED277E}"/>
                </a:ext>
              </a:extLst>
            </p:cNvPr>
            <p:cNvSpPr>
              <a:spLocks/>
            </p:cNvSpPr>
            <p:nvPr/>
          </p:nvSpPr>
          <p:spPr bwMode="auto">
            <a:xfrm>
              <a:off x="-2489200" y="2235200"/>
              <a:ext cx="65088" cy="84138"/>
            </a:xfrm>
            <a:custGeom>
              <a:avLst/>
              <a:gdLst>
                <a:gd name="T0" fmla="*/ 41 w 41"/>
                <a:gd name="T1" fmla="*/ 0 h 53"/>
                <a:gd name="T2" fmla="*/ 32 w 41"/>
                <a:gd name="T3" fmla="*/ 0 h 53"/>
                <a:gd name="T4" fmla="*/ 0 w 41"/>
                <a:gd name="T5" fmla="*/ 42 h 53"/>
                <a:gd name="T6" fmla="*/ 0 w 41"/>
                <a:gd name="T7" fmla="*/ 53 h 53"/>
                <a:gd name="T8" fmla="*/ 41 w 41"/>
                <a:gd name="T9" fmla="*/ 0 h 53"/>
              </a:gdLst>
              <a:ahLst/>
              <a:cxnLst>
                <a:cxn ang="0">
                  <a:pos x="T0" y="T1"/>
                </a:cxn>
                <a:cxn ang="0">
                  <a:pos x="T2" y="T3"/>
                </a:cxn>
                <a:cxn ang="0">
                  <a:pos x="T4" y="T5"/>
                </a:cxn>
                <a:cxn ang="0">
                  <a:pos x="T6" y="T7"/>
                </a:cxn>
                <a:cxn ang="0">
                  <a:pos x="T8" y="T9"/>
                </a:cxn>
              </a:cxnLst>
              <a:rect l="0" t="0" r="r" b="b"/>
              <a:pathLst>
                <a:path w="41" h="53">
                  <a:moveTo>
                    <a:pt x="41" y="0"/>
                  </a:moveTo>
                  <a:lnTo>
                    <a:pt x="32" y="0"/>
                  </a:lnTo>
                  <a:lnTo>
                    <a:pt x="0" y="42"/>
                  </a:lnTo>
                  <a:lnTo>
                    <a:pt x="0" y="53"/>
                  </a:lnTo>
                  <a:lnTo>
                    <a:pt x="4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9" name="Freeform 177">
              <a:extLst>
                <a:ext uri="{FF2B5EF4-FFF2-40B4-BE49-F238E27FC236}">
                  <a16:creationId xmlns:a16="http://schemas.microsoft.com/office/drawing/2014/main" id="{C98FE7DE-8987-46DD-98A2-BB66E30E1F51}"/>
                </a:ext>
              </a:extLst>
            </p:cNvPr>
            <p:cNvSpPr>
              <a:spLocks/>
            </p:cNvSpPr>
            <p:nvPr/>
          </p:nvSpPr>
          <p:spPr bwMode="auto">
            <a:xfrm>
              <a:off x="-2489200" y="2235200"/>
              <a:ext cx="65088" cy="84138"/>
            </a:xfrm>
            <a:custGeom>
              <a:avLst/>
              <a:gdLst>
                <a:gd name="T0" fmla="*/ 41 w 41"/>
                <a:gd name="T1" fmla="*/ 0 h 53"/>
                <a:gd name="T2" fmla="*/ 32 w 41"/>
                <a:gd name="T3" fmla="*/ 0 h 53"/>
                <a:gd name="T4" fmla="*/ 0 w 41"/>
                <a:gd name="T5" fmla="*/ 42 h 53"/>
                <a:gd name="T6" fmla="*/ 0 w 41"/>
                <a:gd name="T7" fmla="*/ 53 h 53"/>
                <a:gd name="T8" fmla="*/ 41 w 41"/>
                <a:gd name="T9" fmla="*/ 0 h 53"/>
              </a:gdLst>
              <a:ahLst/>
              <a:cxnLst>
                <a:cxn ang="0">
                  <a:pos x="T0" y="T1"/>
                </a:cxn>
                <a:cxn ang="0">
                  <a:pos x="T2" y="T3"/>
                </a:cxn>
                <a:cxn ang="0">
                  <a:pos x="T4" y="T5"/>
                </a:cxn>
                <a:cxn ang="0">
                  <a:pos x="T6" y="T7"/>
                </a:cxn>
                <a:cxn ang="0">
                  <a:pos x="T8" y="T9"/>
                </a:cxn>
              </a:cxnLst>
              <a:rect l="0" t="0" r="r" b="b"/>
              <a:pathLst>
                <a:path w="41" h="53">
                  <a:moveTo>
                    <a:pt x="41" y="0"/>
                  </a:moveTo>
                  <a:lnTo>
                    <a:pt x="32" y="0"/>
                  </a:lnTo>
                  <a:lnTo>
                    <a:pt x="0" y="42"/>
                  </a:lnTo>
                  <a:lnTo>
                    <a:pt x="0" y="53"/>
                  </a:lnTo>
                  <a:lnTo>
                    <a:pt x="4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0" name="Freeform 178">
              <a:extLst>
                <a:ext uri="{FF2B5EF4-FFF2-40B4-BE49-F238E27FC236}">
                  <a16:creationId xmlns:a16="http://schemas.microsoft.com/office/drawing/2014/main" id="{99A6DB32-B091-4599-915B-FC6AD9CCC505}"/>
                </a:ext>
              </a:extLst>
            </p:cNvPr>
            <p:cNvSpPr>
              <a:spLocks/>
            </p:cNvSpPr>
            <p:nvPr/>
          </p:nvSpPr>
          <p:spPr bwMode="auto">
            <a:xfrm>
              <a:off x="-2420938" y="2630488"/>
              <a:ext cx="731838" cy="914400"/>
            </a:xfrm>
            <a:custGeom>
              <a:avLst/>
              <a:gdLst>
                <a:gd name="T0" fmla="*/ 461 w 461"/>
                <a:gd name="T1" fmla="*/ 0 h 576"/>
                <a:gd name="T2" fmla="*/ 0 w 461"/>
                <a:gd name="T3" fmla="*/ 576 h 576"/>
                <a:gd name="T4" fmla="*/ 10 w 461"/>
                <a:gd name="T5" fmla="*/ 576 h 576"/>
                <a:gd name="T6" fmla="*/ 461 w 461"/>
                <a:gd name="T7" fmla="*/ 12 h 576"/>
                <a:gd name="T8" fmla="*/ 461 w 461"/>
                <a:gd name="T9" fmla="*/ 0 h 576"/>
              </a:gdLst>
              <a:ahLst/>
              <a:cxnLst>
                <a:cxn ang="0">
                  <a:pos x="T0" y="T1"/>
                </a:cxn>
                <a:cxn ang="0">
                  <a:pos x="T2" y="T3"/>
                </a:cxn>
                <a:cxn ang="0">
                  <a:pos x="T4" y="T5"/>
                </a:cxn>
                <a:cxn ang="0">
                  <a:pos x="T6" y="T7"/>
                </a:cxn>
                <a:cxn ang="0">
                  <a:pos x="T8" y="T9"/>
                </a:cxn>
              </a:cxnLst>
              <a:rect l="0" t="0" r="r" b="b"/>
              <a:pathLst>
                <a:path w="461" h="576">
                  <a:moveTo>
                    <a:pt x="461" y="0"/>
                  </a:moveTo>
                  <a:lnTo>
                    <a:pt x="0" y="576"/>
                  </a:lnTo>
                  <a:lnTo>
                    <a:pt x="10" y="576"/>
                  </a:lnTo>
                  <a:lnTo>
                    <a:pt x="461" y="12"/>
                  </a:lnTo>
                  <a:lnTo>
                    <a:pt x="46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1" name="Freeform 179">
              <a:extLst>
                <a:ext uri="{FF2B5EF4-FFF2-40B4-BE49-F238E27FC236}">
                  <a16:creationId xmlns:a16="http://schemas.microsoft.com/office/drawing/2014/main" id="{16BB5E05-39EF-4DA5-AE27-41D4C635FA42}"/>
                </a:ext>
              </a:extLst>
            </p:cNvPr>
            <p:cNvSpPr>
              <a:spLocks/>
            </p:cNvSpPr>
            <p:nvPr/>
          </p:nvSpPr>
          <p:spPr bwMode="auto">
            <a:xfrm>
              <a:off x="-2420938" y="2630488"/>
              <a:ext cx="731838" cy="914400"/>
            </a:xfrm>
            <a:custGeom>
              <a:avLst/>
              <a:gdLst>
                <a:gd name="T0" fmla="*/ 461 w 461"/>
                <a:gd name="T1" fmla="*/ 0 h 576"/>
                <a:gd name="T2" fmla="*/ 0 w 461"/>
                <a:gd name="T3" fmla="*/ 576 h 576"/>
                <a:gd name="T4" fmla="*/ 10 w 461"/>
                <a:gd name="T5" fmla="*/ 576 h 576"/>
                <a:gd name="T6" fmla="*/ 461 w 461"/>
                <a:gd name="T7" fmla="*/ 12 h 576"/>
                <a:gd name="T8" fmla="*/ 461 w 461"/>
                <a:gd name="T9" fmla="*/ 0 h 576"/>
              </a:gdLst>
              <a:ahLst/>
              <a:cxnLst>
                <a:cxn ang="0">
                  <a:pos x="T0" y="T1"/>
                </a:cxn>
                <a:cxn ang="0">
                  <a:pos x="T2" y="T3"/>
                </a:cxn>
                <a:cxn ang="0">
                  <a:pos x="T4" y="T5"/>
                </a:cxn>
                <a:cxn ang="0">
                  <a:pos x="T6" y="T7"/>
                </a:cxn>
                <a:cxn ang="0">
                  <a:pos x="T8" y="T9"/>
                </a:cxn>
              </a:cxnLst>
              <a:rect l="0" t="0" r="r" b="b"/>
              <a:pathLst>
                <a:path w="461" h="576">
                  <a:moveTo>
                    <a:pt x="461" y="0"/>
                  </a:moveTo>
                  <a:lnTo>
                    <a:pt x="0" y="576"/>
                  </a:lnTo>
                  <a:lnTo>
                    <a:pt x="10" y="576"/>
                  </a:lnTo>
                  <a:lnTo>
                    <a:pt x="461" y="12"/>
                  </a:lnTo>
                  <a:lnTo>
                    <a:pt x="46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2" name="Freeform 180">
              <a:extLst>
                <a:ext uri="{FF2B5EF4-FFF2-40B4-BE49-F238E27FC236}">
                  <a16:creationId xmlns:a16="http://schemas.microsoft.com/office/drawing/2014/main" id="{E8307BD9-AB43-4FA7-862A-DF4564F73F55}"/>
                </a:ext>
              </a:extLst>
            </p:cNvPr>
            <p:cNvSpPr>
              <a:spLocks/>
            </p:cNvSpPr>
            <p:nvPr/>
          </p:nvSpPr>
          <p:spPr bwMode="auto">
            <a:xfrm>
              <a:off x="-2489200" y="2235200"/>
              <a:ext cx="649288" cy="815975"/>
            </a:xfrm>
            <a:custGeom>
              <a:avLst/>
              <a:gdLst>
                <a:gd name="T0" fmla="*/ 409 w 409"/>
                <a:gd name="T1" fmla="*/ 0 h 514"/>
                <a:gd name="T2" fmla="*/ 400 w 409"/>
                <a:gd name="T3" fmla="*/ 0 h 514"/>
                <a:gd name="T4" fmla="*/ 0 w 409"/>
                <a:gd name="T5" fmla="*/ 503 h 514"/>
                <a:gd name="T6" fmla="*/ 0 w 409"/>
                <a:gd name="T7" fmla="*/ 514 h 514"/>
                <a:gd name="T8" fmla="*/ 409 w 409"/>
                <a:gd name="T9" fmla="*/ 0 h 514"/>
              </a:gdLst>
              <a:ahLst/>
              <a:cxnLst>
                <a:cxn ang="0">
                  <a:pos x="T0" y="T1"/>
                </a:cxn>
                <a:cxn ang="0">
                  <a:pos x="T2" y="T3"/>
                </a:cxn>
                <a:cxn ang="0">
                  <a:pos x="T4" y="T5"/>
                </a:cxn>
                <a:cxn ang="0">
                  <a:pos x="T6" y="T7"/>
                </a:cxn>
                <a:cxn ang="0">
                  <a:pos x="T8" y="T9"/>
                </a:cxn>
              </a:cxnLst>
              <a:rect l="0" t="0" r="r" b="b"/>
              <a:pathLst>
                <a:path w="409" h="514">
                  <a:moveTo>
                    <a:pt x="409" y="0"/>
                  </a:moveTo>
                  <a:lnTo>
                    <a:pt x="400" y="0"/>
                  </a:lnTo>
                  <a:lnTo>
                    <a:pt x="0" y="503"/>
                  </a:lnTo>
                  <a:lnTo>
                    <a:pt x="0" y="514"/>
                  </a:lnTo>
                  <a:lnTo>
                    <a:pt x="40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3" name="Freeform 181">
              <a:extLst>
                <a:ext uri="{FF2B5EF4-FFF2-40B4-BE49-F238E27FC236}">
                  <a16:creationId xmlns:a16="http://schemas.microsoft.com/office/drawing/2014/main" id="{1A4BEEAE-867D-41D2-B707-22E3E818EA7F}"/>
                </a:ext>
              </a:extLst>
            </p:cNvPr>
            <p:cNvSpPr>
              <a:spLocks/>
            </p:cNvSpPr>
            <p:nvPr/>
          </p:nvSpPr>
          <p:spPr bwMode="auto">
            <a:xfrm>
              <a:off x="-2489200" y="2235200"/>
              <a:ext cx="649288" cy="815975"/>
            </a:xfrm>
            <a:custGeom>
              <a:avLst/>
              <a:gdLst>
                <a:gd name="T0" fmla="*/ 409 w 409"/>
                <a:gd name="T1" fmla="*/ 0 h 514"/>
                <a:gd name="T2" fmla="*/ 400 w 409"/>
                <a:gd name="T3" fmla="*/ 0 h 514"/>
                <a:gd name="T4" fmla="*/ 0 w 409"/>
                <a:gd name="T5" fmla="*/ 503 h 514"/>
                <a:gd name="T6" fmla="*/ 0 w 409"/>
                <a:gd name="T7" fmla="*/ 514 h 514"/>
                <a:gd name="T8" fmla="*/ 409 w 409"/>
                <a:gd name="T9" fmla="*/ 0 h 514"/>
              </a:gdLst>
              <a:ahLst/>
              <a:cxnLst>
                <a:cxn ang="0">
                  <a:pos x="T0" y="T1"/>
                </a:cxn>
                <a:cxn ang="0">
                  <a:pos x="T2" y="T3"/>
                </a:cxn>
                <a:cxn ang="0">
                  <a:pos x="T4" y="T5"/>
                </a:cxn>
                <a:cxn ang="0">
                  <a:pos x="T6" y="T7"/>
                </a:cxn>
                <a:cxn ang="0">
                  <a:pos x="T8" y="T9"/>
                </a:cxn>
              </a:cxnLst>
              <a:rect l="0" t="0" r="r" b="b"/>
              <a:pathLst>
                <a:path w="409" h="514">
                  <a:moveTo>
                    <a:pt x="409" y="0"/>
                  </a:moveTo>
                  <a:lnTo>
                    <a:pt x="400" y="0"/>
                  </a:lnTo>
                  <a:lnTo>
                    <a:pt x="0" y="503"/>
                  </a:lnTo>
                  <a:lnTo>
                    <a:pt x="0" y="514"/>
                  </a:lnTo>
                  <a:lnTo>
                    <a:pt x="40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4" name="Freeform 182">
              <a:extLst>
                <a:ext uri="{FF2B5EF4-FFF2-40B4-BE49-F238E27FC236}">
                  <a16:creationId xmlns:a16="http://schemas.microsoft.com/office/drawing/2014/main" id="{9C8512F9-820E-4380-BE3C-DA54F9236AE2}"/>
                </a:ext>
              </a:extLst>
            </p:cNvPr>
            <p:cNvSpPr>
              <a:spLocks/>
            </p:cNvSpPr>
            <p:nvPr/>
          </p:nvSpPr>
          <p:spPr bwMode="auto">
            <a:xfrm>
              <a:off x="-2489200" y="2235200"/>
              <a:ext cx="755650" cy="950913"/>
            </a:xfrm>
            <a:custGeom>
              <a:avLst/>
              <a:gdLst>
                <a:gd name="T0" fmla="*/ 476 w 476"/>
                <a:gd name="T1" fmla="*/ 0 h 599"/>
                <a:gd name="T2" fmla="*/ 467 w 476"/>
                <a:gd name="T3" fmla="*/ 0 h 599"/>
                <a:gd name="T4" fmla="*/ 0 w 476"/>
                <a:gd name="T5" fmla="*/ 587 h 599"/>
                <a:gd name="T6" fmla="*/ 0 w 476"/>
                <a:gd name="T7" fmla="*/ 599 h 599"/>
                <a:gd name="T8" fmla="*/ 476 w 476"/>
                <a:gd name="T9" fmla="*/ 0 h 599"/>
              </a:gdLst>
              <a:ahLst/>
              <a:cxnLst>
                <a:cxn ang="0">
                  <a:pos x="T0" y="T1"/>
                </a:cxn>
                <a:cxn ang="0">
                  <a:pos x="T2" y="T3"/>
                </a:cxn>
                <a:cxn ang="0">
                  <a:pos x="T4" y="T5"/>
                </a:cxn>
                <a:cxn ang="0">
                  <a:pos x="T6" y="T7"/>
                </a:cxn>
                <a:cxn ang="0">
                  <a:pos x="T8" y="T9"/>
                </a:cxn>
              </a:cxnLst>
              <a:rect l="0" t="0" r="r" b="b"/>
              <a:pathLst>
                <a:path w="476" h="599">
                  <a:moveTo>
                    <a:pt x="476" y="0"/>
                  </a:moveTo>
                  <a:lnTo>
                    <a:pt x="467" y="0"/>
                  </a:lnTo>
                  <a:lnTo>
                    <a:pt x="0" y="587"/>
                  </a:lnTo>
                  <a:lnTo>
                    <a:pt x="0" y="599"/>
                  </a:lnTo>
                  <a:lnTo>
                    <a:pt x="47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5" name="Freeform 183">
              <a:extLst>
                <a:ext uri="{FF2B5EF4-FFF2-40B4-BE49-F238E27FC236}">
                  <a16:creationId xmlns:a16="http://schemas.microsoft.com/office/drawing/2014/main" id="{E84C3D12-016C-4C26-8AE0-8E408849AD6E}"/>
                </a:ext>
              </a:extLst>
            </p:cNvPr>
            <p:cNvSpPr>
              <a:spLocks/>
            </p:cNvSpPr>
            <p:nvPr/>
          </p:nvSpPr>
          <p:spPr bwMode="auto">
            <a:xfrm>
              <a:off x="-2489200" y="2235200"/>
              <a:ext cx="755650" cy="950913"/>
            </a:xfrm>
            <a:custGeom>
              <a:avLst/>
              <a:gdLst>
                <a:gd name="T0" fmla="*/ 476 w 476"/>
                <a:gd name="T1" fmla="*/ 0 h 599"/>
                <a:gd name="T2" fmla="*/ 467 w 476"/>
                <a:gd name="T3" fmla="*/ 0 h 599"/>
                <a:gd name="T4" fmla="*/ 0 w 476"/>
                <a:gd name="T5" fmla="*/ 587 h 599"/>
                <a:gd name="T6" fmla="*/ 0 w 476"/>
                <a:gd name="T7" fmla="*/ 599 h 599"/>
                <a:gd name="T8" fmla="*/ 476 w 476"/>
                <a:gd name="T9" fmla="*/ 0 h 599"/>
              </a:gdLst>
              <a:ahLst/>
              <a:cxnLst>
                <a:cxn ang="0">
                  <a:pos x="T0" y="T1"/>
                </a:cxn>
                <a:cxn ang="0">
                  <a:pos x="T2" y="T3"/>
                </a:cxn>
                <a:cxn ang="0">
                  <a:pos x="T4" y="T5"/>
                </a:cxn>
                <a:cxn ang="0">
                  <a:pos x="T6" y="T7"/>
                </a:cxn>
                <a:cxn ang="0">
                  <a:pos x="T8" y="T9"/>
                </a:cxn>
              </a:cxnLst>
              <a:rect l="0" t="0" r="r" b="b"/>
              <a:pathLst>
                <a:path w="476" h="599">
                  <a:moveTo>
                    <a:pt x="476" y="0"/>
                  </a:moveTo>
                  <a:lnTo>
                    <a:pt x="467" y="0"/>
                  </a:lnTo>
                  <a:lnTo>
                    <a:pt x="0" y="587"/>
                  </a:lnTo>
                  <a:lnTo>
                    <a:pt x="0" y="599"/>
                  </a:lnTo>
                  <a:lnTo>
                    <a:pt x="47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6" name="Freeform 184">
              <a:extLst>
                <a:ext uri="{FF2B5EF4-FFF2-40B4-BE49-F238E27FC236}">
                  <a16:creationId xmlns:a16="http://schemas.microsoft.com/office/drawing/2014/main" id="{BCECDDD7-7D08-4DCA-9044-2AB4CB69E5A7}"/>
                </a:ext>
              </a:extLst>
            </p:cNvPr>
            <p:cNvSpPr>
              <a:spLocks/>
            </p:cNvSpPr>
            <p:nvPr/>
          </p:nvSpPr>
          <p:spPr bwMode="auto">
            <a:xfrm>
              <a:off x="-2489200" y="2235200"/>
              <a:ext cx="701675" cy="885825"/>
            </a:xfrm>
            <a:custGeom>
              <a:avLst/>
              <a:gdLst>
                <a:gd name="T0" fmla="*/ 442 w 442"/>
                <a:gd name="T1" fmla="*/ 0 h 558"/>
                <a:gd name="T2" fmla="*/ 432 w 442"/>
                <a:gd name="T3" fmla="*/ 0 h 558"/>
                <a:gd name="T4" fmla="*/ 0 w 442"/>
                <a:gd name="T5" fmla="*/ 546 h 558"/>
                <a:gd name="T6" fmla="*/ 0 w 442"/>
                <a:gd name="T7" fmla="*/ 558 h 558"/>
                <a:gd name="T8" fmla="*/ 442 w 442"/>
                <a:gd name="T9" fmla="*/ 0 h 558"/>
              </a:gdLst>
              <a:ahLst/>
              <a:cxnLst>
                <a:cxn ang="0">
                  <a:pos x="T0" y="T1"/>
                </a:cxn>
                <a:cxn ang="0">
                  <a:pos x="T2" y="T3"/>
                </a:cxn>
                <a:cxn ang="0">
                  <a:pos x="T4" y="T5"/>
                </a:cxn>
                <a:cxn ang="0">
                  <a:pos x="T6" y="T7"/>
                </a:cxn>
                <a:cxn ang="0">
                  <a:pos x="T8" y="T9"/>
                </a:cxn>
              </a:cxnLst>
              <a:rect l="0" t="0" r="r" b="b"/>
              <a:pathLst>
                <a:path w="442" h="558">
                  <a:moveTo>
                    <a:pt x="442" y="0"/>
                  </a:moveTo>
                  <a:lnTo>
                    <a:pt x="432" y="0"/>
                  </a:lnTo>
                  <a:lnTo>
                    <a:pt x="0" y="546"/>
                  </a:lnTo>
                  <a:lnTo>
                    <a:pt x="0" y="558"/>
                  </a:lnTo>
                  <a:lnTo>
                    <a:pt x="44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7" name="Freeform 185">
              <a:extLst>
                <a:ext uri="{FF2B5EF4-FFF2-40B4-BE49-F238E27FC236}">
                  <a16:creationId xmlns:a16="http://schemas.microsoft.com/office/drawing/2014/main" id="{132579F0-9346-4EF8-ABE1-F73E301547B8}"/>
                </a:ext>
              </a:extLst>
            </p:cNvPr>
            <p:cNvSpPr>
              <a:spLocks/>
            </p:cNvSpPr>
            <p:nvPr/>
          </p:nvSpPr>
          <p:spPr bwMode="auto">
            <a:xfrm>
              <a:off x="-2489200" y="2235200"/>
              <a:ext cx="701675" cy="885825"/>
            </a:xfrm>
            <a:custGeom>
              <a:avLst/>
              <a:gdLst>
                <a:gd name="T0" fmla="*/ 442 w 442"/>
                <a:gd name="T1" fmla="*/ 0 h 558"/>
                <a:gd name="T2" fmla="*/ 432 w 442"/>
                <a:gd name="T3" fmla="*/ 0 h 558"/>
                <a:gd name="T4" fmla="*/ 0 w 442"/>
                <a:gd name="T5" fmla="*/ 546 h 558"/>
                <a:gd name="T6" fmla="*/ 0 w 442"/>
                <a:gd name="T7" fmla="*/ 558 h 558"/>
                <a:gd name="T8" fmla="*/ 442 w 442"/>
                <a:gd name="T9" fmla="*/ 0 h 558"/>
              </a:gdLst>
              <a:ahLst/>
              <a:cxnLst>
                <a:cxn ang="0">
                  <a:pos x="T0" y="T1"/>
                </a:cxn>
                <a:cxn ang="0">
                  <a:pos x="T2" y="T3"/>
                </a:cxn>
                <a:cxn ang="0">
                  <a:pos x="T4" y="T5"/>
                </a:cxn>
                <a:cxn ang="0">
                  <a:pos x="T6" y="T7"/>
                </a:cxn>
                <a:cxn ang="0">
                  <a:pos x="T8" y="T9"/>
                </a:cxn>
              </a:cxnLst>
              <a:rect l="0" t="0" r="r" b="b"/>
              <a:pathLst>
                <a:path w="442" h="558">
                  <a:moveTo>
                    <a:pt x="442" y="0"/>
                  </a:moveTo>
                  <a:lnTo>
                    <a:pt x="432" y="0"/>
                  </a:lnTo>
                  <a:lnTo>
                    <a:pt x="0" y="546"/>
                  </a:lnTo>
                  <a:lnTo>
                    <a:pt x="0" y="558"/>
                  </a:lnTo>
                  <a:lnTo>
                    <a:pt x="442"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8" name="Freeform 186">
              <a:extLst>
                <a:ext uri="{FF2B5EF4-FFF2-40B4-BE49-F238E27FC236}">
                  <a16:creationId xmlns:a16="http://schemas.microsoft.com/office/drawing/2014/main" id="{6E164B04-ED9F-4BDC-90A4-70EB2FA17ED3}"/>
                </a:ext>
              </a:extLst>
            </p:cNvPr>
            <p:cNvSpPr>
              <a:spLocks/>
            </p:cNvSpPr>
            <p:nvPr/>
          </p:nvSpPr>
          <p:spPr bwMode="auto">
            <a:xfrm>
              <a:off x="-2489200" y="2235200"/>
              <a:ext cx="382588" cy="482600"/>
            </a:xfrm>
            <a:custGeom>
              <a:avLst/>
              <a:gdLst>
                <a:gd name="T0" fmla="*/ 241 w 241"/>
                <a:gd name="T1" fmla="*/ 0 h 304"/>
                <a:gd name="T2" fmla="*/ 232 w 241"/>
                <a:gd name="T3" fmla="*/ 0 h 304"/>
                <a:gd name="T4" fmla="*/ 0 w 241"/>
                <a:gd name="T5" fmla="*/ 293 h 304"/>
                <a:gd name="T6" fmla="*/ 0 w 241"/>
                <a:gd name="T7" fmla="*/ 304 h 304"/>
                <a:gd name="T8" fmla="*/ 241 w 241"/>
                <a:gd name="T9" fmla="*/ 0 h 304"/>
              </a:gdLst>
              <a:ahLst/>
              <a:cxnLst>
                <a:cxn ang="0">
                  <a:pos x="T0" y="T1"/>
                </a:cxn>
                <a:cxn ang="0">
                  <a:pos x="T2" y="T3"/>
                </a:cxn>
                <a:cxn ang="0">
                  <a:pos x="T4" y="T5"/>
                </a:cxn>
                <a:cxn ang="0">
                  <a:pos x="T6" y="T7"/>
                </a:cxn>
                <a:cxn ang="0">
                  <a:pos x="T8" y="T9"/>
                </a:cxn>
              </a:cxnLst>
              <a:rect l="0" t="0" r="r" b="b"/>
              <a:pathLst>
                <a:path w="241" h="304">
                  <a:moveTo>
                    <a:pt x="241" y="0"/>
                  </a:moveTo>
                  <a:lnTo>
                    <a:pt x="232" y="0"/>
                  </a:lnTo>
                  <a:lnTo>
                    <a:pt x="0" y="293"/>
                  </a:lnTo>
                  <a:lnTo>
                    <a:pt x="0" y="304"/>
                  </a:lnTo>
                  <a:lnTo>
                    <a:pt x="24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9" name="Freeform 187">
              <a:extLst>
                <a:ext uri="{FF2B5EF4-FFF2-40B4-BE49-F238E27FC236}">
                  <a16:creationId xmlns:a16="http://schemas.microsoft.com/office/drawing/2014/main" id="{B34C3DC4-CE28-4977-B609-84BDD21089C6}"/>
                </a:ext>
              </a:extLst>
            </p:cNvPr>
            <p:cNvSpPr>
              <a:spLocks/>
            </p:cNvSpPr>
            <p:nvPr/>
          </p:nvSpPr>
          <p:spPr bwMode="auto">
            <a:xfrm>
              <a:off x="-2489200" y="2235200"/>
              <a:ext cx="382588" cy="482600"/>
            </a:xfrm>
            <a:custGeom>
              <a:avLst/>
              <a:gdLst>
                <a:gd name="T0" fmla="*/ 241 w 241"/>
                <a:gd name="T1" fmla="*/ 0 h 304"/>
                <a:gd name="T2" fmla="*/ 232 w 241"/>
                <a:gd name="T3" fmla="*/ 0 h 304"/>
                <a:gd name="T4" fmla="*/ 0 w 241"/>
                <a:gd name="T5" fmla="*/ 293 h 304"/>
                <a:gd name="T6" fmla="*/ 0 w 241"/>
                <a:gd name="T7" fmla="*/ 304 h 304"/>
                <a:gd name="T8" fmla="*/ 241 w 241"/>
                <a:gd name="T9" fmla="*/ 0 h 304"/>
              </a:gdLst>
              <a:ahLst/>
              <a:cxnLst>
                <a:cxn ang="0">
                  <a:pos x="T0" y="T1"/>
                </a:cxn>
                <a:cxn ang="0">
                  <a:pos x="T2" y="T3"/>
                </a:cxn>
                <a:cxn ang="0">
                  <a:pos x="T4" y="T5"/>
                </a:cxn>
                <a:cxn ang="0">
                  <a:pos x="T6" y="T7"/>
                </a:cxn>
                <a:cxn ang="0">
                  <a:pos x="T8" y="T9"/>
                </a:cxn>
              </a:cxnLst>
              <a:rect l="0" t="0" r="r" b="b"/>
              <a:pathLst>
                <a:path w="241" h="304">
                  <a:moveTo>
                    <a:pt x="241" y="0"/>
                  </a:moveTo>
                  <a:lnTo>
                    <a:pt x="232" y="0"/>
                  </a:lnTo>
                  <a:lnTo>
                    <a:pt x="0" y="293"/>
                  </a:lnTo>
                  <a:lnTo>
                    <a:pt x="0" y="304"/>
                  </a:lnTo>
                  <a:lnTo>
                    <a:pt x="24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0" name="Freeform 188">
              <a:extLst>
                <a:ext uri="{FF2B5EF4-FFF2-40B4-BE49-F238E27FC236}">
                  <a16:creationId xmlns:a16="http://schemas.microsoft.com/office/drawing/2014/main" id="{35055CB1-A383-45C0-B729-42904A731E2C}"/>
                </a:ext>
              </a:extLst>
            </p:cNvPr>
            <p:cNvSpPr>
              <a:spLocks/>
            </p:cNvSpPr>
            <p:nvPr/>
          </p:nvSpPr>
          <p:spPr bwMode="auto">
            <a:xfrm>
              <a:off x="-2489200" y="2235200"/>
              <a:ext cx="222250" cy="284163"/>
            </a:xfrm>
            <a:custGeom>
              <a:avLst/>
              <a:gdLst>
                <a:gd name="T0" fmla="*/ 140 w 140"/>
                <a:gd name="T1" fmla="*/ 0 h 179"/>
                <a:gd name="T2" fmla="*/ 131 w 140"/>
                <a:gd name="T3" fmla="*/ 0 h 179"/>
                <a:gd name="T4" fmla="*/ 0 w 140"/>
                <a:gd name="T5" fmla="*/ 167 h 179"/>
                <a:gd name="T6" fmla="*/ 0 w 140"/>
                <a:gd name="T7" fmla="*/ 179 h 179"/>
                <a:gd name="T8" fmla="*/ 140 w 140"/>
                <a:gd name="T9" fmla="*/ 0 h 179"/>
              </a:gdLst>
              <a:ahLst/>
              <a:cxnLst>
                <a:cxn ang="0">
                  <a:pos x="T0" y="T1"/>
                </a:cxn>
                <a:cxn ang="0">
                  <a:pos x="T2" y="T3"/>
                </a:cxn>
                <a:cxn ang="0">
                  <a:pos x="T4" y="T5"/>
                </a:cxn>
                <a:cxn ang="0">
                  <a:pos x="T6" y="T7"/>
                </a:cxn>
                <a:cxn ang="0">
                  <a:pos x="T8" y="T9"/>
                </a:cxn>
              </a:cxnLst>
              <a:rect l="0" t="0" r="r" b="b"/>
              <a:pathLst>
                <a:path w="140" h="179">
                  <a:moveTo>
                    <a:pt x="140" y="0"/>
                  </a:moveTo>
                  <a:lnTo>
                    <a:pt x="131" y="0"/>
                  </a:lnTo>
                  <a:lnTo>
                    <a:pt x="0" y="167"/>
                  </a:lnTo>
                  <a:lnTo>
                    <a:pt x="0" y="179"/>
                  </a:lnTo>
                  <a:lnTo>
                    <a:pt x="14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1" name="Freeform 189">
              <a:extLst>
                <a:ext uri="{FF2B5EF4-FFF2-40B4-BE49-F238E27FC236}">
                  <a16:creationId xmlns:a16="http://schemas.microsoft.com/office/drawing/2014/main" id="{F85D539F-CAED-42D1-8281-79B521A1F1FB}"/>
                </a:ext>
              </a:extLst>
            </p:cNvPr>
            <p:cNvSpPr>
              <a:spLocks/>
            </p:cNvSpPr>
            <p:nvPr/>
          </p:nvSpPr>
          <p:spPr bwMode="auto">
            <a:xfrm>
              <a:off x="-2489200" y="2235200"/>
              <a:ext cx="222250" cy="284163"/>
            </a:xfrm>
            <a:custGeom>
              <a:avLst/>
              <a:gdLst>
                <a:gd name="T0" fmla="*/ 140 w 140"/>
                <a:gd name="T1" fmla="*/ 0 h 179"/>
                <a:gd name="T2" fmla="*/ 131 w 140"/>
                <a:gd name="T3" fmla="*/ 0 h 179"/>
                <a:gd name="T4" fmla="*/ 0 w 140"/>
                <a:gd name="T5" fmla="*/ 167 h 179"/>
                <a:gd name="T6" fmla="*/ 0 w 140"/>
                <a:gd name="T7" fmla="*/ 179 h 179"/>
                <a:gd name="T8" fmla="*/ 140 w 140"/>
                <a:gd name="T9" fmla="*/ 0 h 179"/>
              </a:gdLst>
              <a:ahLst/>
              <a:cxnLst>
                <a:cxn ang="0">
                  <a:pos x="T0" y="T1"/>
                </a:cxn>
                <a:cxn ang="0">
                  <a:pos x="T2" y="T3"/>
                </a:cxn>
                <a:cxn ang="0">
                  <a:pos x="T4" y="T5"/>
                </a:cxn>
                <a:cxn ang="0">
                  <a:pos x="T6" y="T7"/>
                </a:cxn>
                <a:cxn ang="0">
                  <a:pos x="T8" y="T9"/>
                </a:cxn>
              </a:cxnLst>
              <a:rect l="0" t="0" r="r" b="b"/>
              <a:pathLst>
                <a:path w="140" h="179">
                  <a:moveTo>
                    <a:pt x="140" y="0"/>
                  </a:moveTo>
                  <a:lnTo>
                    <a:pt x="131" y="0"/>
                  </a:lnTo>
                  <a:lnTo>
                    <a:pt x="0" y="167"/>
                  </a:lnTo>
                  <a:lnTo>
                    <a:pt x="0" y="179"/>
                  </a:lnTo>
                  <a:lnTo>
                    <a:pt x="140"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2" name="Freeform 190">
              <a:extLst>
                <a:ext uri="{FF2B5EF4-FFF2-40B4-BE49-F238E27FC236}">
                  <a16:creationId xmlns:a16="http://schemas.microsoft.com/office/drawing/2014/main" id="{BA3221D2-0F11-4BB7-B193-652C3B65B7BF}"/>
                </a:ext>
              </a:extLst>
            </p:cNvPr>
            <p:cNvSpPr>
              <a:spLocks/>
            </p:cNvSpPr>
            <p:nvPr/>
          </p:nvSpPr>
          <p:spPr bwMode="auto">
            <a:xfrm>
              <a:off x="-1887538" y="3297238"/>
              <a:ext cx="198438" cy="247650"/>
            </a:xfrm>
            <a:custGeom>
              <a:avLst/>
              <a:gdLst>
                <a:gd name="T0" fmla="*/ 125 w 125"/>
                <a:gd name="T1" fmla="*/ 0 h 156"/>
                <a:gd name="T2" fmla="*/ 0 w 125"/>
                <a:gd name="T3" fmla="*/ 156 h 156"/>
                <a:gd name="T4" fmla="*/ 10 w 125"/>
                <a:gd name="T5" fmla="*/ 156 h 156"/>
                <a:gd name="T6" fmla="*/ 125 w 125"/>
                <a:gd name="T7" fmla="*/ 12 h 156"/>
                <a:gd name="T8" fmla="*/ 125 w 125"/>
                <a:gd name="T9" fmla="*/ 0 h 156"/>
              </a:gdLst>
              <a:ahLst/>
              <a:cxnLst>
                <a:cxn ang="0">
                  <a:pos x="T0" y="T1"/>
                </a:cxn>
                <a:cxn ang="0">
                  <a:pos x="T2" y="T3"/>
                </a:cxn>
                <a:cxn ang="0">
                  <a:pos x="T4" y="T5"/>
                </a:cxn>
                <a:cxn ang="0">
                  <a:pos x="T6" y="T7"/>
                </a:cxn>
                <a:cxn ang="0">
                  <a:pos x="T8" y="T9"/>
                </a:cxn>
              </a:cxnLst>
              <a:rect l="0" t="0" r="r" b="b"/>
              <a:pathLst>
                <a:path w="125" h="156">
                  <a:moveTo>
                    <a:pt x="125" y="0"/>
                  </a:moveTo>
                  <a:lnTo>
                    <a:pt x="0" y="156"/>
                  </a:lnTo>
                  <a:lnTo>
                    <a:pt x="10" y="156"/>
                  </a:lnTo>
                  <a:lnTo>
                    <a:pt x="125" y="12"/>
                  </a:lnTo>
                  <a:lnTo>
                    <a:pt x="12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3" name="Freeform 191">
              <a:extLst>
                <a:ext uri="{FF2B5EF4-FFF2-40B4-BE49-F238E27FC236}">
                  <a16:creationId xmlns:a16="http://schemas.microsoft.com/office/drawing/2014/main" id="{2B37DEE7-359B-44D0-A9AF-0D4BAF9F3BD0}"/>
                </a:ext>
              </a:extLst>
            </p:cNvPr>
            <p:cNvSpPr>
              <a:spLocks/>
            </p:cNvSpPr>
            <p:nvPr/>
          </p:nvSpPr>
          <p:spPr bwMode="auto">
            <a:xfrm>
              <a:off x="-1887538" y="3297238"/>
              <a:ext cx="198438" cy="247650"/>
            </a:xfrm>
            <a:custGeom>
              <a:avLst/>
              <a:gdLst>
                <a:gd name="T0" fmla="*/ 125 w 125"/>
                <a:gd name="T1" fmla="*/ 0 h 156"/>
                <a:gd name="T2" fmla="*/ 0 w 125"/>
                <a:gd name="T3" fmla="*/ 156 h 156"/>
                <a:gd name="T4" fmla="*/ 10 w 125"/>
                <a:gd name="T5" fmla="*/ 156 h 156"/>
                <a:gd name="T6" fmla="*/ 125 w 125"/>
                <a:gd name="T7" fmla="*/ 12 h 156"/>
                <a:gd name="T8" fmla="*/ 125 w 125"/>
                <a:gd name="T9" fmla="*/ 0 h 156"/>
              </a:gdLst>
              <a:ahLst/>
              <a:cxnLst>
                <a:cxn ang="0">
                  <a:pos x="T0" y="T1"/>
                </a:cxn>
                <a:cxn ang="0">
                  <a:pos x="T2" y="T3"/>
                </a:cxn>
                <a:cxn ang="0">
                  <a:pos x="T4" y="T5"/>
                </a:cxn>
                <a:cxn ang="0">
                  <a:pos x="T6" y="T7"/>
                </a:cxn>
                <a:cxn ang="0">
                  <a:pos x="T8" y="T9"/>
                </a:cxn>
              </a:cxnLst>
              <a:rect l="0" t="0" r="r" b="b"/>
              <a:pathLst>
                <a:path w="125" h="156">
                  <a:moveTo>
                    <a:pt x="125" y="0"/>
                  </a:moveTo>
                  <a:lnTo>
                    <a:pt x="0" y="156"/>
                  </a:lnTo>
                  <a:lnTo>
                    <a:pt x="10" y="156"/>
                  </a:lnTo>
                  <a:lnTo>
                    <a:pt x="125" y="12"/>
                  </a:lnTo>
                  <a:lnTo>
                    <a:pt x="12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4" name="Freeform 192">
              <a:extLst>
                <a:ext uri="{FF2B5EF4-FFF2-40B4-BE49-F238E27FC236}">
                  <a16:creationId xmlns:a16="http://schemas.microsoft.com/office/drawing/2014/main" id="{D04797CD-D6DA-4521-9C12-8809E8832BC4}"/>
                </a:ext>
              </a:extLst>
            </p:cNvPr>
            <p:cNvSpPr>
              <a:spLocks/>
            </p:cNvSpPr>
            <p:nvPr/>
          </p:nvSpPr>
          <p:spPr bwMode="auto">
            <a:xfrm>
              <a:off x="-1992313" y="3163888"/>
              <a:ext cx="303213" cy="381000"/>
            </a:xfrm>
            <a:custGeom>
              <a:avLst/>
              <a:gdLst>
                <a:gd name="T0" fmla="*/ 191 w 191"/>
                <a:gd name="T1" fmla="*/ 0 h 240"/>
                <a:gd name="T2" fmla="*/ 0 w 191"/>
                <a:gd name="T3" fmla="*/ 240 h 240"/>
                <a:gd name="T4" fmla="*/ 9 w 191"/>
                <a:gd name="T5" fmla="*/ 240 h 240"/>
                <a:gd name="T6" fmla="*/ 191 w 191"/>
                <a:gd name="T7" fmla="*/ 11 h 240"/>
                <a:gd name="T8" fmla="*/ 191 w 191"/>
                <a:gd name="T9" fmla="*/ 0 h 240"/>
              </a:gdLst>
              <a:ahLst/>
              <a:cxnLst>
                <a:cxn ang="0">
                  <a:pos x="T0" y="T1"/>
                </a:cxn>
                <a:cxn ang="0">
                  <a:pos x="T2" y="T3"/>
                </a:cxn>
                <a:cxn ang="0">
                  <a:pos x="T4" y="T5"/>
                </a:cxn>
                <a:cxn ang="0">
                  <a:pos x="T6" y="T7"/>
                </a:cxn>
                <a:cxn ang="0">
                  <a:pos x="T8" y="T9"/>
                </a:cxn>
              </a:cxnLst>
              <a:rect l="0" t="0" r="r" b="b"/>
              <a:pathLst>
                <a:path w="191" h="240">
                  <a:moveTo>
                    <a:pt x="191" y="0"/>
                  </a:moveTo>
                  <a:lnTo>
                    <a:pt x="0" y="240"/>
                  </a:lnTo>
                  <a:lnTo>
                    <a:pt x="9" y="240"/>
                  </a:lnTo>
                  <a:lnTo>
                    <a:pt x="191" y="11"/>
                  </a:lnTo>
                  <a:lnTo>
                    <a:pt x="19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5" name="Freeform 193">
              <a:extLst>
                <a:ext uri="{FF2B5EF4-FFF2-40B4-BE49-F238E27FC236}">
                  <a16:creationId xmlns:a16="http://schemas.microsoft.com/office/drawing/2014/main" id="{ECADCB7E-AD38-4BD1-A7A5-67A1079991F4}"/>
                </a:ext>
              </a:extLst>
            </p:cNvPr>
            <p:cNvSpPr>
              <a:spLocks/>
            </p:cNvSpPr>
            <p:nvPr/>
          </p:nvSpPr>
          <p:spPr bwMode="auto">
            <a:xfrm>
              <a:off x="-1992313" y="3163888"/>
              <a:ext cx="303213" cy="381000"/>
            </a:xfrm>
            <a:custGeom>
              <a:avLst/>
              <a:gdLst>
                <a:gd name="T0" fmla="*/ 191 w 191"/>
                <a:gd name="T1" fmla="*/ 0 h 240"/>
                <a:gd name="T2" fmla="*/ 0 w 191"/>
                <a:gd name="T3" fmla="*/ 240 h 240"/>
                <a:gd name="T4" fmla="*/ 9 w 191"/>
                <a:gd name="T5" fmla="*/ 240 h 240"/>
                <a:gd name="T6" fmla="*/ 191 w 191"/>
                <a:gd name="T7" fmla="*/ 11 h 240"/>
                <a:gd name="T8" fmla="*/ 191 w 191"/>
                <a:gd name="T9" fmla="*/ 0 h 240"/>
              </a:gdLst>
              <a:ahLst/>
              <a:cxnLst>
                <a:cxn ang="0">
                  <a:pos x="T0" y="T1"/>
                </a:cxn>
                <a:cxn ang="0">
                  <a:pos x="T2" y="T3"/>
                </a:cxn>
                <a:cxn ang="0">
                  <a:pos x="T4" y="T5"/>
                </a:cxn>
                <a:cxn ang="0">
                  <a:pos x="T6" y="T7"/>
                </a:cxn>
                <a:cxn ang="0">
                  <a:pos x="T8" y="T9"/>
                </a:cxn>
              </a:cxnLst>
              <a:rect l="0" t="0" r="r" b="b"/>
              <a:pathLst>
                <a:path w="191" h="240">
                  <a:moveTo>
                    <a:pt x="191" y="0"/>
                  </a:moveTo>
                  <a:lnTo>
                    <a:pt x="0" y="240"/>
                  </a:lnTo>
                  <a:lnTo>
                    <a:pt x="9" y="240"/>
                  </a:lnTo>
                  <a:lnTo>
                    <a:pt x="191" y="11"/>
                  </a:lnTo>
                  <a:lnTo>
                    <a:pt x="19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6" name="Freeform 194">
              <a:extLst>
                <a:ext uri="{FF2B5EF4-FFF2-40B4-BE49-F238E27FC236}">
                  <a16:creationId xmlns:a16="http://schemas.microsoft.com/office/drawing/2014/main" id="{8C90E30D-A41F-4C2C-94AC-CE9A969287F7}"/>
                </a:ext>
              </a:extLst>
            </p:cNvPr>
            <p:cNvSpPr>
              <a:spLocks/>
            </p:cNvSpPr>
            <p:nvPr/>
          </p:nvSpPr>
          <p:spPr bwMode="auto">
            <a:xfrm>
              <a:off x="-2489200" y="2235200"/>
              <a:ext cx="434975" cy="550863"/>
            </a:xfrm>
            <a:custGeom>
              <a:avLst/>
              <a:gdLst>
                <a:gd name="T0" fmla="*/ 274 w 274"/>
                <a:gd name="T1" fmla="*/ 0 h 347"/>
                <a:gd name="T2" fmla="*/ 264 w 274"/>
                <a:gd name="T3" fmla="*/ 0 h 347"/>
                <a:gd name="T4" fmla="*/ 0 w 274"/>
                <a:gd name="T5" fmla="*/ 336 h 347"/>
                <a:gd name="T6" fmla="*/ 0 w 274"/>
                <a:gd name="T7" fmla="*/ 347 h 347"/>
                <a:gd name="T8" fmla="*/ 274 w 274"/>
                <a:gd name="T9" fmla="*/ 0 h 347"/>
              </a:gdLst>
              <a:ahLst/>
              <a:cxnLst>
                <a:cxn ang="0">
                  <a:pos x="T0" y="T1"/>
                </a:cxn>
                <a:cxn ang="0">
                  <a:pos x="T2" y="T3"/>
                </a:cxn>
                <a:cxn ang="0">
                  <a:pos x="T4" y="T5"/>
                </a:cxn>
                <a:cxn ang="0">
                  <a:pos x="T6" y="T7"/>
                </a:cxn>
                <a:cxn ang="0">
                  <a:pos x="T8" y="T9"/>
                </a:cxn>
              </a:cxnLst>
              <a:rect l="0" t="0" r="r" b="b"/>
              <a:pathLst>
                <a:path w="274" h="347">
                  <a:moveTo>
                    <a:pt x="274" y="0"/>
                  </a:moveTo>
                  <a:lnTo>
                    <a:pt x="264" y="0"/>
                  </a:lnTo>
                  <a:lnTo>
                    <a:pt x="0" y="336"/>
                  </a:lnTo>
                  <a:lnTo>
                    <a:pt x="0" y="347"/>
                  </a:lnTo>
                  <a:lnTo>
                    <a:pt x="27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7" name="Freeform 195">
              <a:extLst>
                <a:ext uri="{FF2B5EF4-FFF2-40B4-BE49-F238E27FC236}">
                  <a16:creationId xmlns:a16="http://schemas.microsoft.com/office/drawing/2014/main" id="{144A1BD7-39AF-4941-99F6-850BF999CD98}"/>
                </a:ext>
              </a:extLst>
            </p:cNvPr>
            <p:cNvSpPr>
              <a:spLocks/>
            </p:cNvSpPr>
            <p:nvPr/>
          </p:nvSpPr>
          <p:spPr bwMode="auto">
            <a:xfrm>
              <a:off x="-2489200" y="2235200"/>
              <a:ext cx="434975" cy="550863"/>
            </a:xfrm>
            <a:custGeom>
              <a:avLst/>
              <a:gdLst>
                <a:gd name="T0" fmla="*/ 274 w 274"/>
                <a:gd name="T1" fmla="*/ 0 h 347"/>
                <a:gd name="T2" fmla="*/ 264 w 274"/>
                <a:gd name="T3" fmla="*/ 0 h 347"/>
                <a:gd name="T4" fmla="*/ 0 w 274"/>
                <a:gd name="T5" fmla="*/ 336 h 347"/>
                <a:gd name="T6" fmla="*/ 0 w 274"/>
                <a:gd name="T7" fmla="*/ 347 h 347"/>
                <a:gd name="T8" fmla="*/ 274 w 274"/>
                <a:gd name="T9" fmla="*/ 0 h 347"/>
              </a:gdLst>
              <a:ahLst/>
              <a:cxnLst>
                <a:cxn ang="0">
                  <a:pos x="T0" y="T1"/>
                </a:cxn>
                <a:cxn ang="0">
                  <a:pos x="T2" y="T3"/>
                </a:cxn>
                <a:cxn ang="0">
                  <a:pos x="T4" y="T5"/>
                </a:cxn>
                <a:cxn ang="0">
                  <a:pos x="T6" y="T7"/>
                </a:cxn>
                <a:cxn ang="0">
                  <a:pos x="T8" y="T9"/>
                </a:cxn>
              </a:cxnLst>
              <a:rect l="0" t="0" r="r" b="b"/>
              <a:pathLst>
                <a:path w="274" h="347">
                  <a:moveTo>
                    <a:pt x="274" y="0"/>
                  </a:moveTo>
                  <a:lnTo>
                    <a:pt x="264" y="0"/>
                  </a:lnTo>
                  <a:lnTo>
                    <a:pt x="0" y="336"/>
                  </a:lnTo>
                  <a:lnTo>
                    <a:pt x="0" y="347"/>
                  </a:lnTo>
                  <a:lnTo>
                    <a:pt x="27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8" name="Freeform 196">
              <a:extLst>
                <a:ext uri="{FF2B5EF4-FFF2-40B4-BE49-F238E27FC236}">
                  <a16:creationId xmlns:a16="http://schemas.microsoft.com/office/drawing/2014/main" id="{48308FB5-4B68-4C07-A8FF-A98362E33F03}"/>
                </a:ext>
              </a:extLst>
            </p:cNvPr>
            <p:cNvSpPr>
              <a:spLocks/>
            </p:cNvSpPr>
            <p:nvPr/>
          </p:nvSpPr>
          <p:spPr bwMode="auto">
            <a:xfrm>
              <a:off x="-1835150" y="3363913"/>
              <a:ext cx="146050" cy="180975"/>
            </a:xfrm>
            <a:custGeom>
              <a:avLst/>
              <a:gdLst>
                <a:gd name="T0" fmla="*/ 92 w 92"/>
                <a:gd name="T1" fmla="*/ 0 h 114"/>
                <a:gd name="T2" fmla="*/ 0 w 92"/>
                <a:gd name="T3" fmla="*/ 114 h 114"/>
                <a:gd name="T4" fmla="*/ 9 w 92"/>
                <a:gd name="T5" fmla="*/ 114 h 114"/>
                <a:gd name="T6" fmla="*/ 92 w 92"/>
                <a:gd name="T7" fmla="*/ 11 h 114"/>
                <a:gd name="T8" fmla="*/ 92 w 92"/>
                <a:gd name="T9" fmla="*/ 0 h 114"/>
              </a:gdLst>
              <a:ahLst/>
              <a:cxnLst>
                <a:cxn ang="0">
                  <a:pos x="T0" y="T1"/>
                </a:cxn>
                <a:cxn ang="0">
                  <a:pos x="T2" y="T3"/>
                </a:cxn>
                <a:cxn ang="0">
                  <a:pos x="T4" y="T5"/>
                </a:cxn>
                <a:cxn ang="0">
                  <a:pos x="T6" y="T7"/>
                </a:cxn>
                <a:cxn ang="0">
                  <a:pos x="T8" y="T9"/>
                </a:cxn>
              </a:cxnLst>
              <a:rect l="0" t="0" r="r" b="b"/>
              <a:pathLst>
                <a:path w="92" h="114">
                  <a:moveTo>
                    <a:pt x="92" y="0"/>
                  </a:moveTo>
                  <a:lnTo>
                    <a:pt x="0" y="114"/>
                  </a:lnTo>
                  <a:lnTo>
                    <a:pt x="9" y="114"/>
                  </a:lnTo>
                  <a:lnTo>
                    <a:pt x="92" y="11"/>
                  </a:lnTo>
                  <a:lnTo>
                    <a:pt x="9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9" name="Freeform 197">
              <a:extLst>
                <a:ext uri="{FF2B5EF4-FFF2-40B4-BE49-F238E27FC236}">
                  <a16:creationId xmlns:a16="http://schemas.microsoft.com/office/drawing/2014/main" id="{013032EE-7E3F-45A5-978F-90A16D9A1C94}"/>
                </a:ext>
              </a:extLst>
            </p:cNvPr>
            <p:cNvSpPr>
              <a:spLocks/>
            </p:cNvSpPr>
            <p:nvPr/>
          </p:nvSpPr>
          <p:spPr bwMode="auto">
            <a:xfrm>
              <a:off x="-1835150" y="3363913"/>
              <a:ext cx="146050" cy="180975"/>
            </a:xfrm>
            <a:custGeom>
              <a:avLst/>
              <a:gdLst>
                <a:gd name="T0" fmla="*/ 92 w 92"/>
                <a:gd name="T1" fmla="*/ 0 h 114"/>
                <a:gd name="T2" fmla="*/ 0 w 92"/>
                <a:gd name="T3" fmla="*/ 114 h 114"/>
                <a:gd name="T4" fmla="*/ 9 w 92"/>
                <a:gd name="T5" fmla="*/ 114 h 114"/>
                <a:gd name="T6" fmla="*/ 92 w 92"/>
                <a:gd name="T7" fmla="*/ 11 h 114"/>
                <a:gd name="T8" fmla="*/ 92 w 92"/>
                <a:gd name="T9" fmla="*/ 0 h 114"/>
              </a:gdLst>
              <a:ahLst/>
              <a:cxnLst>
                <a:cxn ang="0">
                  <a:pos x="T0" y="T1"/>
                </a:cxn>
                <a:cxn ang="0">
                  <a:pos x="T2" y="T3"/>
                </a:cxn>
                <a:cxn ang="0">
                  <a:pos x="T4" y="T5"/>
                </a:cxn>
                <a:cxn ang="0">
                  <a:pos x="T6" y="T7"/>
                </a:cxn>
                <a:cxn ang="0">
                  <a:pos x="T8" y="T9"/>
                </a:cxn>
              </a:cxnLst>
              <a:rect l="0" t="0" r="r" b="b"/>
              <a:pathLst>
                <a:path w="92" h="114">
                  <a:moveTo>
                    <a:pt x="92" y="0"/>
                  </a:moveTo>
                  <a:lnTo>
                    <a:pt x="0" y="114"/>
                  </a:lnTo>
                  <a:lnTo>
                    <a:pt x="9" y="114"/>
                  </a:lnTo>
                  <a:lnTo>
                    <a:pt x="92" y="11"/>
                  </a:lnTo>
                  <a:lnTo>
                    <a:pt x="92"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0" name="Freeform 198">
              <a:extLst>
                <a:ext uri="{FF2B5EF4-FFF2-40B4-BE49-F238E27FC236}">
                  <a16:creationId xmlns:a16="http://schemas.microsoft.com/office/drawing/2014/main" id="{23D21C41-2EFD-46F3-998C-722DC2C44633}"/>
                </a:ext>
              </a:extLst>
            </p:cNvPr>
            <p:cNvSpPr>
              <a:spLocks/>
            </p:cNvSpPr>
            <p:nvPr/>
          </p:nvSpPr>
          <p:spPr bwMode="auto">
            <a:xfrm>
              <a:off x="-2047875" y="3098800"/>
              <a:ext cx="358775" cy="446088"/>
            </a:xfrm>
            <a:custGeom>
              <a:avLst/>
              <a:gdLst>
                <a:gd name="T0" fmla="*/ 226 w 226"/>
                <a:gd name="T1" fmla="*/ 0 h 281"/>
                <a:gd name="T2" fmla="*/ 0 w 226"/>
                <a:gd name="T3" fmla="*/ 281 h 281"/>
                <a:gd name="T4" fmla="*/ 9 w 226"/>
                <a:gd name="T5" fmla="*/ 281 h 281"/>
                <a:gd name="T6" fmla="*/ 226 w 226"/>
                <a:gd name="T7" fmla="*/ 11 h 281"/>
                <a:gd name="T8" fmla="*/ 226 w 226"/>
                <a:gd name="T9" fmla="*/ 0 h 281"/>
              </a:gdLst>
              <a:ahLst/>
              <a:cxnLst>
                <a:cxn ang="0">
                  <a:pos x="T0" y="T1"/>
                </a:cxn>
                <a:cxn ang="0">
                  <a:pos x="T2" y="T3"/>
                </a:cxn>
                <a:cxn ang="0">
                  <a:pos x="T4" y="T5"/>
                </a:cxn>
                <a:cxn ang="0">
                  <a:pos x="T6" y="T7"/>
                </a:cxn>
                <a:cxn ang="0">
                  <a:pos x="T8" y="T9"/>
                </a:cxn>
              </a:cxnLst>
              <a:rect l="0" t="0" r="r" b="b"/>
              <a:pathLst>
                <a:path w="226" h="281">
                  <a:moveTo>
                    <a:pt x="226" y="0"/>
                  </a:moveTo>
                  <a:lnTo>
                    <a:pt x="0" y="281"/>
                  </a:lnTo>
                  <a:lnTo>
                    <a:pt x="9" y="281"/>
                  </a:lnTo>
                  <a:lnTo>
                    <a:pt x="226" y="11"/>
                  </a:lnTo>
                  <a:lnTo>
                    <a:pt x="22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1" name="Freeform 199">
              <a:extLst>
                <a:ext uri="{FF2B5EF4-FFF2-40B4-BE49-F238E27FC236}">
                  <a16:creationId xmlns:a16="http://schemas.microsoft.com/office/drawing/2014/main" id="{9E351029-60EC-42D3-A4DE-EA9A88D0B271}"/>
                </a:ext>
              </a:extLst>
            </p:cNvPr>
            <p:cNvSpPr>
              <a:spLocks/>
            </p:cNvSpPr>
            <p:nvPr/>
          </p:nvSpPr>
          <p:spPr bwMode="auto">
            <a:xfrm>
              <a:off x="-2047875" y="3098800"/>
              <a:ext cx="358775" cy="446088"/>
            </a:xfrm>
            <a:custGeom>
              <a:avLst/>
              <a:gdLst>
                <a:gd name="T0" fmla="*/ 226 w 226"/>
                <a:gd name="T1" fmla="*/ 0 h 281"/>
                <a:gd name="T2" fmla="*/ 0 w 226"/>
                <a:gd name="T3" fmla="*/ 281 h 281"/>
                <a:gd name="T4" fmla="*/ 9 w 226"/>
                <a:gd name="T5" fmla="*/ 281 h 281"/>
                <a:gd name="T6" fmla="*/ 226 w 226"/>
                <a:gd name="T7" fmla="*/ 11 h 281"/>
                <a:gd name="T8" fmla="*/ 226 w 226"/>
                <a:gd name="T9" fmla="*/ 0 h 281"/>
              </a:gdLst>
              <a:ahLst/>
              <a:cxnLst>
                <a:cxn ang="0">
                  <a:pos x="T0" y="T1"/>
                </a:cxn>
                <a:cxn ang="0">
                  <a:pos x="T2" y="T3"/>
                </a:cxn>
                <a:cxn ang="0">
                  <a:pos x="T4" y="T5"/>
                </a:cxn>
                <a:cxn ang="0">
                  <a:pos x="T6" y="T7"/>
                </a:cxn>
                <a:cxn ang="0">
                  <a:pos x="T8" y="T9"/>
                </a:cxn>
              </a:cxnLst>
              <a:rect l="0" t="0" r="r" b="b"/>
              <a:pathLst>
                <a:path w="226" h="281">
                  <a:moveTo>
                    <a:pt x="226" y="0"/>
                  </a:moveTo>
                  <a:lnTo>
                    <a:pt x="0" y="281"/>
                  </a:lnTo>
                  <a:lnTo>
                    <a:pt x="9" y="281"/>
                  </a:lnTo>
                  <a:lnTo>
                    <a:pt x="226" y="11"/>
                  </a:lnTo>
                  <a:lnTo>
                    <a:pt x="22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2" name="Freeform 200">
              <a:extLst>
                <a:ext uri="{FF2B5EF4-FFF2-40B4-BE49-F238E27FC236}">
                  <a16:creationId xmlns:a16="http://schemas.microsoft.com/office/drawing/2014/main" id="{97E8E740-12AA-40CA-AE9F-4829BC0AACC8}"/>
                </a:ext>
              </a:extLst>
            </p:cNvPr>
            <p:cNvSpPr>
              <a:spLocks/>
            </p:cNvSpPr>
            <p:nvPr/>
          </p:nvSpPr>
          <p:spPr bwMode="auto">
            <a:xfrm>
              <a:off x="-1781175" y="3432175"/>
              <a:ext cx="92075" cy="112713"/>
            </a:xfrm>
            <a:custGeom>
              <a:avLst/>
              <a:gdLst>
                <a:gd name="T0" fmla="*/ 58 w 58"/>
                <a:gd name="T1" fmla="*/ 0 h 71"/>
                <a:gd name="T2" fmla="*/ 0 w 58"/>
                <a:gd name="T3" fmla="*/ 71 h 71"/>
                <a:gd name="T4" fmla="*/ 9 w 58"/>
                <a:gd name="T5" fmla="*/ 71 h 71"/>
                <a:gd name="T6" fmla="*/ 58 w 58"/>
                <a:gd name="T7" fmla="*/ 11 h 71"/>
                <a:gd name="T8" fmla="*/ 58 w 58"/>
                <a:gd name="T9" fmla="*/ 0 h 71"/>
              </a:gdLst>
              <a:ahLst/>
              <a:cxnLst>
                <a:cxn ang="0">
                  <a:pos x="T0" y="T1"/>
                </a:cxn>
                <a:cxn ang="0">
                  <a:pos x="T2" y="T3"/>
                </a:cxn>
                <a:cxn ang="0">
                  <a:pos x="T4" y="T5"/>
                </a:cxn>
                <a:cxn ang="0">
                  <a:pos x="T6" y="T7"/>
                </a:cxn>
                <a:cxn ang="0">
                  <a:pos x="T8" y="T9"/>
                </a:cxn>
              </a:cxnLst>
              <a:rect l="0" t="0" r="r" b="b"/>
              <a:pathLst>
                <a:path w="58" h="71">
                  <a:moveTo>
                    <a:pt x="58" y="0"/>
                  </a:moveTo>
                  <a:lnTo>
                    <a:pt x="0" y="71"/>
                  </a:lnTo>
                  <a:lnTo>
                    <a:pt x="9" y="71"/>
                  </a:lnTo>
                  <a:lnTo>
                    <a:pt x="58" y="11"/>
                  </a:lnTo>
                  <a:lnTo>
                    <a:pt x="58"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3" name="Freeform 201">
              <a:extLst>
                <a:ext uri="{FF2B5EF4-FFF2-40B4-BE49-F238E27FC236}">
                  <a16:creationId xmlns:a16="http://schemas.microsoft.com/office/drawing/2014/main" id="{07AFD1BA-CE7A-42F5-89D7-F7EF80CA886E}"/>
                </a:ext>
              </a:extLst>
            </p:cNvPr>
            <p:cNvSpPr>
              <a:spLocks/>
            </p:cNvSpPr>
            <p:nvPr/>
          </p:nvSpPr>
          <p:spPr bwMode="auto">
            <a:xfrm>
              <a:off x="-1781175" y="3432175"/>
              <a:ext cx="92075" cy="112713"/>
            </a:xfrm>
            <a:custGeom>
              <a:avLst/>
              <a:gdLst>
                <a:gd name="T0" fmla="*/ 58 w 58"/>
                <a:gd name="T1" fmla="*/ 0 h 71"/>
                <a:gd name="T2" fmla="*/ 0 w 58"/>
                <a:gd name="T3" fmla="*/ 71 h 71"/>
                <a:gd name="T4" fmla="*/ 9 w 58"/>
                <a:gd name="T5" fmla="*/ 71 h 71"/>
                <a:gd name="T6" fmla="*/ 58 w 58"/>
                <a:gd name="T7" fmla="*/ 11 h 71"/>
                <a:gd name="T8" fmla="*/ 58 w 58"/>
                <a:gd name="T9" fmla="*/ 0 h 71"/>
              </a:gdLst>
              <a:ahLst/>
              <a:cxnLst>
                <a:cxn ang="0">
                  <a:pos x="T0" y="T1"/>
                </a:cxn>
                <a:cxn ang="0">
                  <a:pos x="T2" y="T3"/>
                </a:cxn>
                <a:cxn ang="0">
                  <a:pos x="T4" y="T5"/>
                </a:cxn>
                <a:cxn ang="0">
                  <a:pos x="T6" y="T7"/>
                </a:cxn>
                <a:cxn ang="0">
                  <a:pos x="T8" y="T9"/>
                </a:cxn>
              </a:cxnLst>
              <a:rect l="0" t="0" r="r" b="b"/>
              <a:pathLst>
                <a:path w="58" h="71">
                  <a:moveTo>
                    <a:pt x="58" y="0"/>
                  </a:moveTo>
                  <a:lnTo>
                    <a:pt x="0" y="71"/>
                  </a:lnTo>
                  <a:lnTo>
                    <a:pt x="9" y="71"/>
                  </a:lnTo>
                  <a:lnTo>
                    <a:pt x="58" y="11"/>
                  </a:lnTo>
                  <a:lnTo>
                    <a:pt x="58"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4" name="Freeform 202">
              <a:extLst>
                <a:ext uri="{FF2B5EF4-FFF2-40B4-BE49-F238E27FC236}">
                  <a16:creationId xmlns:a16="http://schemas.microsoft.com/office/drawing/2014/main" id="{F63BB9C4-45A2-4BE7-8485-48407D4508D0}"/>
                </a:ext>
              </a:extLst>
            </p:cNvPr>
            <p:cNvSpPr>
              <a:spLocks/>
            </p:cNvSpPr>
            <p:nvPr/>
          </p:nvSpPr>
          <p:spPr bwMode="auto">
            <a:xfrm>
              <a:off x="-1941513" y="3232150"/>
              <a:ext cx="252413" cy="312738"/>
            </a:xfrm>
            <a:custGeom>
              <a:avLst/>
              <a:gdLst>
                <a:gd name="T0" fmla="*/ 159 w 159"/>
                <a:gd name="T1" fmla="*/ 0 h 197"/>
                <a:gd name="T2" fmla="*/ 0 w 159"/>
                <a:gd name="T3" fmla="*/ 197 h 197"/>
                <a:gd name="T4" fmla="*/ 9 w 159"/>
                <a:gd name="T5" fmla="*/ 197 h 197"/>
                <a:gd name="T6" fmla="*/ 159 w 159"/>
                <a:gd name="T7" fmla="*/ 12 h 197"/>
                <a:gd name="T8" fmla="*/ 159 w 159"/>
                <a:gd name="T9" fmla="*/ 0 h 197"/>
              </a:gdLst>
              <a:ahLst/>
              <a:cxnLst>
                <a:cxn ang="0">
                  <a:pos x="T0" y="T1"/>
                </a:cxn>
                <a:cxn ang="0">
                  <a:pos x="T2" y="T3"/>
                </a:cxn>
                <a:cxn ang="0">
                  <a:pos x="T4" y="T5"/>
                </a:cxn>
                <a:cxn ang="0">
                  <a:pos x="T6" y="T7"/>
                </a:cxn>
                <a:cxn ang="0">
                  <a:pos x="T8" y="T9"/>
                </a:cxn>
              </a:cxnLst>
              <a:rect l="0" t="0" r="r" b="b"/>
              <a:pathLst>
                <a:path w="159" h="197">
                  <a:moveTo>
                    <a:pt x="159" y="0"/>
                  </a:moveTo>
                  <a:lnTo>
                    <a:pt x="0" y="197"/>
                  </a:lnTo>
                  <a:lnTo>
                    <a:pt x="9" y="197"/>
                  </a:lnTo>
                  <a:lnTo>
                    <a:pt x="159" y="12"/>
                  </a:lnTo>
                  <a:lnTo>
                    <a:pt x="1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5" name="Freeform 203">
              <a:extLst>
                <a:ext uri="{FF2B5EF4-FFF2-40B4-BE49-F238E27FC236}">
                  <a16:creationId xmlns:a16="http://schemas.microsoft.com/office/drawing/2014/main" id="{68BBAD38-A9F0-4FCB-9C3F-FAD081836595}"/>
                </a:ext>
              </a:extLst>
            </p:cNvPr>
            <p:cNvSpPr>
              <a:spLocks/>
            </p:cNvSpPr>
            <p:nvPr/>
          </p:nvSpPr>
          <p:spPr bwMode="auto">
            <a:xfrm>
              <a:off x="-1941513" y="3232150"/>
              <a:ext cx="252413" cy="312738"/>
            </a:xfrm>
            <a:custGeom>
              <a:avLst/>
              <a:gdLst>
                <a:gd name="T0" fmla="*/ 159 w 159"/>
                <a:gd name="T1" fmla="*/ 0 h 197"/>
                <a:gd name="T2" fmla="*/ 0 w 159"/>
                <a:gd name="T3" fmla="*/ 197 h 197"/>
                <a:gd name="T4" fmla="*/ 9 w 159"/>
                <a:gd name="T5" fmla="*/ 197 h 197"/>
                <a:gd name="T6" fmla="*/ 159 w 159"/>
                <a:gd name="T7" fmla="*/ 12 h 197"/>
                <a:gd name="T8" fmla="*/ 159 w 159"/>
                <a:gd name="T9" fmla="*/ 0 h 197"/>
              </a:gdLst>
              <a:ahLst/>
              <a:cxnLst>
                <a:cxn ang="0">
                  <a:pos x="T0" y="T1"/>
                </a:cxn>
                <a:cxn ang="0">
                  <a:pos x="T2" y="T3"/>
                </a:cxn>
                <a:cxn ang="0">
                  <a:pos x="T4" y="T5"/>
                </a:cxn>
                <a:cxn ang="0">
                  <a:pos x="T6" y="T7"/>
                </a:cxn>
                <a:cxn ang="0">
                  <a:pos x="T8" y="T9"/>
                </a:cxn>
              </a:cxnLst>
              <a:rect l="0" t="0" r="r" b="b"/>
              <a:pathLst>
                <a:path w="159" h="197">
                  <a:moveTo>
                    <a:pt x="159" y="0"/>
                  </a:moveTo>
                  <a:lnTo>
                    <a:pt x="0" y="197"/>
                  </a:lnTo>
                  <a:lnTo>
                    <a:pt x="9" y="197"/>
                  </a:lnTo>
                  <a:lnTo>
                    <a:pt x="159" y="12"/>
                  </a:lnTo>
                  <a:lnTo>
                    <a:pt x="1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6" name="Freeform 204">
              <a:extLst>
                <a:ext uri="{FF2B5EF4-FFF2-40B4-BE49-F238E27FC236}">
                  <a16:creationId xmlns:a16="http://schemas.microsoft.com/office/drawing/2014/main" id="{113816A7-6E1C-4C1E-8BB4-93720B19A5E1}"/>
                </a:ext>
              </a:extLst>
            </p:cNvPr>
            <p:cNvSpPr>
              <a:spLocks/>
            </p:cNvSpPr>
            <p:nvPr/>
          </p:nvSpPr>
          <p:spPr bwMode="auto">
            <a:xfrm>
              <a:off x="-2314575" y="2765425"/>
              <a:ext cx="625475" cy="779463"/>
            </a:xfrm>
            <a:custGeom>
              <a:avLst/>
              <a:gdLst>
                <a:gd name="T0" fmla="*/ 394 w 394"/>
                <a:gd name="T1" fmla="*/ 0 h 491"/>
                <a:gd name="T2" fmla="*/ 0 w 394"/>
                <a:gd name="T3" fmla="*/ 491 h 491"/>
                <a:gd name="T4" fmla="*/ 9 w 394"/>
                <a:gd name="T5" fmla="*/ 491 h 491"/>
                <a:gd name="T6" fmla="*/ 394 w 394"/>
                <a:gd name="T7" fmla="*/ 11 h 491"/>
                <a:gd name="T8" fmla="*/ 394 w 394"/>
                <a:gd name="T9" fmla="*/ 0 h 491"/>
              </a:gdLst>
              <a:ahLst/>
              <a:cxnLst>
                <a:cxn ang="0">
                  <a:pos x="T0" y="T1"/>
                </a:cxn>
                <a:cxn ang="0">
                  <a:pos x="T2" y="T3"/>
                </a:cxn>
                <a:cxn ang="0">
                  <a:pos x="T4" y="T5"/>
                </a:cxn>
                <a:cxn ang="0">
                  <a:pos x="T6" y="T7"/>
                </a:cxn>
                <a:cxn ang="0">
                  <a:pos x="T8" y="T9"/>
                </a:cxn>
              </a:cxnLst>
              <a:rect l="0" t="0" r="r" b="b"/>
              <a:pathLst>
                <a:path w="394" h="491">
                  <a:moveTo>
                    <a:pt x="394" y="0"/>
                  </a:moveTo>
                  <a:lnTo>
                    <a:pt x="0" y="491"/>
                  </a:lnTo>
                  <a:lnTo>
                    <a:pt x="9" y="491"/>
                  </a:lnTo>
                  <a:lnTo>
                    <a:pt x="394" y="11"/>
                  </a:lnTo>
                  <a:lnTo>
                    <a:pt x="394"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7" name="Freeform 205">
              <a:extLst>
                <a:ext uri="{FF2B5EF4-FFF2-40B4-BE49-F238E27FC236}">
                  <a16:creationId xmlns:a16="http://schemas.microsoft.com/office/drawing/2014/main" id="{0EA5D7C9-9B01-4EB6-B50F-FD56DF6A42E9}"/>
                </a:ext>
              </a:extLst>
            </p:cNvPr>
            <p:cNvSpPr>
              <a:spLocks/>
            </p:cNvSpPr>
            <p:nvPr/>
          </p:nvSpPr>
          <p:spPr bwMode="auto">
            <a:xfrm>
              <a:off x="-2314575" y="2765425"/>
              <a:ext cx="625475" cy="779463"/>
            </a:xfrm>
            <a:custGeom>
              <a:avLst/>
              <a:gdLst>
                <a:gd name="T0" fmla="*/ 394 w 394"/>
                <a:gd name="T1" fmla="*/ 0 h 491"/>
                <a:gd name="T2" fmla="*/ 0 w 394"/>
                <a:gd name="T3" fmla="*/ 491 h 491"/>
                <a:gd name="T4" fmla="*/ 9 w 394"/>
                <a:gd name="T5" fmla="*/ 491 h 491"/>
                <a:gd name="T6" fmla="*/ 394 w 394"/>
                <a:gd name="T7" fmla="*/ 11 h 491"/>
                <a:gd name="T8" fmla="*/ 394 w 394"/>
                <a:gd name="T9" fmla="*/ 0 h 491"/>
              </a:gdLst>
              <a:ahLst/>
              <a:cxnLst>
                <a:cxn ang="0">
                  <a:pos x="T0" y="T1"/>
                </a:cxn>
                <a:cxn ang="0">
                  <a:pos x="T2" y="T3"/>
                </a:cxn>
                <a:cxn ang="0">
                  <a:pos x="T4" y="T5"/>
                </a:cxn>
                <a:cxn ang="0">
                  <a:pos x="T6" y="T7"/>
                </a:cxn>
                <a:cxn ang="0">
                  <a:pos x="T8" y="T9"/>
                </a:cxn>
              </a:cxnLst>
              <a:rect l="0" t="0" r="r" b="b"/>
              <a:pathLst>
                <a:path w="394" h="491">
                  <a:moveTo>
                    <a:pt x="394" y="0"/>
                  </a:moveTo>
                  <a:lnTo>
                    <a:pt x="0" y="491"/>
                  </a:lnTo>
                  <a:lnTo>
                    <a:pt x="9" y="491"/>
                  </a:lnTo>
                  <a:lnTo>
                    <a:pt x="394" y="11"/>
                  </a:lnTo>
                  <a:lnTo>
                    <a:pt x="394"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 name="Freeform 206">
              <a:extLst>
                <a:ext uri="{FF2B5EF4-FFF2-40B4-BE49-F238E27FC236}">
                  <a16:creationId xmlns:a16="http://schemas.microsoft.com/office/drawing/2014/main" id="{A6BD5504-598A-4C0E-992B-A6ED83A16E8E}"/>
                </a:ext>
              </a:extLst>
            </p:cNvPr>
            <p:cNvSpPr>
              <a:spLocks/>
            </p:cNvSpPr>
            <p:nvPr/>
          </p:nvSpPr>
          <p:spPr bwMode="auto">
            <a:xfrm>
              <a:off x="-2489200" y="2235200"/>
              <a:ext cx="277813" cy="349250"/>
            </a:xfrm>
            <a:custGeom>
              <a:avLst/>
              <a:gdLst>
                <a:gd name="T0" fmla="*/ 175 w 175"/>
                <a:gd name="T1" fmla="*/ 0 h 220"/>
                <a:gd name="T2" fmla="*/ 165 w 175"/>
                <a:gd name="T3" fmla="*/ 0 h 220"/>
                <a:gd name="T4" fmla="*/ 0 w 175"/>
                <a:gd name="T5" fmla="*/ 208 h 220"/>
                <a:gd name="T6" fmla="*/ 0 w 175"/>
                <a:gd name="T7" fmla="*/ 220 h 220"/>
                <a:gd name="T8" fmla="*/ 175 w 175"/>
                <a:gd name="T9" fmla="*/ 0 h 220"/>
              </a:gdLst>
              <a:ahLst/>
              <a:cxnLst>
                <a:cxn ang="0">
                  <a:pos x="T0" y="T1"/>
                </a:cxn>
                <a:cxn ang="0">
                  <a:pos x="T2" y="T3"/>
                </a:cxn>
                <a:cxn ang="0">
                  <a:pos x="T4" y="T5"/>
                </a:cxn>
                <a:cxn ang="0">
                  <a:pos x="T6" y="T7"/>
                </a:cxn>
                <a:cxn ang="0">
                  <a:pos x="T8" y="T9"/>
                </a:cxn>
              </a:cxnLst>
              <a:rect l="0" t="0" r="r" b="b"/>
              <a:pathLst>
                <a:path w="175" h="220">
                  <a:moveTo>
                    <a:pt x="175" y="0"/>
                  </a:moveTo>
                  <a:lnTo>
                    <a:pt x="165" y="0"/>
                  </a:lnTo>
                  <a:lnTo>
                    <a:pt x="0" y="208"/>
                  </a:lnTo>
                  <a:lnTo>
                    <a:pt x="0" y="220"/>
                  </a:lnTo>
                  <a:lnTo>
                    <a:pt x="17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 name="Freeform 207">
              <a:extLst>
                <a:ext uri="{FF2B5EF4-FFF2-40B4-BE49-F238E27FC236}">
                  <a16:creationId xmlns:a16="http://schemas.microsoft.com/office/drawing/2014/main" id="{3C19CF1A-A017-4F77-BF6F-F4751F2D451C}"/>
                </a:ext>
              </a:extLst>
            </p:cNvPr>
            <p:cNvSpPr>
              <a:spLocks/>
            </p:cNvSpPr>
            <p:nvPr/>
          </p:nvSpPr>
          <p:spPr bwMode="auto">
            <a:xfrm>
              <a:off x="-2489200" y="2235200"/>
              <a:ext cx="277813" cy="349250"/>
            </a:xfrm>
            <a:custGeom>
              <a:avLst/>
              <a:gdLst>
                <a:gd name="T0" fmla="*/ 175 w 175"/>
                <a:gd name="T1" fmla="*/ 0 h 220"/>
                <a:gd name="T2" fmla="*/ 165 w 175"/>
                <a:gd name="T3" fmla="*/ 0 h 220"/>
                <a:gd name="T4" fmla="*/ 0 w 175"/>
                <a:gd name="T5" fmla="*/ 208 h 220"/>
                <a:gd name="T6" fmla="*/ 0 w 175"/>
                <a:gd name="T7" fmla="*/ 220 h 220"/>
                <a:gd name="T8" fmla="*/ 175 w 175"/>
                <a:gd name="T9" fmla="*/ 0 h 220"/>
              </a:gdLst>
              <a:ahLst/>
              <a:cxnLst>
                <a:cxn ang="0">
                  <a:pos x="T0" y="T1"/>
                </a:cxn>
                <a:cxn ang="0">
                  <a:pos x="T2" y="T3"/>
                </a:cxn>
                <a:cxn ang="0">
                  <a:pos x="T4" y="T5"/>
                </a:cxn>
                <a:cxn ang="0">
                  <a:pos x="T6" y="T7"/>
                </a:cxn>
                <a:cxn ang="0">
                  <a:pos x="T8" y="T9"/>
                </a:cxn>
              </a:cxnLst>
              <a:rect l="0" t="0" r="r" b="b"/>
              <a:pathLst>
                <a:path w="175" h="220">
                  <a:moveTo>
                    <a:pt x="175" y="0"/>
                  </a:moveTo>
                  <a:lnTo>
                    <a:pt x="165" y="0"/>
                  </a:lnTo>
                  <a:lnTo>
                    <a:pt x="0" y="208"/>
                  </a:lnTo>
                  <a:lnTo>
                    <a:pt x="0" y="220"/>
                  </a:lnTo>
                  <a:lnTo>
                    <a:pt x="17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 name="Freeform 208">
              <a:extLst>
                <a:ext uri="{FF2B5EF4-FFF2-40B4-BE49-F238E27FC236}">
                  <a16:creationId xmlns:a16="http://schemas.microsoft.com/office/drawing/2014/main" id="{74C21AAA-1CD6-4DAD-BB72-DFC43870940C}"/>
                </a:ext>
              </a:extLst>
            </p:cNvPr>
            <p:cNvSpPr>
              <a:spLocks/>
            </p:cNvSpPr>
            <p:nvPr/>
          </p:nvSpPr>
          <p:spPr bwMode="auto">
            <a:xfrm>
              <a:off x="-2489200" y="2235200"/>
              <a:ext cx="328613" cy="417513"/>
            </a:xfrm>
            <a:custGeom>
              <a:avLst/>
              <a:gdLst>
                <a:gd name="T0" fmla="*/ 207 w 207"/>
                <a:gd name="T1" fmla="*/ 0 h 263"/>
                <a:gd name="T2" fmla="*/ 198 w 207"/>
                <a:gd name="T3" fmla="*/ 0 h 263"/>
                <a:gd name="T4" fmla="*/ 0 w 207"/>
                <a:gd name="T5" fmla="*/ 252 h 263"/>
                <a:gd name="T6" fmla="*/ 0 w 207"/>
                <a:gd name="T7" fmla="*/ 263 h 263"/>
                <a:gd name="T8" fmla="*/ 207 w 207"/>
                <a:gd name="T9" fmla="*/ 0 h 263"/>
              </a:gdLst>
              <a:ahLst/>
              <a:cxnLst>
                <a:cxn ang="0">
                  <a:pos x="T0" y="T1"/>
                </a:cxn>
                <a:cxn ang="0">
                  <a:pos x="T2" y="T3"/>
                </a:cxn>
                <a:cxn ang="0">
                  <a:pos x="T4" y="T5"/>
                </a:cxn>
                <a:cxn ang="0">
                  <a:pos x="T6" y="T7"/>
                </a:cxn>
                <a:cxn ang="0">
                  <a:pos x="T8" y="T9"/>
                </a:cxn>
              </a:cxnLst>
              <a:rect l="0" t="0" r="r" b="b"/>
              <a:pathLst>
                <a:path w="207" h="263">
                  <a:moveTo>
                    <a:pt x="207" y="0"/>
                  </a:moveTo>
                  <a:lnTo>
                    <a:pt x="198" y="0"/>
                  </a:lnTo>
                  <a:lnTo>
                    <a:pt x="0" y="252"/>
                  </a:lnTo>
                  <a:lnTo>
                    <a:pt x="0" y="263"/>
                  </a:lnTo>
                  <a:lnTo>
                    <a:pt x="20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 name="Freeform 209">
              <a:extLst>
                <a:ext uri="{FF2B5EF4-FFF2-40B4-BE49-F238E27FC236}">
                  <a16:creationId xmlns:a16="http://schemas.microsoft.com/office/drawing/2014/main" id="{121B5936-10BE-4F60-9203-F60C5BF7561C}"/>
                </a:ext>
              </a:extLst>
            </p:cNvPr>
            <p:cNvSpPr>
              <a:spLocks/>
            </p:cNvSpPr>
            <p:nvPr/>
          </p:nvSpPr>
          <p:spPr bwMode="auto">
            <a:xfrm>
              <a:off x="-2489200" y="2235200"/>
              <a:ext cx="328613" cy="417513"/>
            </a:xfrm>
            <a:custGeom>
              <a:avLst/>
              <a:gdLst>
                <a:gd name="T0" fmla="*/ 207 w 207"/>
                <a:gd name="T1" fmla="*/ 0 h 263"/>
                <a:gd name="T2" fmla="*/ 198 w 207"/>
                <a:gd name="T3" fmla="*/ 0 h 263"/>
                <a:gd name="T4" fmla="*/ 0 w 207"/>
                <a:gd name="T5" fmla="*/ 252 h 263"/>
                <a:gd name="T6" fmla="*/ 0 w 207"/>
                <a:gd name="T7" fmla="*/ 263 h 263"/>
                <a:gd name="T8" fmla="*/ 207 w 207"/>
                <a:gd name="T9" fmla="*/ 0 h 263"/>
              </a:gdLst>
              <a:ahLst/>
              <a:cxnLst>
                <a:cxn ang="0">
                  <a:pos x="T0" y="T1"/>
                </a:cxn>
                <a:cxn ang="0">
                  <a:pos x="T2" y="T3"/>
                </a:cxn>
                <a:cxn ang="0">
                  <a:pos x="T4" y="T5"/>
                </a:cxn>
                <a:cxn ang="0">
                  <a:pos x="T6" y="T7"/>
                </a:cxn>
                <a:cxn ang="0">
                  <a:pos x="T8" y="T9"/>
                </a:cxn>
              </a:cxnLst>
              <a:rect l="0" t="0" r="r" b="b"/>
              <a:pathLst>
                <a:path w="207" h="263">
                  <a:moveTo>
                    <a:pt x="207" y="0"/>
                  </a:moveTo>
                  <a:lnTo>
                    <a:pt x="198" y="0"/>
                  </a:lnTo>
                  <a:lnTo>
                    <a:pt x="0" y="252"/>
                  </a:lnTo>
                  <a:lnTo>
                    <a:pt x="0" y="263"/>
                  </a:lnTo>
                  <a:lnTo>
                    <a:pt x="20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2" name="Freeform 210">
              <a:extLst>
                <a:ext uri="{FF2B5EF4-FFF2-40B4-BE49-F238E27FC236}">
                  <a16:creationId xmlns:a16="http://schemas.microsoft.com/office/drawing/2014/main" id="{74F2E840-C5BB-4852-986A-30A91D339E9D}"/>
                </a:ext>
              </a:extLst>
            </p:cNvPr>
            <p:cNvSpPr>
              <a:spLocks/>
            </p:cNvSpPr>
            <p:nvPr/>
          </p:nvSpPr>
          <p:spPr bwMode="auto">
            <a:xfrm>
              <a:off x="-2365375" y="2695575"/>
              <a:ext cx="676275" cy="849313"/>
            </a:xfrm>
            <a:custGeom>
              <a:avLst/>
              <a:gdLst>
                <a:gd name="T0" fmla="*/ 426 w 426"/>
                <a:gd name="T1" fmla="*/ 0 h 535"/>
                <a:gd name="T2" fmla="*/ 0 w 426"/>
                <a:gd name="T3" fmla="*/ 535 h 535"/>
                <a:gd name="T4" fmla="*/ 9 w 426"/>
                <a:gd name="T5" fmla="*/ 535 h 535"/>
                <a:gd name="T6" fmla="*/ 426 w 426"/>
                <a:gd name="T7" fmla="*/ 12 h 535"/>
                <a:gd name="T8" fmla="*/ 426 w 426"/>
                <a:gd name="T9" fmla="*/ 0 h 535"/>
              </a:gdLst>
              <a:ahLst/>
              <a:cxnLst>
                <a:cxn ang="0">
                  <a:pos x="T0" y="T1"/>
                </a:cxn>
                <a:cxn ang="0">
                  <a:pos x="T2" y="T3"/>
                </a:cxn>
                <a:cxn ang="0">
                  <a:pos x="T4" y="T5"/>
                </a:cxn>
                <a:cxn ang="0">
                  <a:pos x="T6" y="T7"/>
                </a:cxn>
                <a:cxn ang="0">
                  <a:pos x="T8" y="T9"/>
                </a:cxn>
              </a:cxnLst>
              <a:rect l="0" t="0" r="r" b="b"/>
              <a:pathLst>
                <a:path w="426" h="535">
                  <a:moveTo>
                    <a:pt x="426" y="0"/>
                  </a:moveTo>
                  <a:lnTo>
                    <a:pt x="0" y="535"/>
                  </a:lnTo>
                  <a:lnTo>
                    <a:pt x="9" y="535"/>
                  </a:lnTo>
                  <a:lnTo>
                    <a:pt x="426" y="12"/>
                  </a:lnTo>
                  <a:lnTo>
                    <a:pt x="42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3" name="Freeform 211">
              <a:extLst>
                <a:ext uri="{FF2B5EF4-FFF2-40B4-BE49-F238E27FC236}">
                  <a16:creationId xmlns:a16="http://schemas.microsoft.com/office/drawing/2014/main" id="{E133B0F5-9506-44A1-B4AD-6F9C562E3A9E}"/>
                </a:ext>
              </a:extLst>
            </p:cNvPr>
            <p:cNvSpPr>
              <a:spLocks/>
            </p:cNvSpPr>
            <p:nvPr/>
          </p:nvSpPr>
          <p:spPr bwMode="auto">
            <a:xfrm>
              <a:off x="-2365375" y="2695575"/>
              <a:ext cx="676275" cy="849313"/>
            </a:xfrm>
            <a:custGeom>
              <a:avLst/>
              <a:gdLst>
                <a:gd name="T0" fmla="*/ 426 w 426"/>
                <a:gd name="T1" fmla="*/ 0 h 535"/>
                <a:gd name="T2" fmla="*/ 0 w 426"/>
                <a:gd name="T3" fmla="*/ 535 h 535"/>
                <a:gd name="T4" fmla="*/ 9 w 426"/>
                <a:gd name="T5" fmla="*/ 535 h 535"/>
                <a:gd name="T6" fmla="*/ 426 w 426"/>
                <a:gd name="T7" fmla="*/ 12 h 535"/>
                <a:gd name="T8" fmla="*/ 426 w 426"/>
                <a:gd name="T9" fmla="*/ 0 h 535"/>
              </a:gdLst>
              <a:ahLst/>
              <a:cxnLst>
                <a:cxn ang="0">
                  <a:pos x="T0" y="T1"/>
                </a:cxn>
                <a:cxn ang="0">
                  <a:pos x="T2" y="T3"/>
                </a:cxn>
                <a:cxn ang="0">
                  <a:pos x="T4" y="T5"/>
                </a:cxn>
                <a:cxn ang="0">
                  <a:pos x="T6" y="T7"/>
                </a:cxn>
                <a:cxn ang="0">
                  <a:pos x="T8" y="T9"/>
                </a:cxn>
              </a:cxnLst>
              <a:rect l="0" t="0" r="r" b="b"/>
              <a:pathLst>
                <a:path w="426" h="535">
                  <a:moveTo>
                    <a:pt x="426" y="0"/>
                  </a:moveTo>
                  <a:lnTo>
                    <a:pt x="0" y="535"/>
                  </a:lnTo>
                  <a:lnTo>
                    <a:pt x="9" y="535"/>
                  </a:lnTo>
                  <a:lnTo>
                    <a:pt x="426" y="12"/>
                  </a:lnTo>
                  <a:lnTo>
                    <a:pt x="426"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 name="Freeform 212">
              <a:extLst>
                <a:ext uri="{FF2B5EF4-FFF2-40B4-BE49-F238E27FC236}">
                  <a16:creationId xmlns:a16="http://schemas.microsoft.com/office/drawing/2014/main" id="{7D0E89C0-CDF6-44D6-AD42-4F10119EFC8B}"/>
                </a:ext>
              </a:extLst>
            </p:cNvPr>
            <p:cNvSpPr>
              <a:spLocks/>
            </p:cNvSpPr>
            <p:nvPr/>
          </p:nvSpPr>
          <p:spPr bwMode="auto">
            <a:xfrm>
              <a:off x="-2208213" y="2898775"/>
              <a:ext cx="519113" cy="646113"/>
            </a:xfrm>
            <a:custGeom>
              <a:avLst/>
              <a:gdLst>
                <a:gd name="T0" fmla="*/ 327 w 327"/>
                <a:gd name="T1" fmla="*/ 0 h 407"/>
                <a:gd name="T2" fmla="*/ 0 w 327"/>
                <a:gd name="T3" fmla="*/ 407 h 407"/>
                <a:gd name="T4" fmla="*/ 9 w 327"/>
                <a:gd name="T5" fmla="*/ 407 h 407"/>
                <a:gd name="T6" fmla="*/ 327 w 327"/>
                <a:gd name="T7" fmla="*/ 12 h 407"/>
                <a:gd name="T8" fmla="*/ 327 w 327"/>
                <a:gd name="T9" fmla="*/ 0 h 407"/>
              </a:gdLst>
              <a:ahLst/>
              <a:cxnLst>
                <a:cxn ang="0">
                  <a:pos x="T0" y="T1"/>
                </a:cxn>
                <a:cxn ang="0">
                  <a:pos x="T2" y="T3"/>
                </a:cxn>
                <a:cxn ang="0">
                  <a:pos x="T4" y="T5"/>
                </a:cxn>
                <a:cxn ang="0">
                  <a:pos x="T6" y="T7"/>
                </a:cxn>
                <a:cxn ang="0">
                  <a:pos x="T8" y="T9"/>
                </a:cxn>
              </a:cxnLst>
              <a:rect l="0" t="0" r="r" b="b"/>
              <a:pathLst>
                <a:path w="327" h="407">
                  <a:moveTo>
                    <a:pt x="327" y="0"/>
                  </a:moveTo>
                  <a:lnTo>
                    <a:pt x="0" y="407"/>
                  </a:lnTo>
                  <a:lnTo>
                    <a:pt x="9" y="407"/>
                  </a:lnTo>
                  <a:lnTo>
                    <a:pt x="327" y="12"/>
                  </a:lnTo>
                  <a:lnTo>
                    <a:pt x="32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 name="Freeform 213">
              <a:extLst>
                <a:ext uri="{FF2B5EF4-FFF2-40B4-BE49-F238E27FC236}">
                  <a16:creationId xmlns:a16="http://schemas.microsoft.com/office/drawing/2014/main" id="{E059C4B7-8B3F-4D97-965E-CD6434886B77}"/>
                </a:ext>
              </a:extLst>
            </p:cNvPr>
            <p:cNvSpPr>
              <a:spLocks/>
            </p:cNvSpPr>
            <p:nvPr/>
          </p:nvSpPr>
          <p:spPr bwMode="auto">
            <a:xfrm>
              <a:off x="-2208213" y="2898775"/>
              <a:ext cx="519113" cy="646113"/>
            </a:xfrm>
            <a:custGeom>
              <a:avLst/>
              <a:gdLst>
                <a:gd name="T0" fmla="*/ 327 w 327"/>
                <a:gd name="T1" fmla="*/ 0 h 407"/>
                <a:gd name="T2" fmla="*/ 0 w 327"/>
                <a:gd name="T3" fmla="*/ 407 h 407"/>
                <a:gd name="T4" fmla="*/ 9 w 327"/>
                <a:gd name="T5" fmla="*/ 407 h 407"/>
                <a:gd name="T6" fmla="*/ 327 w 327"/>
                <a:gd name="T7" fmla="*/ 12 h 407"/>
                <a:gd name="T8" fmla="*/ 327 w 327"/>
                <a:gd name="T9" fmla="*/ 0 h 407"/>
              </a:gdLst>
              <a:ahLst/>
              <a:cxnLst>
                <a:cxn ang="0">
                  <a:pos x="T0" y="T1"/>
                </a:cxn>
                <a:cxn ang="0">
                  <a:pos x="T2" y="T3"/>
                </a:cxn>
                <a:cxn ang="0">
                  <a:pos x="T4" y="T5"/>
                </a:cxn>
                <a:cxn ang="0">
                  <a:pos x="T6" y="T7"/>
                </a:cxn>
                <a:cxn ang="0">
                  <a:pos x="T8" y="T9"/>
                </a:cxn>
              </a:cxnLst>
              <a:rect l="0" t="0" r="r" b="b"/>
              <a:pathLst>
                <a:path w="327" h="407">
                  <a:moveTo>
                    <a:pt x="327" y="0"/>
                  </a:moveTo>
                  <a:lnTo>
                    <a:pt x="0" y="407"/>
                  </a:lnTo>
                  <a:lnTo>
                    <a:pt x="9" y="407"/>
                  </a:lnTo>
                  <a:lnTo>
                    <a:pt x="327" y="12"/>
                  </a:lnTo>
                  <a:lnTo>
                    <a:pt x="32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 name="Freeform 214">
              <a:extLst>
                <a:ext uri="{FF2B5EF4-FFF2-40B4-BE49-F238E27FC236}">
                  <a16:creationId xmlns:a16="http://schemas.microsoft.com/office/drawing/2014/main" id="{008DC9C9-1D80-4BFE-8580-65F1C2C490DE}"/>
                </a:ext>
              </a:extLst>
            </p:cNvPr>
            <p:cNvSpPr>
              <a:spLocks/>
            </p:cNvSpPr>
            <p:nvPr/>
          </p:nvSpPr>
          <p:spPr bwMode="auto">
            <a:xfrm>
              <a:off x="-2098675" y="3028950"/>
              <a:ext cx="409575" cy="515938"/>
            </a:xfrm>
            <a:custGeom>
              <a:avLst/>
              <a:gdLst>
                <a:gd name="T0" fmla="*/ 258 w 258"/>
                <a:gd name="T1" fmla="*/ 0 h 325"/>
                <a:gd name="T2" fmla="*/ 0 w 258"/>
                <a:gd name="T3" fmla="*/ 325 h 325"/>
                <a:gd name="T4" fmla="*/ 9 w 258"/>
                <a:gd name="T5" fmla="*/ 325 h 325"/>
                <a:gd name="T6" fmla="*/ 258 w 258"/>
                <a:gd name="T7" fmla="*/ 12 h 325"/>
                <a:gd name="T8" fmla="*/ 258 w 258"/>
                <a:gd name="T9" fmla="*/ 0 h 325"/>
              </a:gdLst>
              <a:ahLst/>
              <a:cxnLst>
                <a:cxn ang="0">
                  <a:pos x="T0" y="T1"/>
                </a:cxn>
                <a:cxn ang="0">
                  <a:pos x="T2" y="T3"/>
                </a:cxn>
                <a:cxn ang="0">
                  <a:pos x="T4" y="T5"/>
                </a:cxn>
                <a:cxn ang="0">
                  <a:pos x="T6" y="T7"/>
                </a:cxn>
                <a:cxn ang="0">
                  <a:pos x="T8" y="T9"/>
                </a:cxn>
              </a:cxnLst>
              <a:rect l="0" t="0" r="r" b="b"/>
              <a:pathLst>
                <a:path w="258" h="325">
                  <a:moveTo>
                    <a:pt x="258" y="0"/>
                  </a:moveTo>
                  <a:lnTo>
                    <a:pt x="0" y="325"/>
                  </a:lnTo>
                  <a:lnTo>
                    <a:pt x="9" y="325"/>
                  </a:lnTo>
                  <a:lnTo>
                    <a:pt x="258" y="12"/>
                  </a:lnTo>
                  <a:lnTo>
                    <a:pt x="258"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 name="Freeform 215">
              <a:extLst>
                <a:ext uri="{FF2B5EF4-FFF2-40B4-BE49-F238E27FC236}">
                  <a16:creationId xmlns:a16="http://schemas.microsoft.com/office/drawing/2014/main" id="{6AE83891-55AB-4678-9D76-66E9EAA60A25}"/>
                </a:ext>
              </a:extLst>
            </p:cNvPr>
            <p:cNvSpPr>
              <a:spLocks/>
            </p:cNvSpPr>
            <p:nvPr/>
          </p:nvSpPr>
          <p:spPr bwMode="auto">
            <a:xfrm>
              <a:off x="-2098675" y="3028950"/>
              <a:ext cx="409575" cy="515938"/>
            </a:xfrm>
            <a:custGeom>
              <a:avLst/>
              <a:gdLst>
                <a:gd name="T0" fmla="*/ 258 w 258"/>
                <a:gd name="T1" fmla="*/ 0 h 325"/>
                <a:gd name="T2" fmla="*/ 0 w 258"/>
                <a:gd name="T3" fmla="*/ 325 h 325"/>
                <a:gd name="T4" fmla="*/ 9 w 258"/>
                <a:gd name="T5" fmla="*/ 325 h 325"/>
                <a:gd name="T6" fmla="*/ 258 w 258"/>
                <a:gd name="T7" fmla="*/ 12 h 325"/>
                <a:gd name="T8" fmla="*/ 258 w 258"/>
                <a:gd name="T9" fmla="*/ 0 h 325"/>
              </a:gdLst>
              <a:ahLst/>
              <a:cxnLst>
                <a:cxn ang="0">
                  <a:pos x="T0" y="T1"/>
                </a:cxn>
                <a:cxn ang="0">
                  <a:pos x="T2" y="T3"/>
                </a:cxn>
                <a:cxn ang="0">
                  <a:pos x="T4" y="T5"/>
                </a:cxn>
                <a:cxn ang="0">
                  <a:pos x="T6" y="T7"/>
                </a:cxn>
                <a:cxn ang="0">
                  <a:pos x="T8" y="T9"/>
                </a:cxn>
              </a:cxnLst>
              <a:rect l="0" t="0" r="r" b="b"/>
              <a:pathLst>
                <a:path w="258" h="325">
                  <a:moveTo>
                    <a:pt x="258" y="0"/>
                  </a:moveTo>
                  <a:lnTo>
                    <a:pt x="0" y="325"/>
                  </a:lnTo>
                  <a:lnTo>
                    <a:pt x="9" y="325"/>
                  </a:lnTo>
                  <a:lnTo>
                    <a:pt x="258" y="12"/>
                  </a:lnTo>
                  <a:lnTo>
                    <a:pt x="258"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8" name="Freeform 216">
              <a:extLst>
                <a:ext uri="{FF2B5EF4-FFF2-40B4-BE49-F238E27FC236}">
                  <a16:creationId xmlns:a16="http://schemas.microsoft.com/office/drawing/2014/main" id="{B9AE0E15-4A0B-4390-B4F0-20615504584A}"/>
                </a:ext>
              </a:extLst>
            </p:cNvPr>
            <p:cNvSpPr>
              <a:spLocks/>
            </p:cNvSpPr>
            <p:nvPr/>
          </p:nvSpPr>
          <p:spPr bwMode="auto">
            <a:xfrm>
              <a:off x="-2154238" y="2963863"/>
              <a:ext cx="465138" cy="581025"/>
            </a:xfrm>
            <a:custGeom>
              <a:avLst/>
              <a:gdLst>
                <a:gd name="T0" fmla="*/ 293 w 293"/>
                <a:gd name="T1" fmla="*/ 0 h 366"/>
                <a:gd name="T2" fmla="*/ 0 w 293"/>
                <a:gd name="T3" fmla="*/ 366 h 366"/>
                <a:gd name="T4" fmla="*/ 10 w 293"/>
                <a:gd name="T5" fmla="*/ 366 h 366"/>
                <a:gd name="T6" fmla="*/ 293 w 293"/>
                <a:gd name="T7" fmla="*/ 12 h 366"/>
                <a:gd name="T8" fmla="*/ 293 w 293"/>
                <a:gd name="T9" fmla="*/ 0 h 366"/>
              </a:gdLst>
              <a:ahLst/>
              <a:cxnLst>
                <a:cxn ang="0">
                  <a:pos x="T0" y="T1"/>
                </a:cxn>
                <a:cxn ang="0">
                  <a:pos x="T2" y="T3"/>
                </a:cxn>
                <a:cxn ang="0">
                  <a:pos x="T4" y="T5"/>
                </a:cxn>
                <a:cxn ang="0">
                  <a:pos x="T6" y="T7"/>
                </a:cxn>
                <a:cxn ang="0">
                  <a:pos x="T8" y="T9"/>
                </a:cxn>
              </a:cxnLst>
              <a:rect l="0" t="0" r="r" b="b"/>
              <a:pathLst>
                <a:path w="293" h="366">
                  <a:moveTo>
                    <a:pt x="293" y="0"/>
                  </a:moveTo>
                  <a:lnTo>
                    <a:pt x="0" y="366"/>
                  </a:lnTo>
                  <a:lnTo>
                    <a:pt x="10" y="366"/>
                  </a:lnTo>
                  <a:lnTo>
                    <a:pt x="293" y="12"/>
                  </a:lnTo>
                  <a:lnTo>
                    <a:pt x="293"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9" name="Freeform 217">
              <a:extLst>
                <a:ext uri="{FF2B5EF4-FFF2-40B4-BE49-F238E27FC236}">
                  <a16:creationId xmlns:a16="http://schemas.microsoft.com/office/drawing/2014/main" id="{E22C2382-6EB7-4512-BE4C-ABAAEB8B587B}"/>
                </a:ext>
              </a:extLst>
            </p:cNvPr>
            <p:cNvSpPr>
              <a:spLocks/>
            </p:cNvSpPr>
            <p:nvPr/>
          </p:nvSpPr>
          <p:spPr bwMode="auto">
            <a:xfrm>
              <a:off x="-2154238" y="2963863"/>
              <a:ext cx="465138" cy="581025"/>
            </a:xfrm>
            <a:custGeom>
              <a:avLst/>
              <a:gdLst>
                <a:gd name="T0" fmla="*/ 293 w 293"/>
                <a:gd name="T1" fmla="*/ 0 h 366"/>
                <a:gd name="T2" fmla="*/ 0 w 293"/>
                <a:gd name="T3" fmla="*/ 366 h 366"/>
                <a:gd name="T4" fmla="*/ 10 w 293"/>
                <a:gd name="T5" fmla="*/ 366 h 366"/>
                <a:gd name="T6" fmla="*/ 293 w 293"/>
                <a:gd name="T7" fmla="*/ 12 h 366"/>
                <a:gd name="T8" fmla="*/ 293 w 293"/>
                <a:gd name="T9" fmla="*/ 0 h 366"/>
              </a:gdLst>
              <a:ahLst/>
              <a:cxnLst>
                <a:cxn ang="0">
                  <a:pos x="T0" y="T1"/>
                </a:cxn>
                <a:cxn ang="0">
                  <a:pos x="T2" y="T3"/>
                </a:cxn>
                <a:cxn ang="0">
                  <a:pos x="T4" y="T5"/>
                </a:cxn>
                <a:cxn ang="0">
                  <a:pos x="T6" y="T7"/>
                </a:cxn>
                <a:cxn ang="0">
                  <a:pos x="T8" y="T9"/>
                </a:cxn>
              </a:cxnLst>
              <a:rect l="0" t="0" r="r" b="b"/>
              <a:pathLst>
                <a:path w="293" h="366">
                  <a:moveTo>
                    <a:pt x="293" y="0"/>
                  </a:moveTo>
                  <a:lnTo>
                    <a:pt x="0" y="366"/>
                  </a:lnTo>
                  <a:lnTo>
                    <a:pt x="10" y="366"/>
                  </a:lnTo>
                  <a:lnTo>
                    <a:pt x="293" y="12"/>
                  </a:lnTo>
                  <a:lnTo>
                    <a:pt x="293"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221" name="TextBox 220">
            <a:extLst>
              <a:ext uri="{FF2B5EF4-FFF2-40B4-BE49-F238E27FC236}">
                <a16:creationId xmlns:a16="http://schemas.microsoft.com/office/drawing/2014/main" id="{83BDAF63-69E8-4B60-A309-BDCAC0DF2E54}"/>
              </a:ext>
            </a:extLst>
          </p:cNvPr>
          <p:cNvSpPr txBox="1"/>
          <p:nvPr/>
        </p:nvSpPr>
        <p:spPr>
          <a:xfrm>
            <a:off x="7382203" y="4780023"/>
            <a:ext cx="3656013" cy="1374735"/>
          </a:xfrm>
          <a:prstGeom prst="rect">
            <a:avLst/>
          </a:prstGeom>
          <a:noFill/>
        </p:spPr>
        <p:txBody>
          <a:bodyPr wrap="square" rtlCol="0">
            <a:spAutoFit/>
          </a:bodyPr>
          <a:lstStyle/>
          <a:p>
            <a:pPr>
              <a:lnSpc>
                <a:spcPts val="5000"/>
              </a:lnSpc>
            </a:pPr>
            <a:r>
              <a:rPr lang="en-US" sz="2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Company</a:t>
            </a:r>
          </a:p>
          <a:p>
            <a:pPr>
              <a:lnSpc>
                <a:spcPts val="5000"/>
              </a:lnSpc>
            </a:pPr>
            <a:r>
              <a:rPr lang="en-US" sz="4000" b="1" spc="1000" dirty="0">
                <a:solidFill>
                  <a:schemeClr val="accent1">
                    <a:lumMod val="60000"/>
                    <a:lumOff val="40000"/>
                  </a:schemeClr>
                </a:solidFill>
                <a:latin typeface="Open Sans" panose="020B0606030504020204" pitchFamily="34" charset="0"/>
                <a:ea typeface="Open Sans" panose="020B0606030504020204" pitchFamily="34" charset="0"/>
                <a:cs typeface="Open Sans" panose="020B0606030504020204" pitchFamily="34" charset="0"/>
              </a:rPr>
              <a:t>Portfolio</a:t>
            </a:r>
          </a:p>
        </p:txBody>
      </p:sp>
      <p:sp>
        <p:nvSpPr>
          <p:cNvPr id="3" name="Picture Placeholder 2">
            <a:extLst>
              <a:ext uri="{FF2B5EF4-FFF2-40B4-BE49-F238E27FC236}">
                <a16:creationId xmlns:a16="http://schemas.microsoft.com/office/drawing/2014/main" id="{5FABC35F-A0AA-4A3C-AD99-CA3F6CB1FEFD}"/>
              </a:ext>
            </a:extLst>
          </p:cNvPr>
          <p:cNvSpPr>
            <a:spLocks noGrp="1"/>
          </p:cNvSpPr>
          <p:nvPr>
            <p:ph type="pic" sz="quarter" idx="12"/>
          </p:nvPr>
        </p:nvSpPr>
        <p:spPr/>
      </p:sp>
    </p:spTree>
    <p:extLst>
      <p:ext uri="{BB962C8B-B14F-4D97-AF65-F5344CB8AC3E}">
        <p14:creationId xmlns:p14="http://schemas.microsoft.com/office/powerpoint/2010/main" val="1281157432"/>
      </p:ext>
    </p:extLst>
  </p:cSld>
  <p:clrMapOvr>
    <a:masterClrMapping/>
  </p:clrMapOvr>
  <p:transition spd="slow">
    <p:comb/>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A2D8AE1-6BFC-48E9-A715-434B98C06409}"/>
              </a:ext>
            </a:extLst>
          </p:cNvPr>
          <p:cNvSpPr>
            <a:spLocks noGrp="1"/>
          </p:cNvSpPr>
          <p:nvPr>
            <p:ph type="title"/>
          </p:nvPr>
        </p:nvSpPr>
        <p:spPr/>
        <p:txBody>
          <a:bodyPr/>
          <a:lstStyle/>
          <a:p>
            <a:r>
              <a:rPr lang="en-US" dirty="0"/>
              <a:t>Our Timeline</a:t>
            </a:r>
          </a:p>
        </p:txBody>
      </p:sp>
      <p:sp>
        <p:nvSpPr>
          <p:cNvPr id="9" name="Text Placeholder 8">
            <a:extLst>
              <a:ext uri="{FF2B5EF4-FFF2-40B4-BE49-F238E27FC236}">
                <a16:creationId xmlns:a16="http://schemas.microsoft.com/office/drawing/2014/main" id="{39E86CC8-0E3A-4EEC-B3DC-1891F1317EFB}"/>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sp>
        <p:nvSpPr>
          <p:cNvPr id="32" name="Slide Number Placeholder 9">
            <a:extLst>
              <a:ext uri="{FF2B5EF4-FFF2-40B4-BE49-F238E27FC236}">
                <a16:creationId xmlns:a16="http://schemas.microsoft.com/office/drawing/2014/main" id="{F3B115EA-B525-424D-A95C-19B5F3286B27}"/>
              </a:ext>
            </a:extLst>
          </p:cNvPr>
          <p:cNvSpPr>
            <a:spLocks noGrp="1"/>
          </p:cNvSpPr>
          <p:nvPr>
            <p:ph type="sldNum" sz="quarter" idx="4"/>
          </p:nvPr>
        </p:nvSpPr>
        <p:spPr>
          <a:prstGeom prst="rect">
            <a:avLst/>
          </a:prstGeom>
        </p:spPr>
        <p:txBody>
          <a:bodyPr vert="horz" lIns="91440" tIns="45720" rIns="91440" bIns="45720" rtlCol="0" anchor="ctr"/>
          <a:lstStyle>
            <a:lvl1pPr algn="ctr">
              <a:defRPr sz="12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8</a:t>
            </a:fld>
            <a:endParaRPr lang="en-US" dirty="0"/>
          </a:p>
        </p:txBody>
      </p:sp>
      <p:cxnSp>
        <p:nvCxnSpPr>
          <p:cNvPr id="156" name="Straight Connector 155">
            <a:extLst>
              <a:ext uri="{FF2B5EF4-FFF2-40B4-BE49-F238E27FC236}">
                <a16:creationId xmlns:a16="http://schemas.microsoft.com/office/drawing/2014/main" id="{71C6BCDB-E849-4273-B90C-21E299742352}"/>
              </a:ext>
            </a:extLst>
          </p:cNvPr>
          <p:cNvCxnSpPr>
            <a:cxnSpLocks/>
          </p:cNvCxnSpPr>
          <p:nvPr/>
        </p:nvCxnSpPr>
        <p:spPr>
          <a:xfrm>
            <a:off x="889397" y="2759215"/>
            <a:ext cx="10413207" cy="0"/>
          </a:xfrm>
          <a:prstGeom prst="line">
            <a:avLst/>
          </a:prstGeom>
          <a:ln w="9525">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grpSp>
        <p:nvGrpSpPr>
          <p:cNvPr id="157" name="Group 156">
            <a:extLst>
              <a:ext uri="{FF2B5EF4-FFF2-40B4-BE49-F238E27FC236}">
                <a16:creationId xmlns:a16="http://schemas.microsoft.com/office/drawing/2014/main" id="{5BB48DEF-3A1D-4837-8C97-D312F623FE4B}"/>
              </a:ext>
            </a:extLst>
          </p:cNvPr>
          <p:cNvGrpSpPr/>
          <p:nvPr/>
        </p:nvGrpSpPr>
        <p:grpSpPr>
          <a:xfrm>
            <a:off x="2504213" y="2333719"/>
            <a:ext cx="7183575" cy="850992"/>
            <a:chOff x="2639921" y="3181304"/>
            <a:chExt cx="7183575" cy="850992"/>
          </a:xfrm>
        </p:grpSpPr>
        <p:grpSp>
          <p:nvGrpSpPr>
            <p:cNvPr id="158" name="Group 157">
              <a:extLst>
                <a:ext uri="{FF2B5EF4-FFF2-40B4-BE49-F238E27FC236}">
                  <a16:creationId xmlns:a16="http://schemas.microsoft.com/office/drawing/2014/main" id="{262D3658-6A35-4968-90A1-E127C7902FBF}"/>
                </a:ext>
              </a:extLst>
            </p:cNvPr>
            <p:cNvGrpSpPr/>
            <p:nvPr/>
          </p:nvGrpSpPr>
          <p:grpSpPr>
            <a:xfrm>
              <a:off x="2639921" y="3181304"/>
              <a:ext cx="850992" cy="850992"/>
              <a:chOff x="2639921" y="3181304"/>
              <a:chExt cx="850992" cy="850992"/>
            </a:xfrm>
          </p:grpSpPr>
          <p:sp>
            <p:nvSpPr>
              <p:cNvPr id="165" name="Oval 164">
                <a:extLst>
                  <a:ext uri="{FF2B5EF4-FFF2-40B4-BE49-F238E27FC236}">
                    <a16:creationId xmlns:a16="http://schemas.microsoft.com/office/drawing/2014/main" id="{B2A4B526-3182-4305-9144-7F78F515CD6E}"/>
                  </a:ext>
                </a:extLst>
              </p:cNvPr>
              <p:cNvSpPr/>
              <p:nvPr/>
            </p:nvSpPr>
            <p:spPr>
              <a:xfrm>
                <a:off x="2639921" y="3181304"/>
                <a:ext cx="850992" cy="850992"/>
              </a:xfrm>
              <a:prstGeom prst="ellipse">
                <a:avLst/>
              </a:prstGeom>
              <a:solidFill>
                <a:schemeClr val="bg1"/>
              </a:solidFill>
              <a:ln w="952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6" name="Oval 165">
                <a:extLst>
                  <a:ext uri="{FF2B5EF4-FFF2-40B4-BE49-F238E27FC236}">
                    <a16:creationId xmlns:a16="http://schemas.microsoft.com/office/drawing/2014/main" id="{A348BCE5-D796-4F3A-8661-38E47D0D894C}"/>
                  </a:ext>
                </a:extLst>
              </p:cNvPr>
              <p:cNvSpPr/>
              <p:nvPr/>
            </p:nvSpPr>
            <p:spPr>
              <a:xfrm>
                <a:off x="2639921" y="3181304"/>
                <a:ext cx="850992" cy="850992"/>
              </a:xfrm>
              <a:prstGeom prst="ellipse">
                <a:avLst/>
              </a:prstGeom>
              <a:noFill/>
              <a:ln w="952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59" name="Group 158">
              <a:extLst>
                <a:ext uri="{FF2B5EF4-FFF2-40B4-BE49-F238E27FC236}">
                  <a16:creationId xmlns:a16="http://schemas.microsoft.com/office/drawing/2014/main" id="{9FAE8592-4CDF-4505-AFB9-6E4975EC34D8}"/>
                </a:ext>
              </a:extLst>
            </p:cNvPr>
            <p:cNvGrpSpPr/>
            <p:nvPr/>
          </p:nvGrpSpPr>
          <p:grpSpPr>
            <a:xfrm>
              <a:off x="5806213" y="3181304"/>
              <a:ext cx="850992" cy="850992"/>
              <a:chOff x="2639921" y="3181304"/>
              <a:chExt cx="850992" cy="850992"/>
            </a:xfrm>
          </p:grpSpPr>
          <p:sp>
            <p:nvSpPr>
              <p:cNvPr id="163" name="Oval 162">
                <a:extLst>
                  <a:ext uri="{FF2B5EF4-FFF2-40B4-BE49-F238E27FC236}">
                    <a16:creationId xmlns:a16="http://schemas.microsoft.com/office/drawing/2014/main" id="{24334FA1-BEE9-477F-A3B3-B92516CE590B}"/>
                  </a:ext>
                </a:extLst>
              </p:cNvPr>
              <p:cNvSpPr/>
              <p:nvPr/>
            </p:nvSpPr>
            <p:spPr>
              <a:xfrm>
                <a:off x="2639921" y="3181304"/>
                <a:ext cx="850992" cy="850992"/>
              </a:xfrm>
              <a:prstGeom prst="ellipse">
                <a:avLst/>
              </a:prstGeom>
              <a:solidFill>
                <a:schemeClr val="bg1"/>
              </a:solidFill>
              <a:ln w="952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4" name="Oval 163">
                <a:extLst>
                  <a:ext uri="{FF2B5EF4-FFF2-40B4-BE49-F238E27FC236}">
                    <a16:creationId xmlns:a16="http://schemas.microsoft.com/office/drawing/2014/main" id="{02628E0F-0CEE-4AF4-B823-893B6D05638F}"/>
                  </a:ext>
                </a:extLst>
              </p:cNvPr>
              <p:cNvSpPr/>
              <p:nvPr/>
            </p:nvSpPr>
            <p:spPr>
              <a:xfrm>
                <a:off x="2639921" y="3181304"/>
                <a:ext cx="850992" cy="850992"/>
              </a:xfrm>
              <a:prstGeom prst="ellipse">
                <a:avLst/>
              </a:prstGeom>
              <a:noFill/>
              <a:ln w="952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60" name="Group 159">
              <a:extLst>
                <a:ext uri="{FF2B5EF4-FFF2-40B4-BE49-F238E27FC236}">
                  <a16:creationId xmlns:a16="http://schemas.microsoft.com/office/drawing/2014/main" id="{6BF2B18E-4C58-42B2-B71B-4A6867CE6F76}"/>
                </a:ext>
              </a:extLst>
            </p:cNvPr>
            <p:cNvGrpSpPr/>
            <p:nvPr/>
          </p:nvGrpSpPr>
          <p:grpSpPr>
            <a:xfrm>
              <a:off x="8972504" y="3181304"/>
              <a:ext cx="850992" cy="850992"/>
              <a:chOff x="2639921" y="3181304"/>
              <a:chExt cx="850992" cy="850992"/>
            </a:xfrm>
          </p:grpSpPr>
          <p:sp>
            <p:nvSpPr>
              <p:cNvPr id="161" name="Oval 160">
                <a:extLst>
                  <a:ext uri="{FF2B5EF4-FFF2-40B4-BE49-F238E27FC236}">
                    <a16:creationId xmlns:a16="http://schemas.microsoft.com/office/drawing/2014/main" id="{64BF2678-872D-480C-A53E-464BDE54C091}"/>
                  </a:ext>
                </a:extLst>
              </p:cNvPr>
              <p:cNvSpPr/>
              <p:nvPr/>
            </p:nvSpPr>
            <p:spPr>
              <a:xfrm>
                <a:off x="2639921" y="3181304"/>
                <a:ext cx="850992" cy="850992"/>
              </a:xfrm>
              <a:prstGeom prst="ellipse">
                <a:avLst/>
              </a:prstGeom>
              <a:solidFill>
                <a:schemeClr val="bg1"/>
              </a:solidFill>
              <a:ln w="952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2" name="Oval 161">
                <a:extLst>
                  <a:ext uri="{FF2B5EF4-FFF2-40B4-BE49-F238E27FC236}">
                    <a16:creationId xmlns:a16="http://schemas.microsoft.com/office/drawing/2014/main" id="{545AC7D0-0CDF-4DE6-BC0A-F4A6C10E429B}"/>
                  </a:ext>
                </a:extLst>
              </p:cNvPr>
              <p:cNvSpPr/>
              <p:nvPr/>
            </p:nvSpPr>
            <p:spPr>
              <a:xfrm>
                <a:off x="2639921" y="3181304"/>
                <a:ext cx="850992" cy="850992"/>
              </a:xfrm>
              <a:prstGeom prst="ellipse">
                <a:avLst/>
              </a:prstGeom>
              <a:noFill/>
              <a:ln w="952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sp>
        <p:nvSpPr>
          <p:cNvPr id="167" name="TextBox 166">
            <a:extLst>
              <a:ext uri="{FF2B5EF4-FFF2-40B4-BE49-F238E27FC236}">
                <a16:creationId xmlns:a16="http://schemas.microsoft.com/office/drawing/2014/main" id="{5856987A-82B2-4EBA-90DD-5B3E3AE026D1}"/>
              </a:ext>
            </a:extLst>
          </p:cNvPr>
          <p:cNvSpPr txBox="1"/>
          <p:nvPr/>
        </p:nvSpPr>
        <p:spPr>
          <a:xfrm>
            <a:off x="2601096" y="2597632"/>
            <a:ext cx="657225" cy="323165"/>
          </a:xfrm>
          <a:prstGeom prst="rect">
            <a:avLst/>
          </a:prstGeom>
          <a:noFill/>
        </p:spPr>
        <p:txBody>
          <a:bodyPr wrap="square" rtlCol="0">
            <a:spAutoFit/>
          </a:bodyPr>
          <a:lstStyle/>
          <a:p>
            <a:pPr algn="ctr"/>
            <a:r>
              <a:rPr lang="en-US" sz="15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2008</a:t>
            </a:r>
          </a:p>
        </p:txBody>
      </p:sp>
      <p:sp>
        <p:nvSpPr>
          <p:cNvPr id="168" name="TextBox 167">
            <a:extLst>
              <a:ext uri="{FF2B5EF4-FFF2-40B4-BE49-F238E27FC236}">
                <a16:creationId xmlns:a16="http://schemas.microsoft.com/office/drawing/2014/main" id="{75CEA8B0-7D71-4137-AF0C-D74EFD85BC07}"/>
              </a:ext>
            </a:extLst>
          </p:cNvPr>
          <p:cNvSpPr txBox="1"/>
          <p:nvPr/>
        </p:nvSpPr>
        <p:spPr>
          <a:xfrm>
            <a:off x="5767387" y="2597632"/>
            <a:ext cx="657225" cy="323165"/>
          </a:xfrm>
          <a:prstGeom prst="rect">
            <a:avLst/>
          </a:prstGeom>
          <a:noFill/>
        </p:spPr>
        <p:txBody>
          <a:bodyPr wrap="square" rtlCol="0">
            <a:spAutoFit/>
          </a:bodyPr>
          <a:lstStyle/>
          <a:p>
            <a:pPr algn="ctr"/>
            <a:r>
              <a:rPr lang="en-US" sz="15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2014</a:t>
            </a:r>
          </a:p>
        </p:txBody>
      </p:sp>
      <p:sp>
        <p:nvSpPr>
          <p:cNvPr id="169" name="TextBox 168">
            <a:extLst>
              <a:ext uri="{FF2B5EF4-FFF2-40B4-BE49-F238E27FC236}">
                <a16:creationId xmlns:a16="http://schemas.microsoft.com/office/drawing/2014/main" id="{45F0DB38-A892-4CEE-96C0-7871EC8CD948}"/>
              </a:ext>
            </a:extLst>
          </p:cNvPr>
          <p:cNvSpPr txBox="1"/>
          <p:nvPr/>
        </p:nvSpPr>
        <p:spPr>
          <a:xfrm>
            <a:off x="8933679" y="2597632"/>
            <a:ext cx="657225" cy="323165"/>
          </a:xfrm>
          <a:prstGeom prst="rect">
            <a:avLst/>
          </a:prstGeom>
          <a:noFill/>
        </p:spPr>
        <p:txBody>
          <a:bodyPr wrap="square" rtlCol="0">
            <a:spAutoFit/>
          </a:bodyPr>
          <a:lstStyle/>
          <a:p>
            <a:pPr algn="ctr"/>
            <a:r>
              <a:rPr lang="en-US" sz="15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2017</a:t>
            </a:r>
          </a:p>
        </p:txBody>
      </p:sp>
      <p:sp>
        <p:nvSpPr>
          <p:cNvPr id="170" name="AutoShape 62">
            <a:extLst>
              <a:ext uri="{FF2B5EF4-FFF2-40B4-BE49-F238E27FC236}">
                <a16:creationId xmlns:a16="http://schemas.microsoft.com/office/drawing/2014/main" id="{5B058725-D733-4939-A6C5-9F262F2C950E}"/>
              </a:ext>
            </a:extLst>
          </p:cNvPr>
          <p:cNvSpPr>
            <a:spLocks/>
          </p:cNvSpPr>
          <p:nvPr/>
        </p:nvSpPr>
        <p:spPr bwMode="auto">
          <a:xfrm>
            <a:off x="2733240" y="3460763"/>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1">
              <a:lumMod val="60000"/>
              <a:lumOff val="40000"/>
            </a:schemeClr>
          </a:solidFill>
          <a:ln>
            <a:noFill/>
          </a:ln>
        </p:spPr>
        <p:txBody>
          <a:bodyPr lIns="0" tIns="0" rIns="0" bIns="0"/>
          <a:lstStyle/>
          <a:p>
            <a:endParaRPr lang="en-US" dirty="0">
              <a:noFill/>
            </a:endParaRPr>
          </a:p>
        </p:txBody>
      </p:sp>
      <p:sp>
        <p:nvSpPr>
          <p:cNvPr id="171" name="AutoShape 9">
            <a:extLst>
              <a:ext uri="{FF2B5EF4-FFF2-40B4-BE49-F238E27FC236}">
                <a16:creationId xmlns:a16="http://schemas.microsoft.com/office/drawing/2014/main" id="{33445739-96AE-4445-AEA3-A30DDA9FD69C}"/>
              </a:ext>
            </a:extLst>
          </p:cNvPr>
          <p:cNvSpPr>
            <a:spLocks/>
          </p:cNvSpPr>
          <p:nvPr/>
        </p:nvSpPr>
        <p:spPr bwMode="auto">
          <a:xfrm>
            <a:off x="5860739" y="3411874"/>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1">
              <a:lumMod val="60000"/>
              <a:lumOff val="40000"/>
            </a:schemeClr>
          </a:solidFill>
          <a:ln>
            <a:noFill/>
          </a:ln>
        </p:spPr>
        <p:txBody>
          <a:bodyPr lIns="0" tIns="0" rIns="0" bIns="0"/>
          <a:lstStyle/>
          <a:p>
            <a:endParaRPr lang="en-US">
              <a:noFill/>
            </a:endParaRPr>
          </a:p>
        </p:txBody>
      </p:sp>
      <p:sp>
        <p:nvSpPr>
          <p:cNvPr id="172" name="AutoShape 23">
            <a:extLst>
              <a:ext uri="{FF2B5EF4-FFF2-40B4-BE49-F238E27FC236}">
                <a16:creationId xmlns:a16="http://schemas.microsoft.com/office/drawing/2014/main" id="{4D48F4F6-011F-41BC-B6F6-605E3A188474}"/>
              </a:ext>
            </a:extLst>
          </p:cNvPr>
          <p:cNvSpPr>
            <a:spLocks/>
          </p:cNvSpPr>
          <p:nvPr/>
        </p:nvSpPr>
        <p:spPr bwMode="auto">
          <a:xfrm>
            <a:off x="9066212" y="3429517"/>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accent1">
              <a:lumMod val="60000"/>
              <a:lumOff val="40000"/>
            </a:schemeClr>
          </a:solidFill>
          <a:ln>
            <a:noFill/>
          </a:ln>
        </p:spPr>
        <p:txBody>
          <a:bodyPr lIns="0" tIns="0" rIns="0" bIns="0"/>
          <a:lstStyle/>
          <a:p>
            <a:endParaRPr lang="en-US" dirty="0">
              <a:noFill/>
            </a:endParaRPr>
          </a:p>
        </p:txBody>
      </p:sp>
      <p:sp>
        <p:nvSpPr>
          <p:cNvPr id="174" name="Rectangle 17">
            <a:extLst>
              <a:ext uri="{FF2B5EF4-FFF2-40B4-BE49-F238E27FC236}">
                <a16:creationId xmlns:a16="http://schemas.microsoft.com/office/drawing/2014/main" id="{EC93BFF5-A9FF-4F08-982E-00AF3282E70E}"/>
              </a:ext>
            </a:extLst>
          </p:cNvPr>
          <p:cNvSpPr>
            <a:spLocks/>
          </p:cNvSpPr>
          <p:nvPr/>
        </p:nvSpPr>
        <p:spPr bwMode="auto">
          <a:xfrm>
            <a:off x="2081021" y="4389489"/>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professionalism.</a:t>
            </a:r>
          </a:p>
        </p:txBody>
      </p:sp>
      <p:sp>
        <p:nvSpPr>
          <p:cNvPr id="175" name="Rectangle 17">
            <a:extLst>
              <a:ext uri="{FF2B5EF4-FFF2-40B4-BE49-F238E27FC236}">
                <a16:creationId xmlns:a16="http://schemas.microsoft.com/office/drawing/2014/main" id="{A78A0947-48BB-4AF6-A66E-173C32C4D724}"/>
              </a:ext>
            </a:extLst>
          </p:cNvPr>
          <p:cNvSpPr>
            <a:spLocks/>
          </p:cNvSpPr>
          <p:nvPr/>
        </p:nvSpPr>
        <p:spPr bwMode="auto">
          <a:xfrm>
            <a:off x="2364769" y="4137120"/>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2"/>
                </a:solidFill>
                <a:latin typeface="Open Sans" panose="020B0606030504020204" pitchFamily="34" charset="0"/>
                <a:ea typeface="Open Sans" panose="020B0606030504020204" pitchFamily="34" charset="0"/>
                <a:cs typeface="Open Sans" panose="020B0606030504020204" pitchFamily="34" charset="0"/>
                <a:sym typeface="Montserrat-Regular" charset="0"/>
              </a:rPr>
              <a:t>Title text</a:t>
            </a:r>
          </a:p>
        </p:txBody>
      </p:sp>
      <p:sp>
        <p:nvSpPr>
          <p:cNvPr id="177" name="Rectangle 17">
            <a:extLst>
              <a:ext uri="{FF2B5EF4-FFF2-40B4-BE49-F238E27FC236}">
                <a16:creationId xmlns:a16="http://schemas.microsoft.com/office/drawing/2014/main" id="{858ED4BF-E762-4DFA-8F32-16B3CFAF6E0C}"/>
              </a:ext>
            </a:extLst>
          </p:cNvPr>
          <p:cNvSpPr>
            <a:spLocks/>
          </p:cNvSpPr>
          <p:nvPr/>
        </p:nvSpPr>
        <p:spPr bwMode="auto">
          <a:xfrm>
            <a:off x="5247313" y="4389489"/>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professionalism.</a:t>
            </a:r>
          </a:p>
        </p:txBody>
      </p:sp>
      <p:sp>
        <p:nvSpPr>
          <p:cNvPr id="178" name="Rectangle 17">
            <a:extLst>
              <a:ext uri="{FF2B5EF4-FFF2-40B4-BE49-F238E27FC236}">
                <a16:creationId xmlns:a16="http://schemas.microsoft.com/office/drawing/2014/main" id="{7BFB5422-F486-41B8-9115-F6D7DE230706}"/>
              </a:ext>
            </a:extLst>
          </p:cNvPr>
          <p:cNvSpPr>
            <a:spLocks/>
          </p:cNvSpPr>
          <p:nvPr/>
        </p:nvSpPr>
        <p:spPr bwMode="auto">
          <a:xfrm>
            <a:off x="5531061" y="4137120"/>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2"/>
                </a:solidFill>
                <a:latin typeface="Open Sans" panose="020B0606030504020204" pitchFamily="34" charset="0"/>
                <a:ea typeface="Open Sans" panose="020B0606030504020204" pitchFamily="34" charset="0"/>
                <a:cs typeface="Open Sans" panose="020B0606030504020204" pitchFamily="34" charset="0"/>
                <a:sym typeface="Montserrat-Regular" charset="0"/>
              </a:rPr>
              <a:t>Title text</a:t>
            </a:r>
          </a:p>
        </p:txBody>
      </p:sp>
      <p:sp>
        <p:nvSpPr>
          <p:cNvPr id="180" name="Rectangle 17">
            <a:extLst>
              <a:ext uri="{FF2B5EF4-FFF2-40B4-BE49-F238E27FC236}">
                <a16:creationId xmlns:a16="http://schemas.microsoft.com/office/drawing/2014/main" id="{90B9F927-EBFD-4700-B1DE-07C23932B714}"/>
              </a:ext>
            </a:extLst>
          </p:cNvPr>
          <p:cNvSpPr>
            <a:spLocks/>
          </p:cNvSpPr>
          <p:nvPr/>
        </p:nvSpPr>
        <p:spPr bwMode="auto">
          <a:xfrm>
            <a:off x="8413605" y="4389489"/>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professionalism.</a:t>
            </a:r>
          </a:p>
        </p:txBody>
      </p:sp>
      <p:sp>
        <p:nvSpPr>
          <p:cNvPr id="181" name="Rectangle 17">
            <a:extLst>
              <a:ext uri="{FF2B5EF4-FFF2-40B4-BE49-F238E27FC236}">
                <a16:creationId xmlns:a16="http://schemas.microsoft.com/office/drawing/2014/main" id="{FB8E195C-5642-496B-A4FE-64AE27A901EB}"/>
              </a:ext>
            </a:extLst>
          </p:cNvPr>
          <p:cNvSpPr>
            <a:spLocks/>
          </p:cNvSpPr>
          <p:nvPr/>
        </p:nvSpPr>
        <p:spPr bwMode="auto">
          <a:xfrm>
            <a:off x="8697353" y="4137120"/>
            <a:ext cx="1129876"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500" b="1" dirty="0">
                <a:solidFill>
                  <a:schemeClr val="tx2"/>
                </a:solidFill>
                <a:latin typeface="Open Sans" panose="020B0606030504020204" pitchFamily="34" charset="0"/>
                <a:ea typeface="Open Sans" panose="020B0606030504020204" pitchFamily="34" charset="0"/>
                <a:cs typeface="Open Sans" panose="020B0606030504020204" pitchFamily="34" charset="0"/>
                <a:sym typeface="Montserrat-Regular" charset="0"/>
              </a:rPr>
              <a:t>Title text</a:t>
            </a:r>
          </a:p>
        </p:txBody>
      </p:sp>
      <p:sp>
        <p:nvSpPr>
          <p:cNvPr id="182" name="Isosceles Triangle 181">
            <a:extLst>
              <a:ext uri="{FF2B5EF4-FFF2-40B4-BE49-F238E27FC236}">
                <a16:creationId xmlns:a16="http://schemas.microsoft.com/office/drawing/2014/main" id="{35781FF3-7857-44A3-A868-E273DBA15D1A}"/>
              </a:ext>
            </a:extLst>
          </p:cNvPr>
          <p:cNvSpPr/>
          <p:nvPr/>
        </p:nvSpPr>
        <p:spPr>
          <a:xfrm rot="5400000">
            <a:off x="873869" y="2662170"/>
            <a:ext cx="225146" cy="194090"/>
          </a:xfrm>
          <a:prstGeom prst="triangl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3" name="Isosceles Triangle 182">
            <a:extLst>
              <a:ext uri="{FF2B5EF4-FFF2-40B4-BE49-F238E27FC236}">
                <a16:creationId xmlns:a16="http://schemas.microsoft.com/office/drawing/2014/main" id="{F3885F7D-D421-439D-B6AF-3DAF00A8489B}"/>
              </a:ext>
            </a:extLst>
          </p:cNvPr>
          <p:cNvSpPr/>
          <p:nvPr/>
        </p:nvSpPr>
        <p:spPr>
          <a:xfrm rot="16200000">
            <a:off x="11092986" y="2662170"/>
            <a:ext cx="225146" cy="194090"/>
          </a:xfrm>
          <a:prstGeom prst="triangl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492279815"/>
      </p:ext>
    </p:extLst>
  </p:cSld>
  <p:clrMapOvr>
    <a:masterClrMapping/>
  </p:clrMapOvr>
  <mc:AlternateContent xmlns:mc="http://schemas.openxmlformats.org/markup-compatibility/2006" xmlns:p14="http://schemas.microsoft.com/office/powerpoint/2010/main">
    <mc:Choice Requires="p14">
      <p:transition spd="slow" p14:dur="2500">
        <p:checker/>
      </p:transition>
    </mc:Choice>
    <mc:Fallback xmlns="">
      <p:transition spd="slow">
        <p:checker/>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9BBE7394-11CB-4089-832F-F3CC2F3A72BA}"/>
              </a:ext>
            </a:extLst>
          </p:cNvPr>
          <p:cNvSpPr>
            <a:spLocks noGrp="1"/>
          </p:cNvSpPr>
          <p:nvPr>
            <p:ph type="title"/>
          </p:nvPr>
        </p:nvSpPr>
        <p:spPr/>
        <p:txBody>
          <a:bodyPr/>
          <a:lstStyle/>
          <a:p>
            <a:r>
              <a:rPr lang="en-US" dirty="0"/>
              <a:t>Our Infographic</a:t>
            </a:r>
          </a:p>
        </p:txBody>
      </p:sp>
      <p:sp>
        <p:nvSpPr>
          <p:cNvPr id="4" name="Text Placeholder 3">
            <a:extLst>
              <a:ext uri="{FF2B5EF4-FFF2-40B4-BE49-F238E27FC236}">
                <a16:creationId xmlns:a16="http://schemas.microsoft.com/office/drawing/2014/main" id="{D765CF2F-A36D-4D0E-9EC6-2BE986A4BDE9}"/>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endParaRPr lang="en-US" dirty="0"/>
          </a:p>
        </p:txBody>
      </p:sp>
      <p:sp>
        <p:nvSpPr>
          <p:cNvPr id="9" name="Slide Number Placeholder 9">
            <a:extLst>
              <a:ext uri="{FF2B5EF4-FFF2-40B4-BE49-F238E27FC236}">
                <a16:creationId xmlns:a16="http://schemas.microsoft.com/office/drawing/2014/main" id="{5A35F1A0-D8B3-4F72-8E69-0DEEA22CD006}"/>
              </a:ext>
            </a:extLst>
          </p:cNvPr>
          <p:cNvSpPr>
            <a:spLocks noGrp="1"/>
          </p:cNvSpPr>
          <p:nvPr>
            <p:ph type="sldNum" sz="quarter" idx="4"/>
          </p:nvPr>
        </p:nvSpPr>
        <p:spPr>
          <a:xfrm>
            <a:off x="10861558" y="6154000"/>
            <a:ext cx="463178" cy="463182"/>
          </a:xfrm>
        </p:spPr>
        <p:txBody>
          <a:bodyPr/>
          <a:lstStyle>
            <a:lvl1pPr algn="ctr">
              <a:defRPr sz="12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9</a:t>
            </a:fld>
            <a:endParaRPr lang="en-US" dirty="0"/>
          </a:p>
        </p:txBody>
      </p:sp>
      <p:grpSp>
        <p:nvGrpSpPr>
          <p:cNvPr id="5" name="Group 4">
            <a:extLst>
              <a:ext uri="{FF2B5EF4-FFF2-40B4-BE49-F238E27FC236}">
                <a16:creationId xmlns:a16="http://schemas.microsoft.com/office/drawing/2014/main" id="{170E7957-4609-4861-847B-630FA5449329}"/>
              </a:ext>
            </a:extLst>
          </p:cNvPr>
          <p:cNvGrpSpPr/>
          <p:nvPr/>
        </p:nvGrpSpPr>
        <p:grpSpPr>
          <a:xfrm>
            <a:off x="838200" y="1592765"/>
            <a:ext cx="10515599" cy="4027892"/>
            <a:chOff x="838200" y="1783265"/>
            <a:chExt cx="10515599" cy="4027892"/>
          </a:xfrm>
        </p:grpSpPr>
        <p:sp>
          <p:nvSpPr>
            <p:cNvPr id="13" name="Rectangle 12">
              <a:extLst>
                <a:ext uri="{FF2B5EF4-FFF2-40B4-BE49-F238E27FC236}">
                  <a16:creationId xmlns:a16="http://schemas.microsoft.com/office/drawing/2014/main" id="{25EB93AE-C017-40FE-B19B-BCFC65A5DB79}"/>
                </a:ext>
              </a:extLst>
            </p:cNvPr>
            <p:cNvSpPr/>
            <p:nvPr/>
          </p:nvSpPr>
          <p:spPr>
            <a:xfrm>
              <a:off x="838200" y="1783265"/>
              <a:ext cx="4933950" cy="4027892"/>
            </a:xfrm>
            <a:prstGeom prst="rect">
              <a:avLst/>
            </a:prstGeom>
            <a:solidFill>
              <a:schemeClr val="accent1">
                <a:alpha val="14902"/>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34BF8E05-4B8C-40C4-A3B8-94EE03FD8696}"/>
                </a:ext>
              </a:extLst>
            </p:cNvPr>
            <p:cNvGrpSpPr/>
            <p:nvPr/>
          </p:nvGrpSpPr>
          <p:grpSpPr>
            <a:xfrm>
              <a:off x="1273175" y="2215343"/>
              <a:ext cx="4064000" cy="3163737"/>
              <a:chOff x="1158875" y="2264230"/>
              <a:chExt cx="4064000" cy="3163737"/>
            </a:xfrm>
          </p:grpSpPr>
          <p:graphicFrame>
            <p:nvGraphicFramePr>
              <p:cNvPr id="15" name="Chart 14">
                <a:extLst>
                  <a:ext uri="{FF2B5EF4-FFF2-40B4-BE49-F238E27FC236}">
                    <a16:creationId xmlns:a16="http://schemas.microsoft.com/office/drawing/2014/main" id="{0E61C110-9EF3-4086-9893-5B4CBB7F029B}"/>
                  </a:ext>
                </a:extLst>
              </p:cNvPr>
              <p:cNvGraphicFramePr/>
              <p:nvPr>
                <p:extLst>
                  <p:ext uri="{D42A27DB-BD31-4B8C-83A1-F6EECF244321}">
                    <p14:modId xmlns:p14="http://schemas.microsoft.com/office/powerpoint/2010/main" val="2021327081"/>
                  </p:ext>
                </p:extLst>
              </p:nvPr>
            </p:nvGraphicFramePr>
            <p:xfrm>
              <a:off x="1158875" y="2264230"/>
              <a:ext cx="4064000" cy="3163737"/>
            </p:xfrm>
            <a:graphic>
              <a:graphicData uri="http://schemas.openxmlformats.org/drawingml/2006/chart">
                <c:chart xmlns:c="http://schemas.openxmlformats.org/drawingml/2006/chart" xmlns:r="http://schemas.openxmlformats.org/officeDocument/2006/relationships" r:id="rId3"/>
              </a:graphicData>
            </a:graphic>
          </p:graphicFrame>
          <p:cxnSp>
            <p:nvCxnSpPr>
              <p:cNvPr id="16" name="Straight Connector 15">
                <a:extLst>
                  <a:ext uri="{FF2B5EF4-FFF2-40B4-BE49-F238E27FC236}">
                    <a16:creationId xmlns:a16="http://schemas.microsoft.com/office/drawing/2014/main" id="{91DE98EB-8480-4F1C-97C7-69D6C73C0578}"/>
                  </a:ext>
                </a:extLst>
              </p:cNvPr>
              <p:cNvCxnSpPr>
                <a:cxnSpLocks/>
              </p:cNvCxnSpPr>
              <p:nvPr/>
            </p:nvCxnSpPr>
            <p:spPr>
              <a:xfrm>
                <a:off x="1734501" y="2397920"/>
                <a:ext cx="0" cy="2311867"/>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grpSp>
        <p:sp>
          <p:nvSpPr>
            <p:cNvPr id="17" name="TextBox 16">
              <a:extLst>
                <a:ext uri="{FF2B5EF4-FFF2-40B4-BE49-F238E27FC236}">
                  <a16:creationId xmlns:a16="http://schemas.microsoft.com/office/drawing/2014/main" id="{5174BB9C-7E97-44FB-A2F1-F3342273CFA0}"/>
                </a:ext>
              </a:extLst>
            </p:cNvPr>
            <p:cNvSpPr txBox="1"/>
            <p:nvPr/>
          </p:nvSpPr>
          <p:spPr>
            <a:xfrm>
              <a:off x="6462080" y="1784602"/>
              <a:ext cx="4293006" cy="1195199"/>
            </a:xfrm>
            <a:prstGeom prst="rect">
              <a:avLst/>
            </a:prstGeom>
            <a:noFill/>
          </p:spPr>
          <p:txBody>
            <a:bodyPr wrap="square" rtlCol="0">
              <a:spAutoFit/>
            </a:bodyPr>
            <a:lstStyle/>
            <a:p>
              <a:pPr>
                <a:lnSpc>
                  <a:spcPts val="4300"/>
                </a:lnSpc>
              </a:pPr>
              <a:r>
                <a:rPr lang="en-US" sz="5000" b="1" dirty="0">
                  <a:solidFill>
                    <a:schemeClr val="bg1">
                      <a:lumMod val="85000"/>
                    </a:schemeClr>
                  </a:solidFill>
                  <a:latin typeface="Open Sans" panose="020B0606030504020204" pitchFamily="34" charset="0"/>
                  <a:ea typeface="Open Sans" panose="020B0606030504020204" pitchFamily="34" charset="0"/>
                  <a:cs typeface="Open Sans" panose="020B0606030504020204" pitchFamily="34" charset="0"/>
                </a:rPr>
                <a:t>business</a:t>
              </a:r>
            </a:p>
            <a:p>
              <a:pPr>
                <a:lnSpc>
                  <a:spcPts val="4300"/>
                </a:lnSpc>
              </a:pPr>
              <a:r>
                <a:rPr lang="en-US" sz="5000" b="1" dirty="0">
                  <a:solidFill>
                    <a:schemeClr val="accent1">
                      <a:lumMod val="60000"/>
                      <a:lumOff val="40000"/>
                    </a:schemeClr>
                  </a:solidFill>
                  <a:latin typeface="Open Sans" panose="020B0606030504020204" pitchFamily="34" charset="0"/>
                  <a:ea typeface="Open Sans" panose="020B0606030504020204" pitchFamily="34" charset="0"/>
                  <a:cs typeface="Open Sans" panose="020B0606030504020204" pitchFamily="34" charset="0"/>
                </a:rPr>
                <a:t>Presentation</a:t>
              </a:r>
            </a:p>
          </p:txBody>
        </p:sp>
        <p:sp>
          <p:nvSpPr>
            <p:cNvPr id="18" name="Rectangle 9">
              <a:extLst>
                <a:ext uri="{FF2B5EF4-FFF2-40B4-BE49-F238E27FC236}">
                  <a16:creationId xmlns:a16="http://schemas.microsoft.com/office/drawing/2014/main" id="{1CC98A7B-1CF4-4933-A8E5-F39587462EB9}"/>
                </a:ext>
              </a:extLst>
            </p:cNvPr>
            <p:cNvSpPr>
              <a:spLocks/>
            </p:cNvSpPr>
            <p:nvPr/>
          </p:nvSpPr>
          <p:spPr bwMode="auto">
            <a:xfrm>
              <a:off x="6574562" y="3015440"/>
              <a:ext cx="4779237" cy="84217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5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Hello! letterhead design is meant to project an image of professionalism and reliability. By using simple alignments we have created</a:t>
              </a:r>
            </a:p>
          </p:txBody>
        </p:sp>
        <p:sp>
          <p:nvSpPr>
            <p:cNvPr id="22" name="Rectangle 21">
              <a:extLst>
                <a:ext uri="{FF2B5EF4-FFF2-40B4-BE49-F238E27FC236}">
                  <a16:creationId xmlns:a16="http://schemas.microsoft.com/office/drawing/2014/main" id="{DCE3CBA5-5175-430E-B503-789F9C0A0D60}"/>
                </a:ext>
              </a:extLst>
            </p:cNvPr>
            <p:cNvSpPr/>
            <p:nvPr/>
          </p:nvSpPr>
          <p:spPr>
            <a:xfrm rot="2700000">
              <a:off x="6531219" y="4297813"/>
              <a:ext cx="333829" cy="333829"/>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TextBox 22">
              <a:extLst>
                <a:ext uri="{FF2B5EF4-FFF2-40B4-BE49-F238E27FC236}">
                  <a16:creationId xmlns:a16="http://schemas.microsoft.com/office/drawing/2014/main" id="{855214A8-65ED-4B44-9A60-393BDBE820C4}"/>
                </a:ext>
              </a:extLst>
            </p:cNvPr>
            <p:cNvSpPr txBox="1"/>
            <p:nvPr/>
          </p:nvSpPr>
          <p:spPr>
            <a:xfrm>
              <a:off x="6563269" y="4303145"/>
              <a:ext cx="269728" cy="323165"/>
            </a:xfrm>
            <a:prstGeom prst="rect">
              <a:avLst/>
            </a:prstGeom>
            <a:noFill/>
          </p:spPr>
          <p:txBody>
            <a:bodyPr wrap="square" rtlCol="0">
              <a:spAutoFit/>
            </a:bodyPr>
            <a:lstStyle/>
            <a:p>
              <a:pPr algn="ctr"/>
              <a:r>
                <a:rPr lang="en-US" sz="1500" dirty="0">
                  <a:solidFill>
                    <a:schemeClr val="bg1"/>
                  </a:solidFill>
                  <a:latin typeface="Open Sans" panose="020B0606030504020204" pitchFamily="34" charset="0"/>
                  <a:ea typeface="Open Sans" panose="020B0606030504020204" pitchFamily="34" charset="0"/>
                  <a:cs typeface="Open Sans" panose="020B0606030504020204" pitchFamily="34" charset="0"/>
                </a:rPr>
                <a:t>1</a:t>
              </a:r>
            </a:p>
          </p:txBody>
        </p:sp>
        <p:sp>
          <p:nvSpPr>
            <p:cNvPr id="21" name="Rectangle 9">
              <a:extLst>
                <a:ext uri="{FF2B5EF4-FFF2-40B4-BE49-F238E27FC236}">
                  <a16:creationId xmlns:a16="http://schemas.microsoft.com/office/drawing/2014/main" id="{B2F8DDA1-A57F-492C-B457-6AD568BFBE64}"/>
                </a:ext>
              </a:extLst>
            </p:cNvPr>
            <p:cNvSpPr>
              <a:spLocks/>
            </p:cNvSpPr>
            <p:nvPr/>
          </p:nvSpPr>
          <p:spPr bwMode="auto">
            <a:xfrm>
              <a:off x="7227704" y="4303144"/>
              <a:ext cx="4126095"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Hello! letterhead design is meant to project an image of professionalism and reliability. By using simple alignments we have</a:t>
              </a:r>
            </a:p>
          </p:txBody>
        </p:sp>
        <p:sp>
          <p:nvSpPr>
            <p:cNvPr id="27" name="Rectangle 26">
              <a:extLst>
                <a:ext uri="{FF2B5EF4-FFF2-40B4-BE49-F238E27FC236}">
                  <a16:creationId xmlns:a16="http://schemas.microsoft.com/office/drawing/2014/main" id="{2702CF50-1A81-4000-AE80-5D5387473F15}"/>
                </a:ext>
              </a:extLst>
            </p:cNvPr>
            <p:cNvSpPr/>
            <p:nvPr/>
          </p:nvSpPr>
          <p:spPr>
            <a:xfrm rot="2700000">
              <a:off x="6531219" y="4887571"/>
              <a:ext cx="333829" cy="333829"/>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TextBox 27">
              <a:extLst>
                <a:ext uri="{FF2B5EF4-FFF2-40B4-BE49-F238E27FC236}">
                  <a16:creationId xmlns:a16="http://schemas.microsoft.com/office/drawing/2014/main" id="{02393FA4-057A-42E7-802B-C9E579B584FA}"/>
                </a:ext>
              </a:extLst>
            </p:cNvPr>
            <p:cNvSpPr txBox="1"/>
            <p:nvPr/>
          </p:nvSpPr>
          <p:spPr>
            <a:xfrm>
              <a:off x="6563269" y="4892903"/>
              <a:ext cx="269728" cy="323165"/>
            </a:xfrm>
            <a:prstGeom prst="rect">
              <a:avLst/>
            </a:prstGeom>
            <a:noFill/>
          </p:spPr>
          <p:txBody>
            <a:bodyPr wrap="square" rtlCol="0">
              <a:spAutoFit/>
            </a:bodyPr>
            <a:lstStyle/>
            <a:p>
              <a:pPr algn="ctr"/>
              <a:r>
                <a:rPr lang="en-US" sz="1500" dirty="0">
                  <a:solidFill>
                    <a:schemeClr val="bg1"/>
                  </a:solidFill>
                  <a:latin typeface="Open Sans" panose="020B0606030504020204" pitchFamily="34" charset="0"/>
                  <a:ea typeface="Open Sans" panose="020B0606030504020204" pitchFamily="34" charset="0"/>
                  <a:cs typeface="Open Sans" panose="020B0606030504020204" pitchFamily="34" charset="0"/>
                </a:rPr>
                <a:t>2</a:t>
              </a:r>
            </a:p>
          </p:txBody>
        </p:sp>
        <p:sp>
          <p:nvSpPr>
            <p:cNvPr id="26" name="Rectangle 9">
              <a:extLst>
                <a:ext uri="{FF2B5EF4-FFF2-40B4-BE49-F238E27FC236}">
                  <a16:creationId xmlns:a16="http://schemas.microsoft.com/office/drawing/2014/main" id="{399AF71D-E057-4663-B209-2AD6966B0815}"/>
                </a:ext>
              </a:extLst>
            </p:cNvPr>
            <p:cNvSpPr>
              <a:spLocks/>
            </p:cNvSpPr>
            <p:nvPr/>
          </p:nvSpPr>
          <p:spPr bwMode="auto">
            <a:xfrm>
              <a:off x="7227704" y="4892902"/>
              <a:ext cx="4126095"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Hello! letterhead design is meant to project an image of professionalism and reliability. By using simple alignments we have</a:t>
              </a:r>
            </a:p>
          </p:txBody>
        </p:sp>
        <p:sp>
          <p:nvSpPr>
            <p:cNvPr id="32" name="Rectangle 31">
              <a:extLst>
                <a:ext uri="{FF2B5EF4-FFF2-40B4-BE49-F238E27FC236}">
                  <a16:creationId xmlns:a16="http://schemas.microsoft.com/office/drawing/2014/main" id="{22546944-C76E-4E64-BB36-3140B9E6AE66}"/>
                </a:ext>
              </a:extLst>
            </p:cNvPr>
            <p:cNvSpPr/>
            <p:nvPr/>
          </p:nvSpPr>
          <p:spPr>
            <a:xfrm rot="2700000">
              <a:off x="6531219" y="5477328"/>
              <a:ext cx="333829" cy="333829"/>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TextBox 32">
              <a:extLst>
                <a:ext uri="{FF2B5EF4-FFF2-40B4-BE49-F238E27FC236}">
                  <a16:creationId xmlns:a16="http://schemas.microsoft.com/office/drawing/2014/main" id="{124DAC5C-AEF6-4D3E-8A3B-696BB4FEB14F}"/>
                </a:ext>
              </a:extLst>
            </p:cNvPr>
            <p:cNvSpPr txBox="1"/>
            <p:nvPr/>
          </p:nvSpPr>
          <p:spPr>
            <a:xfrm>
              <a:off x="6563269" y="5482660"/>
              <a:ext cx="269728" cy="323165"/>
            </a:xfrm>
            <a:prstGeom prst="rect">
              <a:avLst/>
            </a:prstGeom>
            <a:noFill/>
          </p:spPr>
          <p:txBody>
            <a:bodyPr wrap="square" rtlCol="0">
              <a:spAutoFit/>
            </a:bodyPr>
            <a:lstStyle/>
            <a:p>
              <a:pPr algn="ctr"/>
              <a:r>
                <a:rPr lang="en-US" sz="1500" dirty="0">
                  <a:solidFill>
                    <a:schemeClr val="bg1"/>
                  </a:solidFill>
                  <a:latin typeface="Open Sans" panose="020B0606030504020204" pitchFamily="34" charset="0"/>
                  <a:ea typeface="Open Sans" panose="020B0606030504020204" pitchFamily="34" charset="0"/>
                  <a:cs typeface="Open Sans" panose="020B0606030504020204" pitchFamily="34" charset="0"/>
                </a:rPr>
                <a:t>3</a:t>
              </a:r>
            </a:p>
          </p:txBody>
        </p:sp>
        <p:sp>
          <p:nvSpPr>
            <p:cNvPr id="31" name="Rectangle 9">
              <a:extLst>
                <a:ext uri="{FF2B5EF4-FFF2-40B4-BE49-F238E27FC236}">
                  <a16:creationId xmlns:a16="http://schemas.microsoft.com/office/drawing/2014/main" id="{4614018D-1847-4DEF-873C-C8E36E6BEB07}"/>
                </a:ext>
              </a:extLst>
            </p:cNvPr>
            <p:cNvSpPr>
              <a:spLocks/>
            </p:cNvSpPr>
            <p:nvPr/>
          </p:nvSpPr>
          <p:spPr bwMode="auto">
            <a:xfrm>
              <a:off x="7227704" y="5482659"/>
              <a:ext cx="4126095" cy="3231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Hello! letterhead design is meant to project an image of professionalism and reliability. By using simple alignments we have</a:t>
              </a:r>
            </a:p>
          </p:txBody>
        </p:sp>
      </p:grpSp>
    </p:spTree>
    <p:extLst>
      <p:ext uri="{BB962C8B-B14F-4D97-AF65-F5344CB8AC3E}">
        <p14:creationId xmlns:p14="http://schemas.microsoft.com/office/powerpoint/2010/main" val="17934756"/>
      </p:ext>
    </p:extLst>
  </p:cSld>
  <p:clrMapOvr>
    <a:masterClrMapping/>
  </p:clrMapOvr>
  <mc:AlternateContent xmlns:mc="http://schemas.openxmlformats.org/markup-compatibility/2006" xmlns:p14="http://schemas.microsoft.com/office/powerpoint/2010/main">
    <mc:Choice Requires="p14">
      <p:transition spd="slow" p14:dur="1200">
        <p:dissolve/>
      </p:transition>
    </mc:Choice>
    <mc:Fallback xmlns="">
      <p:transition spd="slow">
        <p:dissolve/>
      </p:transition>
    </mc:Fallback>
  </mc:AlternateContent>
</p:sld>
</file>

<file path=ppt/theme/theme1.xml><?xml version="1.0" encoding="utf-8"?>
<a:theme xmlns:a="http://schemas.openxmlformats.org/drawingml/2006/main" name="Theme_Master">
  <a:themeElements>
    <a:clrScheme name="Custom 44">
      <a:dk1>
        <a:srgbClr val="000000"/>
      </a:dk1>
      <a:lt1>
        <a:srgbClr val="FFFFFF"/>
      </a:lt1>
      <a:dk2>
        <a:srgbClr val="26313A"/>
      </a:dk2>
      <a:lt2>
        <a:srgbClr val="E7E6E6"/>
      </a:lt2>
      <a:accent1>
        <a:srgbClr val="00AEEF"/>
      </a:accent1>
      <a:accent2>
        <a:srgbClr val="F37021"/>
      </a:accent2>
      <a:accent3>
        <a:srgbClr val="009E72"/>
      </a:accent3>
      <a:accent4>
        <a:srgbClr val="5FC8D7"/>
      </a:accent4>
      <a:accent5>
        <a:srgbClr val="ED1C24"/>
      </a:accent5>
      <a:accent6>
        <a:srgbClr val="8DC63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28376</TotalTime>
  <Words>530</Words>
  <Application>Microsoft Office PowerPoint</Application>
  <PresentationFormat>Widescreen</PresentationFormat>
  <Paragraphs>72</Paragraphs>
  <Slides>10</Slides>
  <Notes>10</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10</vt:i4>
      </vt:variant>
    </vt:vector>
  </HeadingPairs>
  <TitlesOfParts>
    <vt:vector size="23" baseType="lpstr">
      <vt:lpstr>Arial</vt:lpstr>
      <vt:lpstr>Avenir Black</vt:lpstr>
      <vt:lpstr>Calibri</vt:lpstr>
      <vt:lpstr>Montserrat-Regular</vt:lpstr>
      <vt:lpstr>Open Sans</vt:lpstr>
      <vt:lpstr>Open Sans </vt:lpstr>
      <vt:lpstr>Open Sans Extrabold</vt:lpstr>
      <vt:lpstr>Open Sans Light</vt:lpstr>
      <vt:lpstr>Open Sans Semibold</vt:lpstr>
      <vt:lpstr>PT Sans</vt:lpstr>
      <vt:lpstr>Raleway</vt:lpstr>
      <vt:lpstr>Roboto Slab</vt:lpstr>
      <vt:lpstr>Theme_Master</vt:lpstr>
      <vt:lpstr>PowerPoint Presentation</vt:lpstr>
      <vt:lpstr>PowerPoint Presentation</vt:lpstr>
      <vt:lpstr>PowerPoint Presentation</vt:lpstr>
      <vt:lpstr>PowerPoint Presentation</vt:lpstr>
      <vt:lpstr>Our Team Members</vt:lpstr>
      <vt:lpstr>PowerPoint Presentation</vt:lpstr>
      <vt:lpstr>PowerPoint Presentation</vt:lpstr>
      <vt:lpstr>Our Timeline</vt:lpstr>
      <vt:lpstr>Our Infographic</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4694</cp:revision>
  <dcterms:created xsi:type="dcterms:W3CDTF">2016-12-30T12:29:18Z</dcterms:created>
  <dcterms:modified xsi:type="dcterms:W3CDTF">2017-11-09T13:54:15Z</dcterms:modified>
</cp:coreProperties>
</file>