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18"/>
  </p:notesMasterIdLst>
  <p:handoutMasterIdLst>
    <p:handoutMasterId r:id="rId19"/>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00000"/>
    <a:srgbClr val="0D0D0D"/>
    <a:srgbClr val="A6A6A6"/>
    <a:srgbClr val="F2F2F2"/>
    <a:srgbClr val="7F7F7F"/>
    <a:srgbClr val="262626"/>
    <a:srgbClr val="E6E6E6"/>
    <a:srgbClr val="181717"/>
    <a:srgbClr val="44546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882" autoAdjust="0"/>
    <p:restoredTop sz="92255" autoAdjust="0"/>
  </p:normalViewPr>
  <p:slideViewPr>
    <p:cSldViewPr snapToGrid="0" snapToObjects="1">
      <p:cViewPr>
        <p:scale>
          <a:sx n="66" d="100"/>
          <a:sy n="66" d="100"/>
        </p:scale>
        <p:origin x="660" y="318"/>
      </p:cViewPr>
      <p:guideLst>
        <p:guide orient="horz" pos="2160"/>
        <p:guide pos="3840"/>
      </p:guideLst>
    </p:cSldViewPr>
  </p:slideViewPr>
  <p:notesTextViewPr>
    <p:cViewPr>
      <p:scale>
        <a:sx n="400" d="100"/>
        <a:sy n="400" d="100"/>
      </p:scale>
      <p:origin x="0" y="0"/>
    </p:cViewPr>
  </p:notesTextViewPr>
  <p:notesViewPr>
    <p:cSldViewPr snapToGrid="0" snapToObjects="1" showGuides="1">
      <p:cViewPr varScale="1">
        <p:scale>
          <a:sx n="56" d="100"/>
          <a:sy n="56" d="100"/>
        </p:scale>
        <p:origin x="2772"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tx1">
                <a:lumMod val="95000"/>
                <a:lumOff val="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ontserrat" panose="00000500000000000000" pitchFamily="50" charset="0"/>
                    <a:ea typeface="Open Sans Condensed Light" panose="020B0306030504020204" pitchFamily="34" charset="0"/>
                    <a:cs typeface="Open Sans Condensed Light" panose="020B0306030504020204" pitchFamily="34" charset="0"/>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2</c:v>
                </c:pt>
                <c:pt idx="1">
                  <c:v>5</c:v>
                </c:pt>
                <c:pt idx="2">
                  <c:v>3.5</c:v>
                </c:pt>
                <c:pt idx="3">
                  <c:v>4.5</c:v>
                </c:pt>
              </c:numCache>
            </c:numRef>
          </c:val>
          <c:extLst>
            <c:ext xmlns:c16="http://schemas.microsoft.com/office/drawing/2014/chart" uri="{C3380CC4-5D6E-409C-BE32-E72D297353CC}">
              <c16:uniqueId val="{00000000-5AD7-4013-B023-F1A80E5B5E3A}"/>
            </c:ext>
          </c:extLst>
        </c:ser>
        <c:ser>
          <c:idx val="1"/>
          <c:order val="1"/>
          <c:tx>
            <c:strRef>
              <c:f>Sheet1!$C$1</c:f>
              <c:strCache>
                <c:ptCount val="1"/>
                <c:pt idx="0">
                  <c:v>Series 2</c:v>
                </c:pt>
              </c:strCache>
            </c:strRef>
          </c:tx>
          <c:spPr>
            <a:solidFill>
              <a:schemeClr val="accent5"/>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ontserrat" panose="00000500000000000000" pitchFamily="50" charset="0"/>
                    <a:ea typeface="Open Sans Condensed Light" panose="020B0306030504020204" pitchFamily="34" charset="0"/>
                    <a:cs typeface="Open Sans Condensed Light" panose="020B0306030504020204" pitchFamily="34" charset="0"/>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5</c:v>
                </c:pt>
                <c:pt idx="1">
                  <c:v>2</c:v>
                </c:pt>
                <c:pt idx="2">
                  <c:v>1.8</c:v>
                </c:pt>
                <c:pt idx="3">
                  <c:v>2.8</c:v>
                </c:pt>
              </c:numCache>
            </c:numRef>
          </c:val>
          <c:extLst>
            <c:ext xmlns:c16="http://schemas.microsoft.com/office/drawing/2014/chart" uri="{C3380CC4-5D6E-409C-BE32-E72D297353CC}">
              <c16:uniqueId val="{00000001-5AD7-4013-B023-F1A80E5B5E3A}"/>
            </c:ext>
          </c:extLst>
        </c:ser>
        <c:dLbls>
          <c:dLblPos val="outEnd"/>
          <c:showLegendKey val="0"/>
          <c:showVal val="1"/>
          <c:showCatName val="0"/>
          <c:showSerName val="0"/>
          <c:showPercent val="0"/>
          <c:showBubbleSize val="0"/>
        </c:dLbls>
        <c:gapWidth val="219"/>
        <c:overlap val="-27"/>
        <c:axId val="529790288"/>
        <c:axId val="529790616"/>
      </c:barChart>
      <c:catAx>
        <c:axId val="52979028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ontserrat" panose="00000500000000000000" pitchFamily="50" charset="0"/>
                <a:ea typeface="Open Sans Condensed Light" panose="020B0306030504020204" pitchFamily="34" charset="0"/>
                <a:cs typeface="Open Sans Condensed Light" panose="020B0306030504020204" pitchFamily="34" charset="0"/>
              </a:defRPr>
            </a:pPr>
            <a:endParaRPr lang="en-US"/>
          </a:p>
        </c:txPr>
        <c:crossAx val="529790616"/>
        <c:crosses val="autoZero"/>
        <c:auto val="1"/>
        <c:lblAlgn val="ctr"/>
        <c:lblOffset val="100"/>
        <c:noMultiLvlLbl val="0"/>
      </c:catAx>
      <c:valAx>
        <c:axId val="52979061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ontserrat" panose="00000500000000000000" pitchFamily="50" charset="0"/>
                <a:ea typeface="Open Sans Condensed Light" panose="020B0306030504020204" pitchFamily="34" charset="0"/>
                <a:cs typeface="Open Sans Condensed Light" panose="020B0306030504020204" pitchFamily="34" charset="0"/>
              </a:defRPr>
            </a:pPr>
            <a:endParaRPr lang="en-US"/>
          </a:p>
        </c:txPr>
        <c:crossAx val="52979028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148D6F2-E7A9-4186-B939-AF782802AFFF}" type="datetimeFigureOut">
              <a:rPr lang="en-US" smtClean="0"/>
              <a:t>11/10/2017</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DFE459-DDA6-4E08-8F22-2D449EDC7671}" type="slidenum">
              <a:rPr lang="en-US" smtClean="0"/>
              <a:t>‹#›</a:t>
            </a:fld>
            <a:endParaRPr lang="en-US" dirty="0"/>
          </a:p>
        </p:txBody>
      </p:sp>
    </p:spTree>
    <p:extLst>
      <p:ext uri="{BB962C8B-B14F-4D97-AF65-F5344CB8AC3E}">
        <p14:creationId xmlns:p14="http://schemas.microsoft.com/office/powerpoint/2010/main" val="24186799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F512AF6-38B0-7044-93A0-AA3DA2AACD63}" type="datetimeFigureOut">
              <a:rPr lang="en-US" smtClean="0"/>
              <a:t>11/10/2017</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75A45-01EC-124A-B966-E49293B050A5}" type="slidenum">
              <a:rPr lang="en-US" smtClean="0"/>
              <a:t>‹#›</a:t>
            </a:fld>
            <a:endParaRPr lang="en-US" dirty="0"/>
          </a:p>
        </p:txBody>
      </p:sp>
    </p:spTree>
    <p:extLst>
      <p:ext uri="{BB962C8B-B14F-4D97-AF65-F5344CB8AC3E}">
        <p14:creationId xmlns:p14="http://schemas.microsoft.com/office/powerpoint/2010/main" val="19485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a:t>
            </a:fld>
            <a:endParaRPr lang="en-US" dirty="0"/>
          </a:p>
        </p:txBody>
      </p:sp>
    </p:spTree>
    <p:extLst>
      <p:ext uri="{BB962C8B-B14F-4D97-AF65-F5344CB8AC3E}">
        <p14:creationId xmlns:p14="http://schemas.microsoft.com/office/powerpoint/2010/main" val="1759981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10</a:t>
            </a:fld>
            <a:endParaRPr lang="en-US" dirty="0"/>
          </a:p>
        </p:txBody>
      </p:sp>
    </p:spTree>
    <p:extLst>
      <p:ext uri="{BB962C8B-B14F-4D97-AF65-F5344CB8AC3E}">
        <p14:creationId xmlns:p14="http://schemas.microsoft.com/office/powerpoint/2010/main" val="1768214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11</a:t>
            </a:fld>
            <a:endParaRPr lang="en-US" dirty="0"/>
          </a:p>
        </p:txBody>
      </p:sp>
    </p:spTree>
    <p:extLst>
      <p:ext uri="{BB962C8B-B14F-4D97-AF65-F5344CB8AC3E}">
        <p14:creationId xmlns:p14="http://schemas.microsoft.com/office/powerpoint/2010/main" val="27459638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12</a:t>
            </a:fld>
            <a:endParaRPr lang="en-US" dirty="0"/>
          </a:p>
        </p:txBody>
      </p:sp>
    </p:spTree>
    <p:extLst>
      <p:ext uri="{BB962C8B-B14F-4D97-AF65-F5344CB8AC3E}">
        <p14:creationId xmlns:p14="http://schemas.microsoft.com/office/powerpoint/2010/main" val="15747558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13</a:t>
            </a:fld>
            <a:endParaRPr lang="en-US" dirty="0"/>
          </a:p>
        </p:txBody>
      </p:sp>
    </p:spTree>
    <p:extLst>
      <p:ext uri="{BB962C8B-B14F-4D97-AF65-F5344CB8AC3E}">
        <p14:creationId xmlns:p14="http://schemas.microsoft.com/office/powerpoint/2010/main" val="42630358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14</a:t>
            </a:fld>
            <a:endParaRPr lang="en-US" dirty="0"/>
          </a:p>
        </p:txBody>
      </p:sp>
    </p:spTree>
    <p:extLst>
      <p:ext uri="{BB962C8B-B14F-4D97-AF65-F5344CB8AC3E}">
        <p14:creationId xmlns:p14="http://schemas.microsoft.com/office/powerpoint/2010/main" val="17075382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15</a:t>
            </a:fld>
            <a:endParaRPr lang="en-US" dirty="0"/>
          </a:p>
        </p:txBody>
      </p:sp>
    </p:spTree>
    <p:extLst>
      <p:ext uri="{BB962C8B-B14F-4D97-AF65-F5344CB8AC3E}">
        <p14:creationId xmlns:p14="http://schemas.microsoft.com/office/powerpoint/2010/main" val="24286141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16</a:t>
            </a:fld>
            <a:endParaRPr lang="en-US" dirty="0"/>
          </a:p>
        </p:txBody>
      </p:sp>
    </p:spTree>
    <p:extLst>
      <p:ext uri="{BB962C8B-B14F-4D97-AF65-F5344CB8AC3E}">
        <p14:creationId xmlns:p14="http://schemas.microsoft.com/office/powerpoint/2010/main" val="4453553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a:t>
            </a:fld>
            <a:endParaRPr lang="en-US" dirty="0"/>
          </a:p>
        </p:txBody>
      </p:sp>
    </p:spTree>
    <p:extLst>
      <p:ext uri="{BB962C8B-B14F-4D97-AF65-F5344CB8AC3E}">
        <p14:creationId xmlns:p14="http://schemas.microsoft.com/office/powerpoint/2010/main" val="36388864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3</a:t>
            </a:fld>
            <a:endParaRPr lang="en-US" dirty="0"/>
          </a:p>
        </p:txBody>
      </p:sp>
    </p:spTree>
    <p:extLst>
      <p:ext uri="{BB962C8B-B14F-4D97-AF65-F5344CB8AC3E}">
        <p14:creationId xmlns:p14="http://schemas.microsoft.com/office/powerpoint/2010/main" val="5640500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4</a:t>
            </a:fld>
            <a:endParaRPr lang="en-US" dirty="0"/>
          </a:p>
        </p:txBody>
      </p:sp>
    </p:spTree>
    <p:extLst>
      <p:ext uri="{BB962C8B-B14F-4D97-AF65-F5344CB8AC3E}">
        <p14:creationId xmlns:p14="http://schemas.microsoft.com/office/powerpoint/2010/main" val="22958867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5</a:t>
            </a:fld>
            <a:endParaRPr lang="en-US" dirty="0"/>
          </a:p>
        </p:txBody>
      </p:sp>
    </p:spTree>
    <p:extLst>
      <p:ext uri="{BB962C8B-B14F-4D97-AF65-F5344CB8AC3E}">
        <p14:creationId xmlns:p14="http://schemas.microsoft.com/office/powerpoint/2010/main" val="25048234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6</a:t>
            </a:fld>
            <a:endParaRPr lang="en-US" dirty="0"/>
          </a:p>
        </p:txBody>
      </p:sp>
    </p:spTree>
    <p:extLst>
      <p:ext uri="{BB962C8B-B14F-4D97-AF65-F5344CB8AC3E}">
        <p14:creationId xmlns:p14="http://schemas.microsoft.com/office/powerpoint/2010/main" val="19909510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7</a:t>
            </a:fld>
            <a:endParaRPr lang="en-US" dirty="0"/>
          </a:p>
        </p:txBody>
      </p:sp>
    </p:spTree>
    <p:extLst>
      <p:ext uri="{BB962C8B-B14F-4D97-AF65-F5344CB8AC3E}">
        <p14:creationId xmlns:p14="http://schemas.microsoft.com/office/powerpoint/2010/main" val="7565254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8</a:t>
            </a:fld>
            <a:endParaRPr lang="en-US" dirty="0"/>
          </a:p>
        </p:txBody>
      </p:sp>
    </p:spTree>
    <p:extLst>
      <p:ext uri="{BB962C8B-B14F-4D97-AF65-F5344CB8AC3E}">
        <p14:creationId xmlns:p14="http://schemas.microsoft.com/office/powerpoint/2010/main" val="41427625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9</a:t>
            </a:fld>
            <a:endParaRPr lang="en-US" dirty="0"/>
          </a:p>
        </p:txBody>
      </p:sp>
    </p:spTree>
    <p:extLst>
      <p:ext uri="{BB962C8B-B14F-4D97-AF65-F5344CB8AC3E}">
        <p14:creationId xmlns:p14="http://schemas.microsoft.com/office/powerpoint/2010/main" val="25451434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mage 1">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fld id="{21551D4C-8DCD-481E-AE96-1D8DBA4948C1}" type="slidenum">
              <a:rPr lang="en-US" smtClean="0"/>
              <a:pPr/>
              <a:t>‹#›</a:t>
            </a:fld>
            <a:endParaRPr lang="en-US" dirty="0"/>
          </a:p>
        </p:txBody>
      </p:sp>
      <p:sp>
        <p:nvSpPr>
          <p:cNvPr id="4" name="Date Placeholder 3"/>
          <p:cNvSpPr>
            <a:spLocks noGrp="1"/>
          </p:cNvSpPr>
          <p:nvPr>
            <p:ph type="dt" sz="half" idx="12"/>
          </p:nvPr>
        </p:nvSpPr>
        <p:spPr/>
        <p:txBody>
          <a:bodyPr/>
          <a:lstStyle/>
          <a:p>
            <a:r>
              <a:rPr lang="en-US" dirty="0"/>
              <a:t>www.yourwebsite.com</a:t>
            </a:r>
          </a:p>
        </p:txBody>
      </p:sp>
      <p:sp>
        <p:nvSpPr>
          <p:cNvPr id="7" name="Picture Placeholder 6"/>
          <p:cNvSpPr>
            <a:spLocks noGrp="1"/>
          </p:cNvSpPr>
          <p:nvPr>
            <p:ph type="pic" sz="quarter" idx="13" hasCustomPrompt="1"/>
          </p:nvPr>
        </p:nvSpPr>
        <p:spPr>
          <a:xfrm>
            <a:off x="5321300" y="1426029"/>
            <a:ext cx="1625599" cy="1625600"/>
          </a:xfrm>
          <a:prstGeom prst="rect">
            <a:avLst/>
          </a:prstGeom>
        </p:spPr>
        <p:txBody>
          <a:bodyPr/>
          <a:lstStyle>
            <a:lvl1pPr algn="ctr">
              <a:defRPr sz="1200" b="0" i="0">
                <a:latin typeface="Montserrat" panose="00000500000000000000" pitchFamily="50" charset="0"/>
              </a:defRPr>
            </a:lvl1pPr>
          </a:lstStyle>
          <a:p>
            <a:r>
              <a:rPr lang="en-US" dirty="0"/>
              <a:t>Picture</a:t>
            </a:r>
          </a:p>
        </p:txBody>
      </p:sp>
      <p:sp>
        <p:nvSpPr>
          <p:cNvPr id="5" name="Title 4"/>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944296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image 1">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fld id="{21551D4C-8DCD-481E-AE96-1D8DBA4948C1}" type="slidenum">
              <a:rPr lang="en-US" smtClean="0"/>
              <a:pPr/>
              <a:t>‹#›</a:t>
            </a:fld>
            <a:endParaRPr lang="en-US" dirty="0"/>
          </a:p>
        </p:txBody>
      </p:sp>
      <p:sp>
        <p:nvSpPr>
          <p:cNvPr id="4" name="Date Placeholder 3"/>
          <p:cNvSpPr>
            <a:spLocks noGrp="1"/>
          </p:cNvSpPr>
          <p:nvPr>
            <p:ph type="dt" sz="half" idx="12"/>
          </p:nvPr>
        </p:nvSpPr>
        <p:spPr/>
        <p:txBody>
          <a:bodyPr/>
          <a:lstStyle/>
          <a:p>
            <a:r>
              <a:rPr lang="en-US" dirty="0"/>
              <a:t>www.yourwebsite.com</a:t>
            </a:r>
          </a:p>
        </p:txBody>
      </p:sp>
      <p:sp>
        <p:nvSpPr>
          <p:cNvPr id="8" name="Title Placeholder 1"/>
          <p:cNvSpPr txBox="1">
            <a:spLocks/>
          </p:cNvSpPr>
          <p:nvPr userDrawn="1"/>
        </p:nvSpPr>
        <p:spPr>
          <a:xfrm>
            <a:off x="838200" y="942496"/>
            <a:ext cx="10515600" cy="343005"/>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2500" b="1" i="0" kern="1200">
                <a:solidFill>
                  <a:schemeClr val="tx1"/>
                </a:solidFill>
                <a:latin typeface="Montserrat" charset="0"/>
                <a:ea typeface="Montserrat" charset="0"/>
                <a:cs typeface="Montserrat" charset="0"/>
              </a:defRPr>
            </a:lvl1pPr>
          </a:lstStyle>
          <a:p>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Lorem ipsum dolor sit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amet</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agam</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facer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modo</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data lorem ipsum dolor sit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amet</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agam</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facer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modo</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data.</a:t>
            </a:r>
          </a:p>
        </p:txBody>
      </p:sp>
      <p:sp>
        <p:nvSpPr>
          <p:cNvPr id="9" name="Title 8"/>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7492253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image 1">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fld id="{21551D4C-8DCD-481E-AE96-1D8DBA4948C1}" type="slidenum">
              <a:rPr lang="en-US" smtClean="0"/>
              <a:pPr/>
              <a:t>‹#›</a:t>
            </a:fld>
            <a:endParaRPr lang="en-US" dirty="0"/>
          </a:p>
        </p:txBody>
      </p:sp>
      <p:sp>
        <p:nvSpPr>
          <p:cNvPr id="4" name="Date Placeholder 3"/>
          <p:cNvSpPr>
            <a:spLocks noGrp="1"/>
          </p:cNvSpPr>
          <p:nvPr>
            <p:ph type="dt" sz="half" idx="12"/>
          </p:nvPr>
        </p:nvSpPr>
        <p:spPr/>
        <p:txBody>
          <a:bodyPr/>
          <a:lstStyle/>
          <a:p>
            <a:r>
              <a:rPr lang="en-US" dirty="0"/>
              <a:t>www.yourwebsite.com</a:t>
            </a:r>
          </a:p>
        </p:txBody>
      </p:sp>
      <p:sp>
        <p:nvSpPr>
          <p:cNvPr id="8" name="Title Placeholder 1"/>
          <p:cNvSpPr txBox="1">
            <a:spLocks/>
          </p:cNvSpPr>
          <p:nvPr userDrawn="1"/>
        </p:nvSpPr>
        <p:spPr>
          <a:xfrm>
            <a:off x="838200" y="942496"/>
            <a:ext cx="10515600" cy="343005"/>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2500" b="1" i="0" kern="1200">
                <a:solidFill>
                  <a:schemeClr val="tx1"/>
                </a:solidFill>
                <a:latin typeface="Montserrat" charset="0"/>
                <a:ea typeface="Montserrat" charset="0"/>
                <a:cs typeface="Montserrat" charset="0"/>
              </a:defRPr>
            </a:lvl1pPr>
          </a:lstStyle>
          <a:p>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Lorem ipsum dolor sit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amet</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agam</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facer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modo</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data lorem ipsum dolor sit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amet</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agam</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facer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modo</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data.</a:t>
            </a:r>
          </a:p>
        </p:txBody>
      </p:sp>
      <p:sp>
        <p:nvSpPr>
          <p:cNvPr id="9" name="Title 8"/>
          <p:cNvSpPr>
            <a:spLocks noGrp="1"/>
          </p:cNvSpPr>
          <p:nvPr>
            <p:ph type="title"/>
          </p:nvPr>
        </p:nvSpPr>
        <p:spPr/>
        <p:txBody>
          <a:bodyPr/>
          <a:lstStyle/>
          <a:p>
            <a:r>
              <a:rPr lang="en-US" dirty="0"/>
              <a:t>Click to edit Master title style</a:t>
            </a:r>
          </a:p>
        </p:txBody>
      </p:sp>
      <p:sp>
        <p:nvSpPr>
          <p:cNvPr id="7" name="Picture Placeholder 6"/>
          <p:cNvSpPr>
            <a:spLocks noGrp="1"/>
          </p:cNvSpPr>
          <p:nvPr>
            <p:ph type="pic" sz="quarter" idx="13" hasCustomPrompt="1"/>
          </p:nvPr>
        </p:nvSpPr>
        <p:spPr>
          <a:xfrm>
            <a:off x="-11794" y="1610288"/>
            <a:ext cx="12203794" cy="2596147"/>
          </a:xfrm>
          <a:prstGeom prst="rect">
            <a:avLst/>
          </a:prstGeom>
        </p:spPr>
        <p:txBody>
          <a:bodyPr/>
          <a:lstStyle>
            <a:lvl1pPr algn="ctr">
              <a:defRPr sz="1200" b="0" i="0">
                <a:latin typeface="Montserrat" panose="00000500000000000000" pitchFamily="50" charset="0"/>
              </a:defRPr>
            </a:lvl1pPr>
          </a:lstStyle>
          <a:p>
            <a:r>
              <a:rPr lang="en-US" dirty="0"/>
              <a:t>Picture</a:t>
            </a:r>
          </a:p>
        </p:txBody>
      </p:sp>
    </p:spTree>
    <p:extLst>
      <p:ext uri="{BB962C8B-B14F-4D97-AF65-F5344CB8AC3E}">
        <p14:creationId xmlns:p14="http://schemas.microsoft.com/office/powerpoint/2010/main" val="184106959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image 1">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fld id="{21551D4C-8DCD-481E-AE96-1D8DBA4948C1}" type="slidenum">
              <a:rPr lang="en-US" smtClean="0"/>
              <a:pPr/>
              <a:t>‹#›</a:t>
            </a:fld>
            <a:endParaRPr lang="en-US" dirty="0"/>
          </a:p>
        </p:txBody>
      </p:sp>
      <p:sp>
        <p:nvSpPr>
          <p:cNvPr id="4" name="Date Placeholder 3"/>
          <p:cNvSpPr>
            <a:spLocks noGrp="1"/>
          </p:cNvSpPr>
          <p:nvPr>
            <p:ph type="dt" sz="half" idx="12"/>
          </p:nvPr>
        </p:nvSpPr>
        <p:spPr/>
        <p:txBody>
          <a:bodyPr/>
          <a:lstStyle/>
          <a:p>
            <a:r>
              <a:rPr lang="en-US" dirty="0"/>
              <a:t>www.yourwebsite.com</a:t>
            </a:r>
          </a:p>
        </p:txBody>
      </p:sp>
      <p:sp>
        <p:nvSpPr>
          <p:cNvPr id="7" name="Picture Placeholder 6"/>
          <p:cNvSpPr>
            <a:spLocks noGrp="1"/>
          </p:cNvSpPr>
          <p:nvPr>
            <p:ph type="pic" sz="quarter" idx="13" hasCustomPrompt="1"/>
          </p:nvPr>
        </p:nvSpPr>
        <p:spPr>
          <a:xfrm>
            <a:off x="1624284" y="1729191"/>
            <a:ext cx="2156603" cy="1815922"/>
          </a:xfrm>
          <a:prstGeom prst="rect">
            <a:avLst/>
          </a:prstGeom>
        </p:spPr>
        <p:txBody>
          <a:bodyPr/>
          <a:lstStyle>
            <a:lvl1pPr algn="ctr">
              <a:defRPr sz="1200" b="0" i="0">
                <a:latin typeface="Montserrat" panose="00000500000000000000" pitchFamily="50" charset="0"/>
              </a:defRPr>
            </a:lvl1pPr>
          </a:lstStyle>
          <a:p>
            <a:r>
              <a:rPr lang="en-US" dirty="0"/>
              <a:t>Picture</a:t>
            </a:r>
          </a:p>
        </p:txBody>
      </p:sp>
      <p:sp>
        <p:nvSpPr>
          <p:cNvPr id="8" name="Title Placeholder 1"/>
          <p:cNvSpPr txBox="1">
            <a:spLocks/>
          </p:cNvSpPr>
          <p:nvPr userDrawn="1"/>
        </p:nvSpPr>
        <p:spPr>
          <a:xfrm>
            <a:off x="838200" y="942496"/>
            <a:ext cx="10515600" cy="343005"/>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2500" b="1" i="0" kern="1200">
                <a:solidFill>
                  <a:schemeClr val="tx1"/>
                </a:solidFill>
                <a:latin typeface="Montserrat" charset="0"/>
                <a:ea typeface="Montserrat" charset="0"/>
                <a:cs typeface="Montserrat" charset="0"/>
              </a:defRPr>
            </a:lvl1pPr>
          </a:lstStyle>
          <a:p>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Lorem ipsum dolor sit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amet</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agam</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facer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modo</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data lorem ipsum dolor sit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amet</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agam</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facer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modo</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data.</a:t>
            </a:r>
          </a:p>
        </p:txBody>
      </p:sp>
      <p:sp>
        <p:nvSpPr>
          <p:cNvPr id="9" name="Title 8"/>
          <p:cNvSpPr>
            <a:spLocks noGrp="1"/>
          </p:cNvSpPr>
          <p:nvPr>
            <p:ph type="title"/>
          </p:nvPr>
        </p:nvSpPr>
        <p:spPr/>
        <p:txBody>
          <a:bodyPr/>
          <a:lstStyle/>
          <a:p>
            <a:r>
              <a:rPr lang="en-US" dirty="0"/>
              <a:t>Click to edit Master title style</a:t>
            </a:r>
          </a:p>
        </p:txBody>
      </p:sp>
      <p:sp>
        <p:nvSpPr>
          <p:cNvPr id="14" name="Picture Placeholder 6"/>
          <p:cNvSpPr>
            <a:spLocks noGrp="1"/>
          </p:cNvSpPr>
          <p:nvPr>
            <p:ph type="pic" sz="quarter" idx="14" hasCustomPrompt="1"/>
          </p:nvPr>
        </p:nvSpPr>
        <p:spPr>
          <a:xfrm>
            <a:off x="3886560" y="1729191"/>
            <a:ext cx="2156603" cy="1815922"/>
          </a:xfrm>
          <a:prstGeom prst="rect">
            <a:avLst/>
          </a:prstGeom>
        </p:spPr>
        <p:txBody>
          <a:bodyPr/>
          <a:lstStyle>
            <a:lvl1pPr algn="ctr">
              <a:defRPr sz="1200" b="0" i="0">
                <a:latin typeface="Montserrat" panose="00000500000000000000" pitchFamily="50" charset="0"/>
              </a:defRPr>
            </a:lvl1pPr>
          </a:lstStyle>
          <a:p>
            <a:r>
              <a:rPr lang="en-US" dirty="0"/>
              <a:t>Picture</a:t>
            </a:r>
          </a:p>
        </p:txBody>
      </p:sp>
      <p:sp>
        <p:nvSpPr>
          <p:cNvPr id="15" name="Picture Placeholder 6"/>
          <p:cNvSpPr>
            <a:spLocks noGrp="1"/>
          </p:cNvSpPr>
          <p:nvPr>
            <p:ph type="pic" sz="quarter" idx="15" hasCustomPrompt="1"/>
          </p:nvPr>
        </p:nvSpPr>
        <p:spPr>
          <a:xfrm>
            <a:off x="6148835" y="1729191"/>
            <a:ext cx="2156603" cy="1815922"/>
          </a:xfrm>
          <a:prstGeom prst="rect">
            <a:avLst/>
          </a:prstGeom>
        </p:spPr>
        <p:txBody>
          <a:bodyPr/>
          <a:lstStyle>
            <a:lvl1pPr algn="ctr">
              <a:defRPr sz="1200" b="0" i="0">
                <a:latin typeface="Montserrat" panose="00000500000000000000" pitchFamily="50" charset="0"/>
              </a:defRPr>
            </a:lvl1pPr>
          </a:lstStyle>
          <a:p>
            <a:r>
              <a:rPr lang="en-US" dirty="0"/>
              <a:t>Picture</a:t>
            </a:r>
          </a:p>
        </p:txBody>
      </p:sp>
      <p:sp>
        <p:nvSpPr>
          <p:cNvPr id="16" name="Picture Placeholder 6"/>
          <p:cNvSpPr>
            <a:spLocks noGrp="1"/>
          </p:cNvSpPr>
          <p:nvPr>
            <p:ph type="pic" sz="quarter" idx="16" hasCustomPrompt="1"/>
          </p:nvPr>
        </p:nvSpPr>
        <p:spPr>
          <a:xfrm>
            <a:off x="8411113" y="1729191"/>
            <a:ext cx="2156603" cy="1815922"/>
          </a:xfrm>
          <a:prstGeom prst="rect">
            <a:avLst/>
          </a:prstGeom>
        </p:spPr>
        <p:txBody>
          <a:bodyPr/>
          <a:lstStyle>
            <a:lvl1pPr algn="ctr">
              <a:defRPr sz="1200" b="0" i="0">
                <a:latin typeface="Montserrat" panose="00000500000000000000" pitchFamily="50" charset="0"/>
              </a:defRPr>
            </a:lvl1pPr>
          </a:lstStyle>
          <a:p>
            <a:r>
              <a:rPr lang="en-US" dirty="0"/>
              <a:t>Picture</a:t>
            </a:r>
          </a:p>
        </p:txBody>
      </p:sp>
    </p:spTree>
    <p:extLst>
      <p:ext uri="{BB962C8B-B14F-4D97-AF65-F5344CB8AC3E}">
        <p14:creationId xmlns:p14="http://schemas.microsoft.com/office/powerpoint/2010/main" val="2246867443"/>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image 1">
    <p:spTree>
      <p:nvGrpSpPr>
        <p:cNvPr id="1" name=""/>
        <p:cNvGrpSpPr/>
        <p:nvPr/>
      </p:nvGrpSpPr>
      <p:grpSpPr>
        <a:xfrm>
          <a:off x="0" y="0"/>
          <a:ext cx="0" cy="0"/>
          <a:chOff x="0" y="0"/>
          <a:chExt cx="0" cy="0"/>
        </a:xfrm>
      </p:grpSpPr>
      <p:sp>
        <p:nvSpPr>
          <p:cNvPr id="16" name="Picture Placeholder 6"/>
          <p:cNvSpPr>
            <a:spLocks noGrp="1"/>
          </p:cNvSpPr>
          <p:nvPr>
            <p:ph type="pic" sz="quarter" idx="16" hasCustomPrompt="1"/>
          </p:nvPr>
        </p:nvSpPr>
        <p:spPr>
          <a:xfrm>
            <a:off x="4003859" y="1677673"/>
            <a:ext cx="2092142" cy="2160272"/>
          </a:xfrm>
          <a:prstGeom prst="rect">
            <a:avLst/>
          </a:prstGeom>
        </p:spPr>
        <p:txBody>
          <a:bodyPr/>
          <a:lstStyle>
            <a:lvl1pPr algn="ctr">
              <a:defRPr sz="1200" b="0" i="0">
                <a:latin typeface="Montserrat" panose="00000500000000000000" pitchFamily="50" charset="0"/>
              </a:defRPr>
            </a:lvl1pPr>
          </a:lstStyle>
          <a:p>
            <a:r>
              <a:rPr lang="en-US" dirty="0"/>
              <a:t>Picture</a:t>
            </a:r>
          </a:p>
        </p:txBody>
      </p:sp>
      <p:sp>
        <p:nvSpPr>
          <p:cNvPr id="17" name="Picture Placeholder 6"/>
          <p:cNvSpPr>
            <a:spLocks noGrp="1"/>
          </p:cNvSpPr>
          <p:nvPr>
            <p:ph type="pic" sz="quarter" idx="17" hasCustomPrompt="1"/>
          </p:nvPr>
        </p:nvSpPr>
        <p:spPr>
          <a:xfrm>
            <a:off x="1" y="1677672"/>
            <a:ext cx="3860800" cy="3986527"/>
          </a:xfrm>
          <a:prstGeom prst="rect">
            <a:avLst/>
          </a:prstGeom>
        </p:spPr>
        <p:txBody>
          <a:bodyPr/>
          <a:lstStyle>
            <a:lvl1pPr algn="ctr">
              <a:defRPr sz="1200" b="0" i="0">
                <a:latin typeface="Montserrat" panose="00000500000000000000" pitchFamily="50" charset="0"/>
              </a:defRPr>
            </a:lvl1pPr>
          </a:lstStyle>
          <a:p>
            <a:r>
              <a:rPr lang="en-US" dirty="0"/>
              <a:t>Picture</a:t>
            </a:r>
          </a:p>
        </p:txBody>
      </p:sp>
      <p:sp>
        <p:nvSpPr>
          <p:cNvPr id="18" name="Picture Placeholder 6"/>
          <p:cNvSpPr>
            <a:spLocks noGrp="1"/>
          </p:cNvSpPr>
          <p:nvPr>
            <p:ph type="pic" sz="quarter" idx="18" hasCustomPrompt="1"/>
          </p:nvPr>
        </p:nvSpPr>
        <p:spPr>
          <a:xfrm>
            <a:off x="4003858" y="3975100"/>
            <a:ext cx="4327341" cy="1689100"/>
          </a:xfrm>
          <a:prstGeom prst="rect">
            <a:avLst/>
          </a:prstGeom>
        </p:spPr>
        <p:txBody>
          <a:bodyPr/>
          <a:lstStyle>
            <a:lvl1pPr algn="ctr">
              <a:defRPr sz="1200" b="0" i="0">
                <a:latin typeface="Montserrat" panose="00000500000000000000" pitchFamily="50" charset="0"/>
              </a:defRPr>
            </a:lvl1pPr>
          </a:lstStyle>
          <a:p>
            <a:r>
              <a:rPr lang="en-US" dirty="0"/>
              <a:t>Picture</a:t>
            </a:r>
          </a:p>
        </p:txBody>
      </p:sp>
      <p:sp>
        <p:nvSpPr>
          <p:cNvPr id="19" name="Picture Placeholder 6"/>
          <p:cNvSpPr>
            <a:spLocks noGrp="1"/>
          </p:cNvSpPr>
          <p:nvPr>
            <p:ph type="pic" sz="quarter" idx="19" hasCustomPrompt="1"/>
          </p:nvPr>
        </p:nvSpPr>
        <p:spPr>
          <a:xfrm>
            <a:off x="8474256" y="3975100"/>
            <a:ext cx="3717744" cy="1689100"/>
          </a:xfrm>
          <a:prstGeom prst="rect">
            <a:avLst/>
          </a:prstGeom>
        </p:spPr>
        <p:txBody>
          <a:bodyPr/>
          <a:lstStyle>
            <a:lvl1pPr algn="ctr">
              <a:defRPr sz="1200" b="0" i="0">
                <a:latin typeface="Montserrat" panose="00000500000000000000" pitchFamily="50" charset="0"/>
              </a:defRPr>
            </a:lvl1pPr>
          </a:lstStyle>
          <a:p>
            <a:r>
              <a:rPr lang="en-US" dirty="0"/>
              <a:t>Picture</a:t>
            </a:r>
          </a:p>
        </p:txBody>
      </p:sp>
      <p:sp>
        <p:nvSpPr>
          <p:cNvPr id="3" name="Slide Number Placeholder 2"/>
          <p:cNvSpPr>
            <a:spLocks noGrp="1"/>
          </p:cNvSpPr>
          <p:nvPr>
            <p:ph type="sldNum" sz="quarter" idx="11"/>
          </p:nvPr>
        </p:nvSpPr>
        <p:spPr/>
        <p:txBody>
          <a:bodyPr/>
          <a:lstStyle/>
          <a:p>
            <a:fld id="{21551D4C-8DCD-481E-AE96-1D8DBA4948C1}" type="slidenum">
              <a:rPr lang="en-US" smtClean="0"/>
              <a:pPr/>
              <a:t>‹#›</a:t>
            </a:fld>
            <a:endParaRPr lang="en-US" dirty="0"/>
          </a:p>
        </p:txBody>
      </p:sp>
      <p:sp>
        <p:nvSpPr>
          <p:cNvPr id="4" name="Date Placeholder 3"/>
          <p:cNvSpPr>
            <a:spLocks noGrp="1"/>
          </p:cNvSpPr>
          <p:nvPr>
            <p:ph type="dt" sz="half" idx="12"/>
          </p:nvPr>
        </p:nvSpPr>
        <p:spPr/>
        <p:txBody>
          <a:bodyPr/>
          <a:lstStyle/>
          <a:p>
            <a:r>
              <a:rPr lang="en-US" dirty="0"/>
              <a:t>www.yourwebsite.com</a:t>
            </a:r>
          </a:p>
        </p:txBody>
      </p:sp>
      <p:sp>
        <p:nvSpPr>
          <p:cNvPr id="8" name="Title Placeholder 1"/>
          <p:cNvSpPr txBox="1">
            <a:spLocks/>
          </p:cNvSpPr>
          <p:nvPr userDrawn="1"/>
        </p:nvSpPr>
        <p:spPr>
          <a:xfrm>
            <a:off x="838200" y="942496"/>
            <a:ext cx="10515600" cy="343005"/>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2500" b="1" i="0" kern="1200">
                <a:solidFill>
                  <a:schemeClr val="tx1"/>
                </a:solidFill>
                <a:latin typeface="Montserrat" charset="0"/>
                <a:ea typeface="Montserrat" charset="0"/>
                <a:cs typeface="Montserrat" charset="0"/>
              </a:defRPr>
            </a:lvl1pPr>
          </a:lstStyle>
          <a:p>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Lorem ipsum dolor sit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amet</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agam</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facer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modo</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data lorem ipsum dolor sit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amet</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agam</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facer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modo</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data.</a:t>
            </a:r>
          </a:p>
        </p:txBody>
      </p:sp>
      <p:sp>
        <p:nvSpPr>
          <p:cNvPr id="9" name="Title 8"/>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3196119862"/>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image 1">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fld id="{21551D4C-8DCD-481E-AE96-1D8DBA4948C1}" type="slidenum">
              <a:rPr lang="en-US" smtClean="0"/>
              <a:pPr/>
              <a:t>‹#›</a:t>
            </a:fld>
            <a:endParaRPr lang="en-US" dirty="0"/>
          </a:p>
        </p:txBody>
      </p:sp>
      <p:sp>
        <p:nvSpPr>
          <p:cNvPr id="4" name="Date Placeholder 3"/>
          <p:cNvSpPr>
            <a:spLocks noGrp="1"/>
          </p:cNvSpPr>
          <p:nvPr>
            <p:ph type="dt" sz="half" idx="12"/>
          </p:nvPr>
        </p:nvSpPr>
        <p:spPr/>
        <p:txBody>
          <a:bodyPr/>
          <a:lstStyle/>
          <a:p>
            <a:r>
              <a:rPr lang="en-US" dirty="0"/>
              <a:t>www.yourwebsite.com</a:t>
            </a:r>
          </a:p>
        </p:txBody>
      </p:sp>
      <p:sp>
        <p:nvSpPr>
          <p:cNvPr id="8" name="Title Placeholder 1"/>
          <p:cNvSpPr txBox="1">
            <a:spLocks/>
          </p:cNvSpPr>
          <p:nvPr userDrawn="1"/>
        </p:nvSpPr>
        <p:spPr>
          <a:xfrm>
            <a:off x="838200" y="942496"/>
            <a:ext cx="10515600" cy="343005"/>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2500" b="1" i="0" kern="1200">
                <a:solidFill>
                  <a:schemeClr val="tx1"/>
                </a:solidFill>
                <a:latin typeface="Montserrat" charset="0"/>
                <a:ea typeface="Montserrat" charset="0"/>
                <a:cs typeface="Montserrat" charset="0"/>
              </a:defRPr>
            </a:lvl1pPr>
          </a:lstStyle>
          <a:p>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Lorem ipsum dolor sit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amet</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agam</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facer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modo</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data lorem ipsum dolor sit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amet</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agam</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facer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modo</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data.</a:t>
            </a:r>
          </a:p>
        </p:txBody>
      </p:sp>
      <p:sp>
        <p:nvSpPr>
          <p:cNvPr id="9" name="Title 8"/>
          <p:cNvSpPr>
            <a:spLocks noGrp="1"/>
          </p:cNvSpPr>
          <p:nvPr>
            <p:ph type="title"/>
          </p:nvPr>
        </p:nvSpPr>
        <p:spPr/>
        <p:txBody>
          <a:bodyPr/>
          <a:lstStyle/>
          <a:p>
            <a:r>
              <a:rPr lang="en-US" dirty="0"/>
              <a:t>Click to edit Master title style</a:t>
            </a:r>
          </a:p>
        </p:txBody>
      </p:sp>
      <p:sp>
        <p:nvSpPr>
          <p:cNvPr id="19" name="Picture Placeholder 6"/>
          <p:cNvSpPr>
            <a:spLocks noGrp="1"/>
          </p:cNvSpPr>
          <p:nvPr>
            <p:ph type="pic" sz="quarter" idx="19" hasCustomPrompt="1"/>
          </p:nvPr>
        </p:nvSpPr>
        <p:spPr>
          <a:xfrm>
            <a:off x="1656397" y="1765301"/>
            <a:ext cx="8879205" cy="1803400"/>
          </a:xfrm>
          <a:prstGeom prst="rect">
            <a:avLst/>
          </a:prstGeom>
        </p:spPr>
        <p:txBody>
          <a:bodyPr/>
          <a:lstStyle>
            <a:lvl1pPr algn="ctr">
              <a:defRPr sz="1200" b="0" i="0">
                <a:latin typeface="Montserrat" panose="00000500000000000000" pitchFamily="50" charset="0"/>
              </a:defRPr>
            </a:lvl1pPr>
          </a:lstStyle>
          <a:p>
            <a:r>
              <a:rPr lang="en-US" dirty="0"/>
              <a:t>Picture</a:t>
            </a:r>
          </a:p>
        </p:txBody>
      </p:sp>
    </p:spTree>
    <p:extLst>
      <p:ext uri="{BB962C8B-B14F-4D97-AF65-F5344CB8AC3E}">
        <p14:creationId xmlns:p14="http://schemas.microsoft.com/office/powerpoint/2010/main" val="4133752448"/>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image 1">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fld id="{21551D4C-8DCD-481E-AE96-1D8DBA4948C1}" type="slidenum">
              <a:rPr lang="en-US" smtClean="0"/>
              <a:pPr/>
              <a:t>‹#›</a:t>
            </a:fld>
            <a:endParaRPr lang="en-US" dirty="0"/>
          </a:p>
        </p:txBody>
      </p:sp>
      <p:sp>
        <p:nvSpPr>
          <p:cNvPr id="4" name="Date Placeholder 3"/>
          <p:cNvSpPr>
            <a:spLocks noGrp="1"/>
          </p:cNvSpPr>
          <p:nvPr>
            <p:ph type="dt" sz="half" idx="12"/>
          </p:nvPr>
        </p:nvSpPr>
        <p:spPr/>
        <p:txBody>
          <a:bodyPr/>
          <a:lstStyle/>
          <a:p>
            <a:r>
              <a:rPr lang="en-US" dirty="0"/>
              <a:t>www.yourwebsite.com</a:t>
            </a:r>
          </a:p>
        </p:txBody>
      </p:sp>
      <p:sp>
        <p:nvSpPr>
          <p:cNvPr id="8" name="Title Placeholder 1"/>
          <p:cNvSpPr txBox="1">
            <a:spLocks/>
          </p:cNvSpPr>
          <p:nvPr userDrawn="1"/>
        </p:nvSpPr>
        <p:spPr>
          <a:xfrm>
            <a:off x="838200" y="942496"/>
            <a:ext cx="10515600" cy="343005"/>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2500" b="1" i="0" kern="1200">
                <a:solidFill>
                  <a:schemeClr val="tx1"/>
                </a:solidFill>
                <a:latin typeface="Montserrat" charset="0"/>
                <a:ea typeface="Montserrat" charset="0"/>
                <a:cs typeface="Montserrat" charset="0"/>
              </a:defRPr>
            </a:lvl1pPr>
          </a:lstStyle>
          <a:p>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Lorem ipsum dolor sit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amet</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agam</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facer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modo</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data lorem ipsum dolor sit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amet</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agam</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facer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modo</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data.</a:t>
            </a:r>
          </a:p>
        </p:txBody>
      </p:sp>
      <p:sp>
        <p:nvSpPr>
          <p:cNvPr id="9" name="Title 8"/>
          <p:cNvSpPr>
            <a:spLocks noGrp="1"/>
          </p:cNvSpPr>
          <p:nvPr>
            <p:ph type="title"/>
          </p:nvPr>
        </p:nvSpPr>
        <p:spPr/>
        <p:txBody>
          <a:bodyPr/>
          <a:lstStyle/>
          <a:p>
            <a:r>
              <a:rPr lang="en-US" dirty="0"/>
              <a:t>Click to edit Master title style</a:t>
            </a:r>
          </a:p>
        </p:txBody>
      </p:sp>
      <p:sp>
        <p:nvSpPr>
          <p:cNvPr id="19" name="Picture Placeholder 6"/>
          <p:cNvSpPr>
            <a:spLocks noGrp="1"/>
          </p:cNvSpPr>
          <p:nvPr>
            <p:ph type="pic" sz="quarter" idx="19" hasCustomPrompt="1"/>
          </p:nvPr>
        </p:nvSpPr>
        <p:spPr>
          <a:xfrm>
            <a:off x="1" y="2044829"/>
            <a:ext cx="2395205" cy="3638408"/>
          </a:xfrm>
          <a:prstGeom prst="rect">
            <a:avLst/>
          </a:prstGeom>
        </p:spPr>
        <p:txBody>
          <a:bodyPr/>
          <a:lstStyle>
            <a:lvl1pPr algn="ctr">
              <a:defRPr sz="1200" b="0" i="0">
                <a:latin typeface="Montserrat" panose="00000500000000000000" pitchFamily="50" charset="0"/>
              </a:defRPr>
            </a:lvl1pPr>
          </a:lstStyle>
          <a:p>
            <a:r>
              <a:rPr lang="en-US" dirty="0"/>
              <a:t>Picture</a:t>
            </a:r>
          </a:p>
        </p:txBody>
      </p:sp>
    </p:spTree>
    <p:extLst>
      <p:ext uri="{BB962C8B-B14F-4D97-AF65-F5344CB8AC3E}">
        <p14:creationId xmlns:p14="http://schemas.microsoft.com/office/powerpoint/2010/main" val="618308007"/>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7_image 1">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fld id="{21551D4C-8DCD-481E-AE96-1D8DBA4948C1}" type="slidenum">
              <a:rPr lang="en-US" smtClean="0"/>
              <a:pPr/>
              <a:t>‹#›</a:t>
            </a:fld>
            <a:endParaRPr lang="en-US" dirty="0"/>
          </a:p>
        </p:txBody>
      </p:sp>
      <p:sp>
        <p:nvSpPr>
          <p:cNvPr id="4" name="Date Placeholder 3"/>
          <p:cNvSpPr>
            <a:spLocks noGrp="1"/>
          </p:cNvSpPr>
          <p:nvPr>
            <p:ph type="dt" sz="half" idx="12"/>
          </p:nvPr>
        </p:nvSpPr>
        <p:spPr/>
        <p:txBody>
          <a:bodyPr/>
          <a:lstStyle/>
          <a:p>
            <a:r>
              <a:rPr lang="en-US" dirty="0"/>
              <a:t>www.yourwebsite.com</a:t>
            </a:r>
          </a:p>
        </p:txBody>
      </p:sp>
      <p:sp>
        <p:nvSpPr>
          <p:cNvPr id="8" name="Title Placeholder 1"/>
          <p:cNvSpPr txBox="1">
            <a:spLocks/>
          </p:cNvSpPr>
          <p:nvPr userDrawn="1"/>
        </p:nvSpPr>
        <p:spPr>
          <a:xfrm>
            <a:off x="838200" y="942496"/>
            <a:ext cx="10515600" cy="343005"/>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2500" b="1" i="0" kern="1200">
                <a:solidFill>
                  <a:schemeClr val="tx1"/>
                </a:solidFill>
                <a:latin typeface="Montserrat" charset="0"/>
                <a:ea typeface="Montserrat" charset="0"/>
                <a:cs typeface="Montserrat" charset="0"/>
              </a:defRPr>
            </a:lvl1pPr>
          </a:lstStyle>
          <a:p>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Lorem ipsum dolor sit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amet</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agam</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facer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modo</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data lorem ipsum dolor sit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amet</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agam</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facer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modo</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data.</a:t>
            </a:r>
          </a:p>
        </p:txBody>
      </p:sp>
      <p:sp>
        <p:nvSpPr>
          <p:cNvPr id="9" name="Title 8"/>
          <p:cNvSpPr>
            <a:spLocks noGrp="1"/>
          </p:cNvSpPr>
          <p:nvPr>
            <p:ph type="title"/>
          </p:nvPr>
        </p:nvSpPr>
        <p:spPr/>
        <p:txBody>
          <a:bodyPr/>
          <a:lstStyle/>
          <a:p>
            <a:r>
              <a:rPr lang="en-US" dirty="0"/>
              <a:t>Click to edit Master title style</a:t>
            </a:r>
          </a:p>
        </p:txBody>
      </p:sp>
      <p:sp>
        <p:nvSpPr>
          <p:cNvPr id="19" name="Picture Placeholder 6"/>
          <p:cNvSpPr>
            <a:spLocks noGrp="1"/>
          </p:cNvSpPr>
          <p:nvPr>
            <p:ph type="pic" sz="quarter" idx="19" hasCustomPrompt="1"/>
          </p:nvPr>
        </p:nvSpPr>
        <p:spPr>
          <a:xfrm>
            <a:off x="6096000" y="1700012"/>
            <a:ext cx="6096000" cy="2975019"/>
          </a:xfrm>
          <a:prstGeom prst="rect">
            <a:avLst/>
          </a:prstGeom>
        </p:spPr>
        <p:txBody>
          <a:bodyPr/>
          <a:lstStyle>
            <a:lvl1pPr algn="ctr">
              <a:defRPr sz="1200" b="0" i="0">
                <a:latin typeface="Montserrat" panose="00000500000000000000" pitchFamily="50" charset="0"/>
              </a:defRPr>
            </a:lvl1pPr>
          </a:lstStyle>
          <a:p>
            <a:r>
              <a:rPr lang="en-US" dirty="0"/>
              <a:t>Picture</a:t>
            </a:r>
          </a:p>
        </p:txBody>
      </p:sp>
    </p:spTree>
    <p:extLst>
      <p:ext uri="{BB962C8B-B14F-4D97-AF65-F5344CB8AC3E}">
        <p14:creationId xmlns:p14="http://schemas.microsoft.com/office/powerpoint/2010/main" val="327127310"/>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ectangle 7"/>
          <p:cNvSpPr/>
          <p:nvPr userDrawn="1"/>
        </p:nvSpPr>
        <p:spPr>
          <a:xfrm>
            <a:off x="0" y="6238754"/>
            <a:ext cx="12192000" cy="6192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userDrawn="1"/>
        </p:nvSpPr>
        <p:spPr>
          <a:xfrm>
            <a:off x="9715364" y="6372946"/>
            <a:ext cx="352813" cy="331932"/>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itle Placeholder 2"/>
          <p:cNvSpPr>
            <a:spLocks noGrp="1"/>
          </p:cNvSpPr>
          <p:nvPr>
            <p:ph type="title"/>
          </p:nvPr>
        </p:nvSpPr>
        <p:spPr>
          <a:xfrm>
            <a:off x="838200" y="434750"/>
            <a:ext cx="10515600" cy="614814"/>
          </a:xfrm>
          <a:prstGeom prst="rect">
            <a:avLst/>
          </a:prstGeom>
        </p:spPr>
        <p:txBody>
          <a:bodyPr vert="horz" lIns="91440" tIns="45720" rIns="91440" bIns="45720" rtlCol="0" anchor="ctr">
            <a:normAutofit/>
          </a:bodyPr>
          <a:lstStyle/>
          <a:p>
            <a:r>
              <a:rPr lang="en-US" dirty="0"/>
              <a:t>Click to edit Master title style</a:t>
            </a:r>
          </a:p>
        </p:txBody>
      </p:sp>
      <p:sp>
        <p:nvSpPr>
          <p:cNvPr id="21" name="Slide Number Placeholder 20"/>
          <p:cNvSpPr>
            <a:spLocks noGrp="1"/>
          </p:cNvSpPr>
          <p:nvPr>
            <p:ph type="sldNum" sz="quarter" idx="4"/>
          </p:nvPr>
        </p:nvSpPr>
        <p:spPr>
          <a:xfrm>
            <a:off x="9697724" y="6356350"/>
            <a:ext cx="388095" cy="365125"/>
          </a:xfrm>
          <a:prstGeom prst="rect">
            <a:avLst/>
          </a:prstGeom>
        </p:spPr>
        <p:txBody>
          <a:bodyPr vert="horz" lIns="91440" tIns="45720" rIns="91440" bIns="45720" rtlCol="0" anchor="ctr"/>
          <a:lstStyle>
            <a:lvl1pPr algn="ctr">
              <a:defRPr sz="1200" b="0" i="0">
                <a:solidFill>
                  <a:schemeClr val="bg1"/>
                </a:solidFill>
                <a:latin typeface="Montserrat" panose="00000500000000000000" pitchFamily="50" charset="0"/>
                <a:ea typeface="Open Sans Condensed" panose="020B0806030504020204" pitchFamily="34" charset="0"/>
                <a:cs typeface="Open Sans Condensed" panose="020B0806030504020204" pitchFamily="34" charset="0"/>
              </a:defRPr>
            </a:lvl1pPr>
          </a:lstStyle>
          <a:p>
            <a:fld id="{21551D4C-8DCD-481E-AE96-1D8DBA4948C1}" type="slidenum">
              <a:rPr lang="en-US" smtClean="0"/>
              <a:pPr/>
              <a:t>‹#›</a:t>
            </a:fld>
            <a:endParaRPr lang="en-US" dirty="0"/>
          </a:p>
        </p:txBody>
      </p:sp>
      <p:sp>
        <p:nvSpPr>
          <p:cNvPr id="24" name="Date Placeholder 23"/>
          <p:cNvSpPr>
            <a:spLocks noGrp="1"/>
          </p:cNvSpPr>
          <p:nvPr>
            <p:ph type="dt" sz="half" idx="2"/>
          </p:nvPr>
        </p:nvSpPr>
        <p:spPr>
          <a:xfrm>
            <a:off x="838199" y="6372946"/>
            <a:ext cx="1651001" cy="331932"/>
          </a:xfrm>
          <a:prstGeom prst="rect">
            <a:avLst/>
          </a:prstGeom>
        </p:spPr>
        <p:txBody>
          <a:bodyPr vert="horz" lIns="91440" tIns="45720" rIns="91440" bIns="45720" rtlCol="0" anchor="ctr"/>
          <a:lstStyle>
            <a:lvl1pPr algn="l">
              <a:defRPr sz="1000" b="0" i="0">
                <a:solidFill>
                  <a:schemeClr val="tx1">
                    <a:lumMod val="75000"/>
                    <a:lumOff val="25000"/>
                  </a:schemeClr>
                </a:solidFill>
                <a:latin typeface="Montserrat" panose="00000500000000000000" pitchFamily="50" charset="0"/>
                <a:ea typeface="Open Sans Condensed Light" panose="020B0306030504020204" pitchFamily="34" charset="0"/>
                <a:cs typeface="Open Sans Condensed Light" panose="020B0306030504020204" pitchFamily="34" charset="0"/>
              </a:defRPr>
            </a:lvl1pPr>
          </a:lstStyle>
          <a:p>
            <a:r>
              <a:rPr lang="en-US" dirty="0"/>
              <a:t>www.yourwebsite.com</a:t>
            </a:r>
          </a:p>
        </p:txBody>
      </p:sp>
      <p:pic>
        <p:nvPicPr>
          <p:cNvPr id="2" name="Picture 1"/>
          <p:cNvPicPr>
            <a:picLocks noChangeAspect="1"/>
          </p:cNvPicPr>
          <p:nvPr userDrawn="1"/>
        </p:nvPicPr>
        <p:blipFill>
          <a:blip r:embed="rId10"/>
          <a:stretch>
            <a:fillRect/>
          </a:stretch>
        </p:blipFill>
        <p:spPr>
          <a:xfrm>
            <a:off x="10198443" y="6372946"/>
            <a:ext cx="531558" cy="331932"/>
          </a:xfrm>
          <a:prstGeom prst="rect">
            <a:avLst/>
          </a:prstGeom>
        </p:spPr>
      </p:pic>
    </p:spTree>
    <p:extLst>
      <p:ext uri="{BB962C8B-B14F-4D97-AF65-F5344CB8AC3E}">
        <p14:creationId xmlns:p14="http://schemas.microsoft.com/office/powerpoint/2010/main" val="1632621729"/>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Lst>
  <p:hf hdr="0" dt="0"/>
  <p:txStyles>
    <p:titleStyle>
      <a:lvl1pPr algn="ctr" defTabSz="914400" rtl="0" eaLnBrk="1" latinLnBrk="0" hangingPunct="1">
        <a:lnSpc>
          <a:spcPct val="90000"/>
        </a:lnSpc>
        <a:spcBef>
          <a:spcPct val="0"/>
        </a:spcBef>
        <a:buNone/>
        <a:defRPr sz="2500" b="0" i="0" kern="1200">
          <a:solidFill>
            <a:schemeClr val="tx1"/>
          </a:solidFill>
          <a:latin typeface="Montserrat" panose="00000500000000000000" pitchFamily="50" charset="0"/>
          <a:ea typeface="Open Sans Condensed Light" panose="020B0306030504020204" pitchFamily="34" charset="0"/>
          <a:cs typeface="Open Sans Condensed Light" panose="020B0306030504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lide Number Placeholder 20"/>
          <p:cNvSpPr>
            <a:spLocks noGrp="1"/>
          </p:cNvSpPr>
          <p:nvPr>
            <p:ph type="sldNum" sz="quarter" idx="11"/>
          </p:nvPr>
        </p:nvSpPr>
        <p:spPr>
          <a:prstGeom prst="rect">
            <a:avLst/>
          </a:prstGeom>
        </p:spPr>
        <p:txBody>
          <a:bodyPr vert="horz" lIns="91440" tIns="45720" rIns="91440" bIns="45720" rtlCol="0" anchor="ctr"/>
          <a:lstStyle>
            <a:lvl1pPr algn="ctr">
              <a:defRPr sz="1200" b="0" i="0">
                <a:solidFill>
                  <a:schemeClr val="bg1"/>
                </a:solidFill>
                <a:latin typeface="Montserrat" panose="00000500000000000000" pitchFamily="50" charset="0"/>
                <a:ea typeface="Open Sans Condensed" panose="020B0806030504020204" pitchFamily="34" charset="0"/>
                <a:cs typeface="Open Sans Condensed" panose="020B0806030504020204" pitchFamily="34" charset="0"/>
              </a:defRPr>
            </a:lvl1pPr>
          </a:lstStyle>
          <a:p>
            <a:fld id="{21551D4C-8DCD-481E-AE96-1D8DBA4948C1}" type="slidenum">
              <a:rPr lang="en-US" smtClean="0"/>
              <a:pPr/>
              <a:t>1</a:t>
            </a:fld>
            <a:endParaRPr lang="en-US" dirty="0"/>
          </a:p>
        </p:txBody>
      </p:sp>
      <p:sp>
        <p:nvSpPr>
          <p:cNvPr id="4" name="Date Placeholder 23"/>
          <p:cNvSpPr>
            <a:spLocks noGrp="1"/>
          </p:cNvSpPr>
          <p:nvPr>
            <p:ph type="dt" sz="half" idx="12"/>
          </p:nvPr>
        </p:nvSpPr>
        <p:spPr>
          <a:prstGeom prst="rect">
            <a:avLst/>
          </a:prstGeom>
        </p:spPr>
        <p:txBody>
          <a:bodyPr vert="horz" lIns="91440" tIns="45720" rIns="91440" bIns="45720" rtlCol="0" anchor="ctr"/>
          <a:lstStyle>
            <a:lvl1pPr algn="l">
              <a:defRPr sz="1000" b="0" i="0">
                <a:solidFill>
                  <a:schemeClr val="tx1">
                    <a:lumMod val="75000"/>
                    <a:lumOff val="25000"/>
                  </a:schemeClr>
                </a:solidFill>
                <a:latin typeface="Montserrat" panose="00000500000000000000" pitchFamily="50" charset="0"/>
                <a:ea typeface="Open Sans Condensed Light" panose="020B0306030504020204" pitchFamily="34" charset="0"/>
                <a:cs typeface="Open Sans Condensed Light" panose="020B0306030504020204" pitchFamily="34" charset="0"/>
              </a:defRPr>
            </a:lvl1pPr>
          </a:lstStyle>
          <a:p>
            <a:r>
              <a:rPr lang="en-US" dirty="0"/>
              <a:t>www.yourwebsite.com</a:t>
            </a:r>
          </a:p>
        </p:txBody>
      </p:sp>
      <p:grpSp>
        <p:nvGrpSpPr>
          <p:cNvPr id="123" name="Group 122"/>
          <p:cNvGrpSpPr/>
          <p:nvPr/>
        </p:nvGrpSpPr>
        <p:grpSpPr>
          <a:xfrm>
            <a:off x="-11794" y="0"/>
            <a:ext cx="12203794" cy="6858000"/>
            <a:chOff x="-9152039" y="-3047288"/>
            <a:chExt cx="7588250" cy="4541838"/>
          </a:xfrm>
        </p:grpSpPr>
        <p:sp>
          <p:nvSpPr>
            <p:cNvPr id="67" name="Rectangle 62"/>
            <p:cNvSpPr>
              <a:spLocks noChangeArrowheads="1"/>
            </p:cNvSpPr>
            <p:nvPr/>
          </p:nvSpPr>
          <p:spPr bwMode="auto">
            <a:xfrm>
              <a:off x="-9152039" y="-3047288"/>
              <a:ext cx="7588250" cy="4541838"/>
            </a:xfrm>
            <a:prstGeom prst="rect">
              <a:avLst/>
            </a:prstGeom>
            <a:solidFill>
              <a:srgbClr val="FFCF0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64"/>
            <p:cNvSpPr>
              <a:spLocks/>
            </p:cNvSpPr>
            <p:nvPr/>
          </p:nvSpPr>
          <p:spPr bwMode="auto">
            <a:xfrm>
              <a:off x="-3425927" y="470612"/>
              <a:ext cx="1862138" cy="1023938"/>
            </a:xfrm>
            <a:custGeom>
              <a:avLst/>
              <a:gdLst>
                <a:gd name="T0" fmla="*/ 90 w 265"/>
                <a:gd name="T1" fmla="*/ 0 h 146"/>
                <a:gd name="T2" fmla="*/ 90 w 265"/>
                <a:gd name="T3" fmla="*/ 0 h 146"/>
                <a:gd name="T4" fmla="*/ 0 w 265"/>
                <a:gd name="T5" fmla="*/ 6 h 146"/>
                <a:gd name="T6" fmla="*/ 164 w 265"/>
                <a:gd name="T7" fmla="*/ 146 h 146"/>
                <a:gd name="T8" fmla="*/ 265 w 265"/>
                <a:gd name="T9" fmla="*/ 146 h 146"/>
                <a:gd name="T10" fmla="*/ 265 w 265"/>
                <a:gd name="T11" fmla="*/ 26 h 146"/>
                <a:gd name="T12" fmla="*/ 265 w 265"/>
                <a:gd name="T13" fmla="*/ 26 h 146"/>
                <a:gd name="T14" fmla="*/ 264 w 265"/>
                <a:gd name="T15" fmla="*/ 26 h 146"/>
                <a:gd name="T16" fmla="*/ 90 w 265"/>
                <a:gd name="T17" fmla="*/ 0 h 146"/>
                <a:gd name="T18" fmla="*/ 90 w 265"/>
                <a:gd name="T19" fmla="*/ 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5" h="146">
                  <a:moveTo>
                    <a:pt x="90" y="0"/>
                  </a:moveTo>
                  <a:cubicBezTo>
                    <a:pt x="90" y="0"/>
                    <a:pt x="90" y="0"/>
                    <a:pt x="90" y="0"/>
                  </a:cubicBezTo>
                  <a:cubicBezTo>
                    <a:pt x="60" y="0"/>
                    <a:pt x="30" y="2"/>
                    <a:pt x="0" y="6"/>
                  </a:cubicBezTo>
                  <a:cubicBezTo>
                    <a:pt x="59" y="47"/>
                    <a:pt x="114" y="94"/>
                    <a:pt x="164" y="146"/>
                  </a:cubicBezTo>
                  <a:cubicBezTo>
                    <a:pt x="265" y="146"/>
                    <a:pt x="265" y="146"/>
                    <a:pt x="265" y="146"/>
                  </a:cubicBezTo>
                  <a:cubicBezTo>
                    <a:pt x="265" y="26"/>
                    <a:pt x="265" y="26"/>
                    <a:pt x="265" y="26"/>
                  </a:cubicBezTo>
                  <a:cubicBezTo>
                    <a:pt x="265" y="26"/>
                    <a:pt x="265" y="26"/>
                    <a:pt x="265" y="26"/>
                  </a:cubicBezTo>
                  <a:cubicBezTo>
                    <a:pt x="265" y="26"/>
                    <a:pt x="264" y="26"/>
                    <a:pt x="264" y="26"/>
                  </a:cubicBezTo>
                  <a:cubicBezTo>
                    <a:pt x="207" y="8"/>
                    <a:pt x="148" y="0"/>
                    <a:pt x="90" y="0"/>
                  </a:cubicBezTo>
                  <a:cubicBezTo>
                    <a:pt x="90" y="0"/>
                    <a:pt x="90" y="0"/>
                    <a:pt x="90" y="0"/>
                  </a:cubicBezTo>
                </a:path>
              </a:pathLst>
            </a:custGeom>
            <a:solidFill>
              <a:srgbClr val="E8BC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65"/>
            <p:cNvSpPr>
              <a:spLocks noEditPoints="1"/>
            </p:cNvSpPr>
            <p:nvPr/>
          </p:nvSpPr>
          <p:spPr bwMode="auto">
            <a:xfrm>
              <a:off x="-9152039" y="-551738"/>
              <a:ext cx="5578475" cy="2046288"/>
            </a:xfrm>
            <a:custGeom>
              <a:avLst/>
              <a:gdLst>
                <a:gd name="T0" fmla="*/ 598 w 794"/>
                <a:gd name="T1" fmla="*/ 54 h 292"/>
                <a:gd name="T2" fmla="*/ 598 w 794"/>
                <a:gd name="T3" fmla="*/ 54 h 292"/>
                <a:gd name="T4" fmla="*/ 314 w 794"/>
                <a:gd name="T5" fmla="*/ 0 h 292"/>
                <a:gd name="T6" fmla="*/ 12 w 794"/>
                <a:gd name="T7" fmla="*/ 70 h 292"/>
                <a:gd name="T8" fmla="*/ 0 w 794"/>
                <a:gd name="T9" fmla="*/ 76 h 292"/>
                <a:gd name="T10" fmla="*/ 494 w 794"/>
                <a:gd name="T11" fmla="*/ 292 h 292"/>
                <a:gd name="T12" fmla="*/ 794 w 794"/>
                <a:gd name="T13" fmla="*/ 156 h 292"/>
                <a:gd name="T14" fmla="*/ 793 w 794"/>
                <a:gd name="T15" fmla="*/ 155 h 292"/>
                <a:gd name="T16" fmla="*/ 793 w 794"/>
                <a:gd name="T17" fmla="*/ 155 h 292"/>
                <a:gd name="T18" fmla="*/ 792 w 794"/>
                <a:gd name="T19" fmla="*/ 155 h 292"/>
                <a:gd name="T20" fmla="*/ 792 w 794"/>
                <a:gd name="T21" fmla="*/ 155 h 292"/>
                <a:gd name="T22" fmla="*/ 791 w 794"/>
                <a:gd name="T23" fmla="*/ 154 h 292"/>
                <a:gd name="T24" fmla="*/ 791 w 794"/>
                <a:gd name="T25" fmla="*/ 154 h 292"/>
                <a:gd name="T26" fmla="*/ 790 w 794"/>
                <a:gd name="T27" fmla="*/ 153 h 292"/>
                <a:gd name="T28" fmla="*/ 789 w 794"/>
                <a:gd name="T29" fmla="*/ 152 h 292"/>
                <a:gd name="T30" fmla="*/ 788 w 794"/>
                <a:gd name="T31" fmla="*/ 152 h 292"/>
                <a:gd name="T32" fmla="*/ 788 w 794"/>
                <a:gd name="T33" fmla="*/ 152 h 292"/>
                <a:gd name="T34" fmla="*/ 786 w 794"/>
                <a:gd name="T35" fmla="*/ 151 h 292"/>
                <a:gd name="T36" fmla="*/ 786 w 794"/>
                <a:gd name="T37" fmla="*/ 150 h 292"/>
                <a:gd name="T38" fmla="*/ 785 w 794"/>
                <a:gd name="T39" fmla="*/ 150 h 292"/>
                <a:gd name="T40" fmla="*/ 784 w 794"/>
                <a:gd name="T41" fmla="*/ 149 h 292"/>
                <a:gd name="T42" fmla="*/ 783 w 794"/>
                <a:gd name="T43" fmla="*/ 149 h 292"/>
                <a:gd name="T44" fmla="*/ 783 w 794"/>
                <a:gd name="T45" fmla="*/ 149 h 292"/>
                <a:gd name="T46" fmla="*/ 783 w 794"/>
                <a:gd name="T47" fmla="*/ 148 h 292"/>
                <a:gd name="T48" fmla="*/ 782 w 794"/>
                <a:gd name="T49" fmla="*/ 148 h 292"/>
                <a:gd name="T50" fmla="*/ 782 w 794"/>
                <a:gd name="T51" fmla="*/ 148 h 292"/>
                <a:gd name="T52" fmla="*/ 781 w 794"/>
                <a:gd name="T53" fmla="*/ 148 h 292"/>
                <a:gd name="T54" fmla="*/ 781 w 794"/>
                <a:gd name="T55" fmla="*/ 147 h 292"/>
                <a:gd name="T56" fmla="*/ 781 w 794"/>
                <a:gd name="T57" fmla="*/ 147 h 292"/>
                <a:gd name="T58" fmla="*/ 780 w 794"/>
                <a:gd name="T59" fmla="*/ 147 h 292"/>
                <a:gd name="T60" fmla="*/ 780 w 794"/>
                <a:gd name="T61" fmla="*/ 147 h 292"/>
                <a:gd name="T62" fmla="*/ 779 w 794"/>
                <a:gd name="T63" fmla="*/ 146 h 292"/>
                <a:gd name="T64" fmla="*/ 779 w 794"/>
                <a:gd name="T65" fmla="*/ 146 h 292"/>
                <a:gd name="T66" fmla="*/ 778 w 794"/>
                <a:gd name="T67" fmla="*/ 146 h 292"/>
                <a:gd name="T68" fmla="*/ 778 w 794"/>
                <a:gd name="T69" fmla="*/ 145 h 292"/>
                <a:gd name="T70" fmla="*/ 598 w 794"/>
                <a:gd name="T71" fmla="*/ 54 h 292"/>
                <a:gd name="T72" fmla="*/ 314 w 794"/>
                <a:gd name="T73" fmla="*/ 0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94" h="292">
                  <a:moveTo>
                    <a:pt x="598" y="54"/>
                  </a:moveTo>
                  <a:cubicBezTo>
                    <a:pt x="598" y="54"/>
                    <a:pt x="598" y="54"/>
                    <a:pt x="598" y="54"/>
                  </a:cubicBezTo>
                  <a:cubicBezTo>
                    <a:pt x="598" y="54"/>
                    <a:pt x="598" y="54"/>
                    <a:pt x="598" y="54"/>
                  </a:cubicBezTo>
                  <a:cubicBezTo>
                    <a:pt x="598" y="54"/>
                    <a:pt x="598" y="54"/>
                    <a:pt x="598" y="54"/>
                  </a:cubicBezTo>
                  <a:cubicBezTo>
                    <a:pt x="598" y="54"/>
                    <a:pt x="598" y="54"/>
                    <a:pt x="598" y="54"/>
                  </a:cubicBezTo>
                  <a:moveTo>
                    <a:pt x="314" y="0"/>
                  </a:moveTo>
                  <a:cubicBezTo>
                    <a:pt x="264" y="0"/>
                    <a:pt x="214" y="5"/>
                    <a:pt x="165" y="16"/>
                  </a:cubicBezTo>
                  <a:cubicBezTo>
                    <a:pt x="113" y="28"/>
                    <a:pt x="62" y="45"/>
                    <a:pt x="12" y="70"/>
                  </a:cubicBezTo>
                  <a:cubicBezTo>
                    <a:pt x="8" y="72"/>
                    <a:pt x="4" y="74"/>
                    <a:pt x="0" y="76"/>
                  </a:cubicBezTo>
                  <a:cubicBezTo>
                    <a:pt x="0" y="76"/>
                    <a:pt x="0" y="76"/>
                    <a:pt x="0" y="76"/>
                  </a:cubicBezTo>
                  <a:cubicBezTo>
                    <a:pt x="0" y="292"/>
                    <a:pt x="0" y="292"/>
                    <a:pt x="0" y="292"/>
                  </a:cubicBezTo>
                  <a:cubicBezTo>
                    <a:pt x="494" y="292"/>
                    <a:pt x="494" y="292"/>
                    <a:pt x="494" y="292"/>
                  </a:cubicBezTo>
                  <a:cubicBezTo>
                    <a:pt x="582" y="224"/>
                    <a:pt x="685" y="176"/>
                    <a:pt x="794" y="156"/>
                  </a:cubicBezTo>
                  <a:cubicBezTo>
                    <a:pt x="794" y="156"/>
                    <a:pt x="794" y="156"/>
                    <a:pt x="794" y="156"/>
                  </a:cubicBezTo>
                  <a:cubicBezTo>
                    <a:pt x="794" y="156"/>
                    <a:pt x="794" y="156"/>
                    <a:pt x="794" y="156"/>
                  </a:cubicBezTo>
                  <a:cubicBezTo>
                    <a:pt x="794" y="156"/>
                    <a:pt x="793" y="155"/>
                    <a:pt x="793" y="155"/>
                  </a:cubicBezTo>
                  <a:cubicBezTo>
                    <a:pt x="793" y="155"/>
                    <a:pt x="793" y="155"/>
                    <a:pt x="793" y="155"/>
                  </a:cubicBezTo>
                  <a:cubicBezTo>
                    <a:pt x="793" y="155"/>
                    <a:pt x="793" y="155"/>
                    <a:pt x="793" y="155"/>
                  </a:cubicBezTo>
                  <a:cubicBezTo>
                    <a:pt x="793" y="155"/>
                    <a:pt x="793" y="155"/>
                    <a:pt x="793" y="155"/>
                  </a:cubicBezTo>
                  <a:cubicBezTo>
                    <a:pt x="793" y="155"/>
                    <a:pt x="793" y="155"/>
                    <a:pt x="792" y="155"/>
                  </a:cubicBezTo>
                  <a:cubicBezTo>
                    <a:pt x="792" y="155"/>
                    <a:pt x="792" y="155"/>
                    <a:pt x="792" y="155"/>
                  </a:cubicBezTo>
                  <a:cubicBezTo>
                    <a:pt x="792" y="155"/>
                    <a:pt x="792" y="155"/>
                    <a:pt x="792" y="155"/>
                  </a:cubicBezTo>
                  <a:cubicBezTo>
                    <a:pt x="792" y="155"/>
                    <a:pt x="792" y="155"/>
                    <a:pt x="792" y="154"/>
                  </a:cubicBezTo>
                  <a:cubicBezTo>
                    <a:pt x="792" y="154"/>
                    <a:pt x="791" y="154"/>
                    <a:pt x="791" y="154"/>
                  </a:cubicBezTo>
                  <a:cubicBezTo>
                    <a:pt x="791" y="154"/>
                    <a:pt x="791" y="154"/>
                    <a:pt x="791" y="154"/>
                  </a:cubicBezTo>
                  <a:cubicBezTo>
                    <a:pt x="791" y="154"/>
                    <a:pt x="791" y="154"/>
                    <a:pt x="791" y="154"/>
                  </a:cubicBezTo>
                  <a:cubicBezTo>
                    <a:pt x="791" y="154"/>
                    <a:pt x="791" y="154"/>
                    <a:pt x="791" y="154"/>
                  </a:cubicBezTo>
                  <a:cubicBezTo>
                    <a:pt x="791" y="154"/>
                    <a:pt x="790" y="154"/>
                    <a:pt x="790" y="153"/>
                  </a:cubicBezTo>
                  <a:cubicBezTo>
                    <a:pt x="790" y="153"/>
                    <a:pt x="790" y="153"/>
                    <a:pt x="790" y="153"/>
                  </a:cubicBezTo>
                  <a:cubicBezTo>
                    <a:pt x="790" y="153"/>
                    <a:pt x="789" y="153"/>
                    <a:pt x="789" y="152"/>
                  </a:cubicBezTo>
                  <a:cubicBezTo>
                    <a:pt x="789" y="152"/>
                    <a:pt x="789" y="152"/>
                    <a:pt x="789" y="152"/>
                  </a:cubicBezTo>
                  <a:cubicBezTo>
                    <a:pt x="788" y="152"/>
                    <a:pt x="788" y="152"/>
                    <a:pt x="788" y="152"/>
                  </a:cubicBezTo>
                  <a:cubicBezTo>
                    <a:pt x="788" y="152"/>
                    <a:pt x="788" y="152"/>
                    <a:pt x="788" y="152"/>
                  </a:cubicBezTo>
                  <a:cubicBezTo>
                    <a:pt x="788" y="152"/>
                    <a:pt x="788" y="152"/>
                    <a:pt x="788" y="152"/>
                  </a:cubicBezTo>
                  <a:cubicBezTo>
                    <a:pt x="788" y="152"/>
                    <a:pt x="788" y="152"/>
                    <a:pt x="788" y="152"/>
                  </a:cubicBezTo>
                  <a:cubicBezTo>
                    <a:pt x="787" y="151"/>
                    <a:pt x="787" y="151"/>
                    <a:pt x="786" y="151"/>
                  </a:cubicBezTo>
                  <a:cubicBezTo>
                    <a:pt x="786" y="151"/>
                    <a:pt x="786" y="151"/>
                    <a:pt x="786" y="151"/>
                  </a:cubicBezTo>
                  <a:cubicBezTo>
                    <a:pt x="786" y="150"/>
                    <a:pt x="786" y="150"/>
                    <a:pt x="786" y="150"/>
                  </a:cubicBezTo>
                  <a:cubicBezTo>
                    <a:pt x="786" y="150"/>
                    <a:pt x="786" y="150"/>
                    <a:pt x="786" y="150"/>
                  </a:cubicBezTo>
                  <a:cubicBezTo>
                    <a:pt x="785" y="150"/>
                    <a:pt x="785" y="150"/>
                    <a:pt x="785" y="150"/>
                  </a:cubicBezTo>
                  <a:cubicBezTo>
                    <a:pt x="785" y="150"/>
                    <a:pt x="785" y="150"/>
                    <a:pt x="785" y="150"/>
                  </a:cubicBezTo>
                  <a:cubicBezTo>
                    <a:pt x="785" y="150"/>
                    <a:pt x="784" y="149"/>
                    <a:pt x="784" y="149"/>
                  </a:cubicBezTo>
                  <a:cubicBezTo>
                    <a:pt x="784" y="149"/>
                    <a:pt x="784" y="149"/>
                    <a:pt x="784" y="149"/>
                  </a:cubicBezTo>
                  <a:cubicBezTo>
                    <a:pt x="784" y="149"/>
                    <a:pt x="784" y="149"/>
                    <a:pt x="783" y="149"/>
                  </a:cubicBezTo>
                  <a:cubicBezTo>
                    <a:pt x="783" y="149"/>
                    <a:pt x="783" y="149"/>
                    <a:pt x="783" y="149"/>
                  </a:cubicBezTo>
                  <a:cubicBezTo>
                    <a:pt x="783" y="149"/>
                    <a:pt x="783" y="149"/>
                    <a:pt x="783" y="149"/>
                  </a:cubicBezTo>
                  <a:cubicBezTo>
                    <a:pt x="783" y="149"/>
                    <a:pt x="783" y="149"/>
                    <a:pt x="783" y="149"/>
                  </a:cubicBezTo>
                  <a:cubicBezTo>
                    <a:pt x="783" y="149"/>
                    <a:pt x="783" y="148"/>
                    <a:pt x="783" y="148"/>
                  </a:cubicBezTo>
                  <a:cubicBezTo>
                    <a:pt x="783" y="148"/>
                    <a:pt x="783" y="148"/>
                    <a:pt x="783" y="148"/>
                  </a:cubicBezTo>
                  <a:cubicBezTo>
                    <a:pt x="782" y="148"/>
                    <a:pt x="782" y="148"/>
                    <a:pt x="782" y="148"/>
                  </a:cubicBezTo>
                  <a:cubicBezTo>
                    <a:pt x="782" y="148"/>
                    <a:pt x="782" y="148"/>
                    <a:pt x="782" y="148"/>
                  </a:cubicBezTo>
                  <a:cubicBezTo>
                    <a:pt x="782" y="148"/>
                    <a:pt x="782" y="148"/>
                    <a:pt x="782" y="148"/>
                  </a:cubicBezTo>
                  <a:cubicBezTo>
                    <a:pt x="782" y="148"/>
                    <a:pt x="782" y="148"/>
                    <a:pt x="782" y="148"/>
                  </a:cubicBezTo>
                  <a:cubicBezTo>
                    <a:pt x="782" y="148"/>
                    <a:pt x="781" y="148"/>
                    <a:pt x="781" y="148"/>
                  </a:cubicBezTo>
                  <a:cubicBezTo>
                    <a:pt x="781" y="148"/>
                    <a:pt x="781" y="147"/>
                    <a:pt x="781" y="147"/>
                  </a:cubicBezTo>
                  <a:cubicBezTo>
                    <a:pt x="781" y="147"/>
                    <a:pt x="781" y="147"/>
                    <a:pt x="781" y="147"/>
                  </a:cubicBezTo>
                  <a:cubicBezTo>
                    <a:pt x="781" y="147"/>
                    <a:pt x="781" y="147"/>
                    <a:pt x="781" y="147"/>
                  </a:cubicBezTo>
                  <a:cubicBezTo>
                    <a:pt x="781" y="147"/>
                    <a:pt x="781" y="147"/>
                    <a:pt x="781" y="147"/>
                  </a:cubicBezTo>
                  <a:cubicBezTo>
                    <a:pt x="780" y="147"/>
                    <a:pt x="780" y="147"/>
                    <a:pt x="780" y="147"/>
                  </a:cubicBezTo>
                  <a:cubicBezTo>
                    <a:pt x="780" y="147"/>
                    <a:pt x="780" y="147"/>
                    <a:pt x="780" y="147"/>
                  </a:cubicBezTo>
                  <a:cubicBezTo>
                    <a:pt x="780" y="147"/>
                    <a:pt x="780" y="147"/>
                    <a:pt x="780" y="147"/>
                  </a:cubicBezTo>
                  <a:cubicBezTo>
                    <a:pt x="780" y="147"/>
                    <a:pt x="780" y="147"/>
                    <a:pt x="780" y="147"/>
                  </a:cubicBezTo>
                  <a:cubicBezTo>
                    <a:pt x="780" y="146"/>
                    <a:pt x="779" y="146"/>
                    <a:pt x="779" y="146"/>
                  </a:cubicBezTo>
                  <a:cubicBezTo>
                    <a:pt x="779" y="146"/>
                    <a:pt x="779" y="146"/>
                    <a:pt x="779" y="146"/>
                  </a:cubicBezTo>
                  <a:cubicBezTo>
                    <a:pt x="779" y="146"/>
                    <a:pt x="779" y="146"/>
                    <a:pt x="779" y="146"/>
                  </a:cubicBezTo>
                  <a:cubicBezTo>
                    <a:pt x="779" y="146"/>
                    <a:pt x="779" y="146"/>
                    <a:pt x="779" y="146"/>
                  </a:cubicBezTo>
                  <a:cubicBezTo>
                    <a:pt x="779" y="146"/>
                    <a:pt x="779" y="146"/>
                    <a:pt x="778" y="146"/>
                  </a:cubicBezTo>
                  <a:cubicBezTo>
                    <a:pt x="778" y="146"/>
                    <a:pt x="778" y="146"/>
                    <a:pt x="778" y="146"/>
                  </a:cubicBezTo>
                  <a:cubicBezTo>
                    <a:pt x="778" y="146"/>
                    <a:pt x="778" y="146"/>
                    <a:pt x="778" y="145"/>
                  </a:cubicBezTo>
                  <a:cubicBezTo>
                    <a:pt x="778" y="145"/>
                    <a:pt x="778" y="145"/>
                    <a:pt x="778" y="145"/>
                  </a:cubicBezTo>
                  <a:cubicBezTo>
                    <a:pt x="721" y="109"/>
                    <a:pt x="660" y="78"/>
                    <a:pt x="598" y="54"/>
                  </a:cubicBezTo>
                  <a:cubicBezTo>
                    <a:pt x="598" y="54"/>
                    <a:pt x="598" y="54"/>
                    <a:pt x="598" y="54"/>
                  </a:cubicBezTo>
                  <a:cubicBezTo>
                    <a:pt x="598" y="54"/>
                    <a:pt x="598" y="54"/>
                    <a:pt x="598" y="54"/>
                  </a:cubicBezTo>
                  <a:cubicBezTo>
                    <a:pt x="506" y="19"/>
                    <a:pt x="410" y="0"/>
                    <a:pt x="314" y="0"/>
                  </a:cubicBezTo>
                </a:path>
              </a:pathLst>
            </a:custGeom>
            <a:solidFill>
              <a:srgbClr val="F3C40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66"/>
            <p:cNvSpPr>
              <a:spLocks/>
            </p:cNvSpPr>
            <p:nvPr/>
          </p:nvSpPr>
          <p:spPr bwMode="auto">
            <a:xfrm>
              <a:off x="-5681764" y="542050"/>
              <a:ext cx="3281363" cy="952500"/>
            </a:xfrm>
            <a:custGeom>
              <a:avLst/>
              <a:gdLst>
                <a:gd name="T0" fmla="*/ 300 w 467"/>
                <a:gd name="T1" fmla="*/ 0 h 136"/>
                <a:gd name="T2" fmla="*/ 300 w 467"/>
                <a:gd name="T3" fmla="*/ 0 h 136"/>
                <a:gd name="T4" fmla="*/ 300 w 467"/>
                <a:gd name="T5" fmla="*/ 0 h 136"/>
                <a:gd name="T6" fmla="*/ 0 w 467"/>
                <a:gd name="T7" fmla="*/ 136 h 136"/>
                <a:gd name="T8" fmla="*/ 467 w 467"/>
                <a:gd name="T9" fmla="*/ 136 h 136"/>
                <a:gd name="T10" fmla="*/ 300 w 467"/>
                <a:gd name="T11" fmla="*/ 0 h 136"/>
                <a:gd name="T12" fmla="*/ 300 w 467"/>
                <a:gd name="T13" fmla="*/ 0 h 136"/>
                <a:gd name="T14" fmla="*/ 300 w 467"/>
                <a:gd name="T15" fmla="*/ 0 h 1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7" h="136">
                  <a:moveTo>
                    <a:pt x="300" y="0"/>
                  </a:moveTo>
                  <a:cubicBezTo>
                    <a:pt x="300" y="0"/>
                    <a:pt x="300" y="0"/>
                    <a:pt x="300" y="0"/>
                  </a:cubicBezTo>
                  <a:cubicBezTo>
                    <a:pt x="300" y="0"/>
                    <a:pt x="300" y="0"/>
                    <a:pt x="300" y="0"/>
                  </a:cubicBezTo>
                  <a:cubicBezTo>
                    <a:pt x="191" y="20"/>
                    <a:pt x="88" y="68"/>
                    <a:pt x="0" y="136"/>
                  </a:cubicBezTo>
                  <a:cubicBezTo>
                    <a:pt x="467" y="136"/>
                    <a:pt x="467" y="136"/>
                    <a:pt x="467" y="136"/>
                  </a:cubicBezTo>
                  <a:cubicBezTo>
                    <a:pt x="416" y="85"/>
                    <a:pt x="360" y="39"/>
                    <a:pt x="300" y="0"/>
                  </a:cubicBezTo>
                  <a:cubicBezTo>
                    <a:pt x="300" y="0"/>
                    <a:pt x="300" y="0"/>
                    <a:pt x="300" y="0"/>
                  </a:cubicBezTo>
                  <a:cubicBezTo>
                    <a:pt x="300" y="0"/>
                    <a:pt x="300" y="0"/>
                    <a:pt x="300" y="0"/>
                  </a:cubicBezTo>
                </a:path>
              </a:pathLst>
            </a:custGeom>
            <a:solidFill>
              <a:srgbClr val="E8BC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67"/>
            <p:cNvSpPr>
              <a:spLocks/>
            </p:cNvSpPr>
            <p:nvPr/>
          </p:nvSpPr>
          <p:spPr bwMode="auto">
            <a:xfrm>
              <a:off x="-4859439" y="-1413750"/>
              <a:ext cx="3295650" cy="2066925"/>
            </a:xfrm>
            <a:custGeom>
              <a:avLst/>
              <a:gdLst>
                <a:gd name="T0" fmla="*/ 395 w 469"/>
                <a:gd name="T1" fmla="*/ 0 h 295"/>
                <a:gd name="T2" fmla="*/ 22 w 469"/>
                <a:gd name="T3" fmla="*/ 144 h 295"/>
                <a:gd name="T4" fmla="*/ 22 w 469"/>
                <a:gd name="T5" fmla="*/ 144 h 295"/>
                <a:gd name="T6" fmla="*/ 0 w 469"/>
                <a:gd name="T7" fmla="*/ 164 h 295"/>
                <a:gd name="T8" fmla="*/ 183 w 469"/>
                <a:gd name="T9" fmla="*/ 261 h 295"/>
                <a:gd name="T10" fmla="*/ 204 w 469"/>
                <a:gd name="T11" fmla="*/ 275 h 295"/>
                <a:gd name="T12" fmla="*/ 294 w 469"/>
                <a:gd name="T13" fmla="*/ 269 h 295"/>
                <a:gd name="T14" fmla="*/ 294 w 469"/>
                <a:gd name="T15" fmla="*/ 269 h 295"/>
                <a:gd name="T16" fmla="*/ 294 w 469"/>
                <a:gd name="T17" fmla="*/ 269 h 295"/>
                <a:gd name="T18" fmla="*/ 294 w 469"/>
                <a:gd name="T19" fmla="*/ 269 h 295"/>
                <a:gd name="T20" fmla="*/ 294 w 469"/>
                <a:gd name="T21" fmla="*/ 269 h 295"/>
                <a:gd name="T22" fmla="*/ 468 w 469"/>
                <a:gd name="T23" fmla="*/ 295 h 295"/>
                <a:gd name="T24" fmla="*/ 469 w 469"/>
                <a:gd name="T25" fmla="*/ 295 h 295"/>
                <a:gd name="T26" fmla="*/ 469 w 469"/>
                <a:gd name="T27" fmla="*/ 295 h 295"/>
                <a:gd name="T28" fmla="*/ 469 w 469"/>
                <a:gd name="T29" fmla="*/ 5 h 295"/>
                <a:gd name="T30" fmla="*/ 395 w 469"/>
                <a:gd name="T31" fmla="*/ 0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69" h="295">
                  <a:moveTo>
                    <a:pt x="395" y="0"/>
                  </a:moveTo>
                  <a:cubicBezTo>
                    <a:pt x="270" y="0"/>
                    <a:pt x="133" y="45"/>
                    <a:pt x="22" y="144"/>
                  </a:cubicBezTo>
                  <a:cubicBezTo>
                    <a:pt x="22" y="144"/>
                    <a:pt x="22" y="144"/>
                    <a:pt x="22" y="144"/>
                  </a:cubicBezTo>
                  <a:cubicBezTo>
                    <a:pt x="15" y="150"/>
                    <a:pt x="7" y="157"/>
                    <a:pt x="0" y="164"/>
                  </a:cubicBezTo>
                  <a:cubicBezTo>
                    <a:pt x="63" y="190"/>
                    <a:pt x="125" y="222"/>
                    <a:pt x="183" y="261"/>
                  </a:cubicBezTo>
                  <a:cubicBezTo>
                    <a:pt x="190" y="266"/>
                    <a:pt x="197" y="271"/>
                    <a:pt x="204" y="275"/>
                  </a:cubicBezTo>
                  <a:cubicBezTo>
                    <a:pt x="234" y="271"/>
                    <a:pt x="264" y="269"/>
                    <a:pt x="294" y="269"/>
                  </a:cubicBezTo>
                  <a:cubicBezTo>
                    <a:pt x="294" y="269"/>
                    <a:pt x="294" y="269"/>
                    <a:pt x="294" y="269"/>
                  </a:cubicBezTo>
                  <a:cubicBezTo>
                    <a:pt x="294" y="269"/>
                    <a:pt x="294" y="269"/>
                    <a:pt x="294" y="269"/>
                  </a:cubicBezTo>
                  <a:cubicBezTo>
                    <a:pt x="294" y="269"/>
                    <a:pt x="294" y="269"/>
                    <a:pt x="294" y="269"/>
                  </a:cubicBezTo>
                  <a:cubicBezTo>
                    <a:pt x="294" y="269"/>
                    <a:pt x="294" y="269"/>
                    <a:pt x="294" y="269"/>
                  </a:cubicBezTo>
                  <a:cubicBezTo>
                    <a:pt x="352" y="269"/>
                    <a:pt x="411" y="277"/>
                    <a:pt x="468" y="295"/>
                  </a:cubicBezTo>
                  <a:cubicBezTo>
                    <a:pt x="468" y="295"/>
                    <a:pt x="469" y="295"/>
                    <a:pt x="469" y="295"/>
                  </a:cubicBezTo>
                  <a:cubicBezTo>
                    <a:pt x="469" y="295"/>
                    <a:pt x="469" y="295"/>
                    <a:pt x="469" y="295"/>
                  </a:cubicBezTo>
                  <a:cubicBezTo>
                    <a:pt x="469" y="5"/>
                    <a:pt x="469" y="5"/>
                    <a:pt x="469" y="5"/>
                  </a:cubicBezTo>
                  <a:cubicBezTo>
                    <a:pt x="445" y="1"/>
                    <a:pt x="420" y="0"/>
                    <a:pt x="395" y="0"/>
                  </a:cubicBezTo>
                </a:path>
              </a:pathLst>
            </a:cu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68"/>
            <p:cNvSpPr>
              <a:spLocks noEditPoints="1"/>
            </p:cNvSpPr>
            <p:nvPr/>
          </p:nvSpPr>
          <p:spPr bwMode="auto">
            <a:xfrm>
              <a:off x="-3425927" y="470612"/>
              <a:ext cx="1862138" cy="182563"/>
            </a:xfrm>
            <a:custGeom>
              <a:avLst/>
              <a:gdLst>
                <a:gd name="T0" fmla="*/ 264 w 265"/>
                <a:gd name="T1" fmla="*/ 26 h 26"/>
                <a:gd name="T2" fmla="*/ 265 w 265"/>
                <a:gd name="T3" fmla="*/ 26 h 26"/>
                <a:gd name="T4" fmla="*/ 264 w 265"/>
                <a:gd name="T5" fmla="*/ 26 h 26"/>
                <a:gd name="T6" fmla="*/ 90 w 265"/>
                <a:gd name="T7" fmla="*/ 0 h 26"/>
                <a:gd name="T8" fmla="*/ 0 w 265"/>
                <a:gd name="T9" fmla="*/ 6 h 26"/>
                <a:gd name="T10" fmla="*/ 0 w 265"/>
                <a:gd name="T11" fmla="*/ 6 h 26"/>
                <a:gd name="T12" fmla="*/ 90 w 265"/>
                <a:gd name="T13" fmla="*/ 0 h 26"/>
                <a:gd name="T14" fmla="*/ 90 w 265"/>
                <a:gd name="T15" fmla="*/ 0 h 26"/>
                <a:gd name="T16" fmla="*/ 90 w 265"/>
                <a:gd name="T17" fmla="*/ 0 h 26"/>
                <a:gd name="T18" fmla="*/ 90 w 265"/>
                <a:gd name="T19" fmla="*/ 0 h 26"/>
                <a:gd name="T20" fmla="*/ 90 w 265"/>
                <a:gd name="T21"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5" h="26">
                  <a:moveTo>
                    <a:pt x="264" y="26"/>
                  </a:moveTo>
                  <a:cubicBezTo>
                    <a:pt x="264" y="26"/>
                    <a:pt x="265" y="26"/>
                    <a:pt x="265" y="26"/>
                  </a:cubicBezTo>
                  <a:cubicBezTo>
                    <a:pt x="265" y="26"/>
                    <a:pt x="264" y="26"/>
                    <a:pt x="264" y="26"/>
                  </a:cubicBezTo>
                  <a:moveTo>
                    <a:pt x="90" y="0"/>
                  </a:moveTo>
                  <a:cubicBezTo>
                    <a:pt x="60" y="0"/>
                    <a:pt x="30" y="2"/>
                    <a:pt x="0" y="6"/>
                  </a:cubicBezTo>
                  <a:cubicBezTo>
                    <a:pt x="0" y="6"/>
                    <a:pt x="0" y="6"/>
                    <a:pt x="0" y="6"/>
                  </a:cubicBezTo>
                  <a:cubicBezTo>
                    <a:pt x="30" y="2"/>
                    <a:pt x="60" y="0"/>
                    <a:pt x="90" y="0"/>
                  </a:cubicBezTo>
                  <a:moveTo>
                    <a:pt x="90" y="0"/>
                  </a:moveTo>
                  <a:cubicBezTo>
                    <a:pt x="90" y="0"/>
                    <a:pt x="90" y="0"/>
                    <a:pt x="90" y="0"/>
                  </a:cubicBezTo>
                  <a:cubicBezTo>
                    <a:pt x="90" y="0"/>
                    <a:pt x="90" y="0"/>
                    <a:pt x="90" y="0"/>
                  </a:cubicBezTo>
                  <a:cubicBezTo>
                    <a:pt x="90" y="0"/>
                    <a:pt x="90" y="0"/>
                    <a:pt x="90" y="0"/>
                  </a:cubicBezTo>
                </a:path>
              </a:pathLst>
            </a:custGeom>
            <a:solidFill>
              <a:srgbClr val="E2B7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69"/>
            <p:cNvSpPr>
              <a:spLocks/>
            </p:cNvSpPr>
            <p:nvPr/>
          </p:nvSpPr>
          <p:spPr bwMode="auto">
            <a:xfrm>
              <a:off x="-4951514" y="-173913"/>
              <a:ext cx="1300163" cy="666750"/>
            </a:xfrm>
            <a:custGeom>
              <a:avLst/>
              <a:gdLst>
                <a:gd name="T0" fmla="*/ 0 w 185"/>
                <a:gd name="T1" fmla="*/ 0 h 95"/>
                <a:gd name="T2" fmla="*/ 0 w 185"/>
                <a:gd name="T3" fmla="*/ 0 h 95"/>
                <a:gd name="T4" fmla="*/ 180 w 185"/>
                <a:gd name="T5" fmla="*/ 91 h 95"/>
                <a:gd name="T6" fmla="*/ 180 w 185"/>
                <a:gd name="T7" fmla="*/ 91 h 95"/>
                <a:gd name="T8" fmla="*/ 180 w 185"/>
                <a:gd name="T9" fmla="*/ 92 h 95"/>
                <a:gd name="T10" fmla="*/ 180 w 185"/>
                <a:gd name="T11" fmla="*/ 92 h 95"/>
                <a:gd name="T12" fmla="*/ 181 w 185"/>
                <a:gd name="T13" fmla="*/ 92 h 95"/>
                <a:gd name="T14" fmla="*/ 181 w 185"/>
                <a:gd name="T15" fmla="*/ 92 h 95"/>
                <a:gd name="T16" fmla="*/ 181 w 185"/>
                <a:gd name="T17" fmla="*/ 92 h 95"/>
                <a:gd name="T18" fmla="*/ 181 w 185"/>
                <a:gd name="T19" fmla="*/ 92 h 95"/>
                <a:gd name="T20" fmla="*/ 182 w 185"/>
                <a:gd name="T21" fmla="*/ 93 h 95"/>
                <a:gd name="T22" fmla="*/ 182 w 185"/>
                <a:gd name="T23" fmla="*/ 93 h 95"/>
                <a:gd name="T24" fmla="*/ 182 w 185"/>
                <a:gd name="T25" fmla="*/ 93 h 95"/>
                <a:gd name="T26" fmla="*/ 182 w 185"/>
                <a:gd name="T27" fmla="*/ 93 h 95"/>
                <a:gd name="T28" fmla="*/ 183 w 185"/>
                <a:gd name="T29" fmla="*/ 93 h 95"/>
                <a:gd name="T30" fmla="*/ 183 w 185"/>
                <a:gd name="T31" fmla="*/ 93 h 95"/>
                <a:gd name="T32" fmla="*/ 183 w 185"/>
                <a:gd name="T33" fmla="*/ 93 h 95"/>
                <a:gd name="T34" fmla="*/ 183 w 185"/>
                <a:gd name="T35" fmla="*/ 93 h 95"/>
                <a:gd name="T36" fmla="*/ 183 w 185"/>
                <a:gd name="T37" fmla="*/ 94 h 95"/>
                <a:gd name="T38" fmla="*/ 184 w 185"/>
                <a:gd name="T39" fmla="*/ 94 h 95"/>
                <a:gd name="T40" fmla="*/ 184 w 185"/>
                <a:gd name="T41" fmla="*/ 94 h 95"/>
                <a:gd name="T42" fmla="*/ 184 w 185"/>
                <a:gd name="T43" fmla="*/ 94 h 95"/>
                <a:gd name="T44" fmla="*/ 184 w 185"/>
                <a:gd name="T45" fmla="*/ 94 h 95"/>
                <a:gd name="T46" fmla="*/ 185 w 185"/>
                <a:gd name="T47" fmla="*/ 94 h 95"/>
                <a:gd name="T48" fmla="*/ 185 w 185"/>
                <a:gd name="T49" fmla="*/ 94 h 95"/>
                <a:gd name="T50" fmla="*/ 185 w 185"/>
                <a:gd name="T51" fmla="*/ 95 h 95"/>
                <a:gd name="T52" fmla="*/ 185 w 185"/>
                <a:gd name="T53" fmla="*/ 95 h 95"/>
                <a:gd name="T54" fmla="*/ 185 w 185"/>
                <a:gd name="T55" fmla="*/ 95 h 95"/>
                <a:gd name="T56" fmla="*/ 0 w 185"/>
                <a:gd name="T57"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85" h="95">
                  <a:moveTo>
                    <a:pt x="0" y="0"/>
                  </a:moveTo>
                  <a:cubicBezTo>
                    <a:pt x="0" y="0"/>
                    <a:pt x="0" y="0"/>
                    <a:pt x="0" y="0"/>
                  </a:cubicBezTo>
                  <a:cubicBezTo>
                    <a:pt x="62" y="24"/>
                    <a:pt x="123" y="55"/>
                    <a:pt x="180" y="91"/>
                  </a:cubicBezTo>
                  <a:cubicBezTo>
                    <a:pt x="180" y="91"/>
                    <a:pt x="180" y="91"/>
                    <a:pt x="180" y="91"/>
                  </a:cubicBezTo>
                  <a:cubicBezTo>
                    <a:pt x="180" y="92"/>
                    <a:pt x="180" y="92"/>
                    <a:pt x="180" y="92"/>
                  </a:cubicBezTo>
                  <a:cubicBezTo>
                    <a:pt x="180" y="92"/>
                    <a:pt x="180" y="92"/>
                    <a:pt x="180" y="92"/>
                  </a:cubicBezTo>
                  <a:cubicBezTo>
                    <a:pt x="181" y="92"/>
                    <a:pt x="181" y="92"/>
                    <a:pt x="181" y="92"/>
                  </a:cubicBezTo>
                  <a:cubicBezTo>
                    <a:pt x="181" y="92"/>
                    <a:pt x="181" y="92"/>
                    <a:pt x="181" y="92"/>
                  </a:cubicBezTo>
                  <a:cubicBezTo>
                    <a:pt x="181" y="92"/>
                    <a:pt x="181" y="92"/>
                    <a:pt x="181" y="92"/>
                  </a:cubicBezTo>
                  <a:cubicBezTo>
                    <a:pt x="181" y="92"/>
                    <a:pt x="181" y="92"/>
                    <a:pt x="181" y="92"/>
                  </a:cubicBezTo>
                  <a:cubicBezTo>
                    <a:pt x="181" y="92"/>
                    <a:pt x="182" y="92"/>
                    <a:pt x="182" y="93"/>
                  </a:cubicBezTo>
                  <a:cubicBezTo>
                    <a:pt x="182" y="93"/>
                    <a:pt x="182" y="93"/>
                    <a:pt x="182" y="93"/>
                  </a:cubicBezTo>
                  <a:cubicBezTo>
                    <a:pt x="182" y="93"/>
                    <a:pt x="182" y="93"/>
                    <a:pt x="182" y="93"/>
                  </a:cubicBezTo>
                  <a:cubicBezTo>
                    <a:pt x="182" y="93"/>
                    <a:pt x="182" y="93"/>
                    <a:pt x="182" y="93"/>
                  </a:cubicBezTo>
                  <a:cubicBezTo>
                    <a:pt x="182" y="93"/>
                    <a:pt x="182" y="93"/>
                    <a:pt x="183" y="93"/>
                  </a:cubicBezTo>
                  <a:cubicBezTo>
                    <a:pt x="183" y="93"/>
                    <a:pt x="183" y="93"/>
                    <a:pt x="183" y="93"/>
                  </a:cubicBezTo>
                  <a:cubicBezTo>
                    <a:pt x="183" y="93"/>
                    <a:pt x="183" y="93"/>
                    <a:pt x="183" y="93"/>
                  </a:cubicBezTo>
                  <a:cubicBezTo>
                    <a:pt x="183" y="93"/>
                    <a:pt x="183" y="93"/>
                    <a:pt x="183" y="93"/>
                  </a:cubicBezTo>
                  <a:cubicBezTo>
                    <a:pt x="183" y="93"/>
                    <a:pt x="183" y="94"/>
                    <a:pt x="183" y="94"/>
                  </a:cubicBezTo>
                  <a:cubicBezTo>
                    <a:pt x="183" y="94"/>
                    <a:pt x="183" y="94"/>
                    <a:pt x="184" y="94"/>
                  </a:cubicBezTo>
                  <a:cubicBezTo>
                    <a:pt x="184" y="94"/>
                    <a:pt x="184" y="94"/>
                    <a:pt x="184" y="94"/>
                  </a:cubicBezTo>
                  <a:cubicBezTo>
                    <a:pt x="184" y="94"/>
                    <a:pt x="184" y="94"/>
                    <a:pt x="184" y="94"/>
                  </a:cubicBezTo>
                  <a:cubicBezTo>
                    <a:pt x="184" y="94"/>
                    <a:pt x="184" y="94"/>
                    <a:pt x="184" y="94"/>
                  </a:cubicBezTo>
                  <a:cubicBezTo>
                    <a:pt x="184" y="94"/>
                    <a:pt x="184" y="94"/>
                    <a:pt x="185" y="94"/>
                  </a:cubicBezTo>
                  <a:cubicBezTo>
                    <a:pt x="185" y="94"/>
                    <a:pt x="185" y="94"/>
                    <a:pt x="185" y="94"/>
                  </a:cubicBezTo>
                  <a:cubicBezTo>
                    <a:pt x="185" y="94"/>
                    <a:pt x="185" y="95"/>
                    <a:pt x="185" y="95"/>
                  </a:cubicBezTo>
                  <a:cubicBezTo>
                    <a:pt x="185" y="95"/>
                    <a:pt x="185" y="95"/>
                    <a:pt x="185" y="95"/>
                  </a:cubicBezTo>
                  <a:cubicBezTo>
                    <a:pt x="185" y="95"/>
                    <a:pt x="185" y="95"/>
                    <a:pt x="185" y="95"/>
                  </a:cubicBezTo>
                  <a:cubicBezTo>
                    <a:pt x="126" y="57"/>
                    <a:pt x="64" y="25"/>
                    <a:pt x="0" y="0"/>
                  </a:cubicBezTo>
                </a:path>
              </a:pathLst>
            </a:cu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70"/>
            <p:cNvSpPr>
              <a:spLocks noEditPoints="1"/>
            </p:cNvSpPr>
            <p:nvPr/>
          </p:nvSpPr>
          <p:spPr bwMode="auto">
            <a:xfrm>
              <a:off x="-4951514" y="-173913"/>
              <a:ext cx="1300163" cy="666750"/>
            </a:xfrm>
            <a:custGeom>
              <a:avLst/>
              <a:gdLst>
                <a:gd name="T0" fmla="*/ 185 w 185"/>
                <a:gd name="T1" fmla="*/ 95 h 95"/>
                <a:gd name="T2" fmla="*/ 185 w 185"/>
                <a:gd name="T3" fmla="*/ 95 h 95"/>
                <a:gd name="T4" fmla="*/ 185 w 185"/>
                <a:gd name="T5" fmla="*/ 95 h 95"/>
                <a:gd name="T6" fmla="*/ 185 w 185"/>
                <a:gd name="T7" fmla="*/ 94 h 95"/>
                <a:gd name="T8" fmla="*/ 185 w 185"/>
                <a:gd name="T9" fmla="*/ 94 h 95"/>
                <a:gd name="T10" fmla="*/ 185 w 185"/>
                <a:gd name="T11" fmla="*/ 94 h 95"/>
                <a:gd name="T12" fmla="*/ 184 w 185"/>
                <a:gd name="T13" fmla="*/ 94 h 95"/>
                <a:gd name="T14" fmla="*/ 184 w 185"/>
                <a:gd name="T15" fmla="*/ 94 h 95"/>
                <a:gd name="T16" fmla="*/ 184 w 185"/>
                <a:gd name="T17" fmla="*/ 94 h 95"/>
                <a:gd name="T18" fmla="*/ 184 w 185"/>
                <a:gd name="T19" fmla="*/ 94 h 95"/>
                <a:gd name="T20" fmla="*/ 184 w 185"/>
                <a:gd name="T21" fmla="*/ 94 h 95"/>
                <a:gd name="T22" fmla="*/ 184 w 185"/>
                <a:gd name="T23" fmla="*/ 94 h 95"/>
                <a:gd name="T24" fmla="*/ 183 w 185"/>
                <a:gd name="T25" fmla="*/ 93 h 95"/>
                <a:gd name="T26" fmla="*/ 183 w 185"/>
                <a:gd name="T27" fmla="*/ 94 h 95"/>
                <a:gd name="T28" fmla="*/ 183 w 185"/>
                <a:gd name="T29" fmla="*/ 93 h 95"/>
                <a:gd name="T30" fmla="*/ 183 w 185"/>
                <a:gd name="T31" fmla="*/ 93 h 95"/>
                <a:gd name="T32" fmla="*/ 183 w 185"/>
                <a:gd name="T33" fmla="*/ 93 h 95"/>
                <a:gd name="T34" fmla="*/ 183 w 185"/>
                <a:gd name="T35" fmla="*/ 93 h 95"/>
                <a:gd name="T36" fmla="*/ 182 w 185"/>
                <a:gd name="T37" fmla="*/ 93 h 95"/>
                <a:gd name="T38" fmla="*/ 183 w 185"/>
                <a:gd name="T39" fmla="*/ 93 h 95"/>
                <a:gd name="T40" fmla="*/ 182 w 185"/>
                <a:gd name="T41" fmla="*/ 93 h 95"/>
                <a:gd name="T42" fmla="*/ 182 w 185"/>
                <a:gd name="T43" fmla="*/ 93 h 95"/>
                <a:gd name="T44" fmla="*/ 182 w 185"/>
                <a:gd name="T45" fmla="*/ 93 h 95"/>
                <a:gd name="T46" fmla="*/ 182 w 185"/>
                <a:gd name="T47" fmla="*/ 93 h 95"/>
                <a:gd name="T48" fmla="*/ 181 w 185"/>
                <a:gd name="T49" fmla="*/ 92 h 95"/>
                <a:gd name="T50" fmla="*/ 182 w 185"/>
                <a:gd name="T51" fmla="*/ 93 h 95"/>
                <a:gd name="T52" fmla="*/ 181 w 185"/>
                <a:gd name="T53" fmla="*/ 92 h 95"/>
                <a:gd name="T54" fmla="*/ 181 w 185"/>
                <a:gd name="T55" fmla="*/ 92 h 95"/>
                <a:gd name="T56" fmla="*/ 181 w 185"/>
                <a:gd name="T57" fmla="*/ 92 h 95"/>
                <a:gd name="T58" fmla="*/ 181 w 185"/>
                <a:gd name="T59" fmla="*/ 92 h 95"/>
                <a:gd name="T60" fmla="*/ 180 w 185"/>
                <a:gd name="T61" fmla="*/ 92 h 95"/>
                <a:gd name="T62" fmla="*/ 181 w 185"/>
                <a:gd name="T63" fmla="*/ 92 h 95"/>
                <a:gd name="T64" fmla="*/ 180 w 185"/>
                <a:gd name="T65" fmla="*/ 92 h 95"/>
                <a:gd name="T66" fmla="*/ 180 w 185"/>
                <a:gd name="T67" fmla="*/ 91 h 95"/>
                <a:gd name="T68" fmla="*/ 180 w 185"/>
                <a:gd name="T69" fmla="*/ 92 h 95"/>
                <a:gd name="T70" fmla="*/ 180 w 185"/>
                <a:gd name="T71" fmla="*/ 91 h 95"/>
                <a:gd name="T72" fmla="*/ 0 w 185"/>
                <a:gd name="T73" fmla="*/ 0 h 95"/>
                <a:gd name="T74" fmla="*/ 0 w 185"/>
                <a:gd name="T75" fmla="*/ 0 h 95"/>
                <a:gd name="T76" fmla="*/ 0 w 185"/>
                <a:gd name="T77" fmla="*/ 0 h 95"/>
                <a:gd name="T78" fmla="*/ 0 w 185"/>
                <a:gd name="T79" fmla="*/ 0 h 95"/>
                <a:gd name="T80" fmla="*/ 0 w 185"/>
                <a:gd name="T81" fmla="*/ 0 h 95"/>
                <a:gd name="T82" fmla="*/ 180 w 185"/>
                <a:gd name="T83" fmla="*/ 91 h 95"/>
                <a:gd name="T84" fmla="*/ 0 w 185"/>
                <a:gd name="T85"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85" h="95">
                  <a:moveTo>
                    <a:pt x="185" y="95"/>
                  </a:moveTo>
                  <a:cubicBezTo>
                    <a:pt x="185" y="95"/>
                    <a:pt x="185" y="95"/>
                    <a:pt x="185" y="95"/>
                  </a:cubicBezTo>
                  <a:cubicBezTo>
                    <a:pt x="185" y="95"/>
                    <a:pt x="185" y="95"/>
                    <a:pt x="185" y="95"/>
                  </a:cubicBezTo>
                  <a:moveTo>
                    <a:pt x="185" y="94"/>
                  </a:moveTo>
                  <a:cubicBezTo>
                    <a:pt x="185" y="94"/>
                    <a:pt x="185" y="94"/>
                    <a:pt x="185" y="94"/>
                  </a:cubicBezTo>
                  <a:cubicBezTo>
                    <a:pt x="185" y="94"/>
                    <a:pt x="185" y="94"/>
                    <a:pt x="185" y="94"/>
                  </a:cubicBezTo>
                  <a:moveTo>
                    <a:pt x="184" y="94"/>
                  </a:moveTo>
                  <a:cubicBezTo>
                    <a:pt x="184" y="94"/>
                    <a:pt x="184" y="94"/>
                    <a:pt x="184" y="94"/>
                  </a:cubicBezTo>
                  <a:cubicBezTo>
                    <a:pt x="184" y="94"/>
                    <a:pt x="184" y="94"/>
                    <a:pt x="184" y="94"/>
                  </a:cubicBezTo>
                  <a:moveTo>
                    <a:pt x="184" y="94"/>
                  </a:moveTo>
                  <a:cubicBezTo>
                    <a:pt x="184" y="94"/>
                    <a:pt x="184" y="94"/>
                    <a:pt x="184" y="94"/>
                  </a:cubicBezTo>
                  <a:cubicBezTo>
                    <a:pt x="184" y="94"/>
                    <a:pt x="184" y="94"/>
                    <a:pt x="184" y="94"/>
                  </a:cubicBezTo>
                  <a:moveTo>
                    <a:pt x="183" y="93"/>
                  </a:moveTo>
                  <a:cubicBezTo>
                    <a:pt x="183" y="93"/>
                    <a:pt x="183" y="94"/>
                    <a:pt x="183" y="94"/>
                  </a:cubicBezTo>
                  <a:cubicBezTo>
                    <a:pt x="183" y="94"/>
                    <a:pt x="183" y="93"/>
                    <a:pt x="183" y="93"/>
                  </a:cubicBezTo>
                  <a:moveTo>
                    <a:pt x="183" y="93"/>
                  </a:moveTo>
                  <a:cubicBezTo>
                    <a:pt x="183" y="93"/>
                    <a:pt x="183" y="93"/>
                    <a:pt x="183" y="93"/>
                  </a:cubicBezTo>
                  <a:cubicBezTo>
                    <a:pt x="183" y="93"/>
                    <a:pt x="183" y="93"/>
                    <a:pt x="183" y="93"/>
                  </a:cubicBezTo>
                  <a:moveTo>
                    <a:pt x="182" y="93"/>
                  </a:moveTo>
                  <a:cubicBezTo>
                    <a:pt x="182" y="93"/>
                    <a:pt x="182" y="93"/>
                    <a:pt x="183" y="93"/>
                  </a:cubicBezTo>
                  <a:cubicBezTo>
                    <a:pt x="182" y="93"/>
                    <a:pt x="182" y="93"/>
                    <a:pt x="182" y="93"/>
                  </a:cubicBezTo>
                  <a:moveTo>
                    <a:pt x="182" y="93"/>
                  </a:moveTo>
                  <a:cubicBezTo>
                    <a:pt x="182" y="93"/>
                    <a:pt x="182" y="93"/>
                    <a:pt x="182" y="93"/>
                  </a:cubicBezTo>
                  <a:cubicBezTo>
                    <a:pt x="182" y="93"/>
                    <a:pt x="182" y="93"/>
                    <a:pt x="182" y="93"/>
                  </a:cubicBezTo>
                  <a:moveTo>
                    <a:pt x="181" y="92"/>
                  </a:moveTo>
                  <a:cubicBezTo>
                    <a:pt x="181" y="92"/>
                    <a:pt x="182" y="92"/>
                    <a:pt x="182" y="93"/>
                  </a:cubicBezTo>
                  <a:cubicBezTo>
                    <a:pt x="182" y="92"/>
                    <a:pt x="181" y="92"/>
                    <a:pt x="181" y="92"/>
                  </a:cubicBezTo>
                  <a:moveTo>
                    <a:pt x="181" y="92"/>
                  </a:moveTo>
                  <a:cubicBezTo>
                    <a:pt x="181" y="92"/>
                    <a:pt x="181" y="92"/>
                    <a:pt x="181" y="92"/>
                  </a:cubicBezTo>
                  <a:cubicBezTo>
                    <a:pt x="181" y="92"/>
                    <a:pt x="181" y="92"/>
                    <a:pt x="181" y="92"/>
                  </a:cubicBezTo>
                  <a:moveTo>
                    <a:pt x="180" y="92"/>
                  </a:moveTo>
                  <a:cubicBezTo>
                    <a:pt x="181" y="92"/>
                    <a:pt x="181" y="92"/>
                    <a:pt x="181" y="92"/>
                  </a:cubicBezTo>
                  <a:cubicBezTo>
                    <a:pt x="181" y="92"/>
                    <a:pt x="181" y="92"/>
                    <a:pt x="180" y="92"/>
                  </a:cubicBezTo>
                  <a:moveTo>
                    <a:pt x="180" y="91"/>
                  </a:moveTo>
                  <a:cubicBezTo>
                    <a:pt x="180" y="92"/>
                    <a:pt x="180" y="92"/>
                    <a:pt x="180" y="92"/>
                  </a:cubicBezTo>
                  <a:cubicBezTo>
                    <a:pt x="180" y="92"/>
                    <a:pt x="180" y="92"/>
                    <a:pt x="180" y="91"/>
                  </a:cubicBezTo>
                  <a:moveTo>
                    <a:pt x="0" y="0"/>
                  </a:moveTo>
                  <a:cubicBezTo>
                    <a:pt x="0" y="0"/>
                    <a:pt x="0" y="0"/>
                    <a:pt x="0" y="0"/>
                  </a:cubicBezTo>
                  <a:cubicBezTo>
                    <a:pt x="0" y="0"/>
                    <a:pt x="0" y="0"/>
                    <a:pt x="0" y="0"/>
                  </a:cubicBezTo>
                  <a:cubicBezTo>
                    <a:pt x="0" y="0"/>
                    <a:pt x="0" y="0"/>
                    <a:pt x="0" y="0"/>
                  </a:cubicBezTo>
                  <a:cubicBezTo>
                    <a:pt x="0" y="0"/>
                    <a:pt x="0" y="0"/>
                    <a:pt x="0" y="0"/>
                  </a:cubicBezTo>
                  <a:cubicBezTo>
                    <a:pt x="62" y="24"/>
                    <a:pt x="123" y="55"/>
                    <a:pt x="180" y="91"/>
                  </a:cubicBezTo>
                  <a:cubicBezTo>
                    <a:pt x="123" y="55"/>
                    <a:pt x="62" y="24"/>
                    <a:pt x="0"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Freeform 71"/>
            <p:cNvSpPr>
              <a:spLocks/>
            </p:cNvSpPr>
            <p:nvPr/>
          </p:nvSpPr>
          <p:spPr bwMode="auto">
            <a:xfrm>
              <a:off x="-3651352" y="492837"/>
              <a:ext cx="7938" cy="0"/>
            </a:xfrm>
            <a:custGeom>
              <a:avLst/>
              <a:gdLst>
                <a:gd name="T0" fmla="*/ 0 w 1"/>
                <a:gd name="T1" fmla="*/ 0 w 1"/>
                <a:gd name="T2" fmla="*/ 0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0" y="0"/>
                    <a:pt x="0" y="0"/>
                    <a:pt x="0" y="0"/>
                  </a:cubicBezTo>
                  <a:cubicBezTo>
                    <a:pt x="0" y="0"/>
                    <a:pt x="1" y="0"/>
                    <a:pt x="1" y="0"/>
                  </a:cubicBezTo>
                  <a:cubicBezTo>
                    <a:pt x="0" y="0"/>
                    <a:pt x="0" y="0"/>
                    <a:pt x="0" y="0"/>
                  </a:cubicBezTo>
                </a:path>
              </a:pathLst>
            </a:cu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72"/>
            <p:cNvSpPr>
              <a:spLocks/>
            </p:cNvSpPr>
            <p:nvPr/>
          </p:nvSpPr>
          <p:spPr bwMode="auto">
            <a:xfrm>
              <a:off x="-3651352" y="49283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Oval 73"/>
            <p:cNvSpPr>
              <a:spLocks noChangeArrowheads="1"/>
            </p:cNvSpPr>
            <p:nvPr/>
          </p:nvSpPr>
          <p:spPr bwMode="auto">
            <a:xfrm>
              <a:off x="-3643414" y="492837"/>
              <a:ext cx="1588" cy="1588"/>
            </a:xfrm>
            <a:prstGeom prst="ellipse">
              <a:avLst/>
            </a:pr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74"/>
            <p:cNvSpPr>
              <a:spLocks/>
            </p:cNvSpPr>
            <p:nvPr/>
          </p:nvSpPr>
          <p:spPr bwMode="auto">
            <a:xfrm>
              <a:off x="-3643414" y="49283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75"/>
            <p:cNvSpPr>
              <a:spLocks noEditPoints="1"/>
            </p:cNvSpPr>
            <p:nvPr/>
          </p:nvSpPr>
          <p:spPr bwMode="auto">
            <a:xfrm>
              <a:off x="-3643414" y="492837"/>
              <a:ext cx="6350" cy="6350"/>
            </a:xfrm>
            <a:custGeom>
              <a:avLst/>
              <a:gdLst>
                <a:gd name="T0" fmla="*/ 1 w 1"/>
                <a:gd name="T1" fmla="*/ 1 h 1"/>
                <a:gd name="T2" fmla="*/ 1 w 1"/>
                <a:gd name="T3" fmla="*/ 1 h 1"/>
                <a:gd name="T4" fmla="*/ 1 w 1"/>
                <a:gd name="T5" fmla="*/ 1 h 1"/>
                <a:gd name="T6" fmla="*/ 1 w 1"/>
                <a:gd name="T7" fmla="*/ 1 h 1"/>
                <a:gd name="T8" fmla="*/ 1 w 1"/>
                <a:gd name="T9" fmla="*/ 1 h 1"/>
                <a:gd name="T10" fmla="*/ 0 w 1"/>
                <a:gd name="T11" fmla="*/ 0 h 1"/>
                <a:gd name="T12" fmla="*/ 1 w 1"/>
                <a:gd name="T13" fmla="*/ 1 h 1"/>
                <a:gd name="T14" fmla="*/ 0 w 1"/>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1" y="1"/>
                  </a:moveTo>
                  <a:cubicBezTo>
                    <a:pt x="1" y="1"/>
                    <a:pt x="1" y="1"/>
                    <a:pt x="1" y="1"/>
                  </a:cubicBezTo>
                  <a:cubicBezTo>
                    <a:pt x="1" y="1"/>
                    <a:pt x="1" y="1"/>
                    <a:pt x="1" y="1"/>
                  </a:cubicBezTo>
                  <a:cubicBezTo>
                    <a:pt x="1" y="1"/>
                    <a:pt x="1" y="1"/>
                    <a:pt x="1" y="1"/>
                  </a:cubicBezTo>
                  <a:cubicBezTo>
                    <a:pt x="1" y="1"/>
                    <a:pt x="1" y="1"/>
                    <a:pt x="1" y="1"/>
                  </a:cubicBezTo>
                  <a:moveTo>
                    <a:pt x="0" y="0"/>
                  </a:moveTo>
                  <a:cubicBezTo>
                    <a:pt x="0" y="0"/>
                    <a:pt x="1" y="1"/>
                    <a:pt x="1" y="1"/>
                  </a:cubicBezTo>
                  <a:cubicBezTo>
                    <a:pt x="1" y="1"/>
                    <a:pt x="0" y="0"/>
                    <a:pt x="0" y="0"/>
                  </a:cubicBezTo>
                </a:path>
              </a:pathLst>
            </a:cu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76"/>
            <p:cNvSpPr>
              <a:spLocks/>
            </p:cNvSpPr>
            <p:nvPr/>
          </p:nvSpPr>
          <p:spPr bwMode="auto">
            <a:xfrm>
              <a:off x="-3637064" y="49918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77"/>
            <p:cNvSpPr>
              <a:spLocks/>
            </p:cNvSpPr>
            <p:nvPr/>
          </p:nvSpPr>
          <p:spPr bwMode="auto">
            <a:xfrm>
              <a:off x="-3637064" y="499187"/>
              <a:ext cx="6350" cy="0"/>
            </a:xfrm>
            <a:custGeom>
              <a:avLst/>
              <a:gdLst>
                <a:gd name="T0" fmla="*/ 0 w 1"/>
                <a:gd name="T1" fmla="*/ 1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1" y="0"/>
                    <a:pt x="1" y="0"/>
                  </a:cubicBezTo>
                  <a:cubicBezTo>
                    <a:pt x="1" y="0"/>
                    <a:pt x="1" y="0"/>
                    <a:pt x="1" y="0"/>
                  </a:cubicBezTo>
                  <a:cubicBezTo>
                    <a:pt x="1" y="0"/>
                    <a:pt x="1" y="0"/>
                    <a:pt x="1" y="0"/>
                  </a:cubicBezTo>
                  <a:cubicBezTo>
                    <a:pt x="1" y="0"/>
                    <a:pt x="1" y="0"/>
                    <a:pt x="0" y="0"/>
                  </a:cubicBezTo>
                </a:path>
              </a:pathLst>
            </a:cu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78"/>
            <p:cNvSpPr>
              <a:spLocks/>
            </p:cNvSpPr>
            <p:nvPr/>
          </p:nvSpPr>
          <p:spPr bwMode="auto">
            <a:xfrm>
              <a:off x="-3630714" y="49918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Oval 79"/>
            <p:cNvSpPr>
              <a:spLocks noChangeArrowheads="1"/>
            </p:cNvSpPr>
            <p:nvPr/>
          </p:nvSpPr>
          <p:spPr bwMode="auto">
            <a:xfrm>
              <a:off x="-3630714" y="505537"/>
              <a:ext cx="1588" cy="1588"/>
            </a:xfrm>
            <a:prstGeom prst="ellipse">
              <a:avLst/>
            </a:pr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80"/>
            <p:cNvSpPr>
              <a:spLocks/>
            </p:cNvSpPr>
            <p:nvPr/>
          </p:nvSpPr>
          <p:spPr bwMode="auto">
            <a:xfrm>
              <a:off x="-3630714" y="50553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81"/>
            <p:cNvSpPr>
              <a:spLocks noEditPoints="1"/>
            </p:cNvSpPr>
            <p:nvPr/>
          </p:nvSpPr>
          <p:spPr bwMode="auto">
            <a:xfrm>
              <a:off x="-3630714" y="505537"/>
              <a:ext cx="14288" cy="7938"/>
            </a:xfrm>
            <a:custGeom>
              <a:avLst/>
              <a:gdLst>
                <a:gd name="T0" fmla="*/ 2 w 2"/>
                <a:gd name="T1" fmla="*/ 1 h 1"/>
                <a:gd name="T2" fmla="*/ 2 w 2"/>
                <a:gd name="T3" fmla="*/ 1 h 1"/>
                <a:gd name="T4" fmla="*/ 2 w 2"/>
                <a:gd name="T5" fmla="*/ 1 h 1"/>
                <a:gd name="T6" fmla="*/ 2 w 2"/>
                <a:gd name="T7" fmla="*/ 1 h 1"/>
                <a:gd name="T8" fmla="*/ 2 w 2"/>
                <a:gd name="T9" fmla="*/ 1 h 1"/>
                <a:gd name="T10" fmla="*/ 1 w 2"/>
                <a:gd name="T11" fmla="*/ 0 h 1"/>
                <a:gd name="T12" fmla="*/ 1 w 2"/>
                <a:gd name="T13" fmla="*/ 0 h 1"/>
                <a:gd name="T14" fmla="*/ 1 w 2"/>
                <a:gd name="T15" fmla="*/ 0 h 1"/>
                <a:gd name="T16" fmla="*/ 0 w 2"/>
                <a:gd name="T17" fmla="*/ 0 h 1"/>
                <a:gd name="T18" fmla="*/ 0 w 2"/>
                <a:gd name="T19" fmla="*/ 0 h 1"/>
                <a:gd name="T20" fmla="*/ 0 w 2"/>
                <a:gd name="T21"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 h="1">
                  <a:moveTo>
                    <a:pt x="2" y="1"/>
                  </a:moveTo>
                  <a:cubicBezTo>
                    <a:pt x="2" y="1"/>
                    <a:pt x="2" y="1"/>
                    <a:pt x="2" y="1"/>
                  </a:cubicBezTo>
                  <a:cubicBezTo>
                    <a:pt x="2" y="1"/>
                    <a:pt x="2" y="1"/>
                    <a:pt x="2" y="1"/>
                  </a:cubicBezTo>
                  <a:cubicBezTo>
                    <a:pt x="2" y="1"/>
                    <a:pt x="2" y="1"/>
                    <a:pt x="2" y="1"/>
                  </a:cubicBezTo>
                  <a:cubicBezTo>
                    <a:pt x="2" y="1"/>
                    <a:pt x="2" y="1"/>
                    <a:pt x="2" y="1"/>
                  </a:cubicBezTo>
                  <a:moveTo>
                    <a:pt x="1" y="0"/>
                  </a:moveTo>
                  <a:cubicBezTo>
                    <a:pt x="1" y="0"/>
                    <a:pt x="1" y="0"/>
                    <a:pt x="1" y="0"/>
                  </a:cubicBezTo>
                  <a:cubicBezTo>
                    <a:pt x="1" y="0"/>
                    <a:pt x="1" y="0"/>
                    <a:pt x="1" y="0"/>
                  </a:cubicBezTo>
                  <a:moveTo>
                    <a:pt x="0" y="0"/>
                  </a:moveTo>
                  <a:cubicBezTo>
                    <a:pt x="0" y="0"/>
                    <a:pt x="0" y="0"/>
                    <a:pt x="0" y="0"/>
                  </a:cubicBezTo>
                  <a:cubicBezTo>
                    <a:pt x="0" y="0"/>
                    <a:pt x="0" y="0"/>
                    <a:pt x="0" y="0"/>
                  </a:cubicBezTo>
                </a:path>
              </a:pathLst>
            </a:cu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82"/>
            <p:cNvSpPr>
              <a:spLocks/>
            </p:cNvSpPr>
            <p:nvPr/>
          </p:nvSpPr>
          <p:spPr bwMode="auto">
            <a:xfrm>
              <a:off x="-3616427" y="51347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Oval 83"/>
            <p:cNvSpPr>
              <a:spLocks noChangeArrowheads="1"/>
            </p:cNvSpPr>
            <p:nvPr/>
          </p:nvSpPr>
          <p:spPr bwMode="auto">
            <a:xfrm>
              <a:off x="-3616427" y="513475"/>
              <a:ext cx="1588" cy="1588"/>
            </a:xfrm>
            <a:prstGeom prst="ellipse">
              <a:avLst/>
            </a:pr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84"/>
            <p:cNvSpPr>
              <a:spLocks/>
            </p:cNvSpPr>
            <p:nvPr/>
          </p:nvSpPr>
          <p:spPr bwMode="auto">
            <a:xfrm>
              <a:off x="-3616427" y="51347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Oval 85"/>
            <p:cNvSpPr>
              <a:spLocks noChangeArrowheads="1"/>
            </p:cNvSpPr>
            <p:nvPr/>
          </p:nvSpPr>
          <p:spPr bwMode="auto">
            <a:xfrm>
              <a:off x="-3608489" y="513475"/>
              <a:ext cx="1588" cy="1588"/>
            </a:xfrm>
            <a:prstGeom prst="ellipse">
              <a:avLst/>
            </a:pr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86"/>
            <p:cNvSpPr>
              <a:spLocks/>
            </p:cNvSpPr>
            <p:nvPr/>
          </p:nvSpPr>
          <p:spPr bwMode="auto">
            <a:xfrm>
              <a:off x="-3608489" y="51347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87"/>
            <p:cNvSpPr>
              <a:spLocks noEditPoints="1"/>
            </p:cNvSpPr>
            <p:nvPr/>
          </p:nvSpPr>
          <p:spPr bwMode="auto">
            <a:xfrm>
              <a:off x="-3608489" y="519825"/>
              <a:ext cx="6350" cy="0"/>
            </a:xfrm>
            <a:custGeom>
              <a:avLst/>
              <a:gdLst>
                <a:gd name="T0" fmla="*/ 1 w 1"/>
                <a:gd name="T1" fmla="*/ 1 w 1"/>
                <a:gd name="T2" fmla="*/ 1 w 1"/>
                <a:gd name="T3" fmla="*/ 1 w 1"/>
                <a:gd name="T4" fmla="*/ 1 w 1"/>
                <a:gd name="T5" fmla="*/ 1 w 1"/>
                <a:gd name="T6" fmla="*/ 1 w 1"/>
                <a:gd name="T7" fmla="*/ 1 w 1"/>
                <a:gd name="T8" fmla="*/ 0 w 1"/>
                <a:gd name="T9" fmla="*/ 0 w 1"/>
                <a:gd name="T10" fmla="*/ 0 w 1"/>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Lst>
              <a:rect l="0" t="0" r="r" b="b"/>
              <a:pathLst>
                <a:path w="1">
                  <a:moveTo>
                    <a:pt x="1" y="0"/>
                  </a:moveTo>
                  <a:cubicBezTo>
                    <a:pt x="1" y="0"/>
                    <a:pt x="1" y="0"/>
                    <a:pt x="1" y="0"/>
                  </a:cubicBezTo>
                  <a:cubicBezTo>
                    <a:pt x="1" y="0"/>
                    <a:pt x="1" y="0"/>
                    <a:pt x="1" y="0"/>
                  </a:cubicBezTo>
                  <a:cubicBezTo>
                    <a:pt x="1" y="0"/>
                    <a:pt x="1" y="0"/>
                    <a:pt x="1" y="0"/>
                  </a:cubicBezTo>
                  <a:cubicBezTo>
                    <a:pt x="1" y="0"/>
                    <a:pt x="1" y="0"/>
                    <a:pt x="1" y="0"/>
                  </a:cubicBezTo>
                  <a:moveTo>
                    <a:pt x="1" y="0"/>
                  </a:moveTo>
                  <a:cubicBezTo>
                    <a:pt x="1" y="0"/>
                    <a:pt x="1" y="0"/>
                    <a:pt x="1" y="0"/>
                  </a:cubicBezTo>
                  <a:cubicBezTo>
                    <a:pt x="1" y="0"/>
                    <a:pt x="1" y="0"/>
                    <a:pt x="1" y="0"/>
                  </a:cubicBezTo>
                  <a:moveTo>
                    <a:pt x="0" y="0"/>
                  </a:moveTo>
                  <a:cubicBezTo>
                    <a:pt x="0" y="0"/>
                    <a:pt x="0" y="0"/>
                    <a:pt x="0" y="0"/>
                  </a:cubicBezTo>
                  <a:cubicBezTo>
                    <a:pt x="0" y="0"/>
                    <a:pt x="0" y="0"/>
                    <a:pt x="0" y="0"/>
                  </a:cubicBezTo>
                </a:path>
              </a:pathLst>
            </a:cu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88"/>
            <p:cNvSpPr>
              <a:spLocks/>
            </p:cNvSpPr>
            <p:nvPr/>
          </p:nvSpPr>
          <p:spPr bwMode="auto">
            <a:xfrm>
              <a:off x="-3602139" y="51982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Oval 89"/>
            <p:cNvSpPr>
              <a:spLocks noChangeArrowheads="1"/>
            </p:cNvSpPr>
            <p:nvPr/>
          </p:nvSpPr>
          <p:spPr bwMode="auto">
            <a:xfrm>
              <a:off x="-3594202" y="527762"/>
              <a:ext cx="1588" cy="1588"/>
            </a:xfrm>
            <a:prstGeom prst="ellipse">
              <a:avLst/>
            </a:pr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Freeform 90"/>
            <p:cNvSpPr>
              <a:spLocks/>
            </p:cNvSpPr>
            <p:nvPr/>
          </p:nvSpPr>
          <p:spPr bwMode="auto">
            <a:xfrm>
              <a:off x="-3594202" y="52776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Oval 91"/>
            <p:cNvSpPr>
              <a:spLocks noChangeArrowheads="1"/>
            </p:cNvSpPr>
            <p:nvPr/>
          </p:nvSpPr>
          <p:spPr bwMode="auto">
            <a:xfrm>
              <a:off x="-3594202" y="527762"/>
              <a:ext cx="1588" cy="1588"/>
            </a:xfrm>
            <a:prstGeom prst="ellipse">
              <a:avLst/>
            </a:pr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92"/>
            <p:cNvSpPr>
              <a:spLocks/>
            </p:cNvSpPr>
            <p:nvPr/>
          </p:nvSpPr>
          <p:spPr bwMode="auto">
            <a:xfrm>
              <a:off x="-3594202" y="52776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Oval 93"/>
            <p:cNvSpPr>
              <a:spLocks noChangeArrowheads="1"/>
            </p:cNvSpPr>
            <p:nvPr/>
          </p:nvSpPr>
          <p:spPr bwMode="auto">
            <a:xfrm>
              <a:off x="-3587852" y="534112"/>
              <a:ext cx="1588" cy="1588"/>
            </a:xfrm>
            <a:prstGeom prst="ellipse">
              <a:avLst/>
            </a:pr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94"/>
            <p:cNvSpPr>
              <a:spLocks/>
            </p:cNvSpPr>
            <p:nvPr/>
          </p:nvSpPr>
          <p:spPr bwMode="auto">
            <a:xfrm>
              <a:off x="-3587852" y="53411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Oval 95"/>
            <p:cNvSpPr>
              <a:spLocks noChangeArrowheads="1"/>
            </p:cNvSpPr>
            <p:nvPr/>
          </p:nvSpPr>
          <p:spPr bwMode="auto">
            <a:xfrm>
              <a:off x="-3581502" y="534112"/>
              <a:ext cx="1588" cy="1588"/>
            </a:xfrm>
            <a:prstGeom prst="ellipse">
              <a:avLst/>
            </a:pr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Freeform 96"/>
            <p:cNvSpPr>
              <a:spLocks/>
            </p:cNvSpPr>
            <p:nvPr/>
          </p:nvSpPr>
          <p:spPr bwMode="auto">
            <a:xfrm>
              <a:off x="-3581502" y="53411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Oval 97"/>
            <p:cNvSpPr>
              <a:spLocks noChangeArrowheads="1"/>
            </p:cNvSpPr>
            <p:nvPr/>
          </p:nvSpPr>
          <p:spPr bwMode="auto">
            <a:xfrm>
              <a:off x="-3581502" y="534112"/>
              <a:ext cx="1588" cy="1588"/>
            </a:xfrm>
            <a:prstGeom prst="ellipse">
              <a:avLst/>
            </a:pr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98"/>
            <p:cNvSpPr>
              <a:spLocks/>
            </p:cNvSpPr>
            <p:nvPr/>
          </p:nvSpPr>
          <p:spPr bwMode="auto">
            <a:xfrm>
              <a:off x="-3581502" y="53411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Oval 99"/>
            <p:cNvSpPr>
              <a:spLocks noChangeArrowheads="1"/>
            </p:cNvSpPr>
            <p:nvPr/>
          </p:nvSpPr>
          <p:spPr bwMode="auto">
            <a:xfrm>
              <a:off x="-3573564" y="542050"/>
              <a:ext cx="1588" cy="1588"/>
            </a:xfrm>
            <a:prstGeom prst="ellipse">
              <a:avLst/>
            </a:pr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Freeform 100"/>
            <p:cNvSpPr>
              <a:spLocks/>
            </p:cNvSpPr>
            <p:nvPr/>
          </p:nvSpPr>
          <p:spPr bwMode="auto">
            <a:xfrm>
              <a:off x="-3573564" y="54205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Freeform 101"/>
            <p:cNvSpPr>
              <a:spLocks noEditPoints="1"/>
            </p:cNvSpPr>
            <p:nvPr/>
          </p:nvSpPr>
          <p:spPr bwMode="auto">
            <a:xfrm>
              <a:off x="-9152039" y="-3047288"/>
              <a:ext cx="4446588" cy="3027363"/>
            </a:xfrm>
            <a:custGeom>
              <a:avLst/>
              <a:gdLst>
                <a:gd name="T0" fmla="*/ 1 w 633"/>
                <a:gd name="T1" fmla="*/ 431 h 432"/>
                <a:gd name="T2" fmla="*/ 1 w 633"/>
                <a:gd name="T3" fmla="*/ 432 h 432"/>
                <a:gd name="T4" fmla="*/ 1 w 633"/>
                <a:gd name="T5" fmla="*/ 431 h 432"/>
                <a:gd name="T6" fmla="*/ 172 w 633"/>
                <a:gd name="T7" fmla="*/ 0 h 432"/>
                <a:gd name="T8" fmla="*/ 0 w 633"/>
                <a:gd name="T9" fmla="*/ 0 h 432"/>
                <a:gd name="T10" fmla="*/ 0 w 633"/>
                <a:gd name="T11" fmla="*/ 432 h 432"/>
                <a:gd name="T12" fmla="*/ 0 w 633"/>
                <a:gd name="T13" fmla="*/ 432 h 432"/>
                <a:gd name="T14" fmla="*/ 0 w 633"/>
                <a:gd name="T15" fmla="*/ 432 h 432"/>
                <a:gd name="T16" fmla="*/ 0 w 633"/>
                <a:gd name="T17" fmla="*/ 432 h 432"/>
                <a:gd name="T18" fmla="*/ 0 w 633"/>
                <a:gd name="T19" fmla="*/ 414 h 432"/>
                <a:gd name="T20" fmla="*/ 314 w 633"/>
                <a:gd name="T21" fmla="*/ 338 h 432"/>
                <a:gd name="T22" fmla="*/ 611 w 633"/>
                <a:gd name="T23" fmla="*/ 397 h 432"/>
                <a:gd name="T24" fmla="*/ 633 w 633"/>
                <a:gd name="T25" fmla="*/ 377 h 432"/>
                <a:gd name="T26" fmla="*/ 172 w 633"/>
                <a:gd name="T27" fmla="*/ 0 h 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33" h="432">
                  <a:moveTo>
                    <a:pt x="1" y="431"/>
                  </a:moveTo>
                  <a:cubicBezTo>
                    <a:pt x="1" y="431"/>
                    <a:pt x="1" y="432"/>
                    <a:pt x="1" y="432"/>
                  </a:cubicBezTo>
                  <a:cubicBezTo>
                    <a:pt x="1" y="432"/>
                    <a:pt x="1" y="431"/>
                    <a:pt x="1" y="431"/>
                  </a:cubicBezTo>
                  <a:moveTo>
                    <a:pt x="172" y="0"/>
                  </a:moveTo>
                  <a:cubicBezTo>
                    <a:pt x="0" y="0"/>
                    <a:pt x="0" y="0"/>
                    <a:pt x="0" y="0"/>
                  </a:cubicBezTo>
                  <a:cubicBezTo>
                    <a:pt x="0" y="432"/>
                    <a:pt x="0" y="432"/>
                    <a:pt x="0" y="432"/>
                  </a:cubicBezTo>
                  <a:cubicBezTo>
                    <a:pt x="0" y="432"/>
                    <a:pt x="0" y="432"/>
                    <a:pt x="0" y="432"/>
                  </a:cubicBezTo>
                  <a:cubicBezTo>
                    <a:pt x="0" y="432"/>
                    <a:pt x="0" y="432"/>
                    <a:pt x="0" y="432"/>
                  </a:cubicBezTo>
                  <a:cubicBezTo>
                    <a:pt x="0" y="432"/>
                    <a:pt x="0" y="432"/>
                    <a:pt x="0" y="432"/>
                  </a:cubicBezTo>
                  <a:cubicBezTo>
                    <a:pt x="0" y="414"/>
                    <a:pt x="0" y="414"/>
                    <a:pt x="0" y="414"/>
                  </a:cubicBezTo>
                  <a:cubicBezTo>
                    <a:pt x="102" y="362"/>
                    <a:pt x="208" y="338"/>
                    <a:pt x="314" y="338"/>
                  </a:cubicBezTo>
                  <a:cubicBezTo>
                    <a:pt x="415" y="338"/>
                    <a:pt x="515" y="359"/>
                    <a:pt x="611" y="397"/>
                  </a:cubicBezTo>
                  <a:cubicBezTo>
                    <a:pt x="618" y="390"/>
                    <a:pt x="626" y="383"/>
                    <a:pt x="633" y="377"/>
                  </a:cubicBezTo>
                  <a:cubicBezTo>
                    <a:pt x="401" y="326"/>
                    <a:pt x="248" y="162"/>
                    <a:pt x="172" y="0"/>
                  </a:cubicBezTo>
                </a:path>
              </a:pathLst>
            </a:cu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Freeform 102"/>
            <p:cNvSpPr>
              <a:spLocks/>
            </p:cNvSpPr>
            <p:nvPr/>
          </p:nvSpPr>
          <p:spPr bwMode="auto">
            <a:xfrm>
              <a:off x="-9152039" y="-61200"/>
              <a:ext cx="84138" cy="41275"/>
            </a:xfrm>
            <a:custGeom>
              <a:avLst/>
              <a:gdLst>
                <a:gd name="T0" fmla="*/ 12 w 12"/>
                <a:gd name="T1" fmla="*/ 0 h 6"/>
                <a:gd name="T2" fmla="*/ 1 w 12"/>
                <a:gd name="T3" fmla="*/ 5 h 6"/>
                <a:gd name="T4" fmla="*/ 1 w 12"/>
                <a:gd name="T5" fmla="*/ 6 h 6"/>
                <a:gd name="T6" fmla="*/ 0 w 12"/>
                <a:gd name="T7" fmla="*/ 6 h 6"/>
                <a:gd name="T8" fmla="*/ 0 w 12"/>
                <a:gd name="T9" fmla="*/ 6 h 6"/>
                <a:gd name="T10" fmla="*/ 12 w 12"/>
                <a:gd name="T11" fmla="*/ 0 h 6"/>
              </a:gdLst>
              <a:ahLst/>
              <a:cxnLst>
                <a:cxn ang="0">
                  <a:pos x="T0" y="T1"/>
                </a:cxn>
                <a:cxn ang="0">
                  <a:pos x="T2" y="T3"/>
                </a:cxn>
                <a:cxn ang="0">
                  <a:pos x="T4" y="T5"/>
                </a:cxn>
                <a:cxn ang="0">
                  <a:pos x="T6" y="T7"/>
                </a:cxn>
                <a:cxn ang="0">
                  <a:pos x="T8" y="T9"/>
                </a:cxn>
                <a:cxn ang="0">
                  <a:pos x="T10" y="T11"/>
                </a:cxn>
              </a:cxnLst>
              <a:rect l="0" t="0" r="r" b="b"/>
              <a:pathLst>
                <a:path w="12" h="6">
                  <a:moveTo>
                    <a:pt x="12" y="0"/>
                  </a:moveTo>
                  <a:cubicBezTo>
                    <a:pt x="9" y="2"/>
                    <a:pt x="5" y="3"/>
                    <a:pt x="1" y="5"/>
                  </a:cubicBezTo>
                  <a:cubicBezTo>
                    <a:pt x="1" y="5"/>
                    <a:pt x="1" y="6"/>
                    <a:pt x="1" y="6"/>
                  </a:cubicBezTo>
                  <a:cubicBezTo>
                    <a:pt x="0" y="6"/>
                    <a:pt x="0" y="6"/>
                    <a:pt x="0" y="6"/>
                  </a:cubicBezTo>
                  <a:cubicBezTo>
                    <a:pt x="0" y="6"/>
                    <a:pt x="0" y="6"/>
                    <a:pt x="0" y="6"/>
                  </a:cubicBezTo>
                  <a:cubicBezTo>
                    <a:pt x="4" y="4"/>
                    <a:pt x="8" y="2"/>
                    <a:pt x="12"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Freeform 103"/>
            <p:cNvSpPr>
              <a:spLocks/>
            </p:cNvSpPr>
            <p:nvPr/>
          </p:nvSpPr>
          <p:spPr bwMode="auto">
            <a:xfrm>
              <a:off x="-4859439" y="-405688"/>
              <a:ext cx="153988" cy="141288"/>
            </a:xfrm>
            <a:custGeom>
              <a:avLst/>
              <a:gdLst>
                <a:gd name="T0" fmla="*/ 22 w 22"/>
                <a:gd name="T1" fmla="*/ 0 h 20"/>
                <a:gd name="T2" fmla="*/ 0 w 22"/>
                <a:gd name="T3" fmla="*/ 20 h 20"/>
                <a:gd name="T4" fmla="*/ 0 w 22"/>
                <a:gd name="T5" fmla="*/ 20 h 20"/>
                <a:gd name="T6" fmla="*/ 22 w 22"/>
                <a:gd name="T7" fmla="*/ 0 h 20"/>
                <a:gd name="T8" fmla="*/ 22 w 22"/>
                <a:gd name="T9" fmla="*/ 0 h 20"/>
              </a:gdLst>
              <a:ahLst/>
              <a:cxnLst>
                <a:cxn ang="0">
                  <a:pos x="T0" y="T1"/>
                </a:cxn>
                <a:cxn ang="0">
                  <a:pos x="T2" y="T3"/>
                </a:cxn>
                <a:cxn ang="0">
                  <a:pos x="T4" y="T5"/>
                </a:cxn>
                <a:cxn ang="0">
                  <a:pos x="T6" y="T7"/>
                </a:cxn>
                <a:cxn ang="0">
                  <a:pos x="T8" y="T9"/>
                </a:cxn>
              </a:cxnLst>
              <a:rect l="0" t="0" r="r" b="b"/>
              <a:pathLst>
                <a:path w="22" h="20">
                  <a:moveTo>
                    <a:pt x="22" y="0"/>
                  </a:moveTo>
                  <a:cubicBezTo>
                    <a:pt x="15" y="6"/>
                    <a:pt x="7" y="13"/>
                    <a:pt x="0" y="20"/>
                  </a:cubicBezTo>
                  <a:cubicBezTo>
                    <a:pt x="0" y="20"/>
                    <a:pt x="0" y="20"/>
                    <a:pt x="0" y="20"/>
                  </a:cubicBezTo>
                  <a:cubicBezTo>
                    <a:pt x="7" y="13"/>
                    <a:pt x="15" y="6"/>
                    <a:pt x="22" y="0"/>
                  </a:cubicBezTo>
                  <a:cubicBezTo>
                    <a:pt x="22" y="0"/>
                    <a:pt x="22" y="0"/>
                    <a:pt x="22" y="0"/>
                  </a:cubicBezTo>
                </a:path>
              </a:pathLst>
            </a:custGeom>
            <a:solidFill>
              <a:srgbClr val="F0C20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Freeform 104"/>
            <p:cNvSpPr>
              <a:spLocks noEditPoints="1"/>
            </p:cNvSpPr>
            <p:nvPr/>
          </p:nvSpPr>
          <p:spPr bwMode="auto">
            <a:xfrm>
              <a:off x="-6947002" y="-551738"/>
              <a:ext cx="1995488" cy="377825"/>
            </a:xfrm>
            <a:custGeom>
              <a:avLst/>
              <a:gdLst>
                <a:gd name="T0" fmla="*/ 0 w 284"/>
                <a:gd name="T1" fmla="*/ 0 h 54"/>
                <a:gd name="T2" fmla="*/ 284 w 284"/>
                <a:gd name="T3" fmla="*/ 54 h 54"/>
                <a:gd name="T4" fmla="*/ 284 w 284"/>
                <a:gd name="T5" fmla="*/ 54 h 54"/>
                <a:gd name="T6" fmla="*/ 0 w 284"/>
                <a:gd name="T7" fmla="*/ 0 h 54"/>
                <a:gd name="T8" fmla="*/ 0 w 284"/>
                <a:gd name="T9" fmla="*/ 0 h 54"/>
                <a:gd name="T10" fmla="*/ 0 w 284"/>
                <a:gd name="T11" fmla="*/ 0 h 54"/>
                <a:gd name="T12" fmla="*/ 0 w 284"/>
                <a:gd name="T13" fmla="*/ 0 h 54"/>
                <a:gd name="T14" fmla="*/ 0 w 284"/>
                <a:gd name="T15" fmla="*/ 0 h 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4" h="54">
                  <a:moveTo>
                    <a:pt x="0" y="0"/>
                  </a:moveTo>
                  <a:cubicBezTo>
                    <a:pt x="96" y="0"/>
                    <a:pt x="192" y="19"/>
                    <a:pt x="284" y="54"/>
                  </a:cubicBezTo>
                  <a:cubicBezTo>
                    <a:pt x="284" y="54"/>
                    <a:pt x="284" y="54"/>
                    <a:pt x="284" y="54"/>
                  </a:cubicBezTo>
                  <a:cubicBezTo>
                    <a:pt x="192" y="19"/>
                    <a:pt x="96" y="0"/>
                    <a:pt x="0" y="0"/>
                  </a:cubicBezTo>
                  <a:moveTo>
                    <a:pt x="0" y="0"/>
                  </a:moveTo>
                  <a:cubicBezTo>
                    <a:pt x="0" y="0"/>
                    <a:pt x="0" y="0"/>
                    <a:pt x="0" y="0"/>
                  </a:cubicBezTo>
                  <a:cubicBezTo>
                    <a:pt x="0" y="0"/>
                    <a:pt x="0" y="0"/>
                    <a:pt x="0" y="0"/>
                  </a:cubicBezTo>
                  <a:cubicBezTo>
                    <a:pt x="0" y="0"/>
                    <a:pt x="0" y="0"/>
                    <a:pt x="0" y="0"/>
                  </a:cubicBezTo>
                </a:path>
              </a:pathLst>
            </a:cu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 name="Freeform 105"/>
            <p:cNvSpPr>
              <a:spLocks noEditPoints="1"/>
            </p:cNvSpPr>
            <p:nvPr/>
          </p:nvSpPr>
          <p:spPr bwMode="auto">
            <a:xfrm>
              <a:off x="-7993164" y="-551738"/>
              <a:ext cx="3041650" cy="377825"/>
            </a:xfrm>
            <a:custGeom>
              <a:avLst/>
              <a:gdLst>
                <a:gd name="T0" fmla="*/ 433 w 433"/>
                <a:gd name="T1" fmla="*/ 54 h 54"/>
                <a:gd name="T2" fmla="*/ 433 w 433"/>
                <a:gd name="T3" fmla="*/ 54 h 54"/>
                <a:gd name="T4" fmla="*/ 433 w 433"/>
                <a:gd name="T5" fmla="*/ 54 h 54"/>
                <a:gd name="T6" fmla="*/ 433 w 433"/>
                <a:gd name="T7" fmla="*/ 54 h 54"/>
                <a:gd name="T8" fmla="*/ 149 w 433"/>
                <a:gd name="T9" fmla="*/ 0 h 54"/>
                <a:gd name="T10" fmla="*/ 149 w 433"/>
                <a:gd name="T11" fmla="*/ 0 h 54"/>
                <a:gd name="T12" fmla="*/ 0 w 433"/>
                <a:gd name="T13" fmla="*/ 16 h 54"/>
                <a:gd name="T14" fmla="*/ 149 w 433"/>
                <a:gd name="T15" fmla="*/ 0 h 54"/>
                <a:gd name="T16" fmla="*/ 433 w 433"/>
                <a:gd name="T17" fmla="*/ 54 h 54"/>
                <a:gd name="T18" fmla="*/ 433 w 433"/>
                <a:gd name="T19" fmla="*/ 54 h 54"/>
                <a:gd name="T20" fmla="*/ 149 w 433"/>
                <a:gd name="T21" fmla="*/ 0 h 54"/>
                <a:gd name="T22" fmla="*/ 149 w 433"/>
                <a:gd name="T23"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33" h="54">
                  <a:moveTo>
                    <a:pt x="433" y="54"/>
                  </a:moveTo>
                  <a:cubicBezTo>
                    <a:pt x="433" y="54"/>
                    <a:pt x="433" y="54"/>
                    <a:pt x="433" y="54"/>
                  </a:cubicBezTo>
                  <a:cubicBezTo>
                    <a:pt x="433" y="54"/>
                    <a:pt x="433" y="54"/>
                    <a:pt x="433" y="54"/>
                  </a:cubicBezTo>
                  <a:cubicBezTo>
                    <a:pt x="433" y="54"/>
                    <a:pt x="433" y="54"/>
                    <a:pt x="433" y="54"/>
                  </a:cubicBezTo>
                  <a:moveTo>
                    <a:pt x="149" y="0"/>
                  </a:moveTo>
                  <a:cubicBezTo>
                    <a:pt x="149" y="0"/>
                    <a:pt x="149" y="0"/>
                    <a:pt x="149" y="0"/>
                  </a:cubicBezTo>
                  <a:cubicBezTo>
                    <a:pt x="99" y="0"/>
                    <a:pt x="49" y="5"/>
                    <a:pt x="0" y="16"/>
                  </a:cubicBezTo>
                  <a:cubicBezTo>
                    <a:pt x="49" y="5"/>
                    <a:pt x="99" y="0"/>
                    <a:pt x="149" y="0"/>
                  </a:cubicBezTo>
                  <a:cubicBezTo>
                    <a:pt x="245" y="0"/>
                    <a:pt x="341" y="19"/>
                    <a:pt x="433" y="54"/>
                  </a:cubicBezTo>
                  <a:cubicBezTo>
                    <a:pt x="433" y="54"/>
                    <a:pt x="433" y="54"/>
                    <a:pt x="433" y="54"/>
                  </a:cubicBezTo>
                  <a:cubicBezTo>
                    <a:pt x="341" y="19"/>
                    <a:pt x="245" y="0"/>
                    <a:pt x="149" y="0"/>
                  </a:cubicBezTo>
                  <a:cubicBezTo>
                    <a:pt x="149" y="0"/>
                    <a:pt x="149" y="0"/>
                    <a:pt x="149"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 name="Freeform 106"/>
            <p:cNvSpPr>
              <a:spLocks/>
            </p:cNvSpPr>
            <p:nvPr/>
          </p:nvSpPr>
          <p:spPr bwMode="auto">
            <a:xfrm>
              <a:off x="-9067902" y="-440613"/>
              <a:ext cx="1074738" cy="379413"/>
            </a:xfrm>
            <a:custGeom>
              <a:avLst/>
              <a:gdLst>
                <a:gd name="T0" fmla="*/ 153 w 153"/>
                <a:gd name="T1" fmla="*/ 0 h 54"/>
                <a:gd name="T2" fmla="*/ 0 w 153"/>
                <a:gd name="T3" fmla="*/ 54 h 54"/>
                <a:gd name="T4" fmla="*/ 153 w 153"/>
                <a:gd name="T5" fmla="*/ 0 h 54"/>
              </a:gdLst>
              <a:ahLst/>
              <a:cxnLst>
                <a:cxn ang="0">
                  <a:pos x="T0" y="T1"/>
                </a:cxn>
                <a:cxn ang="0">
                  <a:pos x="T2" y="T3"/>
                </a:cxn>
                <a:cxn ang="0">
                  <a:pos x="T4" y="T5"/>
                </a:cxn>
              </a:cxnLst>
              <a:rect l="0" t="0" r="r" b="b"/>
              <a:pathLst>
                <a:path w="153" h="54">
                  <a:moveTo>
                    <a:pt x="153" y="0"/>
                  </a:moveTo>
                  <a:cubicBezTo>
                    <a:pt x="101" y="12"/>
                    <a:pt x="50" y="29"/>
                    <a:pt x="0" y="54"/>
                  </a:cubicBezTo>
                  <a:cubicBezTo>
                    <a:pt x="50" y="29"/>
                    <a:pt x="101" y="12"/>
                    <a:pt x="153"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 name="Freeform 107"/>
            <p:cNvSpPr>
              <a:spLocks noEditPoints="1"/>
            </p:cNvSpPr>
            <p:nvPr/>
          </p:nvSpPr>
          <p:spPr bwMode="auto">
            <a:xfrm>
              <a:off x="-4951514" y="-180263"/>
              <a:ext cx="1392238" cy="722313"/>
            </a:xfrm>
            <a:custGeom>
              <a:avLst/>
              <a:gdLst>
                <a:gd name="T0" fmla="*/ 198 w 198"/>
                <a:gd name="T1" fmla="*/ 103 h 103"/>
                <a:gd name="T2" fmla="*/ 197 w 198"/>
                <a:gd name="T3" fmla="*/ 103 h 103"/>
                <a:gd name="T4" fmla="*/ 198 w 198"/>
                <a:gd name="T5" fmla="*/ 103 h 103"/>
                <a:gd name="T6" fmla="*/ 191 w 198"/>
                <a:gd name="T7" fmla="*/ 99 h 103"/>
                <a:gd name="T8" fmla="*/ 191 w 198"/>
                <a:gd name="T9" fmla="*/ 100 h 103"/>
                <a:gd name="T10" fmla="*/ 191 w 198"/>
                <a:gd name="T11" fmla="*/ 99 h 103"/>
                <a:gd name="T12" fmla="*/ 190 w 198"/>
                <a:gd name="T13" fmla="*/ 99 h 103"/>
                <a:gd name="T14" fmla="*/ 191 w 198"/>
                <a:gd name="T15" fmla="*/ 99 h 103"/>
                <a:gd name="T16" fmla="*/ 190 w 198"/>
                <a:gd name="T17" fmla="*/ 99 h 103"/>
                <a:gd name="T18" fmla="*/ 190 w 198"/>
                <a:gd name="T19" fmla="*/ 99 h 103"/>
                <a:gd name="T20" fmla="*/ 190 w 198"/>
                <a:gd name="T21" fmla="*/ 99 h 103"/>
                <a:gd name="T22" fmla="*/ 190 w 198"/>
                <a:gd name="T23" fmla="*/ 99 h 103"/>
                <a:gd name="T24" fmla="*/ 189 w 198"/>
                <a:gd name="T25" fmla="*/ 98 h 103"/>
                <a:gd name="T26" fmla="*/ 190 w 198"/>
                <a:gd name="T27" fmla="*/ 99 h 103"/>
                <a:gd name="T28" fmla="*/ 189 w 198"/>
                <a:gd name="T29" fmla="*/ 98 h 103"/>
                <a:gd name="T30" fmla="*/ 188 w 198"/>
                <a:gd name="T31" fmla="*/ 98 h 103"/>
                <a:gd name="T32" fmla="*/ 189 w 198"/>
                <a:gd name="T33" fmla="*/ 98 h 103"/>
                <a:gd name="T34" fmla="*/ 188 w 198"/>
                <a:gd name="T35" fmla="*/ 98 h 103"/>
                <a:gd name="T36" fmla="*/ 188 w 198"/>
                <a:gd name="T37" fmla="*/ 98 h 103"/>
                <a:gd name="T38" fmla="*/ 188 w 198"/>
                <a:gd name="T39" fmla="*/ 98 h 103"/>
                <a:gd name="T40" fmla="*/ 188 w 198"/>
                <a:gd name="T41" fmla="*/ 98 h 103"/>
                <a:gd name="T42" fmla="*/ 188 w 198"/>
                <a:gd name="T43" fmla="*/ 97 h 103"/>
                <a:gd name="T44" fmla="*/ 188 w 198"/>
                <a:gd name="T45" fmla="*/ 98 h 103"/>
                <a:gd name="T46" fmla="*/ 188 w 198"/>
                <a:gd name="T47" fmla="*/ 97 h 103"/>
                <a:gd name="T48" fmla="*/ 187 w 198"/>
                <a:gd name="T49" fmla="*/ 97 h 103"/>
                <a:gd name="T50" fmla="*/ 187 w 198"/>
                <a:gd name="T51" fmla="*/ 97 h 103"/>
                <a:gd name="T52" fmla="*/ 187 w 198"/>
                <a:gd name="T53" fmla="*/ 97 h 103"/>
                <a:gd name="T54" fmla="*/ 187 w 198"/>
                <a:gd name="T55" fmla="*/ 97 h 103"/>
                <a:gd name="T56" fmla="*/ 187 w 198"/>
                <a:gd name="T57" fmla="*/ 97 h 103"/>
                <a:gd name="T58" fmla="*/ 187 w 198"/>
                <a:gd name="T59" fmla="*/ 97 h 103"/>
                <a:gd name="T60" fmla="*/ 186 w 198"/>
                <a:gd name="T61" fmla="*/ 96 h 103"/>
                <a:gd name="T62" fmla="*/ 186 w 198"/>
                <a:gd name="T63" fmla="*/ 96 h 103"/>
                <a:gd name="T64" fmla="*/ 186 w 198"/>
                <a:gd name="T65" fmla="*/ 96 h 103"/>
                <a:gd name="T66" fmla="*/ 186 w 198"/>
                <a:gd name="T67" fmla="*/ 96 h 103"/>
                <a:gd name="T68" fmla="*/ 186 w 198"/>
                <a:gd name="T69" fmla="*/ 96 h 103"/>
                <a:gd name="T70" fmla="*/ 186 w 198"/>
                <a:gd name="T71" fmla="*/ 96 h 103"/>
                <a:gd name="T72" fmla="*/ 185 w 198"/>
                <a:gd name="T73" fmla="*/ 96 h 103"/>
                <a:gd name="T74" fmla="*/ 185 w 198"/>
                <a:gd name="T75" fmla="*/ 96 h 103"/>
                <a:gd name="T76" fmla="*/ 185 w 198"/>
                <a:gd name="T77" fmla="*/ 96 h 103"/>
                <a:gd name="T78" fmla="*/ 1 w 198"/>
                <a:gd name="T79" fmla="*/ 1 h 103"/>
                <a:gd name="T80" fmla="*/ 0 w 198"/>
                <a:gd name="T81" fmla="*/ 1 h 103"/>
                <a:gd name="T82" fmla="*/ 0 w 198"/>
                <a:gd name="T83" fmla="*/ 1 h 103"/>
                <a:gd name="T84" fmla="*/ 1 w 198"/>
                <a:gd name="T85" fmla="*/ 1 h 103"/>
                <a:gd name="T86" fmla="*/ 1 w 198"/>
                <a:gd name="T87" fmla="*/ 1 h 103"/>
                <a:gd name="T88" fmla="*/ 1 w 198"/>
                <a:gd name="T89" fmla="*/ 1 h 103"/>
                <a:gd name="T90" fmla="*/ 1 w 198"/>
                <a:gd name="T91" fmla="*/ 1 h 103"/>
                <a:gd name="T92" fmla="*/ 1 w 198"/>
                <a:gd name="T93" fmla="*/ 0 h 103"/>
                <a:gd name="T94" fmla="*/ 1 w 198"/>
                <a:gd name="T95" fmla="*/ 1 h 103"/>
                <a:gd name="T96" fmla="*/ 1 w 198"/>
                <a:gd name="T97"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98" h="103">
                  <a:moveTo>
                    <a:pt x="198" y="103"/>
                  </a:moveTo>
                  <a:cubicBezTo>
                    <a:pt x="197" y="103"/>
                    <a:pt x="197" y="103"/>
                    <a:pt x="197" y="103"/>
                  </a:cubicBezTo>
                  <a:cubicBezTo>
                    <a:pt x="197" y="103"/>
                    <a:pt x="197" y="103"/>
                    <a:pt x="198" y="103"/>
                  </a:cubicBezTo>
                  <a:moveTo>
                    <a:pt x="191" y="99"/>
                  </a:moveTo>
                  <a:cubicBezTo>
                    <a:pt x="191" y="99"/>
                    <a:pt x="191" y="99"/>
                    <a:pt x="191" y="100"/>
                  </a:cubicBezTo>
                  <a:cubicBezTo>
                    <a:pt x="191" y="99"/>
                    <a:pt x="191" y="99"/>
                    <a:pt x="191" y="99"/>
                  </a:cubicBezTo>
                  <a:moveTo>
                    <a:pt x="190" y="99"/>
                  </a:moveTo>
                  <a:cubicBezTo>
                    <a:pt x="190" y="99"/>
                    <a:pt x="190" y="99"/>
                    <a:pt x="191" y="99"/>
                  </a:cubicBezTo>
                  <a:cubicBezTo>
                    <a:pt x="190" y="99"/>
                    <a:pt x="190" y="99"/>
                    <a:pt x="190" y="99"/>
                  </a:cubicBezTo>
                  <a:moveTo>
                    <a:pt x="190" y="99"/>
                  </a:moveTo>
                  <a:cubicBezTo>
                    <a:pt x="190" y="99"/>
                    <a:pt x="190" y="99"/>
                    <a:pt x="190" y="99"/>
                  </a:cubicBezTo>
                  <a:cubicBezTo>
                    <a:pt x="190" y="99"/>
                    <a:pt x="190" y="99"/>
                    <a:pt x="190" y="99"/>
                  </a:cubicBezTo>
                  <a:moveTo>
                    <a:pt x="189" y="98"/>
                  </a:moveTo>
                  <a:cubicBezTo>
                    <a:pt x="189" y="99"/>
                    <a:pt x="190" y="99"/>
                    <a:pt x="190" y="99"/>
                  </a:cubicBezTo>
                  <a:cubicBezTo>
                    <a:pt x="190" y="99"/>
                    <a:pt x="189" y="99"/>
                    <a:pt x="189" y="98"/>
                  </a:cubicBezTo>
                  <a:moveTo>
                    <a:pt x="188" y="98"/>
                  </a:moveTo>
                  <a:cubicBezTo>
                    <a:pt x="189" y="98"/>
                    <a:pt x="189" y="98"/>
                    <a:pt x="189" y="98"/>
                  </a:cubicBezTo>
                  <a:cubicBezTo>
                    <a:pt x="189" y="98"/>
                    <a:pt x="189" y="98"/>
                    <a:pt x="188" y="98"/>
                  </a:cubicBezTo>
                  <a:moveTo>
                    <a:pt x="188" y="98"/>
                  </a:moveTo>
                  <a:cubicBezTo>
                    <a:pt x="188" y="98"/>
                    <a:pt x="188" y="98"/>
                    <a:pt x="188" y="98"/>
                  </a:cubicBezTo>
                  <a:cubicBezTo>
                    <a:pt x="188" y="98"/>
                    <a:pt x="188" y="98"/>
                    <a:pt x="188" y="98"/>
                  </a:cubicBezTo>
                  <a:moveTo>
                    <a:pt x="188" y="97"/>
                  </a:moveTo>
                  <a:cubicBezTo>
                    <a:pt x="188" y="97"/>
                    <a:pt x="188" y="97"/>
                    <a:pt x="188" y="98"/>
                  </a:cubicBezTo>
                  <a:cubicBezTo>
                    <a:pt x="188" y="97"/>
                    <a:pt x="188" y="97"/>
                    <a:pt x="188" y="97"/>
                  </a:cubicBezTo>
                  <a:moveTo>
                    <a:pt x="187" y="97"/>
                  </a:moveTo>
                  <a:cubicBezTo>
                    <a:pt x="187" y="97"/>
                    <a:pt x="187" y="97"/>
                    <a:pt x="187" y="97"/>
                  </a:cubicBezTo>
                  <a:cubicBezTo>
                    <a:pt x="187" y="97"/>
                    <a:pt x="187" y="97"/>
                    <a:pt x="187" y="97"/>
                  </a:cubicBezTo>
                  <a:moveTo>
                    <a:pt x="187" y="97"/>
                  </a:moveTo>
                  <a:cubicBezTo>
                    <a:pt x="187" y="97"/>
                    <a:pt x="187" y="97"/>
                    <a:pt x="187" y="97"/>
                  </a:cubicBezTo>
                  <a:cubicBezTo>
                    <a:pt x="187" y="97"/>
                    <a:pt x="187" y="97"/>
                    <a:pt x="187" y="97"/>
                  </a:cubicBezTo>
                  <a:moveTo>
                    <a:pt x="186" y="96"/>
                  </a:moveTo>
                  <a:cubicBezTo>
                    <a:pt x="186" y="96"/>
                    <a:pt x="186" y="96"/>
                    <a:pt x="186" y="96"/>
                  </a:cubicBezTo>
                  <a:cubicBezTo>
                    <a:pt x="186" y="96"/>
                    <a:pt x="186" y="96"/>
                    <a:pt x="186" y="96"/>
                  </a:cubicBezTo>
                  <a:moveTo>
                    <a:pt x="186" y="96"/>
                  </a:moveTo>
                  <a:cubicBezTo>
                    <a:pt x="186" y="96"/>
                    <a:pt x="186" y="96"/>
                    <a:pt x="186" y="96"/>
                  </a:cubicBezTo>
                  <a:cubicBezTo>
                    <a:pt x="186" y="96"/>
                    <a:pt x="186" y="96"/>
                    <a:pt x="186" y="96"/>
                  </a:cubicBezTo>
                  <a:moveTo>
                    <a:pt x="185" y="96"/>
                  </a:moveTo>
                  <a:cubicBezTo>
                    <a:pt x="185" y="96"/>
                    <a:pt x="185" y="96"/>
                    <a:pt x="185" y="96"/>
                  </a:cubicBezTo>
                  <a:cubicBezTo>
                    <a:pt x="185" y="96"/>
                    <a:pt x="185" y="96"/>
                    <a:pt x="185" y="96"/>
                  </a:cubicBezTo>
                  <a:moveTo>
                    <a:pt x="1" y="1"/>
                  </a:moveTo>
                  <a:cubicBezTo>
                    <a:pt x="0" y="1"/>
                    <a:pt x="0" y="1"/>
                    <a:pt x="0" y="1"/>
                  </a:cubicBezTo>
                  <a:cubicBezTo>
                    <a:pt x="0" y="1"/>
                    <a:pt x="0" y="1"/>
                    <a:pt x="0" y="1"/>
                  </a:cubicBezTo>
                  <a:cubicBezTo>
                    <a:pt x="0" y="1"/>
                    <a:pt x="0" y="1"/>
                    <a:pt x="1" y="1"/>
                  </a:cubicBezTo>
                  <a:moveTo>
                    <a:pt x="1" y="1"/>
                  </a:moveTo>
                  <a:cubicBezTo>
                    <a:pt x="1" y="1"/>
                    <a:pt x="1" y="1"/>
                    <a:pt x="1" y="1"/>
                  </a:cubicBezTo>
                  <a:cubicBezTo>
                    <a:pt x="1" y="1"/>
                    <a:pt x="1" y="1"/>
                    <a:pt x="1" y="1"/>
                  </a:cubicBezTo>
                  <a:moveTo>
                    <a:pt x="1" y="0"/>
                  </a:moveTo>
                  <a:cubicBezTo>
                    <a:pt x="1" y="1"/>
                    <a:pt x="1" y="1"/>
                    <a:pt x="1" y="1"/>
                  </a:cubicBezTo>
                  <a:cubicBezTo>
                    <a:pt x="1" y="1"/>
                    <a:pt x="1" y="1"/>
                    <a:pt x="1" y="0"/>
                  </a:cubicBezTo>
                </a:path>
              </a:pathLst>
            </a:cu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3" name="Freeform 108"/>
            <p:cNvSpPr>
              <a:spLocks/>
            </p:cNvSpPr>
            <p:nvPr/>
          </p:nvSpPr>
          <p:spPr bwMode="auto">
            <a:xfrm>
              <a:off x="-3573564" y="513475"/>
              <a:ext cx="1300163" cy="981075"/>
            </a:xfrm>
            <a:custGeom>
              <a:avLst/>
              <a:gdLst>
                <a:gd name="T0" fmla="*/ 21 w 185"/>
                <a:gd name="T1" fmla="*/ 0 h 140"/>
                <a:gd name="T2" fmla="*/ 2 w 185"/>
                <a:gd name="T3" fmla="*/ 4 h 140"/>
                <a:gd name="T4" fmla="*/ 1 w 185"/>
                <a:gd name="T5" fmla="*/ 4 h 140"/>
                <a:gd name="T6" fmla="*/ 0 w 185"/>
                <a:gd name="T7" fmla="*/ 4 h 140"/>
                <a:gd name="T8" fmla="*/ 167 w 185"/>
                <a:gd name="T9" fmla="*/ 140 h 140"/>
                <a:gd name="T10" fmla="*/ 185 w 185"/>
                <a:gd name="T11" fmla="*/ 140 h 140"/>
                <a:gd name="T12" fmla="*/ 21 w 185"/>
                <a:gd name="T13" fmla="*/ 0 h 140"/>
              </a:gdLst>
              <a:ahLst/>
              <a:cxnLst>
                <a:cxn ang="0">
                  <a:pos x="T0" y="T1"/>
                </a:cxn>
                <a:cxn ang="0">
                  <a:pos x="T2" y="T3"/>
                </a:cxn>
                <a:cxn ang="0">
                  <a:pos x="T4" y="T5"/>
                </a:cxn>
                <a:cxn ang="0">
                  <a:pos x="T6" y="T7"/>
                </a:cxn>
                <a:cxn ang="0">
                  <a:pos x="T8" y="T9"/>
                </a:cxn>
                <a:cxn ang="0">
                  <a:pos x="T10" y="T11"/>
                </a:cxn>
                <a:cxn ang="0">
                  <a:pos x="T12" y="T13"/>
                </a:cxn>
              </a:cxnLst>
              <a:rect l="0" t="0" r="r" b="b"/>
              <a:pathLst>
                <a:path w="185" h="140">
                  <a:moveTo>
                    <a:pt x="21" y="0"/>
                  </a:moveTo>
                  <a:cubicBezTo>
                    <a:pt x="15" y="1"/>
                    <a:pt x="8" y="3"/>
                    <a:pt x="2" y="4"/>
                  </a:cubicBezTo>
                  <a:cubicBezTo>
                    <a:pt x="1" y="4"/>
                    <a:pt x="1" y="4"/>
                    <a:pt x="1" y="4"/>
                  </a:cubicBezTo>
                  <a:cubicBezTo>
                    <a:pt x="1" y="4"/>
                    <a:pt x="1" y="4"/>
                    <a:pt x="0" y="4"/>
                  </a:cubicBezTo>
                  <a:cubicBezTo>
                    <a:pt x="60" y="43"/>
                    <a:pt x="116" y="89"/>
                    <a:pt x="167" y="140"/>
                  </a:cubicBezTo>
                  <a:cubicBezTo>
                    <a:pt x="185" y="140"/>
                    <a:pt x="185" y="140"/>
                    <a:pt x="185" y="140"/>
                  </a:cubicBezTo>
                  <a:cubicBezTo>
                    <a:pt x="135" y="88"/>
                    <a:pt x="80" y="41"/>
                    <a:pt x="21" y="0"/>
                  </a:cubicBezTo>
                </a:path>
              </a:pathLst>
            </a:custGeom>
            <a:solidFill>
              <a:srgbClr val="E2B7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4" name="Freeform 109"/>
            <p:cNvSpPr>
              <a:spLocks noEditPoints="1"/>
            </p:cNvSpPr>
            <p:nvPr/>
          </p:nvSpPr>
          <p:spPr bwMode="auto">
            <a:xfrm>
              <a:off x="-3608489" y="519825"/>
              <a:ext cx="20638" cy="14288"/>
            </a:xfrm>
            <a:custGeom>
              <a:avLst/>
              <a:gdLst>
                <a:gd name="T0" fmla="*/ 2 w 3"/>
                <a:gd name="T1" fmla="*/ 1 h 2"/>
                <a:gd name="T2" fmla="*/ 3 w 3"/>
                <a:gd name="T3" fmla="*/ 1 h 2"/>
                <a:gd name="T4" fmla="*/ 3 w 3"/>
                <a:gd name="T5" fmla="*/ 2 h 2"/>
                <a:gd name="T6" fmla="*/ 3 w 3"/>
                <a:gd name="T7" fmla="*/ 2 h 2"/>
                <a:gd name="T8" fmla="*/ 2 w 3"/>
                <a:gd name="T9" fmla="*/ 1 h 2"/>
                <a:gd name="T10" fmla="*/ 2 w 3"/>
                <a:gd name="T11" fmla="*/ 1 h 2"/>
                <a:gd name="T12" fmla="*/ 2 w 3"/>
                <a:gd name="T13" fmla="*/ 1 h 2"/>
                <a:gd name="T14" fmla="*/ 2 w 3"/>
                <a:gd name="T15" fmla="*/ 1 h 2"/>
                <a:gd name="T16" fmla="*/ 1 w 3"/>
                <a:gd name="T17" fmla="*/ 0 h 2"/>
                <a:gd name="T18" fmla="*/ 2 w 3"/>
                <a:gd name="T19" fmla="*/ 1 h 2"/>
                <a:gd name="T20" fmla="*/ 1 w 3"/>
                <a:gd name="T21" fmla="*/ 0 h 2"/>
                <a:gd name="T22" fmla="*/ 1 w 3"/>
                <a:gd name="T23" fmla="*/ 0 h 2"/>
                <a:gd name="T24" fmla="*/ 1 w 3"/>
                <a:gd name="T25" fmla="*/ 0 h 2"/>
                <a:gd name="T26" fmla="*/ 1 w 3"/>
                <a:gd name="T27" fmla="*/ 0 h 2"/>
                <a:gd name="T28" fmla="*/ 0 w 3"/>
                <a:gd name="T29" fmla="*/ 0 h 2"/>
                <a:gd name="T30" fmla="*/ 1 w 3"/>
                <a:gd name="T31" fmla="*/ 0 h 2"/>
                <a:gd name="T32" fmla="*/ 0 w 3"/>
                <a:gd name="T33"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 h="2">
                  <a:moveTo>
                    <a:pt x="2" y="1"/>
                  </a:moveTo>
                  <a:cubicBezTo>
                    <a:pt x="2" y="1"/>
                    <a:pt x="3" y="1"/>
                    <a:pt x="3" y="1"/>
                  </a:cubicBezTo>
                  <a:cubicBezTo>
                    <a:pt x="3" y="2"/>
                    <a:pt x="3" y="2"/>
                    <a:pt x="3" y="2"/>
                  </a:cubicBezTo>
                  <a:cubicBezTo>
                    <a:pt x="3" y="2"/>
                    <a:pt x="3" y="2"/>
                    <a:pt x="3" y="2"/>
                  </a:cubicBezTo>
                  <a:cubicBezTo>
                    <a:pt x="3" y="2"/>
                    <a:pt x="3" y="1"/>
                    <a:pt x="2" y="1"/>
                  </a:cubicBezTo>
                  <a:moveTo>
                    <a:pt x="2" y="1"/>
                  </a:moveTo>
                  <a:cubicBezTo>
                    <a:pt x="2" y="1"/>
                    <a:pt x="2" y="1"/>
                    <a:pt x="2" y="1"/>
                  </a:cubicBezTo>
                  <a:cubicBezTo>
                    <a:pt x="2" y="1"/>
                    <a:pt x="2" y="1"/>
                    <a:pt x="2" y="1"/>
                  </a:cubicBezTo>
                  <a:moveTo>
                    <a:pt x="1" y="0"/>
                  </a:moveTo>
                  <a:cubicBezTo>
                    <a:pt x="1" y="1"/>
                    <a:pt x="2" y="1"/>
                    <a:pt x="2" y="1"/>
                  </a:cubicBezTo>
                  <a:cubicBezTo>
                    <a:pt x="2" y="1"/>
                    <a:pt x="1" y="1"/>
                    <a:pt x="1" y="0"/>
                  </a:cubicBezTo>
                  <a:moveTo>
                    <a:pt x="1" y="0"/>
                  </a:moveTo>
                  <a:cubicBezTo>
                    <a:pt x="1" y="0"/>
                    <a:pt x="1" y="0"/>
                    <a:pt x="1" y="0"/>
                  </a:cubicBezTo>
                  <a:cubicBezTo>
                    <a:pt x="1" y="0"/>
                    <a:pt x="1" y="0"/>
                    <a:pt x="1" y="0"/>
                  </a:cubicBezTo>
                  <a:moveTo>
                    <a:pt x="0" y="0"/>
                  </a:moveTo>
                  <a:cubicBezTo>
                    <a:pt x="0" y="0"/>
                    <a:pt x="1" y="0"/>
                    <a:pt x="1" y="0"/>
                  </a:cubicBezTo>
                  <a:cubicBezTo>
                    <a:pt x="1" y="0"/>
                    <a:pt x="0" y="0"/>
                    <a:pt x="0" y="0"/>
                  </a:cubicBezTo>
                </a:path>
              </a:pathLst>
            </a:cu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Freeform 110"/>
            <p:cNvSpPr>
              <a:spLocks noEditPoints="1"/>
            </p:cNvSpPr>
            <p:nvPr/>
          </p:nvSpPr>
          <p:spPr bwMode="auto">
            <a:xfrm>
              <a:off x="-3587852" y="534112"/>
              <a:ext cx="14288" cy="7938"/>
            </a:xfrm>
            <a:custGeom>
              <a:avLst/>
              <a:gdLst>
                <a:gd name="T0" fmla="*/ 2 w 2"/>
                <a:gd name="T1" fmla="*/ 1 h 1"/>
                <a:gd name="T2" fmla="*/ 2 w 2"/>
                <a:gd name="T3" fmla="*/ 1 h 1"/>
                <a:gd name="T4" fmla="*/ 2 w 2"/>
                <a:gd name="T5" fmla="*/ 1 h 1"/>
                <a:gd name="T6" fmla="*/ 1 w 2"/>
                <a:gd name="T7" fmla="*/ 0 h 1"/>
                <a:gd name="T8" fmla="*/ 2 w 2"/>
                <a:gd name="T9" fmla="*/ 1 h 1"/>
                <a:gd name="T10" fmla="*/ 1 w 2"/>
                <a:gd name="T11" fmla="*/ 0 h 1"/>
                <a:gd name="T12" fmla="*/ 1 w 2"/>
                <a:gd name="T13" fmla="*/ 0 h 1"/>
                <a:gd name="T14" fmla="*/ 1 w 2"/>
                <a:gd name="T15" fmla="*/ 0 h 1"/>
                <a:gd name="T16" fmla="*/ 1 w 2"/>
                <a:gd name="T17" fmla="*/ 0 h 1"/>
                <a:gd name="T18" fmla="*/ 0 w 2"/>
                <a:gd name="T19" fmla="*/ 0 h 1"/>
                <a:gd name="T20" fmla="*/ 1 w 2"/>
                <a:gd name="T21" fmla="*/ 0 h 1"/>
                <a:gd name="T22" fmla="*/ 0 w 2"/>
                <a:gd name="T23"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 h="1">
                  <a:moveTo>
                    <a:pt x="2" y="1"/>
                  </a:moveTo>
                  <a:cubicBezTo>
                    <a:pt x="2" y="1"/>
                    <a:pt x="2" y="1"/>
                    <a:pt x="2" y="1"/>
                  </a:cubicBezTo>
                  <a:cubicBezTo>
                    <a:pt x="2" y="1"/>
                    <a:pt x="2" y="1"/>
                    <a:pt x="2" y="1"/>
                  </a:cubicBezTo>
                  <a:moveTo>
                    <a:pt x="1" y="0"/>
                  </a:moveTo>
                  <a:cubicBezTo>
                    <a:pt x="1" y="0"/>
                    <a:pt x="2" y="1"/>
                    <a:pt x="2" y="1"/>
                  </a:cubicBezTo>
                  <a:cubicBezTo>
                    <a:pt x="2" y="1"/>
                    <a:pt x="1" y="0"/>
                    <a:pt x="1" y="0"/>
                  </a:cubicBezTo>
                  <a:moveTo>
                    <a:pt x="1" y="0"/>
                  </a:moveTo>
                  <a:cubicBezTo>
                    <a:pt x="1" y="0"/>
                    <a:pt x="1" y="0"/>
                    <a:pt x="1" y="0"/>
                  </a:cubicBezTo>
                  <a:cubicBezTo>
                    <a:pt x="1" y="0"/>
                    <a:pt x="1" y="0"/>
                    <a:pt x="1" y="0"/>
                  </a:cubicBezTo>
                  <a:moveTo>
                    <a:pt x="0" y="0"/>
                  </a:moveTo>
                  <a:cubicBezTo>
                    <a:pt x="1" y="0"/>
                    <a:pt x="1" y="0"/>
                    <a:pt x="1" y="0"/>
                  </a:cubicBezTo>
                  <a:cubicBezTo>
                    <a:pt x="1" y="0"/>
                    <a:pt x="1" y="0"/>
                    <a:pt x="0" y="0"/>
                  </a:cubicBezTo>
                </a:path>
              </a:pathLst>
            </a:cu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Freeform 111"/>
            <p:cNvSpPr>
              <a:spLocks/>
            </p:cNvSpPr>
            <p:nvPr/>
          </p:nvSpPr>
          <p:spPr bwMode="auto">
            <a:xfrm>
              <a:off x="-4951514" y="-264400"/>
              <a:ext cx="1525588" cy="806450"/>
            </a:xfrm>
            <a:custGeom>
              <a:avLst/>
              <a:gdLst>
                <a:gd name="T0" fmla="*/ 13 w 217"/>
                <a:gd name="T1" fmla="*/ 0 h 115"/>
                <a:gd name="T2" fmla="*/ 1 w 217"/>
                <a:gd name="T3" fmla="*/ 12 h 115"/>
                <a:gd name="T4" fmla="*/ 1 w 217"/>
                <a:gd name="T5" fmla="*/ 13 h 115"/>
                <a:gd name="T6" fmla="*/ 1 w 217"/>
                <a:gd name="T7" fmla="*/ 13 h 115"/>
                <a:gd name="T8" fmla="*/ 1 w 217"/>
                <a:gd name="T9" fmla="*/ 13 h 115"/>
                <a:gd name="T10" fmla="*/ 1 w 217"/>
                <a:gd name="T11" fmla="*/ 13 h 115"/>
                <a:gd name="T12" fmla="*/ 0 w 217"/>
                <a:gd name="T13" fmla="*/ 13 h 115"/>
                <a:gd name="T14" fmla="*/ 185 w 217"/>
                <a:gd name="T15" fmla="*/ 108 h 115"/>
                <a:gd name="T16" fmla="*/ 185 w 217"/>
                <a:gd name="T17" fmla="*/ 108 h 115"/>
                <a:gd name="T18" fmla="*/ 186 w 217"/>
                <a:gd name="T19" fmla="*/ 108 h 115"/>
                <a:gd name="T20" fmla="*/ 186 w 217"/>
                <a:gd name="T21" fmla="*/ 108 h 115"/>
                <a:gd name="T22" fmla="*/ 186 w 217"/>
                <a:gd name="T23" fmla="*/ 108 h 115"/>
                <a:gd name="T24" fmla="*/ 186 w 217"/>
                <a:gd name="T25" fmla="*/ 108 h 115"/>
                <a:gd name="T26" fmla="*/ 187 w 217"/>
                <a:gd name="T27" fmla="*/ 109 h 115"/>
                <a:gd name="T28" fmla="*/ 187 w 217"/>
                <a:gd name="T29" fmla="*/ 109 h 115"/>
                <a:gd name="T30" fmla="*/ 187 w 217"/>
                <a:gd name="T31" fmla="*/ 109 h 115"/>
                <a:gd name="T32" fmla="*/ 187 w 217"/>
                <a:gd name="T33" fmla="*/ 109 h 115"/>
                <a:gd name="T34" fmla="*/ 188 w 217"/>
                <a:gd name="T35" fmla="*/ 109 h 115"/>
                <a:gd name="T36" fmla="*/ 188 w 217"/>
                <a:gd name="T37" fmla="*/ 110 h 115"/>
                <a:gd name="T38" fmla="*/ 188 w 217"/>
                <a:gd name="T39" fmla="*/ 110 h 115"/>
                <a:gd name="T40" fmla="*/ 188 w 217"/>
                <a:gd name="T41" fmla="*/ 110 h 115"/>
                <a:gd name="T42" fmla="*/ 188 w 217"/>
                <a:gd name="T43" fmla="*/ 110 h 115"/>
                <a:gd name="T44" fmla="*/ 189 w 217"/>
                <a:gd name="T45" fmla="*/ 110 h 115"/>
                <a:gd name="T46" fmla="*/ 189 w 217"/>
                <a:gd name="T47" fmla="*/ 110 h 115"/>
                <a:gd name="T48" fmla="*/ 190 w 217"/>
                <a:gd name="T49" fmla="*/ 111 h 115"/>
                <a:gd name="T50" fmla="*/ 190 w 217"/>
                <a:gd name="T51" fmla="*/ 111 h 115"/>
                <a:gd name="T52" fmla="*/ 190 w 217"/>
                <a:gd name="T53" fmla="*/ 111 h 115"/>
                <a:gd name="T54" fmla="*/ 190 w 217"/>
                <a:gd name="T55" fmla="*/ 111 h 115"/>
                <a:gd name="T56" fmla="*/ 191 w 217"/>
                <a:gd name="T57" fmla="*/ 111 h 115"/>
                <a:gd name="T58" fmla="*/ 191 w 217"/>
                <a:gd name="T59" fmla="*/ 111 h 115"/>
                <a:gd name="T60" fmla="*/ 191 w 217"/>
                <a:gd name="T61" fmla="*/ 112 h 115"/>
                <a:gd name="T62" fmla="*/ 191 w 217"/>
                <a:gd name="T63" fmla="*/ 112 h 115"/>
                <a:gd name="T64" fmla="*/ 192 w 217"/>
                <a:gd name="T65" fmla="*/ 112 h 115"/>
                <a:gd name="T66" fmla="*/ 192 w 217"/>
                <a:gd name="T67" fmla="*/ 112 h 115"/>
                <a:gd name="T68" fmla="*/ 192 w 217"/>
                <a:gd name="T69" fmla="*/ 112 h 115"/>
                <a:gd name="T70" fmla="*/ 192 w 217"/>
                <a:gd name="T71" fmla="*/ 112 h 115"/>
                <a:gd name="T72" fmla="*/ 193 w 217"/>
                <a:gd name="T73" fmla="*/ 113 h 115"/>
                <a:gd name="T74" fmla="*/ 193 w 217"/>
                <a:gd name="T75" fmla="*/ 113 h 115"/>
                <a:gd name="T76" fmla="*/ 193 w 217"/>
                <a:gd name="T77" fmla="*/ 113 h 115"/>
                <a:gd name="T78" fmla="*/ 193 w 217"/>
                <a:gd name="T79" fmla="*/ 113 h 115"/>
                <a:gd name="T80" fmla="*/ 194 w 217"/>
                <a:gd name="T81" fmla="*/ 114 h 115"/>
                <a:gd name="T82" fmla="*/ 194 w 217"/>
                <a:gd name="T83" fmla="*/ 114 h 115"/>
                <a:gd name="T84" fmla="*/ 195 w 217"/>
                <a:gd name="T85" fmla="*/ 114 h 115"/>
                <a:gd name="T86" fmla="*/ 195 w 217"/>
                <a:gd name="T87" fmla="*/ 114 h 115"/>
                <a:gd name="T88" fmla="*/ 195 w 217"/>
                <a:gd name="T89" fmla="*/ 114 h 115"/>
                <a:gd name="T90" fmla="*/ 195 w 217"/>
                <a:gd name="T91" fmla="*/ 114 h 115"/>
                <a:gd name="T92" fmla="*/ 196 w 217"/>
                <a:gd name="T93" fmla="*/ 115 h 115"/>
                <a:gd name="T94" fmla="*/ 196 w 217"/>
                <a:gd name="T95" fmla="*/ 115 h 115"/>
                <a:gd name="T96" fmla="*/ 196 w 217"/>
                <a:gd name="T97" fmla="*/ 115 h 115"/>
                <a:gd name="T98" fmla="*/ 196 w 217"/>
                <a:gd name="T99" fmla="*/ 115 h 115"/>
                <a:gd name="T100" fmla="*/ 196 w 217"/>
                <a:gd name="T101" fmla="*/ 115 h 115"/>
                <a:gd name="T102" fmla="*/ 197 w 217"/>
                <a:gd name="T103" fmla="*/ 115 h 115"/>
                <a:gd name="T104" fmla="*/ 198 w 217"/>
                <a:gd name="T105" fmla="*/ 115 h 115"/>
                <a:gd name="T106" fmla="*/ 217 w 217"/>
                <a:gd name="T107" fmla="*/ 111 h 115"/>
                <a:gd name="T108" fmla="*/ 196 w 217"/>
                <a:gd name="T109" fmla="*/ 97 h 115"/>
                <a:gd name="T110" fmla="*/ 13 w 217"/>
                <a:gd name="T111"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17" h="115">
                  <a:moveTo>
                    <a:pt x="13" y="0"/>
                  </a:moveTo>
                  <a:cubicBezTo>
                    <a:pt x="9" y="4"/>
                    <a:pt x="5" y="8"/>
                    <a:pt x="1" y="12"/>
                  </a:cubicBezTo>
                  <a:cubicBezTo>
                    <a:pt x="1" y="13"/>
                    <a:pt x="1" y="13"/>
                    <a:pt x="1" y="13"/>
                  </a:cubicBezTo>
                  <a:cubicBezTo>
                    <a:pt x="1" y="13"/>
                    <a:pt x="1" y="13"/>
                    <a:pt x="1" y="13"/>
                  </a:cubicBezTo>
                  <a:cubicBezTo>
                    <a:pt x="1" y="13"/>
                    <a:pt x="1" y="13"/>
                    <a:pt x="1" y="13"/>
                  </a:cubicBezTo>
                  <a:cubicBezTo>
                    <a:pt x="1" y="13"/>
                    <a:pt x="1" y="13"/>
                    <a:pt x="1" y="13"/>
                  </a:cubicBezTo>
                  <a:cubicBezTo>
                    <a:pt x="0" y="13"/>
                    <a:pt x="0" y="13"/>
                    <a:pt x="0" y="13"/>
                  </a:cubicBezTo>
                  <a:cubicBezTo>
                    <a:pt x="64" y="38"/>
                    <a:pt x="126" y="70"/>
                    <a:pt x="185" y="108"/>
                  </a:cubicBezTo>
                  <a:cubicBezTo>
                    <a:pt x="185" y="108"/>
                    <a:pt x="185" y="108"/>
                    <a:pt x="185" y="108"/>
                  </a:cubicBezTo>
                  <a:cubicBezTo>
                    <a:pt x="185" y="108"/>
                    <a:pt x="185" y="108"/>
                    <a:pt x="186" y="108"/>
                  </a:cubicBezTo>
                  <a:cubicBezTo>
                    <a:pt x="186" y="108"/>
                    <a:pt x="186" y="108"/>
                    <a:pt x="186" y="108"/>
                  </a:cubicBezTo>
                  <a:cubicBezTo>
                    <a:pt x="186" y="108"/>
                    <a:pt x="186" y="108"/>
                    <a:pt x="186" y="108"/>
                  </a:cubicBezTo>
                  <a:cubicBezTo>
                    <a:pt x="186" y="108"/>
                    <a:pt x="186" y="108"/>
                    <a:pt x="186" y="108"/>
                  </a:cubicBezTo>
                  <a:cubicBezTo>
                    <a:pt x="186" y="108"/>
                    <a:pt x="187" y="109"/>
                    <a:pt x="187" y="109"/>
                  </a:cubicBezTo>
                  <a:cubicBezTo>
                    <a:pt x="187" y="109"/>
                    <a:pt x="187" y="109"/>
                    <a:pt x="187" y="109"/>
                  </a:cubicBezTo>
                  <a:cubicBezTo>
                    <a:pt x="187" y="109"/>
                    <a:pt x="187" y="109"/>
                    <a:pt x="187" y="109"/>
                  </a:cubicBezTo>
                  <a:cubicBezTo>
                    <a:pt x="187" y="109"/>
                    <a:pt x="187" y="109"/>
                    <a:pt x="187" y="109"/>
                  </a:cubicBezTo>
                  <a:cubicBezTo>
                    <a:pt x="188" y="109"/>
                    <a:pt x="188" y="109"/>
                    <a:pt x="188" y="109"/>
                  </a:cubicBezTo>
                  <a:cubicBezTo>
                    <a:pt x="188" y="109"/>
                    <a:pt x="188" y="109"/>
                    <a:pt x="188" y="110"/>
                  </a:cubicBezTo>
                  <a:cubicBezTo>
                    <a:pt x="188" y="110"/>
                    <a:pt x="188" y="110"/>
                    <a:pt x="188" y="110"/>
                  </a:cubicBezTo>
                  <a:cubicBezTo>
                    <a:pt x="188" y="110"/>
                    <a:pt x="188" y="110"/>
                    <a:pt x="188" y="110"/>
                  </a:cubicBezTo>
                  <a:cubicBezTo>
                    <a:pt x="188" y="110"/>
                    <a:pt x="188" y="110"/>
                    <a:pt x="188" y="110"/>
                  </a:cubicBezTo>
                  <a:cubicBezTo>
                    <a:pt x="189" y="110"/>
                    <a:pt x="189" y="110"/>
                    <a:pt x="189" y="110"/>
                  </a:cubicBezTo>
                  <a:cubicBezTo>
                    <a:pt x="189" y="110"/>
                    <a:pt x="189" y="110"/>
                    <a:pt x="189" y="110"/>
                  </a:cubicBezTo>
                  <a:cubicBezTo>
                    <a:pt x="189" y="111"/>
                    <a:pt x="190" y="111"/>
                    <a:pt x="190" y="111"/>
                  </a:cubicBezTo>
                  <a:cubicBezTo>
                    <a:pt x="190" y="111"/>
                    <a:pt x="190" y="111"/>
                    <a:pt x="190" y="111"/>
                  </a:cubicBezTo>
                  <a:cubicBezTo>
                    <a:pt x="190" y="111"/>
                    <a:pt x="190" y="111"/>
                    <a:pt x="190" y="111"/>
                  </a:cubicBezTo>
                  <a:cubicBezTo>
                    <a:pt x="190" y="111"/>
                    <a:pt x="190" y="111"/>
                    <a:pt x="190" y="111"/>
                  </a:cubicBezTo>
                  <a:cubicBezTo>
                    <a:pt x="190" y="111"/>
                    <a:pt x="190" y="111"/>
                    <a:pt x="191" y="111"/>
                  </a:cubicBezTo>
                  <a:cubicBezTo>
                    <a:pt x="191" y="111"/>
                    <a:pt x="191" y="111"/>
                    <a:pt x="191" y="111"/>
                  </a:cubicBezTo>
                  <a:cubicBezTo>
                    <a:pt x="191" y="111"/>
                    <a:pt x="191" y="111"/>
                    <a:pt x="191" y="112"/>
                  </a:cubicBezTo>
                  <a:cubicBezTo>
                    <a:pt x="191" y="112"/>
                    <a:pt x="191" y="112"/>
                    <a:pt x="191" y="112"/>
                  </a:cubicBezTo>
                  <a:cubicBezTo>
                    <a:pt x="191" y="112"/>
                    <a:pt x="192" y="112"/>
                    <a:pt x="192" y="112"/>
                  </a:cubicBezTo>
                  <a:cubicBezTo>
                    <a:pt x="192" y="112"/>
                    <a:pt x="192" y="112"/>
                    <a:pt x="192" y="112"/>
                  </a:cubicBezTo>
                  <a:cubicBezTo>
                    <a:pt x="192" y="112"/>
                    <a:pt x="192" y="112"/>
                    <a:pt x="192" y="112"/>
                  </a:cubicBezTo>
                  <a:cubicBezTo>
                    <a:pt x="192" y="112"/>
                    <a:pt x="192" y="112"/>
                    <a:pt x="192" y="112"/>
                  </a:cubicBezTo>
                  <a:cubicBezTo>
                    <a:pt x="192" y="113"/>
                    <a:pt x="193" y="113"/>
                    <a:pt x="193" y="113"/>
                  </a:cubicBezTo>
                  <a:cubicBezTo>
                    <a:pt x="193" y="113"/>
                    <a:pt x="193" y="113"/>
                    <a:pt x="193" y="113"/>
                  </a:cubicBezTo>
                  <a:cubicBezTo>
                    <a:pt x="193" y="113"/>
                    <a:pt x="193" y="113"/>
                    <a:pt x="193" y="113"/>
                  </a:cubicBezTo>
                  <a:cubicBezTo>
                    <a:pt x="193" y="113"/>
                    <a:pt x="193" y="113"/>
                    <a:pt x="193" y="113"/>
                  </a:cubicBezTo>
                  <a:cubicBezTo>
                    <a:pt x="194" y="113"/>
                    <a:pt x="194" y="114"/>
                    <a:pt x="194" y="114"/>
                  </a:cubicBezTo>
                  <a:cubicBezTo>
                    <a:pt x="194" y="114"/>
                    <a:pt x="194" y="114"/>
                    <a:pt x="194" y="114"/>
                  </a:cubicBezTo>
                  <a:cubicBezTo>
                    <a:pt x="195" y="114"/>
                    <a:pt x="195" y="114"/>
                    <a:pt x="195" y="114"/>
                  </a:cubicBezTo>
                  <a:cubicBezTo>
                    <a:pt x="195" y="114"/>
                    <a:pt x="195" y="114"/>
                    <a:pt x="195" y="114"/>
                  </a:cubicBezTo>
                  <a:cubicBezTo>
                    <a:pt x="195" y="114"/>
                    <a:pt x="195" y="114"/>
                    <a:pt x="195" y="114"/>
                  </a:cubicBezTo>
                  <a:cubicBezTo>
                    <a:pt x="195" y="114"/>
                    <a:pt x="195" y="114"/>
                    <a:pt x="195" y="114"/>
                  </a:cubicBezTo>
                  <a:cubicBezTo>
                    <a:pt x="195" y="114"/>
                    <a:pt x="196" y="115"/>
                    <a:pt x="196" y="115"/>
                  </a:cubicBezTo>
                  <a:cubicBezTo>
                    <a:pt x="196" y="115"/>
                    <a:pt x="196" y="115"/>
                    <a:pt x="196" y="115"/>
                  </a:cubicBezTo>
                  <a:cubicBezTo>
                    <a:pt x="196" y="115"/>
                    <a:pt x="196" y="115"/>
                    <a:pt x="196" y="115"/>
                  </a:cubicBezTo>
                  <a:cubicBezTo>
                    <a:pt x="196" y="115"/>
                    <a:pt x="196" y="115"/>
                    <a:pt x="196" y="115"/>
                  </a:cubicBezTo>
                  <a:cubicBezTo>
                    <a:pt x="196" y="115"/>
                    <a:pt x="196" y="115"/>
                    <a:pt x="196" y="115"/>
                  </a:cubicBezTo>
                  <a:cubicBezTo>
                    <a:pt x="197" y="115"/>
                    <a:pt x="197" y="115"/>
                    <a:pt x="197" y="115"/>
                  </a:cubicBezTo>
                  <a:cubicBezTo>
                    <a:pt x="197" y="115"/>
                    <a:pt x="197" y="115"/>
                    <a:pt x="198" y="115"/>
                  </a:cubicBezTo>
                  <a:cubicBezTo>
                    <a:pt x="204" y="114"/>
                    <a:pt x="211" y="112"/>
                    <a:pt x="217" y="111"/>
                  </a:cubicBezTo>
                  <a:cubicBezTo>
                    <a:pt x="210" y="107"/>
                    <a:pt x="203" y="102"/>
                    <a:pt x="196" y="97"/>
                  </a:cubicBezTo>
                  <a:cubicBezTo>
                    <a:pt x="138" y="58"/>
                    <a:pt x="76" y="26"/>
                    <a:pt x="13" y="0"/>
                  </a:cubicBezTo>
                </a:path>
              </a:pathLst>
            </a:custGeom>
            <a:solidFill>
              <a:srgbClr val="F0C20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7" name="Freeform 112"/>
            <p:cNvSpPr>
              <a:spLocks noEditPoints="1"/>
            </p:cNvSpPr>
            <p:nvPr/>
          </p:nvSpPr>
          <p:spPr bwMode="auto">
            <a:xfrm>
              <a:off x="-3573564" y="513475"/>
              <a:ext cx="147638" cy="28575"/>
            </a:xfrm>
            <a:custGeom>
              <a:avLst/>
              <a:gdLst>
                <a:gd name="T0" fmla="*/ 1 w 21"/>
                <a:gd name="T1" fmla="*/ 4 h 4"/>
                <a:gd name="T2" fmla="*/ 0 w 21"/>
                <a:gd name="T3" fmla="*/ 4 h 4"/>
                <a:gd name="T4" fmla="*/ 0 w 21"/>
                <a:gd name="T5" fmla="*/ 4 h 4"/>
                <a:gd name="T6" fmla="*/ 1 w 21"/>
                <a:gd name="T7" fmla="*/ 4 h 4"/>
                <a:gd name="T8" fmla="*/ 21 w 21"/>
                <a:gd name="T9" fmla="*/ 0 h 4"/>
                <a:gd name="T10" fmla="*/ 2 w 21"/>
                <a:gd name="T11" fmla="*/ 4 h 4"/>
                <a:gd name="T12" fmla="*/ 21 w 21"/>
                <a:gd name="T13" fmla="*/ 0 h 4"/>
                <a:gd name="T14" fmla="*/ 21 w 21"/>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4">
                  <a:moveTo>
                    <a:pt x="1" y="4"/>
                  </a:moveTo>
                  <a:cubicBezTo>
                    <a:pt x="1" y="4"/>
                    <a:pt x="1" y="4"/>
                    <a:pt x="0" y="4"/>
                  </a:cubicBezTo>
                  <a:cubicBezTo>
                    <a:pt x="0" y="4"/>
                    <a:pt x="0" y="4"/>
                    <a:pt x="0" y="4"/>
                  </a:cubicBezTo>
                  <a:cubicBezTo>
                    <a:pt x="1" y="4"/>
                    <a:pt x="1" y="4"/>
                    <a:pt x="1" y="4"/>
                  </a:cubicBezTo>
                  <a:moveTo>
                    <a:pt x="21" y="0"/>
                  </a:moveTo>
                  <a:cubicBezTo>
                    <a:pt x="15" y="1"/>
                    <a:pt x="8" y="3"/>
                    <a:pt x="2" y="4"/>
                  </a:cubicBezTo>
                  <a:cubicBezTo>
                    <a:pt x="8" y="3"/>
                    <a:pt x="15" y="1"/>
                    <a:pt x="21" y="0"/>
                  </a:cubicBezTo>
                  <a:cubicBezTo>
                    <a:pt x="21" y="0"/>
                    <a:pt x="21" y="0"/>
                    <a:pt x="21" y="0"/>
                  </a:cubicBezTo>
                </a:path>
              </a:pathLst>
            </a:custGeom>
            <a:solidFill>
              <a:srgbClr val="DCB3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8" name="Freeform 113"/>
            <p:cNvSpPr>
              <a:spLocks/>
            </p:cNvSpPr>
            <p:nvPr/>
          </p:nvSpPr>
          <p:spPr bwMode="auto">
            <a:xfrm>
              <a:off x="-9152039" y="-678738"/>
              <a:ext cx="4292600" cy="658813"/>
            </a:xfrm>
            <a:custGeom>
              <a:avLst/>
              <a:gdLst>
                <a:gd name="T0" fmla="*/ 314 w 611"/>
                <a:gd name="T1" fmla="*/ 0 h 94"/>
                <a:gd name="T2" fmla="*/ 0 w 611"/>
                <a:gd name="T3" fmla="*/ 76 h 94"/>
                <a:gd name="T4" fmla="*/ 0 w 611"/>
                <a:gd name="T5" fmla="*/ 94 h 94"/>
                <a:gd name="T6" fmla="*/ 0 w 611"/>
                <a:gd name="T7" fmla="*/ 94 h 94"/>
                <a:gd name="T8" fmla="*/ 1 w 611"/>
                <a:gd name="T9" fmla="*/ 94 h 94"/>
                <a:gd name="T10" fmla="*/ 1 w 611"/>
                <a:gd name="T11" fmla="*/ 93 h 94"/>
                <a:gd name="T12" fmla="*/ 314 w 611"/>
                <a:gd name="T13" fmla="*/ 18 h 94"/>
                <a:gd name="T14" fmla="*/ 314 w 611"/>
                <a:gd name="T15" fmla="*/ 18 h 94"/>
                <a:gd name="T16" fmla="*/ 314 w 611"/>
                <a:gd name="T17" fmla="*/ 18 h 94"/>
                <a:gd name="T18" fmla="*/ 314 w 611"/>
                <a:gd name="T19" fmla="*/ 18 h 94"/>
                <a:gd name="T20" fmla="*/ 314 w 611"/>
                <a:gd name="T21" fmla="*/ 18 h 94"/>
                <a:gd name="T22" fmla="*/ 598 w 611"/>
                <a:gd name="T23" fmla="*/ 72 h 94"/>
                <a:gd name="T24" fmla="*/ 599 w 611"/>
                <a:gd name="T25" fmla="*/ 72 h 94"/>
                <a:gd name="T26" fmla="*/ 599 w 611"/>
                <a:gd name="T27" fmla="*/ 72 h 94"/>
                <a:gd name="T28" fmla="*/ 599 w 611"/>
                <a:gd name="T29" fmla="*/ 72 h 94"/>
                <a:gd name="T30" fmla="*/ 599 w 611"/>
                <a:gd name="T31" fmla="*/ 72 h 94"/>
                <a:gd name="T32" fmla="*/ 599 w 611"/>
                <a:gd name="T33" fmla="*/ 71 h 94"/>
                <a:gd name="T34" fmla="*/ 611 w 611"/>
                <a:gd name="T35" fmla="*/ 59 h 94"/>
                <a:gd name="T36" fmla="*/ 314 w 611"/>
                <a:gd name="T37" fmla="*/ 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11" h="94">
                  <a:moveTo>
                    <a:pt x="314" y="0"/>
                  </a:moveTo>
                  <a:cubicBezTo>
                    <a:pt x="208" y="0"/>
                    <a:pt x="102" y="24"/>
                    <a:pt x="0" y="76"/>
                  </a:cubicBezTo>
                  <a:cubicBezTo>
                    <a:pt x="0" y="94"/>
                    <a:pt x="0" y="94"/>
                    <a:pt x="0" y="94"/>
                  </a:cubicBezTo>
                  <a:cubicBezTo>
                    <a:pt x="0" y="94"/>
                    <a:pt x="0" y="94"/>
                    <a:pt x="0" y="94"/>
                  </a:cubicBezTo>
                  <a:cubicBezTo>
                    <a:pt x="0" y="94"/>
                    <a:pt x="0" y="94"/>
                    <a:pt x="1" y="94"/>
                  </a:cubicBezTo>
                  <a:cubicBezTo>
                    <a:pt x="1" y="94"/>
                    <a:pt x="1" y="93"/>
                    <a:pt x="1" y="93"/>
                  </a:cubicBezTo>
                  <a:cubicBezTo>
                    <a:pt x="102" y="41"/>
                    <a:pt x="208" y="18"/>
                    <a:pt x="314" y="18"/>
                  </a:cubicBezTo>
                  <a:cubicBezTo>
                    <a:pt x="314" y="18"/>
                    <a:pt x="314" y="18"/>
                    <a:pt x="314" y="18"/>
                  </a:cubicBezTo>
                  <a:cubicBezTo>
                    <a:pt x="314" y="18"/>
                    <a:pt x="314" y="18"/>
                    <a:pt x="314" y="18"/>
                  </a:cubicBezTo>
                  <a:cubicBezTo>
                    <a:pt x="314" y="18"/>
                    <a:pt x="314" y="18"/>
                    <a:pt x="314" y="18"/>
                  </a:cubicBezTo>
                  <a:cubicBezTo>
                    <a:pt x="314" y="18"/>
                    <a:pt x="314" y="18"/>
                    <a:pt x="314" y="18"/>
                  </a:cubicBezTo>
                  <a:cubicBezTo>
                    <a:pt x="410" y="18"/>
                    <a:pt x="506" y="37"/>
                    <a:pt x="598" y="72"/>
                  </a:cubicBezTo>
                  <a:cubicBezTo>
                    <a:pt x="598" y="72"/>
                    <a:pt x="598" y="72"/>
                    <a:pt x="599" y="72"/>
                  </a:cubicBezTo>
                  <a:cubicBezTo>
                    <a:pt x="599" y="72"/>
                    <a:pt x="599" y="72"/>
                    <a:pt x="599" y="72"/>
                  </a:cubicBezTo>
                  <a:cubicBezTo>
                    <a:pt x="599" y="72"/>
                    <a:pt x="599" y="72"/>
                    <a:pt x="599" y="72"/>
                  </a:cubicBezTo>
                  <a:cubicBezTo>
                    <a:pt x="599" y="72"/>
                    <a:pt x="599" y="72"/>
                    <a:pt x="599" y="72"/>
                  </a:cubicBezTo>
                  <a:cubicBezTo>
                    <a:pt x="599" y="72"/>
                    <a:pt x="599" y="72"/>
                    <a:pt x="599" y="71"/>
                  </a:cubicBezTo>
                  <a:cubicBezTo>
                    <a:pt x="603" y="67"/>
                    <a:pt x="607" y="63"/>
                    <a:pt x="611" y="59"/>
                  </a:cubicBezTo>
                  <a:cubicBezTo>
                    <a:pt x="515" y="21"/>
                    <a:pt x="415" y="0"/>
                    <a:pt x="314" y="0"/>
                  </a:cubicBezTo>
                </a:path>
              </a:pathLst>
            </a:custGeom>
            <a:solidFill>
              <a:srgbClr val="F0C20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Freeform 114"/>
            <p:cNvSpPr>
              <a:spLocks noEditPoints="1"/>
            </p:cNvSpPr>
            <p:nvPr/>
          </p:nvSpPr>
          <p:spPr bwMode="auto">
            <a:xfrm>
              <a:off x="-9152039" y="-551738"/>
              <a:ext cx="2205038" cy="531813"/>
            </a:xfrm>
            <a:custGeom>
              <a:avLst/>
              <a:gdLst>
                <a:gd name="T0" fmla="*/ 1 w 314"/>
                <a:gd name="T1" fmla="*/ 76 h 76"/>
                <a:gd name="T2" fmla="*/ 0 w 314"/>
                <a:gd name="T3" fmla="*/ 76 h 76"/>
                <a:gd name="T4" fmla="*/ 1 w 314"/>
                <a:gd name="T5" fmla="*/ 76 h 76"/>
                <a:gd name="T6" fmla="*/ 314 w 314"/>
                <a:gd name="T7" fmla="*/ 0 h 76"/>
                <a:gd name="T8" fmla="*/ 1 w 314"/>
                <a:gd name="T9" fmla="*/ 75 h 76"/>
                <a:gd name="T10" fmla="*/ 12 w 314"/>
                <a:gd name="T11" fmla="*/ 70 h 76"/>
                <a:gd name="T12" fmla="*/ 165 w 314"/>
                <a:gd name="T13" fmla="*/ 16 h 76"/>
                <a:gd name="T14" fmla="*/ 314 w 314"/>
                <a:gd name="T15" fmla="*/ 0 h 76"/>
                <a:gd name="T16" fmla="*/ 314 w 314"/>
                <a:gd name="T17" fmla="*/ 0 h 76"/>
                <a:gd name="T18" fmla="*/ 314 w 314"/>
                <a:gd name="T19" fmla="*/ 0 h 76"/>
                <a:gd name="T20" fmla="*/ 314 w 314"/>
                <a:gd name="T21" fmla="*/ 0 h 76"/>
                <a:gd name="T22" fmla="*/ 314 w 314"/>
                <a:gd name="T23"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4" h="76">
                  <a:moveTo>
                    <a:pt x="1" y="76"/>
                  </a:moveTo>
                  <a:cubicBezTo>
                    <a:pt x="0" y="76"/>
                    <a:pt x="0" y="76"/>
                    <a:pt x="0" y="76"/>
                  </a:cubicBezTo>
                  <a:cubicBezTo>
                    <a:pt x="0" y="76"/>
                    <a:pt x="0" y="76"/>
                    <a:pt x="1" y="76"/>
                  </a:cubicBezTo>
                  <a:moveTo>
                    <a:pt x="314" y="0"/>
                  </a:moveTo>
                  <a:cubicBezTo>
                    <a:pt x="208" y="0"/>
                    <a:pt x="102" y="23"/>
                    <a:pt x="1" y="75"/>
                  </a:cubicBezTo>
                  <a:cubicBezTo>
                    <a:pt x="5" y="73"/>
                    <a:pt x="9" y="72"/>
                    <a:pt x="12" y="70"/>
                  </a:cubicBezTo>
                  <a:cubicBezTo>
                    <a:pt x="62" y="45"/>
                    <a:pt x="113" y="28"/>
                    <a:pt x="165" y="16"/>
                  </a:cubicBezTo>
                  <a:cubicBezTo>
                    <a:pt x="214" y="5"/>
                    <a:pt x="264" y="0"/>
                    <a:pt x="314" y="0"/>
                  </a:cubicBezTo>
                  <a:moveTo>
                    <a:pt x="314" y="0"/>
                  </a:moveTo>
                  <a:cubicBezTo>
                    <a:pt x="314" y="0"/>
                    <a:pt x="314" y="0"/>
                    <a:pt x="314" y="0"/>
                  </a:cubicBezTo>
                  <a:cubicBezTo>
                    <a:pt x="314" y="0"/>
                    <a:pt x="314" y="0"/>
                    <a:pt x="314" y="0"/>
                  </a:cubicBezTo>
                  <a:cubicBezTo>
                    <a:pt x="314" y="0"/>
                    <a:pt x="314" y="0"/>
                    <a:pt x="314" y="0"/>
                  </a:cubicBezTo>
                </a:path>
              </a:pathLst>
            </a:custGeom>
            <a:solidFill>
              <a:srgbClr val="E6BA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0" name="Freeform 115"/>
            <p:cNvSpPr>
              <a:spLocks noEditPoints="1"/>
            </p:cNvSpPr>
            <p:nvPr/>
          </p:nvSpPr>
          <p:spPr bwMode="auto">
            <a:xfrm>
              <a:off x="-4943577" y="-264400"/>
              <a:ext cx="84138" cy="90488"/>
            </a:xfrm>
            <a:custGeom>
              <a:avLst/>
              <a:gdLst>
                <a:gd name="T0" fmla="*/ 0 w 12"/>
                <a:gd name="T1" fmla="*/ 13 h 13"/>
                <a:gd name="T2" fmla="*/ 0 w 12"/>
                <a:gd name="T3" fmla="*/ 13 h 13"/>
                <a:gd name="T4" fmla="*/ 0 w 12"/>
                <a:gd name="T5" fmla="*/ 13 h 13"/>
                <a:gd name="T6" fmla="*/ 0 w 12"/>
                <a:gd name="T7" fmla="*/ 13 h 13"/>
                <a:gd name="T8" fmla="*/ 0 w 12"/>
                <a:gd name="T9" fmla="*/ 13 h 13"/>
                <a:gd name="T10" fmla="*/ 0 w 12"/>
                <a:gd name="T11" fmla="*/ 13 h 13"/>
                <a:gd name="T12" fmla="*/ 12 w 12"/>
                <a:gd name="T13" fmla="*/ 0 h 13"/>
                <a:gd name="T14" fmla="*/ 0 w 12"/>
                <a:gd name="T15" fmla="*/ 12 h 13"/>
                <a:gd name="T16" fmla="*/ 12 w 12"/>
                <a:gd name="T17" fmla="*/ 0 h 13"/>
                <a:gd name="T18" fmla="*/ 12 w 12"/>
                <a:gd name="T19"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3">
                  <a:moveTo>
                    <a:pt x="0" y="13"/>
                  </a:moveTo>
                  <a:cubicBezTo>
                    <a:pt x="0" y="13"/>
                    <a:pt x="0" y="13"/>
                    <a:pt x="0" y="13"/>
                  </a:cubicBezTo>
                  <a:cubicBezTo>
                    <a:pt x="0" y="13"/>
                    <a:pt x="0" y="13"/>
                    <a:pt x="0" y="13"/>
                  </a:cubicBezTo>
                  <a:moveTo>
                    <a:pt x="0" y="13"/>
                  </a:moveTo>
                  <a:cubicBezTo>
                    <a:pt x="0" y="13"/>
                    <a:pt x="0" y="13"/>
                    <a:pt x="0" y="13"/>
                  </a:cubicBezTo>
                  <a:cubicBezTo>
                    <a:pt x="0" y="13"/>
                    <a:pt x="0" y="13"/>
                    <a:pt x="0" y="13"/>
                  </a:cubicBezTo>
                  <a:moveTo>
                    <a:pt x="12" y="0"/>
                  </a:moveTo>
                  <a:cubicBezTo>
                    <a:pt x="8" y="4"/>
                    <a:pt x="4" y="8"/>
                    <a:pt x="0" y="12"/>
                  </a:cubicBezTo>
                  <a:cubicBezTo>
                    <a:pt x="4" y="8"/>
                    <a:pt x="8" y="4"/>
                    <a:pt x="12" y="0"/>
                  </a:cubicBezTo>
                  <a:cubicBezTo>
                    <a:pt x="12" y="0"/>
                    <a:pt x="12" y="0"/>
                    <a:pt x="12" y="0"/>
                  </a:cubicBezTo>
                </a:path>
              </a:pathLst>
            </a:custGeom>
            <a:solidFill>
              <a:srgbClr val="EBBE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pic>
        <p:nvPicPr>
          <p:cNvPr id="125" name="Picture 124"/>
          <p:cNvPicPr>
            <a:picLocks noChangeAspect="1"/>
          </p:cNvPicPr>
          <p:nvPr/>
        </p:nvPicPr>
        <p:blipFill>
          <a:blip r:embed="rId3"/>
          <a:stretch>
            <a:fillRect/>
          </a:stretch>
        </p:blipFill>
        <p:spPr>
          <a:xfrm>
            <a:off x="4635103" y="2512098"/>
            <a:ext cx="2910000" cy="1833804"/>
          </a:xfrm>
          <a:prstGeom prst="rect">
            <a:avLst/>
          </a:prstGeom>
        </p:spPr>
      </p:pic>
    </p:spTree>
    <p:extLst>
      <p:ext uri="{BB962C8B-B14F-4D97-AF65-F5344CB8AC3E}">
        <p14:creationId xmlns:p14="http://schemas.microsoft.com/office/powerpoint/2010/main" val="168169277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lide Number Placeholder 20"/>
          <p:cNvSpPr>
            <a:spLocks noGrp="1"/>
          </p:cNvSpPr>
          <p:nvPr>
            <p:ph type="sldNum" sz="quarter" idx="11"/>
          </p:nvPr>
        </p:nvSpPr>
        <p:spPr>
          <a:prstGeom prst="rect">
            <a:avLst/>
          </a:prstGeom>
        </p:spPr>
        <p:txBody>
          <a:bodyPr vert="horz" lIns="91440" tIns="45720" rIns="91440" bIns="45720" rtlCol="0" anchor="ctr"/>
          <a:lstStyle>
            <a:lvl1pPr algn="ctr">
              <a:defRPr sz="1200" b="0" i="0">
                <a:solidFill>
                  <a:schemeClr val="bg1"/>
                </a:solidFill>
                <a:latin typeface="Montserrat" panose="00000500000000000000" pitchFamily="50" charset="0"/>
                <a:ea typeface="Open Sans Condensed" panose="020B0806030504020204" pitchFamily="34" charset="0"/>
                <a:cs typeface="Open Sans Condensed" panose="020B0806030504020204" pitchFamily="34" charset="0"/>
              </a:defRPr>
            </a:lvl1pPr>
          </a:lstStyle>
          <a:p>
            <a:fld id="{21551D4C-8DCD-481E-AE96-1D8DBA4948C1}" type="slidenum">
              <a:rPr lang="en-US" smtClean="0"/>
              <a:pPr/>
              <a:t>10</a:t>
            </a:fld>
            <a:endParaRPr lang="en-US" dirty="0"/>
          </a:p>
        </p:txBody>
      </p:sp>
      <p:sp>
        <p:nvSpPr>
          <p:cNvPr id="4" name="Date Placeholder 23"/>
          <p:cNvSpPr>
            <a:spLocks noGrp="1"/>
          </p:cNvSpPr>
          <p:nvPr>
            <p:ph type="dt" sz="half" idx="12"/>
          </p:nvPr>
        </p:nvSpPr>
        <p:spPr>
          <a:prstGeom prst="rect">
            <a:avLst/>
          </a:prstGeom>
        </p:spPr>
        <p:txBody>
          <a:bodyPr vert="horz" lIns="91440" tIns="45720" rIns="91440" bIns="45720" rtlCol="0" anchor="ctr"/>
          <a:lstStyle>
            <a:lvl1pPr algn="l">
              <a:defRPr sz="1000" b="0" i="0">
                <a:solidFill>
                  <a:schemeClr val="tx1">
                    <a:lumMod val="75000"/>
                    <a:lumOff val="25000"/>
                  </a:schemeClr>
                </a:solidFill>
                <a:latin typeface="Montserrat" panose="00000500000000000000" pitchFamily="50" charset="0"/>
                <a:ea typeface="Open Sans Condensed Light" panose="020B0306030504020204" pitchFamily="34" charset="0"/>
                <a:cs typeface="Open Sans Condensed Light" panose="020B0306030504020204" pitchFamily="34" charset="0"/>
              </a:defRPr>
            </a:lvl1pPr>
          </a:lstStyle>
          <a:p>
            <a:r>
              <a:rPr lang="en-US" dirty="0"/>
              <a:t>www.yourwebsite.com</a:t>
            </a:r>
          </a:p>
        </p:txBody>
      </p:sp>
      <p:sp>
        <p:nvSpPr>
          <p:cNvPr id="2" name="Title 1"/>
          <p:cNvSpPr>
            <a:spLocks noGrp="1"/>
          </p:cNvSpPr>
          <p:nvPr>
            <p:ph type="title"/>
          </p:nvPr>
        </p:nvSpPr>
        <p:spPr/>
        <p:txBody>
          <a:bodyPr/>
          <a:lstStyle/>
          <a:p>
            <a:r>
              <a:rPr lang="en-US" dirty="0"/>
              <a:t>Page </a:t>
            </a:r>
            <a:r>
              <a:rPr lang="en-US" dirty="0">
                <a:solidFill>
                  <a:schemeClr val="accent5"/>
                </a:solidFill>
              </a:rPr>
              <a:t>Break</a:t>
            </a:r>
          </a:p>
        </p:txBody>
      </p:sp>
      <p:sp>
        <p:nvSpPr>
          <p:cNvPr id="49" name="Title Placeholder 1"/>
          <p:cNvSpPr txBox="1">
            <a:spLocks/>
          </p:cNvSpPr>
          <p:nvPr/>
        </p:nvSpPr>
        <p:spPr>
          <a:xfrm>
            <a:off x="838200" y="942496"/>
            <a:ext cx="10515600" cy="343005"/>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2500" b="1" i="0" kern="1200">
                <a:solidFill>
                  <a:schemeClr val="tx1"/>
                </a:solidFill>
                <a:latin typeface="Montserrat" charset="0"/>
                <a:ea typeface="Montserrat" charset="0"/>
                <a:cs typeface="Montserrat" charset="0"/>
              </a:defRPr>
            </a:lvl1pPr>
          </a:lstStyle>
          <a:p>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Lorem ipsum dolor sit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amet</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agam</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facer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modo</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data lorem ipsum dolor sit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amet</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agam</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facer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modo</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data.</a:t>
            </a:r>
          </a:p>
        </p:txBody>
      </p:sp>
      <p:grpSp>
        <p:nvGrpSpPr>
          <p:cNvPr id="21" name="Group 20"/>
          <p:cNvGrpSpPr/>
          <p:nvPr/>
        </p:nvGrpSpPr>
        <p:grpSpPr>
          <a:xfrm>
            <a:off x="1663699" y="2140980"/>
            <a:ext cx="8864601" cy="2923896"/>
            <a:chOff x="1663699" y="2102343"/>
            <a:chExt cx="8864601" cy="2923896"/>
          </a:xfrm>
        </p:grpSpPr>
        <p:sp>
          <p:nvSpPr>
            <p:cNvPr id="16" name="Rectangle 15"/>
            <p:cNvSpPr/>
            <p:nvPr/>
          </p:nvSpPr>
          <p:spPr>
            <a:xfrm>
              <a:off x="4441371" y="2102343"/>
              <a:ext cx="3309257" cy="2923896"/>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8" name="Straight Connector 17"/>
            <p:cNvCxnSpPr>
              <a:cxnSpLocks/>
            </p:cNvCxnSpPr>
            <p:nvPr/>
          </p:nvCxnSpPr>
          <p:spPr>
            <a:xfrm flipH="1">
              <a:off x="1663699" y="2102343"/>
              <a:ext cx="277767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H="1">
              <a:off x="7750628" y="5026239"/>
              <a:ext cx="277767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40" name="Rectangle 9"/>
            <p:cNvSpPr>
              <a:spLocks/>
            </p:cNvSpPr>
            <p:nvPr/>
          </p:nvSpPr>
          <p:spPr bwMode="auto">
            <a:xfrm>
              <a:off x="1663699" y="2292041"/>
              <a:ext cx="1978768" cy="13033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800" dirty="0">
                  <a:solidFill>
                    <a:schemeClr val="tx1">
                      <a:lumMod val="65000"/>
                      <a:lumOff val="35000"/>
                    </a:schemeClr>
                  </a:solidFill>
                  <a:latin typeface="Montserrat" panose="00000500000000000000" pitchFamily="50" charset="0"/>
                  <a:ea typeface="Open Sans Condensed Light" panose="020B0306030504020204" pitchFamily="34" charset="0"/>
                  <a:cs typeface="Open Sans Condensed Light" panose="020B0306030504020204" pitchFamily="34" charset="0"/>
                  <a:sym typeface="Montserrat-Regular" charset="0"/>
                </a:rPr>
                <a:t>This letterhead design is meant to project an image of your </a:t>
              </a:r>
              <a:r>
                <a:rPr lang="en-US" sz="800" dirty="0" err="1">
                  <a:solidFill>
                    <a:schemeClr val="tx1">
                      <a:lumMod val="65000"/>
                      <a:lumOff val="35000"/>
                    </a:schemeClr>
                  </a:solidFill>
                  <a:latin typeface="Montserrat" panose="00000500000000000000" pitchFamily="50" charset="0"/>
                  <a:ea typeface="Open Sans Condensed Light" panose="020B0306030504020204" pitchFamily="34" charset="0"/>
                  <a:cs typeface="Open Sans Condensed Light" panose="020B0306030504020204" pitchFamily="34" charset="0"/>
                  <a:sym typeface="Montserrat-Regular" charset="0"/>
                </a:rPr>
                <a:t>powerpoint</a:t>
              </a:r>
              <a:r>
                <a:rPr lang="en-US" sz="800" dirty="0">
                  <a:solidFill>
                    <a:schemeClr val="tx1">
                      <a:lumMod val="65000"/>
                      <a:lumOff val="35000"/>
                    </a:schemeClr>
                  </a:solidFill>
                  <a:latin typeface="Montserrat" panose="00000500000000000000" pitchFamily="50" charset="0"/>
                  <a:ea typeface="Open Sans Condensed Light" panose="020B0306030504020204" pitchFamily="34" charset="0"/>
                  <a:cs typeface="Open Sans Condensed Light" panose="020B0306030504020204" pitchFamily="34" charset="0"/>
                  <a:sym typeface="Montserrat-Regular" charset="0"/>
                </a:rPr>
                <a:t> professionalism and reliability By using simple alignments to we have created a very spacious feeling. The simplicity yours</a:t>
              </a:r>
            </a:p>
          </p:txBody>
        </p:sp>
        <p:sp>
          <p:nvSpPr>
            <p:cNvPr id="41" name="Rectangle 9"/>
            <p:cNvSpPr>
              <a:spLocks/>
            </p:cNvSpPr>
            <p:nvPr/>
          </p:nvSpPr>
          <p:spPr bwMode="auto">
            <a:xfrm>
              <a:off x="8549532" y="3437719"/>
              <a:ext cx="1978768" cy="13033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800" dirty="0">
                  <a:solidFill>
                    <a:schemeClr val="tx1">
                      <a:lumMod val="65000"/>
                      <a:lumOff val="35000"/>
                    </a:schemeClr>
                  </a:solidFill>
                  <a:latin typeface="Montserrat" panose="00000500000000000000" pitchFamily="50" charset="0"/>
                  <a:ea typeface="Open Sans Condensed Light" panose="020B0306030504020204" pitchFamily="34" charset="0"/>
                  <a:cs typeface="Open Sans Condensed Light" panose="020B0306030504020204" pitchFamily="34" charset="0"/>
                  <a:sym typeface="Montserrat-Regular" charset="0"/>
                </a:rPr>
                <a:t>This letterhead design is meant to project an image of your </a:t>
              </a:r>
              <a:r>
                <a:rPr lang="en-US" sz="800" dirty="0" err="1">
                  <a:solidFill>
                    <a:schemeClr val="tx1">
                      <a:lumMod val="65000"/>
                      <a:lumOff val="35000"/>
                    </a:schemeClr>
                  </a:solidFill>
                  <a:latin typeface="Montserrat" panose="00000500000000000000" pitchFamily="50" charset="0"/>
                  <a:ea typeface="Open Sans Condensed Light" panose="020B0306030504020204" pitchFamily="34" charset="0"/>
                  <a:cs typeface="Open Sans Condensed Light" panose="020B0306030504020204" pitchFamily="34" charset="0"/>
                  <a:sym typeface="Montserrat-Regular" charset="0"/>
                </a:rPr>
                <a:t>powerpoint</a:t>
              </a:r>
              <a:r>
                <a:rPr lang="en-US" sz="800" dirty="0">
                  <a:solidFill>
                    <a:schemeClr val="tx1">
                      <a:lumMod val="65000"/>
                      <a:lumOff val="35000"/>
                    </a:schemeClr>
                  </a:solidFill>
                  <a:latin typeface="Montserrat" panose="00000500000000000000" pitchFamily="50" charset="0"/>
                  <a:ea typeface="Open Sans Condensed Light" panose="020B0306030504020204" pitchFamily="34" charset="0"/>
                  <a:cs typeface="Open Sans Condensed Light" panose="020B0306030504020204" pitchFamily="34" charset="0"/>
                  <a:sym typeface="Montserrat-Regular" charset="0"/>
                </a:rPr>
                <a:t> professionalism and reliability By using simple alignments to we have created a very spacious feeling. The simplicity yours</a:t>
              </a:r>
            </a:p>
          </p:txBody>
        </p:sp>
        <p:grpSp>
          <p:nvGrpSpPr>
            <p:cNvPr id="42" name="Group 41"/>
            <p:cNvGrpSpPr/>
            <p:nvPr/>
          </p:nvGrpSpPr>
          <p:grpSpPr>
            <a:xfrm>
              <a:off x="5487214" y="3157204"/>
              <a:ext cx="1217572" cy="814174"/>
              <a:chOff x="3562350" y="960437"/>
              <a:chExt cx="4978400" cy="3328988"/>
            </a:xfrm>
            <a:solidFill>
              <a:schemeClr val="tx1"/>
            </a:solidFill>
          </p:grpSpPr>
          <p:sp>
            <p:nvSpPr>
              <p:cNvPr id="46" name="Freeform 11"/>
              <p:cNvSpPr>
                <a:spLocks noEditPoints="1"/>
              </p:cNvSpPr>
              <p:nvPr/>
            </p:nvSpPr>
            <p:spPr bwMode="auto">
              <a:xfrm>
                <a:off x="5961063" y="1103312"/>
                <a:ext cx="549275" cy="593725"/>
              </a:xfrm>
              <a:custGeom>
                <a:avLst/>
                <a:gdLst>
                  <a:gd name="T0" fmla="*/ 162 w 181"/>
                  <a:gd name="T1" fmla="*/ 0 h 196"/>
                  <a:gd name="T2" fmla="*/ 143 w 181"/>
                  <a:gd name="T3" fmla="*/ 55 h 196"/>
                  <a:gd name="T4" fmla="*/ 93 w 181"/>
                  <a:gd name="T5" fmla="*/ 87 h 196"/>
                  <a:gd name="T6" fmla="*/ 22 w 181"/>
                  <a:gd name="T7" fmla="*/ 127 h 196"/>
                  <a:gd name="T8" fmla="*/ 7 w 181"/>
                  <a:gd name="T9" fmla="*/ 196 h 196"/>
                  <a:gd name="T10" fmla="*/ 44 w 181"/>
                  <a:gd name="T11" fmla="*/ 151 h 196"/>
                  <a:gd name="T12" fmla="*/ 106 w 181"/>
                  <a:gd name="T13" fmla="*/ 128 h 196"/>
                  <a:gd name="T14" fmla="*/ 172 w 181"/>
                  <a:gd name="T15" fmla="*/ 70 h 196"/>
                  <a:gd name="T16" fmla="*/ 162 w 181"/>
                  <a:gd name="T17" fmla="*/ 0 h 196"/>
                  <a:gd name="T18" fmla="*/ 162 w 181"/>
                  <a:gd name="T19" fmla="*/ 0 h 196"/>
                  <a:gd name="T20" fmla="*/ 162 w 181"/>
                  <a:gd name="T21"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1" h="196">
                    <a:moveTo>
                      <a:pt x="162" y="0"/>
                    </a:moveTo>
                    <a:cubicBezTo>
                      <a:pt x="160" y="10"/>
                      <a:pt x="160" y="33"/>
                      <a:pt x="143" y="55"/>
                    </a:cubicBezTo>
                    <a:cubicBezTo>
                      <a:pt x="124" y="75"/>
                      <a:pt x="116" y="77"/>
                      <a:pt x="93" y="87"/>
                    </a:cubicBezTo>
                    <a:cubicBezTo>
                      <a:pt x="75" y="93"/>
                      <a:pt x="44" y="101"/>
                      <a:pt x="22" y="127"/>
                    </a:cubicBezTo>
                    <a:cubicBezTo>
                      <a:pt x="2" y="150"/>
                      <a:pt x="0" y="182"/>
                      <a:pt x="7" y="196"/>
                    </a:cubicBezTo>
                    <a:cubicBezTo>
                      <a:pt x="14" y="175"/>
                      <a:pt x="33" y="156"/>
                      <a:pt x="44" y="151"/>
                    </a:cubicBezTo>
                    <a:cubicBezTo>
                      <a:pt x="70" y="136"/>
                      <a:pt x="84" y="135"/>
                      <a:pt x="106" y="128"/>
                    </a:cubicBezTo>
                    <a:cubicBezTo>
                      <a:pt x="136" y="116"/>
                      <a:pt x="158" y="102"/>
                      <a:pt x="172" y="70"/>
                    </a:cubicBezTo>
                    <a:cubicBezTo>
                      <a:pt x="181" y="49"/>
                      <a:pt x="176" y="17"/>
                      <a:pt x="162" y="0"/>
                    </a:cubicBezTo>
                    <a:close/>
                    <a:moveTo>
                      <a:pt x="162" y="0"/>
                    </a:moveTo>
                    <a:cubicBezTo>
                      <a:pt x="162" y="0"/>
                      <a:pt x="162" y="0"/>
                      <a:pt x="16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12"/>
              <p:cNvSpPr>
                <a:spLocks noEditPoints="1"/>
              </p:cNvSpPr>
              <p:nvPr/>
            </p:nvSpPr>
            <p:spPr bwMode="auto">
              <a:xfrm>
                <a:off x="5054600" y="2449512"/>
                <a:ext cx="1903413" cy="1816100"/>
              </a:xfrm>
              <a:custGeom>
                <a:avLst/>
                <a:gdLst>
                  <a:gd name="T0" fmla="*/ 573 w 626"/>
                  <a:gd name="T1" fmla="*/ 155 h 599"/>
                  <a:gd name="T2" fmla="*/ 496 w 626"/>
                  <a:gd name="T3" fmla="*/ 155 h 599"/>
                  <a:gd name="T4" fmla="*/ 496 w 626"/>
                  <a:gd name="T5" fmla="*/ 139 h 599"/>
                  <a:gd name="T6" fmla="*/ 554 w 626"/>
                  <a:gd name="T7" fmla="*/ 81 h 599"/>
                  <a:gd name="T8" fmla="*/ 496 w 626"/>
                  <a:gd name="T9" fmla="*/ 23 h 599"/>
                  <a:gd name="T10" fmla="*/ 496 w 626"/>
                  <a:gd name="T11" fmla="*/ 14 h 599"/>
                  <a:gd name="T12" fmla="*/ 481 w 626"/>
                  <a:gd name="T13" fmla="*/ 0 h 599"/>
                  <a:gd name="T14" fmla="*/ 366 w 626"/>
                  <a:gd name="T15" fmla="*/ 0 h 599"/>
                  <a:gd name="T16" fmla="*/ 352 w 626"/>
                  <a:gd name="T17" fmla="*/ 14 h 599"/>
                  <a:gd name="T18" fmla="*/ 352 w 626"/>
                  <a:gd name="T19" fmla="*/ 155 h 599"/>
                  <a:gd name="T20" fmla="*/ 53 w 626"/>
                  <a:gd name="T21" fmla="*/ 155 h 599"/>
                  <a:gd name="T22" fmla="*/ 0 w 626"/>
                  <a:gd name="T23" fmla="*/ 208 h 599"/>
                  <a:gd name="T24" fmla="*/ 53 w 626"/>
                  <a:gd name="T25" fmla="*/ 262 h 599"/>
                  <a:gd name="T26" fmla="*/ 272 w 626"/>
                  <a:gd name="T27" fmla="*/ 262 h 599"/>
                  <a:gd name="T28" fmla="*/ 272 w 626"/>
                  <a:gd name="T29" fmla="*/ 517 h 599"/>
                  <a:gd name="T30" fmla="*/ 228 w 626"/>
                  <a:gd name="T31" fmla="*/ 517 h 599"/>
                  <a:gd name="T32" fmla="*/ 188 w 626"/>
                  <a:gd name="T33" fmla="*/ 558 h 599"/>
                  <a:gd name="T34" fmla="*/ 228 w 626"/>
                  <a:gd name="T35" fmla="*/ 599 h 599"/>
                  <a:gd name="T36" fmla="*/ 397 w 626"/>
                  <a:gd name="T37" fmla="*/ 599 h 599"/>
                  <a:gd name="T38" fmla="*/ 438 w 626"/>
                  <a:gd name="T39" fmla="*/ 558 h 599"/>
                  <a:gd name="T40" fmla="*/ 397 w 626"/>
                  <a:gd name="T41" fmla="*/ 517 h 599"/>
                  <a:gd name="T42" fmla="*/ 354 w 626"/>
                  <a:gd name="T43" fmla="*/ 517 h 599"/>
                  <a:gd name="T44" fmla="*/ 354 w 626"/>
                  <a:gd name="T45" fmla="*/ 262 h 599"/>
                  <a:gd name="T46" fmla="*/ 573 w 626"/>
                  <a:gd name="T47" fmla="*/ 262 h 599"/>
                  <a:gd name="T48" fmla="*/ 626 w 626"/>
                  <a:gd name="T49" fmla="*/ 208 h 599"/>
                  <a:gd name="T50" fmla="*/ 573 w 626"/>
                  <a:gd name="T51" fmla="*/ 155 h 599"/>
                  <a:gd name="T52" fmla="*/ 496 w 626"/>
                  <a:gd name="T53" fmla="*/ 62 h 599"/>
                  <a:gd name="T54" fmla="*/ 515 w 626"/>
                  <a:gd name="T55" fmla="*/ 81 h 599"/>
                  <a:gd name="T56" fmla="*/ 496 w 626"/>
                  <a:gd name="T57" fmla="*/ 99 h 599"/>
                  <a:gd name="T58" fmla="*/ 496 w 626"/>
                  <a:gd name="T59" fmla="*/ 62 h 599"/>
                  <a:gd name="T60" fmla="*/ 496 w 626"/>
                  <a:gd name="T61" fmla="*/ 62 h 599"/>
                  <a:gd name="T62" fmla="*/ 496 w 626"/>
                  <a:gd name="T63" fmla="*/ 62 h 5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26" h="599">
                    <a:moveTo>
                      <a:pt x="573" y="155"/>
                    </a:moveTo>
                    <a:cubicBezTo>
                      <a:pt x="496" y="155"/>
                      <a:pt x="496" y="155"/>
                      <a:pt x="496" y="155"/>
                    </a:cubicBezTo>
                    <a:cubicBezTo>
                      <a:pt x="496" y="139"/>
                      <a:pt x="496" y="139"/>
                      <a:pt x="496" y="139"/>
                    </a:cubicBezTo>
                    <a:cubicBezTo>
                      <a:pt x="528" y="139"/>
                      <a:pt x="554" y="113"/>
                      <a:pt x="554" y="81"/>
                    </a:cubicBezTo>
                    <a:cubicBezTo>
                      <a:pt x="554" y="49"/>
                      <a:pt x="528" y="23"/>
                      <a:pt x="496" y="23"/>
                    </a:cubicBezTo>
                    <a:cubicBezTo>
                      <a:pt x="496" y="14"/>
                      <a:pt x="496" y="14"/>
                      <a:pt x="496" y="14"/>
                    </a:cubicBezTo>
                    <a:cubicBezTo>
                      <a:pt x="496" y="6"/>
                      <a:pt x="489" y="0"/>
                      <a:pt x="481" y="0"/>
                    </a:cubicBezTo>
                    <a:cubicBezTo>
                      <a:pt x="366" y="0"/>
                      <a:pt x="366" y="0"/>
                      <a:pt x="366" y="0"/>
                    </a:cubicBezTo>
                    <a:cubicBezTo>
                      <a:pt x="358" y="0"/>
                      <a:pt x="352" y="6"/>
                      <a:pt x="352" y="14"/>
                    </a:cubicBezTo>
                    <a:cubicBezTo>
                      <a:pt x="352" y="155"/>
                      <a:pt x="352" y="155"/>
                      <a:pt x="352" y="155"/>
                    </a:cubicBezTo>
                    <a:cubicBezTo>
                      <a:pt x="53" y="155"/>
                      <a:pt x="53" y="155"/>
                      <a:pt x="53" y="155"/>
                    </a:cubicBezTo>
                    <a:cubicBezTo>
                      <a:pt x="24" y="155"/>
                      <a:pt x="0" y="179"/>
                      <a:pt x="0" y="208"/>
                    </a:cubicBezTo>
                    <a:cubicBezTo>
                      <a:pt x="0" y="238"/>
                      <a:pt x="24" y="262"/>
                      <a:pt x="53" y="262"/>
                    </a:cubicBezTo>
                    <a:cubicBezTo>
                      <a:pt x="272" y="262"/>
                      <a:pt x="272" y="262"/>
                      <a:pt x="272" y="262"/>
                    </a:cubicBezTo>
                    <a:cubicBezTo>
                      <a:pt x="272" y="517"/>
                      <a:pt x="272" y="517"/>
                      <a:pt x="272" y="517"/>
                    </a:cubicBezTo>
                    <a:cubicBezTo>
                      <a:pt x="228" y="517"/>
                      <a:pt x="228" y="517"/>
                      <a:pt x="228" y="517"/>
                    </a:cubicBezTo>
                    <a:cubicBezTo>
                      <a:pt x="206" y="517"/>
                      <a:pt x="188" y="536"/>
                      <a:pt x="188" y="558"/>
                    </a:cubicBezTo>
                    <a:cubicBezTo>
                      <a:pt x="188" y="581"/>
                      <a:pt x="206" y="599"/>
                      <a:pt x="228" y="599"/>
                    </a:cubicBezTo>
                    <a:cubicBezTo>
                      <a:pt x="397" y="599"/>
                      <a:pt x="397" y="599"/>
                      <a:pt x="397" y="599"/>
                    </a:cubicBezTo>
                    <a:cubicBezTo>
                      <a:pt x="420" y="599"/>
                      <a:pt x="438" y="581"/>
                      <a:pt x="438" y="558"/>
                    </a:cubicBezTo>
                    <a:cubicBezTo>
                      <a:pt x="438" y="536"/>
                      <a:pt x="420" y="517"/>
                      <a:pt x="397" y="517"/>
                    </a:cubicBezTo>
                    <a:cubicBezTo>
                      <a:pt x="354" y="517"/>
                      <a:pt x="354" y="517"/>
                      <a:pt x="354" y="517"/>
                    </a:cubicBezTo>
                    <a:cubicBezTo>
                      <a:pt x="354" y="262"/>
                      <a:pt x="354" y="262"/>
                      <a:pt x="354" y="262"/>
                    </a:cubicBezTo>
                    <a:cubicBezTo>
                      <a:pt x="573" y="262"/>
                      <a:pt x="573" y="262"/>
                      <a:pt x="573" y="262"/>
                    </a:cubicBezTo>
                    <a:cubicBezTo>
                      <a:pt x="602" y="262"/>
                      <a:pt x="626" y="238"/>
                      <a:pt x="626" y="208"/>
                    </a:cubicBezTo>
                    <a:cubicBezTo>
                      <a:pt x="626" y="179"/>
                      <a:pt x="602" y="155"/>
                      <a:pt x="573" y="155"/>
                    </a:cubicBezTo>
                    <a:close/>
                    <a:moveTo>
                      <a:pt x="496" y="62"/>
                    </a:moveTo>
                    <a:cubicBezTo>
                      <a:pt x="506" y="62"/>
                      <a:pt x="515" y="70"/>
                      <a:pt x="515" y="81"/>
                    </a:cubicBezTo>
                    <a:cubicBezTo>
                      <a:pt x="515" y="91"/>
                      <a:pt x="506" y="99"/>
                      <a:pt x="496" y="99"/>
                    </a:cubicBezTo>
                    <a:lnTo>
                      <a:pt x="496" y="62"/>
                    </a:lnTo>
                    <a:close/>
                    <a:moveTo>
                      <a:pt x="496" y="62"/>
                    </a:moveTo>
                    <a:cubicBezTo>
                      <a:pt x="496" y="62"/>
                      <a:pt x="496" y="62"/>
                      <a:pt x="496" y="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13"/>
              <p:cNvSpPr>
                <a:spLocks noEditPoints="1"/>
              </p:cNvSpPr>
              <p:nvPr/>
            </p:nvSpPr>
            <p:spPr bwMode="auto">
              <a:xfrm>
                <a:off x="3562350" y="1766887"/>
                <a:ext cx="2508250" cy="2522538"/>
              </a:xfrm>
              <a:custGeom>
                <a:avLst/>
                <a:gdLst>
                  <a:gd name="T0" fmla="*/ 823 w 825"/>
                  <a:gd name="T1" fmla="*/ 39 h 832"/>
                  <a:gd name="T2" fmla="*/ 793 w 825"/>
                  <a:gd name="T3" fmla="*/ 15 h 832"/>
                  <a:gd name="T4" fmla="*/ 654 w 825"/>
                  <a:gd name="T5" fmla="*/ 33 h 832"/>
                  <a:gd name="T6" fmla="*/ 603 w 825"/>
                  <a:gd name="T7" fmla="*/ 35 h 832"/>
                  <a:gd name="T8" fmla="*/ 464 w 825"/>
                  <a:gd name="T9" fmla="*/ 120 h 832"/>
                  <a:gd name="T10" fmla="*/ 321 w 825"/>
                  <a:gd name="T11" fmla="*/ 54 h 832"/>
                  <a:gd name="T12" fmla="*/ 397 w 825"/>
                  <a:gd name="T13" fmla="*/ 66 h 832"/>
                  <a:gd name="T14" fmla="*/ 363 w 825"/>
                  <a:gd name="T15" fmla="*/ 45 h 832"/>
                  <a:gd name="T16" fmla="*/ 247 w 825"/>
                  <a:gd name="T17" fmla="*/ 11 h 832"/>
                  <a:gd name="T18" fmla="*/ 157 w 825"/>
                  <a:gd name="T19" fmla="*/ 66 h 832"/>
                  <a:gd name="T20" fmla="*/ 87 w 825"/>
                  <a:gd name="T21" fmla="*/ 412 h 832"/>
                  <a:gd name="T22" fmla="*/ 105 w 825"/>
                  <a:gd name="T23" fmla="*/ 469 h 832"/>
                  <a:gd name="T24" fmla="*/ 41 w 825"/>
                  <a:gd name="T25" fmla="*/ 469 h 832"/>
                  <a:gd name="T26" fmla="*/ 0 w 825"/>
                  <a:gd name="T27" fmla="*/ 510 h 832"/>
                  <a:gd name="T28" fmla="*/ 0 w 825"/>
                  <a:gd name="T29" fmla="*/ 783 h 832"/>
                  <a:gd name="T30" fmla="*/ 41 w 825"/>
                  <a:gd name="T31" fmla="*/ 824 h 832"/>
                  <a:gd name="T32" fmla="*/ 82 w 825"/>
                  <a:gd name="T33" fmla="*/ 783 h 832"/>
                  <a:gd name="T34" fmla="*/ 82 w 825"/>
                  <a:gd name="T35" fmla="*/ 550 h 832"/>
                  <a:gd name="T36" fmla="*/ 270 w 825"/>
                  <a:gd name="T37" fmla="*/ 550 h 832"/>
                  <a:gd name="T38" fmla="*/ 270 w 825"/>
                  <a:gd name="T39" fmla="*/ 783 h 832"/>
                  <a:gd name="T40" fmla="*/ 310 w 825"/>
                  <a:gd name="T41" fmla="*/ 824 h 832"/>
                  <a:gd name="T42" fmla="*/ 351 w 825"/>
                  <a:gd name="T43" fmla="*/ 783 h 832"/>
                  <a:gd name="T44" fmla="*/ 351 w 825"/>
                  <a:gd name="T45" fmla="*/ 543 h 832"/>
                  <a:gd name="T46" fmla="*/ 437 w 825"/>
                  <a:gd name="T47" fmla="*/ 783 h 832"/>
                  <a:gd name="T48" fmla="*/ 515 w 825"/>
                  <a:gd name="T49" fmla="*/ 820 h 832"/>
                  <a:gd name="T50" fmla="*/ 553 w 825"/>
                  <a:gd name="T51" fmla="*/ 742 h 832"/>
                  <a:gd name="T52" fmla="*/ 442 w 825"/>
                  <a:gd name="T53" fmla="*/ 432 h 832"/>
                  <a:gd name="T54" fmla="*/ 403 w 825"/>
                  <a:gd name="T55" fmla="*/ 394 h 832"/>
                  <a:gd name="T56" fmla="*/ 343 w 825"/>
                  <a:gd name="T57" fmla="*/ 375 h 832"/>
                  <a:gd name="T58" fmla="*/ 382 w 825"/>
                  <a:gd name="T59" fmla="*/ 237 h 832"/>
                  <a:gd name="T60" fmla="*/ 278 w 825"/>
                  <a:gd name="T61" fmla="*/ 147 h 832"/>
                  <a:gd name="T62" fmla="*/ 446 w 825"/>
                  <a:gd name="T63" fmla="*/ 225 h 832"/>
                  <a:gd name="T64" fmla="*/ 494 w 825"/>
                  <a:gd name="T65" fmla="*/ 222 h 832"/>
                  <a:gd name="T66" fmla="*/ 657 w 825"/>
                  <a:gd name="T67" fmla="*/ 122 h 832"/>
                  <a:gd name="T68" fmla="*/ 681 w 825"/>
                  <a:gd name="T69" fmla="*/ 84 h 832"/>
                  <a:gd name="T70" fmla="*/ 800 w 825"/>
                  <a:gd name="T71" fmla="*/ 69 h 832"/>
                  <a:gd name="T72" fmla="*/ 823 w 825"/>
                  <a:gd name="T73" fmla="*/ 39 h 832"/>
                  <a:gd name="T74" fmla="*/ 823 w 825"/>
                  <a:gd name="T75" fmla="*/ 39 h 832"/>
                  <a:gd name="T76" fmla="*/ 823 w 825"/>
                  <a:gd name="T77" fmla="*/ 39 h 8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25" h="832">
                    <a:moveTo>
                      <a:pt x="823" y="39"/>
                    </a:moveTo>
                    <a:cubicBezTo>
                      <a:pt x="821" y="24"/>
                      <a:pt x="808" y="14"/>
                      <a:pt x="793" y="15"/>
                    </a:cubicBezTo>
                    <a:cubicBezTo>
                      <a:pt x="745" y="22"/>
                      <a:pt x="711" y="26"/>
                      <a:pt x="654" y="33"/>
                    </a:cubicBezTo>
                    <a:cubicBezTo>
                      <a:pt x="639" y="25"/>
                      <a:pt x="619" y="25"/>
                      <a:pt x="603" y="35"/>
                    </a:cubicBezTo>
                    <a:cubicBezTo>
                      <a:pt x="464" y="120"/>
                      <a:pt x="464" y="120"/>
                      <a:pt x="464" y="120"/>
                    </a:cubicBezTo>
                    <a:cubicBezTo>
                      <a:pt x="321" y="54"/>
                      <a:pt x="321" y="54"/>
                      <a:pt x="321" y="54"/>
                    </a:cubicBezTo>
                    <a:cubicBezTo>
                      <a:pt x="397" y="66"/>
                      <a:pt x="397" y="66"/>
                      <a:pt x="397" y="66"/>
                    </a:cubicBezTo>
                    <a:cubicBezTo>
                      <a:pt x="388" y="56"/>
                      <a:pt x="377" y="49"/>
                      <a:pt x="363" y="45"/>
                    </a:cubicBezTo>
                    <a:cubicBezTo>
                      <a:pt x="247" y="11"/>
                      <a:pt x="247" y="11"/>
                      <a:pt x="247" y="11"/>
                    </a:cubicBezTo>
                    <a:cubicBezTo>
                      <a:pt x="207" y="0"/>
                      <a:pt x="165" y="25"/>
                      <a:pt x="157" y="66"/>
                    </a:cubicBezTo>
                    <a:cubicBezTo>
                      <a:pt x="87" y="412"/>
                      <a:pt x="87" y="412"/>
                      <a:pt x="87" y="412"/>
                    </a:cubicBezTo>
                    <a:cubicBezTo>
                      <a:pt x="83" y="432"/>
                      <a:pt x="89" y="454"/>
                      <a:pt x="105" y="469"/>
                    </a:cubicBezTo>
                    <a:cubicBezTo>
                      <a:pt x="41" y="469"/>
                      <a:pt x="41" y="469"/>
                      <a:pt x="41" y="469"/>
                    </a:cubicBezTo>
                    <a:cubicBezTo>
                      <a:pt x="18" y="469"/>
                      <a:pt x="0" y="487"/>
                      <a:pt x="0" y="510"/>
                    </a:cubicBezTo>
                    <a:cubicBezTo>
                      <a:pt x="0" y="783"/>
                      <a:pt x="0" y="783"/>
                      <a:pt x="0" y="783"/>
                    </a:cubicBezTo>
                    <a:cubicBezTo>
                      <a:pt x="0" y="806"/>
                      <a:pt x="18" y="824"/>
                      <a:pt x="41" y="824"/>
                    </a:cubicBezTo>
                    <a:cubicBezTo>
                      <a:pt x="63" y="824"/>
                      <a:pt x="82" y="806"/>
                      <a:pt x="82" y="783"/>
                    </a:cubicBezTo>
                    <a:cubicBezTo>
                      <a:pt x="82" y="550"/>
                      <a:pt x="82" y="550"/>
                      <a:pt x="82" y="550"/>
                    </a:cubicBezTo>
                    <a:cubicBezTo>
                      <a:pt x="270" y="550"/>
                      <a:pt x="270" y="550"/>
                      <a:pt x="270" y="550"/>
                    </a:cubicBezTo>
                    <a:cubicBezTo>
                      <a:pt x="270" y="783"/>
                      <a:pt x="270" y="783"/>
                      <a:pt x="270" y="783"/>
                    </a:cubicBezTo>
                    <a:cubicBezTo>
                      <a:pt x="270" y="806"/>
                      <a:pt x="288" y="824"/>
                      <a:pt x="310" y="824"/>
                    </a:cubicBezTo>
                    <a:cubicBezTo>
                      <a:pt x="333" y="824"/>
                      <a:pt x="351" y="806"/>
                      <a:pt x="351" y="783"/>
                    </a:cubicBezTo>
                    <a:cubicBezTo>
                      <a:pt x="351" y="543"/>
                      <a:pt x="351" y="543"/>
                      <a:pt x="351" y="543"/>
                    </a:cubicBezTo>
                    <a:cubicBezTo>
                      <a:pt x="437" y="783"/>
                      <a:pt x="437" y="783"/>
                      <a:pt x="437" y="783"/>
                    </a:cubicBezTo>
                    <a:cubicBezTo>
                      <a:pt x="448" y="815"/>
                      <a:pt x="483" y="832"/>
                      <a:pt x="515" y="820"/>
                    </a:cubicBezTo>
                    <a:cubicBezTo>
                      <a:pt x="547" y="809"/>
                      <a:pt x="564" y="774"/>
                      <a:pt x="553" y="742"/>
                    </a:cubicBezTo>
                    <a:cubicBezTo>
                      <a:pt x="442" y="432"/>
                      <a:pt x="442" y="432"/>
                      <a:pt x="442" y="432"/>
                    </a:cubicBezTo>
                    <a:cubicBezTo>
                      <a:pt x="436" y="414"/>
                      <a:pt x="421" y="400"/>
                      <a:pt x="403" y="394"/>
                    </a:cubicBezTo>
                    <a:cubicBezTo>
                      <a:pt x="343" y="375"/>
                      <a:pt x="343" y="375"/>
                      <a:pt x="343" y="375"/>
                    </a:cubicBezTo>
                    <a:cubicBezTo>
                      <a:pt x="382" y="237"/>
                      <a:pt x="382" y="237"/>
                      <a:pt x="382" y="237"/>
                    </a:cubicBezTo>
                    <a:cubicBezTo>
                      <a:pt x="278" y="147"/>
                      <a:pt x="278" y="147"/>
                      <a:pt x="278" y="147"/>
                    </a:cubicBezTo>
                    <a:cubicBezTo>
                      <a:pt x="446" y="225"/>
                      <a:pt x="446" y="225"/>
                      <a:pt x="446" y="225"/>
                    </a:cubicBezTo>
                    <a:cubicBezTo>
                      <a:pt x="461" y="232"/>
                      <a:pt x="479" y="231"/>
                      <a:pt x="494" y="222"/>
                    </a:cubicBezTo>
                    <a:cubicBezTo>
                      <a:pt x="657" y="122"/>
                      <a:pt x="657" y="122"/>
                      <a:pt x="657" y="122"/>
                    </a:cubicBezTo>
                    <a:cubicBezTo>
                      <a:pt x="671" y="113"/>
                      <a:pt x="679" y="99"/>
                      <a:pt x="681" y="84"/>
                    </a:cubicBezTo>
                    <a:cubicBezTo>
                      <a:pt x="730" y="77"/>
                      <a:pt x="755" y="74"/>
                      <a:pt x="800" y="69"/>
                    </a:cubicBezTo>
                    <a:cubicBezTo>
                      <a:pt x="814" y="67"/>
                      <a:pt x="825" y="53"/>
                      <a:pt x="823" y="39"/>
                    </a:cubicBezTo>
                    <a:close/>
                    <a:moveTo>
                      <a:pt x="823" y="39"/>
                    </a:moveTo>
                    <a:cubicBezTo>
                      <a:pt x="823" y="39"/>
                      <a:pt x="823" y="39"/>
                      <a:pt x="823" y="3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14"/>
              <p:cNvSpPr>
                <a:spLocks noEditPoints="1"/>
              </p:cNvSpPr>
              <p:nvPr/>
            </p:nvSpPr>
            <p:spPr bwMode="auto">
              <a:xfrm>
                <a:off x="4340225" y="1079500"/>
                <a:ext cx="641350" cy="642938"/>
              </a:xfrm>
              <a:custGeom>
                <a:avLst/>
                <a:gdLst>
                  <a:gd name="T0" fmla="*/ 211 w 211"/>
                  <a:gd name="T1" fmla="*/ 106 h 212"/>
                  <a:gd name="T2" fmla="*/ 106 w 211"/>
                  <a:gd name="T3" fmla="*/ 212 h 212"/>
                  <a:gd name="T4" fmla="*/ 0 w 211"/>
                  <a:gd name="T5" fmla="*/ 106 h 212"/>
                  <a:gd name="T6" fmla="*/ 106 w 211"/>
                  <a:gd name="T7" fmla="*/ 0 h 212"/>
                  <a:gd name="T8" fmla="*/ 211 w 211"/>
                  <a:gd name="T9" fmla="*/ 106 h 212"/>
                  <a:gd name="T10" fmla="*/ 211 w 211"/>
                  <a:gd name="T11" fmla="*/ 106 h 212"/>
                  <a:gd name="T12" fmla="*/ 211 w 211"/>
                  <a:gd name="T13" fmla="*/ 106 h 212"/>
                </a:gdLst>
                <a:ahLst/>
                <a:cxnLst>
                  <a:cxn ang="0">
                    <a:pos x="T0" y="T1"/>
                  </a:cxn>
                  <a:cxn ang="0">
                    <a:pos x="T2" y="T3"/>
                  </a:cxn>
                  <a:cxn ang="0">
                    <a:pos x="T4" y="T5"/>
                  </a:cxn>
                  <a:cxn ang="0">
                    <a:pos x="T6" y="T7"/>
                  </a:cxn>
                  <a:cxn ang="0">
                    <a:pos x="T8" y="T9"/>
                  </a:cxn>
                  <a:cxn ang="0">
                    <a:pos x="T10" y="T11"/>
                  </a:cxn>
                  <a:cxn ang="0">
                    <a:pos x="T12" y="T13"/>
                  </a:cxn>
                </a:cxnLst>
                <a:rect l="0" t="0" r="r" b="b"/>
                <a:pathLst>
                  <a:path w="211" h="212">
                    <a:moveTo>
                      <a:pt x="211" y="106"/>
                    </a:moveTo>
                    <a:cubicBezTo>
                      <a:pt x="211" y="164"/>
                      <a:pt x="164" y="212"/>
                      <a:pt x="106" y="212"/>
                    </a:cubicBezTo>
                    <a:cubicBezTo>
                      <a:pt x="47" y="212"/>
                      <a:pt x="0" y="164"/>
                      <a:pt x="0" y="106"/>
                    </a:cubicBezTo>
                    <a:cubicBezTo>
                      <a:pt x="0" y="48"/>
                      <a:pt x="47" y="0"/>
                      <a:pt x="106" y="0"/>
                    </a:cubicBezTo>
                    <a:cubicBezTo>
                      <a:pt x="164" y="0"/>
                      <a:pt x="211" y="48"/>
                      <a:pt x="211" y="106"/>
                    </a:cubicBezTo>
                    <a:close/>
                    <a:moveTo>
                      <a:pt x="211" y="106"/>
                    </a:moveTo>
                    <a:cubicBezTo>
                      <a:pt x="211" y="106"/>
                      <a:pt x="211" y="106"/>
                      <a:pt x="211" y="10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15"/>
              <p:cNvSpPr>
                <a:spLocks noEditPoints="1"/>
              </p:cNvSpPr>
              <p:nvPr/>
            </p:nvSpPr>
            <p:spPr bwMode="auto">
              <a:xfrm>
                <a:off x="7450138" y="960437"/>
                <a:ext cx="641350" cy="642938"/>
              </a:xfrm>
              <a:custGeom>
                <a:avLst/>
                <a:gdLst>
                  <a:gd name="T0" fmla="*/ 211 w 211"/>
                  <a:gd name="T1" fmla="*/ 106 h 212"/>
                  <a:gd name="T2" fmla="*/ 105 w 211"/>
                  <a:gd name="T3" fmla="*/ 212 h 212"/>
                  <a:gd name="T4" fmla="*/ 0 w 211"/>
                  <a:gd name="T5" fmla="*/ 106 h 212"/>
                  <a:gd name="T6" fmla="*/ 105 w 211"/>
                  <a:gd name="T7" fmla="*/ 0 h 212"/>
                  <a:gd name="T8" fmla="*/ 211 w 211"/>
                  <a:gd name="T9" fmla="*/ 106 h 212"/>
                  <a:gd name="T10" fmla="*/ 211 w 211"/>
                  <a:gd name="T11" fmla="*/ 106 h 212"/>
                  <a:gd name="T12" fmla="*/ 211 w 211"/>
                  <a:gd name="T13" fmla="*/ 106 h 212"/>
                </a:gdLst>
                <a:ahLst/>
                <a:cxnLst>
                  <a:cxn ang="0">
                    <a:pos x="T0" y="T1"/>
                  </a:cxn>
                  <a:cxn ang="0">
                    <a:pos x="T2" y="T3"/>
                  </a:cxn>
                  <a:cxn ang="0">
                    <a:pos x="T4" y="T5"/>
                  </a:cxn>
                  <a:cxn ang="0">
                    <a:pos x="T6" y="T7"/>
                  </a:cxn>
                  <a:cxn ang="0">
                    <a:pos x="T8" y="T9"/>
                  </a:cxn>
                  <a:cxn ang="0">
                    <a:pos x="T10" y="T11"/>
                  </a:cxn>
                  <a:cxn ang="0">
                    <a:pos x="T12" y="T13"/>
                  </a:cxn>
                </a:cxnLst>
                <a:rect l="0" t="0" r="r" b="b"/>
                <a:pathLst>
                  <a:path w="211" h="212">
                    <a:moveTo>
                      <a:pt x="211" y="106"/>
                    </a:moveTo>
                    <a:cubicBezTo>
                      <a:pt x="211" y="164"/>
                      <a:pt x="164" y="212"/>
                      <a:pt x="105" y="212"/>
                    </a:cubicBezTo>
                    <a:cubicBezTo>
                      <a:pt x="47" y="212"/>
                      <a:pt x="0" y="164"/>
                      <a:pt x="0" y="106"/>
                    </a:cubicBezTo>
                    <a:cubicBezTo>
                      <a:pt x="0" y="48"/>
                      <a:pt x="47" y="0"/>
                      <a:pt x="105" y="0"/>
                    </a:cubicBezTo>
                    <a:cubicBezTo>
                      <a:pt x="164" y="0"/>
                      <a:pt x="211" y="48"/>
                      <a:pt x="211" y="106"/>
                    </a:cubicBezTo>
                    <a:close/>
                    <a:moveTo>
                      <a:pt x="211" y="106"/>
                    </a:moveTo>
                    <a:cubicBezTo>
                      <a:pt x="211" y="106"/>
                      <a:pt x="211" y="106"/>
                      <a:pt x="211" y="10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16"/>
              <p:cNvSpPr>
                <a:spLocks noEditPoints="1"/>
              </p:cNvSpPr>
              <p:nvPr/>
            </p:nvSpPr>
            <p:spPr bwMode="auto">
              <a:xfrm>
                <a:off x="6826250" y="1733550"/>
                <a:ext cx="1714500" cy="2555875"/>
              </a:xfrm>
              <a:custGeom>
                <a:avLst/>
                <a:gdLst>
                  <a:gd name="T0" fmla="*/ 523 w 564"/>
                  <a:gd name="T1" fmla="*/ 480 h 843"/>
                  <a:gd name="T2" fmla="*/ 445 w 564"/>
                  <a:gd name="T3" fmla="*/ 480 h 843"/>
                  <a:gd name="T4" fmla="*/ 474 w 564"/>
                  <a:gd name="T5" fmla="*/ 428 h 843"/>
                  <a:gd name="T6" fmla="*/ 474 w 564"/>
                  <a:gd name="T7" fmla="*/ 75 h 843"/>
                  <a:gd name="T8" fmla="*/ 397 w 564"/>
                  <a:gd name="T9" fmla="*/ 4 h 843"/>
                  <a:gd name="T10" fmla="*/ 276 w 564"/>
                  <a:gd name="T11" fmla="*/ 13 h 843"/>
                  <a:gd name="T12" fmla="*/ 211 w 564"/>
                  <a:gd name="T13" fmla="*/ 90 h 843"/>
                  <a:gd name="T14" fmla="*/ 216 w 564"/>
                  <a:gd name="T15" fmla="*/ 162 h 843"/>
                  <a:gd name="T16" fmla="*/ 316 w 564"/>
                  <a:gd name="T17" fmla="*/ 75 h 843"/>
                  <a:gd name="T18" fmla="*/ 231 w 564"/>
                  <a:gd name="T19" fmla="*/ 207 h 843"/>
                  <a:gd name="T20" fmla="*/ 67 w 564"/>
                  <a:gd name="T21" fmla="*/ 209 h 843"/>
                  <a:gd name="T22" fmla="*/ 17 w 564"/>
                  <a:gd name="T23" fmla="*/ 261 h 843"/>
                  <a:gd name="T24" fmla="*/ 68 w 564"/>
                  <a:gd name="T25" fmla="*/ 311 h 843"/>
                  <a:gd name="T26" fmla="*/ 68 w 564"/>
                  <a:gd name="T27" fmla="*/ 311 h 843"/>
                  <a:gd name="T28" fmla="*/ 260 w 564"/>
                  <a:gd name="T29" fmla="*/ 308 h 843"/>
                  <a:gd name="T30" fmla="*/ 302 w 564"/>
                  <a:gd name="T31" fmla="*/ 285 h 843"/>
                  <a:gd name="T32" fmla="*/ 402 w 564"/>
                  <a:gd name="T33" fmla="*/ 130 h 843"/>
                  <a:gd name="T34" fmla="*/ 347 w 564"/>
                  <a:gd name="T35" fmla="*/ 314 h 843"/>
                  <a:gd name="T36" fmla="*/ 284 w 564"/>
                  <a:gd name="T37" fmla="*/ 361 h 843"/>
                  <a:gd name="T38" fmla="*/ 232 w 564"/>
                  <a:gd name="T39" fmla="*/ 362 h 843"/>
                  <a:gd name="T40" fmla="*/ 234 w 564"/>
                  <a:gd name="T41" fmla="*/ 387 h 843"/>
                  <a:gd name="T42" fmla="*/ 165 w 564"/>
                  <a:gd name="T43" fmla="*/ 404 h 843"/>
                  <a:gd name="T44" fmla="*/ 121 w 564"/>
                  <a:gd name="T45" fmla="*/ 443 h 843"/>
                  <a:gd name="T46" fmla="*/ 11 w 564"/>
                  <a:gd name="T47" fmla="*/ 753 h 843"/>
                  <a:gd name="T48" fmla="*/ 48 w 564"/>
                  <a:gd name="T49" fmla="*/ 831 h 843"/>
                  <a:gd name="T50" fmla="*/ 126 w 564"/>
                  <a:gd name="T51" fmla="*/ 794 h 843"/>
                  <a:gd name="T52" fmla="*/ 212 w 564"/>
                  <a:gd name="T53" fmla="*/ 554 h 843"/>
                  <a:gd name="T54" fmla="*/ 212 w 564"/>
                  <a:gd name="T55" fmla="*/ 794 h 843"/>
                  <a:gd name="T56" fmla="*/ 253 w 564"/>
                  <a:gd name="T57" fmla="*/ 835 h 843"/>
                  <a:gd name="T58" fmla="*/ 294 w 564"/>
                  <a:gd name="T59" fmla="*/ 794 h 843"/>
                  <a:gd name="T60" fmla="*/ 294 w 564"/>
                  <a:gd name="T61" fmla="*/ 561 h 843"/>
                  <a:gd name="T62" fmla="*/ 483 w 564"/>
                  <a:gd name="T63" fmla="*/ 561 h 843"/>
                  <a:gd name="T64" fmla="*/ 483 w 564"/>
                  <a:gd name="T65" fmla="*/ 794 h 843"/>
                  <a:gd name="T66" fmla="*/ 524 w 564"/>
                  <a:gd name="T67" fmla="*/ 835 h 843"/>
                  <a:gd name="T68" fmla="*/ 564 w 564"/>
                  <a:gd name="T69" fmla="*/ 794 h 843"/>
                  <a:gd name="T70" fmla="*/ 564 w 564"/>
                  <a:gd name="T71" fmla="*/ 521 h 843"/>
                  <a:gd name="T72" fmla="*/ 523 w 564"/>
                  <a:gd name="T73" fmla="*/ 480 h 843"/>
                  <a:gd name="T74" fmla="*/ 523 w 564"/>
                  <a:gd name="T75" fmla="*/ 480 h 843"/>
                  <a:gd name="T76" fmla="*/ 523 w 564"/>
                  <a:gd name="T77" fmla="*/ 480 h 8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64" h="843">
                    <a:moveTo>
                      <a:pt x="523" y="480"/>
                    </a:moveTo>
                    <a:cubicBezTo>
                      <a:pt x="445" y="480"/>
                      <a:pt x="445" y="480"/>
                      <a:pt x="445" y="480"/>
                    </a:cubicBezTo>
                    <a:cubicBezTo>
                      <a:pt x="464" y="468"/>
                      <a:pt x="474" y="448"/>
                      <a:pt x="474" y="428"/>
                    </a:cubicBezTo>
                    <a:cubicBezTo>
                      <a:pt x="474" y="75"/>
                      <a:pt x="474" y="75"/>
                      <a:pt x="474" y="75"/>
                    </a:cubicBezTo>
                    <a:cubicBezTo>
                      <a:pt x="474" y="33"/>
                      <a:pt x="438" y="0"/>
                      <a:pt x="397" y="4"/>
                    </a:cubicBezTo>
                    <a:cubicBezTo>
                      <a:pt x="276" y="13"/>
                      <a:pt x="276" y="13"/>
                      <a:pt x="276" y="13"/>
                    </a:cubicBezTo>
                    <a:cubicBezTo>
                      <a:pt x="237" y="16"/>
                      <a:pt x="207" y="51"/>
                      <a:pt x="211" y="90"/>
                    </a:cubicBezTo>
                    <a:cubicBezTo>
                      <a:pt x="216" y="162"/>
                      <a:pt x="216" y="162"/>
                      <a:pt x="216" y="162"/>
                    </a:cubicBezTo>
                    <a:cubicBezTo>
                      <a:pt x="316" y="75"/>
                      <a:pt x="316" y="75"/>
                      <a:pt x="316" y="75"/>
                    </a:cubicBezTo>
                    <a:cubicBezTo>
                      <a:pt x="231" y="207"/>
                      <a:pt x="231" y="207"/>
                      <a:pt x="231" y="207"/>
                    </a:cubicBezTo>
                    <a:cubicBezTo>
                      <a:pt x="67" y="209"/>
                      <a:pt x="67" y="209"/>
                      <a:pt x="67" y="209"/>
                    </a:cubicBezTo>
                    <a:cubicBezTo>
                      <a:pt x="39" y="209"/>
                      <a:pt x="16" y="233"/>
                      <a:pt x="17" y="261"/>
                    </a:cubicBezTo>
                    <a:cubicBezTo>
                      <a:pt x="17" y="289"/>
                      <a:pt x="40" y="311"/>
                      <a:pt x="68" y="311"/>
                    </a:cubicBezTo>
                    <a:cubicBezTo>
                      <a:pt x="68" y="311"/>
                      <a:pt x="68" y="311"/>
                      <a:pt x="68" y="311"/>
                    </a:cubicBezTo>
                    <a:cubicBezTo>
                      <a:pt x="260" y="308"/>
                      <a:pt x="260" y="308"/>
                      <a:pt x="260" y="308"/>
                    </a:cubicBezTo>
                    <a:cubicBezTo>
                      <a:pt x="277" y="308"/>
                      <a:pt x="293" y="299"/>
                      <a:pt x="302" y="285"/>
                    </a:cubicBezTo>
                    <a:cubicBezTo>
                      <a:pt x="402" y="130"/>
                      <a:pt x="402" y="130"/>
                      <a:pt x="402" y="130"/>
                    </a:cubicBezTo>
                    <a:cubicBezTo>
                      <a:pt x="347" y="314"/>
                      <a:pt x="347" y="314"/>
                      <a:pt x="347" y="314"/>
                    </a:cubicBezTo>
                    <a:cubicBezTo>
                      <a:pt x="338" y="342"/>
                      <a:pt x="312" y="361"/>
                      <a:pt x="284" y="361"/>
                    </a:cubicBezTo>
                    <a:cubicBezTo>
                      <a:pt x="255" y="362"/>
                      <a:pt x="267" y="362"/>
                      <a:pt x="232" y="362"/>
                    </a:cubicBezTo>
                    <a:cubicBezTo>
                      <a:pt x="234" y="387"/>
                      <a:pt x="234" y="387"/>
                      <a:pt x="234" y="387"/>
                    </a:cubicBezTo>
                    <a:cubicBezTo>
                      <a:pt x="165" y="404"/>
                      <a:pt x="165" y="404"/>
                      <a:pt x="165" y="404"/>
                    </a:cubicBezTo>
                    <a:cubicBezTo>
                      <a:pt x="145" y="409"/>
                      <a:pt x="128" y="424"/>
                      <a:pt x="121" y="443"/>
                    </a:cubicBezTo>
                    <a:cubicBezTo>
                      <a:pt x="11" y="753"/>
                      <a:pt x="11" y="753"/>
                      <a:pt x="11" y="753"/>
                    </a:cubicBezTo>
                    <a:cubicBezTo>
                      <a:pt x="0" y="785"/>
                      <a:pt x="16" y="820"/>
                      <a:pt x="48" y="831"/>
                    </a:cubicBezTo>
                    <a:cubicBezTo>
                      <a:pt x="80" y="843"/>
                      <a:pt x="115" y="826"/>
                      <a:pt x="126" y="794"/>
                    </a:cubicBezTo>
                    <a:cubicBezTo>
                      <a:pt x="212" y="554"/>
                      <a:pt x="212" y="554"/>
                      <a:pt x="212" y="554"/>
                    </a:cubicBezTo>
                    <a:cubicBezTo>
                      <a:pt x="212" y="794"/>
                      <a:pt x="212" y="794"/>
                      <a:pt x="212" y="794"/>
                    </a:cubicBezTo>
                    <a:cubicBezTo>
                      <a:pt x="212" y="817"/>
                      <a:pt x="231" y="835"/>
                      <a:pt x="253" y="835"/>
                    </a:cubicBezTo>
                    <a:cubicBezTo>
                      <a:pt x="276" y="835"/>
                      <a:pt x="294" y="817"/>
                      <a:pt x="294" y="794"/>
                    </a:cubicBezTo>
                    <a:cubicBezTo>
                      <a:pt x="294" y="561"/>
                      <a:pt x="294" y="561"/>
                      <a:pt x="294" y="561"/>
                    </a:cubicBezTo>
                    <a:cubicBezTo>
                      <a:pt x="483" y="561"/>
                      <a:pt x="483" y="561"/>
                      <a:pt x="483" y="561"/>
                    </a:cubicBezTo>
                    <a:cubicBezTo>
                      <a:pt x="483" y="794"/>
                      <a:pt x="483" y="794"/>
                      <a:pt x="483" y="794"/>
                    </a:cubicBezTo>
                    <a:cubicBezTo>
                      <a:pt x="483" y="817"/>
                      <a:pt x="501" y="835"/>
                      <a:pt x="524" y="835"/>
                    </a:cubicBezTo>
                    <a:cubicBezTo>
                      <a:pt x="546" y="835"/>
                      <a:pt x="564" y="817"/>
                      <a:pt x="564" y="794"/>
                    </a:cubicBezTo>
                    <a:cubicBezTo>
                      <a:pt x="564" y="521"/>
                      <a:pt x="564" y="521"/>
                      <a:pt x="564" y="521"/>
                    </a:cubicBezTo>
                    <a:cubicBezTo>
                      <a:pt x="564" y="498"/>
                      <a:pt x="546" y="480"/>
                      <a:pt x="523" y="480"/>
                    </a:cubicBezTo>
                    <a:close/>
                    <a:moveTo>
                      <a:pt x="523" y="480"/>
                    </a:moveTo>
                    <a:cubicBezTo>
                      <a:pt x="523" y="480"/>
                      <a:pt x="523" y="480"/>
                      <a:pt x="523" y="48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3266441994"/>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lide Number Placeholder 20"/>
          <p:cNvSpPr>
            <a:spLocks noGrp="1"/>
          </p:cNvSpPr>
          <p:nvPr>
            <p:ph type="sldNum" sz="quarter" idx="11"/>
          </p:nvPr>
        </p:nvSpPr>
        <p:spPr/>
        <p:txBody>
          <a:bodyPr/>
          <a:lstStyle>
            <a:lvl1pPr algn="ctr">
              <a:defRPr sz="1200" b="0" i="0">
                <a:solidFill>
                  <a:schemeClr val="bg1"/>
                </a:solidFill>
                <a:latin typeface="Montserrat" panose="00000500000000000000" pitchFamily="50" charset="0"/>
                <a:ea typeface="Open Sans Condensed" panose="020B0806030504020204" pitchFamily="34" charset="0"/>
                <a:cs typeface="Open Sans Condensed" panose="020B0806030504020204" pitchFamily="34" charset="0"/>
              </a:defRPr>
            </a:lvl1pPr>
          </a:lstStyle>
          <a:p>
            <a:fld id="{21551D4C-8DCD-481E-AE96-1D8DBA4948C1}" type="slidenum">
              <a:rPr lang="en-US" smtClean="0"/>
              <a:pPr/>
              <a:t>11</a:t>
            </a:fld>
            <a:endParaRPr lang="en-US" dirty="0"/>
          </a:p>
        </p:txBody>
      </p:sp>
      <p:sp>
        <p:nvSpPr>
          <p:cNvPr id="4" name="Date Placeholder 23"/>
          <p:cNvSpPr>
            <a:spLocks noGrp="1"/>
          </p:cNvSpPr>
          <p:nvPr>
            <p:ph type="dt" sz="half" idx="12"/>
          </p:nvPr>
        </p:nvSpPr>
        <p:spPr/>
        <p:txBody>
          <a:bodyPr/>
          <a:lstStyle>
            <a:lvl1pPr algn="l">
              <a:defRPr sz="1000" b="0" i="0">
                <a:solidFill>
                  <a:schemeClr val="tx1">
                    <a:lumMod val="75000"/>
                    <a:lumOff val="25000"/>
                  </a:schemeClr>
                </a:solidFill>
                <a:latin typeface="Montserrat" panose="00000500000000000000" pitchFamily="50" charset="0"/>
                <a:ea typeface="Open Sans Condensed Light" panose="020B0306030504020204" pitchFamily="34" charset="0"/>
                <a:cs typeface="Open Sans Condensed Light" panose="020B0306030504020204" pitchFamily="34" charset="0"/>
              </a:defRPr>
            </a:lvl1pPr>
          </a:lstStyle>
          <a:p>
            <a:r>
              <a:rPr lang="en-US"/>
              <a:t>www.yourwebsite.com</a:t>
            </a:r>
            <a:endParaRPr lang="en-US" dirty="0"/>
          </a:p>
        </p:txBody>
      </p:sp>
      <p:sp>
        <p:nvSpPr>
          <p:cNvPr id="2" name="Title 1"/>
          <p:cNvSpPr>
            <a:spLocks noGrp="1"/>
          </p:cNvSpPr>
          <p:nvPr>
            <p:ph type="title"/>
          </p:nvPr>
        </p:nvSpPr>
        <p:spPr/>
        <p:txBody>
          <a:bodyPr/>
          <a:lstStyle/>
          <a:p>
            <a:r>
              <a:rPr lang="en-US" dirty="0"/>
              <a:t>Company </a:t>
            </a:r>
            <a:r>
              <a:rPr lang="en-US" dirty="0">
                <a:solidFill>
                  <a:schemeClr val="accent5"/>
                </a:solidFill>
              </a:rPr>
              <a:t>History</a:t>
            </a:r>
          </a:p>
        </p:txBody>
      </p:sp>
      <p:sp>
        <p:nvSpPr>
          <p:cNvPr id="49" name="Title Placeholder 1"/>
          <p:cNvSpPr txBox="1">
            <a:spLocks/>
          </p:cNvSpPr>
          <p:nvPr/>
        </p:nvSpPr>
        <p:spPr>
          <a:xfrm>
            <a:off x="838200" y="942496"/>
            <a:ext cx="10515600" cy="343005"/>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2500" b="1" i="0" kern="1200">
                <a:solidFill>
                  <a:schemeClr val="tx1"/>
                </a:solidFill>
                <a:latin typeface="Montserrat" charset="0"/>
                <a:ea typeface="Montserrat" charset="0"/>
                <a:cs typeface="Montserrat" charset="0"/>
              </a:defRPr>
            </a:lvl1pPr>
          </a:lstStyle>
          <a:p>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Lorem ipsum dolor sit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amet</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agam</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facer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modo</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data lorem ipsum dolor sit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amet</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agam</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facer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modo</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data.</a:t>
            </a:r>
          </a:p>
        </p:txBody>
      </p:sp>
      <p:sp>
        <p:nvSpPr>
          <p:cNvPr id="3" name="Rectangle 2"/>
          <p:cNvSpPr/>
          <p:nvPr/>
        </p:nvSpPr>
        <p:spPr>
          <a:xfrm>
            <a:off x="1656397" y="3568700"/>
            <a:ext cx="3810220" cy="199086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2" name="Group 21"/>
          <p:cNvGrpSpPr/>
          <p:nvPr/>
        </p:nvGrpSpPr>
        <p:grpSpPr>
          <a:xfrm>
            <a:off x="5856322" y="3968032"/>
            <a:ext cx="4679280" cy="1591530"/>
            <a:chOff x="1680032" y="2693398"/>
            <a:chExt cx="3780641" cy="1285882"/>
          </a:xfrm>
        </p:grpSpPr>
        <p:sp>
          <p:nvSpPr>
            <p:cNvPr id="23" name="Rectangle 4"/>
            <p:cNvSpPr>
              <a:spLocks/>
            </p:cNvSpPr>
            <p:nvPr/>
          </p:nvSpPr>
          <p:spPr bwMode="auto">
            <a:xfrm>
              <a:off x="1680032" y="3621937"/>
              <a:ext cx="3780641" cy="357343"/>
            </a:xfrm>
            <a:prstGeom prst="rect">
              <a:avLst/>
            </a:prstGeom>
            <a:solidFill>
              <a:schemeClr val="bg1">
                <a:lumMod val="85000"/>
              </a:schemeClr>
            </a:solidFill>
            <a:ln>
              <a:noFill/>
            </a:ln>
            <a:extLst/>
          </p:spPr>
          <p:txBody>
            <a:bodyPr lIns="0" tIns="0" rIns="0" bIns="0"/>
            <a:lstStyle/>
            <a:p>
              <a:endParaRPr lang="en-US" dirty="0">
                <a:solidFill>
                  <a:schemeClr val="bg1"/>
                </a:solidFill>
              </a:endParaRPr>
            </a:p>
          </p:txBody>
        </p:sp>
        <p:sp>
          <p:nvSpPr>
            <p:cNvPr id="24" name="Rectangle 4"/>
            <p:cNvSpPr>
              <a:spLocks/>
            </p:cNvSpPr>
            <p:nvPr/>
          </p:nvSpPr>
          <p:spPr bwMode="auto">
            <a:xfrm>
              <a:off x="1680032" y="2915881"/>
              <a:ext cx="3780641" cy="357343"/>
            </a:xfrm>
            <a:prstGeom prst="rect">
              <a:avLst/>
            </a:prstGeom>
            <a:solidFill>
              <a:schemeClr val="bg1">
                <a:lumMod val="95000"/>
              </a:schemeClr>
            </a:solidFill>
            <a:ln>
              <a:noFill/>
            </a:ln>
            <a:extLst/>
          </p:spPr>
          <p:txBody>
            <a:bodyPr lIns="0" tIns="0" rIns="0" bIns="0"/>
            <a:lstStyle/>
            <a:p>
              <a:endParaRPr lang="en-US" dirty="0">
                <a:solidFill>
                  <a:schemeClr val="bg1"/>
                </a:solidFill>
              </a:endParaRPr>
            </a:p>
          </p:txBody>
        </p:sp>
        <p:sp>
          <p:nvSpPr>
            <p:cNvPr id="25" name="Rectangle 17"/>
            <p:cNvSpPr>
              <a:spLocks/>
            </p:cNvSpPr>
            <p:nvPr/>
          </p:nvSpPr>
          <p:spPr bwMode="auto">
            <a:xfrm>
              <a:off x="1797605" y="2697010"/>
              <a:ext cx="970024" cy="19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200"/>
                </a:lnSpc>
              </a:pPr>
              <a:r>
                <a:rPr lang="en-US" sz="1200" dirty="0">
                  <a:latin typeface="Montserrat" panose="00000500000000000000" pitchFamily="50" charset="0"/>
                  <a:ea typeface="Open Sans Condensed" panose="020B0806030504020204" pitchFamily="34" charset="0"/>
                  <a:cs typeface="Open Sans Condensed" panose="020B0806030504020204" pitchFamily="34" charset="0"/>
                  <a:sym typeface="Montserrat-Regular" charset="0"/>
                </a:rPr>
                <a:t>LOREM IPSUM</a:t>
              </a:r>
            </a:p>
          </p:txBody>
        </p:sp>
        <p:sp>
          <p:nvSpPr>
            <p:cNvPr id="26" name="Rectangle 17"/>
            <p:cNvSpPr>
              <a:spLocks/>
            </p:cNvSpPr>
            <p:nvPr/>
          </p:nvSpPr>
          <p:spPr bwMode="auto">
            <a:xfrm>
              <a:off x="2999135" y="2693398"/>
              <a:ext cx="1212185" cy="203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200"/>
                </a:lnSpc>
              </a:pPr>
              <a:r>
                <a:rPr lang="en-US" sz="1200" dirty="0">
                  <a:latin typeface="Montserrat" panose="00000500000000000000" pitchFamily="50" charset="0"/>
                  <a:ea typeface="Open Sans Condensed" panose="020B0806030504020204" pitchFamily="34" charset="0"/>
                  <a:cs typeface="Open Sans Condensed" panose="020B0806030504020204" pitchFamily="34" charset="0"/>
                  <a:sym typeface="Montserrat-Regular" charset="0"/>
                </a:rPr>
                <a:t>DOLOR SIT AMET</a:t>
              </a:r>
            </a:p>
          </p:txBody>
        </p:sp>
        <p:grpSp>
          <p:nvGrpSpPr>
            <p:cNvPr id="27" name="Group 26"/>
            <p:cNvGrpSpPr/>
            <p:nvPr/>
          </p:nvGrpSpPr>
          <p:grpSpPr>
            <a:xfrm>
              <a:off x="2836165" y="2717640"/>
              <a:ext cx="1468374" cy="1261640"/>
              <a:chOff x="2810345" y="2717640"/>
              <a:chExt cx="1468374" cy="1261640"/>
            </a:xfrm>
          </p:grpSpPr>
          <p:cxnSp>
            <p:nvCxnSpPr>
              <p:cNvPr id="32" name="Straight Connector 31"/>
              <p:cNvCxnSpPr/>
              <p:nvPr/>
            </p:nvCxnSpPr>
            <p:spPr bwMode="auto">
              <a:xfrm>
                <a:off x="2810345" y="2717640"/>
                <a:ext cx="0" cy="1261640"/>
              </a:xfrm>
              <a:prstGeom prst="line">
                <a:avLst/>
              </a:prstGeom>
              <a:blipFill dpi="0" rotWithShape="0">
                <a:blip r:embed="rId3"/>
                <a:srcRect/>
                <a:tile tx="0" ty="0" sx="100000" sy="100000" flip="none" algn="tl"/>
              </a:blipFill>
              <a:ln w="12700" cap="flat" cmpd="sng" algn="ctr">
                <a:solidFill>
                  <a:schemeClr val="tx1">
                    <a:lumMod val="50000"/>
                    <a:lumOff val="50000"/>
                  </a:schemeClr>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33" name="Straight Connector 32"/>
              <p:cNvCxnSpPr/>
              <p:nvPr/>
            </p:nvCxnSpPr>
            <p:spPr bwMode="auto">
              <a:xfrm>
                <a:off x="4278719" y="2717640"/>
                <a:ext cx="0" cy="1261640"/>
              </a:xfrm>
              <a:prstGeom prst="line">
                <a:avLst/>
              </a:prstGeom>
              <a:blipFill dpi="0" rotWithShape="0">
                <a:blip r:embed="rId3"/>
                <a:srcRect/>
                <a:tile tx="0" ty="0" sx="100000" sy="100000" flip="none" algn="tl"/>
              </a:blipFill>
              <a:ln w="12700" cap="flat" cmpd="sng" algn="ctr">
                <a:solidFill>
                  <a:schemeClr val="tx1">
                    <a:lumMod val="50000"/>
                    <a:lumOff val="50000"/>
                  </a:schemeClr>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grpSp>
        <p:sp>
          <p:nvSpPr>
            <p:cNvPr id="28" name="Rectangle 17"/>
            <p:cNvSpPr>
              <a:spLocks/>
            </p:cNvSpPr>
            <p:nvPr/>
          </p:nvSpPr>
          <p:spPr bwMode="auto">
            <a:xfrm>
              <a:off x="4526183" y="2710558"/>
              <a:ext cx="576856" cy="169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200"/>
                </a:lnSpc>
              </a:pPr>
              <a:r>
                <a:rPr lang="en-US" sz="1200" dirty="0">
                  <a:latin typeface="Montserrat" panose="00000500000000000000" pitchFamily="50" charset="0"/>
                  <a:ea typeface="Open Sans Condensed" panose="020B0806030504020204" pitchFamily="34" charset="0"/>
                  <a:cs typeface="Open Sans Condensed" panose="020B0806030504020204" pitchFamily="34" charset="0"/>
                  <a:sym typeface="Montserrat-Regular" charset="0"/>
                </a:rPr>
                <a:t>AMOUNT</a:t>
              </a:r>
            </a:p>
          </p:txBody>
        </p:sp>
        <p:sp>
          <p:nvSpPr>
            <p:cNvPr id="29" name="Rectangle 12"/>
            <p:cNvSpPr>
              <a:spLocks/>
            </p:cNvSpPr>
            <p:nvPr/>
          </p:nvSpPr>
          <p:spPr bwMode="auto">
            <a:xfrm>
              <a:off x="1801271" y="2849305"/>
              <a:ext cx="937729" cy="10697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3500"/>
                </a:lnSpc>
              </a:pPr>
              <a:r>
                <a:rPr lang="en-US" sz="800" dirty="0">
                  <a:solidFill>
                    <a:schemeClr val="tx1">
                      <a:lumMod val="75000"/>
                      <a:lumOff val="25000"/>
                    </a:schemeClr>
                  </a:solidFill>
                  <a:latin typeface="Montserrat" panose="00000500000000000000" pitchFamily="50" charset="0"/>
                  <a:ea typeface="Open Sans Condensed Light" panose="020B0306030504020204" pitchFamily="34" charset="0"/>
                  <a:cs typeface="Open Sans Condensed Light" panose="020B0306030504020204" pitchFamily="34" charset="0"/>
                  <a:sym typeface="Montserrat-Regular" charset="0"/>
                </a:rPr>
                <a:t>This letterhead</a:t>
              </a:r>
            </a:p>
            <a:p>
              <a:pPr algn="l">
                <a:lnSpc>
                  <a:spcPts val="3500"/>
                </a:lnSpc>
              </a:pPr>
              <a:r>
                <a:rPr lang="en-US" sz="800" dirty="0">
                  <a:solidFill>
                    <a:schemeClr val="tx1">
                      <a:lumMod val="75000"/>
                      <a:lumOff val="25000"/>
                    </a:schemeClr>
                  </a:solidFill>
                  <a:latin typeface="Montserrat" panose="00000500000000000000" pitchFamily="50" charset="0"/>
                  <a:ea typeface="Open Sans Condensed Light" panose="020B0306030504020204" pitchFamily="34" charset="0"/>
                  <a:cs typeface="Open Sans Condensed Light" panose="020B0306030504020204" pitchFamily="34" charset="0"/>
                  <a:sym typeface="Montserrat-Regular" charset="0"/>
                </a:rPr>
                <a:t>Design is meant</a:t>
              </a:r>
            </a:p>
            <a:p>
              <a:pPr algn="l">
                <a:lnSpc>
                  <a:spcPts val="3500"/>
                </a:lnSpc>
              </a:pPr>
              <a:r>
                <a:rPr lang="en-US" sz="800" dirty="0">
                  <a:solidFill>
                    <a:schemeClr val="tx1">
                      <a:lumMod val="75000"/>
                      <a:lumOff val="25000"/>
                    </a:schemeClr>
                  </a:solidFill>
                  <a:latin typeface="Montserrat" panose="00000500000000000000" pitchFamily="50" charset="0"/>
                  <a:ea typeface="Open Sans Condensed Light" panose="020B0306030504020204" pitchFamily="34" charset="0"/>
                  <a:cs typeface="Open Sans Condensed Light" panose="020B0306030504020204" pitchFamily="34" charset="0"/>
                  <a:sym typeface="Montserrat-Regular" charset="0"/>
                </a:rPr>
                <a:t>Project an image</a:t>
              </a:r>
            </a:p>
          </p:txBody>
        </p:sp>
        <p:sp>
          <p:nvSpPr>
            <p:cNvPr id="30" name="Rectangle 12"/>
            <p:cNvSpPr>
              <a:spLocks/>
            </p:cNvSpPr>
            <p:nvPr/>
          </p:nvSpPr>
          <p:spPr bwMode="auto">
            <a:xfrm>
              <a:off x="2999135" y="2849305"/>
              <a:ext cx="1056601" cy="10697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3500"/>
                </a:lnSpc>
              </a:pPr>
              <a:r>
                <a:rPr lang="en-US" sz="800" dirty="0">
                  <a:solidFill>
                    <a:schemeClr val="tx1">
                      <a:lumMod val="75000"/>
                      <a:lumOff val="25000"/>
                    </a:schemeClr>
                  </a:solidFill>
                  <a:latin typeface="Montserrat" panose="00000500000000000000" pitchFamily="50" charset="0"/>
                  <a:ea typeface="Open Sans Condensed Light" panose="020B0306030504020204" pitchFamily="34" charset="0"/>
                  <a:cs typeface="Open Sans Condensed Light" panose="020B0306030504020204" pitchFamily="34" charset="0"/>
                  <a:sym typeface="Montserrat-Regular" charset="0"/>
                </a:rPr>
                <a:t>This letterhead</a:t>
              </a:r>
            </a:p>
            <a:p>
              <a:pPr algn="l">
                <a:lnSpc>
                  <a:spcPts val="3500"/>
                </a:lnSpc>
              </a:pPr>
              <a:r>
                <a:rPr lang="en-US" sz="800" dirty="0">
                  <a:solidFill>
                    <a:schemeClr val="tx1">
                      <a:lumMod val="75000"/>
                      <a:lumOff val="25000"/>
                    </a:schemeClr>
                  </a:solidFill>
                  <a:latin typeface="Montserrat" panose="00000500000000000000" pitchFamily="50" charset="0"/>
                  <a:ea typeface="Open Sans Condensed Light" panose="020B0306030504020204" pitchFamily="34" charset="0"/>
                  <a:cs typeface="Open Sans Condensed Light" panose="020B0306030504020204" pitchFamily="34" charset="0"/>
                  <a:sym typeface="Montserrat-Regular" charset="0"/>
                </a:rPr>
                <a:t>Design is meant</a:t>
              </a:r>
            </a:p>
            <a:p>
              <a:pPr algn="l">
                <a:lnSpc>
                  <a:spcPts val="3500"/>
                </a:lnSpc>
              </a:pPr>
              <a:r>
                <a:rPr lang="en-US" sz="800" dirty="0">
                  <a:solidFill>
                    <a:schemeClr val="tx1">
                      <a:lumMod val="75000"/>
                      <a:lumOff val="25000"/>
                    </a:schemeClr>
                  </a:solidFill>
                  <a:latin typeface="Montserrat" panose="00000500000000000000" pitchFamily="50" charset="0"/>
                  <a:ea typeface="Open Sans Condensed Light" panose="020B0306030504020204" pitchFamily="34" charset="0"/>
                  <a:cs typeface="Open Sans Condensed Light" panose="020B0306030504020204" pitchFamily="34" charset="0"/>
                  <a:sym typeface="Montserrat-Regular" charset="0"/>
                </a:rPr>
                <a:t>Project an image</a:t>
              </a:r>
            </a:p>
          </p:txBody>
        </p:sp>
        <p:sp>
          <p:nvSpPr>
            <p:cNvPr id="31" name="Rectangle 12"/>
            <p:cNvSpPr>
              <a:spLocks/>
            </p:cNvSpPr>
            <p:nvPr/>
          </p:nvSpPr>
          <p:spPr bwMode="auto">
            <a:xfrm>
              <a:off x="4526183" y="2849305"/>
              <a:ext cx="837145" cy="10697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3500"/>
                </a:lnSpc>
              </a:pPr>
              <a:r>
                <a:rPr lang="en-US" sz="800" dirty="0">
                  <a:solidFill>
                    <a:schemeClr val="tx1">
                      <a:lumMod val="75000"/>
                      <a:lumOff val="25000"/>
                    </a:schemeClr>
                  </a:solidFill>
                  <a:latin typeface="Montserrat" panose="00000500000000000000" pitchFamily="50" charset="0"/>
                  <a:ea typeface="Open Sans Condensed Light" panose="020B0306030504020204" pitchFamily="34" charset="0"/>
                  <a:cs typeface="Open Sans Condensed Light" panose="020B0306030504020204" pitchFamily="34" charset="0"/>
                  <a:sym typeface="Montserrat-Regular" charset="0"/>
                </a:rPr>
                <a:t>651,501</a:t>
              </a:r>
            </a:p>
            <a:p>
              <a:pPr algn="l">
                <a:lnSpc>
                  <a:spcPts val="3500"/>
                </a:lnSpc>
              </a:pPr>
              <a:r>
                <a:rPr lang="en-US" sz="800" dirty="0">
                  <a:solidFill>
                    <a:schemeClr val="tx1">
                      <a:lumMod val="75000"/>
                      <a:lumOff val="25000"/>
                    </a:schemeClr>
                  </a:solidFill>
                  <a:latin typeface="Montserrat" panose="00000500000000000000" pitchFamily="50" charset="0"/>
                  <a:ea typeface="Open Sans Condensed Light" panose="020B0306030504020204" pitchFamily="34" charset="0"/>
                  <a:cs typeface="Open Sans Condensed Light" panose="020B0306030504020204" pitchFamily="34" charset="0"/>
                  <a:sym typeface="Montserrat-Regular" charset="0"/>
                </a:rPr>
                <a:t>10,240</a:t>
              </a:r>
            </a:p>
            <a:p>
              <a:pPr algn="l">
                <a:lnSpc>
                  <a:spcPts val="3500"/>
                </a:lnSpc>
              </a:pPr>
              <a:r>
                <a:rPr lang="en-US" sz="800" dirty="0">
                  <a:solidFill>
                    <a:schemeClr val="tx1">
                      <a:lumMod val="75000"/>
                      <a:lumOff val="25000"/>
                    </a:schemeClr>
                  </a:solidFill>
                  <a:latin typeface="Montserrat" panose="00000500000000000000" pitchFamily="50" charset="0"/>
                  <a:ea typeface="Open Sans Condensed Light" panose="020B0306030504020204" pitchFamily="34" charset="0"/>
                  <a:cs typeface="Open Sans Condensed Light" panose="020B0306030504020204" pitchFamily="34" charset="0"/>
                  <a:sym typeface="Montserrat-Regular" charset="0"/>
                </a:rPr>
                <a:t>10,0000</a:t>
              </a:r>
            </a:p>
          </p:txBody>
        </p:sp>
      </p:grpSp>
      <p:sp>
        <p:nvSpPr>
          <p:cNvPr id="53" name="Rectangle 4"/>
          <p:cNvSpPr>
            <a:spLocks/>
          </p:cNvSpPr>
          <p:nvPr/>
        </p:nvSpPr>
        <p:spPr bwMode="auto">
          <a:xfrm>
            <a:off x="1972611" y="4048501"/>
            <a:ext cx="3177791" cy="1001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200"/>
              </a:lnSpc>
            </a:pPr>
            <a:r>
              <a:rPr lang="en-US" sz="800" dirty="0">
                <a:latin typeface="Montserrat" panose="00000500000000000000" pitchFamily="50" charset="0"/>
                <a:ea typeface="Open Sans Condensed Light" panose="020B0306030504020204" pitchFamily="34" charset="0"/>
                <a:cs typeface="Open Sans Condensed Light" panose="020B0306030504020204" pitchFamily="34" charset="0"/>
                <a:sym typeface="Montserrat-Regular" charset="0"/>
              </a:rPr>
              <a:t>This letterhead design is meant to project an image of professionalism and reliability. By using simple alignments we have created a very spacious feeling. The simplicity suggests strength and the spaciousness contributes. This letterhead design is meant to project an image of</a:t>
            </a:r>
          </a:p>
        </p:txBody>
      </p:sp>
      <p:sp>
        <p:nvSpPr>
          <p:cNvPr id="6" name="Picture Placeholder 5">
            <a:extLst>
              <a:ext uri="{FF2B5EF4-FFF2-40B4-BE49-F238E27FC236}">
                <a16:creationId xmlns:a16="http://schemas.microsoft.com/office/drawing/2014/main" id="{74D90AAA-A942-4613-8D87-F8FF1C688F60}"/>
              </a:ext>
            </a:extLst>
          </p:cNvPr>
          <p:cNvSpPr>
            <a:spLocks noGrp="1"/>
          </p:cNvSpPr>
          <p:nvPr>
            <p:ph type="pic" sz="quarter" idx="19"/>
          </p:nvPr>
        </p:nvSpPr>
        <p:spPr/>
      </p:sp>
    </p:spTree>
    <p:extLst>
      <p:ext uri="{BB962C8B-B14F-4D97-AF65-F5344CB8AC3E}">
        <p14:creationId xmlns:p14="http://schemas.microsoft.com/office/powerpoint/2010/main" val="1542296055"/>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lide Number Placeholder 20"/>
          <p:cNvSpPr>
            <a:spLocks noGrp="1"/>
          </p:cNvSpPr>
          <p:nvPr>
            <p:ph type="sldNum" sz="quarter" idx="11"/>
          </p:nvPr>
        </p:nvSpPr>
        <p:spPr/>
        <p:txBody>
          <a:bodyPr/>
          <a:lstStyle>
            <a:lvl1pPr algn="ctr">
              <a:defRPr sz="1200" b="0" i="0">
                <a:solidFill>
                  <a:schemeClr val="bg1"/>
                </a:solidFill>
                <a:latin typeface="Montserrat" panose="00000500000000000000" pitchFamily="50" charset="0"/>
                <a:ea typeface="Open Sans Condensed" panose="020B0806030504020204" pitchFamily="34" charset="0"/>
                <a:cs typeface="Open Sans Condensed" panose="020B0806030504020204" pitchFamily="34" charset="0"/>
              </a:defRPr>
            </a:lvl1pPr>
          </a:lstStyle>
          <a:p>
            <a:fld id="{21551D4C-8DCD-481E-AE96-1D8DBA4948C1}" type="slidenum">
              <a:rPr lang="en-US" smtClean="0"/>
              <a:pPr/>
              <a:t>12</a:t>
            </a:fld>
            <a:endParaRPr lang="en-US" dirty="0"/>
          </a:p>
        </p:txBody>
      </p:sp>
      <p:sp>
        <p:nvSpPr>
          <p:cNvPr id="4" name="Date Placeholder 23"/>
          <p:cNvSpPr>
            <a:spLocks noGrp="1"/>
          </p:cNvSpPr>
          <p:nvPr>
            <p:ph type="dt" sz="half" idx="12"/>
          </p:nvPr>
        </p:nvSpPr>
        <p:spPr/>
        <p:txBody>
          <a:bodyPr/>
          <a:lstStyle>
            <a:lvl1pPr algn="l">
              <a:defRPr sz="1000" b="0" i="0">
                <a:solidFill>
                  <a:schemeClr val="tx1">
                    <a:lumMod val="75000"/>
                    <a:lumOff val="25000"/>
                  </a:schemeClr>
                </a:solidFill>
                <a:latin typeface="Montserrat" panose="00000500000000000000" pitchFamily="50" charset="0"/>
                <a:ea typeface="Open Sans Condensed Light" panose="020B0306030504020204" pitchFamily="34" charset="0"/>
                <a:cs typeface="Open Sans Condensed Light" panose="020B0306030504020204" pitchFamily="34" charset="0"/>
              </a:defRPr>
            </a:lvl1pPr>
          </a:lstStyle>
          <a:p>
            <a:r>
              <a:rPr lang="en-US"/>
              <a:t>www.yourwebsite.com</a:t>
            </a:r>
            <a:endParaRPr lang="en-US" dirty="0"/>
          </a:p>
        </p:txBody>
      </p:sp>
      <p:sp>
        <p:nvSpPr>
          <p:cNvPr id="2" name="Title 1"/>
          <p:cNvSpPr>
            <a:spLocks noGrp="1"/>
          </p:cNvSpPr>
          <p:nvPr>
            <p:ph type="title"/>
          </p:nvPr>
        </p:nvSpPr>
        <p:spPr/>
        <p:txBody>
          <a:bodyPr/>
          <a:lstStyle/>
          <a:p>
            <a:r>
              <a:rPr lang="en-US" dirty="0"/>
              <a:t>Company </a:t>
            </a:r>
            <a:r>
              <a:rPr lang="en-US" dirty="0">
                <a:solidFill>
                  <a:schemeClr val="accent5"/>
                </a:solidFill>
              </a:rPr>
              <a:t>Timeline</a:t>
            </a:r>
          </a:p>
        </p:txBody>
      </p:sp>
      <p:sp>
        <p:nvSpPr>
          <p:cNvPr id="49" name="Title Placeholder 1"/>
          <p:cNvSpPr txBox="1">
            <a:spLocks/>
          </p:cNvSpPr>
          <p:nvPr/>
        </p:nvSpPr>
        <p:spPr>
          <a:xfrm>
            <a:off x="838200" y="942496"/>
            <a:ext cx="10515600" cy="343005"/>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2500" b="1" i="0" kern="1200">
                <a:solidFill>
                  <a:schemeClr val="tx1"/>
                </a:solidFill>
                <a:latin typeface="Montserrat" charset="0"/>
                <a:ea typeface="Montserrat" charset="0"/>
                <a:cs typeface="Montserrat" charset="0"/>
              </a:defRPr>
            </a:lvl1pPr>
          </a:lstStyle>
          <a:p>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Lorem ipsum dolor sit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amet</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agam</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facer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modo</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data lorem ipsum dolor sit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amet</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agam</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facer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modo</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data.</a:t>
            </a:r>
          </a:p>
        </p:txBody>
      </p:sp>
      <p:grpSp>
        <p:nvGrpSpPr>
          <p:cNvPr id="21" name="Group 20"/>
          <p:cNvGrpSpPr/>
          <p:nvPr/>
        </p:nvGrpSpPr>
        <p:grpSpPr>
          <a:xfrm>
            <a:off x="1577601" y="1959204"/>
            <a:ext cx="9036797" cy="3886209"/>
            <a:chOff x="1577601" y="1715506"/>
            <a:chExt cx="9036797" cy="3886209"/>
          </a:xfrm>
        </p:grpSpPr>
        <p:grpSp>
          <p:nvGrpSpPr>
            <p:cNvPr id="15" name="Group 14"/>
            <p:cNvGrpSpPr/>
            <p:nvPr/>
          </p:nvGrpSpPr>
          <p:grpSpPr>
            <a:xfrm>
              <a:off x="1690914" y="3047263"/>
              <a:ext cx="8810172" cy="1074058"/>
              <a:chOff x="1690914" y="2519229"/>
              <a:chExt cx="8810172" cy="1074058"/>
            </a:xfrm>
          </p:grpSpPr>
          <p:grpSp>
            <p:nvGrpSpPr>
              <p:cNvPr id="8" name="Group 7"/>
              <p:cNvGrpSpPr/>
              <p:nvPr/>
            </p:nvGrpSpPr>
            <p:grpSpPr>
              <a:xfrm>
                <a:off x="1690914" y="2519229"/>
                <a:ext cx="1074060" cy="1074058"/>
                <a:chOff x="2235200" y="2519229"/>
                <a:chExt cx="1074060" cy="1074058"/>
              </a:xfrm>
            </p:grpSpPr>
            <p:sp>
              <p:nvSpPr>
                <p:cNvPr id="34" name="Rectangle 33"/>
                <p:cNvSpPr/>
                <p:nvPr/>
              </p:nvSpPr>
              <p:spPr>
                <a:xfrm>
                  <a:off x="2235200" y="2519229"/>
                  <a:ext cx="1074060" cy="107405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p:cNvSpPr/>
                <p:nvPr/>
              </p:nvSpPr>
              <p:spPr>
                <a:xfrm>
                  <a:off x="2290606" y="2574635"/>
                  <a:ext cx="963248" cy="96324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45" name="Group 44"/>
              <p:cNvGrpSpPr/>
              <p:nvPr/>
            </p:nvGrpSpPr>
            <p:grpSpPr>
              <a:xfrm>
                <a:off x="9427026" y="2519229"/>
                <a:ext cx="1074060" cy="1074058"/>
                <a:chOff x="2235200" y="2519229"/>
                <a:chExt cx="1074060" cy="1074058"/>
              </a:xfrm>
            </p:grpSpPr>
            <p:sp>
              <p:nvSpPr>
                <p:cNvPr id="46" name="Rectangle 45"/>
                <p:cNvSpPr/>
                <p:nvPr/>
              </p:nvSpPr>
              <p:spPr>
                <a:xfrm>
                  <a:off x="2235200" y="2519229"/>
                  <a:ext cx="1074060" cy="107405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Rectangle 46"/>
                <p:cNvSpPr/>
                <p:nvPr/>
              </p:nvSpPr>
              <p:spPr>
                <a:xfrm>
                  <a:off x="2290606" y="2574635"/>
                  <a:ext cx="963248" cy="96324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cxnSp>
            <p:nvCxnSpPr>
              <p:cNvPr id="11" name="Straight Connector 10"/>
              <p:cNvCxnSpPr>
                <a:cxnSpLocks/>
                <a:stCxn id="34" idx="3"/>
              </p:cNvCxnSpPr>
              <p:nvPr/>
            </p:nvCxnSpPr>
            <p:spPr>
              <a:xfrm>
                <a:off x="2764974" y="3056258"/>
                <a:ext cx="6662052" cy="0"/>
              </a:xfrm>
              <a:prstGeom prst="line">
                <a:avLst/>
              </a:prstGeom>
              <a:ln w="19050">
                <a:solidFill>
                  <a:schemeClr val="accent5"/>
                </a:solidFill>
              </a:ln>
            </p:spPr>
            <p:style>
              <a:lnRef idx="1">
                <a:schemeClr val="accent1"/>
              </a:lnRef>
              <a:fillRef idx="0">
                <a:schemeClr val="accent1"/>
              </a:fillRef>
              <a:effectRef idx="0">
                <a:schemeClr val="accent1"/>
              </a:effectRef>
              <a:fontRef idx="minor">
                <a:schemeClr val="tx1"/>
              </a:fontRef>
            </p:style>
          </p:cxnSp>
          <p:grpSp>
            <p:nvGrpSpPr>
              <p:cNvPr id="48" name="Group 47"/>
              <p:cNvGrpSpPr/>
              <p:nvPr/>
            </p:nvGrpSpPr>
            <p:grpSpPr>
              <a:xfrm>
                <a:off x="6848322" y="2519229"/>
                <a:ext cx="1074060" cy="1074058"/>
                <a:chOff x="2235200" y="2519229"/>
                <a:chExt cx="1074060" cy="1074058"/>
              </a:xfrm>
            </p:grpSpPr>
            <p:sp>
              <p:nvSpPr>
                <p:cNvPr id="50" name="Rectangle 49"/>
                <p:cNvSpPr/>
                <p:nvPr/>
              </p:nvSpPr>
              <p:spPr>
                <a:xfrm>
                  <a:off x="2235200" y="2519229"/>
                  <a:ext cx="1074060" cy="107405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Rectangle 50"/>
                <p:cNvSpPr/>
                <p:nvPr/>
              </p:nvSpPr>
              <p:spPr>
                <a:xfrm>
                  <a:off x="2290606" y="2574635"/>
                  <a:ext cx="963248" cy="96324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52" name="Group 51"/>
              <p:cNvGrpSpPr/>
              <p:nvPr/>
            </p:nvGrpSpPr>
            <p:grpSpPr>
              <a:xfrm>
                <a:off x="4269618" y="2519229"/>
                <a:ext cx="1074060" cy="1074058"/>
                <a:chOff x="2235200" y="2519229"/>
                <a:chExt cx="1074060" cy="1074058"/>
              </a:xfrm>
            </p:grpSpPr>
            <p:sp>
              <p:nvSpPr>
                <p:cNvPr id="54" name="Rectangle 53"/>
                <p:cNvSpPr/>
                <p:nvPr/>
              </p:nvSpPr>
              <p:spPr>
                <a:xfrm>
                  <a:off x="2235200" y="2519229"/>
                  <a:ext cx="1074060" cy="107405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Rectangle 54"/>
                <p:cNvSpPr/>
                <p:nvPr/>
              </p:nvSpPr>
              <p:spPr>
                <a:xfrm>
                  <a:off x="2290606" y="2574635"/>
                  <a:ext cx="963248" cy="96324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56" name="AutoShape 62"/>
              <p:cNvSpPr>
                <a:spLocks/>
              </p:cNvSpPr>
              <p:nvPr/>
            </p:nvSpPr>
            <p:spPr bwMode="auto">
              <a:xfrm>
                <a:off x="2003803" y="2832117"/>
                <a:ext cx="448283" cy="448283"/>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bg1"/>
              </a:solidFill>
              <a:ln>
                <a:noFill/>
              </a:ln>
            </p:spPr>
            <p:txBody>
              <a:bodyPr lIns="0" tIns="0" rIns="0" bIns="0"/>
              <a:lstStyle/>
              <a:p>
                <a:endParaRPr lang="en-US" dirty="0"/>
              </a:p>
            </p:txBody>
          </p:sp>
          <p:sp>
            <p:nvSpPr>
              <p:cNvPr id="57" name="AutoShape 9"/>
              <p:cNvSpPr>
                <a:spLocks/>
              </p:cNvSpPr>
              <p:nvPr/>
            </p:nvSpPr>
            <p:spPr bwMode="auto">
              <a:xfrm>
                <a:off x="4538028" y="2776341"/>
                <a:ext cx="537240" cy="559834"/>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bg1"/>
              </a:solidFill>
              <a:ln>
                <a:noFill/>
              </a:ln>
            </p:spPr>
            <p:txBody>
              <a:bodyPr lIns="0" tIns="0" rIns="0" bIns="0"/>
              <a:lstStyle/>
              <a:p>
                <a:endParaRPr lang="en-US"/>
              </a:p>
            </p:txBody>
          </p:sp>
          <p:sp>
            <p:nvSpPr>
              <p:cNvPr id="58" name="AutoShape 51"/>
              <p:cNvSpPr>
                <a:spLocks/>
              </p:cNvSpPr>
              <p:nvPr/>
            </p:nvSpPr>
            <p:spPr bwMode="auto">
              <a:xfrm>
                <a:off x="7175666" y="2846572"/>
                <a:ext cx="419372" cy="419372"/>
              </a:xfrm>
              <a:custGeom>
                <a:avLst/>
                <a:gdLst/>
                <a:ahLst/>
                <a:cxnLst/>
                <a:rect l="0" t="0" r="r" b="b"/>
                <a:pathLst>
                  <a:path w="21552" h="21576">
                    <a:moveTo>
                      <a:pt x="10792" y="14410"/>
                    </a:moveTo>
                    <a:cubicBezTo>
                      <a:pt x="8811" y="14410"/>
                      <a:pt x="7199" y="12795"/>
                      <a:pt x="7199" y="10812"/>
                    </a:cubicBezTo>
                    <a:cubicBezTo>
                      <a:pt x="7199" y="8827"/>
                      <a:pt x="8811" y="7213"/>
                      <a:pt x="10792" y="7213"/>
                    </a:cubicBezTo>
                    <a:cubicBezTo>
                      <a:pt x="12775" y="7213"/>
                      <a:pt x="14387" y="8827"/>
                      <a:pt x="14387" y="10812"/>
                    </a:cubicBezTo>
                    <a:cubicBezTo>
                      <a:pt x="14387" y="12795"/>
                      <a:pt x="12775" y="14410"/>
                      <a:pt x="10792" y="14410"/>
                    </a:cubicBezTo>
                    <a:cubicBezTo>
                      <a:pt x="10792" y="14410"/>
                      <a:pt x="10792" y="14410"/>
                      <a:pt x="10792" y="14410"/>
                    </a:cubicBezTo>
                    <a:close/>
                    <a:moveTo>
                      <a:pt x="21484" y="9591"/>
                    </a:moveTo>
                    <a:cubicBezTo>
                      <a:pt x="21450" y="9287"/>
                      <a:pt x="21097" y="9059"/>
                      <a:pt x="20791" y="9059"/>
                    </a:cubicBezTo>
                    <a:cubicBezTo>
                      <a:pt x="19804" y="9059"/>
                      <a:pt x="18928" y="8479"/>
                      <a:pt x="18561" y="7581"/>
                    </a:cubicBezTo>
                    <a:cubicBezTo>
                      <a:pt x="18185" y="6661"/>
                      <a:pt x="18427" y="5590"/>
                      <a:pt x="19163" y="4914"/>
                    </a:cubicBezTo>
                    <a:cubicBezTo>
                      <a:pt x="19394" y="4702"/>
                      <a:pt x="19423" y="4347"/>
                      <a:pt x="19228" y="4100"/>
                    </a:cubicBezTo>
                    <a:cubicBezTo>
                      <a:pt x="18723" y="3458"/>
                      <a:pt x="18148" y="2877"/>
                      <a:pt x="17521" y="2374"/>
                    </a:cubicBezTo>
                    <a:cubicBezTo>
                      <a:pt x="17276" y="2177"/>
                      <a:pt x="16915" y="2205"/>
                      <a:pt x="16702" y="2441"/>
                    </a:cubicBezTo>
                    <a:cubicBezTo>
                      <a:pt x="16060" y="3153"/>
                      <a:pt x="14906" y="3418"/>
                      <a:pt x="14014" y="3045"/>
                    </a:cubicBezTo>
                    <a:cubicBezTo>
                      <a:pt x="13087" y="2655"/>
                      <a:pt x="12502" y="1713"/>
                      <a:pt x="12559" y="703"/>
                    </a:cubicBezTo>
                    <a:cubicBezTo>
                      <a:pt x="12578" y="386"/>
                      <a:pt x="12346" y="110"/>
                      <a:pt x="12030" y="73"/>
                    </a:cubicBezTo>
                    <a:cubicBezTo>
                      <a:pt x="11226" y="-21"/>
                      <a:pt x="10413" y="-24"/>
                      <a:pt x="9605" y="66"/>
                    </a:cubicBezTo>
                    <a:cubicBezTo>
                      <a:pt x="9293" y="101"/>
                      <a:pt x="9062" y="370"/>
                      <a:pt x="9072" y="684"/>
                    </a:cubicBezTo>
                    <a:cubicBezTo>
                      <a:pt x="9107" y="1684"/>
                      <a:pt x="8515" y="2609"/>
                      <a:pt x="7596" y="2986"/>
                    </a:cubicBezTo>
                    <a:cubicBezTo>
                      <a:pt x="6715" y="3345"/>
                      <a:pt x="5569" y="3083"/>
                      <a:pt x="4929" y="2377"/>
                    </a:cubicBezTo>
                    <a:cubicBezTo>
                      <a:pt x="4717" y="2144"/>
                      <a:pt x="4362" y="2116"/>
                      <a:pt x="4116" y="2309"/>
                    </a:cubicBezTo>
                    <a:cubicBezTo>
                      <a:pt x="3470" y="2816"/>
                      <a:pt x="2882" y="3397"/>
                      <a:pt x="2373" y="4034"/>
                    </a:cubicBezTo>
                    <a:cubicBezTo>
                      <a:pt x="2173" y="4282"/>
                      <a:pt x="2203" y="4641"/>
                      <a:pt x="2437" y="4853"/>
                    </a:cubicBezTo>
                    <a:cubicBezTo>
                      <a:pt x="3186" y="5534"/>
                      <a:pt x="3428" y="6615"/>
                      <a:pt x="3039" y="7546"/>
                    </a:cubicBezTo>
                    <a:cubicBezTo>
                      <a:pt x="2667" y="8433"/>
                      <a:pt x="1747" y="9004"/>
                      <a:pt x="695" y="9004"/>
                    </a:cubicBezTo>
                    <a:cubicBezTo>
                      <a:pt x="353" y="8993"/>
                      <a:pt x="109" y="9223"/>
                      <a:pt x="72" y="9534"/>
                    </a:cubicBezTo>
                    <a:cubicBezTo>
                      <a:pt x="-23" y="10344"/>
                      <a:pt x="-24" y="11170"/>
                      <a:pt x="67" y="11987"/>
                    </a:cubicBezTo>
                    <a:cubicBezTo>
                      <a:pt x="101" y="12291"/>
                      <a:pt x="465" y="12518"/>
                      <a:pt x="774" y="12518"/>
                    </a:cubicBezTo>
                    <a:cubicBezTo>
                      <a:pt x="1712" y="12493"/>
                      <a:pt x="2612" y="13074"/>
                      <a:pt x="2991" y="13996"/>
                    </a:cubicBezTo>
                    <a:cubicBezTo>
                      <a:pt x="3367" y="14914"/>
                      <a:pt x="3125" y="15987"/>
                      <a:pt x="2389" y="16663"/>
                    </a:cubicBezTo>
                    <a:cubicBezTo>
                      <a:pt x="2158" y="16875"/>
                      <a:pt x="2128" y="17229"/>
                      <a:pt x="2323" y="17476"/>
                    </a:cubicBezTo>
                    <a:cubicBezTo>
                      <a:pt x="2823" y="18114"/>
                      <a:pt x="3399" y="18696"/>
                      <a:pt x="4028" y="19203"/>
                    </a:cubicBezTo>
                    <a:cubicBezTo>
                      <a:pt x="4275" y="19401"/>
                      <a:pt x="4634" y="19374"/>
                      <a:pt x="4848" y="19137"/>
                    </a:cubicBezTo>
                    <a:cubicBezTo>
                      <a:pt x="5493" y="18424"/>
                      <a:pt x="6647" y="18159"/>
                      <a:pt x="7535" y="18533"/>
                    </a:cubicBezTo>
                    <a:cubicBezTo>
                      <a:pt x="8464" y="18923"/>
                      <a:pt x="9050" y="19864"/>
                      <a:pt x="8993" y="20874"/>
                    </a:cubicBezTo>
                    <a:cubicBezTo>
                      <a:pt x="8974" y="21191"/>
                      <a:pt x="9206" y="21469"/>
                      <a:pt x="9521" y="21504"/>
                    </a:cubicBezTo>
                    <a:cubicBezTo>
                      <a:pt x="9933" y="21552"/>
                      <a:pt x="10347" y="21576"/>
                      <a:pt x="10762" y="21576"/>
                    </a:cubicBezTo>
                    <a:cubicBezTo>
                      <a:pt x="11157" y="21576"/>
                      <a:pt x="11552" y="21554"/>
                      <a:pt x="11946" y="21511"/>
                    </a:cubicBezTo>
                    <a:cubicBezTo>
                      <a:pt x="12258" y="21476"/>
                      <a:pt x="12489" y="21206"/>
                      <a:pt x="12479" y="20893"/>
                    </a:cubicBezTo>
                    <a:cubicBezTo>
                      <a:pt x="12444" y="19893"/>
                      <a:pt x="13036" y="18968"/>
                      <a:pt x="13953" y="18593"/>
                    </a:cubicBezTo>
                    <a:cubicBezTo>
                      <a:pt x="14840" y="18230"/>
                      <a:pt x="15981" y="18495"/>
                      <a:pt x="16623" y="19200"/>
                    </a:cubicBezTo>
                    <a:cubicBezTo>
                      <a:pt x="16835" y="19432"/>
                      <a:pt x="17187" y="19460"/>
                      <a:pt x="17436" y="19268"/>
                    </a:cubicBezTo>
                    <a:cubicBezTo>
                      <a:pt x="18081" y="18762"/>
                      <a:pt x="18667" y="18182"/>
                      <a:pt x="19179" y="17542"/>
                    </a:cubicBezTo>
                    <a:cubicBezTo>
                      <a:pt x="19378" y="17295"/>
                      <a:pt x="19350" y="16936"/>
                      <a:pt x="19115" y="16722"/>
                    </a:cubicBezTo>
                    <a:cubicBezTo>
                      <a:pt x="18365" y="16044"/>
                      <a:pt x="18121" y="14961"/>
                      <a:pt x="18511" y="14032"/>
                    </a:cubicBezTo>
                    <a:cubicBezTo>
                      <a:pt x="18877" y="13157"/>
                      <a:pt x="19763" y="12570"/>
                      <a:pt x="20716" y="12570"/>
                    </a:cubicBezTo>
                    <a:lnTo>
                      <a:pt x="20849" y="12573"/>
                    </a:lnTo>
                    <a:cubicBezTo>
                      <a:pt x="21159" y="12599"/>
                      <a:pt x="21442" y="12359"/>
                      <a:pt x="21480" y="12044"/>
                    </a:cubicBezTo>
                    <a:cubicBezTo>
                      <a:pt x="21575" y="11233"/>
                      <a:pt x="21576" y="10408"/>
                      <a:pt x="21484" y="9591"/>
                    </a:cubicBezTo>
                    <a:cubicBezTo>
                      <a:pt x="21484" y="9591"/>
                      <a:pt x="21484" y="9591"/>
                      <a:pt x="21484" y="9591"/>
                    </a:cubicBezTo>
                    <a:close/>
                    <a:moveTo>
                      <a:pt x="21484" y="9591"/>
                    </a:moveTo>
                  </a:path>
                </a:pathLst>
              </a:custGeom>
              <a:solidFill>
                <a:schemeClr val="bg1"/>
              </a:solidFill>
              <a:ln>
                <a:noFill/>
              </a:ln>
            </p:spPr>
            <p:txBody>
              <a:bodyPr lIns="0" tIns="0" rIns="0" bIns="0"/>
              <a:lstStyle/>
              <a:p>
                <a:endParaRPr lang="en-US"/>
              </a:p>
            </p:txBody>
          </p:sp>
          <p:sp>
            <p:nvSpPr>
              <p:cNvPr id="59" name="AutoShape 49"/>
              <p:cNvSpPr>
                <a:spLocks/>
              </p:cNvSpPr>
              <p:nvPr/>
            </p:nvSpPr>
            <p:spPr bwMode="auto">
              <a:xfrm>
                <a:off x="9744053" y="2836451"/>
                <a:ext cx="440007" cy="439614"/>
              </a:xfrm>
              <a:custGeom>
                <a:avLst/>
                <a:gdLst/>
                <a:ahLst/>
                <a:cxnLst/>
                <a:rect l="0" t="0" r="r" b="b"/>
                <a:pathLst>
                  <a:path w="21560" h="21600">
                    <a:moveTo>
                      <a:pt x="18232" y="5135"/>
                    </a:moveTo>
                    <a:cubicBezTo>
                      <a:pt x="17986" y="5382"/>
                      <a:pt x="17687" y="5505"/>
                      <a:pt x="17334" y="5505"/>
                    </a:cubicBezTo>
                    <a:cubicBezTo>
                      <a:pt x="16982" y="5505"/>
                      <a:pt x="16684" y="5382"/>
                      <a:pt x="16437" y="5135"/>
                    </a:cubicBezTo>
                    <a:cubicBezTo>
                      <a:pt x="16190" y="4889"/>
                      <a:pt x="16067" y="4589"/>
                      <a:pt x="16067" y="4235"/>
                    </a:cubicBezTo>
                    <a:cubicBezTo>
                      <a:pt x="16067" y="3883"/>
                      <a:pt x="16190" y="3582"/>
                      <a:pt x="16437" y="3335"/>
                    </a:cubicBezTo>
                    <a:cubicBezTo>
                      <a:pt x="16684" y="3089"/>
                      <a:pt x="16982" y="2966"/>
                      <a:pt x="17334" y="2966"/>
                    </a:cubicBezTo>
                    <a:cubicBezTo>
                      <a:pt x="17687" y="2966"/>
                      <a:pt x="17986" y="3088"/>
                      <a:pt x="18232" y="3335"/>
                    </a:cubicBezTo>
                    <a:cubicBezTo>
                      <a:pt x="18478" y="3582"/>
                      <a:pt x="18602" y="3883"/>
                      <a:pt x="18602" y="4235"/>
                    </a:cubicBezTo>
                    <a:cubicBezTo>
                      <a:pt x="18602" y="4589"/>
                      <a:pt x="18478" y="4889"/>
                      <a:pt x="18232" y="5135"/>
                    </a:cubicBezTo>
                    <a:cubicBezTo>
                      <a:pt x="18232" y="5135"/>
                      <a:pt x="18232" y="5135"/>
                      <a:pt x="18232" y="5135"/>
                    </a:cubicBezTo>
                    <a:close/>
                    <a:moveTo>
                      <a:pt x="21427" y="126"/>
                    </a:moveTo>
                    <a:cubicBezTo>
                      <a:pt x="21338" y="42"/>
                      <a:pt x="21233" y="0"/>
                      <a:pt x="21110" y="0"/>
                    </a:cubicBezTo>
                    <a:cubicBezTo>
                      <a:pt x="18812" y="0"/>
                      <a:pt x="16916" y="312"/>
                      <a:pt x="15420" y="940"/>
                    </a:cubicBezTo>
                    <a:cubicBezTo>
                      <a:pt x="13923" y="1567"/>
                      <a:pt x="12348" y="2704"/>
                      <a:pt x="10694" y="4354"/>
                    </a:cubicBezTo>
                    <a:cubicBezTo>
                      <a:pt x="9989" y="5069"/>
                      <a:pt x="9215" y="5930"/>
                      <a:pt x="8370" y="6936"/>
                    </a:cubicBezTo>
                    <a:lnTo>
                      <a:pt x="3367" y="7200"/>
                    </a:lnTo>
                    <a:cubicBezTo>
                      <a:pt x="3225" y="7218"/>
                      <a:pt x="3111" y="7289"/>
                      <a:pt x="3023" y="7412"/>
                    </a:cubicBezTo>
                    <a:lnTo>
                      <a:pt x="66" y="12495"/>
                    </a:lnTo>
                    <a:cubicBezTo>
                      <a:pt x="-40" y="12671"/>
                      <a:pt x="-17" y="12844"/>
                      <a:pt x="132" y="13011"/>
                    </a:cubicBezTo>
                    <a:lnTo>
                      <a:pt x="977" y="13857"/>
                    </a:lnTo>
                    <a:cubicBezTo>
                      <a:pt x="1056" y="13938"/>
                      <a:pt x="1158" y="13978"/>
                      <a:pt x="1280" y="13978"/>
                    </a:cubicBezTo>
                    <a:cubicBezTo>
                      <a:pt x="1334" y="13978"/>
                      <a:pt x="1373" y="13973"/>
                      <a:pt x="1399" y="13963"/>
                    </a:cubicBezTo>
                    <a:lnTo>
                      <a:pt x="5044" y="12838"/>
                    </a:lnTo>
                    <a:lnTo>
                      <a:pt x="8753" y="16558"/>
                    </a:lnTo>
                    <a:lnTo>
                      <a:pt x="7631" y="20210"/>
                    </a:lnTo>
                    <a:cubicBezTo>
                      <a:pt x="7587" y="20370"/>
                      <a:pt x="7622" y="20510"/>
                      <a:pt x="7736" y="20634"/>
                    </a:cubicBezTo>
                    <a:lnTo>
                      <a:pt x="8582" y="21481"/>
                    </a:lnTo>
                    <a:cubicBezTo>
                      <a:pt x="8679" y="21560"/>
                      <a:pt x="8780" y="21600"/>
                      <a:pt x="8885" y="21600"/>
                    </a:cubicBezTo>
                    <a:cubicBezTo>
                      <a:pt x="8964" y="21600"/>
                      <a:pt x="9034" y="21583"/>
                      <a:pt x="9096" y="21547"/>
                    </a:cubicBezTo>
                    <a:lnTo>
                      <a:pt x="14166" y="18583"/>
                    </a:lnTo>
                    <a:cubicBezTo>
                      <a:pt x="14288" y="18494"/>
                      <a:pt x="14360" y="18380"/>
                      <a:pt x="14377" y="18238"/>
                    </a:cubicBezTo>
                    <a:lnTo>
                      <a:pt x="14641" y="13222"/>
                    </a:lnTo>
                    <a:cubicBezTo>
                      <a:pt x="15644" y="12375"/>
                      <a:pt x="16503" y="11599"/>
                      <a:pt x="17216" y="10893"/>
                    </a:cubicBezTo>
                    <a:cubicBezTo>
                      <a:pt x="18783" y="9313"/>
                      <a:pt x="19898" y="7723"/>
                      <a:pt x="20562" y="6121"/>
                    </a:cubicBezTo>
                    <a:cubicBezTo>
                      <a:pt x="21227" y="4520"/>
                      <a:pt x="21560" y="2620"/>
                      <a:pt x="21560" y="424"/>
                    </a:cubicBezTo>
                    <a:cubicBezTo>
                      <a:pt x="21559" y="309"/>
                      <a:pt x="21515" y="209"/>
                      <a:pt x="21427" y="126"/>
                    </a:cubicBezTo>
                    <a:cubicBezTo>
                      <a:pt x="21427" y="126"/>
                      <a:pt x="21427" y="126"/>
                      <a:pt x="21427" y="126"/>
                    </a:cubicBezTo>
                    <a:close/>
                    <a:moveTo>
                      <a:pt x="21427" y="126"/>
                    </a:moveTo>
                  </a:path>
                </a:pathLst>
              </a:custGeom>
              <a:solidFill>
                <a:schemeClr val="bg1"/>
              </a:solidFill>
              <a:ln>
                <a:noFill/>
              </a:ln>
            </p:spPr>
            <p:txBody>
              <a:bodyPr lIns="0" tIns="0" rIns="0" bIns="0"/>
              <a:lstStyle/>
              <a:p>
                <a:endParaRPr lang="en-US"/>
              </a:p>
            </p:txBody>
          </p:sp>
          <p:grpSp>
            <p:nvGrpSpPr>
              <p:cNvPr id="14" name="Group 13"/>
              <p:cNvGrpSpPr/>
              <p:nvPr/>
            </p:nvGrpSpPr>
            <p:grpSpPr>
              <a:xfrm>
                <a:off x="3094452" y="3056258"/>
                <a:ext cx="6003095" cy="323165"/>
                <a:chOff x="3088984" y="3324772"/>
                <a:chExt cx="6003095" cy="323165"/>
              </a:xfrm>
            </p:grpSpPr>
            <p:sp>
              <p:nvSpPr>
                <p:cNvPr id="60" name="TextBox 59"/>
                <p:cNvSpPr txBox="1"/>
                <p:nvPr/>
              </p:nvSpPr>
              <p:spPr>
                <a:xfrm>
                  <a:off x="3088984" y="3324772"/>
                  <a:ext cx="856624" cy="323165"/>
                </a:xfrm>
                <a:prstGeom prst="rect">
                  <a:avLst/>
                </a:prstGeom>
                <a:noFill/>
              </p:spPr>
              <p:txBody>
                <a:bodyPr wrap="square" rtlCol="0">
                  <a:spAutoFit/>
                </a:bodyPr>
                <a:lstStyle/>
                <a:p>
                  <a:pPr algn="ctr"/>
                  <a:r>
                    <a:rPr lang="en-US" sz="1500" spc="100" dirty="0">
                      <a:latin typeface="Montserrat" panose="00000500000000000000" pitchFamily="50" charset="0"/>
                      <a:ea typeface="Open Sans Condensed" panose="020B0806030504020204" pitchFamily="34" charset="0"/>
                      <a:cs typeface="Open Sans Condensed" panose="020B0806030504020204" pitchFamily="34" charset="0"/>
                    </a:rPr>
                    <a:t>2002</a:t>
                  </a:r>
                </a:p>
              </p:txBody>
            </p:sp>
            <p:sp>
              <p:nvSpPr>
                <p:cNvPr id="61" name="TextBox 60"/>
                <p:cNvSpPr txBox="1"/>
                <p:nvPr/>
              </p:nvSpPr>
              <p:spPr>
                <a:xfrm>
                  <a:off x="5721452" y="3324772"/>
                  <a:ext cx="749096" cy="323165"/>
                </a:xfrm>
                <a:prstGeom prst="rect">
                  <a:avLst/>
                </a:prstGeom>
                <a:noFill/>
              </p:spPr>
              <p:txBody>
                <a:bodyPr wrap="square" rtlCol="0">
                  <a:spAutoFit/>
                </a:bodyPr>
                <a:lstStyle/>
                <a:p>
                  <a:pPr algn="ctr"/>
                  <a:r>
                    <a:rPr lang="en-US" sz="1500" spc="100" dirty="0">
                      <a:latin typeface="Montserrat" panose="00000500000000000000" pitchFamily="50" charset="0"/>
                      <a:ea typeface="Open Sans Condensed" panose="020B0806030504020204" pitchFamily="34" charset="0"/>
                      <a:cs typeface="Open Sans Condensed" panose="020B0806030504020204" pitchFamily="34" charset="0"/>
                    </a:rPr>
                    <a:t>2005</a:t>
                  </a:r>
                </a:p>
              </p:txBody>
            </p:sp>
            <p:sp>
              <p:nvSpPr>
                <p:cNvPr id="62" name="TextBox 61"/>
                <p:cNvSpPr txBox="1"/>
                <p:nvPr/>
              </p:nvSpPr>
              <p:spPr>
                <a:xfrm>
                  <a:off x="8257328" y="3324772"/>
                  <a:ext cx="834751" cy="323165"/>
                </a:xfrm>
                <a:prstGeom prst="rect">
                  <a:avLst/>
                </a:prstGeom>
                <a:noFill/>
              </p:spPr>
              <p:txBody>
                <a:bodyPr wrap="square" rtlCol="0">
                  <a:spAutoFit/>
                </a:bodyPr>
                <a:lstStyle/>
                <a:p>
                  <a:pPr algn="ctr"/>
                  <a:r>
                    <a:rPr lang="en-US" sz="1500" spc="100" dirty="0">
                      <a:latin typeface="Montserrat" panose="00000500000000000000" pitchFamily="50" charset="0"/>
                      <a:ea typeface="Open Sans Condensed" panose="020B0806030504020204" pitchFamily="34" charset="0"/>
                      <a:cs typeface="Open Sans Condensed" panose="020B0806030504020204" pitchFamily="34" charset="0"/>
                    </a:rPr>
                    <a:t>2008</a:t>
                  </a:r>
                </a:p>
              </p:txBody>
            </p:sp>
          </p:grpSp>
        </p:grpSp>
        <p:grpSp>
          <p:nvGrpSpPr>
            <p:cNvPr id="63" name="Group 62"/>
            <p:cNvGrpSpPr/>
            <p:nvPr/>
          </p:nvGrpSpPr>
          <p:grpSpPr>
            <a:xfrm>
              <a:off x="1577601" y="4702444"/>
              <a:ext cx="1300684" cy="899271"/>
              <a:chOff x="1613885" y="4872059"/>
              <a:chExt cx="1300684" cy="899271"/>
            </a:xfrm>
          </p:grpSpPr>
          <p:sp>
            <p:nvSpPr>
              <p:cNvPr id="64" name="Rectangle 17"/>
              <p:cNvSpPr>
                <a:spLocks/>
              </p:cNvSpPr>
              <p:nvPr/>
            </p:nvSpPr>
            <p:spPr bwMode="auto">
              <a:xfrm>
                <a:off x="1674172" y="5112651"/>
                <a:ext cx="1180111" cy="658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800" dirty="0">
                    <a:solidFill>
                      <a:schemeClr val="tx1">
                        <a:lumMod val="65000"/>
                        <a:lumOff val="35000"/>
                      </a:schemeClr>
                    </a:solidFill>
                    <a:latin typeface="Montserrat" panose="00000500000000000000" pitchFamily="50" charset="0"/>
                    <a:ea typeface="Open Sans Condensed Light" panose="020B0306030504020204" pitchFamily="34" charset="0"/>
                    <a:cs typeface="Open Sans Condensed Light" panose="020B0306030504020204" pitchFamily="34" charset="0"/>
                    <a:sym typeface="Montserrat-Regular" charset="0"/>
                  </a:rPr>
                  <a:t>This letterhead design is meant to project an image of the flyer and professionalism.</a:t>
                </a:r>
              </a:p>
            </p:txBody>
          </p:sp>
          <p:sp>
            <p:nvSpPr>
              <p:cNvPr id="65" name="Rectangle 17"/>
              <p:cNvSpPr>
                <a:spLocks/>
              </p:cNvSpPr>
              <p:nvPr/>
            </p:nvSpPr>
            <p:spPr bwMode="auto">
              <a:xfrm>
                <a:off x="1613885" y="4872059"/>
                <a:ext cx="1300684" cy="240592"/>
              </a:xfrm>
              <a:prstGeom prst="rect">
                <a:avLst/>
              </a:pr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1500" dirty="0">
                    <a:latin typeface="Montserrat" panose="00000500000000000000" pitchFamily="50" charset="0"/>
                    <a:ea typeface="Open Sans Condensed" panose="020B0806030504020204" pitchFamily="34" charset="0"/>
                    <a:cs typeface="Open Sans Condensed" panose="020B0806030504020204" pitchFamily="34" charset="0"/>
                    <a:sym typeface="Montserrat-Regular" charset="0"/>
                  </a:rPr>
                  <a:t>Beginning</a:t>
                </a:r>
              </a:p>
            </p:txBody>
          </p:sp>
        </p:grpSp>
        <p:grpSp>
          <p:nvGrpSpPr>
            <p:cNvPr id="66" name="Group 65"/>
            <p:cNvGrpSpPr/>
            <p:nvPr/>
          </p:nvGrpSpPr>
          <p:grpSpPr>
            <a:xfrm>
              <a:off x="6735010" y="4702444"/>
              <a:ext cx="1300684" cy="899271"/>
              <a:chOff x="1613885" y="4872059"/>
              <a:chExt cx="1300684" cy="899271"/>
            </a:xfrm>
          </p:grpSpPr>
          <p:sp>
            <p:nvSpPr>
              <p:cNvPr id="67" name="Rectangle 17"/>
              <p:cNvSpPr>
                <a:spLocks/>
              </p:cNvSpPr>
              <p:nvPr/>
            </p:nvSpPr>
            <p:spPr bwMode="auto">
              <a:xfrm>
                <a:off x="1674172" y="5112651"/>
                <a:ext cx="1180111" cy="658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800" dirty="0">
                    <a:solidFill>
                      <a:schemeClr val="tx1">
                        <a:lumMod val="65000"/>
                        <a:lumOff val="35000"/>
                      </a:schemeClr>
                    </a:solidFill>
                    <a:latin typeface="Montserrat" panose="00000500000000000000" pitchFamily="50" charset="0"/>
                    <a:ea typeface="Open Sans Condensed Light" panose="020B0306030504020204" pitchFamily="34" charset="0"/>
                    <a:cs typeface="Open Sans Condensed Light" panose="020B0306030504020204" pitchFamily="34" charset="0"/>
                    <a:sym typeface="Montserrat-Regular" charset="0"/>
                  </a:rPr>
                  <a:t>This letterhead design is meant to project an image of the flyer and professionalism.</a:t>
                </a:r>
              </a:p>
            </p:txBody>
          </p:sp>
          <p:sp>
            <p:nvSpPr>
              <p:cNvPr id="68" name="Rectangle 17"/>
              <p:cNvSpPr>
                <a:spLocks/>
              </p:cNvSpPr>
              <p:nvPr/>
            </p:nvSpPr>
            <p:spPr bwMode="auto">
              <a:xfrm>
                <a:off x="1613885" y="4872059"/>
                <a:ext cx="1300684" cy="240592"/>
              </a:xfrm>
              <a:prstGeom prst="rect">
                <a:avLst/>
              </a:pr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1500" dirty="0" err="1">
                    <a:latin typeface="Montserrat" panose="00000500000000000000" pitchFamily="50" charset="0"/>
                    <a:ea typeface="Open Sans Condensed" panose="020B0806030504020204" pitchFamily="34" charset="0"/>
                    <a:cs typeface="Open Sans Condensed" panose="020B0806030504020204" pitchFamily="34" charset="0"/>
                    <a:sym typeface="Montserrat-Regular" charset="0"/>
                  </a:rPr>
                  <a:t>Setingup</a:t>
                </a:r>
                <a:endParaRPr lang="en-US" sz="1500" dirty="0">
                  <a:latin typeface="Montserrat" panose="00000500000000000000" pitchFamily="50" charset="0"/>
                  <a:ea typeface="Open Sans Condensed" panose="020B0806030504020204" pitchFamily="34" charset="0"/>
                  <a:cs typeface="Open Sans Condensed" panose="020B0806030504020204" pitchFamily="34" charset="0"/>
                  <a:sym typeface="Montserrat-Regular" charset="0"/>
                </a:endParaRPr>
              </a:p>
            </p:txBody>
          </p:sp>
        </p:grpSp>
        <p:cxnSp>
          <p:nvCxnSpPr>
            <p:cNvPr id="17" name="Straight Arrow Connector 16"/>
            <p:cNvCxnSpPr>
              <a:cxnSpLocks/>
            </p:cNvCxnSpPr>
            <p:nvPr/>
          </p:nvCxnSpPr>
          <p:spPr>
            <a:xfrm>
              <a:off x="2227943" y="4121321"/>
              <a:ext cx="0" cy="426217"/>
            </a:xfrm>
            <a:prstGeom prst="straightConnector1">
              <a:avLst/>
            </a:prstGeom>
            <a:ln w="1905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69" name="Straight Arrow Connector 68"/>
            <p:cNvCxnSpPr>
              <a:cxnSpLocks/>
            </p:cNvCxnSpPr>
            <p:nvPr/>
          </p:nvCxnSpPr>
          <p:spPr>
            <a:xfrm>
              <a:off x="7385352" y="4121321"/>
              <a:ext cx="0" cy="426217"/>
            </a:xfrm>
            <a:prstGeom prst="straightConnector1">
              <a:avLst/>
            </a:prstGeom>
            <a:ln w="1905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grpSp>
          <p:nvGrpSpPr>
            <p:cNvPr id="70" name="Group 69"/>
            <p:cNvGrpSpPr/>
            <p:nvPr/>
          </p:nvGrpSpPr>
          <p:grpSpPr>
            <a:xfrm>
              <a:off x="4156306" y="1715506"/>
              <a:ext cx="1300684" cy="899271"/>
              <a:chOff x="1613885" y="4872059"/>
              <a:chExt cx="1300684" cy="899271"/>
            </a:xfrm>
          </p:grpSpPr>
          <p:sp>
            <p:nvSpPr>
              <p:cNvPr id="71" name="Rectangle 17"/>
              <p:cNvSpPr>
                <a:spLocks/>
              </p:cNvSpPr>
              <p:nvPr/>
            </p:nvSpPr>
            <p:spPr bwMode="auto">
              <a:xfrm>
                <a:off x="1674172" y="5112651"/>
                <a:ext cx="1180111" cy="658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800" dirty="0">
                    <a:solidFill>
                      <a:schemeClr val="tx1">
                        <a:lumMod val="65000"/>
                        <a:lumOff val="35000"/>
                      </a:schemeClr>
                    </a:solidFill>
                    <a:latin typeface="Montserrat" panose="00000500000000000000" pitchFamily="50" charset="0"/>
                    <a:ea typeface="Open Sans Condensed Light" panose="020B0306030504020204" pitchFamily="34" charset="0"/>
                    <a:cs typeface="Open Sans Condensed Light" panose="020B0306030504020204" pitchFamily="34" charset="0"/>
                    <a:sym typeface="Montserrat-Regular" charset="0"/>
                  </a:rPr>
                  <a:t>This letterhead design is meant to project an image of the flyer and professionalism.</a:t>
                </a:r>
              </a:p>
            </p:txBody>
          </p:sp>
          <p:sp>
            <p:nvSpPr>
              <p:cNvPr id="72" name="Rectangle 17"/>
              <p:cNvSpPr>
                <a:spLocks/>
              </p:cNvSpPr>
              <p:nvPr/>
            </p:nvSpPr>
            <p:spPr bwMode="auto">
              <a:xfrm>
                <a:off x="1613885" y="4872059"/>
                <a:ext cx="1300684" cy="240592"/>
              </a:xfrm>
              <a:prstGeom prst="rect">
                <a:avLst/>
              </a:pr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1500" dirty="0">
                    <a:latin typeface="Montserrat" panose="00000500000000000000" pitchFamily="50" charset="0"/>
                    <a:ea typeface="Open Sans Condensed" panose="020B0806030504020204" pitchFamily="34" charset="0"/>
                    <a:cs typeface="Open Sans Condensed" panose="020B0806030504020204" pitchFamily="34" charset="0"/>
                    <a:sym typeface="Montserrat-Regular" charset="0"/>
                  </a:rPr>
                  <a:t>Creative</a:t>
                </a:r>
              </a:p>
            </p:txBody>
          </p:sp>
        </p:grpSp>
        <p:cxnSp>
          <p:nvCxnSpPr>
            <p:cNvPr id="73" name="Straight Arrow Connector 72"/>
            <p:cNvCxnSpPr>
              <a:cxnSpLocks/>
            </p:cNvCxnSpPr>
            <p:nvPr/>
          </p:nvCxnSpPr>
          <p:spPr>
            <a:xfrm flipV="1">
              <a:off x="4805475" y="2676453"/>
              <a:ext cx="0" cy="426216"/>
            </a:xfrm>
            <a:prstGeom prst="straightConnector1">
              <a:avLst/>
            </a:prstGeom>
            <a:ln w="1905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74" name="Straight Arrow Connector 73"/>
            <p:cNvCxnSpPr>
              <a:cxnSpLocks/>
            </p:cNvCxnSpPr>
            <p:nvPr/>
          </p:nvCxnSpPr>
          <p:spPr>
            <a:xfrm flipV="1">
              <a:off x="9964056" y="2676453"/>
              <a:ext cx="0" cy="426216"/>
            </a:xfrm>
            <a:prstGeom prst="straightConnector1">
              <a:avLst/>
            </a:prstGeom>
            <a:ln w="1905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grpSp>
          <p:nvGrpSpPr>
            <p:cNvPr id="75" name="Group 74"/>
            <p:cNvGrpSpPr/>
            <p:nvPr/>
          </p:nvGrpSpPr>
          <p:grpSpPr>
            <a:xfrm>
              <a:off x="9313714" y="1715506"/>
              <a:ext cx="1300684" cy="899271"/>
              <a:chOff x="1613885" y="4872059"/>
              <a:chExt cx="1300684" cy="899271"/>
            </a:xfrm>
          </p:grpSpPr>
          <p:sp>
            <p:nvSpPr>
              <p:cNvPr id="76" name="Rectangle 17"/>
              <p:cNvSpPr>
                <a:spLocks/>
              </p:cNvSpPr>
              <p:nvPr/>
            </p:nvSpPr>
            <p:spPr bwMode="auto">
              <a:xfrm>
                <a:off x="1674172" y="5112651"/>
                <a:ext cx="1180111" cy="658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800" dirty="0">
                    <a:solidFill>
                      <a:schemeClr val="tx1">
                        <a:lumMod val="65000"/>
                        <a:lumOff val="35000"/>
                      </a:schemeClr>
                    </a:solidFill>
                    <a:latin typeface="Montserrat" panose="00000500000000000000" pitchFamily="50" charset="0"/>
                    <a:ea typeface="Open Sans Condensed Light" panose="020B0306030504020204" pitchFamily="34" charset="0"/>
                    <a:cs typeface="Open Sans Condensed Light" panose="020B0306030504020204" pitchFamily="34" charset="0"/>
                    <a:sym typeface="Montserrat-Regular" charset="0"/>
                  </a:rPr>
                  <a:t>This letterhead design is meant to project an image of the flyer and professionalism.</a:t>
                </a:r>
              </a:p>
            </p:txBody>
          </p:sp>
          <p:sp>
            <p:nvSpPr>
              <p:cNvPr id="77" name="Rectangle 17"/>
              <p:cNvSpPr>
                <a:spLocks/>
              </p:cNvSpPr>
              <p:nvPr/>
            </p:nvSpPr>
            <p:spPr bwMode="auto">
              <a:xfrm>
                <a:off x="1613885" y="4872059"/>
                <a:ext cx="1300684" cy="240592"/>
              </a:xfrm>
              <a:prstGeom prst="rect">
                <a:avLst/>
              </a:pr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1500" dirty="0">
                    <a:latin typeface="Montserrat" panose="00000500000000000000" pitchFamily="50" charset="0"/>
                    <a:ea typeface="Open Sans Condensed" panose="020B0806030504020204" pitchFamily="34" charset="0"/>
                    <a:cs typeface="Open Sans Condensed" panose="020B0806030504020204" pitchFamily="34" charset="0"/>
                    <a:sym typeface="Montserrat-Regular" charset="0"/>
                  </a:rPr>
                  <a:t>Fly To Ahead</a:t>
                </a:r>
              </a:p>
            </p:txBody>
          </p:sp>
        </p:grpSp>
      </p:grpSp>
    </p:spTree>
    <p:extLst>
      <p:ext uri="{BB962C8B-B14F-4D97-AF65-F5344CB8AC3E}">
        <p14:creationId xmlns:p14="http://schemas.microsoft.com/office/powerpoint/2010/main" val="1453639595"/>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lide Number Placeholder 20"/>
          <p:cNvSpPr>
            <a:spLocks noGrp="1"/>
          </p:cNvSpPr>
          <p:nvPr>
            <p:ph type="sldNum" sz="quarter" idx="11"/>
          </p:nvPr>
        </p:nvSpPr>
        <p:spPr/>
        <p:txBody>
          <a:bodyPr/>
          <a:lstStyle>
            <a:lvl1pPr algn="ctr">
              <a:defRPr sz="1200" b="0" i="0">
                <a:solidFill>
                  <a:schemeClr val="bg1"/>
                </a:solidFill>
                <a:latin typeface="Montserrat" panose="00000500000000000000" pitchFamily="50" charset="0"/>
                <a:ea typeface="Open Sans Condensed" panose="020B0806030504020204" pitchFamily="34" charset="0"/>
                <a:cs typeface="Open Sans Condensed" panose="020B0806030504020204" pitchFamily="34" charset="0"/>
              </a:defRPr>
            </a:lvl1pPr>
          </a:lstStyle>
          <a:p>
            <a:fld id="{21551D4C-8DCD-481E-AE96-1D8DBA4948C1}" type="slidenum">
              <a:rPr lang="en-US" smtClean="0"/>
              <a:pPr/>
              <a:t>13</a:t>
            </a:fld>
            <a:endParaRPr lang="en-US" dirty="0"/>
          </a:p>
        </p:txBody>
      </p:sp>
      <p:sp>
        <p:nvSpPr>
          <p:cNvPr id="4" name="Date Placeholder 23"/>
          <p:cNvSpPr>
            <a:spLocks noGrp="1"/>
          </p:cNvSpPr>
          <p:nvPr>
            <p:ph type="dt" sz="half" idx="12"/>
          </p:nvPr>
        </p:nvSpPr>
        <p:spPr/>
        <p:txBody>
          <a:bodyPr/>
          <a:lstStyle>
            <a:lvl1pPr algn="l">
              <a:defRPr sz="1000" b="0" i="0">
                <a:solidFill>
                  <a:schemeClr val="tx1">
                    <a:lumMod val="75000"/>
                    <a:lumOff val="25000"/>
                  </a:schemeClr>
                </a:solidFill>
                <a:latin typeface="Montserrat" panose="00000500000000000000" pitchFamily="50" charset="0"/>
                <a:ea typeface="Open Sans Condensed Light" panose="020B0306030504020204" pitchFamily="34" charset="0"/>
                <a:cs typeface="Open Sans Condensed Light" panose="020B0306030504020204" pitchFamily="34" charset="0"/>
              </a:defRPr>
            </a:lvl1pPr>
          </a:lstStyle>
          <a:p>
            <a:r>
              <a:rPr lang="en-US"/>
              <a:t>www.yourwebsite.com</a:t>
            </a:r>
            <a:endParaRPr lang="en-US" dirty="0"/>
          </a:p>
        </p:txBody>
      </p:sp>
      <p:sp>
        <p:nvSpPr>
          <p:cNvPr id="2" name="Title 1"/>
          <p:cNvSpPr>
            <a:spLocks noGrp="1"/>
          </p:cNvSpPr>
          <p:nvPr>
            <p:ph type="title"/>
          </p:nvPr>
        </p:nvSpPr>
        <p:spPr/>
        <p:txBody>
          <a:bodyPr/>
          <a:lstStyle/>
          <a:p>
            <a:r>
              <a:rPr lang="en-US" dirty="0"/>
              <a:t>Infographic</a:t>
            </a:r>
            <a:endParaRPr lang="en-US" dirty="0">
              <a:solidFill>
                <a:schemeClr val="accent5"/>
              </a:solidFill>
            </a:endParaRPr>
          </a:p>
        </p:txBody>
      </p:sp>
      <p:sp>
        <p:nvSpPr>
          <p:cNvPr id="49" name="Title Placeholder 1"/>
          <p:cNvSpPr txBox="1">
            <a:spLocks/>
          </p:cNvSpPr>
          <p:nvPr/>
        </p:nvSpPr>
        <p:spPr>
          <a:xfrm>
            <a:off x="838200" y="942496"/>
            <a:ext cx="10515600" cy="343005"/>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2500" b="1" i="0" kern="1200">
                <a:solidFill>
                  <a:schemeClr val="tx1"/>
                </a:solidFill>
                <a:latin typeface="Montserrat" charset="0"/>
                <a:ea typeface="Montserrat" charset="0"/>
                <a:cs typeface="Montserrat" charset="0"/>
              </a:defRPr>
            </a:lvl1pPr>
          </a:lstStyle>
          <a:p>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Lorem ipsum dolor sit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amet</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agam</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facer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modo</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data lorem ipsum dolor sit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amet</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agam</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facer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modo</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data.</a:t>
            </a:r>
          </a:p>
        </p:txBody>
      </p:sp>
      <p:grpSp>
        <p:nvGrpSpPr>
          <p:cNvPr id="53" name="Group 52"/>
          <p:cNvGrpSpPr/>
          <p:nvPr/>
        </p:nvGrpSpPr>
        <p:grpSpPr>
          <a:xfrm>
            <a:off x="1346579" y="1768631"/>
            <a:ext cx="9498842" cy="3826152"/>
            <a:chOff x="1344653" y="1855313"/>
            <a:chExt cx="9498842" cy="3826152"/>
          </a:xfrm>
        </p:grpSpPr>
        <p:grpSp>
          <p:nvGrpSpPr>
            <p:cNvPr id="78" name="Group 77"/>
            <p:cNvGrpSpPr/>
            <p:nvPr/>
          </p:nvGrpSpPr>
          <p:grpSpPr>
            <a:xfrm>
              <a:off x="1344653" y="1855313"/>
              <a:ext cx="9498842" cy="2500865"/>
              <a:chOff x="1346579" y="2109186"/>
              <a:chExt cx="9498842" cy="2274560"/>
            </a:xfrm>
          </p:grpSpPr>
          <p:graphicFrame>
            <p:nvGraphicFramePr>
              <p:cNvPr id="83" name="Chart 82"/>
              <p:cNvGraphicFramePr/>
              <p:nvPr>
                <p:extLst>
                  <p:ext uri="{D42A27DB-BD31-4B8C-83A1-F6EECF244321}">
                    <p14:modId xmlns:p14="http://schemas.microsoft.com/office/powerpoint/2010/main" val="3889064828"/>
                  </p:ext>
                </p:extLst>
              </p:nvPr>
            </p:nvGraphicFramePr>
            <p:xfrm>
              <a:off x="1346579" y="2109186"/>
              <a:ext cx="9498842" cy="1964975"/>
            </p:xfrm>
            <a:graphic>
              <a:graphicData uri="http://schemas.openxmlformats.org/drawingml/2006/chart">
                <c:chart xmlns:c="http://schemas.openxmlformats.org/drawingml/2006/chart" xmlns:r="http://schemas.openxmlformats.org/officeDocument/2006/relationships" r:id="rId3"/>
              </a:graphicData>
            </a:graphic>
          </p:graphicFrame>
          <p:sp>
            <p:nvSpPr>
              <p:cNvPr id="84" name="Rectangle 83"/>
              <p:cNvSpPr/>
              <p:nvPr/>
            </p:nvSpPr>
            <p:spPr bwMode="auto">
              <a:xfrm>
                <a:off x="1346579" y="4138218"/>
                <a:ext cx="9350683" cy="245528"/>
              </a:xfrm>
              <a:prstGeom prst="rect">
                <a:avLst/>
              </a:prstGeom>
              <a:solidFill>
                <a:schemeClr val="tx1">
                  <a:alpha val="6000"/>
                </a:schemeClr>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defPPr>
                  <a:defRPr lang="en-US"/>
                </a:defPPr>
                <a:lvl1pPr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1pPr>
                <a:lvl2pPr marL="171446"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2pPr>
                <a:lvl3pPr marL="342891"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3pPr>
                <a:lvl4pPr marL="514337"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4pPr>
                <a:lvl5pPr marL="685783"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5pPr>
                <a:lvl6pPr marL="857229"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6pPr>
                <a:lvl7pPr marL="1028674"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7pPr>
                <a:lvl8pPr marL="1200120"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8pPr>
                <a:lvl9pPr marL="1371566"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9p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85" name="Rectangle 84"/>
              <p:cNvSpPr/>
              <p:nvPr/>
            </p:nvSpPr>
            <p:spPr bwMode="auto">
              <a:xfrm>
                <a:off x="2217420" y="4223264"/>
                <a:ext cx="113616" cy="94363"/>
              </a:xfrm>
              <a:prstGeom prst="rect">
                <a:avLst/>
              </a:prstGeom>
              <a:solidFill>
                <a:schemeClr val="tx1">
                  <a:lumMod val="95000"/>
                  <a:lumOff val="5000"/>
                </a:schemeClr>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defPPr>
                  <a:defRPr lang="en-US"/>
                </a:defPPr>
                <a:lvl1pPr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1pPr>
                <a:lvl2pPr marL="171446"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2pPr>
                <a:lvl3pPr marL="342891"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3pPr>
                <a:lvl4pPr marL="514337"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4pPr>
                <a:lvl5pPr marL="685783"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5pPr>
                <a:lvl6pPr marL="857229"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6pPr>
                <a:lvl7pPr marL="1028674"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7pPr>
                <a:lvl8pPr marL="1200120"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8pPr>
                <a:lvl9pPr marL="1371566"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9p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dirty="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86" name="Rectangle 85"/>
              <p:cNvSpPr>
                <a:spLocks/>
              </p:cNvSpPr>
              <p:nvPr/>
            </p:nvSpPr>
            <p:spPr bwMode="auto">
              <a:xfrm>
                <a:off x="2460820" y="4204336"/>
                <a:ext cx="1094707" cy="113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1pPr>
                <a:lvl2pPr marL="171446"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2pPr>
                <a:lvl3pPr marL="342891"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3pPr>
                <a:lvl4pPr marL="514337"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4pPr>
                <a:lvl5pPr marL="685783"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5pPr>
                <a:lvl6pPr marL="857229"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6pPr>
                <a:lvl7pPr marL="1028674"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7pPr>
                <a:lvl8pPr marL="1200120"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8pPr>
                <a:lvl9pPr marL="1371566"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9pPr>
              </a:lstStyle>
              <a:p>
                <a:pPr algn="l">
                  <a:lnSpc>
                    <a:spcPts val="1200"/>
                  </a:lnSpc>
                </a:pPr>
                <a:r>
                  <a:rPr lang="en-US" sz="800" dirty="0">
                    <a:solidFill>
                      <a:schemeClr val="tx1"/>
                    </a:solidFill>
                    <a:latin typeface="Montserrat" panose="00000500000000000000" pitchFamily="50" charset="0"/>
                    <a:ea typeface="Lato" charset="0"/>
                    <a:cs typeface="Lato" charset="0"/>
                    <a:sym typeface="Montserrat-Regular" charset="0"/>
                  </a:rPr>
                  <a:t>This letterhead</a:t>
                </a:r>
              </a:p>
            </p:txBody>
          </p:sp>
          <p:sp>
            <p:nvSpPr>
              <p:cNvPr id="87" name="Rectangle 86"/>
              <p:cNvSpPr/>
              <p:nvPr/>
            </p:nvSpPr>
            <p:spPr bwMode="auto">
              <a:xfrm>
                <a:off x="4340541" y="4223264"/>
                <a:ext cx="114254" cy="94364"/>
              </a:xfrm>
              <a:prstGeom prst="rect">
                <a:avLst/>
              </a:prstGeom>
              <a:solidFill>
                <a:schemeClr val="tx1">
                  <a:lumMod val="85000"/>
                  <a:lumOff val="15000"/>
                </a:schemeClr>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defPPr>
                  <a:defRPr lang="en-US"/>
                </a:defPPr>
                <a:lvl1pPr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1pPr>
                <a:lvl2pPr marL="171446"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2pPr>
                <a:lvl3pPr marL="342891"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3pPr>
                <a:lvl4pPr marL="514337"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4pPr>
                <a:lvl5pPr marL="685783"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5pPr>
                <a:lvl6pPr marL="857229"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6pPr>
                <a:lvl7pPr marL="1028674"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7pPr>
                <a:lvl8pPr marL="1200120"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8pPr>
                <a:lvl9pPr marL="1371566"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9p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dirty="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88" name="Rectangle 87"/>
              <p:cNvSpPr>
                <a:spLocks/>
              </p:cNvSpPr>
              <p:nvPr/>
            </p:nvSpPr>
            <p:spPr bwMode="auto">
              <a:xfrm>
                <a:off x="4584579" y="4204336"/>
                <a:ext cx="1094707" cy="113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1pPr>
                <a:lvl2pPr marL="171446"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2pPr>
                <a:lvl3pPr marL="342891"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3pPr>
                <a:lvl4pPr marL="514337"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4pPr>
                <a:lvl5pPr marL="685783"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5pPr>
                <a:lvl6pPr marL="857229"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6pPr>
                <a:lvl7pPr marL="1028674"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7pPr>
                <a:lvl8pPr marL="1200120"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8pPr>
                <a:lvl9pPr marL="1371566"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9pPr>
              </a:lstStyle>
              <a:p>
                <a:pPr algn="l">
                  <a:lnSpc>
                    <a:spcPts val="1200"/>
                  </a:lnSpc>
                </a:pPr>
                <a:r>
                  <a:rPr lang="en-US" sz="800" dirty="0">
                    <a:solidFill>
                      <a:schemeClr val="tx1"/>
                    </a:solidFill>
                    <a:latin typeface="Montserrat" panose="00000500000000000000" pitchFamily="50" charset="0"/>
                    <a:ea typeface="Lato" charset="0"/>
                    <a:cs typeface="Lato" charset="0"/>
                    <a:sym typeface="Montserrat-Regular" charset="0"/>
                  </a:rPr>
                  <a:t>This letterhead</a:t>
                </a:r>
              </a:p>
            </p:txBody>
          </p:sp>
          <p:sp>
            <p:nvSpPr>
              <p:cNvPr id="89" name="Rectangle 88"/>
              <p:cNvSpPr/>
              <p:nvPr/>
            </p:nvSpPr>
            <p:spPr bwMode="auto">
              <a:xfrm>
                <a:off x="6464300" y="4223264"/>
                <a:ext cx="114255" cy="94363"/>
              </a:xfrm>
              <a:prstGeom prst="rect">
                <a:avLst/>
              </a:prstGeom>
              <a:solidFill>
                <a:schemeClr val="tx1">
                  <a:lumMod val="75000"/>
                  <a:lumOff val="25000"/>
                </a:schemeClr>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defPPr>
                  <a:defRPr lang="en-US"/>
                </a:defPPr>
                <a:lvl1pPr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1pPr>
                <a:lvl2pPr marL="171446"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2pPr>
                <a:lvl3pPr marL="342891"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3pPr>
                <a:lvl4pPr marL="514337"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4pPr>
                <a:lvl5pPr marL="685783"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5pPr>
                <a:lvl6pPr marL="857229"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6pPr>
                <a:lvl7pPr marL="1028674"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7pPr>
                <a:lvl8pPr marL="1200120"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8pPr>
                <a:lvl9pPr marL="1371566"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9p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90" name="Rectangle 89"/>
              <p:cNvSpPr>
                <a:spLocks/>
              </p:cNvSpPr>
              <p:nvPr/>
            </p:nvSpPr>
            <p:spPr bwMode="auto">
              <a:xfrm>
                <a:off x="6708339" y="4204336"/>
                <a:ext cx="1094707" cy="113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1pPr>
                <a:lvl2pPr marL="171446"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2pPr>
                <a:lvl3pPr marL="342891"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3pPr>
                <a:lvl4pPr marL="514337"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4pPr>
                <a:lvl5pPr marL="685783"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5pPr>
                <a:lvl6pPr marL="857229"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6pPr>
                <a:lvl7pPr marL="1028674"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7pPr>
                <a:lvl8pPr marL="1200120"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8pPr>
                <a:lvl9pPr marL="1371566"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9pPr>
              </a:lstStyle>
              <a:p>
                <a:pPr algn="l">
                  <a:lnSpc>
                    <a:spcPts val="1200"/>
                  </a:lnSpc>
                </a:pPr>
                <a:r>
                  <a:rPr lang="en-US" sz="800" dirty="0">
                    <a:solidFill>
                      <a:schemeClr val="tx1"/>
                    </a:solidFill>
                    <a:latin typeface="Montserrat" panose="00000500000000000000" pitchFamily="50" charset="0"/>
                    <a:ea typeface="Lato" charset="0"/>
                    <a:cs typeface="Lato" charset="0"/>
                    <a:sym typeface="Montserrat-Regular" charset="0"/>
                  </a:rPr>
                  <a:t>This letterhead</a:t>
                </a:r>
              </a:p>
            </p:txBody>
          </p:sp>
          <p:sp>
            <p:nvSpPr>
              <p:cNvPr id="91" name="Rectangle 90"/>
              <p:cNvSpPr/>
              <p:nvPr/>
            </p:nvSpPr>
            <p:spPr bwMode="auto">
              <a:xfrm>
                <a:off x="8578850" y="4223264"/>
                <a:ext cx="123464" cy="94363"/>
              </a:xfrm>
              <a:prstGeom prst="rect">
                <a:avLst/>
              </a:prstGeom>
              <a:solidFill>
                <a:schemeClr val="tx1">
                  <a:lumMod val="65000"/>
                  <a:lumOff val="35000"/>
                </a:schemeClr>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defPPr>
                  <a:defRPr lang="en-US"/>
                </a:defPPr>
                <a:lvl1pPr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1pPr>
                <a:lvl2pPr marL="171446"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2pPr>
                <a:lvl3pPr marL="342891"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3pPr>
                <a:lvl4pPr marL="514337"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4pPr>
                <a:lvl5pPr marL="685783"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5pPr>
                <a:lvl6pPr marL="857229"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6pPr>
                <a:lvl7pPr marL="1028674"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7pPr>
                <a:lvl8pPr marL="1200120"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8pPr>
                <a:lvl9pPr marL="1371566"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9p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92" name="Rectangle 91"/>
              <p:cNvSpPr>
                <a:spLocks/>
              </p:cNvSpPr>
              <p:nvPr/>
            </p:nvSpPr>
            <p:spPr bwMode="auto">
              <a:xfrm>
                <a:off x="8832098" y="4204336"/>
                <a:ext cx="1094707" cy="113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1pPr>
                <a:lvl2pPr marL="171446"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2pPr>
                <a:lvl3pPr marL="342891"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3pPr>
                <a:lvl4pPr marL="514337"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4pPr>
                <a:lvl5pPr marL="685783"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5pPr>
                <a:lvl6pPr marL="857229"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6pPr>
                <a:lvl7pPr marL="1028674"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7pPr>
                <a:lvl8pPr marL="1200120"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8pPr>
                <a:lvl9pPr marL="1371566"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9pPr>
              </a:lstStyle>
              <a:p>
                <a:pPr algn="l">
                  <a:lnSpc>
                    <a:spcPts val="1200"/>
                  </a:lnSpc>
                </a:pPr>
                <a:r>
                  <a:rPr lang="en-US" sz="800">
                    <a:solidFill>
                      <a:schemeClr val="tx1"/>
                    </a:solidFill>
                    <a:latin typeface="Montserrat" panose="00000500000000000000" pitchFamily="50" charset="0"/>
                    <a:ea typeface="Lato" charset="0"/>
                    <a:cs typeface="Lato" charset="0"/>
                    <a:sym typeface="Montserrat-Regular" charset="0"/>
                  </a:rPr>
                  <a:t>This letterhead</a:t>
                </a:r>
                <a:endParaRPr lang="en-US" sz="800" dirty="0">
                  <a:solidFill>
                    <a:schemeClr val="tx1"/>
                  </a:solidFill>
                  <a:latin typeface="Montserrat" panose="00000500000000000000" pitchFamily="50" charset="0"/>
                  <a:ea typeface="Lato" charset="0"/>
                  <a:cs typeface="Lato" charset="0"/>
                  <a:sym typeface="Montserrat-Regular" charset="0"/>
                </a:endParaRPr>
              </a:p>
            </p:txBody>
          </p:sp>
          <p:sp>
            <p:nvSpPr>
              <p:cNvPr id="93" name="TextBox 92"/>
              <p:cNvSpPr txBox="1"/>
              <p:nvPr/>
            </p:nvSpPr>
            <p:spPr>
              <a:xfrm>
                <a:off x="6734493" y="2991820"/>
                <a:ext cx="504149" cy="223940"/>
              </a:xfrm>
              <a:prstGeom prst="rect">
                <a:avLst/>
              </a:prstGeom>
              <a:noFill/>
            </p:spPr>
            <p:txBody>
              <a:bodyPr wrap="square" rtlCol="0">
                <a:spAutoFit/>
              </a:bodyPr>
              <a:lstStyle/>
              <a:p>
                <a:pPr algn="ctr"/>
                <a:r>
                  <a:rPr lang="en-US" sz="1000" spc="100" dirty="0">
                    <a:solidFill>
                      <a:schemeClr val="bg1"/>
                    </a:solidFill>
                    <a:latin typeface="Montserrat" panose="00000500000000000000" pitchFamily="50" charset="0"/>
                    <a:ea typeface="Open Sans Condensed Light" panose="020B0306030504020204" pitchFamily="34" charset="0"/>
                    <a:cs typeface="Open Sans Condensed Light" panose="020B0306030504020204" pitchFamily="34" charset="0"/>
                  </a:rPr>
                  <a:t>30%</a:t>
                </a:r>
              </a:p>
            </p:txBody>
          </p:sp>
          <p:sp>
            <p:nvSpPr>
              <p:cNvPr id="94" name="TextBox 93"/>
              <p:cNvSpPr txBox="1"/>
              <p:nvPr/>
            </p:nvSpPr>
            <p:spPr>
              <a:xfrm>
                <a:off x="7378473" y="3343792"/>
                <a:ext cx="504149" cy="223940"/>
              </a:xfrm>
              <a:prstGeom prst="rect">
                <a:avLst/>
              </a:prstGeom>
              <a:noFill/>
            </p:spPr>
            <p:txBody>
              <a:bodyPr wrap="square" rtlCol="0">
                <a:spAutoFit/>
              </a:bodyPr>
              <a:lstStyle/>
              <a:p>
                <a:pPr algn="ctr"/>
                <a:r>
                  <a:rPr lang="en-US" sz="1000" spc="100" dirty="0">
                    <a:solidFill>
                      <a:schemeClr val="bg1"/>
                    </a:solidFill>
                    <a:latin typeface="Montserrat" panose="00000500000000000000" pitchFamily="50" charset="0"/>
                    <a:ea typeface="Open Sans Condensed Light" panose="020B0306030504020204" pitchFamily="34" charset="0"/>
                    <a:cs typeface="Open Sans Condensed Light" panose="020B0306030504020204" pitchFamily="34" charset="0"/>
                  </a:rPr>
                  <a:t>10%</a:t>
                </a:r>
              </a:p>
            </p:txBody>
          </p:sp>
          <p:sp>
            <p:nvSpPr>
              <p:cNvPr id="95" name="TextBox 94"/>
              <p:cNvSpPr txBox="1"/>
              <p:nvPr/>
            </p:nvSpPr>
            <p:spPr>
              <a:xfrm>
                <a:off x="9001198" y="2792562"/>
                <a:ext cx="504149" cy="223940"/>
              </a:xfrm>
              <a:prstGeom prst="rect">
                <a:avLst/>
              </a:prstGeom>
              <a:noFill/>
            </p:spPr>
            <p:txBody>
              <a:bodyPr wrap="square" rtlCol="0">
                <a:spAutoFit/>
              </a:bodyPr>
              <a:lstStyle/>
              <a:p>
                <a:pPr algn="ctr"/>
                <a:r>
                  <a:rPr lang="en-US" sz="1000" spc="100" dirty="0">
                    <a:solidFill>
                      <a:schemeClr val="bg1"/>
                    </a:solidFill>
                    <a:latin typeface="Montserrat" panose="00000500000000000000" pitchFamily="50" charset="0"/>
                    <a:ea typeface="Open Sans Condensed Light" panose="020B0306030504020204" pitchFamily="34" charset="0"/>
                    <a:cs typeface="Open Sans Condensed Light" panose="020B0306030504020204" pitchFamily="34" charset="0"/>
                  </a:rPr>
                  <a:t>45%</a:t>
                </a:r>
              </a:p>
            </p:txBody>
          </p:sp>
          <p:sp>
            <p:nvSpPr>
              <p:cNvPr id="96" name="TextBox 95"/>
              <p:cNvSpPr txBox="1"/>
              <p:nvPr/>
            </p:nvSpPr>
            <p:spPr>
              <a:xfrm>
                <a:off x="9653866" y="3088223"/>
                <a:ext cx="504149" cy="223940"/>
              </a:xfrm>
              <a:prstGeom prst="rect">
                <a:avLst/>
              </a:prstGeom>
              <a:noFill/>
            </p:spPr>
            <p:txBody>
              <a:bodyPr wrap="square" rtlCol="0">
                <a:spAutoFit/>
              </a:bodyPr>
              <a:lstStyle/>
              <a:p>
                <a:pPr algn="ctr"/>
                <a:r>
                  <a:rPr lang="en-US" sz="1000" spc="100" dirty="0">
                    <a:solidFill>
                      <a:schemeClr val="bg1"/>
                    </a:solidFill>
                    <a:latin typeface="Montserrat" panose="00000500000000000000" pitchFamily="50" charset="0"/>
                    <a:ea typeface="Open Sans Condensed Light" panose="020B0306030504020204" pitchFamily="34" charset="0"/>
                    <a:cs typeface="Open Sans Condensed Light" panose="020B0306030504020204" pitchFamily="34" charset="0"/>
                  </a:rPr>
                  <a:t>25%</a:t>
                </a:r>
              </a:p>
            </p:txBody>
          </p:sp>
          <p:sp>
            <p:nvSpPr>
              <p:cNvPr id="97" name="TextBox 96"/>
              <p:cNvSpPr txBox="1"/>
              <p:nvPr/>
            </p:nvSpPr>
            <p:spPr>
              <a:xfrm>
                <a:off x="5119232" y="3253840"/>
                <a:ext cx="504149" cy="223940"/>
              </a:xfrm>
              <a:prstGeom prst="rect">
                <a:avLst/>
              </a:prstGeom>
              <a:noFill/>
            </p:spPr>
            <p:txBody>
              <a:bodyPr wrap="square" rtlCol="0">
                <a:spAutoFit/>
              </a:bodyPr>
              <a:lstStyle/>
              <a:p>
                <a:pPr algn="ctr"/>
                <a:r>
                  <a:rPr lang="en-US" sz="1000" spc="100" dirty="0">
                    <a:solidFill>
                      <a:schemeClr val="bg1"/>
                    </a:solidFill>
                    <a:latin typeface="Montserrat" panose="00000500000000000000" pitchFamily="50" charset="0"/>
                    <a:ea typeface="Open Sans Condensed Light" panose="020B0306030504020204" pitchFamily="34" charset="0"/>
                    <a:cs typeface="Open Sans Condensed Light" panose="020B0306030504020204" pitchFamily="34" charset="0"/>
                  </a:rPr>
                  <a:t>15%</a:t>
                </a:r>
              </a:p>
            </p:txBody>
          </p:sp>
          <p:sp>
            <p:nvSpPr>
              <p:cNvPr id="98" name="TextBox 97"/>
              <p:cNvSpPr txBox="1"/>
              <p:nvPr/>
            </p:nvSpPr>
            <p:spPr>
              <a:xfrm>
                <a:off x="4519266" y="2546695"/>
                <a:ext cx="504149" cy="223940"/>
              </a:xfrm>
              <a:prstGeom prst="rect">
                <a:avLst/>
              </a:prstGeom>
              <a:noFill/>
            </p:spPr>
            <p:txBody>
              <a:bodyPr wrap="square" rtlCol="0">
                <a:spAutoFit/>
              </a:bodyPr>
              <a:lstStyle/>
              <a:p>
                <a:pPr algn="ctr"/>
                <a:r>
                  <a:rPr lang="en-US" sz="1000" spc="100" dirty="0">
                    <a:solidFill>
                      <a:schemeClr val="bg1"/>
                    </a:solidFill>
                    <a:latin typeface="Montserrat" panose="00000500000000000000" pitchFamily="50" charset="0"/>
                    <a:ea typeface="Open Sans Condensed Light" panose="020B0306030504020204" pitchFamily="34" charset="0"/>
                    <a:cs typeface="Open Sans Condensed Light" panose="020B0306030504020204" pitchFamily="34" charset="0"/>
                  </a:rPr>
                  <a:t>50%</a:t>
                </a:r>
              </a:p>
            </p:txBody>
          </p:sp>
          <p:sp>
            <p:nvSpPr>
              <p:cNvPr id="99" name="TextBox 98"/>
              <p:cNvSpPr txBox="1"/>
              <p:nvPr/>
            </p:nvSpPr>
            <p:spPr>
              <a:xfrm>
                <a:off x="2903535" y="2574534"/>
                <a:ext cx="504149" cy="223940"/>
              </a:xfrm>
              <a:prstGeom prst="rect">
                <a:avLst/>
              </a:prstGeom>
              <a:noFill/>
            </p:spPr>
            <p:txBody>
              <a:bodyPr wrap="square" rtlCol="0">
                <a:spAutoFit/>
              </a:bodyPr>
              <a:lstStyle/>
              <a:p>
                <a:pPr algn="ctr"/>
                <a:r>
                  <a:rPr lang="en-US" sz="1000" spc="100" dirty="0">
                    <a:solidFill>
                      <a:schemeClr val="bg1"/>
                    </a:solidFill>
                    <a:latin typeface="Montserrat" panose="00000500000000000000" pitchFamily="50" charset="0"/>
                    <a:ea typeface="Open Sans Condensed Light" panose="020B0306030504020204" pitchFamily="34" charset="0"/>
                    <a:cs typeface="Open Sans Condensed Light" panose="020B0306030504020204" pitchFamily="34" charset="0"/>
                  </a:rPr>
                  <a:t>50%</a:t>
                </a:r>
              </a:p>
            </p:txBody>
          </p:sp>
          <p:sp>
            <p:nvSpPr>
              <p:cNvPr id="100" name="TextBox 99"/>
              <p:cNvSpPr txBox="1"/>
              <p:nvPr/>
            </p:nvSpPr>
            <p:spPr>
              <a:xfrm>
                <a:off x="2274228" y="3253840"/>
                <a:ext cx="504149" cy="223940"/>
              </a:xfrm>
              <a:prstGeom prst="rect">
                <a:avLst/>
              </a:prstGeom>
              <a:noFill/>
            </p:spPr>
            <p:txBody>
              <a:bodyPr wrap="square" rtlCol="0">
                <a:spAutoFit/>
              </a:bodyPr>
              <a:lstStyle/>
              <a:p>
                <a:pPr algn="ctr"/>
                <a:r>
                  <a:rPr lang="en-US" sz="1000" spc="100" dirty="0">
                    <a:solidFill>
                      <a:schemeClr val="bg1"/>
                    </a:solidFill>
                    <a:latin typeface="Montserrat" panose="00000500000000000000" pitchFamily="50" charset="0"/>
                    <a:ea typeface="Open Sans Condensed Light" panose="020B0306030504020204" pitchFamily="34" charset="0"/>
                    <a:cs typeface="Open Sans Condensed Light" panose="020B0306030504020204" pitchFamily="34" charset="0"/>
                  </a:rPr>
                  <a:t>15%</a:t>
                </a:r>
              </a:p>
            </p:txBody>
          </p:sp>
        </p:grpSp>
        <p:sp>
          <p:nvSpPr>
            <p:cNvPr id="79" name="Rectangle 78"/>
            <p:cNvSpPr/>
            <p:nvPr/>
          </p:nvSpPr>
          <p:spPr>
            <a:xfrm>
              <a:off x="1344653" y="4583079"/>
              <a:ext cx="9350683" cy="109838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0" name="Group 79"/>
            <p:cNvGrpSpPr/>
            <p:nvPr/>
          </p:nvGrpSpPr>
          <p:grpSpPr>
            <a:xfrm>
              <a:off x="3209816" y="4782732"/>
              <a:ext cx="5620356" cy="699080"/>
              <a:chOff x="700828" y="4789387"/>
              <a:chExt cx="5620356" cy="1090228"/>
            </a:xfrm>
          </p:grpSpPr>
          <p:sp>
            <p:nvSpPr>
              <p:cNvPr id="81" name="Rectangle 80"/>
              <p:cNvSpPr>
                <a:spLocks/>
              </p:cNvSpPr>
              <p:nvPr/>
            </p:nvSpPr>
            <p:spPr bwMode="auto">
              <a:xfrm>
                <a:off x="700828" y="5264679"/>
                <a:ext cx="5620356" cy="6149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1pPr>
                <a:lvl2pPr marL="171446"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2pPr>
                <a:lvl3pPr marL="342891"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3pPr>
                <a:lvl4pPr marL="514337"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4pPr>
                <a:lvl5pPr marL="685783"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5pPr>
                <a:lvl6pPr marL="857229"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6pPr>
                <a:lvl7pPr marL="1028674"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7pPr>
                <a:lvl8pPr marL="1200120"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8pPr>
                <a:lvl9pPr marL="1371566"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9pPr>
              </a:lstStyle>
              <a:p>
                <a:pPr>
                  <a:lnSpc>
                    <a:spcPct val="130000"/>
                  </a:lnSpc>
                </a:pPr>
                <a:r>
                  <a:rPr lang="en-US" sz="800" dirty="0">
                    <a:solidFill>
                      <a:schemeClr val="tx1"/>
                    </a:solidFill>
                    <a:latin typeface="Montserrat" panose="00000500000000000000" pitchFamily="50" charset="0"/>
                    <a:ea typeface="Open Sans Condensed Light" panose="020B0306030504020204" pitchFamily="34" charset="0"/>
                    <a:cs typeface="Open Sans Condensed Light" panose="020B0306030504020204" pitchFamily="34" charset="0"/>
                    <a:sym typeface="Montserrat-Regular" charset="0"/>
                  </a:rPr>
                  <a:t>This letterhead design is meant you project an image of professionalism and reliability. By using simple ands alignments we have created a very spacious feeling. The</a:t>
                </a:r>
              </a:p>
            </p:txBody>
          </p:sp>
          <p:sp>
            <p:nvSpPr>
              <p:cNvPr id="82" name="Rectangle 81"/>
              <p:cNvSpPr>
                <a:spLocks/>
              </p:cNvSpPr>
              <p:nvPr/>
            </p:nvSpPr>
            <p:spPr bwMode="auto">
              <a:xfrm>
                <a:off x="2046989" y="4789387"/>
                <a:ext cx="2928036" cy="464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1pPr>
                <a:lvl2pPr marL="171446"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2pPr>
                <a:lvl3pPr marL="342891"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3pPr>
                <a:lvl4pPr marL="514337"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4pPr>
                <a:lvl5pPr marL="685783"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5pPr>
                <a:lvl6pPr marL="857229"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6pPr>
                <a:lvl7pPr marL="1028674"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7pPr>
                <a:lvl8pPr marL="1200120"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8pPr>
                <a:lvl9pPr marL="1371566" algn="l" defTabSz="171446"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9pPr>
              </a:lstStyle>
              <a:p>
                <a:pPr>
                  <a:lnSpc>
                    <a:spcPts val="2000"/>
                  </a:lnSpc>
                </a:pPr>
                <a:r>
                  <a:rPr lang="en-US" sz="1500" b="1" dirty="0">
                    <a:solidFill>
                      <a:schemeClr val="tx1"/>
                    </a:solidFill>
                    <a:latin typeface="Montserrat" panose="00000500000000000000" pitchFamily="50" charset="0"/>
                    <a:ea typeface="Open Sans Condensed" panose="020B0806030504020204" pitchFamily="34" charset="0"/>
                    <a:cs typeface="Open Sans Condensed" panose="020B0806030504020204" pitchFamily="34" charset="0"/>
                    <a:sym typeface="Montserrat-Bold" charset="0"/>
                  </a:rPr>
                  <a:t>AWESOME HEADLINE TEXT</a:t>
                </a:r>
              </a:p>
            </p:txBody>
          </p:sp>
        </p:grpSp>
      </p:grpSp>
    </p:spTree>
    <p:extLst>
      <p:ext uri="{BB962C8B-B14F-4D97-AF65-F5344CB8AC3E}">
        <p14:creationId xmlns:p14="http://schemas.microsoft.com/office/powerpoint/2010/main" val="1171684785"/>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lide Number Placeholder 20"/>
          <p:cNvSpPr>
            <a:spLocks noGrp="1"/>
          </p:cNvSpPr>
          <p:nvPr>
            <p:ph type="sldNum" sz="quarter" idx="11"/>
          </p:nvPr>
        </p:nvSpPr>
        <p:spPr/>
        <p:txBody>
          <a:bodyPr/>
          <a:lstStyle>
            <a:lvl1pPr algn="ctr">
              <a:defRPr sz="1200" b="0" i="0">
                <a:solidFill>
                  <a:schemeClr val="bg1"/>
                </a:solidFill>
                <a:latin typeface="Montserrat" panose="00000500000000000000" pitchFamily="50" charset="0"/>
                <a:ea typeface="Open Sans Condensed" panose="020B0806030504020204" pitchFamily="34" charset="0"/>
                <a:cs typeface="Open Sans Condensed" panose="020B0806030504020204" pitchFamily="34" charset="0"/>
              </a:defRPr>
            </a:lvl1pPr>
          </a:lstStyle>
          <a:p>
            <a:fld id="{21551D4C-8DCD-481E-AE96-1D8DBA4948C1}" type="slidenum">
              <a:rPr lang="en-US" smtClean="0"/>
              <a:pPr/>
              <a:t>14</a:t>
            </a:fld>
            <a:endParaRPr lang="en-US" dirty="0"/>
          </a:p>
        </p:txBody>
      </p:sp>
      <p:sp>
        <p:nvSpPr>
          <p:cNvPr id="4" name="Date Placeholder 23"/>
          <p:cNvSpPr>
            <a:spLocks noGrp="1"/>
          </p:cNvSpPr>
          <p:nvPr>
            <p:ph type="dt" sz="half" idx="12"/>
          </p:nvPr>
        </p:nvSpPr>
        <p:spPr/>
        <p:txBody>
          <a:bodyPr/>
          <a:lstStyle>
            <a:lvl1pPr algn="l">
              <a:defRPr sz="1000" b="0" i="0">
                <a:solidFill>
                  <a:schemeClr val="tx1">
                    <a:lumMod val="75000"/>
                    <a:lumOff val="25000"/>
                  </a:schemeClr>
                </a:solidFill>
                <a:latin typeface="Montserrat" panose="00000500000000000000" pitchFamily="50" charset="0"/>
                <a:ea typeface="Open Sans Condensed Light" panose="020B0306030504020204" pitchFamily="34" charset="0"/>
                <a:cs typeface="Open Sans Condensed Light" panose="020B0306030504020204" pitchFamily="34" charset="0"/>
              </a:defRPr>
            </a:lvl1pPr>
          </a:lstStyle>
          <a:p>
            <a:r>
              <a:rPr lang="en-US"/>
              <a:t>www.yourwebsite.com</a:t>
            </a:r>
            <a:endParaRPr lang="en-US" dirty="0"/>
          </a:p>
        </p:txBody>
      </p:sp>
      <p:sp>
        <p:nvSpPr>
          <p:cNvPr id="2" name="Title 1"/>
          <p:cNvSpPr>
            <a:spLocks noGrp="1"/>
          </p:cNvSpPr>
          <p:nvPr>
            <p:ph type="title"/>
          </p:nvPr>
        </p:nvSpPr>
        <p:spPr/>
        <p:txBody>
          <a:bodyPr/>
          <a:lstStyle/>
          <a:p>
            <a:r>
              <a:rPr lang="en-US" dirty="0"/>
              <a:t>Analysis </a:t>
            </a:r>
            <a:r>
              <a:rPr lang="en-US" dirty="0">
                <a:solidFill>
                  <a:schemeClr val="accent5"/>
                </a:solidFill>
              </a:rPr>
              <a:t>&amp;</a:t>
            </a:r>
            <a:r>
              <a:rPr lang="en-US" dirty="0"/>
              <a:t> </a:t>
            </a:r>
            <a:r>
              <a:rPr lang="en-US" dirty="0">
                <a:solidFill>
                  <a:schemeClr val="accent5"/>
                </a:solidFill>
              </a:rPr>
              <a:t>Report</a:t>
            </a:r>
          </a:p>
        </p:txBody>
      </p:sp>
      <p:sp>
        <p:nvSpPr>
          <p:cNvPr id="49" name="Title Placeholder 1"/>
          <p:cNvSpPr txBox="1">
            <a:spLocks/>
          </p:cNvSpPr>
          <p:nvPr/>
        </p:nvSpPr>
        <p:spPr>
          <a:xfrm>
            <a:off x="838200" y="942496"/>
            <a:ext cx="10515600" cy="343005"/>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2500" b="1" i="0" kern="1200">
                <a:solidFill>
                  <a:schemeClr val="tx1"/>
                </a:solidFill>
                <a:latin typeface="Montserrat" charset="0"/>
                <a:ea typeface="Montserrat" charset="0"/>
                <a:cs typeface="Montserrat" charset="0"/>
              </a:defRPr>
            </a:lvl1pPr>
          </a:lstStyle>
          <a:p>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Lorem ipsum dolor sit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amet</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agam</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facer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modo</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data lorem ipsum dolor sit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amet</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agam</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facer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modo</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data.</a:t>
            </a:r>
          </a:p>
        </p:txBody>
      </p:sp>
      <p:graphicFrame>
        <p:nvGraphicFramePr>
          <p:cNvPr id="30" name="Table 29"/>
          <p:cNvGraphicFramePr>
            <a:graphicFrameLocks noGrp="1"/>
          </p:cNvGraphicFramePr>
          <p:nvPr>
            <p:extLst>
              <p:ext uri="{D42A27DB-BD31-4B8C-83A1-F6EECF244321}">
                <p14:modId xmlns:p14="http://schemas.microsoft.com/office/powerpoint/2010/main" val="3284784473"/>
              </p:ext>
            </p:extLst>
          </p:nvPr>
        </p:nvGraphicFramePr>
        <p:xfrm>
          <a:off x="2883633" y="3853619"/>
          <a:ext cx="2371344" cy="1828800"/>
        </p:xfrm>
        <a:graphic>
          <a:graphicData uri="http://schemas.openxmlformats.org/drawingml/2006/table">
            <a:tbl>
              <a:tblPr firstRow="1" bandRow="1">
                <a:tableStyleId>{7DF18680-E054-41AD-8BC1-D1AEF772440D}</a:tableStyleId>
              </a:tblPr>
              <a:tblGrid>
                <a:gridCol w="1493520">
                  <a:extLst>
                    <a:ext uri="{9D8B030D-6E8A-4147-A177-3AD203B41FA5}">
                      <a16:colId xmlns:a16="http://schemas.microsoft.com/office/drawing/2014/main" val="20000"/>
                    </a:ext>
                  </a:extLst>
                </a:gridCol>
                <a:gridCol w="877824">
                  <a:extLst>
                    <a:ext uri="{9D8B030D-6E8A-4147-A177-3AD203B41FA5}">
                      <a16:colId xmlns:a16="http://schemas.microsoft.com/office/drawing/2014/main" val="20001"/>
                    </a:ext>
                  </a:extLst>
                </a:gridCol>
              </a:tblGrid>
              <a:tr h="323698">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0"/>
                  </a:ext>
                </a:extLst>
              </a:tr>
              <a:tr h="323698">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1"/>
                  </a:ext>
                </a:extLst>
              </a:tr>
              <a:tr h="323698">
                <a:tc>
                  <a:txBody>
                    <a:bodyPr/>
                    <a:lstStyle/>
                    <a:p>
                      <a:endParaRPr lang="en-US"/>
                    </a:p>
                  </a:txBody>
                  <a:tcPr/>
                </a:tc>
                <a:tc>
                  <a:txBody>
                    <a:bodyPr/>
                    <a:lstStyle/>
                    <a:p>
                      <a:endParaRPr lang="en-US"/>
                    </a:p>
                  </a:txBody>
                  <a:tcPr/>
                </a:tc>
                <a:extLst>
                  <a:ext uri="{0D108BD9-81ED-4DB2-BD59-A6C34878D82A}">
                    <a16:rowId xmlns:a16="http://schemas.microsoft.com/office/drawing/2014/main" val="10002"/>
                  </a:ext>
                </a:extLst>
              </a:tr>
              <a:tr h="323698">
                <a:tc>
                  <a:txBody>
                    <a:bodyPr/>
                    <a:lstStyle/>
                    <a:p>
                      <a:endParaRPr lang="en-US"/>
                    </a:p>
                  </a:txBody>
                  <a:tcPr/>
                </a:tc>
                <a:tc>
                  <a:txBody>
                    <a:bodyPr/>
                    <a:lstStyle/>
                    <a:p>
                      <a:endParaRPr lang="en-US"/>
                    </a:p>
                  </a:txBody>
                  <a:tcPr/>
                </a:tc>
                <a:extLst>
                  <a:ext uri="{0D108BD9-81ED-4DB2-BD59-A6C34878D82A}">
                    <a16:rowId xmlns:a16="http://schemas.microsoft.com/office/drawing/2014/main" val="10003"/>
                  </a:ext>
                </a:extLst>
              </a:tr>
              <a:tr h="323698">
                <a:tc>
                  <a:txBody>
                    <a:bodyPr/>
                    <a:lstStyle/>
                    <a:p>
                      <a:endParaRPr lang="en-US"/>
                    </a:p>
                  </a:txBody>
                  <a:tcPr/>
                </a:tc>
                <a:tc>
                  <a:txBody>
                    <a:bodyPr/>
                    <a:lstStyle/>
                    <a:p>
                      <a:endParaRPr lang="en-US" dirty="0"/>
                    </a:p>
                  </a:txBody>
                  <a:tcPr/>
                </a:tc>
                <a:extLst>
                  <a:ext uri="{0D108BD9-81ED-4DB2-BD59-A6C34878D82A}">
                    <a16:rowId xmlns:a16="http://schemas.microsoft.com/office/drawing/2014/main" val="10004"/>
                  </a:ext>
                </a:extLst>
              </a:tr>
            </a:tbl>
          </a:graphicData>
        </a:graphic>
      </p:graphicFrame>
      <p:graphicFrame>
        <p:nvGraphicFramePr>
          <p:cNvPr id="31" name="Table 30"/>
          <p:cNvGraphicFramePr>
            <a:graphicFrameLocks noGrp="1"/>
          </p:cNvGraphicFramePr>
          <p:nvPr>
            <p:extLst>
              <p:ext uri="{D42A27DB-BD31-4B8C-83A1-F6EECF244321}">
                <p14:modId xmlns:p14="http://schemas.microsoft.com/office/powerpoint/2010/main" val="2284846683"/>
              </p:ext>
            </p:extLst>
          </p:nvPr>
        </p:nvGraphicFramePr>
        <p:xfrm>
          <a:off x="5696814" y="3848301"/>
          <a:ext cx="2371344" cy="1828800"/>
        </p:xfrm>
        <a:graphic>
          <a:graphicData uri="http://schemas.openxmlformats.org/drawingml/2006/table">
            <a:tbl>
              <a:tblPr firstRow="1" bandRow="1">
                <a:tableStyleId>{073A0DAA-6AF3-43AB-8588-CEC1D06C72B9}</a:tableStyleId>
              </a:tblPr>
              <a:tblGrid>
                <a:gridCol w="931164">
                  <a:extLst>
                    <a:ext uri="{9D8B030D-6E8A-4147-A177-3AD203B41FA5}">
                      <a16:colId xmlns:a16="http://schemas.microsoft.com/office/drawing/2014/main" val="20000"/>
                    </a:ext>
                  </a:extLst>
                </a:gridCol>
                <a:gridCol w="1440180">
                  <a:extLst>
                    <a:ext uri="{9D8B030D-6E8A-4147-A177-3AD203B41FA5}">
                      <a16:colId xmlns:a16="http://schemas.microsoft.com/office/drawing/2014/main" val="20001"/>
                    </a:ext>
                  </a:extLst>
                </a:gridCol>
              </a:tblGrid>
              <a:tr h="323698">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0"/>
                  </a:ext>
                </a:extLst>
              </a:tr>
              <a:tr h="323698">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1"/>
                  </a:ext>
                </a:extLst>
              </a:tr>
              <a:tr h="323698">
                <a:tc>
                  <a:txBody>
                    <a:bodyPr/>
                    <a:lstStyle/>
                    <a:p>
                      <a:endParaRPr lang="en-US"/>
                    </a:p>
                  </a:txBody>
                  <a:tcPr/>
                </a:tc>
                <a:tc>
                  <a:txBody>
                    <a:bodyPr/>
                    <a:lstStyle/>
                    <a:p>
                      <a:endParaRPr lang="en-US"/>
                    </a:p>
                  </a:txBody>
                  <a:tcPr/>
                </a:tc>
                <a:extLst>
                  <a:ext uri="{0D108BD9-81ED-4DB2-BD59-A6C34878D82A}">
                    <a16:rowId xmlns:a16="http://schemas.microsoft.com/office/drawing/2014/main" val="10002"/>
                  </a:ext>
                </a:extLst>
              </a:tr>
              <a:tr h="323698">
                <a:tc>
                  <a:txBody>
                    <a:bodyPr/>
                    <a:lstStyle/>
                    <a:p>
                      <a:endParaRPr lang="en-US"/>
                    </a:p>
                  </a:txBody>
                  <a:tcPr/>
                </a:tc>
                <a:tc>
                  <a:txBody>
                    <a:bodyPr/>
                    <a:lstStyle/>
                    <a:p>
                      <a:endParaRPr lang="en-US"/>
                    </a:p>
                  </a:txBody>
                  <a:tcPr/>
                </a:tc>
                <a:extLst>
                  <a:ext uri="{0D108BD9-81ED-4DB2-BD59-A6C34878D82A}">
                    <a16:rowId xmlns:a16="http://schemas.microsoft.com/office/drawing/2014/main" val="10003"/>
                  </a:ext>
                </a:extLst>
              </a:tr>
              <a:tr h="323698">
                <a:tc>
                  <a:txBody>
                    <a:bodyPr/>
                    <a:lstStyle/>
                    <a:p>
                      <a:endParaRPr lang="en-US"/>
                    </a:p>
                  </a:txBody>
                  <a:tcPr/>
                </a:tc>
                <a:tc>
                  <a:txBody>
                    <a:bodyPr/>
                    <a:lstStyle/>
                    <a:p>
                      <a:endParaRPr lang="en-US" dirty="0"/>
                    </a:p>
                  </a:txBody>
                  <a:tcPr/>
                </a:tc>
                <a:extLst>
                  <a:ext uri="{0D108BD9-81ED-4DB2-BD59-A6C34878D82A}">
                    <a16:rowId xmlns:a16="http://schemas.microsoft.com/office/drawing/2014/main" val="10004"/>
                  </a:ext>
                </a:extLst>
              </a:tr>
            </a:tbl>
          </a:graphicData>
        </a:graphic>
      </p:graphicFrame>
      <p:graphicFrame>
        <p:nvGraphicFramePr>
          <p:cNvPr id="32" name="Table 31"/>
          <p:cNvGraphicFramePr>
            <a:graphicFrameLocks noGrp="1"/>
          </p:cNvGraphicFramePr>
          <p:nvPr>
            <p:extLst>
              <p:ext uri="{D42A27DB-BD31-4B8C-83A1-F6EECF244321}">
                <p14:modId xmlns:p14="http://schemas.microsoft.com/office/powerpoint/2010/main" val="136422921"/>
              </p:ext>
            </p:extLst>
          </p:nvPr>
        </p:nvGraphicFramePr>
        <p:xfrm>
          <a:off x="8494767" y="3854437"/>
          <a:ext cx="2371344" cy="1828800"/>
        </p:xfrm>
        <a:graphic>
          <a:graphicData uri="http://schemas.openxmlformats.org/drawingml/2006/table">
            <a:tbl>
              <a:tblPr firstRow="1" bandRow="1">
                <a:tableStyleId>{7DF18680-E054-41AD-8BC1-D1AEF772440D}</a:tableStyleId>
              </a:tblPr>
              <a:tblGrid>
                <a:gridCol w="1185672">
                  <a:extLst>
                    <a:ext uri="{9D8B030D-6E8A-4147-A177-3AD203B41FA5}">
                      <a16:colId xmlns:a16="http://schemas.microsoft.com/office/drawing/2014/main" val="20000"/>
                    </a:ext>
                  </a:extLst>
                </a:gridCol>
                <a:gridCol w="1185672">
                  <a:extLst>
                    <a:ext uri="{9D8B030D-6E8A-4147-A177-3AD203B41FA5}">
                      <a16:colId xmlns:a16="http://schemas.microsoft.com/office/drawing/2014/main" val="20001"/>
                    </a:ext>
                  </a:extLst>
                </a:gridCol>
              </a:tblGrid>
              <a:tr h="323698">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0"/>
                  </a:ext>
                </a:extLst>
              </a:tr>
              <a:tr h="323698">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1"/>
                  </a:ext>
                </a:extLst>
              </a:tr>
              <a:tr h="323698">
                <a:tc>
                  <a:txBody>
                    <a:bodyPr/>
                    <a:lstStyle/>
                    <a:p>
                      <a:endParaRPr lang="en-US"/>
                    </a:p>
                  </a:txBody>
                  <a:tcPr/>
                </a:tc>
                <a:tc>
                  <a:txBody>
                    <a:bodyPr/>
                    <a:lstStyle/>
                    <a:p>
                      <a:endParaRPr lang="en-US"/>
                    </a:p>
                  </a:txBody>
                  <a:tcPr/>
                </a:tc>
                <a:extLst>
                  <a:ext uri="{0D108BD9-81ED-4DB2-BD59-A6C34878D82A}">
                    <a16:rowId xmlns:a16="http://schemas.microsoft.com/office/drawing/2014/main" val="10002"/>
                  </a:ext>
                </a:extLst>
              </a:tr>
              <a:tr h="323698">
                <a:tc>
                  <a:txBody>
                    <a:bodyPr/>
                    <a:lstStyle/>
                    <a:p>
                      <a:endParaRPr lang="en-US"/>
                    </a:p>
                  </a:txBody>
                  <a:tcPr/>
                </a:tc>
                <a:tc>
                  <a:txBody>
                    <a:bodyPr/>
                    <a:lstStyle/>
                    <a:p>
                      <a:endParaRPr lang="en-US"/>
                    </a:p>
                  </a:txBody>
                  <a:tcPr/>
                </a:tc>
                <a:extLst>
                  <a:ext uri="{0D108BD9-81ED-4DB2-BD59-A6C34878D82A}">
                    <a16:rowId xmlns:a16="http://schemas.microsoft.com/office/drawing/2014/main" val="10003"/>
                  </a:ext>
                </a:extLst>
              </a:tr>
              <a:tr h="323698">
                <a:tc>
                  <a:txBody>
                    <a:bodyPr/>
                    <a:lstStyle/>
                    <a:p>
                      <a:endParaRPr lang="en-US"/>
                    </a:p>
                  </a:txBody>
                  <a:tcPr/>
                </a:tc>
                <a:tc>
                  <a:txBody>
                    <a:bodyPr/>
                    <a:lstStyle/>
                    <a:p>
                      <a:endParaRPr lang="en-US" dirty="0"/>
                    </a:p>
                  </a:txBody>
                  <a:tcPr/>
                </a:tc>
                <a:extLst>
                  <a:ext uri="{0D108BD9-81ED-4DB2-BD59-A6C34878D82A}">
                    <a16:rowId xmlns:a16="http://schemas.microsoft.com/office/drawing/2014/main" val="10004"/>
                  </a:ext>
                </a:extLst>
              </a:tr>
            </a:tbl>
          </a:graphicData>
        </a:graphic>
      </p:graphicFrame>
      <p:grpSp>
        <p:nvGrpSpPr>
          <p:cNvPr id="9" name="Group 8"/>
          <p:cNvGrpSpPr/>
          <p:nvPr/>
        </p:nvGrpSpPr>
        <p:grpSpPr>
          <a:xfrm>
            <a:off x="2889669" y="2094977"/>
            <a:ext cx="2295637" cy="600075"/>
            <a:chOff x="2580573" y="2196642"/>
            <a:chExt cx="2295637" cy="600075"/>
          </a:xfrm>
        </p:grpSpPr>
        <p:sp>
          <p:nvSpPr>
            <p:cNvPr id="37" name="AutoShape 61"/>
            <p:cNvSpPr>
              <a:spLocks/>
            </p:cNvSpPr>
            <p:nvPr/>
          </p:nvSpPr>
          <p:spPr bwMode="auto">
            <a:xfrm>
              <a:off x="2580573" y="2232602"/>
              <a:ext cx="646236" cy="517062"/>
            </a:xfrm>
            <a:custGeom>
              <a:avLst/>
              <a:gdLst/>
              <a:ahLst/>
              <a:cxnLst/>
              <a:rect l="0" t="0" r="r" b="b"/>
              <a:pathLst>
                <a:path w="21600" h="21600">
                  <a:moveTo>
                    <a:pt x="18684" y="8639"/>
                  </a:moveTo>
                  <a:cubicBezTo>
                    <a:pt x="18267" y="8639"/>
                    <a:pt x="17928" y="8215"/>
                    <a:pt x="17928" y="7693"/>
                  </a:cubicBezTo>
                  <a:cubicBezTo>
                    <a:pt x="17928" y="7172"/>
                    <a:pt x="18267" y="6749"/>
                    <a:pt x="18684" y="6749"/>
                  </a:cubicBezTo>
                  <a:cubicBezTo>
                    <a:pt x="19102" y="6749"/>
                    <a:pt x="19440" y="7172"/>
                    <a:pt x="19440" y="7693"/>
                  </a:cubicBezTo>
                  <a:cubicBezTo>
                    <a:pt x="19440" y="8215"/>
                    <a:pt x="19102" y="8639"/>
                    <a:pt x="18684" y="8639"/>
                  </a:cubicBezTo>
                  <a:cubicBezTo>
                    <a:pt x="18684" y="8639"/>
                    <a:pt x="18684" y="8639"/>
                    <a:pt x="18684" y="8639"/>
                  </a:cubicBezTo>
                  <a:close/>
                  <a:moveTo>
                    <a:pt x="10800" y="18901"/>
                  </a:moveTo>
                  <a:cubicBezTo>
                    <a:pt x="7817" y="18901"/>
                    <a:pt x="5400" y="15878"/>
                    <a:pt x="5400" y="12150"/>
                  </a:cubicBezTo>
                  <a:cubicBezTo>
                    <a:pt x="5400" y="8423"/>
                    <a:pt x="7817" y="5400"/>
                    <a:pt x="10800" y="5400"/>
                  </a:cubicBezTo>
                  <a:cubicBezTo>
                    <a:pt x="13782" y="5400"/>
                    <a:pt x="16200" y="8423"/>
                    <a:pt x="16200" y="12150"/>
                  </a:cubicBezTo>
                  <a:cubicBezTo>
                    <a:pt x="16200" y="15878"/>
                    <a:pt x="13782" y="18901"/>
                    <a:pt x="10800" y="18901"/>
                  </a:cubicBezTo>
                  <a:cubicBezTo>
                    <a:pt x="10800" y="18901"/>
                    <a:pt x="10800" y="18901"/>
                    <a:pt x="10800" y="18901"/>
                  </a:cubicBezTo>
                  <a:close/>
                  <a:moveTo>
                    <a:pt x="19440" y="4050"/>
                  </a:moveTo>
                  <a:lnTo>
                    <a:pt x="16848" y="4050"/>
                  </a:lnTo>
                  <a:cubicBezTo>
                    <a:pt x="16491" y="4050"/>
                    <a:pt x="16107" y="3705"/>
                    <a:pt x="15995" y="3281"/>
                  </a:cubicBezTo>
                  <a:lnTo>
                    <a:pt x="15325" y="768"/>
                  </a:lnTo>
                  <a:cubicBezTo>
                    <a:pt x="15212" y="346"/>
                    <a:pt x="14829" y="0"/>
                    <a:pt x="14473" y="0"/>
                  </a:cubicBezTo>
                  <a:lnTo>
                    <a:pt x="7128" y="0"/>
                  </a:lnTo>
                  <a:cubicBezTo>
                    <a:pt x="6771" y="0"/>
                    <a:pt x="6387" y="346"/>
                    <a:pt x="6276" y="768"/>
                  </a:cubicBezTo>
                  <a:lnTo>
                    <a:pt x="5605" y="3281"/>
                  </a:lnTo>
                  <a:cubicBezTo>
                    <a:pt x="5492" y="3705"/>
                    <a:pt x="5109" y="4050"/>
                    <a:pt x="4752" y="4050"/>
                  </a:cubicBezTo>
                  <a:lnTo>
                    <a:pt x="2160" y="4050"/>
                  </a:lnTo>
                  <a:cubicBezTo>
                    <a:pt x="973" y="4050"/>
                    <a:pt x="0" y="5266"/>
                    <a:pt x="0" y="6750"/>
                  </a:cubicBezTo>
                  <a:lnTo>
                    <a:pt x="0" y="18901"/>
                  </a:lnTo>
                  <a:cubicBezTo>
                    <a:pt x="0" y="20385"/>
                    <a:pt x="973" y="21600"/>
                    <a:pt x="2160" y="21600"/>
                  </a:cubicBezTo>
                  <a:lnTo>
                    <a:pt x="19440" y="21600"/>
                  </a:lnTo>
                  <a:cubicBezTo>
                    <a:pt x="20628" y="21600"/>
                    <a:pt x="21600" y="20385"/>
                    <a:pt x="21600" y="18901"/>
                  </a:cubicBezTo>
                  <a:lnTo>
                    <a:pt x="21600" y="6750"/>
                  </a:lnTo>
                  <a:cubicBezTo>
                    <a:pt x="21600" y="5266"/>
                    <a:pt x="20628" y="4050"/>
                    <a:pt x="19440" y="4050"/>
                  </a:cubicBezTo>
                  <a:cubicBezTo>
                    <a:pt x="19440" y="4050"/>
                    <a:pt x="19440" y="4050"/>
                    <a:pt x="19440" y="4050"/>
                  </a:cubicBezTo>
                  <a:close/>
                  <a:moveTo>
                    <a:pt x="10800" y="8100"/>
                  </a:moveTo>
                  <a:cubicBezTo>
                    <a:pt x="9011" y="8100"/>
                    <a:pt x="7560" y="9914"/>
                    <a:pt x="7560" y="12150"/>
                  </a:cubicBezTo>
                  <a:cubicBezTo>
                    <a:pt x="7560" y="14388"/>
                    <a:pt x="9011" y="16201"/>
                    <a:pt x="10800" y="16201"/>
                  </a:cubicBezTo>
                  <a:cubicBezTo>
                    <a:pt x="12589" y="16201"/>
                    <a:pt x="14040" y="14388"/>
                    <a:pt x="14040" y="12150"/>
                  </a:cubicBezTo>
                  <a:cubicBezTo>
                    <a:pt x="14040" y="9914"/>
                    <a:pt x="12589" y="8100"/>
                    <a:pt x="10800" y="8100"/>
                  </a:cubicBezTo>
                  <a:cubicBezTo>
                    <a:pt x="10800" y="8100"/>
                    <a:pt x="10800" y="8100"/>
                    <a:pt x="10800" y="8100"/>
                  </a:cubicBezTo>
                  <a:close/>
                  <a:moveTo>
                    <a:pt x="10800" y="8100"/>
                  </a:moveTo>
                </a:path>
              </a:pathLst>
            </a:custGeom>
            <a:solidFill>
              <a:schemeClr val="tx1">
                <a:lumMod val="95000"/>
                <a:lumOff val="5000"/>
              </a:schemeClr>
            </a:solidFill>
            <a:ln>
              <a:noFill/>
            </a:ln>
          </p:spPr>
          <p:txBody>
            <a:bodyPr lIns="0" tIns="0" rIns="0" bIns="0"/>
            <a:lstStyle/>
            <a:p>
              <a:endParaRPr lang="en-US" dirty="0"/>
            </a:p>
          </p:txBody>
        </p:sp>
        <p:sp>
          <p:nvSpPr>
            <p:cNvPr id="38" name="Rectangle 6"/>
            <p:cNvSpPr>
              <a:spLocks/>
            </p:cNvSpPr>
            <p:nvPr/>
          </p:nvSpPr>
          <p:spPr bwMode="auto">
            <a:xfrm>
              <a:off x="3367592" y="2196642"/>
              <a:ext cx="1508618"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500"/>
                </a:lnSpc>
              </a:pPr>
              <a:r>
                <a:rPr lang="en-US" sz="1200" b="1" dirty="0">
                  <a:latin typeface="Montserrat" panose="00000500000000000000" pitchFamily="50" charset="0"/>
                  <a:ea typeface="Open Sans Condensed" panose="020B0806030504020204" pitchFamily="34" charset="0"/>
                  <a:cs typeface="Open Sans Condensed" panose="020B0806030504020204" pitchFamily="34" charset="0"/>
                  <a:sym typeface="Montserrat-Bold" charset="0"/>
                </a:rPr>
                <a:t>Number1</a:t>
              </a:r>
            </a:p>
            <a:p>
              <a:pPr algn="l">
                <a:lnSpc>
                  <a:spcPts val="1500"/>
                </a:lnSpc>
              </a:pPr>
              <a:r>
                <a:rPr lang="en-US" sz="1200" b="1" dirty="0">
                  <a:solidFill>
                    <a:schemeClr val="accent5"/>
                  </a:solidFill>
                  <a:latin typeface="Montserrat" panose="00000500000000000000" pitchFamily="50" charset="0"/>
                  <a:ea typeface="Open Sans Condensed" panose="020B0806030504020204" pitchFamily="34" charset="0"/>
                  <a:cs typeface="Open Sans Condensed" panose="020B0806030504020204" pitchFamily="34" charset="0"/>
                  <a:sym typeface="Montserrat-Bold" charset="0"/>
                </a:rPr>
                <a:t>SERVICES TEXT </a:t>
              </a:r>
              <a:r>
                <a:rPr lang="en-US" sz="1200" b="1" dirty="0">
                  <a:latin typeface="Montserrat" panose="00000500000000000000" pitchFamily="50" charset="0"/>
                  <a:ea typeface="Open Sans Condensed" panose="020B0806030504020204" pitchFamily="34" charset="0"/>
                  <a:cs typeface="Open Sans Condensed" panose="020B0806030504020204" pitchFamily="34" charset="0"/>
                  <a:sym typeface="Montserrat-Bold" charset="0"/>
                </a:rPr>
                <a:t>TITLE HERE</a:t>
              </a:r>
            </a:p>
          </p:txBody>
        </p:sp>
      </p:grpSp>
      <p:sp>
        <p:nvSpPr>
          <p:cNvPr id="36" name="Rectangle 17"/>
          <p:cNvSpPr>
            <a:spLocks/>
          </p:cNvSpPr>
          <p:nvPr/>
        </p:nvSpPr>
        <p:spPr bwMode="auto">
          <a:xfrm>
            <a:off x="2879845" y="2880653"/>
            <a:ext cx="2274548" cy="602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200"/>
              </a:lnSpc>
            </a:pPr>
            <a:r>
              <a:rPr lang="en-US" sz="800" dirty="0">
                <a:solidFill>
                  <a:schemeClr val="tx1">
                    <a:lumMod val="50000"/>
                    <a:lumOff val="50000"/>
                  </a:schemeClr>
                </a:solidFill>
                <a:latin typeface="Montserrat" panose="00000500000000000000" pitchFamily="50" charset="0"/>
                <a:ea typeface="Open Sans Condensed Light" panose="020B0306030504020204" pitchFamily="34" charset="0"/>
                <a:cs typeface="Open Sans Condensed Light" panose="020B0306030504020204" pitchFamily="34" charset="0"/>
                <a:sym typeface="Montserrat-Regular" charset="0"/>
              </a:rPr>
              <a:t>This letterhead design is meant to project an image of professionalism and reliability. By using simple alignments we have.</a:t>
            </a:r>
          </a:p>
        </p:txBody>
      </p:sp>
      <p:grpSp>
        <p:nvGrpSpPr>
          <p:cNvPr id="10" name="Group 9"/>
          <p:cNvGrpSpPr/>
          <p:nvPr/>
        </p:nvGrpSpPr>
        <p:grpSpPr>
          <a:xfrm>
            <a:off x="5691686" y="2080171"/>
            <a:ext cx="2017645" cy="619050"/>
            <a:chOff x="4961958" y="2160295"/>
            <a:chExt cx="2017645" cy="619050"/>
          </a:xfrm>
        </p:grpSpPr>
        <p:sp>
          <p:nvSpPr>
            <p:cNvPr id="42" name="AutoShape 62"/>
            <p:cNvSpPr>
              <a:spLocks/>
            </p:cNvSpPr>
            <p:nvPr/>
          </p:nvSpPr>
          <p:spPr bwMode="auto">
            <a:xfrm>
              <a:off x="4961958" y="2160295"/>
              <a:ext cx="570532" cy="570532"/>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tx1">
                <a:lumMod val="85000"/>
                <a:lumOff val="15000"/>
              </a:schemeClr>
            </a:solidFill>
            <a:ln>
              <a:noFill/>
            </a:ln>
          </p:spPr>
          <p:txBody>
            <a:bodyPr lIns="0" tIns="0" rIns="0" bIns="0"/>
            <a:lstStyle/>
            <a:p>
              <a:endParaRPr lang="en-US" dirty="0"/>
            </a:p>
          </p:txBody>
        </p:sp>
        <p:sp>
          <p:nvSpPr>
            <p:cNvPr id="43" name="Rectangle 6"/>
            <p:cNvSpPr>
              <a:spLocks/>
            </p:cNvSpPr>
            <p:nvPr/>
          </p:nvSpPr>
          <p:spPr bwMode="auto">
            <a:xfrm>
              <a:off x="5673273" y="2179270"/>
              <a:ext cx="1306330"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500"/>
                </a:lnSpc>
              </a:pPr>
              <a:r>
                <a:rPr lang="en-US" sz="1200" b="1" dirty="0">
                  <a:latin typeface="Montserrat" panose="00000500000000000000" pitchFamily="50" charset="0"/>
                  <a:ea typeface="Open Sans Condensed" panose="020B0806030504020204" pitchFamily="34" charset="0"/>
                  <a:cs typeface="Open Sans Condensed" panose="020B0806030504020204" pitchFamily="34" charset="0"/>
                  <a:sym typeface="Montserrat-Bold" charset="0"/>
                </a:rPr>
                <a:t>Number2</a:t>
              </a:r>
            </a:p>
            <a:p>
              <a:pPr>
                <a:lnSpc>
                  <a:spcPts val="1500"/>
                </a:lnSpc>
              </a:pPr>
              <a:r>
                <a:rPr lang="en-US" sz="1200" b="1" dirty="0">
                  <a:solidFill>
                    <a:schemeClr val="accent5"/>
                  </a:solidFill>
                  <a:latin typeface="Montserrat" panose="00000500000000000000" pitchFamily="50" charset="0"/>
                  <a:ea typeface="Open Sans Condensed" panose="020B0806030504020204" pitchFamily="34" charset="0"/>
                  <a:cs typeface="Open Sans Condensed" panose="020B0806030504020204" pitchFamily="34" charset="0"/>
                  <a:sym typeface="Montserrat-Bold" charset="0"/>
                </a:rPr>
                <a:t>SERVICES TITLE </a:t>
              </a:r>
              <a:r>
                <a:rPr lang="en-US" sz="1200" b="1" dirty="0">
                  <a:latin typeface="Montserrat" panose="00000500000000000000" pitchFamily="50" charset="0"/>
                  <a:ea typeface="Open Sans Condensed" panose="020B0806030504020204" pitchFamily="34" charset="0"/>
                  <a:cs typeface="Open Sans Condensed" panose="020B0806030504020204" pitchFamily="34" charset="0"/>
                  <a:sym typeface="Montserrat-Bold" charset="0"/>
                </a:rPr>
                <a:t>HERE TEXT </a:t>
              </a:r>
            </a:p>
          </p:txBody>
        </p:sp>
      </p:grpSp>
      <p:sp>
        <p:nvSpPr>
          <p:cNvPr id="41" name="Rectangle 17"/>
          <p:cNvSpPr>
            <a:spLocks/>
          </p:cNvSpPr>
          <p:nvPr/>
        </p:nvSpPr>
        <p:spPr bwMode="auto">
          <a:xfrm>
            <a:off x="5688454" y="2875335"/>
            <a:ext cx="2274548" cy="6026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200"/>
              </a:lnSpc>
            </a:pPr>
            <a:r>
              <a:rPr lang="en-US" sz="800" dirty="0">
                <a:solidFill>
                  <a:schemeClr val="tx1">
                    <a:lumMod val="50000"/>
                    <a:lumOff val="50000"/>
                  </a:schemeClr>
                </a:solidFill>
                <a:latin typeface="Montserrat" panose="00000500000000000000" pitchFamily="50" charset="0"/>
                <a:ea typeface="Open Sans Condensed Light" panose="020B0306030504020204" pitchFamily="34" charset="0"/>
                <a:cs typeface="Open Sans Condensed Light" panose="020B0306030504020204" pitchFamily="34" charset="0"/>
                <a:sym typeface="Montserrat-Regular" charset="0"/>
              </a:rPr>
              <a:t>This letterhead design is meant to project an image of professionalism and reliability. By using simple alignments we have.</a:t>
            </a:r>
          </a:p>
        </p:txBody>
      </p:sp>
      <p:grpSp>
        <p:nvGrpSpPr>
          <p:cNvPr id="8" name="Group 7"/>
          <p:cNvGrpSpPr/>
          <p:nvPr/>
        </p:nvGrpSpPr>
        <p:grpSpPr>
          <a:xfrm>
            <a:off x="8529659" y="2077463"/>
            <a:ext cx="2240336" cy="635102"/>
            <a:chOff x="7396320" y="2096344"/>
            <a:chExt cx="2240336" cy="635102"/>
          </a:xfrm>
        </p:grpSpPr>
        <p:sp>
          <p:nvSpPr>
            <p:cNvPr id="47" name="AutoShape 49"/>
            <p:cNvSpPr>
              <a:spLocks/>
            </p:cNvSpPr>
            <p:nvPr/>
          </p:nvSpPr>
          <p:spPr bwMode="auto">
            <a:xfrm>
              <a:off x="7396320" y="2096344"/>
              <a:ext cx="635667" cy="635102"/>
            </a:xfrm>
            <a:custGeom>
              <a:avLst/>
              <a:gdLst/>
              <a:ahLst/>
              <a:cxnLst/>
              <a:rect l="0" t="0" r="r" b="b"/>
              <a:pathLst>
                <a:path w="21560" h="21600">
                  <a:moveTo>
                    <a:pt x="18232" y="5135"/>
                  </a:moveTo>
                  <a:cubicBezTo>
                    <a:pt x="17986" y="5382"/>
                    <a:pt x="17687" y="5505"/>
                    <a:pt x="17334" y="5505"/>
                  </a:cubicBezTo>
                  <a:cubicBezTo>
                    <a:pt x="16982" y="5505"/>
                    <a:pt x="16684" y="5382"/>
                    <a:pt x="16437" y="5135"/>
                  </a:cubicBezTo>
                  <a:cubicBezTo>
                    <a:pt x="16190" y="4889"/>
                    <a:pt x="16067" y="4589"/>
                    <a:pt x="16067" y="4235"/>
                  </a:cubicBezTo>
                  <a:cubicBezTo>
                    <a:pt x="16067" y="3883"/>
                    <a:pt x="16190" y="3582"/>
                    <a:pt x="16437" y="3335"/>
                  </a:cubicBezTo>
                  <a:cubicBezTo>
                    <a:pt x="16684" y="3089"/>
                    <a:pt x="16982" y="2966"/>
                    <a:pt x="17334" y="2966"/>
                  </a:cubicBezTo>
                  <a:cubicBezTo>
                    <a:pt x="17687" y="2966"/>
                    <a:pt x="17986" y="3088"/>
                    <a:pt x="18232" y="3335"/>
                  </a:cubicBezTo>
                  <a:cubicBezTo>
                    <a:pt x="18478" y="3582"/>
                    <a:pt x="18602" y="3883"/>
                    <a:pt x="18602" y="4235"/>
                  </a:cubicBezTo>
                  <a:cubicBezTo>
                    <a:pt x="18602" y="4589"/>
                    <a:pt x="18478" y="4889"/>
                    <a:pt x="18232" y="5135"/>
                  </a:cubicBezTo>
                  <a:cubicBezTo>
                    <a:pt x="18232" y="5135"/>
                    <a:pt x="18232" y="5135"/>
                    <a:pt x="18232" y="5135"/>
                  </a:cubicBezTo>
                  <a:close/>
                  <a:moveTo>
                    <a:pt x="21427" y="126"/>
                  </a:moveTo>
                  <a:cubicBezTo>
                    <a:pt x="21338" y="42"/>
                    <a:pt x="21233" y="0"/>
                    <a:pt x="21110" y="0"/>
                  </a:cubicBezTo>
                  <a:cubicBezTo>
                    <a:pt x="18812" y="0"/>
                    <a:pt x="16916" y="312"/>
                    <a:pt x="15420" y="940"/>
                  </a:cubicBezTo>
                  <a:cubicBezTo>
                    <a:pt x="13923" y="1567"/>
                    <a:pt x="12348" y="2704"/>
                    <a:pt x="10694" y="4354"/>
                  </a:cubicBezTo>
                  <a:cubicBezTo>
                    <a:pt x="9989" y="5069"/>
                    <a:pt x="9215" y="5930"/>
                    <a:pt x="8370" y="6936"/>
                  </a:cubicBezTo>
                  <a:lnTo>
                    <a:pt x="3367" y="7200"/>
                  </a:lnTo>
                  <a:cubicBezTo>
                    <a:pt x="3225" y="7218"/>
                    <a:pt x="3111" y="7289"/>
                    <a:pt x="3023" y="7412"/>
                  </a:cubicBezTo>
                  <a:lnTo>
                    <a:pt x="66" y="12495"/>
                  </a:lnTo>
                  <a:cubicBezTo>
                    <a:pt x="-40" y="12671"/>
                    <a:pt x="-17" y="12844"/>
                    <a:pt x="132" y="13011"/>
                  </a:cubicBezTo>
                  <a:lnTo>
                    <a:pt x="977" y="13857"/>
                  </a:lnTo>
                  <a:cubicBezTo>
                    <a:pt x="1056" y="13938"/>
                    <a:pt x="1158" y="13978"/>
                    <a:pt x="1280" y="13978"/>
                  </a:cubicBezTo>
                  <a:cubicBezTo>
                    <a:pt x="1334" y="13978"/>
                    <a:pt x="1373" y="13973"/>
                    <a:pt x="1399" y="13963"/>
                  </a:cubicBezTo>
                  <a:lnTo>
                    <a:pt x="5044" y="12838"/>
                  </a:lnTo>
                  <a:lnTo>
                    <a:pt x="8753" y="16558"/>
                  </a:lnTo>
                  <a:lnTo>
                    <a:pt x="7631" y="20210"/>
                  </a:lnTo>
                  <a:cubicBezTo>
                    <a:pt x="7587" y="20370"/>
                    <a:pt x="7622" y="20510"/>
                    <a:pt x="7736" y="20634"/>
                  </a:cubicBezTo>
                  <a:lnTo>
                    <a:pt x="8582" y="21481"/>
                  </a:lnTo>
                  <a:cubicBezTo>
                    <a:pt x="8679" y="21560"/>
                    <a:pt x="8780" y="21600"/>
                    <a:pt x="8885" y="21600"/>
                  </a:cubicBezTo>
                  <a:cubicBezTo>
                    <a:pt x="8964" y="21600"/>
                    <a:pt x="9034" y="21583"/>
                    <a:pt x="9096" y="21547"/>
                  </a:cubicBezTo>
                  <a:lnTo>
                    <a:pt x="14166" y="18583"/>
                  </a:lnTo>
                  <a:cubicBezTo>
                    <a:pt x="14288" y="18494"/>
                    <a:pt x="14360" y="18380"/>
                    <a:pt x="14377" y="18238"/>
                  </a:cubicBezTo>
                  <a:lnTo>
                    <a:pt x="14641" y="13222"/>
                  </a:lnTo>
                  <a:cubicBezTo>
                    <a:pt x="15644" y="12375"/>
                    <a:pt x="16503" y="11599"/>
                    <a:pt x="17216" y="10893"/>
                  </a:cubicBezTo>
                  <a:cubicBezTo>
                    <a:pt x="18783" y="9313"/>
                    <a:pt x="19898" y="7723"/>
                    <a:pt x="20562" y="6121"/>
                  </a:cubicBezTo>
                  <a:cubicBezTo>
                    <a:pt x="21227" y="4520"/>
                    <a:pt x="21560" y="2620"/>
                    <a:pt x="21560" y="424"/>
                  </a:cubicBezTo>
                  <a:cubicBezTo>
                    <a:pt x="21559" y="309"/>
                    <a:pt x="21515" y="209"/>
                    <a:pt x="21427" y="126"/>
                  </a:cubicBezTo>
                  <a:cubicBezTo>
                    <a:pt x="21427" y="126"/>
                    <a:pt x="21427" y="126"/>
                    <a:pt x="21427" y="126"/>
                  </a:cubicBezTo>
                  <a:close/>
                  <a:moveTo>
                    <a:pt x="21427" y="126"/>
                  </a:moveTo>
                </a:path>
              </a:pathLst>
            </a:custGeom>
            <a:solidFill>
              <a:schemeClr val="tx1">
                <a:lumMod val="75000"/>
                <a:lumOff val="25000"/>
              </a:schemeClr>
            </a:solidFill>
            <a:ln>
              <a:noFill/>
            </a:ln>
          </p:spPr>
          <p:txBody>
            <a:bodyPr lIns="0" tIns="0" rIns="0" bIns="0"/>
            <a:lstStyle/>
            <a:p>
              <a:endParaRPr lang="en-US" dirty="0"/>
            </a:p>
          </p:txBody>
        </p:sp>
        <p:sp>
          <p:nvSpPr>
            <p:cNvPr id="48" name="Rectangle 6"/>
            <p:cNvSpPr>
              <a:spLocks/>
            </p:cNvSpPr>
            <p:nvPr/>
          </p:nvSpPr>
          <p:spPr bwMode="auto">
            <a:xfrm>
              <a:off x="8172770" y="2124031"/>
              <a:ext cx="1463886"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500"/>
                </a:lnSpc>
              </a:pPr>
              <a:r>
                <a:rPr lang="en-US" sz="1200" b="1" dirty="0">
                  <a:latin typeface="Montserrat" panose="00000500000000000000" pitchFamily="50" charset="0"/>
                  <a:ea typeface="Open Sans Condensed" panose="020B0806030504020204" pitchFamily="34" charset="0"/>
                  <a:cs typeface="Open Sans Condensed" panose="020B0806030504020204" pitchFamily="34" charset="0"/>
                  <a:sym typeface="Montserrat-Bold" charset="0"/>
                </a:rPr>
                <a:t>Number3</a:t>
              </a:r>
            </a:p>
            <a:p>
              <a:pPr algn="l">
                <a:lnSpc>
                  <a:spcPts val="1500"/>
                </a:lnSpc>
              </a:pPr>
              <a:r>
                <a:rPr lang="en-US" sz="1200" b="1" dirty="0">
                  <a:solidFill>
                    <a:schemeClr val="accent5"/>
                  </a:solidFill>
                  <a:latin typeface="Montserrat" panose="00000500000000000000" pitchFamily="50" charset="0"/>
                  <a:ea typeface="Open Sans Condensed" panose="020B0806030504020204" pitchFamily="34" charset="0"/>
                  <a:cs typeface="Open Sans Condensed" panose="020B0806030504020204" pitchFamily="34" charset="0"/>
                  <a:sym typeface="Montserrat-Bold" charset="0"/>
                </a:rPr>
                <a:t>SERVICES TEXT </a:t>
              </a:r>
              <a:r>
                <a:rPr lang="en-US" sz="1200" b="1" dirty="0">
                  <a:latin typeface="Montserrat" panose="00000500000000000000" pitchFamily="50" charset="0"/>
                  <a:ea typeface="Open Sans Condensed" panose="020B0806030504020204" pitchFamily="34" charset="0"/>
                  <a:cs typeface="Open Sans Condensed" panose="020B0806030504020204" pitchFamily="34" charset="0"/>
                  <a:sym typeface="Montserrat-Bold" charset="0"/>
                </a:rPr>
                <a:t>TITLE HERE</a:t>
              </a:r>
            </a:p>
          </p:txBody>
        </p:sp>
      </p:grpSp>
      <p:sp>
        <p:nvSpPr>
          <p:cNvPr id="46" name="Rectangle 17"/>
          <p:cNvSpPr>
            <a:spLocks/>
          </p:cNvSpPr>
          <p:nvPr/>
        </p:nvSpPr>
        <p:spPr bwMode="auto">
          <a:xfrm>
            <a:off x="8500123" y="2881471"/>
            <a:ext cx="2274548" cy="6026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200"/>
              </a:lnSpc>
            </a:pPr>
            <a:r>
              <a:rPr lang="en-US" sz="800" dirty="0">
                <a:solidFill>
                  <a:schemeClr val="tx1">
                    <a:lumMod val="50000"/>
                    <a:lumOff val="50000"/>
                  </a:schemeClr>
                </a:solidFill>
                <a:latin typeface="Montserrat" panose="00000500000000000000" pitchFamily="50" charset="0"/>
                <a:ea typeface="Open Sans Condensed Light" panose="020B0306030504020204" pitchFamily="34" charset="0"/>
                <a:cs typeface="Open Sans Condensed Light" panose="020B0306030504020204" pitchFamily="34" charset="0"/>
                <a:sym typeface="Montserrat-Regular" charset="0"/>
              </a:rPr>
              <a:t>This letterhead design is meant to project an image of professionalism and reliability. By using simple alignments we have.</a:t>
            </a:r>
          </a:p>
        </p:txBody>
      </p:sp>
      <p:sp>
        <p:nvSpPr>
          <p:cNvPr id="50" name="Rectangle 20"/>
          <p:cNvSpPr>
            <a:spLocks/>
          </p:cNvSpPr>
          <p:nvPr/>
        </p:nvSpPr>
        <p:spPr bwMode="auto">
          <a:xfrm>
            <a:off x="4511232" y="3920490"/>
            <a:ext cx="646600" cy="1626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2900"/>
              </a:lnSpc>
            </a:pPr>
            <a:r>
              <a:rPr lang="en-US" sz="1100" dirty="0">
                <a:solidFill>
                  <a:schemeClr val="bg1"/>
                </a:solidFill>
                <a:latin typeface="Montserrat" panose="00000500000000000000" pitchFamily="50" charset="0"/>
                <a:ea typeface="Open Sans Condensed Light" panose="020B0306030504020204" pitchFamily="34" charset="0"/>
                <a:cs typeface="Open Sans Condensed Light" panose="020B0306030504020204" pitchFamily="34" charset="0"/>
                <a:sym typeface="Montserrat-Regular" charset="0"/>
              </a:rPr>
              <a:t>AMOUNT</a:t>
            </a:r>
          </a:p>
          <a:p>
            <a:pPr algn="l">
              <a:lnSpc>
                <a:spcPts val="2900"/>
              </a:lnSpc>
            </a:pPr>
            <a:r>
              <a:rPr lang="en-US" sz="1100" dirty="0">
                <a:latin typeface="Montserrat" panose="00000500000000000000" pitchFamily="50" charset="0"/>
                <a:ea typeface="Open Sans Condensed Light" panose="020B0306030504020204" pitchFamily="34" charset="0"/>
                <a:cs typeface="Open Sans Condensed Light" panose="020B0306030504020204" pitchFamily="34" charset="0"/>
                <a:sym typeface="Montserrat-Regular" charset="0"/>
              </a:rPr>
              <a:t>450,000</a:t>
            </a:r>
          </a:p>
          <a:p>
            <a:pPr algn="l">
              <a:lnSpc>
                <a:spcPts val="2900"/>
              </a:lnSpc>
            </a:pPr>
            <a:r>
              <a:rPr lang="en-US" sz="1100" dirty="0">
                <a:latin typeface="Montserrat" panose="00000500000000000000" pitchFamily="50" charset="0"/>
                <a:ea typeface="Open Sans Condensed Light" panose="020B0306030504020204" pitchFamily="34" charset="0"/>
                <a:cs typeface="Open Sans Condensed Light" panose="020B0306030504020204" pitchFamily="34" charset="0"/>
                <a:sym typeface="Montserrat-Regular" charset="0"/>
              </a:rPr>
              <a:t>40,201</a:t>
            </a:r>
          </a:p>
          <a:p>
            <a:pPr algn="l">
              <a:lnSpc>
                <a:spcPts val="2900"/>
              </a:lnSpc>
            </a:pPr>
            <a:r>
              <a:rPr lang="en-US" sz="1100" dirty="0">
                <a:latin typeface="Montserrat" panose="00000500000000000000" pitchFamily="50" charset="0"/>
                <a:ea typeface="Open Sans Condensed Light" panose="020B0306030504020204" pitchFamily="34" charset="0"/>
                <a:cs typeface="Open Sans Condensed Light" panose="020B0306030504020204" pitchFamily="34" charset="0"/>
                <a:sym typeface="Montserrat-Regular" charset="0"/>
              </a:rPr>
              <a:t>10,240</a:t>
            </a:r>
          </a:p>
          <a:p>
            <a:pPr algn="l">
              <a:lnSpc>
                <a:spcPts val="2900"/>
              </a:lnSpc>
            </a:pPr>
            <a:r>
              <a:rPr lang="en-US" sz="1100" dirty="0">
                <a:latin typeface="Montserrat" panose="00000500000000000000" pitchFamily="50" charset="0"/>
                <a:ea typeface="Open Sans Condensed Light" panose="020B0306030504020204" pitchFamily="34" charset="0"/>
                <a:cs typeface="Open Sans Condensed Light" panose="020B0306030504020204" pitchFamily="34" charset="0"/>
                <a:sym typeface="Montserrat-Regular" charset="0"/>
              </a:rPr>
              <a:t>10,140</a:t>
            </a:r>
          </a:p>
        </p:txBody>
      </p:sp>
      <p:sp>
        <p:nvSpPr>
          <p:cNvPr id="51" name="Rectangle 20"/>
          <p:cNvSpPr>
            <a:spLocks/>
          </p:cNvSpPr>
          <p:nvPr/>
        </p:nvSpPr>
        <p:spPr bwMode="auto">
          <a:xfrm>
            <a:off x="6892034" y="3822415"/>
            <a:ext cx="970384" cy="174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2500"/>
              </a:lnSpc>
            </a:pPr>
            <a:r>
              <a:rPr lang="en-US" sz="800" dirty="0">
                <a:solidFill>
                  <a:schemeClr val="bg1"/>
                </a:solidFill>
                <a:latin typeface="Montserrat" panose="00000500000000000000" pitchFamily="50" charset="0"/>
                <a:ea typeface="Open Sans Condensed Light" panose="020B0306030504020204" pitchFamily="34" charset="0"/>
                <a:cs typeface="Open Sans Condensed Light" panose="020B0306030504020204" pitchFamily="34" charset="0"/>
                <a:sym typeface="Montserrat-Regular" charset="0"/>
              </a:rPr>
              <a:t>PARTICULLARS </a:t>
            </a:r>
          </a:p>
          <a:p>
            <a:pPr algn="l">
              <a:lnSpc>
                <a:spcPts val="2500"/>
              </a:lnSpc>
            </a:pPr>
            <a:r>
              <a:rPr lang="en-US" sz="800" dirty="0">
                <a:latin typeface="Montserrat" panose="00000500000000000000" pitchFamily="50" charset="0"/>
                <a:ea typeface="Open Sans Condensed Light" panose="020B0306030504020204" pitchFamily="34" charset="0"/>
                <a:cs typeface="Open Sans Condensed Light" panose="020B0306030504020204" pitchFamily="34" charset="0"/>
                <a:sym typeface="Montserrat-Regular" charset="0"/>
              </a:rPr>
              <a:t>Design is meant </a:t>
            </a:r>
          </a:p>
          <a:p>
            <a:pPr algn="l">
              <a:lnSpc>
                <a:spcPts val="3500"/>
              </a:lnSpc>
            </a:pPr>
            <a:r>
              <a:rPr lang="en-US" sz="800" dirty="0">
                <a:latin typeface="Montserrat" panose="00000500000000000000" pitchFamily="50" charset="0"/>
                <a:ea typeface="Open Sans Condensed Light" panose="020B0306030504020204" pitchFamily="34" charset="0"/>
                <a:cs typeface="Open Sans Condensed Light" panose="020B0306030504020204" pitchFamily="34" charset="0"/>
                <a:sym typeface="Montserrat-Regular" charset="0"/>
              </a:rPr>
              <a:t>Project an image</a:t>
            </a:r>
          </a:p>
          <a:p>
            <a:pPr algn="l">
              <a:lnSpc>
                <a:spcPts val="2500"/>
              </a:lnSpc>
            </a:pPr>
            <a:r>
              <a:rPr lang="en-US" sz="800" dirty="0">
                <a:latin typeface="Montserrat" panose="00000500000000000000" pitchFamily="50" charset="0"/>
                <a:ea typeface="Open Sans Condensed Light" panose="020B0306030504020204" pitchFamily="34" charset="0"/>
                <a:cs typeface="Open Sans Condensed Light" panose="020B0306030504020204" pitchFamily="34" charset="0"/>
                <a:sym typeface="Montserrat-Regular" charset="0"/>
              </a:rPr>
              <a:t>Profession and</a:t>
            </a:r>
          </a:p>
          <a:p>
            <a:pPr algn="l">
              <a:lnSpc>
                <a:spcPts val="2500"/>
              </a:lnSpc>
            </a:pPr>
            <a:r>
              <a:rPr lang="en-US" sz="800" dirty="0">
                <a:latin typeface="Montserrat" panose="00000500000000000000" pitchFamily="50" charset="0"/>
                <a:ea typeface="Open Sans Condensed Light" panose="020B0306030504020204" pitchFamily="34" charset="0"/>
                <a:cs typeface="Open Sans Condensed Light" panose="020B0306030504020204" pitchFamily="34" charset="0"/>
                <a:sym typeface="Montserrat-Regular" charset="0"/>
              </a:rPr>
              <a:t>Reliability</a:t>
            </a:r>
          </a:p>
        </p:txBody>
      </p:sp>
      <p:sp>
        <p:nvSpPr>
          <p:cNvPr id="54" name="Rectangle 20"/>
          <p:cNvSpPr>
            <a:spLocks/>
          </p:cNvSpPr>
          <p:nvPr/>
        </p:nvSpPr>
        <p:spPr bwMode="auto">
          <a:xfrm>
            <a:off x="8680134" y="3825035"/>
            <a:ext cx="970384" cy="174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2900"/>
              </a:lnSpc>
            </a:pPr>
            <a:r>
              <a:rPr lang="en-US" sz="800" dirty="0">
                <a:solidFill>
                  <a:schemeClr val="bg1"/>
                </a:solidFill>
                <a:latin typeface="Montserrat" panose="00000500000000000000" pitchFamily="50" charset="0"/>
                <a:ea typeface="Open Sans Condensed" panose="020B0806030504020204" pitchFamily="34" charset="0"/>
                <a:cs typeface="Open Sans Condensed" panose="020B0806030504020204" pitchFamily="34" charset="0"/>
                <a:sym typeface="Montserrat-Regular" charset="0"/>
              </a:rPr>
              <a:t>PARTICULLARS </a:t>
            </a:r>
          </a:p>
          <a:p>
            <a:pPr>
              <a:lnSpc>
                <a:spcPts val="2900"/>
              </a:lnSpc>
            </a:pPr>
            <a:r>
              <a:rPr lang="en-US" sz="800" dirty="0">
                <a:latin typeface="Montserrat" panose="00000500000000000000" pitchFamily="50" charset="0"/>
                <a:ea typeface="Open Sans Condensed" panose="020B0806030504020204" pitchFamily="34" charset="0"/>
                <a:cs typeface="Open Sans Condensed" panose="020B0806030504020204" pitchFamily="34" charset="0"/>
                <a:sym typeface="Montserrat-Regular" charset="0"/>
              </a:rPr>
              <a:t>Design is meant </a:t>
            </a:r>
          </a:p>
          <a:p>
            <a:pPr>
              <a:lnSpc>
                <a:spcPts val="2900"/>
              </a:lnSpc>
            </a:pPr>
            <a:r>
              <a:rPr lang="en-US" sz="800" dirty="0">
                <a:latin typeface="Montserrat" panose="00000500000000000000" pitchFamily="50" charset="0"/>
                <a:ea typeface="Open Sans Condensed" panose="020B0806030504020204" pitchFamily="34" charset="0"/>
                <a:cs typeface="Open Sans Condensed" panose="020B0806030504020204" pitchFamily="34" charset="0"/>
                <a:sym typeface="Montserrat-Regular" charset="0"/>
              </a:rPr>
              <a:t>Project an image</a:t>
            </a:r>
          </a:p>
          <a:p>
            <a:pPr>
              <a:lnSpc>
                <a:spcPts val="2900"/>
              </a:lnSpc>
            </a:pPr>
            <a:r>
              <a:rPr lang="en-US" sz="800" dirty="0">
                <a:latin typeface="Montserrat" panose="00000500000000000000" pitchFamily="50" charset="0"/>
                <a:ea typeface="Open Sans Condensed" panose="020B0806030504020204" pitchFamily="34" charset="0"/>
                <a:cs typeface="Open Sans Condensed" panose="020B0806030504020204" pitchFamily="34" charset="0"/>
                <a:sym typeface="Montserrat-Regular" charset="0"/>
              </a:rPr>
              <a:t>Profession and</a:t>
            </a:r>
          </a:p>
          <a:p>
            <a:pPr>
              <a:lnSpc>
                <a:spcPts val="2900"/>
              </a:lnSpc>
            </a:pPr>
            <a:r>
              <a:rPr lang="en-US" sz="800" dirty="0">
                <a:latin typeface="Montserrat" panose="00000500000000000000" pitchFamily="50" charset="0"/>
                <a:ea typeface="Open Sans Condensed" panose="020B0806030504020204" pitchFamily="34" charset="0"/>
                <a:cs typeface="Open Sans Condensed" panose="020B0806030504020204" pitchFamily="34" charset="0"/>
                <a:sym typeface="Montserrat-Regular" charset="0"/>
              </a:rPr>
              <a:t>Reliability</a:t>
            </a:r>
          </a:p>
        </p:txBody>
      </p:sp>
      <p:sp>
        <p:nvSpPr>
          <p:cNvPr id="55" name="Rectangle 20"/>
          <p:cNvSpPr>
            <a:spLocks/>
          </p:cNvSpPr>
          <p:nvPr/>
        </p:nvSpPr>
        <p:spPr bwMode="auto">
          <a:xfrm>
            <a:off x="9835885" y="3825035"/>
            <a:ext cx="970384" cy="174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2900"/>
              </a:lnSpc>
            </a:pPr>
            <a:r>
              <a:rPr lang="en-US" sz="800" dirty="0">
                <a:solidFill>
                  <a:schemeClr val="bg1"/>
                </a:solidFill>
                <a:latin typeface="Montserrat" panose="00000500000000000000" pitchFamily="50" charset="0"/>
                <a:ea typeface="Open Sans Condensed" panose="020B0806030504020204" pitchFamily="34" charset="0"/>
                <a:cs typeface="Open Sans Condensed" panose="020B0806030504020204" pitchFamily="34" charset="0"/>
                <a:sym typeface="Montserrat-Regular" charset="0"/>
              </a:rPr>
              <a:t>PARTICULLARS </a:t>
            </a:r>
          </a:p>
          <a:p>
            <a:pPr>
              <a:lnSpc>
                <a:spcPts val="2900"/>
              </a:lnSpc>
            </a:pPr>
            <a:r>
              <a:rPr lang="en-US" sz="800" dirty="0">
                <a:latin typeface="Montserrat" panose="00000500000000000000" pitchFamily="50" charset="0"/>
                <a:ea typeface="Open Sans Condensed" panose="020B0806030504020204" pitchFamily="34" charset="0"/>
                <a:cs typeface="Open Sans Condensed" panose="020B0806030504020204" pitchFamily="34" charset="0"/>
                <a:sym typeface="Montserrat-Regular" charset="0"/>
              </a:rPr>
              <a:t>Design is meant </a:t>
            </a:r>
          </a:p>
          <a:p>
            <a:pPr>
              <a:lnSpc>
                <a:spcPts val="2900"/>
              </a:lnSpc>
            </a:pPr>
            <a:r>
              <a:rPr lang="en-US" sz="800" dirty="0">
                <a:latin typeface="Montserrat" panose="00000500000000000000" pitchFamily="50" charset="0"/>
                <a:ea typeface="Open Sans Condensed" panose="020B0806030504020204" pitchFamily="34" charset="0"/>
                <a:cs typeface="Open Sans Condensed" panose="020B0806030504020204" pitchFamily="34" charset="0"/>
                <a:sym typeface="Montserrat-Regular" charset="0"/>
              </a:rPr>
              <a:t>Project an image</a:t>
            </a:r>
          </a:p>
          <a:p>
            <a:pPr>
              <a:lnSpc>
                <a:spcPts val="2900"/>
              </a:lnSpc>
            </a:pPr>
            <a:r>
              <a:rPr lang="en-US" sz="800" dirty="0">
                <a:latin typeface="Montserrat" panose="00000500000000000000" pitchFamily="50" charset="0"/>
                <a:ea typeface="Open Sans Condensed" panose="020B0806030504020204" pitchFamily="34" charset="0"/>
                <a:cs typeface="Open Sans Condensed" panose="020B0806030504020204" pitchFamily="34" charset="0"/>
                <a:sym typeface="Montserrat-Regular" charset="0"/>
              </a:rPr>
              <a:t>Profession and</a:t>
            </a:r>
          </a:p>
          <a:p>
            <a:pPr>
              <a:lnSpc>
                <a:spcPts val="2900"/>
              </a:lnSpc>
            </a:pPr>
            <a:r>
              <a:rPr lang="en-US" sz="800" dirty="0">
                <a:latin typeface="Montserrat" panose="00000500000000000000" pitchFamily="50" charset="0"/>
                <a:ea typeface="Open Sans Condensed" panose="020B0806030504020204" pitchFamily="34" charset="0"/>
                <a:cs typeface="Open Sans Condensed" panose="020B0806030504020204" pitchFamily="34" charset="0"/>
                <a:sym typeface="Montserrat-Regular" charset="0"/>
              </a:rPr>
              <a:t>Reliability</a:t>
            </a:r>
          </a:p>
        </p:txBody>
      </p:sp>
      <p:sp>
        <p:nvSpPr>
          <p:cNvPr id="56" name="Rectangle 20"/>
          <p:cNvSpPr>
            <a:spLocks/>
          </p:cNvSpPr>
          <p:nvPr/>
        </p:nvSpPr>
        <p:spPr bwMode="auto">
          <a:xfrm>
            <a:off x="3151832" y="3819445"/>
            <a:ext cx="970384" cy="174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2500"/>
              </a:lnSpc>
            </a:pPr>
            <a:r>
              <a:rPr lang="en-US" sz="800" dirty="0">
                <a:solidFill>
                  <a:schemeClr val="bg1"/>
                </a:solidFill>
                <a:latin typeface="Montserrat" panose="00000500000000000000" pitchFamily="50" charset="0"/>
                <a:ea typeface="Open Sans Condensed Light" panose="020B0306030504020204" pitchFamily="34" charset="0"/>
                <a:cs typeface="Open Sans Condensed Light" panose="020B0306030504020204" pitchFamily="34" charset="0"/>
                <a:sym typeface="Montserrat-Regular" charset="0"/>
              </a:rPr>
              <a:t>PARTICULLARS </a:t>
            </a:r>
          </a:p>
          <a:p>
            <a:pPr algn="l">
              <a:lnSpc>
                <a:spcPts val="2500"/>
              </a:lnSpc>
            </a:pPr>
            <a:r>
              <a:rPr lang="en-US" sz="800" dirty="0">
                <a:latin typeface="Montserrat" panose="00000500000000000000" pitchFamily="50" charset="0"/>
                <a:ea typeface="Open Sans Condensed Light" panose="020B0306030504020204" pitchFamily="34" charset="0"/>
                <a:cs typeface="Open Sans Condensed Light" panose="020B0306030504020204" pitchFamily="34" charset="0"/>
                <a:sym typeface="Montserrat-Regular" charset="0"/>
              </a:rPr>
              <a:t>Design is meant </a:t>
            </a:r>
          </a:p>
          <a:p>
            <a:pPr algn="l">
              <a:lnSpc>
                <a:spcPts val="3500"/>
              </a:lnSpc>
            </a:pPr>
            <a:r>
              <a:rPr lang="en-US" sz="800" dirty="0">
                <a:latin typeface="Montserrat" panose="00000500000000000000" pitchFamily="50" charset="0"/>
                <a:ea typeface="Open Sans Condensed Light" panose="020B0306030504020204" pitchFamily="34" charset="0"/>
                <a:cs typeface="Open Sans Condensed Light" panose="020B0306030504020204" pitchFamily="34" charset="0"/>
                <a:sym typeface="Montserrat-Regular" charset="0"/>
              </a:rPr>
              <a:t>Project an image</a:t>
            </a:r>
          </a:p>
          <a:p>
            <a:pPr algn="l">
              <a:lnSpc>
                <a:spcPts val="2500"/>
              </a:lnSpc>
            </a:pPr>
            <a:r>
              <a:rPr lang="en-US" sz="800" dirty="0">
                <a:latin typeface="Montserrat" panose="00000500000000000000" pitchFamily="50" charset="0"/>
                <a:ea typeface="Open Sans Condensed Light" panose="020B0306030504020204" pitchFamily="34" charset="0"/>
                <a:cs typeface="Open Sans Condensed Light" panose="020B0306030504020204" pitchFamily="34" charset="0"/>
                <a:sym typeface="Montserrat-Regular" charset="0"/>
              </a:rPr>
              <a:t>Profession and</a:t>
            </a:r>
          </a:p>
          <a:p>
            <a:pPr algn="l">
              <a:lnSpc>
                <a:spcPts val="2500"/>
              </a:lnSpc>
            </a:pPr>
            <a:r>
              <a:rPr lang="en-US" sz="800" dirty="0">
                <a:latin typeface="Montserrat" panose="00000500000000000000" pitchFamily="50" charset="0"/>
                <a:ea typeface="Open Sans Condensed Light" panose="020B0306030504020204" pitchFamily="34" charset="0"/>
                <a:cs typeface="Open Sans Condensed Light" panose="020B0306030504020204" pitchFamily="34" charset="0"/>
                <a:sym typeface="Montserrat-Regular" charset="0"/>
              </a:rPr>
              <a:t>Reliability</a:t>
            </a:r>
          </a:p>
        </p:txBody>
      </p:sp>
      <p:sp>
        <p:nvSpPr>
          <p:cNvPr id="57" name="Rectangle 20"/>
          <p:cNvSpPr>
            <a:spLocks/>
          </p:cNvSpPr>
          <p:nvPr/>
        </p:nvSpPr>
        <p:spPr bwMode="auto">
          <a:xfrm>
            <a:off x="5870299" y="3915172"/>
            <a:ext cx="646600" cy="1626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2900"/>
              </a:lnSpc>
            </a:pPr>
            <a:r>
              <a:rPr lang="en-US" sz="1100" dirty="0">
                <a:solidFill>
                  <a:schemeClr val="bg1"/>
                </a:solidFill>
                <a:latin typeface="Montserrat" panose="00000500000000000000" pitchFamily="50" charset="0"/>
                <a:ea typeface="Open Sans Condensed Light" panose="020B0306030504020204" pitchFamily="34" charset="0"/>
                <a:cs typeface="Open Sans Condensed Light" panose="020B0306030504020204" pitchFamily="34" charset="0"/>
                <a:sym typeface="Montserrat-Regular" charset="0"/>
              </a:rPr>
              <a:t>AMOUNT</a:t>
            </a:r>
          </a:p>
          <a:p>
            <a:pPr algn="l">
              <a:lnSpc>
                <a:spcPts val="2900"/>
              </a:lnSpc>
            </a:pPr>
            <a:r>
              <a:rPr lang="en-US" sz="1100" dirty="0">
                <a:latin typeface="Montserrat" panose="00000500000000000000" pitchFamily="50" charset="0"/>
                <a:ea typeface="Open Sans Condensed Light" panose="020B0306030504020204" pitchFamily="34" charset="0"/>
                <a:cs typeface="Open Sans Condensed Light" panose="020B0306030504020204" pitchFamily="34" charset="0"/>
                <a:sym typeface="Montserrat-Regular" charset="0"/>
              </a:rPr>
              <a:t>450,000</a:t>
            </a:r>
          </a:p>
          <a:p>
            <a:pPr algn="l">
              <a:lnSpc>
                <a:spcPts val="2900"/>
              </a:lnSpc>
            </a:pPr>
            <a:r>
              <a:rPr lang="en-US" sz="1100" dirty="0">
                <a:latin typeface="Montserrat" panose="00000500000000000000" pitchFamily="50" charset="0"/>
                <a:ea typeface="Open Sans Condensed Light" panose="020B0306030504020204" pitchFamily="34" charset="0"/>
                <a:cs typeface="Open Sans Condensed Light" panose="020B0306030504020204" pitchFamily="34" charset="0"/>
                <a:sym typeface="Montserrat-Regular" charset="0"/>
              </a:rPr>
              <a:t>40,201</a:t>
            </a:r>
          </a:p>
          <a:p>
            <a:pPr algn="l">
              <a:lnSpc>
                <a:spcPts val="2900"/>
              </a:lnSpc>
            </a:pPr>
            <a:r>
              <a:rPr lang="en-US" sz="1100" dirty="0">
                <a:latin typeface="Montserrat" panose="00000500000000000000" pitchFamily="50" charset="0"/>
                <a:ea typeface="Open Sans Condensed Light" panose="020B0306030504020204" pitchFamily="34" charset="0"/>
                <a:cs typeface="Open Sans Condensed Light" panose="020B0306030504020204" pitchFamily="34" charset="0"/>
                <a:sym typeface="Montserrat-Regular" charset="0"/>
              </a:rPr>
              <a:t>10,240</a:t>
            </a:r>
          </a:p>
          <a:p>
            <a:pPr algn="l">
              <a:lnSpc>
                <a:spcPts val="2900"/>
              </a:lnSpc>
            </a:pPr>
            <a:r>
              <a:rPr lang="en-US" sz="1100" dirty="0">
                <a:latin typeface="Montserrat" panose="00000500000000000000" pitchFamily="50" charset="0"/>
                <a:ea typeface="Open Sans Condensed Light" panose="020B0306030504020204" pitchFamily="34" charset="0"/>
                <a:cs typeface="Open Sans Condensed Light" panose="020B0306030504020204" pitchFamily="34" charset="0"/>
                <a:sym typeface="Montserrat-Regular" charset="0"/>
              </a:rPr>
              <a:t>10,140</a:t>
            </a:r>
          </a:p>
        </p:txBody>
      </p:sp>
      <p:sp>
        <p:nvSpPr>
          <p:cNvPr id="5" name="Picture Placeholder 4">
            <a:extLst>
              <a:ext uri="{FF2B5EF4-FFF2-40B4-BE49-F238E27FC236}">
                <a16:creationId xmlns:a16="http://schemas.microsoft.com/office/drawing/2014/main" id="{FFBFB60D-EC06-4A7D-B311-2F8887B85F15}"/>
              </a:ext>
            </a:extLst>
          </p:cNvPr>
          <p:cNvSpPr>
            <a:spLocks noGrp="1"/>
          </p:cNvSpPr>
          <p:nvPr>
            <p:ph type="pic" sz="quarter" idx="19"/>
          </p:nvPr>
        </p:nvSpPr>
        <p:spPr/>
      </p:sp>
    </p:spTree>
    <p:extLst>
      <p:ext uri="{BB962C8B-B14F-4D97-AF65-F5344CB8AC3E}">
        <p14:creationId xmlns:p14="http://schemas.microsoft.com/office/powerpoint/2010/main" val="33967354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prestige"/>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6096000" y="1700012"/>
            <a:ext cx="6096000" cy="2975019"/>
          </a:xfrm>
          <a:prstGeom prst="rect">
            <a:avLst/>
          </a:prstGeom>
          <a:solidFill>
            <a:srgbClr val="000000">
              <a:alpha val="2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Slide Number Placeholder 20"/>
          <p:cNvSpPr>
            <a:spLocks noGrp="1"/>
          </p:cNvSpPr>
          <p:nvPr>
            <p:ph type="sldNum" sz="quarter" idx="11"/>
          </p:nvPr>
        </p:nvSpPr>
        <p:spPr/>
        <p:txBody>
          <a:bodyPr/>
          <a:lstStyle>
            <a:lvl1pPr algn="ctr">
              <a:defRPr sz="1200" b="0" i="0">
                <a:solidFill>
                  <a:schemeClr val="bg1"/>
                </a:solidFill>
                <a:latin typeface="Montserrat" panose="00000500000000000000" pitchFamily="50" charset="0"/>
                <a:ea typeface="Open Sans Condensed" panose="020B0806030504020204" pitchFamily="34" charset="0"/>
                <a:cs typeface="Open Sans Condensed" panose="020B0806030504020204" pitchFamily="34" charset="0"/>
              </a:defRPr>
            </a:lvl1pPr>
          </a:lstStyle>
          <a:p>
            <a:fld id="{21551D4C-8DCD-481E-AE96-1D8DBA4948C1}" type="slidenum">
              <a:rPr lang="en-US" smtClean="0"/>
              <a:pPr/>
              <a:t>15</a:t>
            </a:fld>
            <a:endParaRPr lang="en-US" dirty="0"/>
          </a:p>
        </p:txBody>
      </p:sp>
      <p:sp>
        <p:nvSpPr>
          <p:cNvPr id="4" name="Date Placeholder 23"/>
          <p:cNvSpPr>
            <a:spLocks noGrp="1"/>
          </p:cNvSpPr>
          <p:nvPr>
            <p:ph type="dt" sz="half" idx="12"/>
          </p:nvPr>
        </p:nvSpPr>
        <p:spPr/>
        <p:txBody>
          <a:bodyPr/>
          <a:lstStyle>
            <a:lvl1pPr algn="l">
              <a:defRPr sz="1000" b="0" i="0">
                <a:solidFill>
                  <a:schemeClr val="tx1">
                    <a:lumMod val="75000"/>
                    <a:lumOff val="25000"/>
                  </a:schemeClr>
                </a:solidFill>
                <a:latin typeface="Montserrat" panose="00000500000000000000" pitchFamily="50" charset="0"/>
                <a:ea typeface="Open Sans Condensed Light" panose="020B0306030504020204" pitchFamily="34" charset="0"/>
                <a:cs typeface="Open Sans Condensed Light" panose="020B0306030504020204" pitchFamily="34" charset="0"/>
              </a:defRPr>
            </a:lvl1pPr>
          </a:lstStyle>
          <a:p>
            <a:r>
              <a:rPr lang="en-US"/>
              <a:t>www.yourwebsite.com</a:t>
            </a:r>
            <a:endParaRPr lang="en-US" dirty="0"/>
          </a:p>
        </p:txBody>
      </p:sp>
      <p:sp>
        <p:nvSpPr>
          <p:cNvPr id="2" name="Title 1"/>
          <p:cNvSpPr>
            <a:spLocks noGrp="1"/>
          </p:cNvSpPr>
          <p:nvPr>
            <p:ph type="title"/>
          </p:nvPr>
        </p:nvSpPr>
        <p:spPr/>
        <p:txBody>
          <a:bodyPr/>
          <a:lstStyle/>
          <a:p>
            <a:r>
              <a:rPr lang="en-US" dirty="0"/>
              <a:t>Project </a:t>
            </a:r>
            <a:r>
              <a:rPr lang="en-US" dirty="0">
                <a:solidFill>
                  <a:schemeClr val="accent5"/>
                </a:solidFill>
              </a:rPr>
              <a:t>Location</a:t>
            </a:r>
          </a:p>
        </p:txBody>
      </p:sp>
      <p:sp>
        <p:nvSpPr>
          <p:cNvPr id="49" name="Title Placeholder 1"/>
          <p:cNvSpPr txBox="1">
            <a:spLocks/>
          </p:cNvSpPr>
          <p:nvPr/>
        </p:nvSpPr>
        <p:spPr>
          <a:xfrm>
            <a:off x="838200" y="942496"/>
            <a:ext cx="10515600" cy="343005"/>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2500" b="1" i="0" kern="1200">
                <a:solidFill>
                  <a:schemeClr val="tx1"/>
                </a:solidFill>
                <a:latin typeface="Montserrat" charset="0"/>
                <a:ea typeface="Montserrat" charset="0"/>
                <a:cs typeface="Montserrat" charset="0"/>
              </a:defRPr>
            </a:lvl1pPr>
          </a:lstStyle>
          <a:p>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Lorem ipsum dolor sit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amet</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agam</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facer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modo</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data lorem ipsum dolor sit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amet</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agam</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facer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modo</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data.</a:t>
            </a:r>
          </a:p>
        </p:txBody>
      </p:sp>
      <p:sp>
        <p:nvSpPr>
          <p:cNvPr id="6" name="Rectangle 5"/>
          <p:cNvSpPr/>
          <p:nvPr/>
        </p:nvSpPr>
        <p:spPr>
          <a:xfrm>
            <a:off x="0" y="1700012"/>
            <a:ext cx="6096000" cy="29750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3" name="Picture 32"/>
          <p:cNvPicPr>
            <a:picLocks noChangeAspect="1"/>
          </p:cNvPicPr>
          <p:nvPr/>
        </p:nvPicPr>
        <p:blipFill>
          <a:blip r:embed="rId3"/>
          <a:stretch>
            <a:fillRect/>
          </a:stretch>
        </p:blipFill>
        <p:spPr>
          <a:xfrm>
            <a:off x="1768699" y="2381340"/>
            <a:ext cx="2558602" cy="1612362"/>
          </a:xfrm>
          <a:prstGeom prst="rect">
            <a:avLst/>
          </a:prstGeom>
        </p:spPr>
      </p:pic>
      <p:sp>
        <p:nvSpPr>
          <p:cNvPr id="35" name="Rectangle 9"/>
          <p:cNvSpPr>
            <a:spLocks/>
          </p:cNvSpPr>
          <p:nvPr/>
        </p:nvSpPr>
        <p:spPr bwMode="auto">
          <a:xfrm>
            <a:off x="1487683" y="5025095"/>
            <a:ext cx="9216636" cy="760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20000"/>
              </a:lnSpc>
            </a:pPr>
            <a:r>
              <a:rPr lang="en-US" sz="1000" dirty="0">
                <a:solidFill>
                  <a:schemeClr val="tx1">
                    <a:lumMod val="65000"/>
                    <a:lumOff val="35000"/>
                  </a:schemeClr>
                </a:solidFill>
                <a:latin typeface="Montserrat Light" panose="00000400000000000000" pitchFamily="50" charset="0"/>
                <a:ea typeface="Lato" charset="0"/>
                <a:cs typeface="Lato" charset="0"/>
                <a:sym typeface="Montserrat-Regular" charset="0"/>
              </a:rPr>
              <a:t>This letterhead design is meant to project an image of professionalism and reliability. By using simple alignments we have created a very </a:t>
            </a:r>
            <a:r>
              <a:rPr lang="en-US" sz="1000" dirty="0" err="1">
                <a:solidFill>
                  <a:schemeClr val="tx1">
                    <a:lumMod val="65000"/>
                    <a:lumOff val="35000"/>
                  </a:schemeClr>
                </a:solidFill>
                <a:latin typeface="Montserrat Light" panose="00000400000000000000" pitchFamily="50" charset="0"/>
                <a:ea typeface="Lato" charset="0"/>
                <a:cs typeface="Lato" charset="0"/>
                <a:sym typeface="Montserrat-Regular" charset="0"/>
              </a:rPr>
              <a:t>spaciousy</a:t>
            </a:r>
            <a:r>
              <a:rPr lang="en-US" sz="1000" dirty="0">
                <a:solidFill>
                  <a:schemeClr val="tx1">
                    <a:lumMod val="65000"/>
                    <a:lumOff val="35000"/>
                  </a:schemeClr>
                </a:solidFill>
                <a:latin typeface="Montserrat Light" panose="00000400000000000000" pitchFamily="50" charset="0"/>
                <a:ea typeface="Lato" charset="0"/>
                <a:cs typeface="Lato" charset="0"/>
                <a:sym typeface="Montserrat-Regular" charset="0"/>
              </a:rPr>
              <a:t> feeling &amp; The </a:t>
            </a:r>
            <a:r>
              <a:rPr lang="en-US" sz="1000" dirty="0" err="1">
                <a:solidFill>
                  <a:schemeClr val="tx1">
                    <a:lumMod val="65000"/>
                    <a:lumOff val="35000"/>
                  </a:schemeClr>
                </a:solidFill>
                <a:latin typeface="Montserrat Light" panose="00000400000000000000" pitchFamily="50" charset="0"/>
                <a:ea typeface="Lato" charset="0"/>
                <a:cs typeface="Lato" charset="0"/>
                <a:sym typeface="Montserrat-Regular" charset="0"/>
              </a:rPr>
              <a:t>i</a:t>
            </a:r>
            <a:r>
              <a:rPr lang="en-US" sz="1000" dirty="0">
                <a:solidFill>
                  <a:schemeClr val="tx1">
                    <a:lumMod val="65000"/>
                    <a:lumOff val="35000"/>
                  </a:schemeClr>
                </a:solidFill>
                <a:latin typeface="Montserrat Light" panose="00000400000000000000" pitchFamily="50" charset="0"/>
                <a:ea typeface="Lato" charset="0"/>
                <a:cs typeface="Lato" charset="0"/>
                <a:sym typeface="Montserrat-Regular" charset="0"/>
              </a:rPr>
              <a:t> simplicity suggests strength and the </a:t>
            </a:r>
            <a:r>
              <a:rPr lang="en-US" sz="1000" dirty="0" err="1">
                <a:solidFill>
                  <a:schemeClr val="tx1">
                    <a:lumMod val="65000"/>
                    <a:lumOff val="35000"/>
                  </a:schemeClr>
                </a:solidFill>
                <a:latin typeface="Montserrat Light" panose="00000400000000000000" pitchFamily="50" charset="0"/>
                <a:ea typeface="Lato" charset="0"/>
                <a:cs typeface="Lato" charset="0"/>
                <a:sym typeface="Montserrat-Regular" charset="0"/>
              </a:rPr>
              <a:t>spaciousn</a:t>
            </a:r>
            <a:r>
              <a:rPr lang="en-US" sz="1000" dirty="0">
                <a:solidFill>
                  <a:schemeClr val="tx1">
                    <a:lumMod val="65000"/>
                    <a:lumOff val="35000"/>
                  </a:schemeClr>
                </a:solidFill>
                <a:latin typeface="Montserrat Light" panose="00000400000000000000" pitchFamily="50" charset="0"/>
                <a:ea typeface="Lato" charset="0"/>
                <a:cs typeface="Lato" charset="0"/>
                <a:sym typeface="Montserrat-Regular" charset="0"/>
              </a:rPr>
              <a:t> contributes to the aesthetics meant to project an image of text &amp; professionalism of the layout design is meant to the for project an image and the lorem ipsum and the best popularity then your </a:t>
            </a:r>
            <a:r>
              <a:rPr lang="en-US" sz="1000" dirty="0" err="1">
                <a:solidFill>
                  <a:schemeClr val="tx1">
                    <a:lumMod val="65000"/>
                    <a:lumOff val="35000"/>
                  </a:schemeClr>
                </a:solidFill>
                <a:latin typeface="Montserrat Light" panose="00000400000000000000" pitchFamily="50" charset="0"/>
                <a:ea typeface="Lato" charset="0"/>
                <a:cs typeface="Lato" charset="0"/>
                <a:sym typeface="Montserrat-Regular" charset="0"/>
              </a:rPr>
              <a:t>powerpoint</a:t>
            </a:r>
            <a:r>
              <a:rPr lang="en-US" sz="1000" dirty="0">
                <a:solidFill>
                  <a:schemeClr val="tx1">
                    <a:lumMod val="65000"/>
                    <a:lumOff val="35000"/>
                  </a:schemeClr>
                </a:solidFill>
                <a:latin typeface="Montserrat Light" panose="00000400000000000000" pitchFamily="50" charset="0"/>
                <a:ea typeface="Lato" charset="0"/>
                <a:cs typeface="Lato" charset="0"/>
                <a:sym typeface="Montserrat-Regular" charset="0"/>
              </a:rPr>
              <a:t>.</a:t>
            </a:r>
          </a:p>
        </p:txBody>
      </p:sp>
      <p:sp>
        <p:nvSpPr>
          <p:cNvPr id="39" name="Oval 38"/>
          <p:cNvSpPr/>
          <p:nvPr/>
        </p:nvSpPr>
        <p:spPr>
          <a:xfrm>
            <a:off x="8378729" y="2353827"/>
            <a:ext cx="1582057" cy="1582057"/>
          </a:xfrm>
          <a:prstGeom prst="ellipse">
            <a:avLst/>
          </a:prstGeom>
          <a:solidFill>
            <a:srgbClr val="FFFFFF">
              <a:alpha val="5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p:cNvSpPr/>
          <p:nvPr/>
        </p:nvSpPr>
        <p:spPr>
          <a:xfrm>
            <a:off x="8378729" y="2353827"/>
            <a:ext cx="1582057" cy="1582057"/>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Picture Placeholder 4">
            <a:extLst>
              <a:ext uri="{FF2B5EF4-FFF2-40B4-BE49-F238E27FC236}">
                <a16:creationId xmlns:a16="http://schemas.microsoft.com/office/drawing/2014/main" id="{6F25B651-D2C5-4F44-B5C7-200DB57E1BD5}"/>
              </a:ext>
            </a:extLst>
          </p:cNvPr>
          <p:cNvSpPr>
            <a:spLocks noGrp="1"/>
          </p:cNvSpPr>
          <p:nvPr>
            <p:ph type="pic" sz="quarter" idx="19"/>
          </p:nvPr>
        </p:nvSpPr>
        <p:spPr/>
      </p:sp>
    </p:spTree>
    <p:extLst>
      <p:ext uri="{BB962C8B-B14F-4D97-AF65-F5344CB8AC3E}">
        <p14:creationId xmlns:p14="http://schemas.microsoft.com/office/powerpoint/2010/main" val="103454260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lide Number Placeholder 20"/>
          <p:cNvSpPr>
            <a:spLocks noGrp="1"/>
          </p:cNvSpPr>
          <p:nvPr>
            <p:ph type="sldNum" sz="quarter" idx="11"/>
          </p:nvPr>
        </p:nvSpPr>
        <p:spPr>
          <a:prstGeom prst="rect">
            <a:avLst/>
          </a:prstGeom>
        </p:spPr>
        <p:txBody>
          <a:bodyPr vert="horz" lIns="91440" tIns="45720" rIns="91440" bIns="45720" rtlCol="0" anchor="ctr"/>
          <a:lstStyle>
            <a:lvl1pPr algn="ctr">
              <a:defRPr sz="1200" b="0" i="0">
                <a:solidFill>
                  <a:schemeClr val="bg1"/>
                </a:solidFill>
                <a:latin typeface="Montserrat" panose="00000500000000000000" pitchFamily="50" charset="0"/>
                <a:ea typeface="Open Sans Condensed" panose="020B0806030504020204" pitchFamily="34" charset="0"/>
                <a:cs typeface="Open Sans Condensed" panose="020B0806030504020204" pitchFamily="34" charset="0"/>
              </a:defRPr>
            </a:lvl1pPr>
          </a:lstStyle>
          <a:p>
            <a:fld id="{21551D4C-8DCD-481E-AE96-1D8DBA4948C1}" type="slidenum">
              <a:rPr lang="en-US" smtClean="0"/>
              <a:pPr/>
              <a:t>16</a:t>
            </a:fld>
            <a:endParaRPr lang="en-US" dirty="0"/>
          </a:p>
        </p:txBody>
      </p:sp>
      <p:sp>
        <p:nvSpPr>
          <p:cNvPr id="4" name="Date Placeholder 23"/>
          <p:cNvSpPr>
            <a:spLocks noGrp="1"/>
          </p:cNvSpPr>
          <p:nvPr>
            <p:ph type="dt" sz="half" idx="12"/>
          </p:nvPr>
        </p:nvSpPr>
        <p:spPr>
          <a:prstGeom prst="rect">
            <a:avLst/>
          </a:prstGeom>
        </p:spPr>
        <p:txBody>
          <a:bodyPr vert="horz" lIns="91440" tIns="45720" rIns="91440" bIns="45720" rtlCol="0" anchor="ctr"/>
          <a:lstStyle>
            <a:lvl1pPr algn="l">
              <a:defRPr sz="1000" b="0" i="0">
                <a:solidFill>
                  <a:schemeClr val="tx1">
                    <a:lumMod val="75000"/>
                    <a:lumOff val="25000"/>
                  </a:schemeClr>
                </a:solidFill>
                <a:latin typeface="Montserrat" panose="00000500000000000000" pitchFamily="50" charset="0"/>
                <a:ea typeface="Open Sans Condensed Light" panose="020B0306030504020204" pitchFamily="34" charset="0"/>
                <a:cs typeface="Open Sans Condensed Light" panose="020B0306030504020204" pitchFamily="34" charset="0"/>
              </a:defRPr>
            </a:lvl1pPr>
          </a:lstStyle>
          <a:p>
            <a:r>
              <a:rPr lang="en-US" dirty="0"/>
              <a:t>www.yourwebsite.com</a:t>
            </a:r>
          </a:p>
        </p:txBody>
      </p:sp>
      <p:sp>
        <p:nvSpPr>
          <p:cNvPr id="2" name="Rectangle 1"/>
          <p:cNvSpPr/>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3857625" y="2487954"/>
            <a:ext cx="4476750" cy="1882092"/>
            <a:chOff x="3857625" y="2107125"/>
            <a:chExt cx="4476750" cy="1882092"/>
          </a:xfrm>
        </p:grpSpPr>
        <p:grpSp>
          <p:nvGrpSpPr>
            <p:cNvPr id="3" name="Group 2"/>
            <p:cNvGrpSpPr/>
            <p:nvPr/>
          </p:nvGrpSpPr>
          <p:grpSpPr>
            <a:xfrm>
              <a:off x="3857625" y="3435219"/>
              <a:ext cx="4476750" cy="553998"/>
              <a:chOff x="3857625" y="3435219"/>
              <a:chExt cx="4476750" cy="553998"/>
            </a:xfrm>
          </p:grpSpPr>
          <p:sp>
            <p:nvSpPr>
              <p:cNvPr id="63" name="Rectangle 62"/>
              <p:cNvSpPr/>
              <p:nvPr/>
            </p:nvSpPr>
            <p:spPr>
              <a:xfrm>
                <a:off x="3857625" y="3689359"/>
                <a:ext cx="1098550"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TextBox 63"/>
              <p:cNvSpPr txBox="1"/>
              <p:nvPr/>
            </p:nvSpPr>
            <p:spPr>
              <a:xfrm>
                <a:off x="4955999" y="3435219"/>
                <a:ext cx="2280002" cy="553998"/>
              </a:xfrm>
              <a:prstGeom prst="rect">
                <a:avLst/>
              </a:prstGeom>
              <a:noFill/>
            </p:spPr>
            <p:txBody>
              <a:bodyPr wrap="square" rtlCol="0">
                <a:spAutoFit/>
              </a:bodyPr>
              <a:lstStyle/>
              <a:p>
                <a:pPr algn="ctr"/>
                <a:r>
                  <a:rPr lang="en-US" sz="3000" spc="300" dirty="0">
                    <a:solidFill>
                      <a:schemeClr val="bg1"/>
                    </a:solidFill>
                    <a:latin typeface="Montserrat" panose="00000500000000000000" pitchFamily="50" charset="0"/>
                    <a:ea typeface="Open Sans Condensed Light" panose="020B0306030504020204" pitchFamily="34" charset="0"/>
                    <a:cs typeface="Open Sans Condensed Light" panose="020B0306030504020204" pitchFamily="34" charset="0"/>
                  </a:rPr>
                  <a:t>THE END</a:t>
                </a:r>
              </a:p>
            </p:txBody>
          </p:sp>
          <p:sp>
            <p:nvSpPr>
              <p:cNvPr id="65" name="Rectangle 64"/>
              <p:cNvSpPr/>
              <p:nvPr/>
            </p:nvSpPr>
            <p:spPr>
              <a:xfrm>
                <a:off x="7235825" y="3689359"/>
                <a:ext cx="1098550"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 name="Freeform 6"/>
            <p:cNvSpPr>
              <a:spLocks noEditPoints="1"/>
            </p:cNvSpPr>
            <p:nvPr/>
          </p:nvSpPr>
          <p:spPr bwMode="auto">
            <a:xfrm>
              <a:off x="5530850" y="2107125"/>
              <a:ext cx="1130300" cy="1222512"/>
            </a:xfrm>
            <a:custGeom>
              <a:avLst/>
              <a:gdLst>
                <a:gd name="T0" fmla="*/ 72 w 166"/>
                <a:gd name="T1" fmla="*/ 31 h 179"/>
                <a:gd name="T2" fmla="*/ 72 w 166"/>
                <a:gd name="T3" fmla="*/ 58 h 179"/>
                <a:gd name="T4" fmla="*/ 78 w 166"/>
                <a:gd name="T5" fmla="*/ 106 h 179"/>
                <a:gd name="T6" fmla="*/ 58 w 166"/>
                <a:gd name="T7" fmla="*/ 173 h 179"/>
                <a:gd name="T8" fmla="*/ 70 w 166"/>
                <a:gd name="T9" fmla="*/ 173 h 179"/>
                <a:gd name="T10" fmla="*/ 72 w 166"/>
                <a:gd name="T11" fmla="*/ 121 h 179"/>
                <a:gd name="T12" fmla="*/ 75 w 166"/>
                <a:gd name="T13" fmla="*/ 154 h 179"/>
                <a:gd name="T14" fmla="*/ 86 w 166"/>
                <a:gd name="T15" fmla="*/ 154 h 179"/>
                <a:gd name="T16" fmla="*/ 86 w 166"/>
                <a:gd name="T17" fmla="*/ 109 h 179"/>
                <a:gd name="T18" fmla="*/ 86 w 166"/>
                <a:gd name="T19" fmla="*/ 102 h 179"/>
                <a:gd name="T20" fmla="*/ 78 w 166"/>
                <a:gd name="T21" fmla="*/ 106 h 179"/>
                <a:gd name="T22" fmla="*/ 58 w 166"/>
                <a:gd name="T23" fmla="*/ 74 h 179"/>
                <a:gd name="T24" fmla="*/ 70 w 166"/>
                <a:gd name="T25" fmla="*/ 88 h 179"/>
                <a:gd name="T26" fmla="*/ 86 w 166"/>
                <a:gd name="T27" fmla="*/ 74 h 179"/>
                <a:gd name="T28" fmla="*/ 116 w 166"/>
                <a:gd name="T29" fmla="*/ 43 h 179"/>
                <a:gd name="T30" fmla="*/ 107 w 166"/>
                <a:gd name="T31" fmla="*/ 35 h 179"/>
                <a:gd name="T32" fmla="*/ 72 w 166"/>
                <a:gd name="T33" fmla="*/ 60 h 179"/>
                <a:gd name="T34" fmla="*/ 35 w 166"/>
                <a:gd name="T35" fmla="*/ 35 h 179"/>
                <a:gd name="T36" fmla="*/ 27 w 166"/>
                <a:gd name="T37" fmla="*/ 43 h 179"/>
                <a:gd name="T38" fmla="*/ 122 w 166"/>
                <a:gd name="T39" fmla="*/ 75 h 179"/>
                <a:gd name="T40" fmla="*/ 42 w 166"/>
                <a:gd name="T41" fmla="*/ 94 h 179"/>
                <a:gd name="T42" fmla="*/ 16 w 166"/>
                <a:gd name="T43" fmla="*/ 78 h 179"/>
                <a:gd name="T44" fmla="*/ 16 w 166"/>
                <a:gd name="T45" fmla="*/ 95 h 179"/>
                <a:gd name="T46" fmla="*/ 53 w 166"/>
                <a:gd name="T47" fmla="*/ 108 h 179"/>
                <a:gd name="T48" fmla="*/ 83 w 166"/>
                <a:gd name="T49" fmla="*/ 100 h 179"/>
                <a:gd name="T50" fmla="*/ 145 w 166"/>
                <a:gd name="T51" fmla="*/ 94 h 179"/>
                <a:gd name="T52" fmla="*/ 154 w 166"/>
                <a:gd name="T53" fmla="*/ 85 h 179"/>
                <a:gd name="T54" fmla="*/ 122 w 166"/>
                <a:gd name="T55" fmla="*/ 75 h 179"/>
                <a:gd name="T56" fmla="*/ 142 w 166"/>
                <a:gd name="T57" fmla="*/ 27 h 179"/>
                <a:gd name="T58" fmla="*/ 143 w 166"/>
                <a:gd name="T59" fmla="*/ 34 h 179"/>
                <a:gd name="T60" fmla="*/ 142 w 166"/>
                <a:gd name="T61" fmla="*/ 47 h 179"/>
                <a:gd name="T62" fmla="*/ 140 w 166"/>
                <a:gd name="T63" fmla="*/ 45 h 179"/>
                <a:gd name="T64" fmla="*/ 142 w 166"/>
                <a:gd name="T65" fmla="*/ 47 h 179"/>
                <a:gd name="T66" fmla="*/ 124 w 166"/>
                <a:gd name="T67" fmla="*/ 55 h 179"/>
                <a:gd name="T68" fmla="*/ 117 w 166"/>
                <a:gd name="T69" fmla="*/ 55 h 179"/>
                <a:gd name="T70" fmla="*/ 0 w 166"/>
                <a:gd name="T71" fmla="*/ 24 h 179"/>
                <a:gd name="T72" fmla="*/ 6 w 166"/>
                <a:gd name="T73" fmla="*/ 21 h 179"/>
                <a:gd name="T74" fmla="*/ 0 w 166"/>
                <a:gd name="T75" fmla="*/ 24 h 179"/>
                <a:gd name="T76" fmla="*/ 13 w 166"/>
                <a:gd name="T77" fmla="*/ 30 h 179"/>
                <a:gd name="T78" fmla="*/ 11 w 166"/>
                <a:gd name="T79" fmla="*/ 38 h 179"/>
                <a:gd name="T80" fmla="*/ 25 w 166"/>
                <a:gd name="T81" fmla="*/ 57 h 179"/>
                <a:gd name="T82" fmla="*/ 19 w 166"/>
                <a:gd name="T83" fmla="*/ 54 h 179"/>
                <a:gd name="T84" fmla="*/ 25 w 166"/>
                <a:gd name="T85" fmla="*/ 57 h 179"/>
                <a:gd name="T86" fmla="*/ 48 w 166"/>
                <a:gd name="T87" fmla="*/ 25 h 179"/>
                <a:gd name="T88" fmla="*/ 48 w 166"/>
                <a:gd name="T89" fmla="*/ 22 h 179"/>
                <a:gd name="T90" fmla="*/ 79 w 166"/>
                <a:gd name="T91" fmla="*/ 16 h 179"/>
                <a:gd name="T92" fmla="*/ 76 w 166"/>
                <a:gd name="T93" fmla="*/ 17 h 179"/>
                <a:gd name="T94" fmla="*/ 79 w 166"/>
                <a:gd name="T95" fmla="*/ 16 h 179"/>
                <a:gd name="T96" fmla="*/ 91 w 166"/>
                <a:gd name="T97" fmla="*/ 25 h 179"/>
                <a:gd name="T98" fmla="*/ 101 w 166"/>
                <a:gd name="T99" fmla="*/ 12 h 179"/>
                <a:gd name="T100" fmla="*/ 100 w 166"/>
                <a:gd name="T101" fmla="*/ 10 h 179"/>
                <a:gd name="T102" fmla="*/ 98 w 166"/>
                <a:gd name="T103" fmla="*/ 0 h 179"/>
                <a:gd name="T104" fmla="*/ 100 w 166"/>
                <a:gd name="T105" fmla="*/ 13 h 179"/>
                <a:gd name="T106" fmla="*/ 91 w 166"/>
                <a:gd name="T107" fmla="*/ 23 h 179"/>
                <a:gd name="T108" fmla="*/ 52 w 166"/>
                <a:gd name="T109" fmla="*/ 17 h 179"/>
                <a:gd name="T110" fmla="*/ 48 w 166"/>
                <a:gd name="T111" fmla="*/ 7 h 179"/>
                <a:gd name="T112" fmla="*/ 42 w 166"/>
                <a:gd name="T113" fmla="*/ 3 h 179"/>
                <a:gd name="T114" fmla="*/ 158 w 166"/>
                <a:gd name="T115" fmla="*/ 47 h 179"/>
                <a:gd name="T116" fmla="*/ 160 w 166"/>
                <a:gd name="T117" fmla="*/ 48 h 179"/>
                <a:gd name="T118" fmla="*/ 166 w 166"/>
                <a:gd name="T119" fmla="*/ 38 h 179"/>
                <a:gd name="T120" fmla="*/ 158 w 166"/>
                <a:gd name="T121" fmla="*/ 47 h 179"/>
                <a:gd name="T122" fmla="*/ 158 w 166"/>
                <a:gd name="T123" fmla="*/ 47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66" h="179">
                  <a:moveTo>
                    <a:pt x="58" y="45"/>
                  </a:moveTo>
                  <a:cubicBezTo>
                    <a:pt x="58" y="37"/>
                    <a:pt x="64" y="31"/>
                    <a:pt x="72" y="31"/>
                  </a:cubicBezTo>
                  <a:cubicBezTo>
                    <a:pt x="79" y="31"/>
                    <a:pt x="85" y="37"/>
                    <a:pt x="85" y="45"/>
                  </a:cubicBezTo>
                  <a:cubicBezTo>
                    <a:pt x="85" y="52"/>
                    <a:pt x="79" y="58"/>
                    <a:pt x="72" y="58"/>
                  </a:cubicBezTo>
                  <a:cubicBezTo>
                    <a:pt x="64" y="58"/>
                    <a:pt x="58" y="52"/>
                    <a:pt x="58" y="45"/>
                  </a:cubicBezTo>
                  <a:close/>
                  <a:moveTo>
                    <a:pt x="78" y="106"/>
                  </a:moveTo>
                  <a:cubicBezTo>
                    <a:pt x="72" y="108"/>
                    <a:pt x="65" y="110"/>
                    <a:pt x="58" y="111"/>
                  </a:cubicBezTo>
                  <a:cubicBezTo>
                    <a:pt x="58" y="173"/>
                    <a:pt x="58" y="173"/>
                    <a:pt x="58" y="173"/>
                  </a:cubicBezTo>
                  <a:cubicBezTo>
                    <a:pt x="58" y="177"/>
                    <a:pt x="61" y="179"/>
                    <a:pt x="64" y="179"/>
                  </a:cubicBezTo>
                  <a:cubicBezTo>
                    <a:pt x="67" y="179"/>
                    <a:pt x="70" y="177"/>
                    <a:pt x="70" y="173"/>
                  </a:cubicBezTo>
                  <a:cubicBezTo>
                    <a:pt x="70" y="121"/>
                    <a:pt x="70" y="121"/>
                    <a:pt x="70" y="121"/>
                  </a:cubicBezTo>
                  <a:cubicBezTo>
                    <a:pt x="71" y="121"/>
                    <a:pt x="71" y="121"/>
                    <a:pt x="72" y="121"/>
                  </a:cubicBezTo>
                  <a:cubicBezTo>
                    <a:pt x="73" y="121"/>
                    <a:pt x="74" y="121"/>
                    <a:pt x="75" y="121"/>
                  </a:cubicBezTo>
                  <a:cubicBezTo>
                    <a:pt x="75" y="154"/>
                    <a:pt x="75" y="154"/>
                    <a:pt x="75" y="154"/>
                  </a:cubicBezTo>
                  <a:cubicBezTo>
                    <a:pt x="75" y="157"/>
                    <a:pt x="77" y="160"/>
                    <a:pt x="81" y="160"/>
                  </a:cubicBezTo>
                  <a:cubicBezTo>
                    <a:pt x="84" y="160"/>
                    <a:pt x="86" y="157"/>
                    <a:pt x="86" y="154"/>
                  </a:cubicBezTo>
                  <a:cubicBezTo>
                    <a:pt x="86" y="110"/>
                    <a:pt x="86" y="110"/>
                    <a:pt x="86" y="110"/>
                  </a:cubicBezTo>
                  <a:cubicBezTo>
                    <a:pt x="86" y="110"/>
                    <a:pt x="86" y="110"/>
                    <a:pt x="86" y="109"/>
                  </a:cubicBezTo>
                  <a:cubicBezTo>
                    <a:pt x="86" y="108"/>
                    <a:pt x="86" y="108"/>
                    <a:pt x="86" y="107"/>
                  </a:cubicBezTo>
                  <a:cubicBezTo>
                    <a:pt x="86" y="102"/>
                    <a:pt x="86" y="102"/>
                    <a:pt x="86" y="102"/>
                  </a:cubicBezTo>
                  <a:cubicBezTo>
                    <a:pt x="84" y="103"/>
                    <a:pt x="81" y="104"/>
                    <a:pt x="79" y="106"/>
                  </a:cubicBezTo>
                  <a:lnTo>
                    <a:pt x="78" y="106"/>
                  </a:lnTo>
                  <a:close/>
                  <a:moveTo>
                    <a:pt x="57" y="73"/>
                  </a:moveTo>
                  <a:cubicBezTo>
                    <a:pt x="57" y="74"/>
                    <a:pt x="58" y="74"/>
                    <a:pt x="58" y="74"/>
                  </a:cubicBezTo>
                  <a:cubicBezTo>
                    <a:pt x="58" y="91"/>
                    <a:pt x="58" y="91"/>
                    <a:pt x="58" y="91"/>
                  </a:cubicBezTo>
                  <a:cubicBezTo>
                    <a:pt x="63" y="91"/>
                    <a:pt x="67" y="89"/>
                    <a:pt x="70" y="88"/>
                  </a:cubicBezTo>
                  <a:cubicBezTo>
                    <a:pt x="76" y="85"/>
                    <a:pt x="81" y="83"/>
                    <a:pt x="86" y="81"/>
                  </a:cubicBezTo>
                  <a:cubicBezTo>
                    <a:pt x="86" y="74"/>
                    <a:pt x="86" y="74"/>
                    <a:pt x="86" y="74"/>
                  </a:cubicBezTo>
                  <a:cubicBezTo>
                    <a:pt x="86" y="74"/>
                    <a:pt x="86" y="73"/>
                    <a:pt x="86" y="73"/>
                  </a:cubicBezTo>
                  <a:cubicBezTo>
                    <a:pt x="116" y="43"/>
                    <a:pt x="116" y="43"/>
                    <a:pt x="116" y="43"/>
                  </a:cubicBezTo>
                  <a:cubicBezTo>
                    <a:pt x="118" y="41"/>
                    <a:pt x="118" y="37"/>
                    <a:pt x="116" y="35"/>
                  </a:cubicBezTo>
                  <a:cubicBezTo>
                    <a:pt x="113" y="33"/>
                    <a:pt x="110" y="33"/>
                    <a:pt x="107" y="35"/>
                  </a:cubicBezTo>
                  <a:cubicBezTo>
                    <a:pt x="80" y="63"/>
                    <a:pt x="80" y="63"/>
                    <a:pt x="80" y="63"/>
                  </a:cubicBezTo>
                  <a:cubicBezTo>
                    <a:pt x="78" y="61"/>
                    <a:pt x="75" y="60"/>
                    <a:pt x="72" y="60"/>
                  </a:cubicBezTo>
                  <a:cubicBezTo>
                    <a:pt x="69" y="60"/>
                    <a:pt x="66" y="62"/>
                    <a:pt x="63" y="64"/>
                  </a:cubicBezTo>
                  <a:cubicBezTo>
                    <a:pt x="35" y="35"/>
                    <a:pt x="35" y="35"/>
                    <a:pt x="35" y="35"/>
                  </a:cubicBezTo>
                  <a:cubicBezTo>
                    <a:pt x="32" y="33"/>
                    <a:pt x="29" y="33"/>
                    <a:pt x="27" y="35"/>
                  </a:cubicBezTo>
                  <a:cubicBezTo>
                    <a:pt x="24" y="37"/>
                    <a:pt x="24" y="41"/>
                    <a:pt x="27" y="43"/>
                  </a:cubicBezTo>
                  <a:lnTo>
                    <a:pt x="57" y="73"/>
                  </a:lnTo>
                  <a:close/>
                  <a:moveTo>
                    <a:pt x="122" y="75"/>
                  </a:moveTo>
                  <a:cubicBezTo>
                    <a:pt x="106" y="76"/>
                    <a:pt x="93" y="80"/>
                    <a:pt x="76" y="88"/>
                  </a:cubicBezTo>
                  <a:cubicBezTo>
                    <a:pt x="66" y="94"/>
                    <a:pt x="53" y="96"/>
                    <a:pt x="42" y="94"/>
                  </a:cubicBezTo>
                  <a:cubicBezTo>
                    <a:pt x="36" y="93"/>
                    <a:pt x="30" y="89"/>
                    <a:pt x="24" y="84"/>
                  </a:cubicBezTo>
                  <a:cubicBezTo>
                    <a:pt x="21" y="82"/>
                    <a:pt x="18" y="80"/>
                    <a:pt x="16" y="78"/>
                  </a:cubicBezTo>
                  <a:cubicBezTo>
                    <a:pt x="9" y="89"/>
                    <a:pt x="9" y="89"/>
                    <a:pt x="9" y="89"/>
                  </a:cubicBezTo>
                  <a:cubicBezTo>
                    <a:pt x="11" y="91"/>
                    <a:pt x="13" y="93"/>
                    <a:pt x="16" y="95"/>
                  </a:cubicBezTo>
                  <a:cubicBezTo>
                    <a:pt x="23" y="100"/>
                    <a:pt x="30" y="106"/>
                    <a:pt x="40" y="107"/>
                  </a:cubicBezTo>
                  <a:cubicBezTo>
                    <a:pt x="44" y="108"/>
                    <a:pt x="49" y="108"/>
                    <a:pt x="53" y="108"/>
                  </a:cubicBezTo>
                  <a:cubicBezTo>
                    <a:pt x="63" y="107"/>
                    <a:pt x="73" y="105"/>
                    <a:pt x="82" y="100"/>
                  </a:cubicBezTo>
                  <a:cubicBezTo>
                    <a:pt x="83" y="100"/>
                    <a:pt x="83" y="100"/>
                    <a:pt x="83" y="100"/>
                  </a:cubicBezTo>
                  <a:cubicBezTo>
                    <a:pt x="97" y="92"/>
                    <a:pt x="109" y="89"/>
                    <a:pt x="123" y="88"/>
                  </a:cubicBezTo>
                  <a:cubicBezTo>
                    <a:pt x="133" y="87"/>
                    <a:pt x="136" y="89"/>
                    <a:pt x="145" y="94"/>
                  </a:cubicBezTo>
                  <a:cubicBezTo>
                    <a:pt x="148" y="96"/>
                    <a:pt x="148" y="96"/>
                    <a:pt x="148" y="96"/>
                  </a:cubicBezTo>
                  <a:cubicBezTo>
                    <a:pt x="154" y="85"/>
                    <a:pt x="154" y="85"/>
                    <a:pt x="154" y="85"/>
                  </a:cubicBezTo>
                  <a:cubicBezTo>
                    <a:pt x="152" y="83"/>
                    <a:pt x="152" y="83"/>
                    <a:pt x="152" y="83"/>
                  </a:cubicBezTo>
                  <a:cubicBezTo>
                    <a:pt x="142" y="78"/>
                    <a:pt x="136" y="74"/>
                    <a:pt x="122" y="75"/>
                  </a:cubicBezTo>
                  <a:close/>
                  <a:moveTo>
                    <a:pt x="146" y="31"/>
                  </a:moveTo>
                  <a:cubicBezTo>
                    <a:pt x="142" y="27"/>
                    <a:pt x="142" y="27"/>
                    <a:pt x="142" y="27"/>
                  </a:cubicBezTo>
                  <a:cubicBezTo>
                    <a:pt x="139" y="31"/>
                    <a:pt x="139" y="31"/>
                    <a:pt x="139" y="31"/>
                  </a:cubicBezTo>
                  <a:cubicBezTo>
                    <a:pt x="143" y="34"/>
                    <a:pt x="143" y="34"/>
                    <a:pt x="143" y="34"/>
                  </a:cubicBezTo>
                  <a:lnTo>
                    <a:pt x="146" y="31"/>
                  </a:lnTo>
                  <a:close/>
                  <a:moveTo>
                    <a:pt x="142" y="47"/>
                  </a:moveTo>
                  <a:cubicBezTo>
                    <a:pt x="142" y="45"/>
                    <a:pt x="142" y="45"/>
                    <a:pt x="142" y="45"/>
                  </a:cubicBezTo>
                  <a:cubicBezTo>
                    <a:pt x="140" y="45"/>
                    <a:pt x="140" y="45"/>
                    <a:pt x="140" y="45"/>
                  </a:cubicBezTo>
                  <a:cubicBezTo>
                    <a:pt x="140" y="47"/>
                    <a:pt x="140" y="47"/>
                    <a:pt x="140" y="47"/>
                  </a:cubicBezTo>
                  <a:lnTo>
                    <a:pt x="142" y="47"/>
                  </a:lnTo>
                  <a:close/>
                  <a:moveTo>
                    <a:pt x="120" y="58"/>
                  </a:moveTo>
                  <a:cubicBezTo>
                    <a:pt x="124" y="55"/>
                    <a:pt x="124" y="55"/>
                    <a:pt x="124" y="55"/>
                  </a:cubicBezTo>
                  <a:cubicBezTo>
                    <a:pt x="120" y="52"/>
                    <a:pt x="120" y="52"/>
                    <a:pt x="120" y="52"/>
                  </a:cubicBezTo>
                  <a:cubicBezTo>
                    <a:pt x="117" y="55"/>
                    <a:pt x="117" y="55"/>
                    <a:pt x="117" y="55"/>
                  </a:cubicBezTo>
                  <a:lnTo>
                    <a:pt x="120" y="58"/>
                  </a:lnTo>
                  <a:close/>
                  <a:moveTo>
                    <a:pt x="0" y="24"/>
                  </a:moveTo>
                  <a:cubicBezTo>
                    <a:pt x="5" y="25"/>
                    <a:pt x="5" y="25"/>
                    <a:pt x="5" y="25"/>
                  </a:cubicBezTo>
                  <a:cubicBezTo>
                    <a:pt x="6" y="21"/>
                    <a:pt x="6" y="21"/>
                    <a:pt x="6" y="21"/>
                  </a:cubicBezTo>
                  <a:cubicBezTo>
                    <a:pt x="2" y="19"/>
                    <a:pt x="2" y="19"/>
                    <a:pt x="2" y="19"/>
                  </a:cubicBezTo>
                  <a:lnTo>
                    <a:pt x="0" y="24"/>
                  </a:lnTo>
                  <a:close/>
                  <a:moveTo>
                    <a:pt x="16" y="35"/>
                  </a:moveTo>
                  <a:cubicBezTo>
                    <a:pt x="13" y="30"/>
                    <a:pt x="13" y="30"/>
                    <a:pt x="13" y="30"/>
                  </a:cubicBezTo>
                  <a:cubicBezTo>
                    <a:pt x="7" y="33"/>
                    <a:pt x="7" y="33"/>
                    <a:pt x="7" y="33"/>
                  </a:cubicBezTo>
                  <a:cubicBezTo>
                    <a:pt x="11" y="38"/>
                    <a:pt x="11" y="38"/>
                    <a:pt x="11" y="38"/>
                  </a:cubicBezTo>
                  <a:lnTo>
                    <a:pt x="16" y="35"/>
                  </a:lnTo>
                  <a:close/>
                  <a:moveTo>
                    <a:pt x="25" y="57"/>
                  </a:moveTo>
                  <a:cubicBezTo>
                    <a:pt x="24" y="52"/>
                    <a:pt x="24" y="52"/>
                    <a:pt x="24" y="52"/>
                  </a:cubicBezTo>
                  <a:cubicBezTo>
                    <a:pt x="19" y="54"/>
                    <a:pt x="19" y="54"/>
                    <a:pt x="19" y="54"/>
                  </a:cubicBezTo>
                  <a:cubicBezTo>
                    <a:pt x="21" y="59"/>
                    <a:pt x="21" y="59"/>
                    <a:pt x="21" y="59"/>
                  </a:cubicBezTo>
                  <a:lnTo>
                    <a:pt x="25" y="57"/>
                  </a:lnTo>
                  <a:close/>
                  <a:moveTo>
                    <a:pt x="46" y="24"/>
                  </a:moveTo>
                  <a:cubicBezTo>
                    <a:pt x="48" y="25"/>
                    <a:pt x="48" y="25"/>
                    <a:pt x="48" y="25"/>
                  </a:cubicBezTo>
                  <a:cubicBezTo>
                    <a:pt x="50" y="23"/>
                    <a:pt x="50" y="23"/>
                    <a:pt x="50" y="23"/>
                  </a:cubicBezTo>
                  <a:cubicBezTo>
                    <a:pt x="48" y="22"/>
                    <a:pt x="48" y="22"/>
                    <a:pt x="48" y="22"/>
                  </a:cubicBezTo>
                  <a:lnTo>
                    <a:pt x="46" y="24"/>
                  </a:lnTo>
                  <a:close/>
                  <a:moveTo>
                    <a:pt x="79" y="16"/>
                  </a:moveTo>
                  <a:cubicBezTo>
                    <a:pt x="77" y="15"/>
                    <a:pt x="77" y="15"/>
                    <a:pt x="77" y="15"/>
                  </a:cubicBezTo>
                  <a:cubicBezTo>
                    <a:pt x="76" y="17"/>
                    <a:pt x="76" y="17"/>
                    <a:pt x="76" y="17"/>
                  </a:cubicBezTo>
                  <a:cubicBezTo>
                    <a:pt x="78" y="18"/>
                    <a:pt x="78" y="18"/>
                    <a:pt x="78" y="18"/>
                  </a:cubicBezTo>
                  <a:lnTo>
                    <a:pt x="79" y="16"/>
                  </a:lnTo>
                  <a:close/>
                  <a:moveTo>
                    <a:pt x="91" y="23"/>
                  </a:moveTo>
                  <a:cubicBezTo>
                    <a:pt x="91" y="25"/>
                    <a:pt x="91" y="25"/>
                    <a:pt x="91" y="25"/>
                  </a:cubicBezTo>
                  <a:cubicBezTo>
                    <a:pt x="98" y="23"/>
                    <a:pt x="102" y="21"/>
                    <a:pt x="103" y="18"/>
                  </a:cubicBezTo>
                  <a:cubicBezTo>
                    <a:pt x="104" y="15"/>
                    <a:pt x="102" y="14"/>
                    <a:pt x="101" y="12"/>
                  </a:cubicBezTo>
                  <a:cubicBezTo>
                    <a:pt x="101" y="12"/>
                    <a:pt x="100" y="11"/>
                    <a:pt x="100" y="10"/>
                  </a:cubicBezTo>
                  <a:cubicBezTo>
                    <a:pt x="100" y="10"/>
                    <a:pt x="100" y="10"/>
                    <a:pt x="100" y="10"/>
                  </a:cubicBezTo>
                  <a:cubicBezTo>
                    <a:pt x="99" y="7"/>
                    <a:pt x="97" y="4"/>
                    <a:pt x="100" y="1"/>
                  </a:cubicBezTo>
                  <a:cubicBezTo>
                    <a:pt x="98" y="0"/>
                    <a:pt x="98" y="0"/>
                    <a:pt x="98" y="0"/>
                  </a:cubicBezTo>
                  <a:cubicBezTo>
                    <a:pt x="96" y="4"/>
                    <a:pt x="97" y="8"/>
                    <a:pt x="99" y="11"/>
                  </a:cubicBezTo>
                  <a:cubicBezTo>
                    <a:pt x="99" y="12"/>
                    <a:pt x="100" y="13"/>
                    <a:pt x="100" y="13"/>
                  </a:cubicBezTo>
                  <a:cubicBezTo>
                    <a:pt x="101" y="15"/>
                    <a:pt x="102" y="16"/>
                    <a:pt x="101" y="17"/>
                  </a:cubicBezTo>
                  <a:cubicBezTo>
                    <a:pt x="101" y="20"/>
                    <a:pt x="97" y="22"/>
                    <a:pt x="91" y="23"/>
                  </a:cubicBezTo>
                  <a:close/>
                  <a:moveTo>
                    <a:pt x="47" y="8"/>
                  </a:moveTo>
                  <a:cubicBezTo>
                    <a:pt x="50" y="11"/>
                    <a:pt x="54" y="14"/>
                    <a:pt x="52" y="17"/>
                  </a:cubicBezTo>
                  <a:cubicBezTo>
                    <a:pt x="54" y="18"/>
                    <a:pt x="54" y="18"/>
                    <a:pt x="54" y="18"/>
                  </a:cubicBezTo>
                  <a:cubicBezTo>
                    <a:pt x="56" y="14"/>
                    <a:pt x="52" y="10"/>
                    <a:pt x="48" y="7"/>
                  </a:cubicBezTo>
                  <a:cubicBezTo>
                    <a:pt x="46" y="5"/>
                    <a:pt x="44" y="4"/>
                    <a:pt x="44" y="2"/>
                  </a:cubicBezTo>
                  <a:cubicBezTo>
                    <a:pt x="42" y="3"/>
                    <a:pt x="42" y="3"/>
                    <a:pt x="42" y="3"/>
                  </a:cubicBezTo>
                  <a:cubicBezTo>
                    <a:pt x="43" y="5"/>
                    <a:pt x="45" y="7"/>
                    <a:pt x="47" y="8"/>
                  </a:cubicBezTo>
                  <a:close/>
                  <a:moveTo>
                    <a:pt x="158" y="47"/>
                  </a:moveTo>
                  <a:cubicBezTo>
                    <a:pt x="158" y="47"/>
                    <a:pt x="158" y="47"/>
                    <a:pt x="158" y="47"/>
                  </a:cubicBezTo>
                  <a:cubicBezTo>
                    <a:pt x="160" y="48"/>
                    <a:pt x="160" y="48"/>
                    <a:pt x="160" y="48"/>
                  </a:cubicBezTo>
                  <a:cubicBezTo>
                    <a:pt x="160" y="47"/>
                    <a:pt x="160" y="47"/>
                    <a:pt x="160" y="47"/>
                  </a:cubicBezTo>
                  <a:cubicBezTo>
                    <a:pt x="161" y="42"/>
                    <a:pt x="161" y="38"/>
                    <a:pt x="166" y="38"/>
                  </a:cubicBezTo>
                  <a:cubicBezTo>
                    <a:pt x="166" y="36"/>
                    <a:pt x="166" y="36"/>
                    <a:pt x="166" y="36"/>
                  </a:cubicBezTo>
                  <a:cubicBezTo>
                    <a:pt x="159" y="36"/>
                    <a:pt x="159" y="43"/>
                    <a:pt x="158" y="47"/>
                  </a:cubicBezTo>
                  <a:close/>
                  <a:moveTo>
                    <a:pt x="158" y="47"/>
                  </a:moveTo>
                  <a:cubicBezTo>
                    <a:pt x="158" y="47"/>
                    <a:pt x="158" y="47"/>
                    <a:pt x="158" y="47"/>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433238263"/>
      </p:ext>
    </p:extLst>
  </p:cSld>
  <p:clrMapOvr>
    <a:masterClrMapping/>
  </p:clrMapOvr>
  <p:transition spd="slow">
    <p:comb/>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245100" y="1349829"/>
            <a:ext cx="1625600" cy="1625600"/>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Slide Number Placeholder 20"/>
          <p:cNvSpPr>
            <a:spLocks noGrp="1"/>
          </p:cNvSpPr>
          <p:nvPr>
            <p:ph type="sldNum" sz="quarter" idx="11"/>
          </p:nvPr>
        </p:nvSpPr>
        <p:spPr>
          <a:prstGeom prst="rect">
            <a:avLst/>
          </a:prstGeom>
        </p:spPr>
        <p:txBody>
          <a:bodyPr vert="horz" lIns="91440" tIns="45720" rIns="91440" bIns="45720" rtlCol="0" anchor="ctr"/>
          <a:lstStyle>
            <a:lvl1pPr algn="ctr">
              <a:defRPr sz="1200" b="0" i="0">
                <a:solidFill>
                  <a:schemeClr val="bg1"/>
                </a:solidFill>
                <a:latin typeface="Montserrat" panose="00000500000000000000" pitchFamily="50" charset="0"/>
                <a:ea typeface="Open Sans Condensed" panose="020B0806030504020204" pitchFamily="34" charset="0"/>
                <a:cs typeface="Open Sans Condensed" panose="020B0806030504020204" pitchFamily="34" charset="0"/>
              </a:defRPr>
            </a:lvl1pPr>
          </a:lstStyle>
          <a:p>
            <a:fld id="{21551D4C-8DCD-481E-AE96-1D8DBA4948C1}" type="slidenum">
              <a:rPr lang="en-US" smtClean="0"/>
              <a:pPr/>
              <a:t>2</a:t>
            </a:fld>
            <a:endParaRPr lang="en-US" dirty="0"/>
          </a:p>
        </p:txBody>
      </p:sp>
      <p:sp>
        <p:nvSpPr>
          <p:cNvPr id="4" name="Date Placeholder 23"/>
          <p:cNvSpPr>
            <a:spLocks noGrp="1"/>
          </p:cNvSpPr>
          <p:nvPr>
            <p:ph type="dt" sz="half" idx="12"/>
          </p:nvPr>
        </p:nvSpPr>
        <p:spPr>
          <a:prstGeom prst="rect">
            <a:avLst/>
          </a:prstGeom>
        </p:spPr>
        <p:txBody>
          <a:bodyPr vert="horz" lIns="91440" tIns="45720" rIns="91440" bIns="45720" rtlCol="0" anchor="ctr"/>
          <a:lstStyle>
            <a:lvl1pPr algn="l">
              <a:defRPr sz="1000" b="0" i="0">
                <a:solidFill>
                  <a:schemeClr val="tx1">
                    <a:lumMod val="75000"/>
                    <a:lumOff val="25000"/>
                  </a:schemeClr>
                </a:solidFill>
                <a:latin typeface="Montserrat" panose="00000500000000000000" pitchFamily="50" charset="0"/>
                <a:ea typeface="Open Sans Condensed Light" panose="020B0306030504020204" pitchFamily="34" charset="0"/>
                <a:cs typeface="Open Sans Condensed Light" panose="020B0306030504020204" pitchFamily="34" charset="0"/>
              </a:defRPr>
            </a:lvl1pPr>
          </a:lstStyle>
          <a:p>
            <a:r>
              <a:rPr lang="en-US" dirty="0"/>
              <a:t>www.yourwebsite.com</a:t>
            </a:r>
          </a:p>
        </p:txBody>
      </p:sp>
      <p:sp>
        <p:nvSpPr>
          <p:cNvPr id="2" name="Title 1"/>
          <p:cNvSpPr>
            <a:spLocks noGrp="1"/>
          </p:cNvSpPr>
          <p:nvPr>
            <p:ph type="title"/>
          </p:nvPr>
        </p:nvSpPr>
        <p:spPr>
          <a:xfrm>
            <a:off x="838200" y="434750"/>
            <a:ext cx="10515600" cy="614814"/>
          </a:xfrm>
        </p:spPr>
        <p:txBody>
          <a:bodyPr/>
          <a:lstStyle/>
          <a:p>
            <a:r>
              <a:rPr lang="en-US" dirty="0"/>
              <a:t>Welcome! </a:t>
            </a:r>
            <a:r>
              <a:rPr lang="en-US" dirty="0">
                <a:solidFill>
                  <a:schemeClr val="accent5"/>
                </a:solidFill>
              </a:rPr>
              <a:t>Message</a:t>
            </a:r>
          </a:p>
        </p:txBody>
      </p:sp>
      <p:sp>
        <p:nvSpPr>
          <p:cNvPr id="21" name="Rectangle 20"/>
          <p:cNvSpPr/>
          <p:nvPr/>
        </p:nvSpPr>
        <p:spPr>
          <a:xfrm>
            <a:off x="5245100" y="3913415"/>
            <a:ext cx="1701799"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w="0"/>
              <a:solidFill>
                <a:schemeClr val="tx1"/>
              </a:solidFill>
              <a:effectLst>
                <a:outerShdw blurRad="38100" dist="19050" dir="2700000" algn="tl" rotWithShape="0">
                  <a:schemeClr val="dk1">
                    <a:alpha val="40000"/>
                  </a:schemeClr>
                </a:outerShdw>
              </a:effectLst>
            </a:endParaRPr>
          </a:p>
        </p:txBody>
      </p:sp>
      <p:sp>
        <p:nvSpPr>
          <p:cNvPr id="23" name="TextBox 22"/>
          <p:cNvSpPr txBox="1"/>
          <p:nvPr/>
        </p:nvSpPr>
        <p:spPr>
          <a:xfrm>
            <a:off x="5097166" y="3482704"/>
            <a:ext cx="1997666" cy="400110"/>
          </a:xfrm>
          <a:prstGeom prst="rect">
            <a:avLst/>
          </a:prstGeom>
          <a:noFill/>
        </p:spPr>
        <p:txBody>
          <a:bodyPr wrap="square" rtlCol="0">
            <a:spAutoFit/>
          </a:bodyPr>
          <a:lstStyle/>
          <a:p>
            <a:pPr algn="ctr"/>
            <a:r>
              <a:rPr lang="en-US" sz="2000" b="1" spc="200" dirty="0">
                <a:solidFill>
                  <a:schemeClr val="tx1">
                    <a:lumMod val="75000"/>
                    <a:lumOff val="25000"/>
                  </a:schemeClr>
                </a:solidFill>
                <a:latin typeface="Montserrat Medium" panose="00000600000000000000" pitchFamily="50" charset="0"/>
              </a:rPr>
              <a:t>JOHN DEO</a:t>
            </a:r>
          </a:p>
        </p:txBody>
      </p:sp>
      <p:sp>
        <p:nvSpPr>
          <p:cNvPr id="26" name="Rectangle 9"/>
          <p:cNvSpPr>
            <a:spLocks/>
          </p:cNvSpPr>
          <p:nvPr/>
        </p:nvSpPr>
        <p:spPr bwMode="auto">
          <a:xfrm>
            <a:off x="1215898" y="4158150"/>
            <a:ext cx="9760201" cy="18200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20000"/>
              </a:lnSpc>
            </a:pPr>
            <a:r>
              <a:rPr lang="en-US" sz="1000" dirty="0">
                <a:solidFill>
                  <a:schemeClr val="tx1">
                    <a:lumMod val="50000"/>
                    <a:lumOff val="50000"/>
                  </a:schemeClr>
                </a:solidFill>
                <a:latin typeface="Montserrat Light" panose="00000400000000000000" pitchFamily="50" charset="0"/>
                <a:ea typeface="Lato" charset="0"/>
                <a:cs typeface="Lato" charset="0"/>
                <a:sym typeface="Montserrat-Regular" charset="0"/>
              </a:rPr>
              <a:t>This letterhead design is meant to project an image of professionalism and reliability. By using simple alignments we have created a very </a:t>
            </a:r>
            <a:r>
              <a:rPr lang="en-US" sz="1000" dirty="0" err="1">
                <a:solidFill>
                  <a:schemeClr val="tx1">
                    <a:lumMod val="50000"/>
                    <a:lumOff val="50000"/>
                  </a:schemeClr>
                </a:solidFill>
                <a:latin typeface="Montserrat Light" panose="00000400000000000000" pitchFamily="50" charset="0"/>
                <a:ea typeface="Lato" charset="0"/>
                <a:cs typeface="Lato" charset="0"/>
                <a:sym typeface="Montserrat-Regular" charset="0"/>
              </a:rPr>
              <a:t>spaciousy</a:t>
            </a:r>
            <a:r>
              <a:rPr lang="en-US" sz="1000" dirty="0">
                <a:solidFill>
                  <a:schemeClr val="tx1">
                    <a:lumMod val="50000"/>
                    <a:lumOff val="50000"/>
                  </a:schemeClr>
                </a:solidFill>
                <a:latin typeface="Montserrat Light" panose="00000400000000000000" pitchFamily="50" charset="0"/>
                <a:ea typeface="Lato" charset="0"/>
                <a:cs typeface="Lato" charset="0"/>
                <a:sym typeface="Montserrat-Regular" charset="0"/>
              </a:rPr>
              <a:t> feeling &amp; The simplicity suggests strength and the </a:t>
            </a:r>
            <a:r>
              <a:rPr lang="en-US" sz="1000" dirty="0" err="1">
                <a:solidFill>
                  <a:schemeClr val="tx1">
                    <a:lumMod val="50000"/>
                    <a:lumOff val="50000"/>
                  </a:schemeClr>
                </a:solidFill>
                <a:latin typeface="Montserrat Light" panose="00000400000000000000" pitchFamily="50" charset="0"/>
                <a:ea typeface="Lato" charset="0"/>
                <a:cs typeface="Lato" charset="0"/>
                <a:sym typeface="Montserrat-Regular" charset="0"/>
              </a:rPr>
              <a:t>spaciousn</a:t>
            </a:r>
            <a:r>
              <a:rPr lang="en-US" sz="1000" dirty="0">
                <a:solidFill>
                  <a:schemeClr val="tx1">
                    <a:lumMod val="50000"/>
                    <a:lumOff val="50000"/>
                  </a:schemeClr>
                </a:solidFill>
                <a:latin typeface="Montserrat Light" panose="00000400000000000000" pitchFamily="50" charset="0"/>
                <a:ea typeface="Lato" charset="0"/>
                <a:cs typeface="Lato" charset="0"/>
                <a:sym typeface="Montserrat-Regular" charset="0"/>
              </a:rPr>
              <a:t> contributes to the aesthetics meant to project an image of professionalism of the layout design is meant to the project an image and the lorem ipsum and the best popularity then your </a:t>
            </a:r>
            <a:r>
              <a:rPr lang="en-US" sz="1000" dirty="0" err="1">
                <a:solidFill>
                  <a:schemeClr val="tx1">
                    <a:lumMod val="50000"/>
                    <a:lumOff val="50000"/>
                  </a:schemeClr>
                </a:solidFill>
                <a:latin typeface="Montserrat Light" panose="00000400000000000000" pitchFamily="50" charset="0"/>
                <a:ea typeface="Lato" charset="0"/>
                <a:cs typeface="Lato" charset="0"/>
                <a:sym typeface="Montserrat-Regular" charset="0"/>
              </a:rPr>
              <a:t>powerpoint</a:t>
            </a:r>
            <a:r>
              <a:rPr lang="en-US" sz="1000" dirty="0">
                <a:solidFill>
                  <a:schemeClr val="tx1">
                    <a:lumMod val="50000"/>
                    <a:lumOff val="50000"/>
                  </a:schemeClr>
                </a:solidFill>
                <a:latin typeface="Montserrat Light" panose="00000400000000000000" pitchFamily="50" charset="0"/>
                <a:ea typeface="Lato" charset="0"/>
                <a:cs typeface="Lato" charset="0"/>
                <a:sym typeface="Montserrat-Regular" charset="0"/>
              </a:rPr>
              <a:t> so beauty full and your business flyer &amp; the flyer into </a:t>
            </a:r>
            <a:r>
              <a:rPr lang="en-US" sz="1000" dirty="0" err="1">
                <a:solidFill>
                  <a:schemeClr val="tx1">
                    <a:lumMod val="50000"/>
                    <a:lumOff val="50000"/>
                  </a:schemeClr>
                </a:solidFill>
                <a:latin typeface="Montserrat Light" panose="00000400000000000000" pitchFamily="50" charset="0"/>
                <a:ea typeface="Lato" charset="0"/>
                <a:cs typeface="Lato" charset="0"/>
                <a:sym typeface="Montserrat-Regular" charset="0"/>
              </a:rPr>
              <a:t>powerpoin</a:t>
            </a:r>
            <a:endParaRPr lang="en-US" sz="1000" dirty="0">
              <a:solidFill>
                <a:schemeClr val="tx1">
                  <a:lumMod val="50000"/>
                  <a:lumOff val="50000"/>
                </a:schemeClr>
              </a:solidFill>
              <a:latin typeface="Montserrat Light" panose="00000400000000000000" pitchFamily="50" charset="0"/>
              <a:ea typeface="Lato" charset="0"/>
              <a:cs typeface="Lato" charset="0"/>
              <a:sym typeface="Montserrat-Regular" charset="0"/>
            </a:endParaRPr>
          </a:p>
          <a:p>
            <a:pPr algn="ctr">
              <a:lnSpc>
                <a:spcPct val="120000"/>
              </a:lnSpc>
            </a:pPr>
            <a:r>
              <a:rPr lang="en-US" sz="1000" dirty="0">
                <a:solidFill>
                  <a:schemeClr val="tx1">
                    <a:lumMod val="50000"/>
                    <a:lumOff val="50000"/>
                  </a:schemeClr>
                </a:solidFill>
                <a:latin typeface="Montserrat Light" panose="00000400000000000000" pitchFamily="50" charset="0"/>
                <a:ea typeface="Lato" charset="0"/>
                <a:cs typeface="Lato" charset="0"/>
                <a:sym typeface="Montserrat-Regular" charset="0"/>
              </a:rPr>
              <a:t>This letterhead design is meant to project an image of professionalism and reliability. By using simple alignments we have created a very </a:t>
            </a:r>
            <a:r>
              <a:rPr lang="en-US" sz="1000" dirty="0" err="1">
                <a:solidFill>
                  <a:schemeClr val="tx1">
                    <a:lumMod val="50000"/>
                    <a:lumOff val="50000"/>
                  </a:schemeClr>
                </a:solidFill>
                <a:latin typeface="Montserrat Light" panose="00000400000000000000" pitchFamily="50" charset="0"/>
                <a:ea typeface="Lato" charset="0"/>
                <a:cs typeface="Lato" charset="0"/>
                <a:sym typeface="Montserrat-Regular" charset="0"/>
              </a:rPr>
              <a:t>spaciousy</a:t>
            </a:r>
            <a:r>
              <a:rPr lang="en-US" sz="1000" dirty="0">
                <a:solidFill>
                  <a:schemeClr val="tx1">
                    <a:lumMod val="50000"/>
                    <a:lumOff val="50000"/>
                  </a:schemeClr>
                </a:solidFill>
                <a:latin typeface="Montserrat Light" panose="00000400000000000000" pitchFamily="50" charset="0"/>
                <a:ea typeface="Lato" charset="0"/>
                <a:cs typeface="Lato" charset="0"/>
                <a:sym typeface="Montserrat-Regular" charset="0"/>
              </a:rPr>
              <a:t> and you</a:t>
            </a:r>
          </a:p>
          <a:p>
            <a:pPr algn="ctr">
              <a:lnSpc>
                <a:spcPct val="120000"/>
              </a:lnSpc>
            </a:pPr>
            <a:r>
              <a:rPr lang="en-US" sz="1000" dirty="0">
                <a:solidFill>
                  <a:schemeClr val="tx1">
                    <a:lumMod val="50000"/>
                    <a:lumOff val="50000"/>
                  </a:schemeClr>
                </a:solidFill>
                <a:latin typeface="Montserrat Light" panose="00000400000000000000" pitchFamily="50" charset="0"/>
                <a:ea typeface="Lato" charset="0"/>
                <a:cs typeface="Lato" charset="0"/>
                <a:sym typeface="Montserrat-Regular" charset="0"/>
              </a:rPr>
              <a:t>By using simple alignments we have created a very</a:t>
            </a:r>
          </a:p>
          <a:p>
            <a:pPr algn="ctr">
              <a:lnSpc>
                <a:spcPct val="120000"/>
              </a:lnSpc>
            </a:pPr>
            <a:endParaRPr lang="en-US" sz="1000" dirty="0">
              <a:solidFill>
                <a:schemeClr val="tx1">
                  <a:lumMod val="50000"/>
                  <a:lumOff val="50000"/>
                </a:schemeClr>
              </a:solidFill>
              <a:latin typeface="Montserrat Light" panose="00000400000000000000" pitchFamily="50" charset="0"/>
              <a:ea typeface="Lato" charset="0"/>
              <a:cs typeface="Lato" charset="0"/>
              <a:sym typeface="Montserrat-Regular" charset="0"/>
            </a:endParaRPr>
          </a:p>
          <a:p>
            <a:pPr algn="ctr">
              <a:lnSpc>
                <a:spcPct val="120000"/>
              </a:lnSpc>
            </a:pPr>
            <a:r>
              <a:rPr lang="en-US" sz="1000" dirty="0">
                <a:solidFill>
                  <a:schemeClr val="tx1">
                    <a:lumMod val="50000"/>
                    <a:lumOff val="50000"/>
                  </a:schemeClr>
                </a:solidFill>
                <a:latin typeface="Montserrat Light" panose="00000400000000000000" pitchFamily="50" charset="0"/>
                <a:ea typeface="Lato" charset="0"/>
                <a:cs typeface="Lato" charset="0"/>
                <a:sym typeface="Montserrat-Regular" charset="0"/>
              </a:rPr>
              <a:t>This letterhead design is meant to project an image of professionalism and reliability. By using simple alignments we have created a very </a:t>
            </a:r>
            <a:r>
              <a:rPr lang="en-US" sz="1000" dirty="0" err="1">
                <a:solidFill>
                  <a:schemeClr val="tx1">
                    <a:lumMod val="50000"/>
                    <a:lumOff val="50000"/>
                  </a:schemeClr>
                </a:solidFill>
                <a:latin typeface="Montserrat Light" panose="00000400000000000000" pitchFamily="50" charset="0"/>
                <a:ea typeface="Lato" charset="0"/>
                <a:cs typeface="Lato" charset="0"/>
                <a:sym typeface="Montserrat-Regular" charset="0"/>
              </a:rPr>
              <a:t>spaciousy</a:t>
            </a:r>
            <a:endParaRPr lang="en-US" sz="1000" dirty="0">
              <a:solidFill>
                <a:schemeClr val="tx1">
                  <a:lumMod val="50000"/>
                  <a:lumOff val="50000"/>
                </a:schemeClr>
              </a:solidFill>
              <a:latin typeface="Montserrat Light" panose="00000400000000000000" pitchFamily="50" charset="0"/>
              <a:ea typeface="Lato" charset="0"/>
              <a:cs typeface="Lato" charset="0"/>
              <a:sym typeface="Montserrat-Regular" charset="0"/>
            </a:endParaRPr>
          </a:p>
          <a:p>
            <a:pPr algn="ctr">
              <a:lnSpc>
                <a:spcPct val="120000"/>
              </a:lnSpc>
            </a:pPr>
            <a:r>
              <a:rPr lang="en-US" sz="1000" dirty="0">
                <a:solidFill>
                  <a:schemeClr val="tx1">
                    <a:lumMod val="50000"/>
                    <a:lumOff val="50000"/>
                  </a:schemeClr>
                </a:solidFill>
                <a:latin typeface="Montserrat Light" panose="00000400000000000000" pitchFamily="50" charset="0"/>
                <a:ea typeface="Lato" charset="0"/>
                <a:cs typeface="Lato" charset="0"/>
                <a:sym typeface="Montserrat-Regular" charset="0"/>
              </a:rPr>
              <a:t>By using simple alignments we have created a very </a:t>
            </a:r>
            <a:r>
              <a:rPr lang="en-US" sz="1000" dirty="0" err="1">
                <a:solidFill>
                  <a:schemeClr val="tx1">
                    <a:lumMod val="50000"/>
                    <a:lumOff val="50000"/>
                  </a:schemeClr>
                </a:solidFill>
                <a:latin typeface="Montserrat Light" panose="00000400000000000000" pitchFamily="50" charset="0"/>
                <a:ea typeface="Lato" charset="0"/>
                <a:cs typeface="Lato" charset="0"/>
                <a:sym typeface="Montserrat-Regular" charset="0"/>
              </a:rPr>
              <a:t>spaciousy</a:t>
            </a:r>
            <a:r>
              <a:rPr lang="en-US" sz="1000" dirty="0">
                <a:solidFill>
                  <a:schemeClr val="tx1">
                    <a:lumMod val="50000"/>
                    <a:lumOff val="50000"/>
                  </a:schemeClr>
                </a:solidFill>
                <a:latin typeface="Montserrat Light" panose="00000400000000000000" pitchFamily="50" charset="0"/>
                <a:ea typeface="Lato" charset="0"/>
                <a:cs typeface="Lato" charset="0"/>
                <a:sym typeface="Montserrat-Regular" charset="0"/>
              </a:rPr>
              <a:t> and the </a:t>
            </a:r>
            <a:r>
              <a:rPr lang="en-US" sz="1000" dirty="0" err="1">
                <a:solidFill>
                  <a:schemeClr val="tx1">
                    <a:lumMod val="50000"/>
                    <a:lumOff val="50000"/>
                  </a:schemeClr>
                </a:solidFill>
                <a:latin typeface="Montserrat Light" panose="00000400000000000000" pitchFamily="50" charset="0"/>
                <a:ea typeface="Lato" charset="0"/>
                <a:cs typeface="Lato" charset="0"/>
                <a:sym typeface="Montserrat-Regular" charset="0"/>
              </a:rPr>
              <a:t>powerpoint</a:t>
            </a:r>
            <a:r>
              <a:rPr lang="en-US" sz="1000" dirty="0">
                <a:solidFill>
                  <a:schemeClr val="tx1">
                    <a:lumMod val="50000"/>
                    <a:lumOff val="50000"/>
                  </a:schemeClr>
                </a:solidFill>
                <a:latin typeface="Montserrat Light" panose="00000400000000000000" pitchFamily="50" charset="0"/>
                <a:ea typeface="Lato" charset="0"/>
                <a:cs typeface="Lato" charset="0"/>
                <a:sym typeface="Montserrat-Regular" charset="0"/>
              </a:rPr>
              <a:t>.</a:t>
            </a:r>
          </a:p>
        </p:txBody>
      </p:sp>
      <p:sp>
        <p:nvSpPr>
          <p:cNvPr id="5" name="Picture Placeholder 4">
            <a:extLst>
              <a:ext uri="{FF2B5EF4-FFF2-40B4-BE49-F238E27FC236}">
                <a16:creationId xmlns:a16="http://schemas.microsoft.com/office/drawing/2014/main" id="{36D0CFAB-51B3-40E7-8F70-2800FF678446}"/>
              </a:ext>
            </a:extLst>
          </p:cNvPr>
          <p:cNvSpPr>
            <a:spLocks noGrp="1"/>
          </p:cNvSpPr>
          <p:nvPr>
            <p:ph type="pic" sz="quarter" idx="13"/>
          </p:nvPr>
        </p:nvSpPr>
        <p:spPr/>
      </p:sp>
    </p:spTree>
    <p:extLst>
      <p:ext uri="{BB962C8B-B14F-4D97-AF65-F5344CB8AC3E}">
        <p14:creationId xmlns:p14="http://schemas.microsoft.com/office/powerpoint/2010/main" val="359935526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Group 49"/>
          <p:cNvGrpSpPr/>
          <p:nvPr/>
        </p:nvGrpSpPr>
        <p:grpSpPr>
          <a:xfrm>
            <a:off x="-11794" y="0"/>
            <a:ext cx="12203794" cy="6858000"/>
            <a:chOff x="-9152039" y="-3047288"/>
            <a:chExt cx="7588250" cy="4541838"/>
          </a:xfrm>
        </p:grpSpPr>
        <p:sp>
          <p:nvSpPr>
            <p:cNvPr id="51" name="Rectangle 62"/>
            <p:cNvSpPr>
              <a:spLocks noChangeArrowheads="1"/>
            </p:cNvSpPr>
            <p:nvPr/>
          </p:nvSpPr>
          <p:spPr bwMode="auto">
            <a:xfrm>
              <a:off x="-9152039" y="-3047288"/>
              <a:ext cx="7588250" cy="4541838"/>
            </a:xfrm>
            <a:prstGeom prst="rect">
              <a:avLst/>
            </a:prstGeom>
            <a:solidFill>
              <a:srgbClr val="FFCF0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64"/>
            <p:cNvSpPr>
              <a:spLocks/>
            </p:cNvSpPr>
            <p:nvPr/>
          </p:nvSpPr>
          <p:spPr bwMode="auto">
            <a:xfrm>
              <a:off x="-3425927" y="470612"/>
              <a:ext cx="1862138" cy="1023938"/>
            </a:xfrm>
            <a:custGeom>
              <a:avLst/>
              <a:gdLst>
                <a:gd name="T0" fmla="*/ 90 w 265"/>
                <a:gd name="T1" fmla="*/ 0 h 146"/>
                <a:gd name="T2" fmla="*/ 90 w 265"/>
                <a:gd name="T3" fmla="*/ 0 h 146"/>
                <a:gd name="T4" fmla="*/ 0 w 265"/>
                <a:gd name="T5" fmla="*/ 6 h 146"/>
                <a:gd name="T6" fmla="*/ 164 w 265"/>
                <a:gd name="T7" fmla="*/ 146 h 146"/>
                <a:gd name="T8" fmla="*/ 265 w 265"/>
                <a:gd name="T9" fmla="*/ 146 h 146"/>
                <a:gd name="T10" fmla="*/ 265 w 265"/>
                <a:gd name="T11" fmla="*/ 26 h 146"/>
                <a:gd name="T12" fmla="*/ 265 w 265"/>
                <a:gd name="T13" fmla="*/ 26 h 146"/>
                <a:gd name="T14" fmla="*/ 264 w 265"/>
                <a:gd name="T15" fmla="*/ 26 h 146"/>
                <a:gd name="T16" fmla="*/ 90 w 265"/>
                <a:gd name="T17" fmla="*/ 0 h 146"/>
                <a:gd name="T18" fmla="*/ 90 w 265"/>
                <a:gd name="T19" fmla="*/ 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5" h="146">
                  <a:moveTo>
                    <a:pt x="90" y="0"/>
                  </a:moveTo>
                  <a:cubicBezTo>
                    <a:pt x="90" y="0"/>
                    <a:pt x="90" y="0"/>
                    <a:pt x="90" y="0"/>
                  </a:cubicBezTo>
                  <a:cubicBezTo>
                    <a:pt x="60" y="0"/>
                    <a:pt x="30" y="2"/>
                    <a:pt x="0" y="6"/>
                  </a:cubicBezTo>
                  <a:cubicBezTo>
                    <a:pt x="59" y="47"/>
                    <a:pt x="114" y="94"/>
                    <a:pt x="164" y="146"/>
                  </a:cubicBezTo>
                  <a:cubicBezTo>
                    <a:pt x="265" y="146"/>
                    <a:pt x="265" y="146"/>
                    <a:pt x="265" y="146"/>
                  </a:cubicBezTo>
                  <a:cubicBezTo>
                    <a:pt x="265" y="26"/>
                    <a:pt x="265" y="26"/>
                    <a:pt x="265" y="26"/>
                  </a:cubicBezTo>
                  <a:cubicBezTo>
                    <a:pt x="265" y="26"/>
                    <a:pt x="265" y="26"/>
                    <a:pt x="265" y="26"/>
                  </a:cubicBezTo>
                  <a:cubicBezTo>
                    <a:pt x="265" y="26"/>
                    <a:pt x="264" y="26"/>
                    <a:pt x="264" y="26"/>
                  </a:cubicBezTo>
                  <a:cubicBezTo>
                    <a:pt x="207" y="8"/>
                    <a:pt x="148" y="0"/>
                    <a:pt x="90" y="0"/>
                  </a:cubicBezTo>
                  <a:cubicBezTo>
                    <a:pt x="90" y="0"/>
                    <a:pt x="90" y="0"/>
                    <a:pt x="90" y="0"/>
                  </a:cubicBezTo>
                </a:path>
              </a:pathLst>
            </a:custGeom>
            <a:solidFill>
              <a:srgbClr val="E8BC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65"/>
            <p:cNvSpPr>
              <a:spLocks noEditPoints="1"/>
            </p:cNvSpPr>
            <p:nvPr/>
          </p:nvSpPr>
          <p:spPr bwMode="auto">
            <a:xfrm>
              <a:off x="-9152039" y="-551738"/>
              <a:ext cx="5578475" cy="2046288"/>
            </a:xfrm>
            <a:custGeom>
              <a:avLst/>
              <a:gdLst>
                <a:gd name="T0" fmla="*/ 598 w 794"/>
                <a:gd name="T1" fmla="*/ 54 h 292"/>
                <a:gd name="T2" fmla="*/ 598 w 794"/>
                <a:gd name="T3" fmla="*/ 54 h 292"/>
                <a:gd name="T4" fmla="*/ 314 w 794"/>
                <a:gd name="T5" fmla="*/ 0 h 292"/>
                <a:gd name="T6" fmla="*/ 12 w 794"/>
                <a:gd name="T7" fmla="*/ 70 h 292"/>
                <a:gd name="T8" fmla="*/ 0 w 794"/>
                <a:gd name="T9" fmla="*/ 76 h 292"/>
                <a:gd name="T10" fmla="*/ 494 w 794"/>
                <a:gd name="T11" fmla="*/ 292 h 292"/>
                <a:gd name="T12" fmla="*/ 794 w 794"/>
                <a:gd name="T13" fmla="*/ 156 h 292"/>
                <a:gd name="T14" fmla="*/ 793 w 794"/>
                <a:gd name="T15" fmla="*/ 155 h 292"/>
                <a:gd name="T16" fmla="*/ 793 w 794"/>
                <a:gd name="T17" fmla="*/ 155 h 292"/>
                <a:gd name="T18" fmla="*/ 792 w 794"/>
                <a:gd name="T19" fmla="*/ 155 h 292"/>
                <a:gd name="T20" fmla="*/ 792 w 794"/>
                <a:gd name="T21" fmla="*/ 155 h 292"/>
                <a:gd name="T22" fmla="*/ 791 w 794"/>
                <a:gd name="T23" fmla="*/ 154 h 292"/>
                <a:gd name="T24" fmla="*/ 791 w 794"/>
                <a:gd name="T25" fmla="*/ 154 h 292"/>
                <a:gd name="T26" fmla="*/ 790 w 794"/>
                <a:gd name="T27" fmla="*/ 153 h 292"/>
                <a:gd name="T28" fmla="*/ 789 w 794"/>
                <a:gd name="T29" fmla="*/ 152 h 292"/>
                <a:gd name="T30" fmla="*/ 788 w 794"/>
                <a:gd name="T31" fmla="*/ 152 h 292"/>
                <a:gd name="T32" fmla="*/ 788 w 794"/>
                <a:gd name="T33" fmla="*/ 152 h 292"/>
                <a:gd name="T34" fmla="*/ 786 w 794"/>
                <a:gd name="T35" fmla="*/ 151 h 292"/>
                <a:gd name="T36" fmla="*/ 786 w 794"/>
                <a:gd name="T37" fmla="*/ 150 h 292"/>
                <a:gd name="T38" fmla="*/ 785 w 794"/>
                <a:gd name="T39" fmla="*/ 150 h 292"/>
                <a:gd name="T40" fmla="*/ 784 w 794"/>
                <a:gd name="T41" fmla="*/ 149 h 292"/>
                <a:gd name="T42" fmla="*/ 783 w 794"/>
                <a:gd name="T43" fmla="*/ 149 h 292"/>
                <a:gd name="T44" fmla="*/ 783 w 794"/>
                <a:gd name="T45" fmla="*/ 149 h 292"/>
                <a:gd name="T46" fmla="*/ 783 w 794"/>
                <a:gd name="T47" fmla="*/ 148 h 292"/>
                <a:gd name="T48" fmla="*/ 782 w 794"/>
                <a:gd name="T49" fmla="*/ 148 h 292"/>
                <a:gd name="T50" fmla="*/ 782 w 794"/>
                <a:gd name="T51" fmla="*/ 148 h 292"/>
                <a:gd name="T52" fmla="*/ 781 w 794"/>
                <a:gd name="T53" fmla="*/ 148 h 292"/>
                <a:gd name="T54" fmla="*/ 781 w 794"/>
                <a:gd name="T55" fmla="*/ 147 h 292"/>
                <a:gd name="T56" fmla="*/ 781 w 794"/>
                <a:gd name="T57" fmla="*/ 147 h 292"/>
                <a:gd name="T58" fmla="*/ 780 w 794"/>
                <a:gd name="T59" fmla="*/ 147 h 292"/>
                <a:gd name="T60" fmla="*/ 780 w 794"/>
                <a:gd name="T61" fmla="*/ 147 h 292"/>
                <a:gd name="T62" fmla="*/ 779 w 794"/>
                <a:gd name="T63" fmla="*/ 146 h 292"/>
                <a:gd name="T64" fmla="*/ 779 w 794"/>
                <a:gd name="T65" fmla="*/ 146 h 292"/>
                <a:gd name="T66" fmla="*/ 778 w 794"/>
                <a:gd name="T67" fmla="*/ 146 h 292"/>
                <a:gd name="T68" fmla="*/ 778 w 794"/>
                <a:gd name="T69" fmla="*/ 145 h 292"/>
                <a:gd name="T70" fmla="*/ 598 w 794"/>
                <a:gd name="T71" fmla="*/ 54 h 292"/>
                <a:gd name="T72" fmla="*/ 314 w 794"/>
                <a:gd name="T73" fmla="*/ 0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94" h="292">
                  <a:moveTo>
                    <a:pt x="598" y="54"/>
                  </a:moveTo>
                  <a:cubicBezTo>
                    <a:pt x="598" y="54"/>
                    <a:pt x="598" y="54"/>
                    <a:pt x="598" y="54"/>
                  </a:cubicBezTo>
                  <a:cubicBezTo>
                    <a:pt x="598" y="54"/>
                    <a:pt x="598" y="54"/>
                    <a:pt x="598" y="54"/>
                  </a:cubicBezTo>
                  <a:cubicBezTo>
                    <a:pt x="598" y="54"/>
                    <a:pt x="598" y="54"/>
                    <a:pt x="598" y="54"/>
                  </a:cubicBezTo>
                  <a:cubicBezTo>
                    <a:pt x="598" y="54"/>
                    <a:pt x="598" y="54"/>
                    <a:pt x="598" y="54"/>
                  </a:cubicBezTo>
                  <a:moveTo>
                    <a:pt x="314" y="0"/>
                  </a:moveTo>
                  <a:cubicBezTo>
                    <a:pt x="264" y="0"/>
                    <a:pt x="214" y="5"/>
                    <a:pt x="165" y="16"/>
                  </a:cubicBezTo>
                  <a:cubicBezTo>
                    <a:pt x="113" y="28"/>
                    <a:pt x="62" y="45"/>
                    <a:pt x="12" y="70"/>
                  </a:cubicBezTo>
                  <a:cubicBezTo>
                    <a:pt x="8" y="72"/>
                    <a:pt x="4" y="74"/>
                    <a:pt x="0" y="76"/>
                  </a:cubicBezTo>
                  <a:cubicBezTo>
                    <a:pt x="0" y="76"/>
                    <a:pt x="0" y="76"/>
                    <a:pt x="0" y="76"/>
                  </a:cubicBezTo>
                  <a:cubicBezTo>
                    <a:pt x="0" y="292"/>
                    <a:pt x="0" y="292"/>
                    <a:pt x="0" y="292"/>
                  </a:cubicBezTo>
                  <a:cubicBezTo>
                    <a:pt x="494" y="292"/>
                    <a:pt x="494" y="292"/>
                    <a:pt x="494" y="292"/>
                  </a:cubicBezTo>
                  <a:cubicBezTo>
                    <a:pt x="582" y="224"/>
                    <a:pt x="685" y="176"/>
                    <a:pt x="794" y="156"/>
                  </a:cubicBezTo>
                  <a:cubicBezTo>
                    <a:pt x="794" y="156"/>
                    <a:pt x="794" y="156"/>
                    <a:pt x="794" y="156"/>
                  </a:cubicBezTo>
                  <a:cubicBezTo>
                    <a:pt x="794" y="156"/>
                    <a:pt x="794" y="156"/>
                    <a:pt x="794" y="156"/>
                  </a:cubicBezTo>
                  <a:cubicBezTo>
                    <a:pt x="794" y="156"/>
                    <a:pt x="793" y="155"/>
                    <a:pt x="793" y="155"/>
                  </a:cubicBezTo>
                  <a:cubicBezTo>
                    <a:pt x="793" y="155"/>
                    <a:pt x="793" y="155"/>
                    <a:pt x="793" y="155"/>
                  </a:cubicBezTo>
                  <a:cubicBezTo>
                    <a:pt x="793" y="155"/>
                    <a:pt x="793" y="155"/>
                    <a:pt x="793" y="155"/>
                  </a:cubicBezTo>
                  <a:cubicBezTo>
                    <a:pt x="793" y="155"/>
                    <a:pt x="793" y="155"/>
                    <a:pt x="793" y="155"/>
                  </a:cubicBezTo>
                  <a:cubicBezTo>
                    <a:pt x="793" y="155"/>
                    <a:pt x="793" y="155"/>
                    <a:pt x="792" y="155"/>
                  </a:cubicBezTo>
                  <a:cubicBezTo>
                    <a:pt x="792" y="155"/>
                    <a:pt x="792" y="155"/>
                    <a:pt x="792" y="155"/>
                  </a:cubicBezTo>
                  <a:cubicBezTo>
                    <a:pt x="792" y="155"/>
                    <a:pt x="792" y="155"/>
                    <a:pt x="792" y="155"/>
                  </a:cubicBezTo>
                  <a:cubicBezTo>
                    <a:pt x="792" y="155"/>
                    <a:pt x="792" y="155"/>
                    <a:pt x="792" y="154"/>
                  </a:cubicBezTo>
                  <a:cubicBezTo>
                    <a:pt x="792" y="154"/>
                    <a:pt x="791" y="154"/>
                    <a:pt x="791" y="154"/>
                  </a:cubicBezTo>
                  <a:cubicBezTo>
                    <a:pt x="791" y="154"/>
                    <a:pt x="791" y="154"/>
                    <a:pt x="791" y="154"/>
                  </a:cubicBezTo>
                  <a:cubicBezTo>
                    <a:pt x="791" y="154"/>
                    <a:pt x="791" y="154"/>
                    <a:pt x="791" y="154"/>
                  </a:cubicBezTo>
                  <a:cubicBezTo>
                    <a:pt x="791" y="154"/>
                    <a:pt x="791" y="154"/>
                    <a:pt x="791" y="154"/>
                  </a:cubicBezTo>
                  <a:cubicBezTo>
                    <a:pt x="791" y="154"/>
                    <a:pt x="790" y="154"/>
                    <a:pt x="790" y="153"/>
                  </a:cubicBezTo>
                  <a:cubicBezTo>
                    <a:pt x="790" y="153"/>
                    <a:pt x="790" y="153"/>
                    <a:pt x="790" y="153"/>
                  </a:cubicBezTo>
                  <a:cubicBezTo>
                    <a:pt x="790" y="153"/>
                    <a:pt x="789" y="153"/>
                    <a:pt x="789" y="152"/>
                  </a:cubicBezTo>
                  <a:cubicBezTo>
                    <a:pt x="789" y="152"/>
                    <a:pt x="789" y="152"/>
                    <a:pt x="789" y="152"/>
                  </a:cubicBezTo>
                  <a:cubicBezTo>
                    <a:pt x="788" y="152"/>
                    <a:pt x="788" y="152"/>
                    <a:pt x="788" y="152"/>
                  </a:cubicBezTo>
                  <a:cubicBezTo>
                    <a:pt x="788" y="152"/>
                    <a:pt x="788" y="152"/>
                    <a:pt x="788" y="152"/>
                  </a:cubicBezTo>
                  <a:cubicBezTo>
                    <a:pt x="788" y="152"/>
                    <a:pt x="788" y="152"/>
                    <a:pt x="788" y="152"/>
                  </a:cubicBezTo>
                  <a:cubicBezTo>
                    <a:pt x="788" y="152"/>
                    <a:pt x="788" y="152"/>
                    <a:pt x="788" y="152"/>
                  </a:cubicBezTo>
                  <a:cubicBezTo>
                    <a:pt x="787" y="151"/>
                    <a:pt x="787" y="151"/>
                    <a:pt x="786" y="151"/>
                  </a:cubicBezTo>
                  <a:cubicBezTo>
                    <a:pt x="786" y="151"/>
                    <a:pt x="786" y="151"/>
                    <a:pt x="786" y="151"/>
                  </a:cubicBezTo>
                  <a:cubicBezTo>
                    <a:pt x="786" y="150"/>
                    <a:pt x="786" y="150"/>
                    <a:pt x="786" y="150"/>
                  </a:cubicBezTo>
                  <a:cubicBezTo>
                    <a:pt x="786" y="150"/>
                    <a:pt x="786" y="150"/>
                    <a:pt x="786" y="150"/>
                  </a:cubicBezTo>
                  <a:cubicBezTo>
                    <a:pt x="785" y="150"/>
                    <a:pt x="785" y="150"/>
                    <a:pt x="785" y="150"/>
                  </a:cubicBezTo>
                  <a:cubicBezTo>
                    <a:pt x="785" y="150"/>
                    <a:pt x="785" y="150"/>
                    <a:pt x="785" y="150"/>
                  </a:cubicBezTo>
                  <a:cubicBezTo>
                    <a:pt x="785" y="150"/>
                    <a:pt x="784" y="149"/>
                    <a:pt x="784" y="149"/>
                  </a:cubicBezTo>
                  <a:cubicBezTo>
                    <a:pt x="784" y="149"/>
                    <a:pt x="784" y="149"/>
                    <a:pt x="784" y="149"/>
                  </a:cubicBezTo>
                  <a:cubicBezTo>
                    <a:pt x="784" y="149"/>
                    <a:pt x="784" y="149"/>
                    <a:pt x="783" y="149"/>
                  </a:cubicBezTo>
                  <a:cubicBezTo>
                    <a:pt x="783" y="149"/>
                    <a:pt x="783" y="149"/>
                    <a:pt x="783" y="149"/>
                  </a:cubicBezTo>
                  <a:cubicBezTo>
                    <a:pt x="783" y="149"/>
                    <a:pt x="783" y="149"/>
                    <a:pt x="783" y="149"/>
                  </a:cubicBezTo>
                  <a:cubicBezTo>
                    <a:pt x="783" y="149"/>
                    <a:pt x="783" y="149"/>
                    <a:pt x="783" y="149"/>
                  </a:cubicBezTo>
                  <a:cubicBezTo>
                    <a:pt x="783" y="149"/>
                    <a:pt x="783" y="148"/>
                    <a:pt x="783" y="148"/>
                  </a:cubicBezTo>
                  <a:cubicBezTo>
                    <a:pt x="783" y="148"/>
                    <a:pt x="783" y="148"/>
                    <a:pt x="783" y="148"/>
                  </a:cubicBezTo>
                  <a:cubicBezTo>
                    <a:pt x="782" y="148"/>
                    <a:pt x="782" y="148"/>
                    <a:pt x="782" y="148"/>
                  </a:cubicBezTo>
                  <a:cubicBezTo>
                    <a:pt x="782" y="148"/>
                    <a:pt x="782" y="148"/>
                    <a:pt x="782" y="148"/>
                  </a:cubicBezTo>
                  <a:cubicBezTo>
                    <a:pt x="782" y="148"/>
                    <a:pt x="782" y="148"/>
                    <a:pt x="782" y="148"/>
                  </a:cubicBezTo>
                  <a:cubicBezTo>
                    <a:pt x="782" y="148"/>
                    <a:pt x="782" y="148"/>
                    <a:pt x="782" y="148"/>
                  </a:cubicBezTo>
                  <a:cubicBezTo>
                    <a:pt x="782" y="148"/>
                    <a:pt x="781" y="148"/>
                    <a:pt x="781" y="148"/>
                  </a:cubicBezTo>
                  <a:cubicBezTo>
                    <a:pt x="781" y="148"/>
                    <a:pt x="781" y="147"/>
                    <a:pt x="781" y="147"/>
                  </a:cubicBezTo>
                  <a:cubicBezTo>
                    <a:pt x="781" y="147"/>
                    <a:pt x="781" y="147"/>
                    <a:pt x="781" y="147"/>
                  </a:cubicBezTo>
                  <a:cubicBezTo>
                    <a:pt x="781" y="147"/>
                    <a:pt x="781" y="147"/>
                    <a:pt x="781" y="147"/>
                  </a:cubicBezTo>
                  <a:cubicBezTo>
                    <a:pt x="781" y="147"/>
                    <a:pt x="781" y="147"/>
                    <a:pt x="781" y="147"/>
                  </a:cubicBezTo>
                  <a:cubicBezTo>
                    <a:pt x="780" y="147"/>
                    <a:pt x="780" y="147"/>
                    <a:pt x="780" y="147"/>
                  </a:cubicBezTo>
                  <a:cubicBezTo>
                    <a:pt x="780" y="147"/>
                    <a:pt x="780" y="147"/>
                    <a:pt x="780" y="147"/>
                  </a:cubicBezTo>
                  <a:cubicBezTo>
                    <a:pt x="780" y="147"/>
                    <a:pt x="780" y="147"/>
                    <a:pt x="780" y="147"/>
                  </a:cubicBezTo>
                  <a:cubicBezTo>
                    <a:pt x="780" y="147"/>
                    <a:pt x="780" y="147"/>
                    <a:pt x="780" y="147"/>
                  </a:cubicBezTo>
                  <a:cubicBezTo>
                    <a:pt x="780" y="146"/>
                    <a:pt x="779" y="146"/>
                    <a:pt x="779" y="146"/>
                  </a:cubicBezTo>
                  <a:cubicBezTo>
                    <a:pt x="779" y="146"/>
                    <a:pt x="779" y="146"/>
                    <a:pt x="779" y="146"/>
                  </a:cubicBezTo>
                  <a:cubicBezTo>
                    <a:pt x="779" y="146"/>
                    <a:pt x="779" y="146"/>
                    <a:pt x="779" y="146"/>
                  </a:cubicBezTo>
                  <a:cubicBezTo>
                    <a:pt x="779" y="146"/>
                    <a:pt x="779" y="146"/>
                    <a:pt x="779" y="146"/>
                  </a:cubicBezTo>
                  <a:cubicBezTo>
                    <a:pt x="779" y="146"/>
                    <a:pt x="779" y="146"/>
                    <a:pt x="778" y="146"/>
                  </a:cubicBezTo>
                  <a:cubicBezTo>
                    <a:pt x="778" y="146"/>
                    <a:pt x="778" y="146"/>
                    <a:pt x="778" y="146"/>
                  </a:cubicBezTo>
                  <a:cubicBezTo>
                    <a:pt x="778" y="146"/>
                    <a:pt x="778" y="146"/>
                    <a:pt x="778" y="145"/>
                  </a:cubicBezTo>
                  <a:cubicBezTo>
                    <a:pt x="778" y="145"/>
                    <a:pt x="778" y="145"/>
                    <a:pt x="778" y="145"/>
                  </a:cubicBezTo>
                  <a:cubicBezTo>
                    <a:pt x="721" y="109"/>
                    <a:pt x="660" y="78"/>
                    <a:pt x="598" y="54"/>
                  </a:cubicBezTo>
                  <a:cubicBezTo>
                    <a:pt x="598" y="54"/>
                    <a:pt x="598" y="54"/>
                    <a:pt x="598" y="54"/>
                  </a:cubicBezTo>
                  <a:cubicBezTo>
                    <a:pt x="598" y="54"/>
                    <a:pt x="598" y="54"/>
                    <a:pt x="598" y="54"/>
                  </a:cubicBezTo>
                  <a:cubicBezTo>
                    <a:pt x="506" y="19"/>
                    <a:pt x="410" y="0"/>
                    <a:pt x="314" y="0"/>
                  </a:cubicBezTo>
                </a:path>
              </a:pathLst>
            </a:custGeom>
            <a:solidFill>
              <a:srgbClr val="F3C40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66"/>
            <p:cNvSpPr>
              <a:spLocks/>
            </p:cNvSpPr>
            <p:nvPr/>
          </p:nvSpPr>
          <p:spPr bwMode="auto">
            <a:xfrm>
              <a:off x="-5681764" y="542050"/>
              <a:ext cx="3281363" cy="952500"/>
            </a:xfrm>
            <a:custGeom>
              <a:avLst/>
              <a:gdLst>
                <a:gd name="T0" fmla="*/ 300 w 467"/>
                <a:gd name="T1" fmla="*/ 0 h 136"/>
                <a:gd name="T2" fmla="*/ 300 w 467"/>
                <a:gd name="T3" fmla="*/ 0 h 136"/>
                <a:gd name="T4" fmla="*/ 300 w 467"/>
                <a:gd name="T5" fmla="*/ 0 h 136"/>
                <a:gd name="T6" fmla="*/ 0 w 467"/>
                <a:gd name="T7" fmla="*/ 136 h 136"/>
                <a:gd name="T8" fmla="*/ 467 w 467"/>
                <a:gd name="T9" fmla="*/ 136 h 136"/>
                <a:gd name="T10" fmla="*/ 300 w 467"/>
                <a:gd name="T11" fmla="*/ 0 h 136"/>
                <a:gd name="T12" fmla="*/ 300 w 467"/>
                <a:gd name="T13" fmla="*/ 0 h 136"/>
                <a:gd name="T14" fmla="*/ 300 w 467"/>
                <a:gd name="T15" fmla="*/ 0 h 1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7" h="136">
                  <a:moveTo>
                    <a:pt x="300" y="0"/>
                  </a:moveTo>
                  <a:cubicBezTo>
                    <a:pt x="300" y="0"/>
                    <a:pt x="300" y="0"/>
                    <a:pt x="300" y="0"/>
                  </a:cubicBezTo>
                  <a:cubicBezTo>
                    <a:pt x="300" y="0"/>
                    <a:pt x="300" y="0"/>
                    <a:pt x="300" y="0"/>
                  </a:cubicBezTo>
                  <a:cubicBezTo>
                    <a:pt x="191" y="20"/>
                    <a:pt x="88" y="68"/>
                    <a:pt x="0" y="136"/>
                  </a:cubicBezTo>
                  <a:cubicBezTo>
                    <a:pt x="467" y="136"/>
                    <a:pt x="467" y="136"/>
                    <a:pt x="467" y="136"/>
                  </a:cubicBezTo>
                  <a:cubicBezTo>
                    <a:pt x="416" y="85"/>
                    <a:pt x="360" y="39"/>
                    <a:pt x="300" y="0"/>
                  </a:cubicBezTo>
                  <a:cubicBezTo>
                    <a:pt x="300" y="0"/>
                    <a:pt x="300" y="0"/>
                    <a:pt x="300" y="0"/>
                  </a:cubicBezTo>
                  <a:cubicBezTo>
                    <a:pt x="300" y="0"/>
                    <a:pt x="300" y="0"/>
                    <a:pt x="300" y="0"/>
                  </a:cubicBezTo>
                </a:path>
              </a:pathLst>
            </a:custGeom>
            <a:solidFill>
              <a:srgbClr val="E8BC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67"/>
            <p:cNvSpPr>
              <a:spLocks/>
            </p:cNvSpPr>
            <p:nvPr/>
          </p:nvSpPr>
          <p:spPr bwMode="auto">
            <a:xfrm>
              <a:off x="-4859439" y="-1413750"/>
              <a:ext cx="3295650" cy="2066925"/>
            </a:xfrm>
            <a:custGeom>
              <a:avLst/>
              <a:gdLst>
                <a:gd name="T0" fmla="*/ 395 w 469"/>
                <a:gd name="T1" fmla="*/ 0 h 295"/>
                <a:gd name="T2" fmla="*/ 22 w 469"/>
                <a:gd name="T3" fmla="*/ 144 h 295"/>
                <a:gd name="T4" fmla="*/ 22 w 469"/>
                <a:gd name="T5" fmla="*/ 144 h 295"/>
                <a:gd name="T6" fmla="*/ 0 w 469"/>
                <a:gd name="T7" fmla="*/ 164 h 295"/>
                <a:gd name="T8" fmla="*/ 183 w 469"/>
                <a:gd name="T9" fmla="*/ 261 h 295"/>
                <a:gd name="T10" fmla="*/ 204 w 469"/>
                <a:gd name="T11" fmla="*/ 275 h 295"/>
                <a:gd name="T12" fmla="*/ 294 w 469"/>
                <a:gd name="T13" fmla="*/ 269 h 295"/>
                <a:gd name="T14" fmla="*/ 294 w 469"/>
                <a:gd name="T15" fmla="*/ 269 h 295"/>
                <a:gd name="T16" fmla="*/ 294 w 469"/>
                <a:gd name="T17" fmla="*/ 269 h 295"/>
                <a:gd name="T18" fmla="*/ 294 w 469"/>
                <a:gd name="T19" fmla="*/ 269 h 295"/>
                <a:gd name="T20" fmla="*/ 294 w 469"/>
                <a:gd name="T21" fmla="*/ 269 h 295"/>
                <a:gd name="T22" fmla="*/ 468 w 469"/>
                <a:gd name="T23" fmla="*/ 295 h 295"/>
                <a:gd name="T24" fmla="*/ 469 w 469"/>
                <a:gd name="T25" fmla="*/ 295 h 295"/>
                <a:gd name="T26" fmla="*/ 469 w 469"/>
                <a:gd name="T27" fmla="*/ 295 h 295"/>
                <a:gd name="T28" fmla="*/ 469 w 469"/>
                <a:gd name="T29" fmla="*/ 5 h 295"/>
                <a:gd name="T30" fmla="*/ 395 w 469"/>
                <a:gd name="T31" fmla="*/ 0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69" h="295">
                  <a:moveTo>
                    <a:pt x="395" y="0"/>
                  </a:moveTo>
                  <a:cubicBezTo>
                    <a:pt x="270" y="0"/>
                    <a:pt x="133" y="45"/>
                    <a:pt x="22" y="144"/>
                  </a:cubicBezTo>
                  <a:cubicBezTo>
                    <a:pt x="22" y="144"/>
                    <a:pt x="22" y="144"/>
                    <a:pt x="22" y="144"/>
                  </a:cubicBezTo>
                  <a:cubicBezTo>
                    <a:pt x="15" y="150"/>
                    <a:pt x="7" y="157"/>
                    <a:pt x="0" y="164"/>
                  </a:cubicBezTo>
                  <a:cubicBezTo>
                    <a:pt x="63" y="190"/>
                    <a:pt x="125" y="222"/>
                    <a:pt x="183" y="261"/>
                  </a:cubicBezTo>
                  <a:cubicBezTo>
                    <a:pt x="190" y="266"/>
                    <a:pt x="197" y="271"/>
                    <a:pt x="204" y="275"/>
                  </a:cubicBezTo>
                  <a:cubicBezTo>
                    <a:pt x="234" y="271"/>
                    <a:pt x="264" y="269"/>
                    <a:pt x="294" y="269"/>
                  </a:cubicBezTo>
                  <a:cubicBezTo>
                    <a:pt x="294" y="269"/>
                    <a:pt x="294" y="269"/>
                    <a:pt x="294" y="269"/>
                  </a:cubicBezTo>
                  <a:cubicBezTo>
                    <a:pt x="294" y="269"/>
                    <a:pt x="294" y="269"/>
                    <a:pt x="294" y="269"/>
                  </a:cubicBezTo>
                  <a:cubicBezTo>
                    <a:pt x="294" y="269"/>
                    <a:pt x="294" y="269"/>
                    <a:pt x="294" y="269"/>
                  </a:cubicBezTo>
                  <a:cubicBezTo>
                    <a:pt x="294" y="269"/>
                    <a:pt x="294" y="269"/>
                    <a:pt x="294" y="269"/>
                  </a:cubicBezTo>
                  <a:cubicBezTo>
                    <a:pt x="352" y="269"/>
                    <a:pt x="411" y="277"/>
                    <a:pt x="468" y="295"/>
                  </a:cubicBezTo>
                  <a:cubicBezTo>
                    <a:pt x="468" y="295"/>
                    <a:pt x="469" y="295"/>
                    <a:pt x="469" y="295"/>
                  </a:cubicBezTo>
                  <a:cubicBezTo>
                    <a:pt x="469" y="295"/>
                    <a:pt x="469" y="295"/>
                    <a:pt x="469" y="295"/>
                  </a:cubicBezTo>
                  <a:cubicBezTo>
                    <a:pt x="469" y="5"/>
                    <a:pt x="469" y="5"/>
                    <a:pt x="469" y="5"/>
                  </a:cubicBezTo>
                  <a:cubicBezTo>
                    <a:pt x="445" y="1"/>
                    <a:pt x="420" y="0"/>
                    <a:pt x="395" y="0"/>
                  </a:cubicBezTo>
                </a:path>
              </a:pathLst>
            </a:cu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68"/>
            <p:cNvSpPr>
              <a:spLocks noEditPoints="1"/>
            </p:cNvSpPr>
            <p:nvPr/>
          </p:nvSpPr>
          <p:spPr bwMode="auto">
            <a:xfrm>
              <a:off x="-3425927" y="470612"/>
              <a:ext cx="1862138" cy="182563"/>
            </a:xfrm>
            <a:custGeom>
              <a:avLst/>
              <a:gdLst>
                <a:gd name="T0" fmla="*/ 264 w 265"/>
                <a:gd name="T1" fmla="*/ 26 h 26"/>
                <a:gd name="T2" fmla="*/ 265 w 265"/>
                <a:gd name="T3" fmla="*/ 26 h 26"/>
                <a:gd name="T4" fmla="*/ 264 w 265"/>
                <a:gd name="T5" fmla="*/ 26 h 26"/>
                <a:gd name="T6" fmla="*/ 90 w 265"/>
                <a:gd name="T7" fmla="*/ 0 h 26"/>
                <a:gd name="T8" fmla="*/ 0 w 265"/>
                <a:gd name="T9" fmla="*/ 6 h 26"/>
                <a:gd name="T10" fmla="*/ 0 w 265"/>
                <a:gd name="T11" fmla="*/ 6 h 26"/>
                <a:gd name="T12" fmla="*/ 90 w 265"/>
                <a:gd name="T13" fmla="*/ 0 h 26"/>
                <a:gd name="T14" fmla="*/ 90 w 265"/>
                <a:gd name="T15" fmla="*/ 0 h 26"/>
                <a:gd name="T16" fmla="*/ 90 w 265"/>
                <a:gd name="T17" fmla="*/ 0 h 26"/>
                <a:gd name="T18" fmla="*/ 90 w 265"/>
                <a:gd name="T19" fmla="*/ 0 h 26"/>
                <a:gd name="T20" fmla="*/ 90 w 265"/>
                <a:gd name="T21"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5" h="26">
                  <a:moveTo>
                    <a:pt x="264" y="26"/>
                  </a:moveTo>
                  <a:cubicBezTo>
                    <a:pt x="264" y="26"/>
                    <a:pt x="265" y="26"/>
                    <a:pt x="265" y="26"/>
                  </a:cubicBezTo>
                  <a:cubicBezTo>
                    <a:pt x="265" y="26"/>
                    <a:pt x="264" y="26"/>
                    <a:pt x="264" y="26"/>
                  </a:cubicBezTo>
                  <a:moveTo>
                    <a:pt x="90" y="0"/>
                  </a:moveTo>
                  <a:cubicBezTo>
                    <a:pt x="60" y="0"/>
                    <a:pt x="30" y="2"/>
                    <a:pt x="0" y="6"/>
                  </a:cubicBezTo>
                  <a:cubicBezTo>
                    <a:pt x="0" y="6"/>
                    <a:pt x="0" y="6"/>
                    <a:pt x="0" y="6"/>
                  </a:cubicBezTo>
                  <a:cubicBezTo>
                    <a:pt x="30" y="2"/>
                    <a:pt x="60" y="0"/>
                    <a:pt x="90" y="0"/>
                  </a:cubicBezTo>
                  <a:moveTo>
                    <a:pt x="90" y="0"/>
                  </a:moveTo>
                  <a:cubicBezTo>
                    <a:pt x="90" y="0"/>
                    <a:pt x="90" y="0"/>
                    <a:pt x="90" y="0"/>
                  </a:cubicBezTo>
                  <a:cubicBezTo>
                    <a:pt x="90" y="0"/>
                    <a:pt x="90" y="0"/>
                    <a:pt x="90" y="0"/>
                  </a:cubicBezTo>
                  <a:cubicBezTo>
                    <a:pt x="90" y="0"/>
                    <a:pt x="90" y="0"/>
                    <a:pt x="90" y="0"/>
                  </a:cubicBezTo>
                </a:path>
              </a:pathLst>
            </a:custGeom>
            <a:solidFill>
              <a:srgbClr val="E2B7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69"/>
            <p:cNvSpPr>
              <a:spLocks/>
            </p:cNvSpPr>
            <p:nvPr/>
          </p:nvSpPr>
          <p:spPr bwMode="auto">
            <a:xfrm>
              <a:off x="-4951514" y="-173913"/>
              <a:ext cx="1300163" cy="666750"/>
            </a:xfrm>
            <a:custGeom>
              <a:avLst/>
              <a:gdLst>
                <a:gd name="T0" fmla="*/ 0 w 185"/>
                <a:gd name="T1" fmla="*/ 0 h 95"/>
                <a:gd name="T2" fmla="*/ 0 w 185"/>
                <a:gd name="T3" fmla="*/ 0 h 95"/>
                <a:gd name="T4" fmla="*/ 180 w 185"/>
                <a:gd name="T5" fmla="*/ 91 h 95"/>
                <a:gd name="T6" fmla="*/ 180 w 185"/>
                <a:gd name="T7" fmla="*/ 91 h 95"/>
                <a:gd name="T8" fmla="*/ 180 w 185"/>
                <a:gd name="T9" fmla="*/ 92 h 95"/>
                <a:gd name="T10" fmla="*/ 180 w 185"/>
                <a:gd name="T11" fmla="*/ 92 h 95"/>
                <a:gd name="T12" fmla="*/ 181 w 185"/>
                <a:gd name="T13" fmla="*/ 92 h 95"/>
                <a:gd name="T14" fmla="*/ 181 w 185"/>
                <a:gd name="T15" fmla="*/ 92 h 95"/>
                <a:gd name="T16" fmla="*/ 181 w 185"/>
                <a:gd name="T17" fmla="*/ 92 h 95"/>
                <a:gd name="T18" fmla="*/ 181 w 185"/>
                <a:gd name="T19" fmla="*/ 92 h 95"/>
                <a:gd name="T20" fmla="*/ 182 w 185"/>
                <a:gd name="T21" fmla="*/ 93 h 95"/>
                <a:gd name="T22" fmla="*/ 182 w 185"/>
                <a:gd name="T23" fmla="*/ 93 h 95"/>
                <a:gd name="T24" fmla="*/ 182 w 185"/>
                <a:gd name="T25" fmla="*/ 93 h 95"/>
                <a:gd name="T26" fmla="*/ 182 w 185"/>
                <a:gd name="T27" fmla="*/ 93 h 95"/>
                <a:gd name="T28" fmla="*/ 183 w 185"/>
                <a:gd name="T29" fmla="*/ 93 h 95"/>
                <a:gd name="T30" fmla="*/ 183 w 185"/>
                <a:gd name="T31" fmla="*/ 93 h 95"/>
                <a:gd name="T32" fmla="*/ 183 w 185"/>
                <a:gd name="T33" fmla="*/ 93 h 95"/>
                <a:gd name="T34" fmla="*/ 183 w 185"/>
                <a:gd name="T35" fmla="*/ 93 h 95"/>
                <a:gd name="T36" fmla="*/ 183 w 185"/>
                <a:gd name="T37" fmla="*/ 94 h 95"/>
                <a:gd name="T38" fmla="*/ 184 w 185"/>
                <a:gd name="T39" fmla="*/ 94 h 95"/>
                <a:gd name="T40" fmla="*/ 184 w 185"/>
                <a:gd name="T41" fmla="*/ 94 h 95"/>
                <a:gd name="T42" fmla="*/ 184 w 185"/>
                <a:gd name="T43" fmla="*/ 94 h 95"/>
                <a:gd name="T44" fmla="*/ 184 w 185"/>
                <a:gd name="T45" fmla="*/ 94 h 95"/>
                <a:gd name="T46" fmla="*/ 185 w 185"/>
                <a:gd name="T47" fmla="*/ 94 h 95"/>
                <a:gd name="T48" fmla="*/ 185 w 185"/>
                <a:gd name="T49" fmla="*/ 94 h 95"/>
                <a:gd name="T50" fmla="*/ 185 w 185"/>
                <a:gd name="T51" fmla="*/ 95 h 95"/>
                <a:gd name="T52" fmla="*/ 185 w 185"/>
                <a:gd name="T53" fmla="*/ 95 h 95"/>
                <a:gd name="T54" fmla="*/ 185 w 185"/>
                <a:gd name="T55" fmla="*/ 95 h 95"/>
                <a:gd name="T56" fmla="*/ 0 w 185"/>
                <a:gd name="T57"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85" h="95">
                  <a:moveTo>
                    <a:pt x="0" y="0"/>
                  </a:moveTo>
                  <a:cubicBezTo>
                    <a:pt x="0" y="0"/>
                    <a:pt x="0" y="0"/>
                    <a:pt x="0" y="0"/>
                  </a:cubicBezTo>
                  <a:cubicBezTo>
                    <a:pt x="62" y="24"/>
                    <a:pt x="123" y="55"/>
                    <a:pt x="180" y="91"/>
                  </a:cubicBezTo>
                  <a:cubicBezTo>
                    <a:pt x="180" y="91"/>
                    <a:pt x="180" y="91"/>
                    <a:pt x="180" y="91"/>
                  </a:cubicBezTo>
                  <a:cubicBezTo>
                    <a:pt x="180" y="92"/>
                    <a:pt x="180" y="92"/>
                    <a:pt x="180" y="92"/>
                  </a:cubicBezTo>
                  <a:cubicBezTo>
                    <a:pt x="180" y="92"/>
                    <a:pt x="180" y="92"/>
                    <a:pt x="180" y="92"/>
                  </a:cubicBezTo>
                  <a:cubicBezTo>
                    <a:pt x="181" y="92"/>
                    <a:pt x="181" y="92"/>
                    <a:pt x="181" y="92"/>
                  </a:cubicBezTo>
                  <a:cubicBezTo>
                    <a:pt x="181" y="92"/>
                    <a:pt x="181" y="92"/>
                    <a:pt x="181" y="92"/>
                  </a:cubicBezTo>
                  <a:cubicBezTo>
                    <a:pt x="181" y="92"/>
                    <a:pt x="181" y="92"/>
                    <a:pt x="181" y="92"/>
                  </a:cubicBezTo>
                  <a:cubicBezTo>
                    <a:pt x="181" y="92"/>
                    <a:pt x="181" y="92"/>
                    <a:pt x="181" y="92"/>
                  </a:cubicBezTo>
                  <a:cubicBezTo>
                    <a:pt x="181" y="92"/>
                    <a:pt x="182" y="92"/>
                    <a:pt x="182" y="93"/>
                  </a:cubicBezTo>
                  <a:cubicBezTo>
                    <a:pt x="182" y="93"/>
                    <a:pt x="182" y="93"/>
                    <a:pt x="182" y="93"/>
                  </a:cubicBezTo>
                  <a:cubicBezTo>
                    <a:pt x="182" y="93"/>
                    <a:pt x="182" y="93"/>
                    <a:pt x="182" y="93"/>
                  </a:cubicBezTo>
                  <a:cubicBezTo>
                    <a:pt x="182" y="93"/>
                    <a:pt x="182" y="93"/>
                    <a:pt x="182" y="93"/>
                  </a:cubicBezTo>
                  <a:cubicBezTo>
                    <a:pt x="182" y="93"/>
                    <a:pt x="182" y="93"/>
                    <a:pt x="183" y="93"/>
                  </a:cubicBezTo>
                  <a:cubicBezTo>
                    <a:pt x="183" y="93"/>
                    <a:pt x="183" y="93"/>
                    <a:pt x="183" y="93"/>
                  </a:cubicBezTo>
                  <a:cubicBezTo>
                    <a:pt x="183" y="93"/>
                    <a:pt x="183" y="93"/>
                    <a:pt x="183" y="93"/>
                  </a:cubicBezTo>
                  <a:cubicBezTo>
                    <a:pt x="183" y="93"/>
                    <a:pt x="183" y="93"/>
                    <a:pt x="183" y="93"/>
                  </a:cubicBezTo>
                  <a:cubicBezTo>
                    <a:pt x="183" y="93"/>
                    <a:pt x="183" y="94"/>
                    <a:pt x="183" y="94"/>
                  </a:cubicBezTo>
                  <a:cubicBezTo>
                    <a:pt x="183" y="94"/>
                    <a:pt x="183" y="94"/>
                    <a:pt x="184" y="94"/>
                  </a:cubicBezTo>
                  <a:cubicBezTo>
                    <a:pt x="184" y="94"/>
                    <a:pt x="184" y="94"/>
                    <a:pt x="184" y="94"/>
                  </a:cubicBezTo>
                  <a:cubicBezTo>
                    <a:pt x="184" y="94"/>
                    <a:pt x="184" y="94"/>
                    <a:pt x="184" y="94"/>
                  </a:cubicBezTo>
                  <a:cubicBezTo>
                    <a:pt x="184" y="94"/>
                    <a:pt x="184" y="94"/>
                    <a:pt x="184" y="94"/>
                  </a:cubicBezTo>
                  <a:cubicBezTo>
                    <a:pt x="184" y="94"/>
                    <a:pt x="184" y="94"/>
                    <a:pt x="185" y="94"/>
                  </a:cubicBezTo>
                  <a:cubicBezTo>
                    <a:pt x="185" y="94"/>
                    <a:pt x="185" y="94"/>
                    <a:pt x="185" y="94"/>
                  </a:cubicBezTo>
                  <a:cubicBezTo>
                    <a:pt x="185" y="94"/>
                    <a:pt x="185" y="95"/>
                    <a:pt x="185" y="95"/>
                  </a:cubicBezTo>
                  <a:cubicBezTo>
                    <a:pt x="185" y="95"/>
                    <a:pt x="185" y="95"/>
                    <a:pt x="185" y="95"/>
                  </a:cubicBezTo>
                  <a:cubicBezTo>
                    <a:pt x="185" y="95"/>
                    <a:pt x="185" y="95"/>
                    <a:pt x="185" y="95"/>
                  </a:cubicBezTo>
                  <a:cubicBezTo>
                    <a:pt x="126" y="57"/>
                    <a:pt x="64" y="25"/>
                    <a:pt x="0" y="0"/>
                  </a:cubicBezTo>
                </a:path>
              </a:pathLst>
            </a:cu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70"/>
            <p:cNvSpPr>
              <a:spLocks noEditPoints="1"/>
            </p:cNvSpPr>
            <p:nvPr/>
          </p:nvSpPr>
          <p:spPr bwMode="auto">
            <a:xfrm>
              <a:off x="-4951514" y="-173913"/>
              <a:ext cx="1300163" cy="666750"/>
            </a:xfrm>
            <a:custGeom>
              <a:avLst/>
              <a:gdLst>
                <a:gd name="T0" fmla="*/ 185 w 185"/>
                <a:gd name="T1" fmla="*/ 95 h 95"/>
                <a:gd name="T2" fmla="*/ 185 w 185"/>
                <a:gd name="T3" fmla="*/ 95 h 95"/>
                <a:gd name="T4" fmla="*/ 185 w 185"/>
                <a:gd name="T5" fmla="*/ 95 h 95"/>
                <a:gd name="T6" fmla="*/ 185 w 185"/>
                <a:gd name="T7" fmla="*/ 94 h 95"/>
                <a:gd name="T8" fmla="*/ 185 w 185"/>
                <a:gd name="T9" fmla="*/ 94 h 95"/>
                <a:gd name="T10" fmla="*/ 185 w 185"/>
                <a:gd name="T11" fmla="*/ 94 h 95"/>
                <a:gd name="T12" fmla="*/ 184 w 185"/>
                <a:gd name="T13" fmla="*/ 94 h 95"/>
                <a:gd name="T14" fmla="*/ 184 w 185"/>
                <a:gd name="T15" fmla="*/ 94 h 95"/>
                <a:gd name="T16" fmla="*/ 184 w 185"/>
                <a:gd name="T17" fmla="*/ 94 h 95"/>
                <a:gd name="T18" fmla="*/ 184 w 185"/>
                <a:gd name="T19" fmla="*/ 94 h 95"/>
                <a:gd name="T20" fmla="*/ 184 w 185"/>
                <a:gd name="T21" fmla="*/ 94 h 95"/>
                <a:gd name="T22" fmla="*/ 184 w 185"/>
                <a:gd name="T23" fmla="*/ 94 h 95"/>
                <a:gd name="T24" fmla="*/ 183 w 185"/>
                <a:gd name="T25" fmla="*/ 93 h 95"/>
                <a:gd name="T26" fmla="*/ 183 w 185"/>
                <a:gd name="T27" fmla="*/ 94 h 95"/>
                <a:gd name="T28" fmla="*/ 183 w 185"/>
                <a:gd name="T29" fmla="*/ 93 h 95"/>
                <a:gd name="T30" fmla="*/ 183 w 185"/>
                <a:gd name="T31" fmla="*/ 93 h 95"/>
                <a:gd name="T32" fmla="*/ 183 w 185"/>
                <a:gd name="T33" fmla="*/ 93 h 95"/>
                <a:gd name="T34" fmla="*/ 183 w 185"/>
                <a:gd name="T35" fmla="*/ 93 h 95"/>
                <a:gd name="T36" fmla="*/ 182 w 185"/>
                <a:gd name="T37" fmla="*/ 93 h 95"/>
                <a:gd name="T38" fmla="*/ 183 w 185"/>
                <a:gd name="T39" fmla="*/ 93 h 95"/>
                <a:gd name="T40" fmla="*/ 182 w 185"/>
                <a:gd name="T41" fmla="*/ 93 h 95"/>
                <a:gd name="T42" fmla="*/ 182 w 185"/>
                <a:gd name="T43" fmla="*/ 93 h 95"/>
                <a:gd name="T44" fmla="*/ 182 w 185"/>
                <a:gd name="T45" fmla="*/ 93 h 95"/>
                <a:gd name="T46" fmla="*/ 182 w 185"/>
                <a:gd name="T47" fmla="*/ 93 h 95"/>
                <a:gd name="T48" fmla="*/ 181 w 185"/>
                <a:gd name="T49" fmla="*/ 92 h 95"/>
                <a:gd name="T50" fmla="*/ 182 w 185"/>
                <a:gd name="T51" fmla="*/ 93 h 95"/>
                <a:gd name="T52" fmla="*/ 181 w 185"/>
                <a:gd name="T53" fmla="*/ 92 h 95"/>
                <a:gd name="T54" fmla="*/ 181 w 185"/>
                <a:gd name="T55" fmla="*/ 92 h 95"/>
                <a:gd name="T56" fmla="*/ 181 w 185"/>
                <a:gd name="T57" fmla="*/ 92 h 95"/>
                <a:gd name="T58" fmla="*/ 181 w 185"/>
                <a:gd name="T59" fmla="*/ 92 h 95"/>
                <a:gd name="T60" fmla="*/ 180 w 185"/>
                <a:gd name="T61" fmla="*/ 92 h 95"/>
                <a:gd name="T62" fmla="*/ 181 w 185"/>
                <a:gd name="T63" fmla="*/ 92 h 95"/>
                <a:gd name="T64" fmla="*/ 180 w 185"/>
                <a:gd name="T65" fmla="*/ 92 h 95"/>
                <a:gd name="T66" fmla="*/ 180 w 185"/>
                <a:gd name="T67" fmla="*/ 91 h 95"/>
                <a:gd name="T68" fmla="*/ 180 w 185"/>
                <a:gd name="T69" fmla="*/ 92 h 95"/>
                <a:gd name="T70" fmla="*/ 180 w 185"/>
                <a:gd name="T71" fmla="*/ 91 h 95"/>
                <a:gd name="T72" fmla="*/ 0 w 185"/>
                <a:gd name="T73" fmla="*/ 0 h 95"/>
                <a:gd name="T74" fmla="*/ 0 w 185"/>
                <a:gd name="T75" fmla="*/ 0 h 95"/>
                <a:gd name="T76" fmla="*/ 0 w 185"/>
                <a:gd name="T77" fmla="*/ 0 h 95"/>
                <a:gd name="T78" fmla="*/ 0 w 185"/>
                <a:gd name="T79" fmla="*/ 0 h 95"/>
                <a:gd name="T80" fmla="*/ 0 w 185"/>
                <a:gd name="T81" fmla="*/ 0 h 95"/>
                <a:gd name="T82" fmla="*/ 180 w 185"/>
                <a:gd name="T83" fmla="*/ 91 h 95"/>
                <a:gd name="T84" fmla="*/ 0 w 185"/>
                <a:gd name="T85"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85" h="95">
                  <a:moveTo>
                    <a:pt x="185" y="95"/>
                  </a:moveTo>
                  <a:cubicBezTo>
                    <a:pt x="185" y="95"/>
                    <a:pt x="185" y="95"/>
                    <a:pt x="185" y="95"/>
                  </a:cubicBezTo>
                  <a:cubicBezTo>
                    <a:pt x="185" y="95"/>
                    <a:pt x="185" y="95"/>
                    <a:pt x="185" y="95"/>
                  </a:cubicBezTo>
                  <a:moveTo>
                    <a:pt x="185" y="94"/>
                  </a:moveTo>
                  <a:cubicBezTo>
                    <a:pt x="185" y="94"/>
                    <a:pt x="185" y="94"/>
                    <a:pt x="185" y="94"/>
                  </a:cubicBezTo>
                  <a:cubicBezTo>
                    <a:pt x="185" y="94"/>
                    <a:pt x="185" y="94"/>
                    <a:pt x="185" y="94"/>
                  </a:cubicBezTo>
                  <a:moveTo>
                    <a:pt x="184" y="94"/>
                  </a:moveTo>
                  <a:cubicBezTo>
                    <a:pt x="184" y="94"/>
                    <a:pt x="184" y="94"/>
                    <a:pt x="184" y="94"/>
                  </a:cubicBezTo>
                  <a:cubicBezTo>
                    <a:pt x="184" y="94"/>
                    <a:pt x="184" y="94"/>
                    <a:pt x="184" y="94"/>
                  </a:cubicBezTo>
                  <a:moveTo>
                    <a:pt x="184" y="94"/>
                  </a:moveTo>
                  <a:cubicBezTo>
                    <a:pt x="184" y="94"/>
                    <a:pt x="184" y="94"/>
                    <a:pt x="184" y="94"/>
                  </a:cubicBezTo>
                  <a:cubicBezTo>
                    <a:pt x="184" y="94"/>
                    <a:pt x="184" y="94"/>
                    <a:pt x="184" y="94"/>
                  </a:cubicBezTo>
                  <a:moveTo>
                    <a:pt x="183" y="93"/>
                  </a:moveTo>
                  <a:cubicBezTo>
                    <a:pt x="183" y="93"/>
                    <a:pt x="183" y="94"/>
                    <a:pt x="183" y="94"/>
                  </a:cubicBezTo>
                  <a:cubicBezTo>
                    <a:pt x="183" y="94"/>
                    <a:pt x="183" y="93"/>
                    <a:pt x="183" y="93"/>
                  </a:cubicBezTo>
                  <a:moveTo>
                    <a:pt x="183" y="93"/>
                  </a:moveTo>
                  <a:cubicBezTo>
                    <a:pt x="183" y="93"/>
                    <a:pt x="183" y="93"/>
                    <a:pt x="183" y="93"/>
                  </a:cubicBezTo>
                  <a:cubicBezTo>
                    <a:pt x="183" y="93"/>
                    <a:pt x="183" y="93"/>
                    <a:pt x="183" y="93"/>
                  </a:cubicBezTo>
                  <a:moveTo>
                    <a:pt x="182" y="93"/>
                  </a:moveTo>
                  <a:cubicBezTo>
                    <a:pt x="182" y="93"/>
                    <a:pt x="182" y="93"/>
                    <a:pt x="183" y="93"/>
                  </a:cubicBezTo>
                  <a:cubicBezTo>
                    <a:pt x="182" y="93"/>
                    <a:pt x="182" y="93"/>
                    <a:pt x="182" y="93"/>
                  </a:cubicBezTo>
                  <a:moveTo>
                    <a:pt x="182" y="93"/>
                  </a:moveTo>
                  <a:cubicBezTo>
                    <a:pt x="182" y="93"/>
                    <a:pt x="182" y="93"/>
                    <a:pt x="182" y="93"/>
                  </a:cubicBezTo>
                  <a:cubicBezTo>
                    <a:pt x="182" y="93"/>
                    <a:pt x="182" y="93"/>
                    <a:pt x="182" y="93"/>
                  </a:cubicBezTo>
                  <a:moveTo>
                    <a:pt x="181" y="92"/>
                  </a:moveTo>
                  <a:cubicBezTo>
                    <a:pt x="181" y="92"/>
                    <a:pt x="182" y="92"/>
                    <a:pt x="182" y="93"/>
                  </a:cubicBezTo>
                  <a:cubicBezTo>
                    <a:pt x="182" y="92"/>
                    <a:pt x="181" y="92"/>
                    <a:pt x="181" y="92"/>
                  </a:cubicBezTo>
                  <a:moveTo>
                    <a:pt x="181" y="92"/>
                  </a:moveTo>
                  <a:cubicBezTo>
                    <a:pt x="181" y="92"/>
                    <a:pt x="181" y="92"/>
                    <a:pt x="181" y="92"/>
                  </a:cubicBezTo>
                  <a:cubicBezTo>
                    <a:pt x="181" y="92"/>
                    <a:pt x="181" y="92"/>
                    <a:pt x="181" y="92"/>
                  </a:cubicBezTo>
                  <a:moveTo>
                    <a:pt x="180" y="92"/>
                  </a:moveTo>
                  <a:cubicBezTo>
                    <a:pt x="181" y="92"/>
                    <a:pt x="181" y="92"/>
                    <a:pt x="181" y="92"/>
                  </a:cubicBezTo>
                  <a:cubicBezTo>
                    <a:pt x="181" y="92"/>
                    <a:pt x="181" y="92"/>
                    <a:pt x="180" y="92"/>
                  </a:cubicBezTo>
                  <a:moveTo>
                    <a:pt x="180" y="91"/>
                  </a:moveTo>
                  <a:cubicBezTo>
                    <a:pt x="180" y="92"/>
                    <a:pt x="180" y="92"/>
                    <a:pt x="180" y="92"/>
                  </a:cubicBezTo>
                  <a:cubicBezTo>
                    <a:pt x="180" y="92"/>
                    <a:pt x="180" y="92"/>
                    <a:pt x="180" y="91"/>
                  </a:cubicBezTo>
                  <a:moveTo>
                    <a:pt x="0" y="0"/>
                  </a:moveTo>
                  <a:cubicBezTo>
                    <a:pt x="0" y="0"/>
                    <a:pt x="0" y="0"/>
                    <a:pt x="0" y="0"/>
                  </a:cubicBezTo>
                  <a:cubicBezTo>
                    <a:pt x="0" y="0"/>
                    <a:pt x="0" y="0"/>
                    <a:pt x="0" y="0"/>
                  </a:cubicBezTo>
                  <a:cubicBezTo>
                    <a:pt x="0" y="0"/>
                    <a:pt x="0" y="0"/>
                    <a:pt x="0" y="0"/>
                  </a:cubicBezTo>
                  <a:cubicBezTo>
                    <a:pt x="0" y="0"/>
                    <a:pt x="0" y="0"/>
                    <a:pt x="0" y="0"/>
                  </a:cubicBezTo>
                  <a:cubicBezTo>
                    <a:pt x="62" y="24"/>
                    <a:pt x="123" y="55"/>
                    <a:pt x="180" y="91"/>
                  </a:cubicBezTo>
                  <a:cubicBezTo>
                    <a:pt x="123" y="55"/>
                    <a:pt x="62" y="24"/>
                    <a:pt x="0"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71"/>
            <p:cNvSpPr>
              <a:spLocks/>
            </p:cNvSpPr>
            <p:nvPr/>
          </p:nvSpPr>
          <p:spPr bwMode="auto">
            <a:xfrm>
              <a:off x="-3651352" y="492837"/>
              <a:ext cx="7938" cy="0"/>
            </a:xfrm>
            <a:custGeom>
              <a:avLst/>
              <a:gdLst>
                <a:gd name="T0" fmla="*/ 0 w 1"/>
                <a:gd name="T1" fmla="*/ 0 w 1"/>
                <a:gd name="T2" fmla="*/ 0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0" y="0"/>
                    <a:pt x="0" y="0"/>
                    <a:pt x="0" y="0"/>
                  </a:cubicBezTo>
                  <a:cubicBezTo>
                    <a:pt x="0" y="0"/>
                    <a:pt x="1" y="0"/>
                    <a:pt x="1" y="0"/>
                  </a:cubicBezTo>
                  <a:cubicBezTo>
                    <a:pt x="0" y="0"/>
                    <a:pt x="0" y="0"/>
                    <a:pt x="0" y="0"/>
                  </a:cubicBezTo>
                </a:path>
              </a:pathLst>
            </a:cu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72"/>
            <p:cNvSpPr>
              <a:spLocks/>
            </p:cNvSpPr>
            <p:nvPr/>
          </p:nvSpPr>
          <p:spPr bwMode="auto">
            <a:xfrm>
              <a:off x="-3651352" y="49283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Oval 73"/>
            <p:cNvSpPr>
              <a:spLocks noChangeArrowheads="1"/>
            </p:cNvSpPr>
            <p:nvPr/>
          </p:nvSpPr>
          <p:spPr bwMode="auto">
            <a:xfrm>
              <a:off x="-3643414" y="492837"/>
              <a:ext cx="1588" cy="1588"/>
            </a:xfrm>
            <a:prstGeom prst="ellipse">
              <a:avLst/>
            </a:pr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74"/>
            <p:cNvSpPr>
              <a:spLocks/>
            </p:cNvSpPr>
            <p:nvPr/>
          </p:nvSpPr>
          <p:spPr bwMode="auto">
            <a:xfrm>
              <a:off x="-3643414" y="49283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75"/>
            <p:cNvSpPr>
              <a:spLocks noEditPoints="1"/>
            </p:cNvSpPr>
            <p:nvPr/>
          </p:nvSpPr>
          <p:spPr bwMode="auto">
            <a:xfrm>
              <a:off x="-3643414" y="492837"/>
              <a:ext cx="6350" cy="6350"/>
            </a:xfrm>
            <a:custGeom>
              <a:avLst/>
              <a:gdLst>
                <a:gd name="T0" fmla="*/ 1 w 1"/>
                <a:gd name="T1" fmla="*/ 1 h 1"/>
                <a:gd name="T2" fmla="*/ 1 w 1"/>
                <a:gd name="T3" fmla="*/ 1 h 1"/>
                <a:gd name="T4" fmla="*/ 1 w 1"/>
                <a:gd name="T5" fmla="*/ 1 h 1"/>
                <a:gd name="T6" fmla="*/ 1 w 1"/>
                <a:gd name="T7" fmla="*/ 1 h 1"/>
                <a:gd name="T8" fmla="*/ 1 w 1"/>
                <a:gd name="T9" fmla="*/ 1 h 1"/>
                <a:gd name="T10" fmla="*/ 0 w 1"/>
                <a:gd name="T11" fmla="*/ 0 h 1"/>
                <a:gd name="T12" fmla="*/ 1 w 1"/>
                <a:gd name="T13" fmla="*/ 1 h 1"/>
                <a:gd name="T14" fmla="*/ 0 w 1"/>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1" y="1"/>
                  </a:moveTo>
                  <a:cubicBezTo>
                    <a:pt x="1" y="1"/>
                    <a:pt x="1" y="1"/>
                    <a:pt x="1" y="1"/>
                  </a:cubicBezTo>
                  <a:cubicBezTo>
                    <a:pt x="1" y="1"/>
                    <a:pt x="1" y="1"/>
                    <a:pt x="1" y="1"/>
                  </a:cubicBezTo>
                  <a:cubicBezTo>
                    <a:pt x="1" y="1"/>
                    <a:pt x="1" y="1"/>
                    <a:pt x="1" y="1"/>
                  </a:cubicBezTo>
                  <a:cubicBezTo>
                    <a:pt x="1" y="1"/>
                    <a:pt x="1" y="1"/>
                    <a:pt x="1" y="1"/>
                  </a:cubicBezTo>
                  <a:moveTo>
                    <a:pt x="0" y="0"/>
                  </a:moveTo>
                  <a:cubicBezTo>
                    <a:pt x="0" y="0"/>
                    <a:pt x="1" y="1"/>
                    <a:pt x="1" y="1"/>
                  </a:cubicBezTo>
                  <a:cubicBezTo>
                    <a:pt x="1" y="1"/>
                    <a:pt x="0" y="0"/>
                    <a:pt x="0" y="0"/>
                  </a:cubicBezTo>
                </a:path>
              </a:pathLst>
            </a:cu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76"/>
            <p:cNvSpPr>
              <a:spLocks/>
            </p:cNvSpPr>
            <p:nvPr/>
          </p:nvSpPr>
          <p:spPr bwMode="auto">
            <a:xfrm>
              <a:off x="-3637064" y="49918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77"/>
            <p:cNvSpPr>
              <a:spLocks/>
            </p:cNvSpPr>
            <p:nvPr/>
          </p:nvSpPr>
          <p:spPr bwMode="auto">
            <a:xfrm>
              <a:off x="-3637064" y="499187"/>
              <a:ext cx="6350" cy="0"/>
            </a:xfrm>
            <a:custGeom>
              <a:avLst/>
              <a:gdLst>
                <a:gd name="T0" fmla="*/ 0 w 1"/>
                <a:gd name="T1" fmla="*/ 1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1" y="0"/>
                    <a:pt x="1" y="0"/>
                  </a:cubicBezTo>
                  <a:cubicBezTo>
                    <a:pt x="1" y="0"/>
                    <a:pt x="1" y="0"/>
                    <a:pt x="1" y="0"/>
                  </a:cubicBezTo>
                  <a:cubicBezTo>
                    <a:pt x="1" y="0"/>
                    <a:pt x="1" y="0"/>
                    <a:pt x="1" y="0"/>
                  </a:cubicBezTo>
                  <a:cubicBezTo>
                    <a:pt x="1" y="0"/>
                    <a:pt x="1" y="0"/>
                    <a:pt x="0" y="0"/>
                  </a:cubicBezTo>
                </a:path>
              </a:pathLst>
            </a:cu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78"/>
            <p:cNvSpPr>
              <a:spLocks/>
            </p:cNvSpPr>
            <p:nvPr/>
          </p:nvSpPr>
          <p:spPr bwMode="auto">
            <a:xfrm>
              <a:off x="-3630714" y="49918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Oval 79"/>
            <p:cNvSpPr>
              <a:spLocks noChangeArrowheads="1"/>
            </p:cNvSpPr>
            <p:nvPr/>
          </p:nvSpPr>
          <p:spPr bwMode="auto">
            <a:xfrm>
              <a:off x="-3630714" y="505537"/>
              <a:ext cx="1588" cy="1588"/>
            </a:xfrm>
            <a:prstGeom prst="ellipse">
              <a:avLst/>
            </a:pr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80"/>
            <p:cNvSpPr>
              <a:spLocks/>
            </p:cNvSpPr>
            <p:nvPr/>
          </p:nvSpPr>
          <p:spPr bwMode="auto">
            <a:xfrm>
              <a:off x="-3630714" y="50553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81"/>
            <p:cNvSpPr>
              <a:spLocks noEditPoints="1"/>
            </p:cNvSpPr>
            <p:nvPr/>
          </p:nvSpPr>
          <p:spPr bwMode="auto">
            <a:xfrm>
              <a:off x="-3630714" y="505537"/>
              <a:ext cx="14288" cy="7938"/>
            </a:xfrm>
            <a:custGeom>
              <a:avLst/>
              <a:gdLst>
                <a:gd name="T0" fmla="*/ 2 w 2"/>
                <a:gd name="T1" fmla="*/ 1 h 1"/>
                <a:gd name="T2" fmla="*/ 2 w 2"/>
                <a:gd name="T3" fmla="*/ 1 h 1"/>
                <a:gd name="T4" fmla="*/ 2 w 2"/>
                <a:gd name="T5" fmla="*/ 1 h 1"/>
                <a:gd name="T6" fmla="*/ 2 w 2"/>
                <a:gd name="T7" fmla="*/ 1 h 1"/>
                <a:gd name="T8" fmla="*/ 2 w 2"/>
                <a:gd name="T9" fmla="*/ 1 h 1"/>
                <a:gd name="T10" fmla="*/ 1 w 2"/>
                <a:gd name="T11" fmla="*/ 0 h 1"/>
                <a:gd name="T12" fmla="*/ 1 w 2"/>
                <a:gd name="T13" fmla="*/ 0 h 1"/>
                <a:gd name="T14" fmla="*/ 1 w 2"/>
                <a:gd name="T15" fmla="*/ 0 h 1"/>
                <a:gd name="T16" fmla="*/ 0 w 2"/>
                <a:gd name="T17" fmla="*/ 0 h 1"/>
                <a:gd name="T18" fmla="*/ 0 w 2"/>
                <a:gd name="T19" fmla="*/ 0 h 1"/>
                <a:gd name="T20" fmla="*/ 0 w 2"/>
                <a:gd name="T21"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 h="1">
                  <a:moveTo>
                    <a:pt x="2" y="1"/>
                  </a:moveTo>
                  <a:cubicBezTo>
                    <a:pt x="2" y="1"/>
                    <a:pt x="2" y="1"/>
                    <a:pt x="2" y="1"/>
                  </a:cubicBezTo>
                  <a:cubicBezTo>
                    <a:pt x="2" y="1"/>
                    <a:pt x="2" y="1"/>
                    <a:pt x="2" y="1"/>
                  </a:cubicBezTo>
                  <a:cubicBezTo>
                    <a:pt x="2" y="1"/>
                    <a:pt x="2" y="1"/>
                    <a:pt x="2" y="1"/>
                  </a:cubicBezTo>
                  <a:cubicBezTo>
                    <a:pt x="2" y="1"/>
                    <a:pt x="2" y="1"/>
                    <a:pt x="2" y="1"/>
                  </a:cubicBezTo>
                  <a:moveTo>
                    <a:pt x="1" y="0"/>
                  </a:moveTo>
                  <a:cubicBezTo>
                    <a:pt x="1" y="0"/>
                    <a:pt x="1" y="0"/>
                    <a:pt x="1" y="0"/>
                  </a:cubicBezTo>
                  <a:cubicBezTo>
                    <a:pt x="1" y="0"/>
                    <a:pt x="1" y="0"/>
                    <a:pt x="1" y="0"/>
                  </a:cubicBezTo>
                  <a:moveTo>
                    <a:pt x="0" y="0"/>
                  </a:moveTo>
                  <a:cubicBezTo>
                    <a:pt x="0" y="0"/>
                    <a:pt x="0" y="0"/>
                    <a:pt x="0" y="0"/>
                  </a:cubicBezTo>
                  <a:cubicBezTo>
                    <a:pt x="0" y="0"/>
                    <a:pt x="0" y="0"/>
                    <a:pt x="0" y="0"/>
                  </a:cubicBezTo>
                </a:path>
              </a:pathLst>
            </a:cu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82"/>
            <p:cNvSpPr>
              <a:spLocks/>
            </p:cNvSpPr>
            <p:nvPr/>
          </p:nvSpPr>
          <p:spPr bwMode="auto">
            <a:xfrm>
              <a:off x="-3616427" y="51347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Oval 83"/>
            <p:cNvSpPr>
              <a:spLocks noChangeArrowheads="1"/>
            </p:cNvSpPr>
            <p:nvPr/>
          </p:nvSpPr>
          <p:spPr bwMode="auto">
            <a:xfrm>
              <a:off x="-3616427" y="513475"/>
              <a:ext cx="1588" cy="1588"/>
            </a:xfrm>
            <a:prstGeom prst="ellipse">
              <a:avLst/>
            </a:pr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84"/>
            <p:cNvSpPr>
              <a:spLocks/>
            </p:cNvSpPr>
            <p:nvPr/>
          </p:nvSpPr>
          <p:spPr bwMode="auto">
            <a:xfrm>
              <a:off x="-3616427" y="51347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Oval 85"/>
            <p:cNvSpPr>
              <a:spLocks noChangeArrowheads="1"/>
            </p:cNvSpPr>
            <p:nvPr/>
          </p:nvSpPr>
          <p:spPr bwMode="auto">
            <a:xfrm>
              <a:off x="-3608489" y="513475"/>
              <a:ext cx="1588" cy="1588"/>
            </a:xfrm>
            <a:prstGeom prst="ellipse">
              <a:avLst/>
            </a:pr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86"/>
            <p:cNvSpPr>
              <a:spLocks/>
            </p:cNvSpPr>
            <p:nvPr/>
          </p:nvSpPr>
          <p:spPr bwMode="auto">
            <a:xfrm>
              <a:off x="-3608489" y="51347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87"/>
            <p:cNvSpPr>
              <a:spLocks noEditPoints="1"/>
            </p:cNvSpPr>
            <p:nvPr/>
          </p:nvSpPr>
          <p:spPr bwMode="auto">
            <a:xfrm>
              <a:off x="-3608489" y="519825"/>
              <a:ext cx="6350" cy="0"/>
            </a:xfrm>
            <a:custGeom>
              <a:avLst/>
              <a:gdLst>
                <a:gd name="T0" fmla="*/ 1 w 1"/>
                <a:gd name="T1" fmla="*/ 1 w 1"/>
                <a:gd name="T2" fmla="*/ 1 w 1"/>
                <a:gd name="T3" fmla="*/ 1 w 1"/>
                <a:gd name="T4" fmla="*/ 1 w 1"/>
                <a:gd name="T5" fmla="*/ 1 w 1"/>
                <a:gd name="T6" fmla="*/ 1 w 1"/>
                <a:gd name="T7" fmla="*/ 1 w 1"/>
                <a:gd name="T8" fmla="*/ 0 w 1"/>
                <a:gd name="T9" fmla="*/ 0 w 1"/>
                <a:gd name="T10" fmla="*/ 0 w 1"/>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Lst>
              <a:rect l="0" t="0" r="r" b="b"/>
              <a:pathLst>
                <a:path w="1">
                  <a:moveTo>
                    <a:pt x="1" y="0"/>
                  </a:moveTo>
                  <a:cubicBezTo>
                    <a:pt x="1" y="0"/>
                    <a:pt x="1" y="0"/>
                    <a:pt x="1" y="0"/>
                  </a:cubicBezTo>
                  <a:cubicBezTo>
                    <a:pt x="1" y="0"/>
                    <a:pt x="1" y="0"/>
                    <a:pt x="1" y="0"/>
                  </a:cubicBezTo>
                  <a:cubicBezTo>
                    <a:pt x="1" y="0"/>
                    <a:pt x="1" y="0"/>
                    <a:pt x="1" y="0"/>
                  </a:cubicBezTo>
                  <a:cubicBezTo>
                    <a:pt x="1" y="0"/>
                    <a:pt x="1" y="0"/>
                    <a:pt x="1" y="0"/>
                  </a:cubicBezTo>
                  <a:moveTo>
                    <a:pt x="1" y="0"/>
                  </a:moveTo>
                  <a:cubicBezTo>
                    <a:pt x="1" y="0"/>
                    <a:pt x="1" y="0"/>
                    <a:pt x="1" y="0"/>
                  </a:cubicBezTo>
                  <a:cubicBezTo>
                    <a:pt x="1" y="0"/>
                    <a:pt x="1" y="0"/>
                    <a:pt x="1" y="0"/>
                  </a:cubicBezTo>
                  <a:moveTo>
                    <a:pt x="0" y="0"/>
                  </a:moveTo>
                  <a:cubicBezTo>
                    <a:pt x="0" y="0"/>
                    <a:pt x="0" y="0"/>
                    <a:pt x="0" y="0"/>
                  </a:cubicBezTo>
                  <a:cubicBezTo>
                    <a:pt x="0" y="0"/>
                    <a:pt x="0" y="0"/>
                    <a:pt x="0" y="0"/>
                  </a:cubicBezTo>
                </a:path>
              </a:pathLst>
            </a:cu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Freeform 88"/>
            <p:cNvSpPr>
              <a:spLocks/>
            </p:cNvSpPr>
            <p:nvPr/>
          </p:nvSpPr>
          <p:spPr bwMode="auto">
            <a:xfrm>
              <a:off x="-3602139" y="51982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Oval 89"/>
            <p:cNvSpPr>
              <a:spLocks noChangeArrowheads="1"/>
            </p:cNvSpPr>
            <p:nvPr/>
          </p:nvSpPr>
          <p:spPr bwMode="auto">
            <a:xfrm>
              <a:off x="-3594202" y="527762"/>
              <a:ext cx="1588" cy="1588"/>
            </a:xfrm>
            <a:prstGeom prst="ellipse">
              <a:avLst/>
            </a:pr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90"/>
            <p:cNvSpPr>
              <a:spLocks/>
            </p:cNvSpPr>
            <p:nvPr/>
          </p:nvSpPr>
          <p:spPr bwMode="auto">
            <a:xfrm>
              <a:off x="-3594202" y="52776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Oval 91"/>
            <p:cNvSpPr>
              <a:spLocks noChangeArrowheads="1"/>
            </p:cNvSpPr>
            <p:nvPr/>
          </p:nvSpPr>
          <p:spPr bwMode="auto">
            <a:xfrm>
              <a:off x="-3594202" y="527762"/>
              <a:ext cx="1588" cy="1588"/>
            </a:xfrm>
            <a:prstGeom prst="ellipse">
              <a:avLst/>
            </a:pr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92"/>
            <p:cNvSpPr>
              <a:spLocks/>
            </p:cNvSpPr>
            <p:nvPr/>
          </p:nvSpPr>
          <p:spPr bwMode="auto">
            <a:xfrm>
              <a:off x="-3594202" y="52776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Oval 93"/>
            <p:cNvSpPr>
              <a:spLocks noChangeArrowheads="1"/>
            </p:cNvSpPr>
            <p:nvPr/>
          </p:nvSpPr>
          <p:spPr bwMode="auto">
            <a:xfrm>
              <a:off x="-3587852" y="534112"/>
              <a:ext cx="1588" cy="1588"/>
            </a:xfrm>
            <a:prstGeom prst="ellipse">
              <a:avLst/>
            </a:pr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94"/>
            <p:cNvSpPr>
              <a:spLocks/>
            </p:cNvSpPr>
            <p:nvPr/>
          </p:nvSpPr>
          <p:spPr bwMode="auto">
            <a:xfrm>
              <a:off x="-3587852" y="53411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Oval 95"/>
            <p:cNvSpPr>
              <a:spLocks noChangeArrowheads="1"/>
            </p:cNvSpPr>
            <p:nvPr/>
          </p:nvSpPr>
          <p:spPr bwMode="auto">
            <a:xfrm>
              <a:off x="-3581502" y="534112"/>
              <a:ext cx="1588" cy="1588"/>
            </a:xfrm>
            <a:prstGeom prst="ellipse">
              <a:avLst/>
            </a:pr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96"/>
            <p:cNvSpPr>
              <a:spLocks/>
            </p:cNvSpPr>
            <p:nvPr/>
          </p:nvSpPr>
          <p:spPr bwMode="auto">
            <a:xfrm>
              <a:off x="-3581502" y="53411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Oval 97"/>
            <p:cNvSpPr>
              <a:spLocks noChangeArrowheads="1"/>
            </p:cNvSpPr>
            <p:nvPr/>
          </p:nvSpPr>
          <p:spPr bwMode="auto">
            <a:xfrm>
              <a:off x="-3581502" y="534112"/>
              <a:ext cx="1588" cy="1588"/>
            </a:xfrm>
            <a:prstGeom prst="ellipse">
              <a:avLst/>
            </a:pr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98"/>
            <p:cNvSpPr>
              <a:spLocks/>
            </p:cNvSpPr>
            <p:nvPr/>
          </p:nvSpPr>
          <p:spPr bwMode="auto">
            <a:xfrm>
              <a:off x="-3581502" y="53411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Oval 99"/>
            <p:cNvSpPr>
              <a:spLocks noChangeArrowheads="1"/>
            </p:cNvSpPr>
            <p:nvPr/>
          </p:nvSpPr>
          <p:spPr bwMode="auto">
            <a:xfrm>
              <a:off x="-3573564" y="542050"/>
              <a:ext cx="1588" cy="1588"/>
            </a:xfrm>
            <a:prstGeom prst="ellipse">
              <a:avLst/>
            </a:pr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100"/>
            <p:cNvSpPr>
              <a:spLocks/>
            </p:cNvSpPr>
            <p:nvPr/>
          </p:nvSpPr>
          <p:spPr bwMode="auto">
            <a:xfrm>
              <a:off x="-3573564" y="54205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101"/>
            <p:cNvSpPr>
              <a:spLocks noEditPoints="1"/>
            </p:cNvSpPr>
            <p:nvPr/>
          </p:nvSpPr>
          <p:spPr bwMode="auto">
            <a:xfrm>
              <a:off x="-9152039" y="-3047288"/>
              <a:ext cx="4446588" cy="3027363"/>
            </a:xfrm>
            <a:custGeom>
              <a:avLst/>
              <a:gdLst>
                <a:gd name="T0" fmla="*/ 1 w 633"/>
                <a:gd name="T1" fmla="*/ 431 h 432"/>
                <a:gd name="T2" fmla="*/ 1 w 633"/>
                <a:gd name="T3" fmla="*/ 432 h 432"/>
                <a:gd name="T4" fmla="*/ 1 w 633"/>
                <a:gd name="T5" fmla="*/ 431 h 432"/>
                <a:gd name="T6" fmla="*/ 172 w 633"/>
                <a:gd name="T7" fmla="*/ 0 h 432"/>
                <a:gd name="T8" fmla="*/ 0 w 633"/>
                <a:gd name="T9" fmla="*/ 0 h 432"/>
                <a:gd name="T10" fmla="*/ 0 w 633"/>
                <a:gd name="T11" fmla="*/ 432 h 432"/>
                <a:gd name="T12" fmla="*/ 0 w 633"/>
                <a:gd name="T13" fmla="*/ 432 h 432"/>
                <a:gd name="T14" fmla="*/ 0 w 633"/>
                <a:gd name="T15" fmla="*/ 432 h 432"/>
                <a:gd name="T16" fmla="*/ 0 w 633"/>
                <a:gd name="T17" fmla="*/ 432 h 432"/>
                <a:gd name="T18" fmla="*/ 0 w 633"/>
                <a:gd name="T19" fmla="*/ 414 h 432"/>
                <a:gd name="T20" fmla="*/ 314 w 633"/>
                <a:gd name="T21" fmla="*/ 338 h 432"/>
                <a:gd name="T22" fmla="*/ 611 w 633"/>
                <a:gd name="T23" fmla="*/ 397 h 432"/>
                <a:gd name="T24" fmla="*/ 633 w 633"/>
                <a:gd name="T25" fmla="*/ 377 h 432"/>
                <a:gd name="T26" fmla="*/ 172 w 633"/>
                <a:gd name="T27" fmla="*/ 0 h 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33" h="432">
                  <a:moveTo>
                    <a:pt x="1" y="431"/>
                  </a:moveTo>
                  <a:cubicBezTo>
                    <a:pt x="1" y="431"/>
                    <a:pt x="1" y="432"/>
                    <a:pt x="1" y="432"/>
                  </a:cubicBezTo>
                  <a:cubicBezTo>
                    <a:pt x="1" y="432"/>
                    <a:pt x="1" y="431"/>
                    <a:pt x="1" y="431"/>
                  </a:cubicBezTo>
                  <a:moveTo>
                    <a:pt x="172" y="0"/>
                  </a:moveTo>
                  <a:cubicBezTo>
                    <a:pt x="0" y="0"/>
                    <a:pt x="0" y="0"/>
                    <a:pt x="0" y="0"/>
                  </a:cubicBezTo>
                  <a:cubicBezTo>
                    <a:pt x="0" y="432"/>
                    <a:pt x="0" y="432"/>
                    <a:pt x="0" y="432"/>
                  </a:cubicBezTo>
                  <a:cubicBezTo>
                    <a:pt x="0" y="432"/>
                    <a:pt x="0" y="432"/>
                    <a:pt x="0" y="432"/>
                  </a:cubicBezTo>
                  <a:cubicBezTo>
                    <a:pt x="0" y="432"/>
                    <a:pt x="0" y="432"/>
                    <a:pt x="0" y="432"/>
                  </a:cubicBezTo>
                  <a:cubicBezTo>
                    <a:pt x="0" y="432"/>
                    <a:pt x="0" y="432"/>
                    <a:pt x="0" y="432"/>
                  </a:cubicBezTo>
                  <a:cubicBezTo>
                    <a:pt x="0" y="414"/>
                    <a:pt x="0" y="414"/>
                    <a:pt x="0" y="414"/>
                  </a:cubicBezTo>
                  <a:cubicBezTo>
                    <a:pt x="102" y="362"/>
                    <a:pt x="208" y="338"/>
                    <a:pt x="314" y="338"/>
                  </a:cubicBezTo>
                  <a:cubicBezTo>
                    <a:pt x="415" y="338"/>
                    <a:pt x="515" y="359"/>
                    <a:pt x="611" y="397"/>
                  </a:cubicBezTo>
                  <a:cubicBezTo>
                    <a:pt x="618" y="390"/>
                    <a:pt x="626" y="383"/>
                    <a:pt x="633" y="377"/>
                  </a:cubicBezTo>
                  <a:cubicBezTo>
                    <a:pt x="401" y="326"/>
                    <a:pt x="248" y="162"/>
                    <a:pt x="172" y="0"/>
                  </a:cubicBezTo>
                </a:path>
              </a:pathLst>
            </a:cu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102"/>
            <p:cNvSpPr>
              <a:spLocks/>
            </p:cNvSpPr>
            <p:nvPr/>
          </p:nvSpPr>
          <p:spPr bwMode="auto">
            <a:xfrm>
              <a:off x="-9152039" y="-61200"/>
              <a:ext cx="84138" cy="41275"/>
            </a:xfrm>
            <a:custGeom>
              <a:avLst/>
              <a:gdLst>
                <a:gd name="T0" fmla="*/ 12 w 12"/>
                <a:gd name="T1" fmla="*/ 0 h 6"/>
                <a:gd name="T2" fmla="*/ 1 w 12"/>
                <a:gd name="T3" fmla="*/ 5 h 6"/>
                <a:gd name="T4" fmla="*/ 1 w 12"/>
                <a:gd name="T5" fmla="*/ 6 h 6"/>
                <a:gd name="T6" fmla="*/ 0 w 12"/>
                <a:gd name="T7" fmla="*/ 6 h 6"/>
                <a:gd name="T8" fmla="*/ 0 w 12"/>
                <a:gd name="T9" fmla="*/ 6 h 6"/>
                <a:gd name="T10" fmla="*/ 12 w 12"/>
                <a:gd name="T11" fmla="*/ 0 h 6"/>
              </a:gdLst>
              <a:ahLst/>
              <a:cxnLst>
                <a:cxn ang="0">
                  <a:pos x="T0" y="T1"/>
                </a:cxn>
                <a:cxn ang="0">
                  <a:pos x="T2" y="T3"/>
                </a:cxn>
                <a:cxn ang="0">
                  <a:pos x="T4" y="T5"/>
                </a:cxn>
                <a:cxn ang="0">
                  <a:pos x="T6" y="T7"/>
                </a:cxn>
                <a:cxn ang="0">
                  <a:pos x="T8" y="T9"/>
                </a:cxn>
                <a:cxn ang="0">
                  <a:pos x="T10" y="T11"/>
                </a:cxn>
              </a:cxnLst>
              <a:rect l="0" t="0" r="r" b="b"/>
              <a:pathLst>
                <a:path w="12" h="6">
                  <a:moveTo>
                    <a:pt x="12" y="0"/>
                  </a:moveTo>
                  <a:cubicBezTo>
                    <a:pt x="9" y="2"/>
                    <a:pt x="5" y="3"/>
                    <a:pt x="1" y="5"/>
                  </a:cubicBezTo>
                  <a:cubicBezTo>
                    <a:pt x="1" y="5"/>
                    <a:pt x="1" y="6"/>
                    <a:pt x="1" y="6"/>
                  </a:cubicBezTo>
                  <a:cubicBezTo>
                    <a:pt x="0" y="6"/>
                    <a:pt x="0" y="6"/>
                    <a:pt x="0" y="6"/>
                  </a:cubicBezTo>
                  <a:cubicBezTo>
                    <a:pt x="0" y="6"/>
                    <a:pt x="0" y="6"/>
                    <a:pt x="0" y="6"/>
                  </a:cubicBezTo>
                  <a:cubicBezTo>
                    <a:pt x="4" y="4"/>
                    <a:pt x="8" y="2"/>
                    <a:pt x="12"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103"/>
            <p:cNvSpPr>
              <a:spLocks/>
            </p:cNvSpPr>
            <p:nvPr/>
          </p:nvSpPr>
          <p:spPr bwMode="auto">
            <a:xfrm>
              <a:off x="-4859439" y="-405688"/>
              <a:ext cx="153988" cy="141288"/>
            </a:xfrm>
            <a:custGeom>
              <a:avLst/>
              <a:gdLst>
                <a:gd name="T0" fmla="*/ 22 w 22"/>
                <a:gd name="T1" fmla="*/ 0 h 20"/>
                <a:gd name="T2" fmla="*/ 0 w 22"/>
                <a:gd name="T3" fmla="*/ 20 h 20"/>
                <a:gd name="T4" fmla="*/ 0 w 22"/>
                <a:gd name="T5" fmla="*/ 20 h 20"/>
                <a:gd name="T6" fmla="*/ 22 w 22"/>
                <a:gd name="T7" fmla="*/ 0 h 20"/>
                <a:gd name="T8" fmla="*/ 22 w 22"/>
                <a:gd name="T9" fmla="*/ 0 h 20"/>
              </a:gdLst>
              <a:ahLst/>
              <a:cxnLst>
                <a:cxn ang="0">
                  <a:pos x="T0" y="T1"/>
                </a:cxn>
                <a:cxn ang="0">
                  <a:pos x="T2" y="T3"/>
                </a:cxn>
                <a:cxn ang="0">
                  <a:pos x="T4" y="T5"/>
                </a:cxn>
                <a:cxn ang="0">
                  <a:pos x="T6" y="T7"/>
                </a:cxn>
                <a:cxn ang="0">
                  <a:pos x="T8" y="T9"/>
                </a:cxn>
              </a:cxnLst>
              <a:rect l="0" t="0" r="r" b="b"/>
              <a:pathLst>
                <a:path w="22" h="20">
                  <a:moveTo>
                    <a:pt x="22" y="0"/>
                  </a:moveTo>
                  <a:cubicBezTo>
                    <a:pt x="15" y="6"/>
                    <a:pt x="7" y="13"/>
                    <a:pt x="0" y="20"/>
                  </a:cubicBezTo>
                  <a:cubicBezTo>
                    <a:pt x="0" y="20"/>
                    <a:pt x="0" y="20"/>
                    <a:pt x="0" y="20"/>
                  </a:cubicBezTo>
                  <a:cubicBezTo>
                    <a:pt x="7" y="13"/>
                    <a:pt x="15" y="6"/>
                    <a:pt x="22" y="0"/>
                  </a:cubicBezTo>
                  <a:cubicBezTo>
                    <a:pt x="22" y="0"/>
                    <a:pt x="22" y="0"/>
                    <a:pt x="22" y="0"/>
                  </a:cubicBezTo>
                </a:path>
              </a:pathLst>
            </a:custGeom>
            <a:solidFill>
              <a:srgbClr val="F0C20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104"/>
            <p:cNvSpPr>
              <a:spLocks noEditPoints="1"/>
            </p:cNvSpPr>
            <p:nvPr/>
          </p:nvSpPr>
          <p:spPr bwMode="auto">
            <a:xfrm>
              <a:off x="-6947002" y="-551738"/>
              <a:ext cx="1995488" cy="377825"/>
            </a:xfrm>
            <a:custGeom>
              <a:avLst/>
              <a:gdLst>
                <a:gd name="T0" fmla="*/ 0 w 284"/>
                <a:gd name="T1" fmla="*/ 0 h 54"/>
                <a:gd name="T2" fmla="*/ 284 w 284"/>
                <a:gd name="T3" fmla="*/ 54 h 54"/>
                <a:gd name="T4" fmla="*/ 284 w 284"/>
                <a:gd name="T5" fmla="*/ 54 h 54"/>
                <a:gd name="T6" fmla="*/ 0 w 284"/>
                <a:gd name="T7" fmla="*/ 0 h 54"/>
                <a:gd name="T8" fmla="*/ 0 w 284"/>
                <a:gd name="T9" fmla="*/ 0 h 54"/>
                <a:gd name="T10" fmla="*/ 0 w 284"/>
                <a:gd name="T11" fmla="*/ 0 h 54"/>
                <a:gd name="T12" fmla="*/ 0 w 284"/>
                <a:gd name="T13" fmla="*/ 0 h 54"/>
                <a:gd name="T14" fmla="*/ 0 w 284"/>
                <a:gd name="T15" fmla="*/ 0 h 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4" h="54">
                  <a:moveTo>
                    <a:pt x="0" y="0"/>
                  </a:moveTo>
                  <a:cubicBezTo>
                    <a:pt x="96" y="0"/>
                    <a:pt x="192" y="19"/>
                    <a:pt x="284" y="54"/>
                  </a:cubicBezTo>
                  <a:cubicBezTo>
                    <a:pt x="284" y="54"/>
                    <a:pt x="284" y="54"/>
                    <a:pt x="284" y="54"/>
                  </a:cubicBezTo>
                  <a:cubicBezTo>
                    <a:pt x="192" y="19"/>
                    <a:pt x="96" y="0"/>
                    <a:pt x="0" y="0"/>
                  </a:cubicBezTo>
                  <a:moveTo>
                    <a:pt x="0" y="0"/>
                  </a:moveTo>
                  <a:cubicBezTo>
                    <a:pt x="0" y="0"/>
                    <a:pt x="0" y="0"/>
                    <a:pt x="0" y="0"/>
                  </a:cubicBezTo>
                  <a:cubicBezTo>
                    <a:pt x="0" y="0"/>
                    <a:pt x="0" y="0"/>
                    <a:pt x="0" y="0"/>
                  </a:cubicBezTo>
                  <a:cubicBezTo>
                    <a:pt x="0" y="0"/>
                    <a:pt x="0" y="0"/>
                    <a:pt x="0" y="0"/>
                  </a:cubicBezTo>
                </a:path>
              </a:pathLst>
            </a:cu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105"/>
            <p:cNvSpPr>
              <a:spLocks noEditPoints="1"/>
            </p:cNvSpPr>
            <p:nvPr/>
          </p:nvSpPr>
          <p:spPr bwMode="auto">
            <a:xfrm>
              <a:off x="-7993164" y="-551738"/>
              <a:ext cx="3041650" cy="377825"/>
            </a:xfrm>
            <a:custGeom>
              <a:avLst/>
              <a:gdLst>
                <a:gd name="T0" fmla="*/ 433 w 433"/>
                <a:gd name="T1" fmla="*/ 54 h 54"/>
                <a:gd name="T2" fmla="*/ 433 w 433"/>
                <a:gd name="T3" fmla="*/ 54 h 54"/>
                <a:gd name="T4" fmla="*/ 433 w 433"/>
                <a:gd name="T5" fmla="*/ 54 h 54"/>
                <a:gd name="T6" fmla="*/ 433 w 433"/>
                <a:gd name="T7" fmla="*/ 54 h 54"/>
                <a:gd name="T8" fmla="*/ 149 w 433"/>
                <a:gd name="T9" fmla="*/ 0 h 54"/>
                <a:gd name="T10" fmla="*/ 149 w 433"/>
                <a:gd name="T11" fmla="*/ 0 h 54"/>
                <a:gd name="T12" fmla="*/ 0 w 433"/>
                <a:gd name="T13" fmla="*/ 16 h 54"/>
                <a:gd name="T14" fmla="*/ 149 w 433"/>
                <a:gd name="T15" fmla="*/ 0 h 54"/>
                <a:gd name="T16" fmla="*/ 433 w 433"/>
                <a:gd name="T17" fmla="*/ 54 h 54"/>
                <a:gd name="T18" fmla="*/ 433 w 433"/>
                <a:gd name="T19" fmla="*/ 54 h 54"/>
                <a:gd name="T20" fmla="*/ 149 w 433"/>
                <a:gd name="T21" fmla="*/ 0 h 54"/>
                <a:gd name="T22" fmla="*/ 149 w 433"/>
                <a:gd name="T23"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33" h="54">
                  <a:moveTo>
                    <a:pt x="433" y="54"/>
                  </a:moveTo>
                  <a:cubicBezTo>
                    <a:pt x="433" y="54"/>
                    <a:pt x="433" y="54"/>
                    <a:pt x="433" y="54"/>
                  </a:cubicBezTo>
                  <a:cubicBezTo>
                    <a:pt x="433" y="54"/>
                    <a:pt x="433" y="54"/>
                    <a:pt x="433" y="54"/>
                  </a:cubicBezTo>
                  <a:cubicBezTo>
                    <a:pt x="433" y="54"/>
                    <a:pt x="433" y="54"/>
                    <a:pt x="433" y="54"/>
                  </a:cubicBezTo>
                  <a:moveTo>
                    <a:pt x="149" y="0"/>
                  </a:moveTo>
                  <a:cubicBezTo>
                    <a:pt x="149" y="0"/>
                    <a:pt x="149" y="0"/>
                    <a:pt x="149" y="0"/>
                  </a:cubicBezTo>
                  <a:cubicBezTo>
                    <a:pt x="99" y="0"/>
                    <a:pt x="49" y="5"/>
                    <a:pt x="0" y="16"/>
                  </a:cubicBezTo>
                  <a:cubicBezTo>
                    <a:pt x="49" y="5"/>
                    <a:pt x="99" y="0"/>
                    <a:pt x="149" y="0"/>
                  </a:cubicBezTo>
                  <a:cubicBezTo>
                    <a:pt x="245" y="0"/>
                    <a:pt x="341" y="19"/>
                    <a:pt x="433" y="54"/>
                  </a:cubicBezTo>
                  <a:cubicBezTo>
                    <a:pt x="433" y="54"/>
                    <a:pt x="433" y="54"/>
                    <a:pt x="433" y="54"/>
                  </a:cubicBezTo>
                  <a:cubicBezTo>
                    <a:pt x="341" y="19"/>
                    <a:pt x="245" y="0"/>
                    <a:pt x="149" y="0"/>
                  </a:cubicBezTo>
                  <a:cubicBezTo>
                    <a:pt x="149" y="0"/>
                    <a:pt x="149" y="0"/>
                    <a:pt x="149"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Freeform 106"/>
            <p:cNvSpPr>
              <a:spLocks/>
            </p:cNvSpPr>
            <p:nvPr/>
          </p:nvSpPr>
          <p:spPr bwMode="auto">
            <a:xfrm>
              <a:off x="-9067902" y="-440613"/>
              <a:ext cx="1074738" cy="379413"/>
            </a:xfrm>
            <a:custGeom>
              <a:avLst/>
              <a:gdLst>
                <a:gd name="T0" fmla="*/ 153 w 153"/>
                <a:gd name="T1" fmla="*/ 0 h 54"/>
                <a:gd name="T2" fmla="*/ 0 w 153"/>
                <a:gd name="T3" fmla="*/ 54 h 54"/>
                <a:gd name="T4" fmla="*/ 153 w 153"/>
                <a:gd name="T5" fmla="*/ 0 h 54"/>
              </a:gdLst>
              <a:ahLst/>
              <a:cxnLst>
                <a:cxn ang="0">
                  <a:pos x="T0" y="T1"/>
                </a:cxn>
                <a:cxn ang="0">
                  <a:pos x="T2" y="T3"/>
                </a:cxn>
                <a:cxn ang="0">
                  <a:pos x="T4" y="T5"/>
                </a:cxn>
              </a:cxnLst>
              <a:rect l="0" t="0" r="r" b="b"/>
              <a:pathLst>
                <a:path w="153" h="54">
                  <a:moveTo>
                    <a:pt x="153" y="0"/>
                  </a:moveTo>
                  <a:cubicBezTo>
                    <a:pt x="101" y="12"/>
                    <a:pt x="50" y="29"/>
                    <a:pt x="0" y="54"/>
                  </a:cubicBezTo>
                  <a:cubicBezTo>
                    <a:pt x="50" y="29"/>
                    <a:pt x="101" y="12"/>
                    <a:pt x="153"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Freeform 107"/>
            <p:cNvSpPr>
              <a:spLocks noEditPoints="1"/>
            </p:cNvSpPr>
            <p:nvPr/>
          </p:nvSpPr>
          <p:spPr bwMode="auto">
            <a:xfrm>
              <a:off x="-4951514" y="-180263"/>
              <a:ext cx="1392238" cy="722313"/>
            </a:xfrm>
            <a:custGeom>
              <a:avLst/>
              <a:gdLst>
                <a:gd name="T0" fmla="*/ 198 w 198"/>
                <a:gd name="T1" fmla="*/ 103 h 103"/>
                <a:gd name="T2" fmla="*/ 197 w 198"/>
                <a:gd name="T3" fmla="*/ 103 h 103"/>
                <a:gd name="T4" fmla="*/ 198 w 198"/>
                <a:gd name="T5" fmla="*/ 103 h 103"/>
                <a:gd name="T6" fmla="*/ 191 w 198"/>
                <a:gd name="T7" fmla="*/ 99 h 103"/>
                <a:gd name="T8" fmla="*/ 191 w 198"/>
                <a:gd name="T9" fmla="*/ 100 h 103"/>
                <a:gd name="T10" fmla="*/ 191 w 198"/>
                <a:gd name="T11" fmla="*/ 99 h 103"/>
                <a:gd name="T12" fmla="*/ 190 w 198"/>
                <a:gd name="T13" fmla="*/ 99 h 103"/>
                <a:gd name="T14" fmla="*/ 191 w 198"/>
                <a:gd name="T15" fmla="*/ 99 h 103"/>
                <a:gd name="T16" fmla="*/ 190 w 198"/>
                <a:gd name="T17" fmla="*/ 99 h 103"/>
                <a:gd name="T18" fmla="*/ 190 w 198"/>
                <a:gd name="T19" fmla="*/ 99 h 103"/>
                <a:gd name="T20" fmla="*/ 190 w 198"/>
                <a:gd name="T21" fmla="*/ 99 h 103"/>
                <a:gd name="T22" fmla="*/ 190 w 198"/>
                <a:gd name="T23" fmla="*/ 99 h 103"/>
                <a:gd name="T24" fmla="*/ 189 w 198"/>
                <a:gd name="T25" fmla="*/ 98 h 103"/>
                <a:gd name="T26" fmla="*/ 190 w 198"/>
                <a:gd name="T27" fmla="*/ 99 h 103"/>
                <a:gd name="T28" fmla="*/ 189 w 198"/>
                <a:gd name="T29" fmla="*/ 98 h 103"/>
                <a:gd name="T30" fmla="*/ 188 w 198"/>
                <a:gd name="T31" fmla="*/ 98 h 103"/>
                <a:gd name="T32" fmla="*/ 189 w 198"/>
                <a:gd name="T33" fmla="*/ 98 h 103"/>
                <a:gd name="T34" fmla="*/ 188 w 198"/>
                <a:gd name="T35" fmla="*/ 98 h 103"/>
                <a:gd name="T36" fmla="*/ 188 w 198"/>
                <a:gd name="T37" fmla="*/ 98 h 103"/>
                <a:gd name="T38" fmla="*/ 188 w 198"/>
                <a:gd name="T39" fmla="*/ 98 h 103"/>
                <a:gd name="T40" fmla="*/ 188 w 198"/>
                <a:gd name="T41" fmla="*/ 98 h 103"/>
                <a:gd name="T42" fmla="*/ 188 w 198"/>
                <a:gd name="T43" fmla="*/ 97 h 103"/>
                <a:gd name="T44" fmla="*/ 188 w 198"/>
                <a:gd name="T45" fmla="*/ 98 h 103"/>
                <a:gd name="T46" fmla="*/ 188 w 198"/>
                <a:gd name="T47" fmla="*/ 97 h 103"/>
                <a:gd name="T48" fmla="*/ 187 w 198"/>
                <a:gd name="T49" fmla="*/ 97 h 103"/>
                <a:gd name="T50" fmla="*/ 187 w 198"/>
                <a:gd name="T51" fmla="*/ 97 h 103"/>
                <a:gd name="T52" fmla="*/ 187 w 198"/>
                <a:gd name="T53" fmla="*/ 97 h 103"/>
                <a:gd name="T54" fmla="*/ 187 w 198"/>
                <a:gd name="T55" fmla="*/ 97 h 103"/>
                <a:gd name="T56" fmla="*/ 187 w 198"/>
                <a:gd name="T57" fmla="*/ 97 h 103"/>
                <a:gd name="T58" fmla="*/ 187 w 198"/>
                <a:gd name="T59" fmla="*/ 97 h 103"/>
                <a:gd name="T60" fmla="*/ 186 w 198"/>
                <a:gd name="T61" fmla="*/ 96 h 103"/>
                <a:gd name="T62" fmla="*/ 186 w 198"/>
                <a:gd name="T63" fmla="*/ 96 h 103"/>
                <a:gd name="T64" fmla="*/ 186 w 198"/>
                <a:gd name="T65" fmla="*/ 96 h 103"/>
                <a:gd name="T66" fmla="*/ 186 w 198"/>
                <a:gd name="T67" fmla="*/ 96 h 103"/>
                <a:gd name="T68" fmla="*/ 186 w 198"/>
                <a:gd name="T69" fmla="*/ 96 h 103"/>
                <a:gd name="T70" fmla="*/ 186 w 198"/>
                <a:gd name="T71" fmla="*/ 96 h 103"/>
                <a:gd name="T72" fmla="*/ 185 w 198"/>
                <a:gd name="T73" fmla="*/ 96 h 103"/>
                <a:gd name="T74" fmla="*/ 185 w 198"/>
                <a:gd name="T75" fmla="*/ 96 h 103"/>
                <a:gd name="T76" fmla="*/ 185 w 198"/>
                <a:gd name="T77" fmla="*/ 96 h 103"/>
                <a:gd name="T78" fmla="*/ 1 w 198"/>
                <a:gd name="T79" fmla="*/ 1 h 103"/>
                <a:gd name="T80" fmla="*/ 0 w 198"/>
                <a:gd name="T81" fmla="*/ 1 h 103"/>
                <a:gd name="T82" fmla="*/ 0 w 198"/>
                <a:gd name="T83" fmla="*/ 1 h 103"/>
                <a:gd name="T84" fmla="*/ 1 w 198"/>
                <a:gd name="T85" fmla="*/ 1 h 103"/>
                <a:gd name="T86" fmla="*/ 1 w 198"/>
                <a:gd name="T87" fmla="*/ 1 h 103"/>
                <a:gd name="T88" fmla="*/ 1 w 198"/>
                <a:gd name="T89" fmla="*/ 1 h 103"/>
                <a:gd name="T90" fmla="*/ 1 w 198"/>
                <a:gd name="T91" fmla="*/ 1 h 103"/>
                <a:gd name="T92" fmla="*/ 1 w 198"/>
                <a:gd name="T93" fmla="*/ 0 h 103"/>
                <a:gd name="T94" fmla="*/ 1 w 198"/>
                <a:gd name="T95" fmla="*/ 1 h 103"/>
                <a:gd name="T96" fmla="*/ 1 w 198"/>
                <a:gd name="T97"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98" h="103">
                  <a:moveTo>
                    <a:pt x="198" y="103"/>
                  </a:moveTo>
                  <a:cubicBezTo>
                    <a:pt x="197" y="103"/>
                    <a:pt x="197" y="103"/>
                    <a:pt x="197" y="103"/>
                  </a:cubicBezTo>
                  <a:cubicBezTo>
                    <a:pt x="197" y="103"/>
                    <a:pt x="197" y="103"/>
                    <a:pt x="198" y="103"/>
                  </a:cubicBezTo>
                  <a:moveTo>
                    <a:pt x="191" y="99"/>
                  </a:moveTo>
                  <a:cubicBezTo>
                    <a:pt x="191" y="99"/>
                    <a:pt x="191" y="99"/>
                    <a:pt x="191" y="100"/>
                  </a:cubicBezTo>
                  <a:cubicBezTo>
                    <a:pt x="191" y="99"/>
                    <a:pt x="191" y="99"/>
                    <a:pt x="191" y="99"/>
                  </a:cubicBezTo>
                  <a:moveTo>
                    <a:pt x="190" y="99"/>
                  </a:moveTo>
                  <a:cubicBezTo>
                    <a:pt x="190" y="99"/>
                    <a:pt x="190" y="99"/>
                    <a:pt x="191" y="99"/>
                  </a:cubicBezTo>
                  <a:cubicBezTo>
                    <a:pt x="190" y="99"/>
                    <a:pt x="190" y="99"/>
                    <a:pt x="190" y="99"/>
                  </a:cubicBezTo>
                  <a:moveTo>
                    <a:pt x="190" y="99"/>
                  </a:moveTo>
                  <a:cubicBezTo>
                    <a:pt x="190" y="99"/>
                    <a:pt x="190" y="99"/>
                    <a:pt x="190" y="99"/>
                  </a:cubicBezTo>
                  <a:cubicBezTo>
                    <a:pt x="190" y="99"/>
                    <a:pt x="190" y="99"/>
                    <a:pt x="190" y="99"/>
                  </a:cubicBezTo>
                  <a:moveTo>
                    <a:pt x="189" y="98"/>
                  </a:moveTo>
                  <a:cubicBezTo>
                    <a:pt x="189" y="99"/>
                    <a:pt x="190" y="99"/>
                    <a:pt x="190" y="99"/>
                  </a:cubicBezTo>
                  <a:cubicBezTo>
                    <a:pt x="190" y="99"/>
                    <a:pt x="189" y="99"/>
                    <a:pt x="189" y="98"/>
                  </a:cubicBezTo>
                  <a:moveTo>
                    <a:pt x="188" y="98"/>
                  </a:moveTo>
                  <a:cubicBezTo>
                    <a:pt x="189" y="98"/>
                    <a:pt x="189" y="98"/>
                    <a:pt x="189" y="98"/>
                  </a:cubicBezTo>
                  <a:cubicBezTo>
                    <a:pt x="189" y="98"/>
                    <a:pt x="189" y="98"/>
                    <a:pt x="188" y="98"/>
                  </a:cubicBezTo>
                  <a:moveTo>
                    <a:pt x="188" y="98"/>
                  </a:moveTo>
                  <a:cubicBezTo>
                    <a:pt x="188" y="98"/>
                    <a:pt x="188" y="98"/>
                    <a:pt x="188" y="98"/>
                  </a:cubicBezTo>
                  <a:cubicBezTo>
                    <a:pt x="188" y="98"/>
                    <a:pt x="188" y="98"/>
                    <a:pt x="188" y="98"/>
                  </a:cubicBezTo>
                  <a:moveTo>
                    <a:pt x="188" y="97"/>
                  </a:moveTo>
                  <a:cubicBezTo>
                    <a:pt x="188" y="97"/>
                    <a:pt x="188" y="97"/>
                    <a:pt x="188" y="98"/>
                  </a:cubicBezTo>
                  <a:cubicBezTo>
                    <a:pt x="188" y="97"/>
                    <a:pt x="188" y="97"/>
                    <a:pt x="188" y="97"/>
                  </a:cubicBezTo>
                  <a:moveTo>
                    <a:pt x="187" y="97"/>
                  </a:moveTo>
                  <a:cubicBezTo>
                    <a:pt x="187" y="97"/>
                    <a:pt x="187" y="97"/>
                    <a:pt x="187" y="97"/>
                  </a:cubicBezTo>
                  <a:cubicBezTo>
                    <a:pt x="187" y="97"/>
                    <a:pt x="187" y="97"/>
                    <a:pt x="187" y="97"/>
                  </a:cubicBezTo>
                  <a:moveTo>
                    <a:pt x="187" y="97"/>
                  </a:moveTo>
                  <a:cubicBezTo>
                    <a:pt x="187" y="97"/>
                    <a:pt x="187" y="97"/>
                    <a:pt x="187" y="97"/>
                  </a:cubicBezTo>
                  <a:cubicBezTo>
                    <a:pt x="187" y="97"/>
                    <a:pt x="187" y="97"/>
                    <a:pt x="187" y="97"/>
                  </a:cubicBezTo>
                  <a:moveTo>
                    <a:pt x="186" y="96"/>
                  </a:moveTo>
                  <a:cubicBezTo>
                    <a:pt x="186" y="96"/>
                    <a:pt x="186" y="96"/>
                    <a:pt x="186" y="96"/>
                  </a:cubicBezTo>
                  <a:cubicBezTo>
                    <a:pt x="186" y="96"/>
                    <a:pt x="186" y="96"/>
                    <a:pt x="186" y="96"/>
                  </a:cubicBezTo>
                  <a:moveTo>
                    <a:pt x="186" y="96"/>
                  </a:moveTo>
                  <a:cubicBezTo>
                    <a:pt x="186" y="96"/>
                    <a:pt x="186" y="96"/>
                    <a:pt x="186" y="96"/>
                  </a:cubicBezTo>
                  <a:cubicBezTo>
                    <a:pt x="186" y="96"/>
                    <a:pt x="186" y="96"/>
                    <a:pt x="186" y="96"/>
                  </a:cubicBezTo>
                  <a:moveTo>
                    <a:pt x="185" y="96"/>
                  </a:moveTo>
                  <a:cubicBezTo>
                    <a:pt x="185" y="96"/>
                    <a:pt x="185" y="96"/>
                    <a:pt x="185" y="96"/>
                  </a:cubicBezTo>
                  <a:cubicBezTo>
                    <a:pt x="185" y="96"/>
                    <a:pt x="185" y="96"/>
                    <a:pt x="185" y="96"/>
                  </a:cubicBezTo>
                  <a:moveTo>
                    <a:pt x="1" y="1"/>
                  </a:moveTo>
                  <a:cubicBezTo>
                    <a:pt x="0" y="1"/>
                    <a:pt x="0" y="1"/>
                    <a:pt x="0" y="1"/>
                  </a:cubicBezTo>
                  <a:cubicBezTo>
                    <a:pt x="0" y="1"/>
                    <a:pt x="0" y="1"/>
                    <a:pt x="0" y="1"/>
                  </a:cubicBezTo>
                  <a:cubicBezTo>
                    <a:pt x="0" y="1"/>
                    <a:pt x="0" y="1"/>
                    <a:pt x="1" y="1"/>
                  </a:cubicBezTo>
                  <a:moveTo>
                    <a:pt x="1" y="1"/>
                  </a:moveTo>
                  <a:cubicBezTo>
                    <a:pt x="1" y="1"/>
                    <a:pt x="1" y="1"/>
                    <a:pt x="1" y="1"/>
                  </a:cubicBezTo>
                  <a:cubicBezTo>
                    <a:pt x="1" y="1"/>
                    <a:pt x="1" y="1"/>
                    <a:pt x="1" y="1"/>
                  </a:cubicBezTo>
                  <a:moveTo>
                    <a:pt x="1" y="0"/>
                  </a:moveTo>
                  <a:cubicBezTo>
                    <a:pt x="1" y="1"/>
                    <a:pt x="1" y="1"/>
                    <a:pt x="1" y="1"/>
                  </a:cubicBezTo>
                  <a:cubicBezTo>
                    <a:pt x="1" y="1"/>
                    <a:pt x="1" y="1"/>
                    <a:pt x="1" y="0"/>
                  </a:cubicBezTo>
                </a:path>
              </a:pathLst>
            </a:cu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Freeform 108"/>
            <p:cNvSpPr>
              <a:spLocks/>
            </p:cNvSpPr>
            <p:nvPr/>
          </p:nvSpPr>
          <p:spPr bwMode="auto">
            <a:xfrm>
              <a:off x="-3573564" y="513475"/>
              <a:ext cx="1300163" cy="981075"/>
            </a:xfrm>
            <a:custGeom>
              <a:avLst/>
              <a:gdLst>
                <a:gd name="T0" fmla="*/ 21 w 185"/>
                <a:gd name="T1" fmla="*/ 0 h 140"/>
                <a:gd name="T2" fmla="*/ 2 w 185"/>
                <a:gd name="T3" fmla="*/ 4 h 140"/>
                <a:gd name="T4" fmla="*/ 1 w 185"/>
                <a:gd name="T5" fmla="*/ 4 h 140"/>
                <a:gd name="T6" fmla="*/ 0 w 185"/>
                <a:gd name="T7" fmla="*/ 4 h 140"/>
                <a:gd name="T8" fmla="*/ 167 w 185"/>
                <a:gd name="T9" fmla="*/ 140 h 140"/>
                <a:gd name="T10" fmla="*/ 185 w 185"/>
                <a:gd name="T11" fmla="*/ 140 h 140"/>
                <a:gd name="T12" fmla="*/ 21 w 185"/>
                <a:gd name="T13" fmla="*/ 0 h 140"/>
              </a:gdLst>
              <a:ahLst/>
              <a:cxnLst>
                <a:cxn ang="0">
                  <a:pos x="T0" y="T1"/>
                </a:cxn>
                <a:cxn ang="0">
                  <a:pos x="T2" y="T3"/>
                </a:cxn>
                <a:cxn ang="0">
                  <a:pos x="T4" y="T5"/>
                </a:cxn>
                <a:cxn ang="0">
                  <a:pos x="T6" y="T7"/>
                </a:cxn>
                <a:cxn ang="0">
                  <a:pos x="T8" y="T9"/>
                </a:cxn>
                <a:cxn ang="0">
                  <a:pos x="T10" y="T11"/>
                </a:cxn>
                <a:cxn ang="0">
                  <a:pos x="T12" y="T13"/>
                </a:cxn>
              </a:cxnLst>
              <a:rect l="0" t="0" r="r" b="b"/>
              <a:pathLst>
                <a:path w="185" h="140">
                  <a:moveTo>
                    <a:pt x="21" y="0"/>
                  </a:moveTo>
                  <a:cubicBezTo>
                    <a:pt x="15" y="1"/>
                    <a:pt x="8" y="3"/>
                    <a:pt x="2" y="4"/>
                  </a:cubicBezTo>
                  <a:cubicBezTo>
                    <a:pt x="1" y="4"/>
                    <a:pt x="1" y="4"/>
                    <a:pt x="1" y="4"/>
                  </a:cubicBezTo>
                  <a:cubicBezTo>
                    <a:pt x="1" y="4"/>
                    <a:pt x="1" y="4"/>
                    <a:pt x="0" y="4"/>
                  </a:cubicBezTo>
                  <a:cubicBezTo>
                    <a:pt x="60" y="43"/>
                    <a:pt x="116" y="89"/>
                    <a:pt x="167" y="140"/>
                  </a:cubicBezTo>
                  <a:cubicBezTo>
                    <a:pt x="185" y="140"/>
                    <a:pt x="185" y="140"/>
                    <a:pt x="185" y="140"/>
                  </a:cubicBezTo>
                  <a:cubicBezTo>
                    <a:pt x="135" y="88"/>
                    <a:pt x="80" y="41"/>
                    <a:pt x="21" y="0"/>
                  </a:cubicBezTo>
                </a:path>
              </a:pathLst>
            </a:custGeom>
            <a:solidFill>
              <a:srgbClr val="E2B7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109"/>
            <p:cNvSpPr>
              <a:spLocks noEditPoints="1"/>
            </p:cNvSpPr>
            <p:nvPr/>
          </p:nvSpPr>
          <p:spPr bwMode="auto">
            <a:xfrm>
              <a:off x="-3608489" y="519825"/>
              <a:ext cx="20638" cy="14288"/>
            </a:xfrm>
            <a:custGeom>
              <a:avLst/>
              <a:gdLst>
                <a:gd name="T0" fmla="*/ 2 w 3"/>
                <a:gd name="T1" fmla="*/ 1 h 2"/>
                <a:gd name="T2" fmla="*/ 3 w 3"/>
                <a:gd name="T3" fmla="*/ 1 h 2"/>
                <a:gd name="T4" fmla="*/ 3 w 3"/>
                <a:gd name="T5" fmla="*/ 2 h 2"/>
                <a:gd name="T6" fmla="*/ 3 w 3"/>
                <a:gd name="T7" fmla="*/ 2 h 2"/>
                <a:gd name="T8" fmla="*/ 2 w 3"/>
                <a:gd name="T9" fmla="*/ 1 h 2"/>
                <a:gd name="T10" fmla="*/ 2 w 3"/>
                <a:gd name="T11" fmla="*/ 1 h 2"/>
                <a:gd name="T12" fmla="*/ 2 w 3"/>
                <a:gd name="T13" fmla="*/ 1 h 2"/>
                <a:gd name="T14" fmla="*/ 2 w 3"/>
                <a:gd name="T15" fmla="*/ 1 h 2"/>
                <a:gd name="T16" fmla="*/ 1 w 3"/>
                <a:gd name="T17" fmla="*/ 0 h 2"/>
                <a:gd name="T18" fmla="*/ 2 w 3"/>
                <a:gd name="T19" fmla="*/ 1 h 2"/>
                <a:gd name="T20" fmla="*/ 1 w 3"/>
                <a:gd name="T21" fmla="*/ 0 h 2"/>
                <a:gd name="T22" fmla="*/ 1 w 3"/>
                <a:gd name="T23" fmla="*/ 0 h 2"/>
                <a:gd name="T24" fmla="*/ 1 w 3"/>
                <a:gd name="T25" fmla="*/ 0 h 2"/>
                <a:gd name="T26" fmla="*/ 1 w 3"/>
                <a:gd name="T27" fmla="*/ 0 h 2"/>
                <a:gd name="T28" fmla="*/ 0 w 3"/>
                <a:gd name="T29" fmla="*/ 0 h 2"/>
                <a:gd name="T30" fmla="*/ 1 w 3"/>
                <a:gd name="T31" fmla="*/ 0 h 2"/>
                <a:gd name="T32" fmla="*/ 0 w 3"/>
                <a:gd name="T33"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 h="2">
                  <a:moveTo>
                    <a:pt x="2" y="1"/>
                  </a:moveTo>
                  <a:cubicBezTo>
                    <a:pt x="2" y="1"/>
                    <a:pt x="3" y="1"/>
                    <a:pt x="3" y="1"/>
                  </a:cubicBezTo>
                  <a:cubicBezTo>
                    <a:pt x="3" y="2"/>
                    <a:pt x="3" y="2"/>
                    <a:pt x="3" y="2"/>
                  </a:cubicBezTo>
                  <a:cubicBezTo>
                    <a:pt x="3" y="2"/>
                    <a:pt x="3" y="2"/>
                    <a:pt x="3" y="2"/>
                  </a:cubicBezTo>
                  <a:cubicBezTo>
                    <a:pt x="3" y="2"/>
                    <a:pt x="3" y="1"/>
                    <a:pt x="2" y="1"/>
                  </a:cubicBezTo>
                  <a:moveTo>
                    <a:pt x="2" y="1"/>
                  </a:moveTo>
                  <a:cubicBezTo>
                    <a:pt x="2" y="1"/>
                    <a:pt x="2" y="1"/>
                    <a:pt x="2" y="1"/>
                  </a:cubicBezTo>
                  <a:cubicBezTo>
                    <a:pt x="2" y="1"/>
                    <a:pt x="2" y="1"/>
                    <a:pt x="2" y="1"/>
                  </a:cubicBezTo>
                  <a:moveTo>
                    <a:pt x="1" y="0"/>
                  </a:moveTo>
                  <a:cubicBezTo>
                    <a:pt x="1" y="1"/>
                    <a:pt x="2" y="1"/>
                    <a:pt x="2" y="1"/>
                  </a:cubicBezTo>
                  <a:cubicBezTo>
                    <a:pt x="2" y="1"/>
                    <a:pt x="1" y="1"/>
                    <a:pt x="1" y="0"/>
                  </a:cubicBezTo>
                  <a:moveTo>
                    <a:pt x="1" y="0"/>
                  </a:moveTo>
                  <a:cubicBezTo>
                    <a:pt x="1" y="0"/>
                    <a:pt x="1" y="0"/>
                    <a:pt x="1" y="0"/>
                  </a:cubicBezTo>
                  <a:cubicBezTo>
                    <a:pt x="1" y="0"/>
                    <a:pt x="1" y="0"/>
                    <a:pt x="1" y="0"/>
                  </a:cubicBezTo>
                  <a:moveTo>
                    <a:pt x="0" y="0"/>
                  </a:moveTo>
                  <a:cubicBezTo>
                    <a:pt x="0" y="0"/>
                    <a:pt x="1" y="0"/>
                    <a:pt x="1" y="0"/>
                  </a:cubicBezTo>
                  <a:cubicBezTo>
                    <a:pt x="1" y="0"/>
                    <a:pt x="0" y="0"/>
                    <a:pt x="0" y="0"/>
                  </a:cubicBezTo>
                </a:path>
              </a:pathLst>
            </a:cu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Freeform 110"/>
            <p:cNvSpPr>
              <a:spLocks noEditPoints="1"/>
            </p:cNvSpPr>
            <p:nvPr/>
          </p:nvSpPr>
          <p:spPr bwMode="auto">
            <a:xfrm>
              <a:off x="-3587852" y="534112"/>
              <a:ext cx="14288" cy="7938"/>
            </a:xfrm>
            <a:custGeom>
              <a:avLst/>
              <a:gdLst>
                <a:gd name="T0" fmla="*/ 2 w 2"/>
                <a:gd name="T1" fmla="*/ 1 h 1"/>
                <a:gd name="T2" fmla="*/ 2 w 2"/>
                <a:gd name="T3" fmla="*/ 1 h 1"/>
                <a:gd name="T4" fmla="*/ 2 w 2"/>
                <a:gd name="T5" fmla="*/ 1 h 1"/>
                <a:gd name="T6" fmla="*/ 1 w 2"/>
                <a:gd name="T7" fmla="*/ 0 h 1"/>
                <a:gd name="T8" fmla="*/ 2 w 2"/>
                <a:gd name="T9" fmla="*/ 1 h 1"/>
                <a:gd name="T10" fmla="*/ 1 w 2"/>
                <a:gd name="T11" fmla="*/ 0 h 1"/>
                <a:gd name="T12" fmla="*/ 1 w 2"/>
                <a:gd name="T13" fmla="*/ 0 h 1"/>
                <a:gd name="T14" fmla="*/ 1 w 2"/>
                <a:gd name="T15" fmla="*/ 0 h 1"/>
                <a:gd name="T16" fmla="*/ 1 w 2"/>
                <a:gd name="T17" fmla="*/ 0 h 1"/>
                <a:gd name="T18" fmla="*/ 0 w 2"/>
                <a:gd name="T19" fmla="*/ 0 h 1"/>
                <a:gd name="T20" fmla="*/ 1 w 2"/>
                <a:gd name="T21" fmla="*/ 0 h 1"/>
                <a:gd name="T22" fmla="*/ 0 w 2"/>
                <a:gd name="T23"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 h="1">
                  <a:moveTo>
                    <a:pt x="2" y="1"/>
                  </a:moveTo>
                  <a:cubicBezTo>
                    <a:pt x="2" y="1"/>
                    <a:pt x="2" y="1"/>
                    <a:pt x="2" y="1"/>
                  </a:cubicBezTo>
                  <a:cubicBezTo>
                    <a:pt x="2" y="1"/>
                    <a:pt x="2" y="1"/>
                    <a:pt x="2" y="1"/>
                  </a:cubicBezTo>
                  <a:moveTo>
                    <a:pt x="1" y="0"/>
                  </a:moveTo>
                  <a:cubicBezTo>
                    <a:pt x="1" y="0"/>
                    <a:pt x="2" y="1"/>
                    <a:pt x="2" y="1"/>
                  </a:cubicBezTo>
                  <a:cubicBezTo>
                    <a:pt x="2" y="1"/>
                    <a:pt x="1" y="0"/>
                    <a:pt x="1" y="0"/>
                  </a:cubicBezTo>
                  <a:moveTo>
                    <a:pt x="1" y="0"/>
                  </a:moveTo>
                  <a:cubicBezTo>
                    <a:pt x="1" y="0"/>
                    <a:pt x="1" y="0"/>
                    <a:pt x="1" y="0"/>
                  </a:cubicBezTo>
                  <a:cubicBezTo>
                    <a:pt x="1" y="0"/>
                    <a:pt x="1" y="0"/>
                    <a:pt x="1" y="0"/>
                  </a:cubicBezTo>
                  <a:moveTo>
                    <a:pt x="0" y="0"/>
                  </a:moveTo>
                  <a:cubicBezTo>
                    <a:pt x="1" y="0"/>
                    <a:pt x="1" y="0"/>
                    <a:pt x="1" y="0"/>
                  </a:cubicBezTo>
                  <a:cubicBezTo>
                    <a:pt x="1" y="0"/>
                    <a:pt x="1" y="0"/>
                    <a:pt x="0" y="0"/>
                  </a:cubicBezTo>
                </a:path>
              </a:pathLst>
            </a:cu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111"/>
            <p:cNvSpPr>
              <a:spLocks/>
            </p:cNvSpPr>
            <p:nvPr/>
          </p:nvSpPr>
          <p:spPr bwMode="auto">
            <a:xfrm>
              <a:off x="-4951514" y="-264400"/>
              <a:ext cx="1525588" cy="806450"/>
            </a:xfrm>
            <a:custGeom>
              <a:avLst/>
              <a:gdLst>
                <a:gd name="T0" fmla="*/ 13 w 217"/>
                <a:gd name="T1" fmla="*/ 0 h 115"/>
                <a:gd name="T2" fmla="*/ 1 w 217"/>
                <a:gd name="T3" fmla="*/ 12 h 115"/>
                <a:gd name="T4" fmla="*/ 1 w 217"/>
                <a:gd name="T5" fmla="*/ 13 h 115"/>
                <a:gd name="T6" fmla="*/ 1 w 217"/>
                <a:gd name="T7" fmla="*/ 13 h 115"/>
                <a:gd name="T8" fmla="*/ 1 w 217"/>
                <a:gd name="T9" fmla="*/ 13 h 115"/>
                <a:gd name="T10" fmla="*/ 1 w 217"/>
                <a:gd name="T11" fmla="*/ 13 h 115"/>
                <a:gd name="T12" fmla="*/ 0 w 217"/>
                <a:gd name="T13" fmla="*/ 13 h 115"/>
                <a:gd name="T14" fmla="*/ 185 w 217"/>
                <a:gd name="T15" fmla="*/ 108 h 115"/>
                <a:gd name="T16" fmla="*/ 185 w 217"/>
                <a:gd name="T17" fmla="*/ 108 h 115"/>
                <a:gd name="T18" fmla="*/ 186 w 217"/>
                <a:gd name="T19" fmla="*/ 108 h 115"/>
                <a:gd name="T20" fmla="*/ 186 w 217"/>
                <a:gd name="T21" fmla="*/ 108 h 115"/>
                <a:gd name="T22" fmla="*/ 186 w 217"/>
                <a:gd name="T23" fmla="*/ 108 h 115"/>
                <a:gd name="T24" fmla="*/ 186 w 217"/>
                <a:gd name="T25" fmla="*/ 108 h 115"/>
                <a:gd name="T26" fmla="*/ 187 w 217"/>
                <a:gd name="T27" fmla="*/ 109 h 115"/>
                <a:gd name="T28" fmla="*/ 187 w 217"/>
                <a:gd name="T29" fmla="*/ 109 h 115"/>
                <a:gd name="T30" fmla="*/ 187 w 217"/>
                <a:gd name="T31" fmla="*/ 109 h 115"/>
                <a:gd name="T32" fmla="*/ 187 w 217"/>
                <a:gd name="T33" fmla="*/ 109 h 115"/>
                <a:gd name="T34" fmla="*/ 188 w 217"/>
                <a:gd name="T35" fmla="*/ 109 h 115"/>
                <a:gd name="T36" fmla="*/ 188 w 217"/>
                <a:gd name="T37" fmla="*/ 110 h 115"/>
                <a:gd name="T38" fmla="*/ 188 w 217"/>
                <a:gd name="T39" fmla="*/ 110 h 115"/>
                <a:gd name="T40" fmla="*/ 188 w 217"/>
                <a:gd name="T41" fmla="*/ 110 h 115"/>
                <a:gd name="T42" fmla="*/ 188 w 217"/>
                <a:gd name="T43" fmla="*/ 110 h 115"/>
                <a:gd name="T44" fmla="*/ 189 w 217"/>
                <a:gd name="T45" fmla="*/ 110 h 115"/>
                <a:gd name="T46" fmla="*/ 189 w 217"/>
                <a:gd name="T47" fmla="*/ 110 h 115"/>
                <a:gd name="T48" fmla="*/ 190 w 217"/>
                <a:gd name="T49" fmla="*/ 111 h 115"/>
                <a:gd name="T50" fmla="*/ 190 w 217"/>
                <a:gd name="T51" fmla="*/ 111 h 115"/>
                <a:gd name="T52" fmla="*/ 190 w 217"/>
                <a:gd name="T53" fmla="*/ 111 h 115"/>
                <a:gd name="T54" fmla="*/ 190 w 217"/>
                <a:gd name="T55" fmla="*/ 111 h 115"/>
                <a:gd name="T56" fmla="*/ 191 w 217"/>
                <a:gd name="T57" fmla="*/ 111 h 115"/>
                <a:gd name="T58" fmla="*/ 191 w 217"/>
                <a:gd name="T59" fmla="*/ 111 h 115"/>
                <a:gd name="T60" fmla="*/ 191 w 217"/>
                <a:gd name="T61" fmla="*/ 112 h 115"/>
                <a:gd name="T62" fmla="*/ 191 w 217"/>
                <a:gd name="T63" fmla="*/ 112 h 115"/>
                <a:gd name="T64" fmla="*/ 192 w 217"/>
                <a:gd name="T65" fmla="*/ 112 h 115"/>
                <a:gd name="T66" fmla="*/ 192 w 217"/>
                <a:gd name="T67" fmla="*/ 112 h 115"/>
                <a:gd name="T68" fmla="*/ 192 w 217"/>
                <a:gd name="T69" fmla="*/ 112 h 115"/>
                <a:gd name="T70" fmla="*/ 192 w 217"/>
                <a:gd name="T71" fmla="*/ 112 h 115"/>
                <a:gd name="T72" fmla="*/ 193 w 217"/>
                <a:gd name="T73" fmla="*/ 113 h 115"/>
                <a:gd name="T74" fmla="*/ 193 w 217"/>
                <a:gd name="T75" fmla="*/ 113 h 115"/>
                <a:gd name="T76" fmla="*/ 193 w 217"/>
                <a:gd name="T77" fmla="*/ 113 h 115"/>
                <a:gd name="T78" fmla="*/ 193 w 217"/>
                <a:gd name="T79" fmla="*/ 113 h 115"/>
                <a:gd name="T80" fmla="*/ 194 w 217"/>
                <a:gd name="T81" fmla="*/ 114 h 115"/>
                <a:gd name="T82" fmla="*/ 194 w 217"/>
                <a:gd name="T83" fmla="*/ 114 h 115"/>
                <a:gd name="T84" fmla="*/ 195 w 217"/>
                <a:gd name="T85" fmla="*/ 114 h 115"/>
                <a:gd name="T86" fmla="*/ 195 w 217"/>
                <a:gd name="T87" fmla="*/ 114 h 115"/>
                <a:gd name="T88" fmla="*/ 195 w 217"/>
                <a:gd name="T89" fmla="*/ 114 h 115"/>
                <a:gd name="T90" fmla="*/ 195 w 217"/>
                <a:gd name="T91" fmla="*/ 114 h 115"/>
                <a:gd name="T92" fmla="*/ 196 w 217"/>
                <a:gd name="T93" fmla="*/ 115 h 115"/>
                <a:gd name="T94" fmla="*/ 196 w 217"/>
                <a:gd name="T95" fmla="*/ 115 h 115"/>
                <a:gd name="T96" fmla="*/ 196 w 217"/>
                <a:gd name="T97" fmla="*/ 115 h 115"/>
                <a:gd name="T98" fmla="*/ 196 w 217"/>
                <a:gd name="T99" fmla="*/ 115 h 115"/>
                <a:gd name="T100" fmla="*/ 196 w 217"/>
                <a:gd name="T101" fmla="*/ 115 h 115"/>
                <a:gd name="T102" fmla="*/ 197 w 217"/>
                <a:gd name="T103" fmla="*/ 115 h 115"/>
                <a:gd name="T104" fmla="*/ 198 w 217"/>
                <a:gd name="T105" fmla="*/ 115 h 115"/>
                <a:gd name="T106" fmla="*/ 217 w 217"/>
                <a:gd name="T107" fmla="*/ 111 h 115"/>
                <a:gd name="T108" fmla="*/ 196 w 217"/>
                <a:gd name="T109" fmla="*/ 97 h 115"/>
                <a:gd name="T110" fmla="*/ 13 w 217"/>
                <a:gd name="T111"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17" h="115">
                  <a:moveTo>
                    <a:pt x="13" y="0"/>
                  </a:moveTo>
                  <a:cubicBezTo>
                    <a:pt x="9" y="4"/>
                    <a:pt x="5" y="8"/>
                    <a:pt x="1" y="12"/>
                  </a:cubicBezTo>
                  <a:cubicBezTo>
                    <a:pt x="1" y="13"/>
                    <a:pt x="1" y="13"/>
                    <a:pt x="1" y="13"/>
                  </a:cubicBezTo>
                  <a:cubicBezTo>
                    <a:pt x="1" y="13"/>
                    <a:pt x="1" y="13"/>
                    <a:pt x="1" y="13"/>
                  </a:cubicBezTo>
                  <a:cubicBezTo>
                    <a:pt x="1" y="13"/>
                    <a:pt x="1" y="13"/>
                    <a:pt x="1" y="13"/>
                  </a:cubicBezTo>
                  <a:cubicBezTo>
                    <a:pt x="1" y="13"/>
                    <a:pt x="1" y="13"/>
                    <a:pt x="1" y="13"/>
                  </a:cubicBezTo>
                  <a:cubicBezTo>
                    <a:pt x="0" y="13"/>
                    <a:pt x="0" y="13"/>
                    <a:pt x="0" y="13"/>
                  </a:cubicBezTo>
                  <a:cubicBezTo>
                    <a:pt x="64" y="38"/>
                    <a:pt x="126" y="70"/>
                    <a:pt x="185" y="108"/>
                  </a:cubicBezTo>
                  <a:cubicBezTo>
                    <a:pt x="185" y="108"/>
                    <a:pt x="185" y="108"/>
                    <a:pt x="185" y="108"/>
                  </a:cubicBezTo>
                  <a:cubicBezTo>
                    <a:pt x="185" y="108"/>
                    <a:pt x="185" y="108"/>
                    <a:pt x="186" y="108"/>
                  </a:cubicBezTo>
                  <a:cubicBezTo>
                    <a:pt x="186" y="108"/>
                    <a:pt x="186" y="108"/>
                    <a:pt x="186" y="108"/>
                  </a:cubicBezTo>
                  <a:cubicBezTo>
                    <a:pt x="186" y="108"/>
                    <a:pt x="186" y="108"/>
                    <a:pt x="186" y="108"/>
                  </a:cubicBezTo>
                  <a:cubicBezTo>
                    <a:pt x="186" y="108"/>
                    <a:pt x="186" y="108"/>
                    <a:pt x="186" y="108"/>
                  </a:cubicBezTo>
                  <a:cubicBezTo>
                    <a:pt x="186" y="108"/>
                    <a:pt x="187" y="109"/>
                    <a:pt x="187" y="109"/>
                  </a:cubicBezTo>
                  <a:cubicBezTo>
                    <a:pt x="187" y="109"/>
                    <a:pt x="187" y="109"/>
                    <a:pt x="187" y="109"/>
                  </a:cubicBezTo>
                  <a:cubicBezTo>
                    <a:pt x="187" y="109"/>
                    <a:pt x="187" y="109"/>
                    <a:pt x="187" y="109"/>
                  </a:cubicBezTo>
                  <a:cubicBezTo>
                    <a:pt x="187" y="109"/>
                    <a:pt x="187" y="109"/>
                    <a:pt x="187" y="109"/>
                  </a:cubicBezTo>
                  <a:cubicBezTo>
                    <a:pt x="188" y="109"/>
                    <a:pt x="188" y="109"/>
                    <a:pt x="188" y="109"/>
                  </a:cubicBezTo>
                  <a:cubicBezTo>
                    <a:pt x="188" y="109"/>
                    <a:pt x="188" y="109"/>
                    <a:pt x="188" y="110"/>
                  </a:cubicBezTo>
                  <a:cubicBezTo>
                    <a:pt x="188" y="110"/>
                    <a:pt x="188" y="110"/>
                    <a:pt x="188" y="110"/>
                  </a:cubicBezTo>
                  <a:cubicBezTo>
                    <a:pt x="188" y="110"/>
                    <a:pt x="188" y="110"/>
                    <a:pt x="188" y="110"/>
                  </a:cubicBezTo>
                  <a:cubicBezTo>
                    <a:pt x="188" y="110"/>
                    <a:pt x="188" y="110"/>
                    <a:pt x="188" y="110"/>
                  </a:cubicBezTo>
                  <a:cubicBezTo>
                    <a:pt x="189" y="110"/>
                    <a:pt x="189" y="110"/>
                    <a:pt x="189" y="110"/>
                  </a:cubicBezTo>
                  <a:cubicBezTo>
                    <a:pt x="189" y="110"/>
                    <a:pt x="189" y="110"/>
                    <a:pt x="189" y="110"/>
                  </a:cubicBezTo>
                  <a:cubicBezTo>
                    <a:pt x="189" y="111"/>
                    <a:pt x="190" y="111"/>
                    <a:pt x="190" y="111"/>
                  </a:cubicBezTo>
                  <a:cubicBezTo>
                    <a:pt x="190" y="111"/>
                    <a:pt x="190" y="111"/>
                    <a:pt x="190" y="111"/>
                  </a:cubicBezTo>
                  <a:cubicBezTo>
                    <a:pt x="190" y="111"/>
                    <a:pt x="190" y="111"/>
                    <a:pt x="190" y="111"/>
                  </a:cubicBezTo>
                  <a:cubicBezTo>
                    <a:pt x="190" y="111"/>
                    <a:pt x="190" y="111"/>
                    <a:pt x="190" y="111"/>
                  </a:cubicBezTo>
                  <a:cubicBezTo>
                    <a:pt x="190" y="111"/>
                    <a:pt x="190" y="111"/>
                    <a:pt x="191" y="111"/>
                  </a:cubicBezTo>
                  <a:cubicBezTo>
                    <a:pt x="191" y="111"/>
                    <a:pt x="191" y="111"/>
                    <a:pt x="191" y="111"/>
                  </a:cubicBezTo>
                  <a:cubicBezTo>
                    <a:pt x="191" y="111"/>
                    <a:pt x="191" y="111"/>
                    <a:pt x="191" y="112"/>
                  </a:cubicBezTo>
                  <a:cubicBezTo>
                    <a:pt x="191" y="112"/>
                    <a:pt x="191" y="112"/>
                    <a:pt x="191" y="112"/>
                  </a:cubicBezTo>
                  <a:cubicBezTo>
                    <a:pt x="191" y="112"/>
                    <a:pt x="192" y="112"/>
                    <a:pt x="192" y="112"/>
                  </a:cubicBezTo>
                  <a:cubicBezTo>
                    <a:pt x="192" y="112"/>
                    <a:pt x="192" y="112"/>
                    <a:pt x="192" y="112"/>
                  </a:cubicBezTo>
                  <a:cubicBezTo>
                    <a:pt x="192" y="112"/>
                    <a:pt x="192" y="112"/>
                    <a:pt x="192" y="112"/>
                  </a:cubicBezTo>
                  <a:cubicBezTo>
                    <a:pt x="192" y="112"/>
                    <a:pt x="192" y="112"/>
                    <a:pt x="192" y="112"/>
                  </a:cubicBezTo>
                  <a:cubicBezTo>
                    <a:pt x="192" y="113"/>
                    <a:pt x="193" y="113"/>
                    <a:pt x="193" y="113"/>
                  </a:cubicBezTo>
                  <a:cubicBezTo>
                    <a:pt x="193" y="113"/>
                    <a:pt x="193" y="113"/>
                    <a:pt x="193" y="113"/>
                  </a:cubicBezTo>
                  <a:cubicBezTo>
                    <a:pt x="193" y="113"/>
                    <a:pt x="193" y="113"/>
                    <a:pt x="193" y="113"/>
                  </a:cubicBezTo>
                  <a:cubicBezTo>
                    <a:pt x="193" y="113"/>
                    <a:pt x="193" y="113"/>
                    <a:pt x="193" y="113"/>
                  </a:cubicBezTo>
                  <a:cubicBezTo>
                    <a:pt x="194" y="113"/>
                    <a:pt x="194" y="114"/>
                    <a:pt x="194" y="114"/>
                  </a:cubicBezTo>
                  <a:cubicBezTo>
                    <a:pt x="194" y="114"/>
                    <a:pt x="194" y="114"/>
                    <a:pt x="194" y="114"/>
                  </a:cubicBezTo>
                  <a:cubicBezTo>
                    <a:pt x="195" y="114"/>
                    <a:pt x="195" y="114"/>
                    <a:pt x="195" y="114"/>
                  </a:cubicBezTo>
                  <a:cubicBezTo>
                    <a:pt x="195" y="114"/>
                    <a:pt x="195" y="114"/>
                    <a:pt x="195" y="114"/>
                  </a:cubicBezTo>
                  <a:cubicBezTo>
                    <a:pt x="195" y="114"/>
                    <a:pt x="195" y="114"/>
                    <a:pt x="195" y="114"/>
                  </a:cubicBezTo>
                  <a:cubicBezTo>
                    <a:pt x="195" y="114"/>
                    <a:pt x="195" y="114"/>
                    <a:pt x="195" y="114"/>
                  </a:cubicBezTo>
                  <a:cubicBezTo>
                    <a:pt x="195" y="114"/>
                    <a:pt x="196" y="115"/>
                    <a:pt x="196" y="115"/>
                  </a:cubicBezTo>
                  <a:cubicBezTo>
                    <a:pt x="196" y="115"/>
                    <a:pt x="196" y="115"/>
                    <a:pt x="196" y="115"/>
                  </a:cubicBezTo>
                  <a:cubicBezTo>
                    <a:pt x="196" y="115"/>
                    <a:pt x="196" y="115"/>
                    <a:pt x="196" y="115"/>
                  </a:cubicBezTo>
                  <a:cubicBezTo>
                    <a:pt x="196" y="115"/>
                    <a:pt x="196" y="115"/>
                    <a:pt x="196" y="115"/>
                  </a:cubicBezTo>
                  <a:cubicBezTo>
                    <a:pt x="196" y="115"/>
                    <a:pt x="196" y="115"/>
                    <a:pt x="196" y="115"/>
                  </a:cubicBezTo>
                  <a:cubicBezTo>
                    <a:pt x="197" y="115"/>
                    <a:pt x="197" y="115"/>
                    <a:pt x="197" y="115"/>
                  </a:cubicBezTo>
                  <a:cubicBezTo>
                    <a:pt x="197" y="115"/>
                    <a:pt x="197" y="115"/>
                    <a:pt x="198" y="115"/>
                  </a:cubicBezTo>
                  <a:cubicBezTo>
                    <a:pt x="204" y="114"/>
                    <a:pt x="211" y="112"/>
                    <a:pt x="217" y="111"/>
                  </a:cubicBezTo>
                  <a:cubicBezTo>
                    <a:pt x="210" y="107"/>
                    <a:pt x="203" y="102"/>
                    <a:pt x="196" y="97"/>
                  </a:cubicBezTo>
                  <a:cubicBezTo>
                    <a:pt x="138" y="58"/>
                    <a:pt x="76" y="26"/>
                    <a:pt x="13" y="0"/>
                  </a:cubicBezTo>
                </a:path>
              </a:pathLst>
            </a:custGeom>
            <a:solidFill>
              <a:srgbClr val="F0C20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Freeform 112"/>
            <p:cNvSpPr>
              <a:spLocks noEditPoints="1"/>
            </p:cNvSpPr>
            <p:nvPr/>
          </p:nvSpPr>
          <p:spPr bwMode="auto">
            <a:xfrm>
              <a:off x="-3573564" y="513475"/>
              <a:ext cx="147638" cy="28575"/>
            </a:xfrm>
            <a:custGeom>
              <a:avLst/>
              <a:gdLst>
                <a:gd name="T0" fmla="*/ 1 w 21"/>
                <a:gd name="T1" fmla="*/ 4 h 4"/>
                <a:gd name="T2" fmla="*/ 0 w 21"/>
                <a:gd name="T3" fmla="*/ 4 h 4"/>
                <a:gd name="T4" fmla="*/ 0 w 21"/>
                <a:gd name="T5" fmla="*/ 4 h 4"/>
                <a:gd name="T6" fmla="*/ 1 w 21"/>
                <a:gd name="T7" fmla="*/ 4 h 4"/>
                <a:gd name="T8" fmla="*/ 21 w 21"/>
                <a:gd name="T9" fmla="*/ 0 h 4"/>
                <a:gd name="T10" fmla="*/ 2 w 21"/>
                <a:gd name="T11" fmla="*/ 4 h 4"/>
                <a:gd name="T12" fmla="*/ 21 w 21"/>
                <a:gd name="T13" fmla="*/ 0 h 4"/>
                <a:gd name="T14" fmla="*/ 21 w 21"/>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4">
                  <a:moveTo>
                    <a:pt x="1" y="4"/>
                  </a:moveTo>
                  <a:cubicBezTo>
                    <a:pt x="1" y="4"/>
                    <a:pt x="1" y="4"/>
                    <a:pt x="0" y="4"/>
                  </a:cubicBezTo>
                  <a:cubicBezTo>
                    <a:pt x="0" y="4"/>
                    <a:pt x="0" y="4"/>
                    <a:pt x="0" y="4"/>
                  </a:cubicBezTo>
                  <a:cubicBezTo>
                    <a:pt x="1" y="4"/>
                    <a:pt x="1" y="4"/>
                    <a:pt x="1" y="4"/>
                  </a:cubicBezTo>
                  <a:moveTo>
                    <a:pt x="21" y="0"/>
                  </a:moveTo>
                  <a:cubicBezTo>
                    <a:pt x="15" y="1"/>
                    <a:pt x="8" y="3"/>
                    <a:pt x="2" y="4"/>
                  </a:cubicBezTo>
                  <a:cubicBezTo>
                    <a:pt x="8" y="3"/>
                    <a:pt x="15" y="1"/>
                    <a:pt x="21" y="0"/>
                  </a:cubicBezTo>
                  <a:cubicBezTo>
                    <a:pt x="21" y="0"/>
                    <a:pt x="21" y="0"/>
                    <a:pt x="21" y="0"/>
                  </a:cubicBezTo>
                </a:path>
              </a:pathLst>
            </a:custGeom>
            <a:solidFill>
              <a:srgbClr val="DCB3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Freeform 113"/>
            <p:cNvSpPr>
              <a:spLocks/>
            </p:cNvSpPr>
            <p:nvPr/>
          </p:nvSpPr>
          <p:spPr bwMode="auto">
            <a:xfrm>
              <a:off x="-9152039" y="-678738"/>
              <a:ext cx="4292600" cy="658813"/>
            </a:xfrm>
            <a:custGeom>
              <a:avLst/>
              <a:gdLst>
                <a:gd name="T0" fmla="*/ 314 w 611"/>
                <a:gd name="T1" fmla="*/ 0 h 94"/>
                <a:gd name="T2" fmla="*/ 0 w 611"/>
                <a:gd name="T3" fmla="*/ 76 h 94"/>
                <a:gd name="T4" fmla="*/ 0 w 611"/>
                <a:gd name="T5" fmla="*/ 94 h 94"/>
                <a:gd name="T6" fmla="*/ 0 w 611"/>
                <a:gd name="T7" fmla="*/ 94 h 94"/>
                <a:gd name="T8" fmla="*/ 1 w 611"/>
                <a:gd name="T9" fmla="*/ 94 h 94"/>
                <a:gd name="T10" fmla="*/ 1 w 611"/>
                <a:gd name="T11" fmla="*/ 93 h 94"/>
                <a:gd name="T12" fmla="*/ 314 w 611"/>
                <a:gd name="T13" fmla="*/ 18 h 94"/>
                <a:gd name="T14" fmla="*/ 314 w 611"/>
                <a:gd name="T15" fmla="*/ 18 h 94"/>
                <a:gd name="T16" fmla="*/ 314 w 611"/>
                <a:gd name="T17" fmla="*/ 18 h 94"/>
                <a:gd name="T18" fmla="*/ 314 w 611"/>
                <a:gd name="T19" fmla="*/ 18 h 94"/>
                <a:gd name="T20" fmla="*/ 314 w 611"/>
                <a:gd name="T21" fmla="*/ 18 h 94"/>
                <a:gd name="T22" fmla="*/ 598 w 611"/>
                <a:gd name="T23" fmla="*/ 72 h 94"/>
                <a:gd name="T24" fmla="*/ 599 w 611"/>
                <a:gd name="T25" fmla="*/ 72 h 94"/>
                <a:gd name="T26" fmla="*/ 599 w 611"/>
                <a:gd name="T27" fmla="*/ 72 h 94"/>
                <a:gd name="T28" fmla="*/ 599 w 611"/>
                <a:gd name="T29" fmla="*/ 72 h 94"/>
                <a:gd name="T30" fmla="*/ 599 w 611"/>
                <a:gd name="T31" fmla="*/ 72 h 94"/>
                <a:gd name="T32" fmla="*/ 599 w 611"/>
                <a:gd name="T33" fmla="*/ 71 h 94"/>
                <a:gd name="T34" fmla="*/ 611 w 611"/>
                <a:gd name="T35" fmla="*/ 59 h 94"/>
                <a:gd name="T36" fmla="*/ 314 w 611"/>
                <a:gd name="T37" fmla="*/ 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11" h="94">
                  <a:moveTo>
                    <a:pt x="314" y="0"/>
                  </a:moveTo>
                  <a:cubicBezTo>
                    <a:pt x="208" y="0"/>
                    <a:pt x="102" y="24"/>
                    <a:pt x="0" y="76"/>
                  </a:cubicBezTo>
                  <a:cubicBezTo>
                    <a:pt x="0" y="94"/>
                    <a:pt x="0" y="94"/>
                    <a:pt x="0" y="94"/>
                  </a:cubicBezTo>
                  <a:cubicBezTo>
                    <a:pt x="0" y="94"/>
                    <a:pt x="0" y="94"/>
                    <a:pt x="0" y="94"/>
                  </a:cubicBezTo>
                  <a:cubicBezTo>
                    <a:pt x="0" y="94"/>
                    <a:pt x="0" y="94"/>
                    <a:pt x="1" y="94"/>
                  </a:cubicBezTo>
                  <a:cubicBezTo>
                    <a:pt x="1" y="94"/>
                    <a:pt x="1" y="93"/>
                    <a:pt x="1" y="93"/>
                  </a:cubicBezTo>
                  <a:cubicBezTo>
                    <a:pt x="102" y="41"/>
                    <a:pt x="208" y="18"/>
                    <a:pt x="314" y="18"/>
                  </a:cubicBezTo>
                  <a:cubicBezTo>
                    <a:pt x="314" y="18"/>
                    <a:pt x="314" y="18"/>
                    <a:pt x="314" y="18"/>
                  </a:cubicBezTo>
                  <a:cubicBezTo>
                    <a:pt x="314" y="18"/>
                    <a:pt x="314" y="18"/>
                    <a:pt x="314" y="18"/>
                  </a:cubicBezTo>
                  <a:cubicBezTo>
                    <a:pt x="314" y="18"/>
                    <a:pt x="314" y="18"/>
                    <a:pt x="314" y="18"/>
                  </a:cubicBezTo>
                  <a:cubicBezTo>
                    <a:pt x="314" y="18"/>
                    <a:pt x="314" y="18"/>
                    <a:pt x="314" y="18"/>
                  </a:cubicBezTo>
                  <a:cubicBezTo>
                    <a:pt x="410" y="18"/>
                    <a:pt x="506" y="37"/>
                    <a:pt x="598" y="72"/>
                  </a:cubicBezTo>
                  <a:cubicBezTo>
                    <a:pt x="598" y="72"/>
                    <a:pt x="598" y="72"/>
                    <a:pt x="599" y="72"/>
                  </a:cubicBezTo>
                  <a:cubicBezTo>
                    <a:pt x="599" y="72"/>
                    <a:pt x="599" y="72"/>
                    <a:pt x="599" y="72"/>
                  </a:cubicBezTo>
                  <a:cubicBezTo>
                    <a:pt x="599" y="72"/>
                    <a:pt x="599" y="72"/>
                    <a:pt x="599" y="72"/>
                  </a:cubicBezTo>
                  <a:cubicBezTo>
                    <a:pt x="599" y="72"/>
                    <a:pt x="599" y="72"/>
                    <a:pt x="599" y="72"/>
                  </a:cubicBezTo>
                  <a:cubicBezTo>
                    <a:pt x="599" y="72"/>
                    <a:pt x="599" y="72"/>
                    <a:pt x="599" y="71"/>
                  </a:cubicBezTo>
                  <a:cubicBezTo>
                    <a:pt x="603" y="67"/>
                    <a:pt x="607" y="63"/>
                    <a:pt x="611" y="59"/>
                  </a:cubicBezTo>
                  <a:cubicBezTo>
                    <a:pt x="515" y="21"/>
                    <a:pt x="415" y="0"/>
                    <a:pt x="314" y="0"/>
                  </a:cubicBezTo>
                </a:path>
              </a:pathLst>
            </a:custGeom>
            <a:solidFill>
              <a:srgbClr val="F0C20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Freeform 114"/>
            <p:cNvSpPr>
              <a:spLocks noEditPoints="1"/>
            </p:cNvSpPr>
            <p:nvPr/>
          </p:nvSpPr>
          <p:spPr bwMode="auto">
            <a:xfrm>
              <a:off x="-9152039" y="-551738"/>
              <a:ext cx="2205038" cy="531813"/>
            </a:xfrm>
            <a:custGeom>
              <a:avLst/>
              <a:gdLst>
                <a:gd name="T0" fmla="*/ 1 w 314"/>
                <a:gd name="T1" fmla="*/ 76 h 76"/>
                <a:gd name="T2" fmla="*/ 0 w 314"/>
                <a:gd name="T3" fmla="*/ 76 h 76"/>
                <a:gd name="T4" fmla="*/ 1 w 314"/>
                <a:gd name="T5" fmla="*/ 76 h 76"/>
                <a:gd name="T6" fmla="*/ 314 w 314"/>
                <a:gd name="T7" fmla="*/ 0 h 76"/>
                <a:gd name="T8" fmla="*/ 1 w 314"/>
                <a:gd name="T9" fmla="*/ 75 h 76"/>
                <a:gd name="T10" fmla="*/ 12 w 314"/>
                <a:gd name="T11" fmla="*/ 70 h 76"/>
                <a:gd name="T12" fmla="*/ 165 w 314"/>
                <a:gd name="T13" fmla="*/ 16 h 76"/>
                <a:gd name="T14" fmla="*/ 314 w 314"/>
                <a:gd name="T15" fmla="*/ 0 h 76"/>
                <a:gd name="T16" fmla="*/ 314 w 314"/>
                <a:gd name="T17" fmla="*/ 0 h 76"/>
                <a:gd name="T18" fmla="*/ 314 w 314"/>
                <a:gd name="T19" fmla="*/ 0 h 76"/>
                <a:gd name="T20" fmla="*/ 314 w 314"/>
                <a:gd name="T21" fmla="*/ 0 h 76"/>
                <a:gd name="T22" fmla="*/ 314 w 314"/>
                <a:gd name="T23"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4" h="76">
                  <a:moveTo>
                    <a:pt x="1" y="76"/>
                  </a:moveTo>
                  <a:cubicBezTo>
                    <a:pt x="0" y="76"/>
                    <a:pt x="0" y="76"/>
                    <a:pt x="0" y="76"/>
                  </a:cubicBezTo>
                  <a:cubicBezTo>
                    <a:pt x="0" y="76"/>
                    <a:pt x="0" y="76"/>
                    <a:pt x="1" y="76"/>
                  </a:cubicBezTo>
                  <a:moveTo>
                    <a:pt x="314" y="0"/>
                  </a:moveTo>
                  <a:cubicBezTo>
                    <a:pt x="208" y="0"/>
                    <a:pt x="102" y="23"/>
                    <a:pt x="1" y="75"/>
                  </a:cubicBezTo>
                  <a:cubicBezTo>
                    <a:pt x="5" y="73"/>
                    <a:pt x="9" y="72"/>
                    <a:pt x="12" y="70"/>
                  </a:cubicBezTo>
                  <a:cubicBezTo>
                    <a:pt x="62" y="45"/>
                    <a:pt x="113" y="28"/>
                    <a:pt x="165" y="16"/>
                  </a:cubicBezTo>
                  <a:cubicBezTo>
                    <a:pt x="214" y="5"/>
                    <a:pt x="264" y="0"/>
                    <a:pt x="314" y="0"/>
                  </a:cubicBezTo>
                  <a:moveTo>
                    <a:pt x="314" y="0"/>
                  </a:moveTo>
                  <a:cubicBezTo>
                    <a:pt x="314" y="0"/>
                    <a:pt x="314" y="0"/>
                    <a:pt x="314" y="0"/>
                  </a:cubicBezTo>
                  <a:cubicBezTo>
                    <a:pt x="314" y="0"/>
                    <a:pt x="314" y="0"/>
                    <a:pt x="314" y="0"/>
                  </a:cubicBezTo>
                  <a:cubicBezTo>
                    <a:pt x="314" y="0"/>
                    <a:pt x="314" y="0"/>
                    <a:pt x="314" y="0"/>
                  </a:cubicBezTo>
                </a:path>
              </a:pathLst>
            </a:custGeom>
            <a:solidFill>
              <a:srgbClr val="E6BA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115"/>
            <p:cNvSpPr>
              <a:spLocks noEditPoints="1"/>
            </p:cNvSpPr>
            <p:nvPr/>
          </p:nvSpPr>
          <p:spPr bwMode="auto">
            <a:xfrm>
              <a:off x="-4943577" y="-264400"/>
              <a:ext cx="84138" cy="90488"/>
            </a:xfrm>
            <a:custGeom>
              <a:avLst/>
              <a:gdLst>
                <a:gd name="T0" fmla="*/ 0 w 12"/>
                <a:gd name="T1" fmla="*/ 13 h 13"/>
                <a:gd name="T2" fmla="*/ 0 w 12"/>
                <a:gd name="T3" fmla="*/ 13 h 13"/>
                <a:gd name="T4" fmla="*/ 0 w 12"/>
                <a:gd name="T5" fmla="*/ 13 h 13"/>
                <a:gd name="T6" fmla="*/ 0 w 12"/>
                <a:gd name="T7" fmla="*/ 13 h 13"/>
                <a:gd name="T8" fmla="*/ 0 w 12"/>
                <a:gd name="T9" fmla="*/ 13 h 13"/>
                <a:gd name="T10" fmla="*/ 0 w 12"/>
                <a:gd name="T11" fmla="*/ 13 h 13"/>
                <a:gd name="T12" fmla="*/ 12 w 12"/>
                <a:gd name="T13" fmla="*/ 0 h 13"/>
                <a:gd name="T14" fmla="*/ 0 w 12"/>
                <a:gd name="T15" fmla="*/ 12 h 13"/>
                <a:gd name="T16" fmla="*/ 12 w 12"/>
                <a:gd name="T17" fmla="*/ 0 h 13"/>
                <a:gd name="T18" fmla="*/ 12 w 12"/>
                <a:gd name="T19"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3">
                  <a:moveTo>
                    <a:pt x="0" y="13"/>
                  </a:moveTo>
                  <a:cubicBezTo>
                    <a:pt x="0" y="13"/>
                    <a:pt x="0" y="13"/>
                    <a:pt x="0" y="13"/>
                  </a:cubicBezTo>
                  <a:cubicBezTo>
                    <a:pt x="0" y="13"/>
                    <a:pt x="0" y="13"/>
                    <a:pt x="0" y="13"/>
                  </a:cubicBezTo>
                  <a:moveTo>
                    <a:pt x="0" y="13"/>
                  </a:moveTo>
                  <a:cubicBezTo>
                    <a:pt x="0" y="13"/>
                    <a:pt x="0" y="13"/>
                    <a:pt x="0" y="13"/>
                  </a:cubicBezTo>
                  <a:cubicBezTo>
                    <a:pt x="0" y="13"/>
                    <a:pt x="0" y="13"/>
                    <a:pt x="0" y="13"/>
                  </a:cubicBezTo>
                  <a:moveTo>
                    <a:pt x="12" y="0"/>
                  </a:moveTo>
                  <a:cubicBezTo>
                    <a:pt x="8" y="4"/>
                    <a:pt x="4" y="8"/>
                    <a:pt x="0" y="12"/>
                  </a:cubicBezTo>
                  <a:cubicBezTo>
                    <a:pt x="4" y="8"/>
                    <a:pt x="8" y="4"/>
                    <a:pt x="12" y="0"/>
                  </a:cubicBezTo>
                  <a:cubicBezTo>
                    <a:pt x="12" y="0"/>
                    <a:pt x="12" y="0"/>
                    <a:pt x="12" y="0"/>
                  </a:cubicBezTo>
                </a:path>
              </a:pathLst>
            </a:custGeom>
            <a:solidFill>
              <a:srgbClr val="EBBE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8" name="Rectangle 7"/>
          <p:cNvSpPr/>
          <p:nvPr/>
        </p:nvSpPr>
        <p:spPr>
          <a:xfrm>
            <a:off x="-11794" y="0"/>
            <a:ext cx="12203794" cy="16691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Slide Number Placeholder 20"/>
          <p:cNvSpPr>
            <a:spLocks noGrp="1"/>
          </p:cNvSpPr>
          <p:nvPr>
            <p:ph type="sldNum" sz="quarter" idx="11"/>
          </p:nvPr>
        </p:nvSpPr>
        <p:spPr>
          <a:prstGeom prst="rect">
            <a:avLst/>
          </a:prstGeom>
        </p:spPr>
        <p:txBody>
          <a:bodyPr vert="horz" lIns="91440" tIns="45720" rIns="91440" bIns="45720" rtlCol="0" anchor="ctr"/>
          <a:lstStyle>
            <a:lvl1pPr algn="ctr">
              <a:defRPr sz="1200" b="0" i="0">
                <a:solidFill>
                  <a:schemeClr val="bg1"/>
                </a:solidFill>
                <a:latin typeface="Montserrat" panose="00000500000000000000" pitchFamily="50" charset="0"/>
                <a:ea typeface="Open Sans Condensed" panose="020B0806030504020204" pitchFamily="34" charset="0"/>
                <a:cs typeface="Open Sans Condensed" panose="020B0806030504020204" pitchFamily="34" charset="0"/>
              </a:defRPr>
            </a:lvl1pPr>
          </a:lstStyle>
          <a:p>
            <a:fld id="{21551D4C-8DCD-481E-AE96-1D8DBA4948C1}" type="slidenum">
              <a:rPr lang="en-US" smtClean="0"/>
              <a:pPr/>
              <a:t>3</a:t>
            </a:fld>
            <a:endParaRPr lang="en-US" dirty="0"/>
          </a:p>
        </p:txBody>
      </p:sp>
      <p:sp>
        <p:nvSpPr>
          <p:cNvPr id="4" name="Date Placeholder 23"/>
          <p:cNvSpPr>
            <a:spLocks noGrp="1"/>
          </p:cNvSpPr>
          <p:nvPr>
            <p:ph type="dt" sz="half" idx="12"/>
          </p:nvPr>
        </p:nvSpPr>
        <p:spPr>
          <a:prstGeom prst="rect">
            <a:avLst/>
          </a:prstGeom>
        </p:spPr>
        <p:txBody>
          <a:bodyPr vert="horz" lIns="91440" tIns="45720" rIns="91440" bIns="45720" rtlCol="0" anchor="ctr"/>
          <a:lstStyle>
            <a:lvl1pPr algn="l">
              <a:defRPr sz="1000" b="0" i="0">
                <a:solidFill>
                  <a:schemeClr val="tx1">
                    <a:lumMod val="75000"/>
                    <a:lumOff val="25000"/>
                  </a:schemeClr>
                </a:solidFill>
                <a:latin typeface="Montserrat" panose="00000500000000000000" pitchFamily="50" charset="0"/>
                <a:ea typeface="Open Sans Condensed Light" panose="020B0306030504020204" pitchFamily="34" charset="0"/>
                <a:cs typeface="Open Sans Condensed Light" panose="020B0306030504020204" pitchFamily="34" charset="0"/>
              </a:defRPr>
            </a:lvl1pPr>
          </a:lstStyle>
          <a:p>
            <a:r>
              <a:rPr lang="en-US" dirty="0"/>
              <a:t>www.yourwebsite.com</a:t>
            </a:r>
          </a:p>
        </p:txBody>
      </p:sp>
      <p:sp>
        <p:nvSpPr>
          <p:cNvPr id="2" name="Title 1"/>
          <p:cNvSpPr>
            <a:spLocks noGrp="1"/>
          </p:cNvSpPr>
          <p:nvPr>
            <p:ph type="title"/>
          </p:nvPr>
        </p:nvSpPr>
        <p:spPr>
          <a:xfrm>
            <a:off x="838200" y="434750"/>
            <a:ext cx="10515600" cy="614814"/>
          </a:xfrm>
        </p:spPr>
        <p:txBody>
          <a:bodyPr/>
          <a:lstStyle/>
          <a:p>
            <a:r>
              <a:rPr lang="en-US" dirty="0" err="1"/>
              <a:t>Presention</a:t>
            </a:r>
            <a:r>
              <a:rPr lang="en-US" dirty="0"/>
              <a:t> : </a:t>
            </a:r>
            <a:r>
              <a:rPr lang="en-US" dirty="0">
                <a:solidFill>
                  <a:schemeClr val="accent5"/>
                </a:solidFill>
              </a:rPr>
              <a:t>Agenda</a:t>
            </a:r>
          </a:p>
        </p:txBody>
      </p:sp>
      <p:grpSp>
        <p:nvGrpSpPr>
          <p:cNvPr id="105" name="Group 104"/>
          <p:cNvGrpSpPr/>
          <p:nvPr/>
        </p:nvGrpSpPr>
        <p:grpSpPr>
          <a:xfrm>
            <a:off x="1183646" y="2649607"/>
            <a:ext cx="9824708" cy="938463"/>
            <a:chOff x="1845979" y="2663358"/>
            <a:chExt cx="9824708" cy="938463"/>
          </a:xfrm>
        </p:grpSpPr>
        <p:grpSp>
          <p:nvGrpSpPr>
            <p:cNvPr id="9" name="Group 8"/>
            <p:cNvGrpSpPr/>
            <p:nvPr/>
          </p:nvGrpSpPr>
          <p:grpSpPr>
            <a:xfrm>
              <a:off x="1845979" y="2663358"/>
              <a:ext cx="2974891" cy="938463"/>
              <a:chOff x="1845979" y="2572878"/>
              <a:chExt cx="2974891" cy="938463"/>
            </a:xfrm>
          </p:grpSpPr>
          <p:grpSp>
            <p:nvGrpSpPr>
              <p:cNvPr id="15" name="Group 14"/>
              <p:cNvGrpSpPr/>
              <p:nvPr/>
            </p:nvGrpSpPr>
            <p:grpSpPr>
              <a:xfrm>
                <a:off x="1845979" y="2572878"/>
                <a:ext cx="938463" cy="938463"/>
                <a:chOff x="5629849" y="2011086"/>
                <a:chExt cx="938463" cy="938463"/>
              </a:xfrm>
            </p:grpSpPr>
            <p:sp>
              <p:nvSpPr>
                <p:cNvPr id="19" name="Oval 18"/>
                <p:cNvSpPr/>
                <p:nvPr/>
              </p:nvSpPr>
              <p:spPr>
                <a:xfrm>
                  <a:off x="5629849" y="2011086"/>
                  <a:ext cx="938463" cy="93846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2" name="Group 21"/>
                <p:cNvGrpSpPr/>
                <p:nvPr/>
              </p:nvGrpSpPr>
              <p:grpSpPr>
                <a:xfrm>
                  <a:off x="5874947" y="2282498"/>
                  <a:ext cx="448266" cy="395638"/>
                  <a:chOff x="6746876" y="2187576"/>
                  <a:chExt cx="757238" cy="668337"/>
                </a:xfrm>
                <a:solidFill>
                  <a:schemeClr val="bg1"/>
                </a:solidFill>
              </p:grpSpPr>
              <p:sp>
                <p:nvSpPr>
                  <p:cNvPr id="24" name="Freeform 16"/>
                  <p:cNvSpPr>
                    <a:spLocks noEditPoints="1"/>
                  </p:cNvSpPr>
                  <p:nvPr/>
                </p:nvSpPr>
                <p:spPr bwMode="auto">
                  <a:xfrm>
                    <a:off x="6853238" y="2309813"/>
                    <a:ext cx="546100" cy="546100"/>
                  </a:xfrm>
                  <a:custGeom>
                    <a:avLst/>
                    <a:gdLst>
                      <a:gd name="T0" fmla="*/ 0 w 62"/>
                      <a:gd name="T1" fmla="*/ 60 h 62"/>
                      <a:gd name="T2" fmla="*/ 2 w 62"/>
                      <a:gd name="T3" fmla="*/ 62 h 62"/>
                      <a:gd name="T4" fmla="*/ 23 w 62"/>
                      <a:gd name="T5" fmla="*/ 62 h 62"/>
                      <a:gd name="T6" fmla="*/ 23 w 62"/>
                      <a:gd name="T7" fmla="*/ 44 h 62"/>
                      <a:gd name="T8" fmla="*/ 26 w 62"/>
                      <a:gd name="T9" fmla="*/ 42 h 62"/>
                      <a:gd name="T10" fmla="*/ 35 w 62"/>
                      <a:gd name="T11" fmla="*/ 42 h 62"/>
                      <a:gd name="T12" fmla="*/ 38 w 62"/>
                      <a:gd name="T13" fmla="*/ 44 h 62"/>
                      <a:gd name="T14" fmla="*/ 38 w 62"/>
                      <a:gd name="T15" fmla="*/ 62 h 62"/>
                      <a:gd name="T16" fmla="*/ 59 w 62"/>
                      <a:gd name="T17" fmla="*/ 62 h 62"/>
                      <a:gd name="T18" fmla="*/ 62 w 62"/>
                      <a:gd name="T19" fmla="*/ 60 h 62"/>
                      <a:gd name="T20" fmla="*/ 62 w 62"/>
                      <a:gd name="T21" fmla="*/ 27 h 62"/>
                      <a:gd name="T22" fmla="*/ 32 w 62"/>
                      <a:gd name="T23" fmla="*/ 0 h 62"/>
                      <a:gd name="T24" fmla="*/ 0 w 62"/>
                      <a:gd name="T25" fmla="*/ 27 h 62"/>
                      <a:gd name="T26" fmla="*/ 0 w 62"/>
                      <a:gd name="T27" fmla="*/ 60 h 62"/>
                      <a:gd name="T28" fmla="*/ 0 w 62"/>
                      <a:gd name="T29" fmla="*/ 60 h 62"/>
                      <a:gd name="T30" fmla="*/ 0 w 62"/>
                      <a:gd name="T31" fmla="*/ 6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2" h="62">
                        <a:moveTo>
                          <a:pt x="0" y="60"/>
                        </a:moveTo>
                        <a:cubicBezTo>
                          <a:pt x="0" y="60"/>
                          <a:pt x="0" y="62"/>
                          <a:pt x="2" y="62"/>
                        </a:cubicBezTo>
                        <a:cubicBezTo>
                          <a:pt x="4" y="62"/>
                          <a:pt x="23" y="62"/>
                          <a:pt x="23" y="62"/>
                        </a:cubicBezTo>
                        <a:cubicBezTo>
                          <a:pt x="23" y="44"/>
                          <a:pt x="23" y="44"/>
                          <a:pt x="23" y="44"/>
                        </a:cubicBezTo>
                        <a:cubicBezTo>
                          <a:pt x="23" y="44"/>
                          <a:pt x="23" y="42"/>
                          <a:pt x="26" y="42"/>
                        </a:cubicBezTo>
                        <a:cubicBezTo>
                          <a:pt x="35" y="42"/>
                          <a:pt x="35" y="42"/>
                          <a:pt x="35" y="42"/>
                        </a:cubicBezTo>
                        <a:cubicBezTo>
                          <a:pt x="38" y="42"/>
                          <a:pt x="38" y="44"/>
                          <a:pt x="38" y="44"/>
                        </a:cubicBezTo>
                        <a:cubicBezTo>
                          <a:pt x="38" y="62"/>
                          <a:pt x="38" y="62"/>
                          <a:pt x="38" y="62"/>
                        </a:cubicBezTo>
                        <a:cubicBezTo>
                          <a:pt x="59" y="62"/>
                          <a:pt x="59" y="62"/>
                          <a:pt x="59" y="62"/>
                        </a:cubicBezTo>
                        <a:cubicBezTo>
                          <a:pt x="62" y="62"/>
                          <a:pt x="62" y="60"/>
                          <a:pt x="62" y="60"/>
                        </a:cubicBezTo>
                        <a:cubicBezTo>
                          <a:pt x="62" y="27"/>
                          <a:pt x="62" y="27"/>
                          <a:pt x="62" y="27"/>
                        </a:cubicBezTo>
                        <a:cubicBezTo>
                          <a:pt x="32" y="0"/>
                          <a:pt x="32" y="0"/>
                          <a:pt x="32" y="0"/>
                        </a:cubicBezTo>
                        <a:cubicBezTo>
                          <a:pt x="0" y="27"/>
                          <a:pt x="0" y="27"/>
                          <a:pt x="0" y="27"/>
                        </a:cubicBezTo>
                        <a:lnTo>
                          <a:pt x="0" y="60"/>
                        </a:lnTo>
                        <a:close/>
                        <a:moveTo>
                          <a:pt x="0" y="60"/>
                        </a:moveTo>
                        <a:cubicBezTo>
                          <a:pt x="0" y="60"/>
                          <a:pt x="0" y="60"/>
                          <a:pt x="0" y="6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17"/>
                  <p:cNvSpPr>
                    <a:spLocks noEditPoints="1"/>
                  </p:cNvSpPr>
                  <p:nvPr/>
                </p:nvSpPr>
                <p:spPr bwMode="auto">
                  <a:xfrm>
                    <a:off x="6746876" y="2187576"/>
                    <a:ext cx="757238" cy="377825"/>
                  </a:xfrm>
                  <a:custGeom>
                    <a:avLst/>
                    <a:gdLst>
                      <a:gd name="T0" fmla="*/ 0 w 86"/>
                      <a:gd name="T1" fmla="*/ 38 h 43"/>
                      <a:gd name="T2" fmla="*/ 9 w 86"/>
                      <a:gd name="T3" fmla="*/ 38 h 43"/>
                      <a:gd name="T4" fmla="*/ 44 w 86"/>
                      <a:gd name="T5" fmla="*/ 9 h 43"/>
                      <a:gd name="T6" fmla="*/ 77 w 86"/>
                      <a:gd name="T7" fmla="*/ 38 h 43"/>
                      <a:gd name="T8" fmla="*/ 86 w 86"/>
                      <a:gd name="T9" fmla="*/ 38 h 43"/>
                      <a:gd name="T10" fmla="*/ 44 w 86"/>
                      <a:gd name="T11" fmla="*/ 0 h 43"/>
                      <a:gd name="T12" fmla="*/ 0 w 86"/>
                      <a:gd name="T13" fmla="*/ 38 h 43"/>
                      <a:gd name="T14" fmla="*/ 0 w 86"/>
                      <a:gd name="T15" fmla="*/ 38 h 43"/>
                      <a:gd name="T16" fmla="*/ 0 w 86"/>
                      <a:gd name="T17" fmla="*/ 3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 h="43">
                        <a:moveTo>
                          <a:pt x="0" y="38"/>
                        </a:moveTo>
                        <a:cubicBezTo>
                          <a:pt x="0" y="38"/>
                          <a:pt x="3" y="43"/>
                          <a:pt x="9" y="38"/>
                        </a:cubicBezTo>
                        <a:cubicBezTo>
                          <a:pt x="44" y="9"/>
                          <a:pt x="44" y="9"/>
                          <a:pt x="44" y="9"/>
                        </a:cubicBezTo>
                        <a:cubicBezTo>
                          <a:pt x="77" y="38"/>
                          <a:pt x="77" y="38"/>
                          <a:pt x="77" y="38"/>
                        </a:cubicBezTo>
                        <a:cubicBezTo>
                          <a:pt x="84" y="43"/>
                          <a:pt x="86" y="38"/>
                          <a:pt x="86" y="38"/>
                        </a:cubicBezTo>
                        <a:cubicBezTo>
                          <a:pt x="44" y="0"/>
                          <a:pt x="44" y="0"/>
                          <a:pt x="44" y="0"/>
                        </a:cubicBezTo>
                        <a:lnTo>
                          <a:pt x="0" y="38"/>
                        </a:lnTo>
                        <a:close/>
                        <a:moveTo>
                          <a:pt x="0" y="38"/>
                        </a:moveTo>
                        <a:cubicBezTo>
                          <a:pt x="0" y="38"/>
                          <a:pt x="0" y="38"/>
                          <a:pt x="0" y="3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18"/>
                  <p:cNvSpPr>
                    <a:spLocks noEditPoints="1"/>
                  </p:cNvSpPr>
                  <p:nvPr/>
                </p:nvSpPr>
                <p:spPr bwMode="auto">
                  <a:xfrm>
                    <a:off x="7345363" y="2266951"/>
                    <a:ext cx="71438" cy="149225"/>
                  </a:xfrm>
                  <a:custGeom>
                    <a:avLst/>
                    <a:gdLst>
                      <a:gd name="T0" fmla="*/ 45 w 45"/>
                      <a:gd name="T1" fmla="*/ 0 h 94"/>
                      <a:gd name="T2" fmla="*/ 0 w 45"/>
                      <a:gd name="T3" fmla="*/ 0 h 94"/>
                      <a:gd name="T4" fmla="*/ 0 w 45"/>
                      <a:gd name="T5" fmla="*/ 55 h 94"/>
                      <a:gd name="T6" fmla="*/ 45 w 45"/>
                      <a:gd name="T7" fmla="*/ 94 h 94"/>
                      <a:gd name="T8" fmla="*/ 45 w 45"/>
                      <a:gd name="T9" fmla="*/ 0 h 94"/>
                      <a:gd name="T10" fmla="*/ 45 w 45"/>
                      <a:gd name="T11" fmla="*/ 0 h 94"/>
                      <a:gd name="T12" fmla="*/ 45 w 45"/>
                      <a:gd name="T13" fmla="*/ 0 h 94"/>
                    </a:gdLst>
                    <a:ahLst/>
                    <a:cxnLst>
                      <a:cxn ang="0">
                        <a:pos x="T0" y="T1"/>
                      </a:cxn>
                      <a:cxn ang="0">
                        <a:pos x="T2" y="T3"/>
                      </a:cxn>
                      <a:cxn ang="0">
                        <a:pos x="T4" y="T5"/>
                      </a:cxn>
                      <a:cxn ang="0">
                        <a:pos x="T6" y="T7"/>
                      </a:cxn>
                      <a:cxn ang="0">
                        <a:pos x="T8" y="T9"/>
                      </a:cxn>
                      <a:cxn ang="0">
                        <a:pos x="T10" y="T11"/>
                      </a:cxn>
                      <a:cxn ang="0">
                        <a:pos x="T12" y="T13"/>
                      </a:cxn>
                    </a:cxnLst>
                    <a:rect l="0" t="0" r="r" b="b"/>
                    <a:pathLst>
                      <a:path w="45" h="94">
                        <a:moveTo>
                          <a:pt x="45" y="0"/>
                        </a:moveTo>
                        <a:lnTo>
                          <a:pt x="0" y="0"/>
                        </a:lnTo>
                        <a:lnTo>
                          <a:pt x="0" y="55"/>
                        </a:lnTo>
                        <a:lnTo>
                          <a:pt x="45" y="94"/>
                        </a:lnTo>
                        <a:lnTo>
                          <a:pt x="45" y="0"/>
                        </a:lnTo>
                        <a:close/>
                        <a:moveTo>
                          <a:pt x="45" y="0"/>
                        </a:moveTo>
                        <a:lnTo>
                          <a:pt x="4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19"/>
                  <p:cNvSpPr>
                    <a:spLocks noEditPoints="1"/>
                  </p:cNvSpPr>
                  <p:nvPr/>
                </p:nvSpPr>
                <p:spPr bwMode="auto">
                  <a:xfrm>
                    <a:off x="7345363" y="2266951"/>
                    <a:ext cx="71438" cy="149225"/>
                  </a:xfrm>
                  <a:custGeom>
                    <a:avLst/>
                    <a:gdLst>
                      <a:gd name="T0" fmla="*/ 45 w 45"/>
                      <a:gd name="T1" fmla="*/ 0 h 94"/>
                      <a:gd name="T2" fmla="*/ 0 w 45"/>
                      <a:gd name="T3" fmla="*/ 0 h 94"/>
                      <a:gd name="T4" fmla="*/ 0 w 45"/>
                      <a:gd name="T5" fmla="*/ 55 h 94"/>
                      <a:gd name="T6" fmla="*/ 45 w 45"/>
                      <a:gd name="T7" fmla="*/ 94 h 94"/>
                      <a:gd name="T8" fmla="*/ 45 w 45"/>
                      <a:gd name="T9" fmla="*/ 0 h 94"/>
                      <a:gd name="T10" fmla="*/ 45 w 45"/>
                      <a:gd name="T11" fmla="*/ 0 h 94"/>
                      <a:gd name="T12" fmla="*/ 45 w 45"/>
                      <a:gd name="T13" fmla="*/ 0 h 94"/>
                    </a:gdLst>
                    <a:ahLst/>
                    <a:cxnLst>
                      <a:cxn ang="0">
                        <a:pos x="T0" y="T1"/>
                      </a:cxn>
                      <a:cxn ang="0">
                        <a:pos x="T2" y="T3"/>
                      </a:cxn>
                      <a:cxn ang="0">
                        <a:pos x="T4" y="T5"/>
                      </a:cxn>
                      <a:cxn ang="0">
                        <a:pos x="T6" y="T7"/>
                      </a:cxn>
                      <a:cxn ang="0">
                        <a:pos x="T8" y="T9"/>
                      </a:cxn>
                      <a:cxn ang="0">
                        <a:pos x="T10" y="T11"/>
                      </a:cxn>
                      <a:cxn ang="0">
                        <a:pos x="T12" y="T13"/>
                      </a:cxn>
                    </a:cxnLst>
                    <a:rect l="0" t="0" r="r" b="b"/>
                    <a:pathLst>
                      <a:path w="45" h="94">
                        <a:moveTo>
                          <a:pt x="45" y="0"/>
                        </a:moveTo>
                        <a:lnTo>
                          <a:pt x="0" y="0"/>
                        </a:lnTo>
                        <a:lnTo>
                          <a:pt x="0" y="55"/>
                        </a:lnTo>
                        <a:lnTo>
                          <a:pt x="45" y="94"/>
                        </a:lnTo>
                        <a:lnTo>
                          <a:pt x="45" y="0"/>
                        </a:lnTo>
                        <a:moveTo>
                          <a:pt x="45" y="0"/>
                        </a:moveTo>
                        <a:lnTo>
                          <a:pt x="45"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17" name="Rectangle 16"/>
              <p:cNvSpPr/>
              <p:nvPr/>
            </p:nvSpPr>
            <p:spPr>
              <a:xfrm>
                <a:off x="2917678" y="2675342"/>
                <a:ext cx="1903192" cy="733534"/>
              </a:xfrm>
              <a:prstGeom prst="rect">
                <a:avLst/>
              </a:prstGeom>
            </p:spPr>
            <p:txBody>
              <a:bodyPr wrap="square">
                <a:spAutoFit/>
              </a:bodyPr>
              <a:lstStyle/>
              <a:p>
                <a:pPr>
                  <a:lnSpc>
                    <a:spcPts val="2500"/>
                  </a:lnSpc>
                </a:pPr>
                <a:r>
                  <a:rPr lang="en-US" sz="2500" kern="1500" dirty="0">
                    <a:solidFill>
                      <a:schemeClr val="bg1"/>
                    </a:solidFill>
                    <a:latin typeface="Montserrat" panose="00000500000000000000" pitchFamily="50" charset="0"/>
                    <a:ea typeface="Lato" charset="0"/>
                    <a:cs typeface="Lato" charset="0"/>
                    <a:sym typeface="Montserrat-Regular" charset="0"/>
                  </a:rPr>
                  <a:t>Company</a:t>
                </a:r>
              </a:p>
              <a:p>
                <a:pPr>
                  <a:lnSpc>
                    <a:spcPts val="2500"/>
                  </a:lnSpc>
                </a:pPr>
                <a:r>
                  <a:rPr lang="en-US" sz="2500" kern="1500" dirty="0">
                    <a:solidFill>
                      <a:schemeClr val="bg1"/>
                    </a:solidFill>
                    <a:latin typeface="Montserrat" panose="00000500000000000000" pitchFamily="50" charset="0"/>
                    <a:ea typeface="Lato" charset="0"/>
                    <a:cs typeface="Lato" charset="0"/>
                    <a:sym typeface="Montserrat-Regular" charset="0"/>
                  </a:rPr>
                  <a:t>Profile</a:t>
                </a:r>
              </a:p>
            </p:txBody>
          </p:sp>
        </p:grpSp>
        <p:grpSp>
          <p:nvGrpSpPr>
            <p:cNvPr id="10" name="Group 9"/>
            <p:cNvGrpSpPr/>
            <p:nvPr/>
          </p:nvGrpSpPr>
          <p:grpSpPr>
            <a:xfrm>
              <a:off x="4989903" y="2663358"/>
              <a:ext cx="2974891" cy="938463"/>
              <a:chOff x="5249030" y="2651373"/>
              <a:chExt cx="2974891" cy="938463"/>
            </a:xfrm>
          </p:grpSpPr>
          <p:grpSp>
            <p:nvGrpSpPr>
              <p:cNvPr id="30" name="Group 29"/>
              <p:cNvGrpSpPr/>
              <p:nvPr/>
            </p:nvGrpSpPr>
            <p:grpSpPr>
              <a:xfrm>
                <a:off x="5249030" y="2651373"/>
                <a:ext cx="938463" cy="938463"/>
                <a:chOff x="5629849" y="3259322"/>
                <a:chExt cx="938463" cy="938463"/>
              </a:xfrm>
            </p:grpSpPr>
            <p:sp>
              <p:nvSpPr>
                <p:cNvPr id="35" name="Oval 34"/>
                <p:cNvSpPr/>
                <p:nvPr/>
              </p:nvSpPr>
              <p:spPr>
                <a:xfrm>
                  <a:off x="5629849" y="3259322"/>
                  <a:ext cx="938463" cy="93846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Freeform 28"/>
                <p:cNvSpPr>
                  <a:spLocks noEditPoints="1"/>
                </p:cNvSpPr>
                <p:nvPr/>
              </p:nvSpPr>
              <p:spPr bwMode="auto">
                <a:xfrm>
                  <a:off x="5868785" y="3495856"/>
                  <a:ext cx="454428" cy="413904"/>
                </a:xfrm>
                <a:custGeom>
                  <a:avLst/>
                  <a:gdLst>
                    <a:gd name="T0" fmla="*/ 413 w 437"/>
                    <a:gd name="T1" fmla="*/ 80 h 400"/>
                    <a:gd name="T2" fmla="*/ 334 w 437"/>
                    <a:gd name="T3" fmla="*/ 352 h 400"/>
                    <a:gd name="T4" fmla="*/ 310 w 437"/>
                    <a:gd name="T5" fmla="*/ 367 h 400"/>
                    <a:gd name="T6" fmla="*/ 32 w 437"/>
                    <a:gd name="T7" fmla="*/ 349 h 400"/>
                    <a:gd name="T8" fmla="*/ 42 w 437"/>
                    <a:gd name="T9" fmla="*/ 334 h 400"/>
                    <a:gd name="T10" fmla="*/ 302 w 437"/>
                    <a:gd name="T11" fmla="*/ 325 h 400"/>
                    <a:gd name="T12" fmla="*/ 392 w 437"/>
                    <a:gd name="T13" fmla="*/ 48 h 400"/>
                    <a:gd name="T14" fmla="*/ 358 w 437"/>
                    <a:gd name="T15" fmla="*/ 0 h 400"/>
                    <a:gd name="T16" fmla="*/ 146 w 437"/>
                    <a:gd name="T17" fmla="*/ 2 h 400"/>
                    <a:gd name="T18" fmla="*/ 134 w 437"/>
                    <a:gd name="T19" fmla="*/ 0 h 400"/>
                    <a:gd name="T20" fmla="*/ 117 w 437"/>
                    <a:gd name="T21" fmla="*/ 9 h 400"/>
                    <a:gd name="T22" fmla="*/ 108 w 437"/>
                    <a:gd name="T23" fmla="*/ 27 h 400"/>
                    <a:gd name="T24" fmla="*/ 100 w 437"/>
                    <a:gd name="T25" fmla="*/ 44 h 400"/>
                    <a:gd name="T26" fmla="*/ 91 w 437"/>
                    <a:gd name="T27" fmla="*/ 56 h 400"/>
                    <a:gd name="T28" fmla="*/ 89 w 437"/>
                    <a:gd name="T29" fmla="*/ 67 h 400"/>
                    <a:gd name="T30" fmla="*/ 83 w 437"/>
                    <a:gd name="T31" fmla="*/ 99 h 400"/>
                    <a:gd name="T32" fmla="*/ 66 w 437"/>
                    <a:gd name="T33" fmla="*/ 127 h 400"/>
                    <a:gd name="T34" fmla="*/ 60 w 437"/>
                    <a:gd name="T35" fmla="*/ 142 h 400"/>
                    <a:gd name="T36" fmla="*/ 54 w 437"/>
                    <a:gd name="T37" fmla="*/ 174 h 400"/>
                    <a:gd name="T38" fmla="*/ 39 w 437"/>
                    <a:gd name="T39" fmla="*/ 204 h 400"/>
                    <a:gd name="T40" fmla="*/ 34 w 437"/>
                    <a:gd name="T41" fmla="*/ 218 h 400"/>
                    <a:gd name="T42" fmla="*/ 26 w 437"/>
                    <a:gd name="T43" fmla="*/ 250 h 400"/>
                    <a:gd name="T44" fmla="*/ 10 w 437"/>
                    <a:gd name="T45" fmla="*/ 280 h 400"/>
                    <a:gd name="T46" fmla="*/ 4 w 437"/>
                    <a:gd name="T47" fmla="*/ 292 h 400"/>
                    <a:gd name="T48" fmla="*/ 6 w 437"/>
                    <a:gd name="T49" fmla="*/ 302 h 400"/>
                    <a:gd name="T50" fmla="*/ 4 w 437"/>
                    <a:gd name="T51" fmla="*/ 319 h 400"/>
                    <a:gd name="T52" fmla="*/ 30 w 437"/>
                    <a:gd name="T53" fmla="*/ 387 h 400"/>
                    <a:gd name="T54" fmla="*/ 310 w 437"/>
                    <a:gd name="T55" fmla="*/ 400 h 400"/>
                    <a:gd name="T56" fmla="*/ 361 w 437"/>
                    <a:gd name="T57" fmla="*/ 361 h 400"/>
                    <a:gd name="T58" fmla="*/ 428 w 437"/>
                    <a:gd name="T59" fmla="*/ 91 h 400"/>
                    <a:gd name="T60" fmla="*/ 157 w 437"/>
                    <a:gd name="T61" fmla="*/ 75 h 400"/>
                    <a:gd name="T62" fmla="*/ 167 w 437"/>
                    <a:gd name="T63" fmla="*/ 67 h 400"/>
                    <a:gd name="T64" fmla="*/ 331 w 437"/>
                    <a:gd name="T65" fmla="*/ 69 h 400"/>
                    <a:gd name="T66" fmla="*/ 326 w 437"/>
                    <a:gd name="T67" fmla="*/ 92 h 400"/>
                    <a:gd name="T68" fmla="*/ 315 w 437"/>
                    <a:gd name="T69" fmla="*/ 100 h 400"/>
                    <a:gd name="T70" fmla="*/ 152 w 437"/>
                    <a:gd name="T71" fmla="*/ 98 h 400"/>
                    <a:gd name="T72" fmla="*/ 129 w 437"/>
                    <a:gd name="T73" fmla="*/ 159 h 400"/>
                    <a:gd name="T74" fmla="*/ 139 w 437"/>
                    <a:gd name="T75" fmla="*/ 136 h 400"/>
                    <a:gd name="T76" fmla="*/ 304 w 437"/>
                    <a:gd name="T77" fmla="*/ 133 h 400"/>
                    <a:gd name="T78" fmla="*/ 310 w 437"/>
                    <a:gd name="T79" fmla="*/ 142 h 400"/>
                    <a:gd name="T80" fmla="*/ 300 w 437"/>
                    <a:gd name="T81" fmla="*/ 164 h 400"/>
                    <a:gd name="T82" fmla="*/ 135 w 437"/>
                    <a:gd name="T83" fmla="*/ 167 h 400"/>
                    <a:gd name="T84" fmla="*/ 129 w 437"/>
                    <a:gd name="T85" fmla="*/ 159 h 400"/>
                    <a:gd name="T86" fmla="*/ 129 w 437"/>
                    <a:gd name="T87" fmla="*/ 159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37" h="400">
                      <a:moveTo>
                        <a:pt x="428" y="91"/>
                      </a:moveTo>
                      <a:cubicBezTo>
                        <a:pt x="425" y="86"/>
                        <a:pt x="420" y="83"/>
                        <a:pt x="413" y="80"/>
                      </a:cubicBezTo>
                      <a:cubicBezTo>
                        <a:pt x="413" y="86"/>
                        <a:pt x="413" y="91"/>
                        <a:pt x="412" y="95"/>
                      </a:cubicBezTo>
                      <a:cubicBezTo>
                        <a:pt x="334" y="352"/>
                        <a:pt x="334" y="352"/>
                        <a:pt x="334" y="352"/>
                      </a:cubicBezTo>
                      <a:cubicBezTo>
                        <a:pt x="332" y="357"/>
                        <a:pt x="329" y="360"/>
                        <a:pt x="324" y="363"/>
                      </a:cubicBezTo>
                      <a:cubicBezTo>
                        <a:pt x="320" y="366"/>
                        <a:pt x="315" y="367"/>
                        <a:pt x="310" y="367"/>
                      </a:cubicBezTo>
                      <a:cubicBezTo>
                        <a:pt x="69" y="367"/>
                        <a:pt x="69" y="367"/>
                        <a:pt x="69" y="367"/>
                      </a:cubicBezTo>
                      <a:cubicBezTo>
                        <a:pt x="48" y="367"/>
                        <a:pt x="36" y="361"/>
                        <a:pt x="32" y="349"/>
                      </a:cubicBezTo>
                      <a:cubicBezTo>
                        <a:pt x="30" y="344"/>
                        <a:pt x="30" y="340"/>
                        <a:pt x="32" y="338"/>
                      </a:cubicBezTo>
                      <a:cubicBezTo>
                        <a:pt x="34" y="335"/>
                        <a:pt x="37" y="334"/>
                        <a:pt x="42" y="334"/>
                      </a:cubicBezTo>
                      <a:cubicBezTo>
                        <a:pt x="268" y="334"/>
                        <a:pt x="268" y="334"/>
                        <a:pt x="268" y="334"/>
                      </a:cubicBezTo>
                      <a:cubicBezTo>
                        <a:pt x="285" y="334"/>
                        <a:pt x="296" y="331"/>
                        <a:pt x="302" y="325"/>
                      </a:cubicBezTo>
                      <a:cubicBezTo>
                        <a:pt x="308" y="319"/>
                        <a:pt x="314" y="305"/>
                        <a:pt x="321" y="285"/>
                      </a:cubicBezTo>
                      <a:cubicBezTo>
                        <a:pt x="392" y="48"/>
                        <a:pt x="392" y="48"/>
                        <a:pt x="392" y="48"/>
                      </a:cubicBezTo>
                      <a:cubicBezTo>
                        <a:pt x="396" y="36"/>
                        <a:pt x="394" y="24"/>
                        <a:pt x="387" y="15"/>
                      </a:cubicBezTo>
                      <a:cubicBezTo>
                        <a:pt x="380" y="5"/>
                        <a:pt x="370" y="0"/>
                        <a:pt x="358" y="0"/>
                      </a:cubicBezTo>
                      <a:cubicBezTo>
                        <a:pt x="159" y="0"/>
                        <a:pt x="159" y="0"/>
                        <a:pt x="159" y="0"/>
                      </a:cubicBezTo>
                      <a:cubicBezTo>
                        <a:pt x="157" y="0"/>
                        <a:pt x="152" y="1"/>
                        <a:pt x="146" y="2"/>
                      </a:cubicBezTo>
                      <a:cubicBezTo>
                        <a:pt x="146" y="2"/>
                        <a:pt x="146" y="2"/>
                        <a:pt x="146" y="2"/>
                      </a:cubicBezTo>
                      <a:cubicBezTo>
                        <a:pt x="141" y="1"/>
                        <a:pt x="137" y="0"/>
                        <a:pt x="134" y="0"/>
                      </a:cubicBezTo>
                      <a:cubicBezTo>
                        <a:pt x="130" y="0"/>
                        <a:pt x="127" y="1"/>
                        <a:pt x="124" y="3"/>
                      </a:cubicBezTo>
                      <a:cubicBezTo>
                        <a:pt x="121" y="5"/>
                        <a:pt x="119" y="7"/>
                        <a:pt x="117" y="9"/>
                      </a:cubicBezTo>
                      <a:cubicBezTo>
                        <a:pt x="116" y="11"/>
                        <a:pt x="114" y="14"/>
                        <a:pt x="112" y="18"/>
                      </a:cubicBezTo>
                      <a:cubicBezTo>
                        <a:pt x="111" y="21"/>
                        <a:pt x="109" y="24"/>
                        <a:pt x="108" y="27"/>
                      </a:cubicBezTo>
                      <a:cubicBezTo>
                        <a:pt x="107" y="30"/>
                        <a:pt x="106" y="33"/>
                        <a:pt x="104" y="36"/>
                      </a:cubicBezTo>
                      <a:cubicBezTo>
                        <a:pt x="103" y="39"/>
                        <a:pt x="101" y="42"/>
                        <a:pt x="100" y="44"/>
                      </a:cubicBezTo>
                      <a:cubicBezTo>
                        <a:pt x="99" y="45"/>
                        <a:pt x="97" y="47"/>
                        <a:pt x="96" y="50"/>
                      </a:cubicBezTo>
                      <a:cubicBezTo>
                        <a:pt x="94" y="52"/>
                        <a:pt x="92" y="54"/>
                        <a:pt x="91" y="56"/>
                      </a:cubicBezTo>
                      <a:cubicBezTo>
                        <a:pt x="90" y="57"/>
                        <a:pt x="89" y="59"/>
                        <a:pt x="88" y="60"/>
                      </a:cubicBezTo>
                      <a:cubicBezTo>
                        <a:pt x="88" y="62"/>
                        <a:pt x="88" y="64"/>
                        <a:pt x="89" y="67"/>
                      </a:cubicBezTo>
                      <a:cubicBezTo>
                        <a:pt x="90" y="70"/>
                        <a:pt x="90" y="72"/>
                        <a:pt x="90" y="74"/>
                      </a:cubicBezTo>
                      <a:cubicBezTo>
                        <a:pt x="89" y="80"/>
                        <a:pt x="87" y="89"/>
                        <a:pt x="83" y="99"/>
                      </a:cubicBezTo>
                      <a:cubicBezTo>
                        <a:pt x="79" y="109"/>
                        <a:pt x="75" y="116"/>
                        <a:pt x="72" y="121"/>
                      </a:cubicBezTo>
                      <a:cubicBezTo>
                        <a:pt x="71" y="122"/>
                        <a:pt x="69" y="124"/>
                        <a:pt x="66" y="127"/>
                      </a:cubicBezTo>
                      <a:cubicBezTo>
                        <a:pt x="63" y="130"/>
                        <a:pt x="61" y="133"/>
                        <a:pt x="60" y="135"/>
                      </a:cubicBezTo>
                      <a:cubicBezTo>
                        <a:pt x="59" y="136"/>
                        <a:pt x="59" y="138"/>
                        <a:pt x="60" y="142"/>
                      </a:cubicBezTo>
                      <a:cubicBezTo>
                        <a:pt x="61" y="146"/>
                        <a:pt x="61" y="149"/>
                        <a:pt x="61" y="150"/>
                      </a:cubicBezTo>
                      <a:cubicBezTo>
                        <a:pt x="60" y="156"/>
                        <a:pt x="58" y="164"/>
                        <a:pt x="54" y="174"/>
                      </a:cubicBezTo>
                      <a:cubicBezTo>
                        <a:pt x="50" y="184"/>
                        <a:pt x="47" y="192"/>
                        <a:pt x="43" y="198"/>
                      </a:cubicBezTo>
                      <a:cubicBezTo>
                        <a:pt x="43" y="199"/>
                        <a:pt x="41" y="201"/>
                        <a:pt x="39" y="204"/>
                      </a:cubicBezTo>
                      <a:cubicBezTo>
                        <a:pt x="36" y="207"/>
                        <a:pt x="35" y="209"/>
                        <a:pt x="34" y="211"/>
                      </a:cubicBezTo>
                      <a:cubicBezTo>
                        <a:pt x="34" y="213"/>
                        <a:pt x="34" y="215"/>
                        <a:pt x="34" y="218"/>
                      </a:cubicBezTo>
                      <a:cubicBezTo>
                        <a:pt x="35" y="222"/>
                        <a:pt x="35" y="225"/>
                        <a:pt x="34" y="226"/>
                      </a:cubicBezTo>
                      <a:cubicBezTo>
                        <a:pt x="33" y="233"/>
                        <a:pt x="30" y="241"/>
                        <a:pt x="26" y="250"/>
                      </a:cubicBezTo>
                      <a:cubicBezTo>
                        <a:pt x="23" y="259"/>
                        <a:pt x="19" y="267"/>
                        <a:pt x="15" y="274"/>
                      </a:cubicBezTo>
                      <a:cubicBezTo>
                        <a:pt x="14" y="276"/>
                        <a:pt x="12" y="278"/>
                        <a:pt x="10" y="280"/>
                      </a:cubicBezTo>
                      <a:cubicBezTo>
                        <a:pt x="9" y="282"/>
                        <a:pt x="7" y="285"/>
                        <a:pt x="6" y="286"/>
                      </a:cubicBezTo>
                      <a:cubicBezTo>
                        <a:pt x="5" y="288"/>
                        <a:pt x="4" y="290"/>
                        <a:pt x="4" y="292"/>
                      </a:cubicBezTo>
                      <a:cubicBezTo>
                        <a:pt x="4" y="293"/>
                        <a:pt x="4" y="294"/>
                        <a:pt x="5" y="297"/>
                      </a:cubicBezTo>
                      <a:cubicBezTo>
                        <a:pt x="5" y="299"/>
                        <a:pt x="6" y="301"/>
                        <a:pt x="6" y="302"/>
                      </a:cubicBezTo>
                      <a:cubicBezTo>
                        <a:pt x="5" y="305"/>
                        <a:pt x="5" y="308"/>
                        <a:pt x="5" y="312"/>
                      </a:cubicBezTo>
                      <a:cubicBezTo>
                        <a:pt x="4" y="316"/>
                        <a:pt x="4" y="318"/>
                        <a:pt x="4" y="319"/>
                      </a:cubicBezTo>
                      <a:cubicBezTo>
                        <a:pt x="0" y="330"/>
                        <a:pt x="0" y="341"/>
                        <a:pt x="4" y="352"/>
                      </a:cubicBezTo>
                      <a:cubicBezTo>
                        <a:pt x="9" y="366"/>
                        <a:pt x="18" y="377"/>
                        <a:pt x="30" y="387"/>
                      </a:cubicBezTo>
                      <a:cubicBezTo>
                        <a:pt x="43" y="396"/>
                        <a:pt x="56" y="400"/>
                        <a:pt x="69" y="400"/>
                      </a:cubicBezTo>
                      <a:cubicBezTo>
                        <a:pt x="310" y="400"/>
                        <a:pt x="310" y="400"/>
                        <a:pt x="310" y="400"/>
                      </a:cubicBezTo>
                      <a:cubicBezTo>
                        <a:pt x="321" y="400"/>
                        <a:pt x="332" y="397"/>
                        <a:pt x="342" y="389"/>
                      </a:cubicBezTo>
                      <a:cubicBezTo>
                        <a:pt x="351" y="382"/>
                        <a:pt x="358" y="372"/>
                        <a:pt x="361" y="361"/>
                      </a:cubicBezTo>
                      <a:cubicBezTo>
                        <a:pt x="433" y="125"/>
                        <a:pt x="433" y="125"/>
                        <a:pt x="433" y="125"/>
                      </a:cubicBezTo>
                      <a:cubicBezTo>
                        <a:pt x="437" y="112"/>
                        <a:pt x="435" y="101"/>
                        <a:pt x="428" y="91"/>
                      </a:cubicBezTo>
                      <a:close/>
                      <a:moveTo>
                        <a:pt x="151" y="92"/>
                      </a:moveTo>
                      <a:cubicBezTo>
                        <a:pt x="157" y="75"/>
                        <a:pt x="157" y="75"/>
                        <a:pt x="157" y="75"/>
                      </a:cubicBezTo>
                      <a:cubicBezTo>
                        <a:pt x="157" y="73"/>
                        <a:pt x="159" y="71"/>
                        <a:pt x="161" y="69"/>
                      </a:cubicBezTo>
                      <a:cubicBezTo>
                        <a:pt x="163" y="68"/>
                        <a:pt x="165" y="67"/>
                        <a:pt x="167" y="67"/>
                      </a:cubicBezTo>
                      <a:cubicBezTo>
                        <a:pt x="326" y="67"/>
                        <a:pt x="326" y="67"/>
                        <a:pt x="326" y="67"/>
                      </a:cubicBezTo>
                      <a:cubicBezTo>
                        <a:pt x="328" y="67"/>
                        <a:pt x="330" y="68"/>
                        <a:pt x="331" y="69"/>
                      </a:cubicBezTo>
                      <a:cubicBezTo>
                        <a:pt x="332" y="71"/>
                        <a:pt x="332" y="73"/>
                        <a:pt x="332" y="75"/>
                      </a:cubicBezTo>
                      <a:cubicBezTo>
                        <a:pt x="326" y="92"/>
                        <a:pt x="326" y="92"/>
                        <a:pt x="326" y="92"/>
                      </a:cubicBezTo>
                      <a:cubicBezTo>
                        <a:pt x="326" y="94"/>
                        <a:pt x="324" y="96"/>
                        <a:pt x="322" y="98"/>
                      </a:cubicBezTo>
                      <a:cubicBezTo>
                        <a:pt x="320" y="99"/>
                        <a:pt x="318" y="100"/>
                        <a:pt x="315" y="100"/>
                      </a:cubicBezTo>
                      <a:cubicBezTo>
                        <a:pt x="157" y="100"/>
                        <a:pt x="157" y="100"/>
                        <a:pt x="157" y="100"/>
                      </a:cubicBezTo>
                      <a:cubicBezTo>
                        <a:pt x="154" y="100"/>
                        <a:pt x="153" y="99"/>
                        <a:pt x="152" y="98"/>
                      </a:cubicBezTo>
                      <a:cubicBezTo>
                        <a:pt x="151" y="96"/>
                        <a:pt x="150" y="94"/>
                        <a:pt x="151" y="92"/>
                      </a:cubicBezTo>
                      <a:close/>
                      <a:moveTo>
                        <a:pt x="129" y="159"/>
                      </a:moveTo>
                      <a:cubicBezTo>
                        <a:pt x="135" y="142"/>
                        <a:pt x="135" y="142"/>
                        <a:pt x="135" y="142"/>
                      </a:cubicBezTo>
                      <a:cubicBezTo>
                        <a:pt x="136" y="140"/>
                        <a:pt x="137" y="138"/>
                        <a:pt x="139" y="136"/>
                      </a:cubicBezTo>
                      <a:cubicBezTo>
                        <a:pt x="141" y="134"/>
                        <a:pt x="144" y="133"/>
                        <a:pt x="146" y="133"/>
                      </a:cubicBezTo>
                      <a:cubicBezTo>
                        <a:pt x="304" y="133"/>
                        <a:pt x="304" y="133"/>
                        <a:pt x="304" y="133"/>
                      </a:cubicBezTo>
                      <a:cubicBezTo>
                        <a:pt x="307" y="133"/>
                        <a:pt x="309" y="134"/>
                        <a:pt x="310" y="136"/>
                      </a:cubicBezTo>
                      <a:cubicBezTo>
                        <a:pt x="311" y="138"/>
                        <a:pt x="311" y="140"/>
                        <a:pt x="310" y="142"/>
                      </a:cubicBezTo>
                      <a:cubicBezTo>
                        <a:pt x="305" y="159"/>
                        <a:pt x="305" y="159"/>
                        <a:pt x="305" y="159"/>
                      </a:cubicBezTo>
                      <a:cubicBezTo>
                        <a:pt x="304" y="161"/>
                        <a:pt x="302" y="163"/>
                        <a:pt x="300" y="164"/>
                      </a:cubicBezTo>
                      <a:cubicBezTo>
                        <a:pt x="298" y="166"/>
                        <a:pt x="296" y="167"/>
                        <a:pt x="294" y="167"/>
                      </a:cubicBezTo>
                      <a:cubicBezTo>
                        <a:pt x="135" y="167"/>
                        <a:pt x="135" y="167"/>
                        <a:pt x="135" y="167"/>
                      </a:cubicBezTo>
                      <a:cubicBezTo>
                        <a:pt x="133" y="167"/>
                        <a:pt x="131" y="166"/>
                        <a:pt x="130" y="164"/>
                      </a:cubicBezTo>
                      <a:cubicBezTo>
                        <a:pt x="129" y="163"/>
                        <a:pt x="129" y="161"/>
                        <a:pt x="129" y="159"/>
                      </a:cubicBezTo>
                      <a:close/>
                      <a:moveTo>
                        <a:pt x="129" y="159"/>
                      </a:moveTo>
                      <a:cubicBezTo>
                        <a:pt x="129" y="159"/>
                        <a:pt x="129" y="159"/>
                        <a:pt x="129" y="159"/>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33" name="Rectangle 32"/>
              <p:cNvSpPr/>
              <p:nvPr/>
            </p:nvSpPr>
            <p:spPr>
              <a:xfrm>
                <a:off x="6320729" y="2753837"/>
                <a:ext cx="1903192" cy="733534"/>
              </a:xfrm>
              <a:prstGeom prst="rect">
                <a:avLst/>
              </a:prstGeom>
            </p:spPr>
            <p:txBody>
              <a:bodyPr wrap="square">
                <a:spAutoFit/>
              </a:bodyPr>
              <a:lstStyle/>
              <a:p>
                <a:pPr>
                  <a:lnSpc>
                    <a:spcPts val="2500"/>
                  </a:lnSpc>
                </a:pPr>
                <a:r>
                  <a:rPr lang="en-US" sz="2500" kern="1500" dirty="0">
                    <a:solidFill>
                      <a:schemeClr val="bg1"/>
                    </a:solidFill>
                    <a:latin typeface="Montserrat" panose="00000500000000000000" pitchFamily="50" charset="0"/>
                    <a:ea typeface="Lato" charset="0"/>
                    <a:cs typeface="Lato" charset="0"/>
                    <a:sym typeface="Montserrat-Regular" charset="0"/>
                  </a:rPr>
                  <a:t>Business</a:t>
                </a:r>
              </a:p>
              <a:p>
                <a:pPr>
                  <a:lnSpc>
                    <a:spcPts val="2500"/>
                  </a:lnSpc>
                </a:pPr>
                <a:r>
                  <a:rPr lang="en-US" sz="2500" kern="1500" dirty="0">
                    <a:solidFill>
                      <a:schemeClr val="bg1"/>
                    </a:solidFill>
                    <a:latin typeface="Montserrat" panose="00000500000000000000" pitchFamily="50" charset="0"/>
                    <a:ea typeface="Lato" charset="0"/>
                    <a:cs typeface="Lato" charset="0"/>
                    <a:sym typeface="Montserrat-Regular" charset="0"/>
                  </a:rPr>
                  <a:t>Plan</a:t>
                </a:r>
              </a:p>
            </p:txBody>
          </p:sp>
        </p:grpSp>
        <p:grpSp>
          <p:nvGrpSpPr>
            <p:cNvPr id="11" name="Group 10"/>
            <p:cNvGrpSpPr/>
            <p:nvPr/>
          </p:nvGrpSpPr>
          <p:grpSpPr>
            <a:xfrm>
              <a:off x="8133828" y="2663358"/>
              <a:ext cx="3536859" cy="938463"/>
              <a:chOff x="8133828" y="2753837"/>
              <a:chExt cx="3536859" cy="938463"/>
            </a:xfrm>
          </p:grpSpPr>
          <p:grpSp>
            <p:nvGrpSpPr>
              <p:cNvPr id="38" name="Group 37"/>
              <p:cNvGrpSpPr/>
              <p:nvPr/>
            </p:nvGrpSpPr>
            <p:grpSpPr>
              <a:xfrm>
                <a:off x="8133828" y="2753837"/>
                <a:ext cx="938463" cy="938463"/>
                <a:chOff x="5626768" y="4547032"/>
                <a:chExt cx="938463" cy="938463"/>
              </a:xfrm>
            </p:grpSpPr>
            <p:sp>
              <p:nvSpPr>
                <p:cNvPr id="43" name="Oval 42"/>
                <p:cNvSpPr/>
                <p:nvPr/>
              </p:nvSpPr>
              <p:spPr>
                <a:xfrm>
                  <a:off x="5626768" y="4547032"/>
                  <a:ext cx="938463" cy="93846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4" name="Group 43"/>
                <p:cNvGrpSpPr/>
                <p:nvPr/>
              </p:nvGrpSpPr>
              <p:grpSpPr>
                <a:xfrm>
                  <a:off x="5879425" y="4804535"/>
                  <a:ext cx="433148" cy="423456"/>
                  <a:chOff x="6218238" y="4127500"/>
                  <a:chExt cx="922338" cy="901700"/>
                </a:xfrm>
                <a:solidFill>
                  <a:schemeClr val="bg1"/>
                </a:solidFill>
              </p:grpSpPr>
              <p:sp>
                <p:nvSpPr>
                  <p:cNvPr id="45" name="Freeform 35"/>
                  <p:cNvSpPr>
                    <a:spLocks noEditPoints="1"/>
                  </p:cNvSpPr>
                  <p:nvPr/>
                </p:nvSpPr>
                <p:spPr bwMode="auto">
                  <a:xfrm>
                    <a:off x="6218238" y="4127500"/>
                    <a:ext cx="922338" cy="901700"/>
                  </a:xfrm>
                  <a:custGeom>
                    <a:avLst/>
                    <a:gdLst>
                      <a:gd name="T0" fmla="*/ 85 w 88"/>
                      <a:gd name="T1" fmla="*/ 0 h 87"/>
                      <a:gd name="T2" fmla="*/ 4 w 88"/>
                      <a:gd name="T3" fmla="*/ 0 h 87"/>
                      <a:gd name="T4" fmla="*/ 0 w 88"/>
                      <a:gd name="T5" fmla="*/ 3 h 87"/>
                      <a:gd name="T6" fmla="*/ 0 w 88"/>
                      <a:gd name="T7" fmla="*/ 83 h 87"/>
                      <a:gd name="T8" fmla="*/ 4 w 88"/>
                      <a:gd name="T9" fmla="*/ 87 h 87"/>
                      <a:gd name="T10" fmla="*/ 85 w 88"/>
                      <a:gd name="T11" fmla="*/ 87 h 87"/>
                      <a:gd name="T12" fmla="*/ 88 w 88"/>
                      <a:gd name="T13" fmla="*/ 83 h 87"/>
                      <a:gd name="T14" fmla="*/ 88 w 88"/>
                      <a:gd name="T15" fmla="*/ 3 h 87"/>
                      <a:gd name="T16" fmla="*/ 85 w 88"/>
                      <a:gd name="T17" fmla="*/ 0 h 87"/>
                      <a:gd name="T18" fmla="*/ 79 w 88"/>
                      <a:gd name="T19" fmla="*/ 66 h 87"/>
                      <a:gd name="T20" fmla="*/ 9 w 88"/>
                      <a:gd name="T21" fmla="*/ 66 h 87"/>
                      <a:gd name="T22" fmla="*/ 9 w 88"/>
                      <a:gd name="T23" fmla="*/ 9 h 87"/>
                      <a:gd name="T24" fmla="*/ 79 w 88"/>
                      <a:gd name="T25" fmla="*/ 9 h 87"/>
                      <a:gd name="T26" fmla="*/ 79 w 88"/>
                      <a:gd name="T27" fmla="*/ 66 h 87"/>
                      <a:gd name="T28" fmla="*/ 79 w 88"/>
                      <a:gd name="T29" fmla="*/ 66 h 87"/>
                      <a:gd name="T30" fmla="*/ 79 w 88"/>
                      <a:gd name="T31" fmla="*/ 66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8" h="87">
                        <a:moveTo>
                          <a:pt x="85" y="0"/>
                        </a:moveTo>
                        <a:cubicBezTo>
                          <a:pt x="4" y="0"/>
                          <a:pt x="4" y="0"/>
                          <a:pt x="4" y="0"/>
                        </a:cubicBezTo>
                        <a:cubicBezTo>
                          <a:pt x="2" y="0"/>
                          <a:pt x="0" y="1"/>
                          <a:pt x="0" y="3"/>
                        </a:cubicBezTo>
                        <a:cubicBezTo>
                          <a:pt x="0" y="83"/>
                          <a:pt x="0" y="83"/>
                          <a:pt x="0" y="83"/>
                        </a:cubicBezTo>
                        <a:cubicBezTo>
                          <a:pt x="0" y="85"/>
                          <a:pt x="2" y="87"/>
                          <a:pt x="4" y="87"/>
                        </a:cubicBezTo>
                        <a:cubicBezTo>
                          <a:pt x="85" y="87"/>
                          <a:pt x="85" y="87"/>
                          <a:pt x="85" y="87"/>
                        </a:cubicBezTo>
                        <a:cubicBezTo>
                          <a:pt x="87" y="87"/>
                          <a:pt x="88" y="85"/>
                          <a:pt x="88" y="83"/>
                        </a:cubicBezTo>
                        <a:cubicBezTo>
                          <a:pt x="88" y="3"/>
                          <a:pt x="88" y="3"/>
                          <a:pt x="88" y="3"/>
                        </a:cubicBezTo>
                        <a:cubicBezTo>
                          <a:pt x="88" y="1"/>
                          <a:pt x="87" y="0"/>
                          <a:pt x="85" y="0"/>
                        </a:cubicBezTo>
                        <a:close/>
                        <a:moveTo>
                          <a:pt x="79" y="66"/>
                        </a:moveTo>
                        <a:cubicBezTo>
                          <a:pt x="9" y="66"/>
                          <a:pt x="9" y="66"/>
                          <a:pt x="9" y="66"/>
                        </a:cubicBezTo>
                        <a:cubicBezTo>
                          <a:pt x="9" y="9"/>
                          <a:pt x="9" y="9"/>
                          <a:pt x="9" y="9"/>
                        </a:cubicBezTo>
                        <a:cubicBezTo>
                          <a:pt x="79" y="9"/>
                          <a:pt x="79" y="9"/>
                          <a:pt x="79" y="9"/>
                        </a:cubicBezTo>
                        <a:lnTo>
                          <a:pt x="79" y="66"/>
                        </a:lnTo>
                        <a:close/>
                        <a:moveTo>
                          <a:pt x="79" y="66"/>
                        </a:moveTo>
                        <a:cubicBezTo>
                          <a:pt x="79" y="66"/>
                          <a:pt x="79" y="66"/>
                          <a:pt x="79" y="6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36"/>
                  <p:cNvSpPr>
                    <a:spLocks noEditPoints="1"/>
                  </p:cNvSpPr>
                  <p:nvPr/>
                </p:nvSpPr>
                <p:spPr bwMode="auto">
                  <a:xfrm>
                    <a:off x="6354763" y="4262438"/>
                    <a:ext cx="198438" cy="207963"/>
                  </a:xfrm>
                  <a:custGeom>
                    <a:avLst/>
                    <a:gdLst>
                      <a:gd name="T0" fmla="*/ 19 w 19"/>
                      <a:gd name="T1" fmla="*/ 10 h 20"/>
                      <a:gd name="T2" fmla="*/ 9 w 19"/>
                      <a:gd name="T3" fmla="*/ 20 h 20"/>
                      <a:gd name="T4" fmla="*/ 0 w 19"/>
                      <a:gd name="T5" fmla="*/ 10 h 20"/>
                      <a:gd name="T6" fmla="*/ 9 w 19"/>
                      <a:gd name="T7" fmla="*/ 0 h 20"/>
                      <a:gd name="T8" fmla="*/ 19 w 19"/>
                      <a:gd name="T9" fmla="*/ 10 h 20"/>
                      <a:gd name="T10" fmla="*/ 19 w 19"/>
                      <a:gd name="T11" fmla="*/ 10 h 20"/>
                      <a:gd name="T12" fmla="*/ 19 w 19"/>
                      <a:gd name="T13" fmla="*/ 10 h 20"/>
                    </a:gdLst>
                    <a:ahLst/>
                    <a:cxnLst>
                      <a:cxn ang="0">
                        <a:pos x="T0" y="T1"/>
                      </a:cxn>
                      <a:cxn ang="0">
                        <a:pos x="T2" y="T3"/>
                      </a:cxn>
                      <a:cxn ang="0">
                        <a:pos x="T4" y="T5"/>
                      </a:cxn>
                      <a:cxn ang="0">
                        <a:pos x="T6" y="T7"/>
                      </a:cxn>
                      <a:cxn ang="0">
                        <a:pos x="T8" y="T9"/>
                      </a:cxn>
                      <a:cxn ang="0">
                        <a:pos x="T10" y="T11"/>
                      </a:cxn>
                      <a:cxn ang="0">
                        <a:pos x="T12" y="T13"/>
                      </a:cxn>
                    </a:cxnLst>
                    <a:rect l="0" t="0" r="r" b="b"/>
                    <a:pathLst>
                      <a:path w="19" h="20">
                        <a:moveTo>
                          <a:pt x="19" y="10"/>
                        </a:moveTo>
                        <a:cubicBezTo>
                          <a:pt x="19" y="16"/>
                          <a:pt x="15" y="20"/>
                          <a:pt x="9" y="20"/>
                        </a:cubicBezTo>
                        <a:cubicBezTo>
                          <a:pt x="4" y="20"/>
                          <a:pt x="0" y="16"/>
                          <a:pt x="0" y="10"/>
                        </a:cubicBezTo>
                        <a:cubicBezTo>
                          <a:pt x="0" y="5"/>
                          <a:pt x="4" y="0"/>
                          <a:pt x="9" y="0"/>
                        </a:cubicBezTo>
                        <a:cubicBezTo>
                          <a:pt x="15" y="0"/>
                          <a:pt x="19" y="5"/>
                          <a:pt x="19" y="10"/>
                        </a:cubicBezTo>
                        <a:close/>
                        <a:moveTo>
                          <a:pt x="19" y="10"/>
                        </a:moveTo>
                        <a:cubicBezTo>
                          <a:pt x="19" y="10"/>
                          <a:pt x="19" y="10"/>
                          <a:pt x="19"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37"/>
                  <p:cNvSpPr>
                    <a:spLocks noEditPoints="1"/>
                  </p:cNvSpPr>
                  <p:nvPr/>
                </p:nvSpPr>
                <p:spPr bwMode="auto">
                  <a:xfrm>
                    <a:off x="6354763" y="4386263"/>
                    <a:ext cx="649288" cy="384175"/>
                  </a:xfrm>
                  <a:custGeom>
                    <a:avLst/>
                    <a:gdLst>
                      <a:gd name="T0" fmla="*/ 11 w 62"/>
                      <a:gd name="T1" fmla="*/ 21 h 37"/>
                      <a:gd name="T2" fmla="*/ 2 w 62"/>
                      <a:gd name="T3" fmla="*/ 32 h 37"/>
                      <a:gd name="T4" fmla="*/ 4 w 62"/>
                      <a:gd name="T5" fmla="*/ 37 h 37"/>
                      <a:gd name="T6" fmla="*/ 57 w 62"/>
                      <a:gd name="T7" fmla="*/ 37 h 37"/>
                      <a:gd name="T8" fmla="*/ 60 w 62"/>
                      <a:gd name="T9" fmla="*/ 31 h 37"/>
                      <a:gd name="T10" fmla="*/ 44 w 62"/>
                      <a:gd name="T11" fmla="*/ 3 h 37"/>
                      <a:gd name="T12" fmla="*/ 38 w 62"/>
                      <a:gd name="T13" fmla="*/ 3 h 37"/>
                      <a:gd name="T14" fmla="*/ 28 w 62"/>
                      <a:gd name="T15" fmla="*/ 18 h 37"/>
                      <a:gd name="T16" fmla="*/ 20 w 62"/>
                      <a:gd name="T17" fmla="*/ 20 h 37"/>
                      <a:gd name="T18" fmla="*/ 11 w 62"/>
                      <a:gd name="T19" fmla="*/ 21 h 37"/>
                      <a:gd name="T20" fmla="*/ 11 w 62"/>
                      <a:gd name="T21" fmla="*/ 21 h 37"/>
                      <a:gd name="T22" fmla="*/ 11 w 62"/>
                      <a:gd name="T23" fmla="*/ 2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 h="37">
                        <a:moveTo>
                          <a:pt x="11" y="21"/>
                        </a:moveTo>
                        <a:cubicBezTo>
                          <a:pt x="2" y="32"/>
                          <a:pt x="2" y="32"/>
                          <a:pt x="2" y="32"/>
                        </a:cubicBezTo>
                        <a:cubicBezTo>
                          <a:pt x="0" y="35"/>
                          <a:pt x="1" y="37"/>
                          <a:pt x="4" y="37"/>
                        </a:cubicBezTo>
                        <a:cubicBezTo>
                          <a:pt x="57" y="37"/>
                          <a:pt x="57" y="37"/>
                          <a:pt x="57" y="37"/>
                        </a:cubicBezTo>
                        <a:cubicBezTo>
                          <a:pt x="60" y="37"/>
                          <a:pt x="62" y="35"/>
                          <a:pt x="60" y="31"/>
                        </a:cubicBezTo>
                        <a:cubicBezTo>
                          <a:pt x="44" y="3"/>
                          <a:pt x="44" y="3"/>
                          <a:pt x="44" y="3"/>
                        </a:cubicBezTo>
                        <a:cubicBezTo>
                          <a:pt x="42" y="0"/>
                          <a:pt x="39" y="0"/>
                          <a:pt x="38" y="3"/>
                        </a:cubicBezTo>
                        <a:cubicBezTo>
                          <a:pt x="28" y="18"/>
                          <a:pt x="28" y="18"/>
                          <a:pt x="28" y="18"/>
                        </a:cubicBezTo>
                        <a:cubicBezTo>
                          <a:pt x="27" y="21"/>
                          <a:pt x="23" y="22"/>
                          <a:pt x="20" y="20"/>
                        </a:cubicBezTo>
                        <a:cubicBezTo>
                          <a:pt x="17" y="18"/>
                          <a:pt x="13" y="19"/>
                          <a:pt x="11" y="21"/>
                        </a:cubicBezTo>
                        <a:close/>
                        <a:moveTo>
                          <a:pt x="11" y="21"/>
                        </a:moveTo>
                        <a:cubicBezTo>
                          <a:pt x="11" y="21"/>
                          <a:pt x="11" y="21"/>
                          <a:pt x="11" y="2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41" name="Rectangle 40"/>
              <p:cNvSpPr/>
              <p:nvPr/>
            </p:nvSpPr>
            <p:spPr>
              <a:xfrm>
                <a:off x="9208608" y="2856301"/>
                <a:ext cx="2462079" cy="733534"/>
              </a:xfrm>
              <a:prstGeom prst="rect">
                <a:avLst/>
              </a:prstGeom>
            </p:spPr>
            <p:txBody>
              <a:bodyPr wrap="square">
                <a:spAutoFit/>
              </a:bodyPr>
              <a:lstStyle/>
              <a:p>
                <a:pPr>
                  <a:lnSpc>
                    <a:spcPts val="2500"/>
                  </a:lnSpc>
                </a:pPr>
                <a:r>
                  <a:rPr lang="en-US" sz="2500" kern="1500" dirty="0" err="1">
                    <a:solidFill>
                      <a:schemeClr val="bg1"/>
                    </a:solidFill>
                    <a:latin typeface="Montserrat" panose="00000500000000000000" pitchFamily="50" charset="0"/>
                    <a:ea typeface="Lato" charset="0"/>
                    <a:cs typeface="Lato" charset="0"/>
                    <a:sym typeface="Montserrat-Regular" charset="0"/>
                  </a:rPr>
                  <a:t>Infographices</a:t>
                </a:r>
                <a:endParaRPr lang="en-US" sz="2500" kern="1500" dirty="0">
                  <a:solidFill>
                    <a:schemeClr val="bg1"/>
                  </a:solidFill>
                  <a:latin typeface="Montserrat" panose="00000500000000000000" pitchFamily="50" charset="0"/>
                  <a:ea typeface="Lato" charset="0"/>
                  <a:cs typeface="Lato" charset="0"/>
                  <a:sym typeface="Montserrat-Regular" charset="0"/>
                </a:endParaRPr>
              </a:p>
              <a:p>
                <a:pPr>
                  <a:lnSpc>
                    <a:spcPts val="2500"/>
                  </a:lnSpc>
                </a:pPr>
                <a:r>
                  <a:rPr lang="en-US" sz="2500" kern="1500" dirty="0">
                    <a:solidFill>
                      <a:schemeClr val="bg1"/>
                    </a:solidFill>
                    <a:latin typeface="Montserrat" panose="00000500000000000000" pitchFamily="50" charset="0"/>
                    <a:ea typeface="Lato" charset="0"/>
                    <a:cs typeface="Lato" charset="0"/>
                    <a:sym typeface="Montserrat-Regular" charset="0"/>
                  </a:rPr>
                  <a:t>Charts</a:t>
                </a:r>
              </a:p>
            </p:txBody>
          </p:sp>
        </p:grpSp>
      </p:grpSp>
      <p:sp>
        <p:nvSpPr>
          <p:cNvPr id="104" name="Rectangle 103"/>
          <p:cNvSpPr/>
          <p:nvPr/>
        </p:nvSpPr>
        <p:spPr>
          <a:xfrm>
            <a:off x="-11794" y="4571202"/>
            <a:ext cx="12203794" cy="22867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itle Placeholder 1"/>
          <p:cNvSpPr txBox="1">
            <a:spLocks/>
          </p:cNvSpPr>
          <p:nvPr/>
        </p:nvSpPr>
        <p:spPr>
          <a:xfrm>
            <a:off x="838200" y="942496"/>
            <a:ext cx="10515600" cy="343005"/>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2500" b="1" i="0" kern="1200">
                <a:solidFill>
                  <a:schemeClr val="tx1"/>
                </a:solidFill>
                <a:latin typeface="Montserrat" charset="0"/>
                <a:ea typeface="Montserrat" charset="0"/>
                <a:cs typeface="Montserrat" charset="0"/>
              </a:defRPr>
            </a:lvl1pPr>
          </a:lstStyle>
          <a:p>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Lorem ipsum dolor sit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amet</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agam</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facer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modo</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data lorem ipsum dolor sit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amet</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agam</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facer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modo</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data.</a:t>
            </a:r>
          </a:p>
        </p:txBody>
      </p:sp>
      <p:sp>
        <p:nvSpPr>
          <p:cNvPr id="48" name="Rectangle 9"/>
          <p:cNvSpPr>
            <a:spLocks/>
          </p:cNvSpPr>
          <p:nvPr/>
        </p:nvSpPr>
        <p:spPr bwMode="auto">
          <a:xfrm>
            <a:off x="1040122" y="5291048"/>
            <a:ext cx="10097407" cy="847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120000"/>
              </a:lnSpc>
            </a:pPr>
            <a:r>
              <a:rPr lang="en-US" sz="1000" dirty="0">
                <a:solidFill>
                  <a:schemeClr val="tx1">
                    <a:lumMod val="50000"/>
                    <a:lumOff val="50000"/>
                  </a:schemeClr>
                </a:solidFill>
                <a:latin typeface="Montserrat Light" panose="00000400000000000000" pitchFamily="50" charset="0"/>
                <a:ea typeface="Lato" charset="0"/>
                <a:cs typeface="Lato" charset="0"/>
                <a:sym typeface="Montserrat-Regular" charset="0"/>
              </a:rPr>
              <a:t>This letterhead design is meant to project an image of professionalism and reliability. By using simple alignments we have created a very </a:t>
            </a:r>
            <a:r>
              <a:rPr lang="en-US" sz="1000" dirty="0" err="1">
                <a:solidFill>
                  <a:schemeClr val="tx1">
                    <a:lumMod val="50000"/>
                    <a:lumOff val="50000"/>
                  </a:schemeClr>
                </a:solidFill>
                <a:latin typeface="Montserrat Light" panose="00000400000000000000" pitchFamily="50" charset="0"/>
                <a:ea typeface="Lato" charset="0"/>
                <a:cs typeface="Lato" charset="0"/>
                <a:sym typeface="Montserrat-Regular" charset="0"/>
              </a:rPr>
              <a:t>spaciousy</a:t>
            </a:r>
            <a:r>
              <a:rPr lang="en-US" sz="1000" dirty="0">
                <a:solidFill>
                  <a:schemeClr val="tx1">
                    <a:lumMod val="50000"/>
                    <a:lumOff val="50000"/>
                  </a:schemeClr>
                </a:solidFill>
                <a:latin typeface="Montserrat Light" panose="00000400000000000000" pitchFamily="50" charset="0"/>
                <a:ea typeface="Lato" charset="0"/>
                <a:cs typeface="Lato" charset="0"/>
                <a:sym typeface="Montserrat-Regular" charset="0"/>
              </a:rPr>
              <a:t> feeling &amp; The </a:t>
            </a:r>
            <a:r>
              <a:rPr lang="en-US" sz="1000" dirty="0" err="1">
                <a:solidFill>
                  <a:schemeClr val="tx1">
                    <a:lumMod val="50000"/>
                    <a:lumOff val="50000"/>
                  </a:schemeClr>
                </a:solidFill>
                <a:latin typeface="Montserrat Light" panose="00000400000000000000" pitchFamily="50" charset="0"/>
                <a:ea typeface="Lato" charset="0"/>
                <a:cs typeface="Lato" charset="0"/>
                <a:sym typeface="Montserrat-Regular" charset="0"/>
              </a:rPr>
              <a:t>i</a:t>
            </a:r>
            <a:r>
              <a:rPr lang="en-US" sz="1000" dirty="0">
                <a:solidFill>
                  <a:schemeClr val="tx1">
                    <a:lumMod val="50000"/>
                    <a:lumOff val="50000"/>
                  </a:schemeClr>
                </a:solidFill>
                <a:latin typeface="Montserrat Light" panose="00000400000000000000" pitchFamily="50" charset="0"/>
                <a:ea typeface="Lato" charset="0"/>
                <a:cs typeface="Lato" charset="0"/>
                <a:sym typeface="Montserrat-Regular" charset="0"/>
              </a:rPr>
              <a:t> simplicity suggests strength and the </a:t>
            </a:r>
            <a:r>
              <a:rPr lang="en-US" sz="1000" dirty="0" err="1">
                <a:solidFill>
                  <a:schemeClr val="tx1">
                    <a:lumMod val="50000"/>
                    <a:lumOff val="50000"/>
                  </a:schemeClr>
                </a:solidFill>
                <a:latin typeface="Montserrat Light" panose="00000400000000000000" pitchFamily="50" charset="0"/>
                <a:ea typeface="Lato" charset="0"/>
                <a:cs typeface="Lato" charset="0"/>
                <a:sym typeface="Montserrat-Regular" charset="0"/>
              </a:rPr>
              <a:t>spaciousn</a:t>
            </a:r>
            <a:r>
              <a:rPr lang="en-US" sz="1000" dirty="0">
                <a:solidFill>
                  <a:schemeClr val="tx1">
                    <a:lumMod val="50000"/>
                    <a:lumOff val="50000"/>
                  </a:schemeClr>
                </a:solidFill>
                <a:latin typeface="Montserrat Light" panose="00000400000000000000" pitchFamily="50" charset="0"/>
                <a:ea typeface="Lato" charset="0"/>
                <a:cs typeface="Lato" charset="0"/>
                <a:sym typeface="Montserrat-Regular" charset="0"/>
              </a:rPr>
              <a:t> contributes to the aesthetics meant to project an image of professionalism of the layout design is meant to the for project an image and the lorem ipsum and the best popularity then your </a:t>
            </a:r>
            <a:r>
              <a:rPr lang="en-US" sz="1000" dirty="0" err="1">
                <a:solidFill>
                  <a:schemeClr val="tx1">
                    <a:lumMod val="50000"/>
                    <a:lumOff val="50000"/>
                  </a:schemeClr>
                </a:solidFill>
                <a:latin typeface="Montserrat Light" panose="00000400000000000000" pitchFamily="50" charset="0"/>
                <a:ea typeface="Lato" charset="0"/>
                <a:cs typeface="Lato" charset="0"/>
                <a:sym typeface="Montserrat-Regular" charset="0"/>
              </a:rPr>
              <a:t>powerpoint</a:t>
            </a:r>
            <a:r>
              <a:rPr lang="en-US" sz="1000" dirty="0">
                <a:solidFill>
                  <a:schemeClr val="tx1">
                    <a:lumMod val="50000"/>
                    <a:lumOff val="50000"/>
                  </a:schemeClr>
                </a:solidFill>
                <a:latin typeface="Montserrat Light" panose="00000400000000000000" pitchFamily="50" charset="0"/>
                <a:ea typeface="Lato" charset="0"/>
                <a:cs typeface="Lato" charset="0"/>
                <a:sym typeface="Montserrat-Regular" charset="0"/>
              </a:rPr>
              <a:t>.</a:t>
            </a:r>
          </a:p>
        </p:txBody>
      </p:sp>
    </p:spTree>
    <p:extLst>
      <p:ext uri="{BB962C8B-B14F-4D97-AF65-F5344CB8AC3E}">
        <p14:creationId xmlns:p14="http://schemas.microsoft.com/office/powerpoint/2010/main" val="2895974760"/>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lide Number Placeholder 20"/>
          <p:cNvSpPr>
            <a:spLocks noGrp="1"/>
          </p:cNvSpPr>
          <p:nvPr>
            <p:ph type="sldNum" sz="quarter" idx="11"/>
          </p:nvPr>
        </p:nvSpPr>
        <p:spPr>
          <a:prstGeom prst="rect">
            <a:avLst/>
          </a:prstGeom>
        </p:spPr>
        <p:txBody>
          <a:bodyPr vert="horz" lIns="91440" tIns="45720" rIns="91440" bIns="45720" rtlCol="0" anchor="ctr"/>
          <a:lstStyle>
            <a:lvl1pPr algn="ctr">
              <a:defRPr sz="1200" b="0" i="0">
                <a:solidFill>
                  <a:schemeClr val="bg1"/>
                </a:solidFill>
                <a:latin typeface="Montserrat" panose="00000500000000000000" pitchFamily="50" charset="0"/>
                <a:ea typeface="Open Sans Condensed" panose="020B0806030504020204" pitchFamily="34" charset="0"/>
                <a:cs typeface="Open Sans Condensed" panose="020B0806030504020204" pitchFamily="34" charset="0"/>
              </a:defRPr>
            </a:lvl1pPr>
          </a:lstStyle>
          <a:p>
            <a:fld id="{21551D4C-8DCD-481E-AE96-1D8DBA4948C1}" type="slidenum">
              <a:rPr lang="en-US" smtClean="0"/>
              <a:pPr/>
              <a:t>4</a:t>
            </a:fld>
            <a:endParaRPr lang="en-US" dirty="0"/>
          </a:p>
        </p:txBody>
      </p:sp>
      <p:sp>
        <p:nvSpPr>
          <p:cNvPr id="4" name="Date Placeholder 23"/>
          <p:cNvSpPr>
            <a:spLocks noGrp="1"/>
          </p:cNvSpPr>
          <p:nvPr>
            <p:ph type="dt" sz="half" idx="12"/>
          </p:nvPr>
        </p:nvSpPr>
        <p:spPr>
          <a:prstGeom prst="rect">
            <a:avLst/>
          </a:prstGeom>
        </p:spPr>
        <p:txBody>
          <a:bodyPr vert="horz" lIns="91440" tIns="45720" rIns="91440" bIns="45720" rtlCol="0" anchor="ctr"/>
          <a:lstStyle>
            <a:lvl1pPr algn="l">
              <a:defRPr sz="1000" b="0" i="0">
                <a:solidFill>
                  <a:schemeClr val="tx1">
                    <a:lumMod val="75000"/>
                    <a:lumOff val="25000"/>
                  </a:schemeClr>
                </a:solidFill>
                <a:latin typeface="Montserrat" panose="00000500000000000000" pitchFamily="50" charset="0"/>
                <a:ea typeface="Open Sans Condensed Light" panose="020B0306030504020204" pitchFamily="34" charset="0"/>
                <a:cs typeface="Open Sans Condensed Light" panose="020B0306030504020204" pitchFamily="34" charset="0"/>
              </a:defRPr>
            </a:lvl1pPr>
          </a:lstStyle>
          <a:p>
            <a:r>
              <a:rPr lang="en-US" dirty="0"/>
              <a:t>www.yourwebsite.com</a:t>
            </a:r>
          </a:p>
        </p:txBody>
      </p:sp>
      <p:grpSp>
        <p:nvGrpSpPr>
          <p:cNvPr id="50" name="Group 49"/>
          <p:cNvGrpSpPr/>
          <p:nvPr/>
        </p:nvGrpSpPr>
        <p:grpSpPr>
          <a:xfrm>
            <a:off x="-11794" y="0"/>
            <a:ext cx="12203794" cy="6858000"/>
            <a:chOff x="-9152039" y="-3047288"/>
            <a:chExt cx="7588250" cy="4541838"/>
          </a:xfrm>
        </p:grpSpPr>
        <p:sp>
          <p:nvSpPr>
            <p:cNvPr id="51" name="Rectangle 62"/>
            <p:cNvSpPr>
              <a:spLocks noChangeArrowheads="1"/>
            </p:cNvSpPr>
            <p:nvPr/>
          </p:nvSpPr>
          <p:spPr bwMode="auto">
            <a:xfrm>
              <a:off x="-9152039" y="-3047288"/>
              <a:ext cx="7588250" cy="4541838"/>
            </a:xfrm>
            <a:prstGeom prst="rect">
              <a:avLst/>
            </a:prstGeom>
            <a:solidFill>
              <a:srgbClr val="FFCF0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64"/>
            <p:cNvSpPr>
              <a:spLocks/>
            </p:cNvSpPr>
            <p:nvPr/>
          </p:nvSpPr>
          <p:spPr bwMode="auto">
            <a:xfrm>
              <a:off x="-3425927" y="470612"/>
              <a:ext cx="1862138" cy="1023938"/>
            </a:xfrm>
            <a:custGeom>
              <a:avLst/>
              <a:gdLst>
                <a:gd name="T0" fmla="*/ 90 w 265"/>
                <a:gd name="T1" fmla="*/ 0 h 146"/>
                <a:gd name="T2" fmla="*/ 90 w 265"/>
                <a:gd name="T3" fmla="*/ 0 h 146"/>
                <a:gd name="T4" fmla="*/ 0 w 265"/>
                <a:gd name="T5" fmla="*/ 6 h 146"/>
                <a:gd name="T6" fmla="*/ 164 w 265"/>
                <a:gd name="T7" fmla="*/ 146 h 146"/>
                <a:gd name="T8" fmla="*/ 265 w 265"/>
                <a:gd name="T9" fmla="*/ 146 h 146"/>
                <a:gd name="T10" fmla="*/ 265 w 265"/>
                <a:gd name="T11" fmla="*/ 26 h 146"/>
                <a:gd name="T12" fmla="*/ 265 w 265"/>
                <a:gd name="T13" fmla="*/ 26 h 146"/>
                <a:gd name="T14" fmla="*/ 264 w 265"/>
                <a:gd name="T15" fmla="*/ 26 h 146"/>
                <a:gd name="T16" fmla="*/ 90 w 265"/>
                <a:gd name="T17" fmla="*/ 0 h 146"/>
                <a:gd name="T18" fmla="*/ 90 w 265"/>
                <a:gd name="T19" fmla="*/ 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5" h="146">
                  <a:moveTo>
                    <a:pt x="90" y="0"/>
                  </a:moveTo>
                  <a:cubicBezTo>
                    <a:pt x="90" y="0"/>
                    <a:pt x="90" y="0"/>
                    <a:pt x="90" y="0"/>
                  </a:cubicBezTo>
                  <a:cubicBezTo>
                    <a:pt x="60" y="0"/>
                    <a:pt x="30" y="2"/>
                    <a:pt x="0" y="6"/>
                  </a:cubicBezTo>
                  <a:cubicBezTo>
                    <a:pt x="59" y="47"/>
                    <a:pt x="114" y="94"/>
                    <a:pt x="164" y="146"/>
                  </a:cubicBezTo>
                  <a:cubicBezTo>
                    <a:pt x="265" y="146"/>
                    <a:pt x="265" y="146"/>
                    <a:pt x="265" y="146"/>
                  </a:cubicBezTo>
                  <a:cubicBezTo>
                    <a:pt x="265" y="26"/>
                    <a:pt x="265" y="26"/>
                    <a:pt x="265" y="26"/>
                  </a:cubicBezTo>
                  <a:cubicBezTo>
                    <a:pt x="265" y="26"/>
                    <a:pt x="265" y="26"/>
                    <a:pt x="265" y="26"/>
                  </a:cubicBezTo>
                  <a:cubicBezTo>
                    <a:pt x="265" y="26"/>
                    <a:pt x="264" y="26"/>
                    <a:pt x="264" y="26"/>
                  </a:cubicBezTo>
                  <a:cubicBezTo>
                    <a:pt x="207" y="8"/>
                    <a:pt x="148" y="0"/>
                    <a:pt x="90" y="0"/>
                  </a:cubicBezTo>
                  <a:cubicBezTo>
                    <a:pt x="90" y="0"/>
                    <a:pt x="90" y="0"/>
                    <a:pt x="90" y="0"/>
                  </a:cubicBezTo>
                </a:path>
              </a:pathLst>
            </a:custGeom>
            <a:solidFill>
              <a:srgbClr val="E8BC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65"/>
            <p:cNvSpPr>
              <a:spLocks noEditPoints="1"/>
            </p:cNvSpPr>
            <p:nvPr/>
          </p:nvSpPr>
          <p:spPr bwMode="auto">
            <a:xfrm>
              <a:off x="-9152039" y="-551738"/>
              <a:ext cx="5578475" cy="2046288"/>
            </a:xfrm>
            <a:custGeom>
              <a:avLst/>
              <a:gdLst>
                <a:gd name="T0" fmla="*/ 598 w 794"/>
                <a:gd name="T1" fmla="*/ 54 h 292"/>
                <a:gd name="T2" fmla="*/ 598 w 794"/>
                <a:gd name="T3" fmla="*/ 54 h 292"/>
                <a:gd name="T4" fmla="*/ 314 w 794"/>
                <a:gd name="T5" fmla="*/ 0 h 292"/>
                <a:gd name="T6" fmla="*/ 12 w 794"/>
                <a:gd name="T7" fmla="*/ 70 h 292"/>
                <a:gd name="T8" fmla="*/ 0 w 794"/>
                <a:gd name="T9" fmla="*/ 76 h 292"/>
                <a:gd name="T10" fmla="*/ 494 w 794"/>
                <a:gd name="T11" fmla="*/ 292 h 292"/>
                <a:gd name="T12" fmla="*/ 794 w 794"/>
                <a:gd name="T13" fmla="*/ 156 h 292"/>
                <a:gd name="T14" fmla="*/ 793 w 794"/>
                <a:gd name="T15" fmla="*/ 155 h 292"/>
                <a:gd name="T16" fmla="*/ 793 w 794"/>
                <a:gd name="T17" fmla="*/ 155 h 292"/>
                <a:gd name="T18" fmla="*/ 792 w 794"/>
                <a:gd name="T19" fmla="*/ 155 h 292"/>
                <a:gd name="T20" fmla="*/ 792 w 794"/>
                <a:gd name="T21" fmla="*/ 155 h 292"/>
                <a:gd name="T22" fmla="*/ 791 w 794"/>
                <a:gd name="T23" fmla="*/ 154 h 292"/>
                <a:gd name="T24" fmla="*/ 791 w 794"/>
                <a:gd name="T25" fmla="*/ 154 h 292"/>
                <a:gd name="T26" fmla="*/ 790 w 794"/>
                <a:gd name="T27" fmla="*/ 153 h 292"/>
                <a:gd name="T28" fmla="*/ 789 w 794"/>
                <a:gd name="T29" fmla="*/ 152 h 292"/>
                <a:gd name="T30" fmla="*/ 788 w 794"/>
                <a:gd name="T31" fmla="*/ 152 h 292"/>
                <a:gd name="T32" fmla="*/ 788 w 794"/>
                <a:gd name="T33" fmla="*/ 152 h 292"/>
                <a:gd name="T34" fmla="*/ 786 w 794"/>
                <a:gd name="T35" fmla="*/ 151 h 292"/>
                <a:gd name="T36" fmla="*/ 786 w 794"/>
                <a:gd name="T37" fmla="*/ 150 h 292"/>
                <a:gd name="T38" fmla="*/ 785 w 794"/>
                <a:gd name="T39" fmla="*/ 150 h 292"/>
                <a:gd name="T40" fmla="*/ 784 w 794"/>
                <a:gd name="T41" fmla="*/ 149 h 292"/>
                <a:gd name="T42" fmla="*/ 783 w 794"/>
                <a:gd name="T43" fmla="*/ 149 h 292"/>
                <a:gd name="T44" fmla="*/ 783 w 794"/>
                <a:gd name="T45" fmla="*/ 149 h 292"/>
                <a:gd name="T46" fmla="*/ 783 w 794"/>
                <a:gd name="T47" fmla="*/ 148 h 292"/>
                <a:gd name="T48" fmla="*/ 782 w 794"/>
                <a:gd name="T49" fmla="*/ 148 h 292"/>
                <a:gd name="T50" fmla="*/ 782 w 794"/>
                <a:gd name="T51" fmla="*/ 148 h 292"/>
                <a:gd name="T52" fmla="*/ 781 w 794"/>
                <a:gd name="T53" fmla="*/ 148 h 292"/>
                <a:gd name="T54" fmla="*/ 781 w 794"/>
                <a:gd name="T55" fmla="*/ 147 h 292"/>
                <a:gd name="T56" fmla="*/ 781 w 794"/>
                <a:gd name="T57" fmla="*/ 147 h 292"/>
                <a:gd name="T58" fmla="*/ 780 w 794"/>
                <a:gd name="T59" fmla="*/ 147 h 292"/>
                <a:gd name="T60" fmla="*/ 780 w 794"/>
                <a:gd name="T61" fmla="*/ 147 h 292"/>
                <a:gd name="T62" fmla="*/ 779 w 794"/>
                <a:gd name="T63" fmla="*/ 146 h 292"/>
                <a:gd name="T64" fmla="*/ 779 w 794"/>
                <a:gd name="T65" fmla="*/ 146 h 292"/>
                <a:gd name="T66" fmla="*/ 778 w 794"/>
                <a:gd name="T67" fmla="*/ 146 h 292"/>
                <a:gd name="T68" fmla="*/ 778 w 794"/>
                <a:gd name="T69" fmla="*/ 145 h 292"/>
                <a:gd name="T70" fmla="*/ 598 w 794"/>
                <a:gd name="T71" fmla="*/ 54 h 292"/>
                <a:gd name="T72" fmla="*/ 314 w 794"/>
                <a:gd name="T73" fmla="*/ 0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94" h="292">
                  <a:moveTo>
                    <a:pt x="598" y="54"/>
                  </a:moveTo>
                  <a:cubicBezTo>
                    <a:pt x="598" y="54"/>
                    <a:pt x="598" y="54"/>
                    <a:pt x="598" y="54"/>
                  </a:cubicBezTo>
                  <a:cubicBezTo>
                    <a:pt x="598" y="54"/>
                    <a:pt x="598" y="54"/>
                    <a:pt x="598" y="54"/>
                  </a:cubicBezTo>
                  <a:cubicBezTo>
                    <a:pt x="598" y="54"/>
                    <a:pt x="598" y="54"/>
                    <a:pt x="598" y="54"/>
                  </a:cubicBezTo>
                  <a:cubicBezTo>
                    <a:pt x="598" y="54"/>
                    <a:pt x="598" y="54"/>
                    <a:pt x="598" y="54"/>
                  </a:cubicBezTo>
                  <a:moveTo>
                    <a:pt x="314" y="0"/>
                  </a:moveTo>
                  <a:cubicBezTo>
                    <a:pt x="264" y="0"/>
                    <a:pt x="214" y="5"/>
                    <a:pt x="165" y="16"/>
                  </a:cubicBezTo>
                  <a:cubicBezTo>
                    <a:pt x="113" y="28"/>
                    <a:pt x="62" y="45"/>
                    <a:pt x="12" y="70"/>
                  </a:cubicBezTo>
                  <a:cubicBezTo>
                    <a:pt x="8" y="72"/>
                    <a:pt x="4" y="74"/>
                    <a:pt x="0" y="76"/>
                  </a:cubicBezTo>
                  <a:cubicBezTo>
                    <a:pt x="0" y="76"/>
                    <a:pt x="0" y="76"/>
                    <a:pt x="0" y="76"/>
                  </a:cubicBezTo>
                  <a:cubicBezTo>
                    <a:pt x="0" y="292"/>
                    <a:pt x="0" y="292"/>
                    <a:pt x="0" y="292"/>
                  </a:cubicBezTo>
                  <a:cubicBezTo>
                    <a:pt x="494" y="292"/>
                    <a:pt x="494" y="292"/>
                    <a:pt x="494" y="292"/>
                  </a:cubicBezTo>
                  <a:cubicBezTo>
                    <a:pt x="582" y="224"/>
                    <a:pt x="685" y="176"/>
                    <a:pt x="794" y="156"/>
                  </a:cubicBezTo>
                  <a:cubicBezTo>
                    <a:pt x="794" y="156"/>
                    <a:pt x="794" y="156"/>
                    <a:pt x="794" y="156"/>
                  </a:cubicBezTo>
                  <a:cubicBezTo>
                    <a:pt x="794" y="156"/>
                    <a:pt x="794" y="156"/>
                    <a:pt x="794" y="156"/>
                  </a:cubicBezTo>
                  <a:cubicBezTo>
                    <a:pt x="794" y="156"/>
                    <a:pt x="793" y="155"/>
                    <a:pt x="793" y="155"/>
                  </a:cubicBezTo>
                  <a:cubicBezTo>
                    <a:pt x="793" y="155"/>
                    <a:pt x="793" y="155"/>
                    <a:pt x="793" y="155"/>
                  </a:cubicBezTo>
                  <a:cubicBezTo>
                    <a:pt x="793" y="155"/>
                    <a:pt x="793" y="155"/>
                    <a:pt x="793" y="155"/>
                  </a:cubicBezTo>
                  <a:cubicBezTo>
                    <a:pt x="793" y="155"/>
                    <a:pt x="793" y="155"/>
                    <a:pt x="793" y="155"/>
                  </a:cubicBezTo>
                  <a:cubicBezTo>
                    <a:pt x="793" y="155"/>
                    <a:pt x="793" y="155"/>
                    <a:pt x="792" y="155"/>
                  </a:cubicBezTo>
                  <a:cubicBezTo>
                    <a:pt x="792" y="155"/>
                    <a:pt x="792" y="155"/>
                    <a:pt x="792" y="155"/>
                  </a:cubicBezTo>
                  <a:cubicBezTo>
                    <a:pt x="792" y="155"/>
                    <a:pt x="792" y="155"/>
                    <a:pt x="792" y="155"/>
                  </a:cubicBezTo>
                  <a:cubicBezTo>
                    <a:pt x="792" y="155"/>
                    <a:pt x="792" y="155"/>
                    <a:pt x="792" y="154"/>
                  </a:cubicBezTo>
                  <a:cubicBezTo>
                    <a:pt x="792" y="154"/>
                    <a:pt x="791" y="154"/>
                    <a:pt x="791" y="154"/>
                  </a:cubicBezTo>
                  <a:cubicBezTo>
                    <a:pt x="791" y="154"/>
                    <a:pt x="791" y="154"/>
                    <a:pt x="791" y="154"/>
                  </a:cubicBezTo>
                  <a:cubicBezTo>
                    <a:pt x="791" y="154"/>
                    <a:pt x="791" y="154"/>
                    <a:pt x="791" y="154"/>
                  </a:cubicBezTo>
                  <a:cubicBezTo>
                    <a:pt x="791" y="154"/>
                    <a:pt x="791" y="154"/>
                    <a:pt x="791" y="154"/>
                  </a:cubicBezTo>
                  <a:cubicBezTo>
                    <a:pt x="791" y="154"/>
                    <a:pt x="790" y="154"/>
                    <a:pt x="790" y="153"/>
                  </a:cubicBezTo>
                  <a:cubicBezTo>
                    <a:pt x="790" y="153"/>
                    <a:pt x="790" y="153"/>
                    <a:pt x="790" y="153"/>
                  </a:cubicBezTo>
                  <a:cubicBezTo>
                    <a:pt x="790" y="153"/>
                    <a:pt x="789" y="153"/>
                    <a:pt x="789" y="152"/>
                  </a:cubicBezTo>
                  <a:cubicBezTo>
                    <a:pt x="789" y="152"/>
                    <a:pt x="789" y="152"/>
                    <a:pt x="789" y="152"/>
                  </a:cubicBezTo>
                  <a:cubicBezTo>
                    <a:pt x="788" y="152"/>
                    <a:pt x="788" y="152"/>
                    <a:pt x="788" y="152"/>
                  </a:cubicBezTo>
                  <a:cubicBezTo>
                    <a:pt x="788" y="152"/>
                    <a:pt x="788" y="152"/>
                    <a:pt x="788" y="152"/>
                  </a:cubicBezTo>
                  <a:cubicBezTo>
                    <a:pt x="788" y="152"/>
                    <a:pt x="788" y="152"/>
                    <a:pt x="788" y="152"/>
                  </a:cubicBezTo>
                  <a:cubicBezTo>
                    <a:pt x="788" y="152"/>
                    <a:pt x="788" y="152"/>
                    <a:pt x="788" y="152"/>
                  </a:cubicBezTo>
                  <a:cubicBezTo>
                    <a:pt x="787" y="151"/>
                    <a:pt x="787" y="151"/>
                    <a:pt x="786" y="151"/>
                  </a:cubicBezTo>
                  <a:cubicBezTo>
                    <a:pt x="786" y="151"/>
                    <a:pt x="786" y="151"/>
                    <a:pt x="786" y="151"/>
                  </a:cubicBezTo>
                  <a:cubicBezTo>
                    <a:pt x="786" y="150"/>
                    <a:pt x="786" y="150"/>
                    <a:pt x="786" y="150"/>
                  </a:cubicBezTo>
                  <a:cubicBezTo>
                    <a:pt x="786" y="150"/>
                    <a:pt x="786" y="150"/>
                    <a:pt x="786" y="150"/>
                  </a:cubicBezTo>
                  <a:cubicBezTo>
                    <a:pt x="785" y="150"/>
                    <a:pt x="785" y="150"/>
                    <a:pt x="785" y="150"/>
                  </a:cubicBezTo>
                  <a:cubicBezTo>
                    <a:pt x="785" y="150"/>
                    <a:pt x="785" y="150"/>
                    <a:pt x="785" y="150"/>
                  </a:cubicBezTo>
                  <a:cubicBezTo>
                    <a:pt x="785" y="150"/>
                    <a:pt x="784" y="149"/>
                    <a:pt x="784" y="149"/>
                  </a:cubicBezTo>
                  <a:cubicBezTo>
                    <a:pt x="784" y="149"/>
                    <a:pt x="784" y="149"/>
                    <a:pt x="784" y="149"/>
                  </a:cubicBezTo>
                  <a:cubicBezTo>
                    <a:pt x="784" y="149"/>
                    <a:pt x="784" y="149"/>
                    <a:pt x="783" y="149"/>
                  </a:cubicBezTo>
                  <a:cubicBezTo>
                    <a:pt x="783" y="149"/>
                    <a:pt x="783" y="149"/>
                    <a:pt x="783" y="149"/>
                  </a:cubicBezTo>
                  <a:cubicBezTo>
                    <a:pt x="783" y="149"/>
                    <a:pt x="783" y="149"/>
                    <a:pt x="783" y="149"/>
                  </a:cubicBezTo>
                  <a:cubicBezTo>
                    <a:pt x="783" y="149"/>
                    <a:pt x="783" y="149"/>
                    <a:pt x="783" y="149"/>
                  </a:cubicBezTo>
                  <a:cubicBezTo>
                    <a:pt x="783" y="149"/>
                    <a:pt x="783" y="148"/>
                    <a:pt x="783" y="148"/>
                  </a:cubicBezTo>
                  <a:cubicBezTo>
                    <a:pt x="783" y="148"/>
                    <a:pt x="783" y="148"/>
                    <a:pt x="783" y="148"/>
                  </a:cubicBezTo>
                  <a:cubicBezTo>
                    <a:pt x="782" y="148"/>
                    <a:pt x="782" y="148"/>
                    <a:pt x="782" y="148"/>
                  </a:cubicBezTo>
                  <a:cubicBezTo>
                    <a:pt x="782" y="148"/>
                    <a:pt x="782" y="148"/>
                    <a:pt x="782" y="148"/>
                  </a:cubicBezTo>
                  <a:cubicBezTo>
                    <a:pt x="782" y="148"/>
                    <a:pt x="782" y="148"/>
                    <a:pt x="782" y="148"/>
                  </a:cubicBezTo>
                  <a:cubicBezTo>
                    <a:pt x="782" y="148"/>
                    <a:pt x="782" y="148"/>
                    <a:pt x="782" y="148"/>
                  </a:cubicBezTo>
                  <a:cubicBezTo>
                    <a:pt x="782" y="148"/>
                    <a:pt x="781" y="148"/>
                    <a:pt x="781" y="148"/>
                  </a:cubicBezTo>
                  <a:cubicBezTo>
                    <a:pt x="781" y="148"/>
                    <a:pt x="781" y="147"/>
                    <a:pt x="781" y="147"/>
                  </a:cubicBezTo>
                  <a:cubicBezTo>
                    <a:pt x="781" y="147"/>
                    <a:pt x="781" y="147"/>
                    <a:pt x="781" y="147"/>
                  </a:cubicBezTo>
                  <a:cubicBezTo>
                    <a:pt x="781" y="147"/>
                    <a:pt x="781" y="147"/>
                    <a:pt x="781" y="147"/>
                  </a:cubicBezTo>
                  <a:cubicBezTo>
                    <a:pt x="781" y="147"/>
                    <a:pt x="781" y="147"/>
                    <a:pt x="781" y="147"/>
                  </a:cubicBezTo>
                  <a:cubicBezTo>
                    <a:pt x="780" y="147"/>
                    <a:pt x="780" y="147"/>
                    <a:pt x="780" y="147"/>
                  </a:cubicBezTo>
                  <a:cubicBezTo>
                    <a:pt x="780" y="147"/>
                    <a:pt x="780" y="147"/>
                    <a:pt x="780" y="147"/>
                  </a:cubicBezTo>
                  <a:cubicBezTo>
                    <a:pt x="780" y="147"/>
                    <a:pt x="780" y="147"/>
                    <a:pt x="780" y="147"/>
                  </a:cubicBezTo>
                  <a:cubicBezTo>
                    <a:pt x="780" y="147"/>
                    <a:pt x="780" y="147"/>
                    <a:pt x="780" y="147"/>
                  </a:cubicBezTo>
                  <a:cubicBezTo>
                    <a:pt x="780" y="146"/>
                    <a:pt x="779" y="146"/>
                    <a:pt x="779" y="146"/>
                  </a:cubicBezTo>
                  <a:cubicBezTo>
                    <a:pt x="779" y="146"/>
                    <a:pt x="779" y="146"/>
                    <a:pt x="779" y="146"/>
                  </a:cubicBezTo>
                  <a:cubicBezTo>
                    <a:pt x="779" y="146"/>
                    <a:pt x="779" y="146"/>
                    <a:pt x="779" y="146"/>
                  </a:cubicBezTo>
                  <a:cubicBezTo>
                    <a:pt x="779" y="146"/>
                    <a:pt x="779" y="146"/>
                    <a:pt x="779" y="146"/>
                  </a:cubicBezTo>
                  <a:cubicBezTo>
                    <a:pt x="779" y="146"/>
                    <a:pt x="779" y="146"/>
                    <a:pt x="778" y="146"/>
                  </a:cubicBezTo>
                  <a:cubicBezTo>
                    <a:pt x="778" y="146"/>
                    <a:pt x="778" y="146"/>
                    <a:pt x="778" y="146"/>
                  </a:cubicBezTo>
                  <a:cubicBezTo>
                    <a:pt x="778" y="146"/>
                    <a:pt x="778" y="146"/>
                    <a:pt x="778" y="145"/>
                  </a:cubicBezTo>
                  <a:cubicBezTo>
                    <a:pt x="778" y="145"/>
                    <a:pt x="778" y="145"/>
                    <a:pt x="778" y="145"/>
                  </a:cubicBezTo>
                  <a:cubicBezTo>
                    <a:pt x="721" y="109"/>
                    <a:pt x="660" y="78"/>
                    <a:pt x="598" y="54"/>
                  </a:cubicBezTo>
                  <a:cubicBezTo>
                    <a:pt x="598" y="54"/>
                    <a:pt x="598" y="54"/>
                    <a:pt x="598" y="54"/>
                  </a:cubicBezTo>
                  <a:cubicBezTo>
                    <a:pt x="598" y="54"/>
                    <a:pt x="598" y="54"/>
                    <a:pt x="598" y="54"/>
                  </a:cubicBezTo>
                  <a:cubicBezTo>
                    <a:pt x="506" y="19"/>
                    <a:pt x="410" y="0"/>
                    <a:pt x="314" y="0"/>
                  </a:cubicBezTo>
                </a:path>
              </a:pathLst>
            </a:custGeom>
            <a:solidFill>
              <a:srgbClr val="F3C40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54" name="Freeform 66"/>
            <p:cNvSpPr>
              <a:spLocks/>
            </p:cNvSpPr>
            <p:nvPr/>
          </p:nvSpPr>
          <p:spPr bwMode="auto">
            <a:xfrm>
              <a:off x="-5681764" y="542050"/>
              <a:ext cx="3281363" cy="952500"/>
            </a:xfrm>
            <a:custGeom>
              <a:avLst/>
              <a:gdLst>
                <a:gd name="T0" fmla="*/ 300 w 467"/>
                <a:gd name="T1" fmla="*/ 0 h 136"/>
                <a:gd name="T2" fmla="*/ 300 w 467"/>
                <a:gd name="T3" fmla="*/ 0 h 136"/>
                <a:gd name="T4" fmla="*/ 300 w 467"/>
                <a:gd name="T5" fmla="*/ 0 h 136"/>
                <a:gd name="T6" fmla="*/ 0 w 467"/>
                <a:gd name="T7" fmla="*/ 136 h 136"/>
                <a:gd name="T8" fmla="*/ 467 w 467"/>
                <a:gd name="T9" fmla="*/ 136 h 136"/>
                <a:gd name="T10" fmla="*/ 300 w 467"/>
                <a:gd name="T11" fmla="*/ 0 h 136"/>
                <a:gd name="T12" fmla="*/ 300 w 467"/>
                <a:gd name="T13" fmla="*/ 0 h 136"/>
                <a:gd name="T14" fmla="*/ 300 w 467"/>
                <a:gd name="T15" fmla="*/ 0 h 1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7" h="136">
                  <a:moveTo>
                    <a:pt x="300" y="0"/>
                  </a:moveTo>
                  <a:cubicBezTo>
                    <a:pt x="300" y="0"/>
                    <a:pt x="300" y="0"/>
                    <a:pt x="300" y="0"/>
                  </a:cubicBezTo>
                  <a:cubicBezTo>
                    <a:pt x="300" y="0"/>
                    <a:pt x="300" y="0"/>
                    <a:pt x="300" y="0"/>
                  </a:cubicBezTo>
                  <a:cubicBezTo>
                    <a:pt x="191" y="20"/>
                    <a:pt x="88" y="68"/>
                    <a:pt x="0" y="136"/>
                  </a:cubicBezTo>
                  <a:cubicBezTo>
                    <a:pt x="467" y="136"/>
                    <a:pt x="467" y="136"/>
                    <a:pt x="467" y="136"/>
                  </a:cubicBezTo>
                  <a:cubicBezTo>
                    <a:pt x="416" y="85"/>
                    <a:pt x="360" y="39"/>
                    <a:pt x="300" y="0"/>
                  </a:cubicBezTo>
                  <a:cubicBezTo>
                    <a:pt x="300" y="0"/>
                    <a:pt x="300" y="0"/>
                    <a:pt x="300" y="0"/>
                  </a:cubicBezTo>
                  <a:cubicBezTo>
                    <a:pt x="300" y="0"/>
                    <a:pt x="300" y="0"/>
                    <a:pt x="300" y="0"/>
                  </a:cubicBezTo>
                </a:path>
              </a:pathLst>
            </a:custGeom>
            <a:solidFill>
              <a:srgbClr val="E8BC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67"/>
            <p:cNvSpPr>
              <a:spLocks/>
            </p:cNvSpPr>
            <p:nvPr/>
          </p:nvSpPr>
          <p:spPr bwMode="auto">
            <a:xfrm>
              <a:off x="-4859439" y="-1413750"/>
              <a:ext cx="3295650" cy="2066925"/>
            </a:xfrm>
            <a:custGeom>
              <a:avLst/>
              <a:gdLst>
                <a:gd name="T0" fmla="*/ 395 w 469"/>
                <a:gd name="T1" fmla="*/ 0 h 295"/>
                <a:gd name="T2" fmla="*/ 22 w 469"/>
                <a:gd name="T3" fmla="*/ 144 h 295"/>
                <a:gd name="T4" fmla="*/ 22 w 469"/>
                <a:gd name="T5" fmla="*/ 144 h 295"/>
                <a:gd name="T6" fmla="*/ 0 w 469"/>
                <a:gd name="T7" fmla="*/ 164 h 295"/>
                <a:gd name="T8" fmla="*/ 183 w 469"/>
                <a:gd name="T9" fmla="*/ 261 h 295"/>
                <a:gd name="T10" fmla="*/ 204 w 469"/>
                <a:gd name="T11" fmla="*/ 275 h 295"/>
                <a:gd name="T12" fmla="*/ 294 w 469"/>
                <a:gd name="T13" fmla="*/ 269 h 295"/>
                <a:gd name="T14" fmla="*/ 294 w 469"/>
                <a:gd name="T15" fmla="*/ 269 h 295"/>
                <a:gd name="T16" fmla="*/ 294 w 469"/>
                <a:gd name="T17" fmla="*/ 269 h 295"/>
                <a:gd name="T18" fmla="*/ 294 w 469"/>
                <a:gd name="T19" fmla="*/ 269 h 295"/>
                <a:gd name="T20" fmla="*/ 294 w 469"/>
                <a:gd name="T21" fmla="*/ 269 h 295"/>
                <a:gd name="T22" fmla="*/ 468 w 469"/>
                <a:gd name="T23" fmla="*/ 295 h 295"/>
                <a:gd name="T24" fmla="*/ 469 w 469"/>
                <a:gd name="T25" fmla="*/ 295 h 295"/>
                <a:gd name="T26" fmla="*/ 469 w 469"/>
                <a:gd name="T27" fmla="*/ 295 h 295"/>
                <a:gd name="T28" fmla="*/ 469 w 469"/>
                <a:gd name="T29" fmla="*/ 5 h 295"/>
                <a:gd name="T30" fmla="*/ 395 w 469"/>
                <a:gd name="T31" fmla="*/ 0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69" h="295">
                  <a:moveTo>
                    <a:pt x="395" y="0"/>
                  </a:moveTo>
                  <a:cubicBezTo>
                    <a:pt x="270" y="0"/>
                    <a:pt x="133" y="45"/>
                    <a:pt x="22" y="144"/>
                  </a:cubicBezTo>
                  <a:cubicBezTo>
                    <a:pt x="22" y="144"/>
                    <a:pt x="22" y="144"/>
                    <a:pt x="22" y="144"/>
                  </a:cubicBezTo>
                  <a:cubicBezTo>
                    <a:pt x="15" y="150"/>
                    <a:pt x="7" y="157"/>
                    <a:pt x="0" y="164"/>
                  </a:cubicBezTo>
                  <a:cubicBezTo>
                    <a:pt x="63" y="190"/>
                    <a:pt x="125" y="222"/>
                    <a:pt x="183" y="261"/>
                  </a:cubicBezTo>
                  <a:cubicBezTo>
                    <a:pt x="190" y="266"/>
                    <a:pt x="197" y="271"/>
                    <a:pt x="204" y="275"/>
                  </a:cubicBezTo>
                  <a:cubicBezTo>
                    <a:pt x="234" y="271"/>
                    <a:pt x="264" y="269"/>
                    <a:pt x="294" y="269"/>
                  </a:cubicBezTo>
                  <a:cubicBezTo>
                    <a:pt x="294" y="269"/>
                    <a:pt x="294" y="269"/>
                    <a:pt x="294" y="269"/>
                  </a:cubicBezTo>
                  <a:cubicBezTo>
                    <a:pt x="294" y="269"/>
                    <a:pt x="294" y="269"/>
                    <a:pt x="294" y="269"/>
                  </a:cubicBezTo>
                  <a:cubicBezTo>
                    <a:pt x="294" y="269"/>
                    <a:pt x="294" y="269"/>
                    <a:pt x="294" y="269"/>
                  </a:cubicBezTo>
                  <a:cubicBezTo>
                    <a:pt x="294" y="269"/>
                    <a:pt x="294" y="269"/>
                    <a:pt x="294" y="269"/>
                  </a:cubicBezTo>
                  <a:cubicBezTo>
                    <a:pt x="352" y="269"/>
                    <a:pt x="411" y="277"/>
                    <a:pt x="468" y="295"/>
                  </a:cubicBezTo>
                  <a:cubicBezTo>
                    <a:pt x="468" y="295"/>
                    <a:pt x="469" y="295"/>
                    <a:pt x="469" y="295"/>
                  </a:cubicBezTo>
                  <a:cubicBezTo>
                    <a:pt x="469" y="295"/>
                    <a:pt x="469" y="295"/>
                    <a:pt x="469" y="295"/>
                  </a:cubicBezTo>
                  <a:cubicBezTo>
                    <a:pt x="469" y="5"/>
                    <a:pt x="469" y="5"/>
                    <a:pt x="469" y="5"/>
                  </a:cubicBezTo>
                  <a:cubicBezTo>
                    <a:pt x="445" y="1"/>
                    <a:pt x="420" y="0"/>
                    <a:pt x="395" y="0"/>
                  </a:cubicBezTo>
                </a:path>
              </a:pathLst>
            </a:cu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68"/>
            <p:cNvSpPr>
              <a:spLocks noEditPoints="1"/>
            </p:cNvSpPr>
            <p:nvPr/>
          </p:nvSpPr>
          <p:spPr bwMode="auto">
            <a:xfrm>
              <a:off x="-3425927" y="470612"/>
              <a:ext cx="1862138" cy="182563"/>
            </a:xfrm>
            <a:custGeom>
              <a:avLst/>
              <a:gdLst>
                <a:gd name="T0" fmla="*/ 264 w 265"/>
                <a:gd name="T1" fmla="*/ 26 h 26"/>
                <a:gd name="T2" fmla="*/ 265 w 265"/>
                <a:gd name="T3" fmla="*/ 26 h 26"/>
                <a:gd name="T4" fmla="*/ 264 w 265"/>
                <a:gd name="T5" fmla="*/ 26 h 26"/>
                <a:gd name="T6" fmla="*/ 90 w 265"/>
                <a:gd name="T7" fmla="*/ 0 h 26"/>
                <a:gd name="T8" fmla="*/ 0 w 265"/>
                <a:gd name="T9" fmla="*/ 6 h 26"/>
                <a:gd name="T10" fmla="*/ 0 w 265"/>
                <a:gd name="T11" fmla="*/ 6 h 26"/>
                <a:gd name="T12" fmla="*/ 90 w 265"/>
                <a:gd name="T13" fmla="*/ 0 h 26"/>
                <a:gd name="T14" fmla="*/ 90 w 265"/>
                <a:gd name="T15" fmla="*/ 0 h 26"/>
                <a:gd name="T16" fmla="*/ 90 w 265"/>
                <a:gd name="T17" fmla="*/ 0 h 26"/>
                <a:gd name="T18" fmla="*/ 90 w 265"/>
                <a:gd name="T19" fmla="*/ 0 h 26"/>
                <a:gd name="T20" fmla="*/ 90 w 265"/>
                <a:gd name="T21"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5" h="26">
                  <a:moveTo>
                    <a:pt x="264" y="26"/>
                  </a:moveTo>
                  <a:cubicBezTo>
                    <a:pt x="264" y="26"/>
                    <a:pt x="265" y="26"/>
                    <a:pt x="265" y="26"/>
                  </a:cubicBezTo>
                  <a:cubicBezTo>
                    <a:pt x="265" y="26"/>
                    <a:pt x="264" y="26"/>
                    <a:pt x="264" y="26"/>
                  </a:cubicBezTo>
                  <a:moveTo>
                    <a:pt x="90" y="0"/>
                  </a:moveTo>
                  <a:cubicBezTo>
                    <a:pt x="60" y="0"/>
                    <a:pt x="30" y="2"/>
                    <a:pt x="0" y="6"/>
                  </a:cubicBezTo>
                  <a:cubicBezTo>
                    <a:pt x="0" y="6"/>
                    <a:pt x="0" y="6"/>
                    <a:pt x="0" y="6"/>
                  </a:cubicBezTo>
                  <a:cubicBezTo>
                    <a:pt x="30" y="2"/>
                    <a:pt x="60" y="0"/>
                    <a:pt x="90" y="0"/>
                  </a:cubicBezTo>
                  <a:moveTo>
                    <a:pt x="90" y="0"/>
                  </a:moveTo>
                  <a:cubicBezTo>
                    <a:pt x="90" y="0"/>
                    <a:pt x="90" y="0"/>
                    <a:pt x="90" y="0"/>
                  </a:cubicBezTo>
                  <a:cubicBezTo>
                    <a:pt x="90" y="0"/>
                    <a:pt x="90" y="0"/>
                    <a:pt x="90" y="0"/>
                  </a:cubicBezTo>
                  <a:cubicBezTo>
                    <a:pt x="90" y="0"/>
                    <a:pt x="90" y="0"/>
                    <a:pt x="90" y="0"/>
                  </a:cubicBezTo>
                </a:path>
              </a:pathLst>
            </a:custGeom>
            <a:solidFill>
              <a:srgbClr val="E2B7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69"/>
            <p:cNvSpPr>
              <a:spLocks/>
            </p:cNvSpPr>
            <p:nvPr/>
          </p:nvSpPr>
          <p:spPr bwMode="auto">
            <a:xfrm>
              <a:off x="-4951514" y="-173913"/>
              <a:ext cx="1300163" cy="666750"/>
            </a:xfrm>
            <a:custGeom>
              <a:avLst/>
              <a:gdLst>
                <a:gd name="T0" fmla="*/ 0 w 185"/>
                <a:gd name="T1" fmla="*/ 0 h 95"/>
                <a:gd name="T2" fmla="*/ 0 w 185"/>
                <a:gd name="T3" fmla="*/ 0 h 95"/>
                <a:gd name="T4" fmla="*/ 180 w 185"/>
                <a:gd name="T5" fmla="*/ 91 h 95"/>
                <a:gd name="T6" fmla="*/ 180 w 185"/>
                <a:gd name="T7" fmla="*/ 91 h 95"/>
                <a:gd name="T8" fmla="*/ 180 w 185"/>
                <a:gd name="T9" fmla="*/ 92 h 95"/>
                <a:gd name="T10" fmla="*/ 180 w 185"/>
                <a:gd name="T11" fmla="*/ 92 h 95"/>
                <a:gd name="T12" fmla="*/ 181 w 185"/>
                <a:gd name="T13" fmla="*/ 92 h 95"/>
                <a:gd name="T14" fmla="*/ 181 w 185"/>
                <a:gd name="T15" fmla="*/ 92 h 95"/>
                <a:gd name="T16" fmla="*/ 181 w 185"/>
                <a:gd name="T17" fmla="*/ 92 h 95"/>
                <a:gd name="T18" fmla="*/ 181 w 185"/>
                <a:gd name="T19" fmla="*/ 92 h 95"/>
                <a:gd name="T20" fmla="*/ 182 w 185"/>
                <a:gd name="T21" fmla="*/ 93 h 95"/>
                <a:gd name="T22" fmla="*/ 182 w 185"/>
                <a:gd name="T23" fmla="*/ 93 h 95"/>
                <a:gd name="T24" fmla="*/ 182 w 185"/>
                <a:gd name="T25" fmla="*/ 93 h 95"/>
                <a:gd name="T26" fmla="*/ 182 w 185"/>
                <a:gd name="T27" fmla="*/ 93 h 95"/>
                <a:gd name="T28" fmla="*/ 183 w 185"/>
                <a:gd name="T29" fmla="*/ 93 h 95"/>
                <a:gd name="T30" fmla="*/ 183 w 185"/>
                <a:gd name="T31" fmla="*/ 93 h 95"/>
                <a:gd name="T32" fmla="*/ 183 w 185"/>
                <a:gd name="T33" fmla="*/ 93 h 95"/>
                <a:gd name="T34" fmla="*/ 183 w 185"/>
                <a:gd name="T35" fmla="*/ 93 h 95"/>
                <a:gd name="T36" fmla="*/ 183 w 185"/>
                <a:gd name="T37" fmla="*/ 94 h 95"/>
                <a:gd name="T38" fmla="*/ 184 w 185"/>
                <a:gd name="T39" fmla="*/ 94 h 95"/>
                <a:gd name="T40" fmla="*/ 184 w 185"/>
                <a:gd name="T41" fmla="*/ 94 h 95"/>
                <a:gd name="T42" fmla="*/ 184 w 185"/>
                <a:gd name="T43" fmla="*/ 94 h 95"/>
                <a:gd name="T44" fmla="*/ 184 w 185"/>
                <a:gd name="T45" fmla="*/ 94 h 95"/>
                <a:gd name="T46" fmla="*/ 185 w 185"/>
                <a:gd name="T47" fmla="*/ 94 h 95"/>
                <a:gd name="T48" fmla="*/ 185 w 185"/>
                <a:gd name="T49" fmla="*/ 94 h 95"/>
                <a:gd name="T50" fmla="*/ 185 w 185"/>
                <a:gd name="T51" fmla="*/ 95 h 95"/>
                <a:gd name="T52" fmla="*/ 185 w 185"/>
                <a:gd name="T53" fmla="*/ 95 h 95"/>
                <a:gd name="T54" fmla="*/ 185 w 185"/>
                <a:gd name="T55" fmla="*/ 95 h 95"/>
                <a:gd name="T56" fmla="*/ 0 w 185"/>
                <a:gd name="T57"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85" h="95">
                  <a:moveTo>
                    <a:pt x="0" y="0"/>
                  </a:moveTo>
                  <a:cubicBezTo>
                    <a:pt x="0" y="0"/>
                    <a:pt x="0" y="0"/>
                    <a:pt x="0" y="0"/>
                  </a:cubicBezTo>
                  <a:cubicBezTo>
                    <a:pt x="62" y="24"/>
                    <a:pt x="123" y="55"/>
                    <a:pt x="180" y="91"/>
                  </a:cubicBezTo>
                  <a:cubicBezTo>
                    <a:pt x="180" y="91"/>
                    <a:pt x="180" y="91"/>
                    <a:pt x="180" y="91"/>
                  </a:cubicBezTo>
                  <a:cubicBezTo>
                    <a:pt x="180" y="92"/>
                    <a:pt x="180" y="92"/>
                    <a:pt x="180" y="92"/>
                  </a:cubicBezTo>
                  <a:cubicBezTo>
                    <a:pt x="180" y="92"/>
                    <a:pt x="180" y="92"/>
                    <a:pt x="180" y="92"/>
                  </a:cubicBezTo>
                  <a:cubicBezTo>
                    <a:pt x="181" y="92"/>
                    <a:pt x="181" y="92"/>
                    <a:pt x="181" y="92"/>
                  </a:cubicBezTo>
                  <a:cubicBezTo>
                    <a:pt x="181" y="92"/>
                    <a:pt x="181" y="92"/>
                    <a:pt x="181" y="92"/>
                  </a:cubicBezTo>
                  <a:cubicBezTo>
                    <a:pt x="181" y="92"/>
                    <a:pt x="181" y="92"/>
                    <a:pt x="181" y="92"/>
                  </a:cubicBezTo>
                  <a:cubicBezTo>
                    <a:pt x="181" y="92"/>
                    <a:pt x="181" y="92"/>
                    <a:pt x="181" y="92"/>
                  </a:cubicBezTo>
                  <a:cubicBezTo>
                    <a:pt x="181" y="92"/>
                    <a:pt x="182" y="92"/>
                    <a:pt x="182" y="93"/>
                  </a:cubicBezTo>
                  <a:cubicBezTo>
                    <a:pt x="182" y="93"/>
                    <a:pt x="182" y="93"/>
                    <a:pt x="182" y="93"/>
                  </a:cubicBezTo>
                  <a:cubicBezTo>
                    <a:pt x="182" y="93"/>
                    <a:pt x="182" y="93"/>
                    <a:pt x="182" y="93"/>
                  </a:cubicBezTo>
                  <a:cubicBezTo>
                    <a:pt x="182" y="93"/>
                    <a:pt x="182" y="93"/>
                    <a:pt x="182" y="93"/>
                  </a:cubicBezTo>
                  <a:cubicBezTo>
                    <a:pt x="182" y="93"/>
                    <a:pt x="182" y="93"/>
                    <a:pt x="183" y="93"/>
                  </a:cubicBezTo>
                  <a:cubicBezTo>
                    <a:pt x="183" y="93"/>
                    <a:pt x="183" y="93"/>
                    <a:pt x="183" y="93"/>
                  </a:cubicBezTo>
                  <a:cubicBezTo>
                    <a:pt x="183" y="93"/>
                    <a:pt x="183" y="93"/>
                    <a:pt x="183" y="93"/>
                  </a:cubicBezTo>
                  <a:cubicBezTo>
                    <a:pt x="183" y="93"/>
                    <a:pt x="183" y="93"/>
                    <a:pt x="183" y="93"/>
                  </a:cubicBezTo>
                  <a:cubicBezTo>
                    <a:pt x="183" y="93"/>
                    <a:pt x="183" y="94"/>
                    <a:pt x="183" y="94"/>
                  </a:cubicBezTo>
                  <a:cubicBezTo>
                    <a:pt x="183" y="94"/>
                    <a:pt x="183" y="94"/>
                    <a:pt x="184" y="94"/>
                  </a:cubicBezTo>
                  <a:cubicBezTo>
                    <a:pt x="184" y="94"/>
                    <a:pt x="184" y="94"/>
                    <a:pt x="184" y="94"/>
                  </a:cubicBezTo>
                  <a:cubicBezTo>
                    <a:pt x="184" y="94"/>
                    <a:pt x="184" y="94"/>
                    <a:pt x="184" y="94"/>
                  </a:cubicBezTo>
                  <a:cubicBezTo>
                    <a:pt x="184" y="94"/>
                    <a:pt x="184" y="94"/>
                    <a:pt x="184" y="94"/>
                  </a:cubicBezTo>
                  <a:cubicBezTo>
                    <a:pt x="184" y="94"/>
                    <a:pt x="184" y="94"/>
                    <a:pt x="185" y="94"/>
                  </a:cubicBezTo>
                  <a:cubicBezTo>
                    <a:pt x="185" y="94"/>
                    <a:pt x="185" y="94"/>
                    <a:pt x="185" y="94"/>
                  </a:cubicBezTo>
                  <a:cubicBezTo>
                    <a:pt x="185" y="94"/>
                    <a:pt x="185" y="95"/>
                    <a:pt x="185" y="95"/>
                  </a:cubicBezTo>
                  <a:cubicBezTo>
                    <a:pt x="185" y="95"/>
                    <a:pt x="185" y="95"/>
                    <a:pt x="185" y="95"/>
                  </a:cubicBezTo>
                  <a:cubicBezTo>
                    <a:pt x="185" y="95"/>
                    <a:pt x="185" y="95"/>
                    <a:pt x="185" y="95"/>
                  </a:cubicBezTo>
                  <a:cubicBezTo>
                    <a:pt x="126" y="57"/>
                    <a:pt x="64" y="25"/>
                    <a:pt x="0" y="0"/>
                  </a:cubicBezTo>
                </a:path>
              </a:pathLst>
            </a:cu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70"/>
            <p:cNvSpPr>
              <a:spLocks noEditPoints="1"/>
            </p:cNvSpPr>
            <p:nvPr/>
          </p:nvSpPr>
          <p:spPr bwMode="auto">
            <a:xfrm>
              <a:off x="-4951514" y="-173913"/>
              <a:ext cx="1300163" cy="666750"/>
            </a:xfrm>
            <a:custGeom>
              <a:avLst/>
              <a:gdLst>
                <a:gd name="T0" fmla="*/ 185 w 185"/>
                <a:gd name="T1" fmla="*/ 95 h 95"/>
                <a:gd name="T2" fmla="*/ 185 w 185"/>
                <a:gd name="T3" fmla="*/ 95 h 95"/>
                <a:gd name="T4" fmla="*/ 185 w 185"/>
                <a:gd name="T5" fmla="*/ 95 h 95"/>
                <a:gd name="T6" fmla="*/ 185 w 185"/>
                <a:gd name="T7" fmla="*/ 94 h 95"/>
                <a:gd name="T8" fmla="*/ 185 w 185"/>
                <a:gd name="T9" fmla="*/ 94 h 95"/>
                <a:gd name="T10" fmla="*/ 185 w 185"/>
                <a:gd name="T11" fmla="*/ 94 h 95"/>
                <a:gd name="T12" fmla="*/ 184 w 185"/>
                <a:gd name="T13" fmla="*/ 94 h 95"/>
                <a:gd name="T14" fmla="*/ 184 w 185"/>
                <a:gd name="T15" fmla="*/ 94 h 95"/>
                <a:gd name="T16" fmla="*/ 184 w 185"/>
                <a:gd name="T17" fmla="*/ 94 h 95"/>
                <a:gd name="T18" fmla="*/ 184 w 185"/>
                <a:gd name="T19" fmla="*/ 94 h 95"/>
                <a:gd name="T20" fmla="*/ 184 w 185"/>
                <a:gd name="T21" fmla="*/ 94 h 95"/>
                <a:gd name="T22" fmla="*/ 184 w 185"/>
                <a:gd name="T23" fmla="*/ 94 h 95"/>
                <a:gd name="T24" fmla="*/ 183 w 185"/>
                <a:gd name="T25" fmla="*/ 93 h 95"/>
                <a:gd name="T26" fmla="*/ 183 w 185"/>
                <a:gd name="T27" fmla="*/ 94 h 95"/>
                <a:gd name="T28" fmla="*/ 183 w 185"/>
                <a:gd name="T29" fmla="*/ 93 h 95"/>
                <a:gd name="T30" fmla="*/ 183 w 185"/>
                <a:gd name="T31" fmla="*/ 93 h 95"/>
                <a:gd name="T32" fmla="*/ 183 w 185"/>
                <a:gd name="T33" fmla="*/ 93 h 95"/>
                <a:gd name="T34" fmla="*/ 183 w 185"/>
                <a:gd name="T35" fmla="*/ 93 h 95"/>
                <a:gd name="T36" fmla="*/ 182 w 185"/>
                <a:gd name="T37" fmla="*/ 93 h 95"/>
                <a:gd name="T38" fmla="*/ 183 w 185"/>
                <a:gd name="T39" fmla="*/ 93 h 95"/>
                <a:gd name="T40" fmla="*/ 182 w 185"/>
                <a:gd name="T41" fmla="*/ 93 h 95"/>
                <a:gd name="T42" fmla="*/ 182 w 185"/>
                <a:gd name="T43" fmla="*/ 93 h 95"/>
                <a:gd name="T44" fmla="*/ 182 w 185"/>
                <a:gd name="T45" fmla="*/ 93 h 95"/>
                <a:gd name="T46" fmla="*/ 182 w 185"/>
                <a:gd name="T47" fmla="*/ 93 h 95"/>
                <a:gd name="T48" fmla="*/ 181 w 185"/>
                <a:gd name="T49" fmla="*/ 92 h 95"/>
                <a:gd name="T50" fmla="*/ 182 w 185"/>
                <a:gd name="T51" fmla="*/ 93 h 95"/>
                <a:gd name="T52" fmla="*/ 181 w 185"/>
                <a:gd name="T53" fmla="*/ 92 h 95"/>
                <a:gd name="T54" fmla="*/ 181 w 185"/>
                <a:gd name="T55" fmla="*/ 92 h 95"/>
                <a:gd name="T56" fmla="*/ 181 w 185"/>
                <a:gd name="T57" fmla="*/ 92 h 95"/>
                <a:gd name="T58" fmla="*/ 181 w 185"/>
                <a:gd name="T59" fmla="*/ 92 h 95"/>
                <a:gd name="T60" fmla="*/ 180 w 185"/>
                <a:gd name="T61" fmla="*/ 92 h 95"/>
                <a:gd name="T62" fmla="*/ 181 w 185"/>
                <a:gd name="T63" fmla="*/ 92 h 95"/>
                <a:gd name="T64" fmla="*/ 180 w 185"/>
                <a:gd name="T65" fmla="*/ 92 h 95"/>
                <a:gd name="T66" fmla="*/ 180 w 185"/>
                <a:gd name="T67" fmla="*/ 91 h 95"/>
                <a:gd name="T68" fmla="*/ 180 w 185"/>
                <a:gd name="T69" fmla="*/ 92 h 95"/>
                <a:gd name="T70" fmla="*/ 180 w 185"/>
                <a:gd name="T71" fmla="*/ 91 h 95"/>
                <a:gd name="T72" fmla="*/ 0 w 185"/>
                <a:gd name="T73" fmla="*/ 0 h 95"/>
                <a:gd name="T74" fmla="*/ 0 w 185"/>
                <a:gd name="T75" fmla="*/ 0 h 95"/>
                <a:gd name="T76" fmla="*/ 0 w 185"/>
                <a:gd name="T77" fmla="*/ 0 h 95"/>
                <a:gd name="T78" fmla="*/ 0 w 185"/>
                <a:gd name="T79" fmla="*/ 0 h 95"/>
                <a:gd name="T80" fmla="*/ 0 w 185"/>
                <a:gd name="T81" fmla="*/ 0 h 95"/>
                <a:gd name="T82" fmla="*/ 180 w 185"/>
                <a:gd name="T83" fmla="*/ 91 h 95"/>
                <a:gd name="T84" fmla="*/ 0 w 185"/>
                <a:gd name="T85"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85" h="95">
                  <a:moveTo>
                    <a:pt x="185" y="95"/>
                  </a:moveTo>
                  <a:cubicBezTo>
                    <a:pt x="185" y="95"/>
                    <a:pt x="185" y="95"/>
                    <a:pt x="185" y="95"/>
                  </a:cubicBezTo>
                  <a:cubicBezTo>
                    <a:pt x="185" y="95"/>
                    <a:pt x="185" y="95"/>
                    <a:pt x="185" y="95"/>
                  </a:cubicBezTo>
                  <a:moveTo>
                    <a:pt x="185" y="94"/>
                  </a:moveTo>
                  <a:cubicBezTo>
                    <a:pt x="185" y="94"/>
                    <a:pt x="185" y="94"/>
                    <a:pt x="185" y="94"/>
                  </a:cubicBezTo>
                  <a:cubicBezTo>
                    <a:pt x="185" y="94"/>
                    <a:pt x="185" y="94"/>
                    <a:pt x="185" y="94"/>
                  </a:cubicBezTo>
                  <a:moveTo>
                    <a:pt x="184" y="94"/>
                  </a:moveTo>
                  <a:cubicBezTo>
                    <a:pt x="184" y="94"/>
                    <a:pt x="184" y="94"/>
                    <a:pt x="184" y="94"/>
                  </a:cubicBezTo>
                  <a:cubicBezTo>
                    <a:pt x="184" y="94"/>
                    <a:pt x="184" y="94"/>
                    <a:pt x="184" y="94"/>
                  </a:cubicBezTo>
                  <a:moveTo>
                    <a:pt x="184" y="94"/>
                  </a:moveTo>
                  <a:cubicBezTo>
                    <a:pt x="184" y="94"/>
                    <a:pt x="184" y="94"/>
                    <a:pt x="184" y="94"/>
                  </a:cubicBezTo>
                  <a:cubicBezTo>
                    <a:pt x="184" y="94"/>
                    <a:pt x="184" y="94"/>
                    <a:pt x="184" y="94"/>
                  </a:cubicBezTo>
                  <a:moveTo>
                    <a:pt x="183" y="93"/>
                  </a:moveTo>
                  <a:cubicBezTo>
                    <a:pt x="183" y="93"/>
                    <a:pt x="183" y="94"/>
                    <a:pt x="183" y="94"/>
                  </a:cubicBezTo>
                  <a:cubicBezTo>
                    <a:pt x="183" y="94"/>
                    <a:pt x="183" y="93"/>
                    <a:pt x="183" y="93"/>
                  </a:cubicBezTo>
                  <a:moveTo>
                    <a:pt x="183" y="93"/>
                  </a:moveTo>
                  <a:cubicBezTo>
                    <a:pt x="183" y="93"/>
                    <a:pt x="183" y="93"/>
                    <a:pt x="183" y="93"/>
                  </a:cubicBezTo>
                  <a:cubicBezTo>
                    <a:pt x="183" y="93"/>
                    <a:pt x="183" y="93"/>
                    <a:pt x="183" y="93"/>
                  </a:cubicBezTo>
                  <a:moveTo>
                    <a:pt x="182" y="93"/>
                  </a:moveTo>
                  <a:cubicBezTo>
                    <a:pt x="182" y="93"/>
                    <a:pt x="182" y="93"/>
                    <a:pt x="183" y="93"/>
                  </a:cubicBezTo>
                  <a:cubicBezTo>
                    <a:pt x="182" y="93"/>
                    <a:pt x="182" y="93"/>
                    <a:pt x="182" y="93"/>
                  </a:cubicBezTo>
                  <a:moveTo>
                    <a:pt x="182" y="93"/>
                  </a:moveTo>
                  <a:cubicBezTo>
                    <a:pt x="182" y="93"/>
                    <a:pt x="182" y="93"/>
                    <a:pt x="182" y="93"/>
                  </a:cubicBezTo>
                  <a:cubicBezTo>
                    <a:pt x="182" y="93"/>
                    <a:pt x="182" y="93"/>
                    <a:pt x="182" y="93"/>
                  </a:cubicBezTo>
                  <a:moveTo>
                    <a:pt x="181" y="92"/>
                  </a:moveTo>
                  <a:cubicBezTo>
                    <a:pt x="181" y="92"/>
                    <a:pt x="182" y="92"/>
                    <a:pt x="182" y="93"/>
                  </a:cubicBezTo>
                  <a:cubicBezTo>
                    <a:pt x="182" y="92"/>
                    <a:pt x="181" y="92"/>
                    <a:pt x="181" y="92"/>
                  </a:cubicBezTo>
                  <a:moveTo>
                    <a:pt x="181" y="92"/>
                  </a:moveTo>
                  <a:cubicBezTo>
                    <a:pt x="181" y="92"/>
                    <a:pt x="181" y="92"/>
                    <a:pt x="181" y="92"/>
                  </a:cubicBezTo>
                  <a:cubicBezTo>
                    <a:pt x="181" y="92"/>
                    <a:pt x="181" y="92"/>
                    <a:pt x="181" y="92"/>
                  </a:cubicBezTo>
                  <a:moveTo>
                    <a:pt x="180" y="92"/>
                  </a:moveTo>
                  <a:cubicBezTo>
                    <a:pt x="181" y="92"/>
                    <a:pt x="181" y="92"/>
                    <a:pt x="181" y="92"/>
                  </a:cubicBezTo>
                  <a:cubicBezTo>
                    <a:pt x="181" y="92"/>
                    <a:pt x="181" y="92"/>
                    <a:pt x="180" y="92"/>
                  </a:cubicBezTo>
                  <a:moveTo>
                    <a:pt x="180" y="91"/>
                  </a:moveTo>
                  <a:cubicBezTo>
                    <a:pt x="180" y="92"/>
                    <a:pt x="180" y="92"/>
                    <a:pt x="180" y="92"/>
                  </a:cubicBezTo>
                  <a:cubicBezTo>
                    <a:pt x="180" y="92"/>
                    <a:pt x="180" y="92"/>
                    <a:pt x="180" y="91"/>
                  </a:cubicBezTo>
                  <a:moveTo>
                    <a:pt x="0" y="0"/>
                  </a:moveTo>
                  <a:cubicBezTo>
                    <a:pt x="0" y="0"/>
                    <a:pt x="0" y="0"/>
                    <a:pt x="0" y="0"/>
                  </a:cubicBezTo>
                  <a:cubicBezTo>
                    <a:pt x="0" y="0"/>
                    <a:pt x="0" y="0"/>
                    <a:pt x="0" y="0"/>
                  </a:cubicBezTo>
                  <a:cubicBezTo>
                    <a:pt x="0" y="0"/>
                    <a:pt x="0" y="0"/>
                    <a:pt x="0" y="0"/>
                  </a:cubicBezTo>
                  <a:cubicBezTo>
                    <a:pt x="0" y="0"/>
                    <a:pt x="0" y="0"/>
                    <a:pt x="0" y="0"/>
                  </a:cubicBezTo>
                  <a:cubicBezTo>
                    <a:pt x="62" y="24"/>
                    <a:pt x="123" y="55"/>
                    <a:pt x="180" y="91"/>
                  </a:cubicBezTo>
                  <a:cubicBezTo>
                    <a:pt x="123" y="55"/>
                    <a:pt x="62" y="24"/>
                    <a:pt x="0"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71"/>
            <p:cNvSpPr>
              <a:spLocks/>
            </p:cNvSpPr>
            <p:nvPr/>
          </p:nvSpPr>
          <p:spPr bwMode="auto">
            <a:xfrm>
              <a:off x="-3651352" y="492837"/>
              <a:ext cx="7938" cy="0"/>
            </a:xfrm>
            <a:custGeom>
              <a:avLst/>
              <a:gdLst>
                <a:gd name="T0" fmla="*/ 0 w 1"/>
                <a:gd name="T1" fmla="*/ 0 w 1"/>
                <a:gd name="T2" fmla="*/ 0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0" y="0"/>
                    <a:pt x="0" y="0"/>
                    <a:pt x="0" y="0"/>
                  </a:cubicBezTo>
                  <a:cubicBezTo>
                    <a:pt x="0" y="0"/>
                    <a:pt x="1" y="0"/>
                    <a:pt x="1" y="0"/>
                  </a:cubicBezTo>
                  <a:cubicBezTo>
                    <a:pt x="0" y="0"/>
                    <a:pt x="0" y="0"/>
                    <a:pt x="0" y="0"/>
                  </a:cubicBezTo>
                </a:path>
              </a:pathLst>
            </a:cu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72"/>
            <p:cNvSpPr>
              <a:spLocks/>
            </p:cNvSpPr>
            <p:nvPr/>
          </p:nvSpPr>
          <p:spPr bwMode="auto">
            <a:xfrm>
              <a:off x="-3651352" y="49283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Oval 73"/>
            <p:cNvSpPr>
              <a:spLocks noChangeArrowheads="1"/>
            </p:cNvSpPr>
            <p:nvPr/>
          </p:nvSpPr>
          <p:spPr bwMode="auto">
            <a:xfrm>
              <a:off x="-3643414" y="492837"/>
              <a:ext cx="1588" cy="1588"/>
            </a:xfrm>
            <a:prstGeom prst="ellipse">
              <a:avLst/>
            </a:pr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74"/>
            <p:cNvSpPr>
              <a:spLocks/>
            </p:cNvSpPr>
            <p:nvPr/>
          </p:nvSpPr>
          <p:spPr bwMode="auto">
            <a:xfrm>
              <a:off x="-3643414" y="49283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75"/>
            <p:cNvSpPr>
              <a:spLocks noEditPoints="1"/>
            </p:cNvSpPr>
            <p:nvPr/>
          </p:nvSpPr>
          <p:spPr bwMode="auto">
            <a:xfrm>
              <a:off x="-3643414" y="492837"/>
              <a:ext cx="6350" cy="6350"/>
            </a:xfrm>
            <a:custGeom>
              <a:avLst/>
              <a:gdLst>
                <a:gd name="T0" fmla="*/ 1 w 1"/>
                <a:gd name="T1" fmla="*/ 1 h 1"/>
                <a:gd name="T2" fmla="*/ 1 w 1"/>
                <a:gd name="T3" fmla="*/ 1 h 1"/>
                <a:gd name="T4" fmla="*/ 1 w 1"/>
                <a:gd name="T5" fmla="*/ 1 h 1"/>
                <a:gd name="T6" fmla="*/ 1 w 1"/>
                <a:gd name="T7" fmla="*/ 1 h 1"/>
                <a:gd name="T8" fmla="*/ 1 w 1"/>
                <a:gd name="T9" fmla="*/ 1 h 1"/>
                <a:gd name="T10" fmla="*/ 0 w 1"/>
                <a:gd name="T11" fmla="*/ 0 h 1"/>
                <a:gd name="T12" fmla="*/ 1 w 1"/>
                <a:gd name="T13" fmla="*/ 1 h 1"/>
                <a:gd name="T14" fmla="*/ 0 w 1"/>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1" y="1"/>
                  </a:moveTo>
                  <a:cubicBezTo>
                    <a:pt x="1" y="1"/>
                    <a:pt x="1" y="1"/>
                    <a:pt x="1" y="1"/>
                  </a:cubicBezTo>
                  <a:cubicBezTo>
                    <a:pt x="1" y="1"/>
                    <a:pt x="1" y="1"/>
                    <a:pt x="1" y="1"/>
                  </a:cubicBezTo>
                  <a:cubicBezTo>
                    <a:pt x="1" y="1"/>
                    <a:pt x="1" y="1"/>
                    <a:pt x="1" y="1"/>
                  </a:cubicBezTo>
                  <a:cubicBezTo>
                    <a:pt x="1" y="1"/>
                    <a:pt x="1" y="1"/>
                    <a:pt x="1" y="1"/>
                  </a:cubicBezTo>
                  <a:moveTo>
                    <a:pt x="0" y="0"/>
                  </a:moveTo>
                  <a:cubicBezTo>
                    <a:pt x="0" y="0"/>
                    <a:pt x="1" y="1"/>
                    <a:pt x="1" y="1"/>
                  </a:cubicBezTo>
                  <a:cubicBezTo>
                    <a:pt x="1" y="1"/>
                    <a:pt x="0" y="0"/>
                    <a:pt x="0" y="0"/>
                  </a:cubicBezTo>
                </a:path>
              </a:pathLst>
            </a:cu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76"/>
            <p:cNvSpPr>
              <a:spLocks/>
            </p:cNvSpPr>
            <p:nvPr/>
          </p:nvSpPr>
          <p:spPr bwMode="auto">
            <a:xfrm>
              <a:off x="-3637064" y="49918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77"/>
            <p:cNvSpPr>
              <a:spLocks/>
            </p:cNvSpPr>
            <p:nvPr/>
          </p:nvSpPr>
          <p:spPr bwMode="auto">
            <a:xfrm>
              <a:off x="-3637064" y="499187"/>
              <a:ext cx="6350" cy="0"/>
            </a:xfrm>
            <a:custGeom>
              <a:avLst/>
              <a:gdLst>
                <a:gd name="T0" fmla="*/ 0 w 1"/>
                <a:gd name="T1" fmla="*/ 1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1" y="0"/>
                    <a:pt x="1" y="0"/>
                  </a:cubicBezTo>
                  <a:cubicBezTo>
                    <a:pt x="1" y="0"/>
                    <a:pt x="1" y="0"/>
                    <a:pt x="1" y="0"/>
                  </a:cubicBezTo>
                  <a:cubicBezTo>
                    <a:pt x="1" y="0"/>
                    <a:pt x="1" y="0"/>
                    <a:pt x="1" y="0"/>
                  </a:cubicBezTo>
                  <a:cubicBezTo>
                    <a:pt x="1" y="0"/>
                    <a:pt x="1" y="0"/>
                    <a:pt x="0" y="0"/>
                  </a:cubicBezTo>
                </a:path>
              </a:pathLst>
            </a:cu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78"/>
            <p:cNvSpPr>
              <a:spLocks/>
            </p:cNvSpPr>
            <p:nvPr/>
          </p:nvSpPr>
          <p:spPr bwMode="auto">
            <a:xfrm>
              <a:off x="-3630714" y="49918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Oval 79"/>
            <p:cNvSpPr>
              <a:spLocks noChangeArrowheads="1"/>
            </p:cNvSpPr>
            <p:nvPr/>
          </p:nvSpPr>
          <p:spPr bwMode="auto">
            <a:xfrm>
              <a:off x="-3630714" y="505537"/>
              <a:ext cx="1588" cy="1588"/>
            </a:xfrm>
            <a:prstGeom prst="ellipse">
              <a:avLst/>
            </a:pr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80"/>
            <p:cNvSpPr>
              <a:spLocks/>
            </p:cNvSpPr>
            <p:nvPr/>
          </p:nvSpPr>
          <p:spPr bwMode="auto">
            <a:xfrm>
              <a:off x="-3630714" y="50553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81"/>
            <p:cNvSpPr>
              <a:spLocks noEditPoints="1"/>
            </p:cNvSpPr>
            <p:nvPr/>
          </p:nvSpPr>
          <p:spPr bwMode="auto">
            <a:xfrm>
              <a:off x="-3630714" y="505537"/>
              <a:ext cx="14288" cy="7938"/>
            </a:xfrm>
            <a:custGeom>
              <a:avLst/>
              <a:gdLst>
                <a:gd name="T0" fmla="*/ 2 w 2"/>
                <a:gd name="T1" fmla="*/ 1 h 1"/>
                <a:gd name="T2" fmla="*/ 2 w 2"/>
                <a:gd name="T3" fmla="*/ 1 h 1"/>
                <a:gd name="T4" fmla="*/ 2 w 2"/>
                <a:gd name="T5" fmla="*/ 1 h 1"/>
                <a:gd name="T6" fmla="*/ 2 w 2"/>
                <a:gd name="T7" fmla="*/ 1 h 1"/>
                <a:gd name="T8" fmla="*/ 2 w 2"/>
                <a:gd name="T9" fmla="*/ 1 h 1"/>
                <a:gd name="T10" fmla="*/ 1 w 2"/>
                <a:gd name="T11" fmla="*/ 0 h 1"/>
                <a:gd name="T12" fmla="*/ 1 w 2"/>
                <a:gd name="T13" fmla="*/ 0 h 1"/>
                <a:gd name="T14" fmla="*/ 1 w 2"/>
                <a:gd name="T15" fmla="*/ 0 h 1"/>
                <a:gd name="T16" fmla="*/ 0 w 2"/>
                <a:gd name="T17" fmla="*/ 0 h 1"/>
                <a:gd name="T18" fmla="*/ 0 w 2"/>
                <a:gd name="T19" fmla="*/ 0 h 1"/>
                <a:gd name="T20" fmla="*/ 0 w 2"/>
                <a:gd name="T21"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 h="1">
                  <a:moveTo>
                    <a:pt x="2" y="1"/>
                  </a:moveTo>
                  <a:cubicBezTo>
                    <a:pt x="2" y="1"/>
                    <a:pt x="2" y="1"/>
                    <a:pt x="2" y="1"/>
                  </a:cubicBezTo>
                  <a:cubicBezTo>
                    <a:pt x="2" y="1"/>
                    <a:pt x="2" y="1"/>
                    <a:pt x="2" y="1"/>
                  </a:cubicBezTo>
                  <a:cubicBezTo>
                    <a:pt x="2" y="1"/>
                    <a:pt x="2" y="1"/>
                    <a:pt x="2" y="1"/>
                  </a:cubicBezTo>
                  <a:cubicBezTo>
                    <a:pt x="2" y="1"/>
                    <a:pt x="2" y="1"/>
                    <a:pt x="2" y="1"/>
                  </a:cubicBezTo>
                  <a:moveTo>
                    <a:pt x="1" y="0"/>
                  </a:moveTo>
                  <a:cubicBezTo>
                    <a:pt x="1" y="0"/>
                    <a:pt x="1" y="0"/>
                    <a:pt x="1" y="0"/>
                  </a:cubicBezTo>
                  <a:cubicBezTo>
                    <a:pt x="1" y="0"/>
                    <a:pt x="1" y="0"/>
                    <a:pt x="1" y="0"/>
                  </a:cubicBezTo>
                  <a:moveTo>
                    <a:pt x="0" y="0"/>
                  </a:moveTo>
                  <a:cubicBezTo>
                    <a:pt x="0" y="0"/>
                    <a:pt x="0" y="0"/>
                    <a:pt x="0" y="0"/>
                  </a:cubicBezTo>
                  <a:cubicBezTo>
                    <a:pt x="0" y="0"/>
                    <a:pt x="0" y="0"/>
                    <a:pt x="0" y="0"/>
                  </a:cubicBezTo>
                </a:path>
              </a:pathLst>
            </a:cu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82"/>
            <p:cNvSpPr>
              <a:spLocks/>
            </p:cNvSpPr>
            <p:nvPr/>
          </p:nvSpPr>
          <p:spPr bwMode="auto">
            <a:xfrm>
              <a:off x="-3616427" y="51347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Oval 83"/>
            <p:cNvSpPr>
              <a:spLocks noChangeArrowheads="1"/>
            </p:cNvSpPr>
            <p:nvPr/>
          </p:nvSpPr>
          <p:spPr bwMode="auto">
            <a:xfrm>
              <a:off x="-3616427" y="513475"/>
              <a:ext cx="1588" cy="1588"/>
            </a:xfrm>
            <a:prstGeom prst="ellipse">
              <a:avLst/>
            </a:pr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84"/>
            <p:cNvSpPr>
              <a:spLocks/>
            </p:cNvSpPr>
            <p:nvPr/>
          </p:nvSpPr>
          <p:spPr bwMode="auto">
            <a:xfrm>
              <a:off x="-3616427" y="51347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Oval 85"/>
            <p:cNvSpPr>
              <a:spLocks noChangeArrowheads="1"/>
            </p:cNvSpPr>
            <p:nvPr/>
          </p:nvSpPr>
          <p:spPr bwMode="auto">
            <a:xfrm>
              <a:off x="-3608489" y="513475"/>
              <a:ext cx="1588" cy="1588"/>
            </a:xfrm>
            <a:prstGeom prst="ellipse">
              <a:avLst/>
            </a:pr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86"/>
            <p:cNvSpPr>
              <a:spLocks/>
            </p:cNvSpPr>
            <p:nvPr/>
          </p:nvSpPr>
          <p:spPr bwMode="auto">
            <a:xfrm>
              <a:off x="-3608489" y="51347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87"/>
            <p:cNvSpPr>
              <a:spLocks noEditPoints="1"/>
            </p:cNvSpPr>
            <p:nvPr/>
          </p:nvSpPr>
          <p:spPr bwMode="auto">
            <a:xfrm>
              <a:off x="-3608489" y="519825"/>
              <a:ext cx="6350" cy="0"/>
            </a:xfrm>
            <a:custGeom>
              <a:avLst/>
              <a:gdLst>
                <a:gd name="T0" fmla="*/ 1 w 1"/>
                <a:gd name="T1" fmla="*/ 1 w 1"/>
                <a:gd name="T2" fmla="*/ 1 w 1"/>
                <a:gd name="T3" fmla="*/ 1 w 1"/>
                <a:gd name="T4" fmla="*/ 1 w 1"/>
                <a:gd name="T5" fmla="*/ 1 w 1"/>
                <a:gd name="T6" fmla="*/ 1 w 1"/>
                <a:gd name="T7" fmla="*/ 1 w 1"/>
                <a:gd name="T8" fmla="*/ 0 w 1"/>
                <a:gd name="T9" fmla="*/ 0 w 1"/>
                <a:gd name="T10" fmla="*/ 0 w 1"/>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Lst>
              <a:rect l="0" t="0" r="r" b="b"/>
              <a:pathLst>
                <a:path w="1">
                  <a:moveTo>
                    <a:pt x="1" y="0"/>
                  </a:moveTo>
                  <a:cubicBezTo>
                    <a:pt x="1" y="0"/>
                    <a:pt x="1" y="0"/>
                    <a:pt x="1" y="0"/>
                  </a:cubicBezTo>
                  <a:cubicBezTo>
                    <a:pt x="1" y="0"/>
                    <a:pt x="1" y="0"/>
                    <a:pt x="1" y="0"/>
                  </a:cubicBezTo>
                  <a:cubicBezTo>
                    <a:pt x="1" y="0"/>
                    <a:pt x="1" y="0"/>
                    <a:pt x="1" y="0"/>
                  </a:cubicBezTo>
                  <a:cubicBezTo>
                    <a:pt x="1" y="0"/>
                    <a:pt x="1" y="0"/>
                    <a:pt x="1" y="0"/>
                  </a:cubicBezTo>
                  <a:moveTo>
                    <a:pt x="1" y="0"/>
                  </a:moveTo>
                  <a:cubicBezTo>
                    <a:pt x="1" y="0"/>
                    <a:pt x="1" y="0"/>
                    <a:pt x="1" y="0"/>
                  </a:cubicBezTo>
                  <a:cubicBezTo>
                    <a:pt x="1" y="0"/>
                    <a:pt x="1" y="0"/>
                    <a:pt x="1" y="0"/>
                  </a:cubicBezTo>
                  <a:moveTo>
                    <a:pt x="0" y="0"/>
                  </a:moveTo>
                  <a:cubicBezTo>
                    <a:pt x="0" y="0"/>
                    <a:pt x="0" y="0"/>
                    <a:pt x="0" y="0"/>
                  </a:cubicBezTo>
                  <a:cubicBezTo>
                    <a:pt x="0" y="0"/>
                    <a:pt x="0" y="0"/>
                    <a:pt x="0" y="0"/>
                  </a:cubicBezTo>
                </a:path>
              </a:pathLst>
            </a:cu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Freeform 88"/>
            <p:cNvSpPr>
              <a:spLocks/>
            </p:cNvSpPr>
            <p:nvPr/>
          </p:nvSpPr>
          <p:spPr bwMode="auto">
            <a:xfrm>
              <a:off x="-3602139" y="51982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Oval 89"/>
            <p:cNvSpPr>
              <a:spLocks noChangeArrowheads="1"/>
            </p:cNvSpPr>
            <p:nvPr/>
          </p:nvSpPr>
          <p:spPr bwMode="auto">
            <a:xfrm>
              <a:off x="-3594202" y="527762"/>
              <a:ext cx="1588" cy="1588"/>
            </a:xfrm>
            <a:prstGeom prst="ellipse">
              <a:avLst/>
            </a:pr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90"/>
            <p:cNvSpPr>
              <a:spLocks/>
            </p:cNvSpPr>
            <p:nvPr/>
          </p:nvSpPr>
          <p:spPr bwMode="auto">
            <a:xfrm>
              <a:off x="-3594202" y="52776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Oval 91"/>
            <p:cNvSpPr>
              <a:spLocks noChangeArrowheads="1"/>
            </p:cNvSpPr>
            <p:nvPr/>
          </p:nvSpPr>
          <p:spPr bwMode="auto">
            <a:xfrm>
              <a:off x="-3594202" y="527762"/>
              <a:ext cx="1588" cy="1588"/>
            </a:xfrm>
            <a:prstGeom prst="ellipse">
              <a:avLst/>
            </a:pr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92"/>
            <p:cNvSpPr>
              <a:spLocks/>
            </p:cNvSpPr>
            <p:nvPr/>
          </p:nvSpPr>
          <p:spPr bwMode="auto">
            <a:xfrm>
              <a:off x="-3594202" y="52776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Oval 93"/>
            <p:cNvSpPr>
              <a:spLocks noChangeArrowheads="1"/>
            </p:cNvSpPr>
            <p:nvPr/>
          </p:nvSpPr>
          <p:spPr bwMode="auto">
            <a:xfrm>
              <a:off x="-3587852" y="534112"/>
              <a:ext cx="1588" cy="1588"/>
            </a:xfrm>
            <a:prstGeom prst="ellipse">
              <a:avLst/>
            </a:pr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94"/>
            <p:cNvSpPr>
              <a:spLocks/>
            </p:cNvSpPr>
            <p:nvPr/>
          </p:nvSpPr>
          <p:spPr bwMode="auto">
            <a:xfrm>
              <a:off x="-3587852" y="53411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Oval 95"/>
            <p:cNvSpPr>
              <a:spLocks noChangeArrowheads="1"/>
            </p:cNvSpPr>
            <p:nvPr/>
          </p:nvSpPr>
          <p:spPr bwMode="auto">
            <a:xfrm>
              <a:off x="-3581502" y="534112"/>
              <a:ext cx="1588" cy="1588"/>
            </a:xfrm>
            <a:prstGeom prst="ellipse">
              <a:avLst/>
            </a:pr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96"/>
            <p:cNvSpPr>
              <a:spLocks/>
            </p:cNvSpPr>
            <p:nvPr/>
          </p:nvSpPr>
          <p:spPr bwMode="auto">
            <a:xfrm>
              <a:off x="-3581502" y="53411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Oval 97"/>
            <p:cNvSpPr>
              <a:spLocks noChangeArrowheads="1"/>
            </p:cNvSpPr>
            <p:nvPr/>
          </p:nvSpPr>
          <p:spPr bwMode="auto">
            <a:xfrm>
              <a:off x="-3581502" y="534112"/>
              <a:ext cx="1588" cy="1588"/>
            </a:xfrm>
            <a:prstGeom prst="ellipse">
              <a:avLst/>
            </a:pr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98"/>
            <p:cNvSpPr>
              <a:spLocks/>
            </p:cNvSpPr>
            <p:nvPr/>
          </p:nvSpPr>
          <p:spPr bwMode="auto">
            <a:xfrm>
              <a:off x="-3581502" y="53411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Oval 99"/>
            <p:cNvSpPr>
              <a:spLocks noChangeArrowheads="1"/>
            </p:cNvSpPr>
            <p:nvPr/>
          </p:nvSpPr>
          <p:spPr bwMode="auto">
            <a:xfrm>
              <a:off x="-3573564" y="542050"/>
              <a:ext cx="1588" cy="1588"/>
            </a:xfrm>
            <a:prstGeom prst="ellipse">
              <a:avLst/>
            </a:pr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100"/>
            <p:cNvSpPr>
              <a:spLocks/>
            </p:cNvSpPr>
            <p:nvPr/>
          </p:nvSpPr>
          <p:spPr bwMode="auto">
            <a:xfrm>
              <a:off x="-3573564" y="54205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101"/>
            <p:cNvSpPr>
              <a:spLocks noEditPoints="1"/>
            </p:cNvSpPr>
            <p:nvPr/>
          </p:nvSpPr>
          <p:spPr bwMode="auto">
            <a:xfrm>
              <a:off x="-9152039" y="-3047288"/>
              <a:ext cx="4446588" cy="3027363"/>
            </a:xfrm>
            <a:custGeom>
              <a:avLst/>
              <a:gdLst>
                <a:gd name="T0" fmla="*/ 1 w 633"/>
                <a:gd name="T1" fmla="*/ 431 h 432"/>
                <a:gd name="T2" fmla="*/ 1 w 633"/>
                <a:gd name="T3" fmla="*/ 432 h 432"/>
                <a:gd name="T4" fmla="*/ 1 w 633"/>
                <a:gd name="T5" fmla="*/ 431 h 432"/>
                <a:gd name="T6" fmla="*/ 172 w 633"/>
                <a:gd name="T7" fmla="*/ 0 h 432"/>
                <a:gd name="T8" fmla="*/ 0 w 633"/>
                <a:gd name="T9" fmla="*/ 0 h 432"/>
                <a:gd name="T10" fmla="*/ 0 w 633"/>
                <a:gd name="T11" fmla="*/ 432 h 432"/>
                <a:gd name="T12" fmla="*/ 0 w 633"/>
                <a:gd name="T13" fmla="*/ 432 h 432"/>
                <a:gd name="T14" fmla="*/ 0 w 633"/>
                <a:gd name="T15" fmla="*/ 432 h 432"/>
                <a:gd name="T16" fmla="*/ 0 w 633"/>
                <a:gd name="T17" fmla="*/ 432 h 432"/>
                <a:gd name="T18" fmla="*/ 0 w 633"/>
                <a:gd name="T19" fmla="*/ 414 h 432"/>
                <a:gd name="T20" fmla="*/ 314 w 633"/>
                <a:gd name="T21" fmla="*/ 338 h 432"/>
                <a:gd name="T22" fmla="*/ 611 w 633"/>
                <a:gd name="T23" fmla="*/ 397 h 432"/>
                <a:gd name="T24" fmla="*/ 633 w 633"/>
                <a:gd name="T25" fmla="*/ 377 h 432"/>
                <a:gd name="T26" fmla="*/ 172 w 633"/>
                <a:gd name="T27" fmla="*/ 0 h 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33" h="432">
                  <a:moveTo>
                    <a:pt x="1" y="431"/>
                  </a:moveTo>
                  <a:cubicBezTo>
                    <a:pt x="1" y="431"/>
                    <a:pt x="1" y="432"/>
                    <a:pt x="1" y="432"/>
                  </a:cubicBezTo>
                  <a:cubicBezTo>
                    <a:pt x="1" y="432"/>
                    <a:pt x="1" y="431"/>
                    <a:pt x="1" y="431"/>
                  </a:cubicBezTo>
                  <a:moveTo>
                    <a:pt x="172" y="0"/>
                  </a:moveTo>
                  <a:cubicBezTo>
                    <a:pt x="0" y="0"/>
                    <a:pt x="0" y="0"/>
                    <a:pt x="0" y="0"/>
                  </a:cubicBezTo>
                  <a:cubicBezTo>
                    <a:pt x="0" y="432"/>
                    <a:pt x="0" y="432"/>
                    <a:pt x="0" y="432"/>
                  </a:cubicBezTo>
                  <a:cubicBezTo>
                    <a:pt x="0" y="432"/>
                    <a:pt x="0" y="432"/>
                    <a:pt x="0" y="432"/>
                  </a:cubicBezTo>
                  <a:cubicBezTo>
                    <a:pt x="0" y="432"/>
                    <a:pt x="0" y="432"/>
                    <a:pt x="0" y="432"/>
                  </a:cubicBezTo>
                  <a:cubicBezTo>
                    <a:pt x="0" y="432"/>
                    <a:pt x="0" y="432"/>
                    <a:pt x="0" y="432"/>
                  </a:cubicBezTo>
                  <a:cubicBezTo>
                    <a:pt x="0" y="414"/>
                    <a:pt x="0" y="414"/>
                    <a:pt x="0" y="414"/>
                  </a:cubicBezTo>
                  <a:cubicBezTo>
                    <a:pt x="102" y="362"/>
                    <a:pt x="208" y="338"/>
                    <a:pt x="314" y="338"/>
                  </a:cubicBezTo>
                  <a:cubicBezTo>
                    <a:pt x="415" y="338"/>
                    <a:pt x="515" y="359"/>
                    <a:pt x="611" y="397"/>
                  </a:cubicBezTo>
                  <a:cubicBezTo>
                    <a:pt x="618" y="390"/>
                    <a:pt x="626" y="383"/>
                    <a:pt x="633" y="377"/>
                  </a:cubicBezTo>
                  <a:cubicBezTo>
                    <a:pt x="401" y="326"/>
                    <a:pt x="248" y="162"/>
                    <a:pt x="172" y="0"/>
                  </a:cubicBezTo>
                </a:path>
              </a:pathLst>
            </a:cu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102"/>
            <p:cNvSpPr>
              <a:spLocks/>
            </p:cNvSpPr>
            <p:nvPr/>
          </p:nvSpPr>
          <p:spPr bwMode="auto">
            <a:xfrm>
              <a:off x="-9152039" y="-61200"/>
              <a:ext cx="84138" cy="41275"/>
            </a:xfrm>
            <a:custGeom>
              <a:avLst/>
              <a:gdLst>
                <a:gd name="T0" fmla="*/ 12 w 12"/>
                <a:gd name="T1" fmla="*/ 0 h 6"/>
                <a:gd name="T2" fmla="*/ 1 w 12"/>
                <a:gd name="T3" fmla="*/ 5 h 6"/>
                <a:gd name="T4" fmla="*/ 1 w 12"/>
                <a:gd name="T5" fmla="*/ 6 h 6"/>
                <a:gd name="T6" fmla="*/ 0 w 12"/>
                <a:gd name="T7" fmla="*/ 6 h 6"/>
                <a:gd name="T8" fmla="*/ 0 w 12"/>
                <a:gd name="T9" fmla="*/ 6 h 6"/>
                <a:gd name="T10" fmla="*/ 12 w 12"/>
                <a:gd name="T11" fmla="*/ 0 h 6"/>
              </a:gdLst>
              <a:ahLst/>
              <a:cxnLst>
                <a:cxn ang="0">
                  <a:pos x="T0" y="T1"/>
                </a:cxn>
                <a:cxn ang="0">
                  <a:pos x="T2" y="T3"/>
                </a:cxn>
                <a:cxn ang="0">
                  <a:pos x="T4" y="T5"/>
                </a:cxn>
                <a:cxn ang="0">
                  <a:pos x="T6" y="T7"/>
                </a:cxn>
                <a:cxn ang="0">
                  <a:pos x="T8" y="T9"/>
                </a:cxn>
                <a:cxn ang="0">
                  <a:pos x="T10" y="T11"/>
                </a:cxn>
              </a:cxnLst>
              <a:rect l="0" t="0" r="r" b="b"/>
              <a:pathLst>
                <a:path w="12" h="6">
                  <a:moveTo>
                    <a:pt x="12" y="0"/>
                  </a:moveTo>
                  <a:cubicBezTo>
                    <a:pt x="9" y="2"/>
                    <a:pt x="5" y="3"/>
                    <a:pt x="1" y="5"/>
                  </a:cubicBezTo>
                  <a:cubicBezTo>
                    <a:pt x="1" y="5"/>
                    <a:pt x="1" y="6"/>
                    <a:pt x="1" y="6"/>
                  </a:cubicBezTo>
                  <a:cubicBezTo>
                    <a:pt x="0" y="6"/>
                    <a:pt x="0" y="6"/>
                    <a:pt x="0" y="6"/>
                  </a:cubicBezTo>
                  <a:cubicBezTo>
                    <a:pt x="0" y="6"/>
                    <a:pt x="0" y="6"/>
                    <a:pt x="0" y="6"/>
                  </a:cubicBezTo>
                  <a:cubicBezTo>
                    <a:pt x="4" y="4"/>
                    <a:pt x="8" y="2"/>
                    <a:pt x="12"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103"/>
            <p:cNvSpPr>
              <a:spLocks/>
            </p:cNvSpPr>
            <p:nvPr/>
          </p:nvSpPr>
          <p:spPr bwMode="auto">
            <a:xfrm>
              <a:off x="-4859439" y="-405688"/>
              <a:ext cx="153988" cy="141288"/>
            </a:xfrm>
            <a:custGeom>
              <a:avLst/>
              <a:gdLst>
                <a:gd name="T0" fmla="*/ 22 w 22"/>
                <a:gd name="T1" fmla="*/ 0 h 20"/>
                <a:gd name="T2" fmla="*/ 0 w 22"/>
                <a:gd name="T3" fmla="*/ 20 h 20"/>
                <a:gd name="T4" fmla="*/ 0 w 22"/>
                <a:gd name="T5" fmla="*/ 20 h 20"/>
                <a:gd name="T6" fmla="*/ 22 w 22"/>
                <a:gd name="T7" fmla="*/ 0 h 20"/>
                <a:gd name="T8" fmla="*/ 22 w 22"/>
                <a:gd name="T9" fmla="*/ 0 h 20"/>
              </a:gdLst>
              <a:ahLst/>
              <a:cxnLst>
                <a:cxn ang="0">
                  <a:pos x="T0" y="T1"/>
                </a:cxn>
                <a:cxn ang="0">
                  <a:pos x="T2" y="T3"/>
                </a:cxn>
                <a:cxn ang="0">
                  <a:pos x="T4" y="T5"/>
                </a:cxn>
                <a:cxn ang="0">
                  <a:pos x="T6" y="T7"/>
                </a:cxn>
                <a:cxn ang="0">
                  <a:pos x="T8" y="T9"/>
                </a:cxn>
              </a:cxnLst>
              <a:rect l="0" t="0" r="r" b="b"/>
              <a:pathLst>
                <a:path w="22" h="20">
                  <a:moveTo>
                    <a:pt x="22" y="0"/>
                  </a:moveTo>
                  <a:cubicBezTo>
                    <a:pt x="15" y="6"/>
                    <a:pt x="7" y="13"/>
                    <a:pt x="0" y="20"/>
                  </a:cubicBezTo>
                  <a:cubicBezTo>
                    <a:pt x="0" y="20"/>
                    <a:pt x="0" y="20"/>
                    <a:pt x="0" y="20"/>
                  </a:cubicBezTo>
                  <a:cubicBezTo>
                    <a:pt x="7" y="13"/>
                    <a:pt x="15" y="6"/>
                    <a:pt x="22" y="0"/>
                  </a:cubicBezTo>
                  <a:cubicBezTo>
                    <a:pt x="22" y="0"/>
                    <a:pt x="22" y="0"/>
                    <a:pt x="22" y="0"/>
                  </a:cubicBezTo>
                </a:path>
              </a:pathLst>
            </a:custGeom>
            <a:solidFill>
              <a:srgbClr val="F0C20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104"/>
            <p:cNvSpPr>
              <a:spLocks noEditPoints="1"/>
            </p:cNvSpPr>
            <p:nvPr/>
          </p:nvSpPr>
          <p:spPr bwMode="auto">
            <a:xfrm>
              <a:off x="-6947002" y="-551738"/>
              <a:ext cx="1995488" cy="377825"/>
            </a:xfrm>
            <a:custGeom>
              <a:avLst/>
              <a:gdLst>
                <a:gd name="T0" fmla="*/ 0 w 284"/>
                <a:gd name="T1" fmla="*/ 0 h 54"/>
                <a:gd name="T2" fmla="*/ 284 w 284"/>
                <a:gd name="T3" fmla="*/ 54 h 54"/>
                <a:gd name="T4" fmla="*/ 284 w 284"/>
                <a:gd name="T5" fmla="*/ 54 h 54"/>
                <a:gd name="T6" fmla="*/ 0 w 284"/>
                <a:gd name="T7" fmla="*/ 0 h 54"/>
                <a:gd name="T8" fmla="*/ 0 w 284"/>
                <a:gd name="T9" fmla="*/ 0 h 54"/>
                <a:gd name="T10" fmla="*/ 0 w 284"/>
                <a:gd name="T11" fmla="*/ 0 h 54"/>
                <a:gd name="T12" fmla="*/ 0 w 284"/>
                <a:gd name="T13" fmla="*/ 0 h 54"/>
                <a:gd name="T14" fmla="*/ 0 w 284"/>
                <a:gd name="T15" fmla="*/ 0 h 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4" h="54">
                  <a:moveTo>
                    <a:pt x="0" y="0"/>
                  </a:moveTo>
                  <a:cubicBezTo>
                    <a:pt x="96" y="0"/>
                    <a:pt x="192" y="19"/>
                    <a:pt x="284" y="54"/>
                  </a:cubicBezTo>
                  <a:cubicBezTo>
                    <a:pt x="284" y="54"/>
                    <a:pt x="284" y="54"/>
                    <a:pt x="284" y="54"/>
                  </a:cubicBezTo>
                  <a:cubicBezTo>
                    <a:pt x="192" y="19"/>
                    <a:pt x="96" y="0"/>
                    <a:pt x="0" y="0"/>
                  </a:cubicBezTo>
                  <a:moveTo>
                    <a:pt x="0" y="0"/>
                  </a:moveTo>
                  <a:cubicBezTo>
                    <a:pt x="0" y="0"/>
                    <a:pt x="0" y="0"/>
                    <a:pt x="0" y="0"/>
                  </a:cubicBezTo>
                  <a:cubicBezTo>
                    <a:pt x="0" y="0"/>
                    <a:pt x="0" y="0"/>
                    <a:pt x="0" y="0"/>
                  </a:cubicBezTo>
                  <a:cubicBezTo>
                    <a:pt x="0" y="0"/>
                    <a:pt x="0" y="0"/>
                    <a:pt x="0" y="0"/>
                  </a:cubicBezTo>
                </a:path>
              </a:pathLst>
            </a:cu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105"/>
            <p:cNvSpPr>
              <a:spLocks noEditPoints="1"/>
            </p:cNvSpPr>
            <p:nvPr/>
          </p:nvSpPr>
          <p:spPr bwMode="auto">
            <a:xfrm>
              <a:off x="-7993164" y="-551738"/>
              <a:ext cx="3041650" cy="377825"/>
            </a:xfrm>
            <a:custGeom>
              <a:avLst/>
              <a:gdLst>
                <a:gd name="T0" fmla="*/ 433 w 433"/>
                <a:gd name="T1" fmla="*/ 54 h 54"/>
                <a:gd name="T2" fmla="*/ 433 w 433"/>
                <a:gd name="T3" fmla="*/ 54 h 54"/>
                <a:gd name="T4" fmla="*/ 433 w 433"/>
                <a:gd name="T5" fmla="*/ 54 h 54"/>
                <a:gd name="T6" fmla="*/ 433 w 433"/>
                <a:gd name="T7" fmla="*/ 54 h 54"/>
                <a:gd name="T8" fmla="*/ 149 w 433"/>
                <a:gd name="T9" fmla="*/ 0 h 54"/>
                <a:gd name="T10" fmla="*/ 149 w 433"/>
                <a:gd name="T11" fmla="*/ 0 h 54"/>
                <a:gd name="T12" fmla="*/ 0 w 433"/>
                <a:gd name="T13" fmla="*/ 16 h 54"/>
                <a:gd name="T14" fmla="*/ 149 w 433"/>
                <a:gd name="T15" fmla="*/ 0 h 54"/>
                <a:gd name="T16" fmla="*/ 433 w 433"/>
                <a:gd name="T17" fmla="*/ 54 h 54"/>
                <a:gd name="T18" fmla="*/ 433 w 433"/>
                <a:gd name="T19" fmla="*/ 54 h 54"/>
                <a:gd name="T20" fmla="*/ 149 w 433"/>
                <a:gd name="T21" fmla="*/ 0 h 54"/>
                <a:gd name="T22" fmla="*/ 149 w 433"/>
                <a:gd name="T23"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33" h="54">
                  <a:moveTo>
                    <a:pt x="433" y="54"/>
                  </a:moveTo>
                  <a:cubicBezTo>
                    <a:pt x="433" y="54"/>
                    <a:pt x="433" y="54"/>
                    <a:pt x="433" y="54"/>
                  </a:cubicBezTo>
                  <a:cubicBezTo>
                    <a:pt x="433" y="54"/>
                    <a:pt x="433" y="54"/>
                    <a:pt x="433" y="54"/>
                  </a:cubicBezTo>
                  <a:cubicBezTo>
                    <a:pt x="433" y="54"/>
                    <a:pt x="433" y="54"/>
                    <a:pt x="433" y="54"/>
                  </a:cubicBezTo>
                  <a:moveTo>
                    <a:pt x="149" y="0"/>
                  </a:moveTo>
                  <a:cubicBezTo>
                    <a:pt x="149" y="0"/>
                    <a:pt x="149" y="0"/>
                    <a:pt x="149" y="0"/>
                  </a:cubicBezTo>
                  <a:cubicBezTo>
                    <a:pt x="99" y="0"/>
                    <a:pt x="49" y="5"/>
                    <a:pt x="0" y="16"/>
                  </a:cubicBezTo>
                  <a:cubicBezTo>
                    <a:pt x="49" y="5"/>
                    <a:pt x="99" y="0"/>
                    <a:pt x="149" y="0"/>
                  </a:cubicBezTo>
                  <a:cubicBezTo>
                    <a:pt x="245" y="0"/>
                    <a:pt x="341" y="19"/>
                    <a:pt x="433" y="54"/>
                  </a:cubicBezTo>
                  <a:cubicBezTo>
                    <a:pt x="433" y="54"/>
                    <a:pt x="433" y="54"/>
                    <a:pt x="433" y="54"/>
                  </a:cubicBezTo>
                  <a:cubicBezTo>
                    <a:pt x="341" y="19"/>
                    <a:pt x="245" y="0"/>
                    <a:pt x="149" y="0"/>
                  </a:cubicBezTo>
                  <a:cubicBezTo>
                    <a:pt x="149" y="0"/>
                    <a:pt x="149" y="0"/>
                    <a:pt x="149"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Freeform 106"/>
            <p:cNvSpPr>
              <a:spLocks/>
            </p:cNvSpPr>
            <p:nvPr/>
          </p:nvSpPr>
          <p:spPr bwMode="auto">
            <a:xfrm>
              <a:off x="-9067902" y="-440613"/>
              <a:ext cx="1074738" cy="379413"/>
            </a:xfrm>
            <a:custGeom>
              <a:avLst/>
              <a:gdLst>
                <a:gd name="T0" fmla="*/ 153 w 153"/>
                <a:gd name="T1" fmla="*/ 0 h 54"/>
                <a:gd name="T2" fmla="*/ 0 w 153"/>
                <a:gd name="T3" fmla="*/ 54 h 54"/>
                <a:gd name="T4" fmla="*/ 153 w 153"/>
                <a:gd name="T5" fmla="*/ 0 h 54"/>
              </a:gdLst>
              <a:ahLst/>
              <a:cxnLst>
                <a:cxn ang="0">
                  <a:pos x="T0" y="T1"/>
                </a:cxn>
                <a:cxn ang="0">
                  <a:pos x="T2" y="T3"/>
                </a:cxn>
                <a:cxn ang="0">
                  <a:pos x="T4" y="T5"/>
                </a:cxn>
              </a:cxnLst>
              <a:rect l="0" t="0" r="r" b="b"/>
              <a:pathLst>
                <a:path w="153" h="54">
                  <a:moveTo>
                    <a:pt x="153" y="0"/>
                  </a:moveTo>
                  <a:cubicBezTo>
                    <a:pt x="101" y="12"/>
                    <a:pt x="50" y="29"/>
                    <a:pt x="0" y="54"/>
                  </a:cubicBezTo>
                  <a:cubicBezTo>
                    <a:pt x="50" y="29"/>
                    <a:pt x="101" y="12"/>
                    <a:pt x="153" y="0"/>
                  </a:cubicBezTo>
                </a:path>
              </a:pathLst>
            </a:custGeom>
            <a:solidFill>
              <a:srgbClr val="ECBF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Freeform 107"/>
            <p:cNvSpPr>
              <a:spLocks noEditPoints="1"/>
            </p:cNvSpPr>
            <p:nvPr/>
          </p:nvSpPr>
          <p:spPr bwMode="auto">
            <a:xfrm>
              <a:off x="-4951514" y="-180263"/>
              <a:ext cx="1392238" cy="722313"/>
            </a:xfrm>
            <a:custGeom>
              <a:avLst/>
              <a:gdLst>
                <a:gd name="T0" fmla="*/ 198 w 198"/>
                <a:gd name="T1" fmla="*/ 103 h 103"/>
                <a:gd name="T2" fmla="*/ 197 w 198"/>
                <a:gd name="T3" fmla="*/ 103 h 103"/>
                <a:gd name="T4" fmla="*/ 198 w 198"/>
                <a:gd name="T5" fmla="*/ 103 h 103"/>
                <a:gd name="T6" fmla="*/ 191 w 198"/>
                <a:gd name="T7" fmla="*/ 99 h 103"/>
                <a:gd name="T8" fmla="*/ 191 w 198"/>
                <a:gd name="T9" fmla="*/ 100 h 103"/>
                <a:gd name="T10" fmla="*/ 191 w 198"/>
                <a:gd name="T11" fmla="*/ 99 h 103"/>
                <a:gd name="T12" fmla="*/ 190 w 198"/>
                <a:gd name="T13" fmla="*/ 99 h 103"/>
                <a:gd name="T14" fmla="*/ 191 w 198"/>
                <a:gd name="T15" fmla="*/ 99 h 103"/>
                <a:gd name="T16" fmla="*/ 190 w 198"/>
                <a:gd name="T17" fmla="*/ 99 h 103"/>
                <a:gd name="T18" fmla="*/ 190 w 198"/>
                <a:gd name="T19" fmla="*/ 99 h 103"/>
                <a:gd name="T20" fmla="*/ 190 w 198"/>
                <a:gd name="T21" fmla="*/ 99 h 103"/>
                <a:gd name="T22" fmla="*/ 190 w 198"/>
                <a:gd name="T23" fmla="*/ 99 h 103"/>
                <a:gd name="T24" fmla="*/ 189 w 198"/>
                <a:gd name="T25" fmla="*/ 98 h 103"/>
                <a:gd name="T26" fmla="*/ 190 w 198"/>
                <a:gd name="T27" fmla="*/ 99 h 103"/>
                <a:gd name="T28" fmla="*/ 189 w 198"/>
                <a:gd name="T29" fmla="*/ 98 h 103"/>
                <a:gd name="T30" fmla="*/ 188 w 198"/>
                <a:gd name="T31" fmla="*/ 98 h 103"/>
                <a:gd name="T32" fmla="*/ 189 w 198"/>
                <a:gd name="T33" fmla="*/ 98 h 103"/>
                <a:gd name="T34" fmla="*/ 188 w 198"/>
                <a:gd name="T35" fmla="*/ 98 h 103"/>
                <a:gd name="T36" fmla="*/ 188 w 198"/>
                <a:gd name="T37" fmla="*/ 98 h 103"/>
                <a:gd name="T38" fmla="*/ 188 w 198"/>
                <a:gd name="T39" fmla="*/ 98 h 103"/>
                <a:gd name="T40" fmla="*/ 188 w 198"/>
                <a:gd name="T41" fmla="*/ 98 h 103"/>
                <a:gd name="T42" fmla="*/ 188 w 198"/>
                <a:gd name="T43" fmla="*/ 97 h 103"/>
                <a:gd name="T44" fmla="*/ 188 w 198"/>
                <a:gd name="T45" fmla="*/ 98 h 103"/>
                <a:gd name="T46" fmla="*/ 188 w 198"/>
                <a:gd name="T47" fmla="*/ 97 h 103"/>
                <a:gd name="T48" fmla="*/ 187 w 198"/>
                <a:gd name="T49" fmla="*/ 97 h 103"/>
                <a:gd name="T50" fmla="*/ 187 w 198"/>
                <a:gd name="T51" fmla="*/ 97 h 103"/>
                <a:gd name="T52" fmla="*/ 187 w 198"/>
                <a:gd name="T53" fmla="*/ 97 h 103"/>
                <a:gd name="T54" fmla="*/ 187 w 198"/>
                <a:gd name="T55" fmla="*/ 97 h 103"/>
                <a:gd name="T56" fmla="*/ 187 w 198"/>
                <a:gd name="T57" fmla="*/ 97 h 103"/>
                <a:gd name="T58" fmla="*/ 187 w 198"/>
                <a:gd name="T59" fmla="*/ 97 h 103"/>
                <a:gd name="T60" fmla="*/ 186 w 198"/>
                <a:gd name="T61" fmla="*/ 96 h 103"/>
                <a:gd name="T62" fmla="*/ 186 w 198"/>
                <a:gd name="T63" fmla="*/ 96 h 103"/>
                <a:gd name="T64" fmla="*/ 186 w 198"/>
                <a:gd name="T65" fmla="*/ 96 h 103"/>
                <a:gd name="T66" fmla="*/ 186 w 198"/>
                <a:gd name="T67" fmla="*/ 96 h 103"/>
                <a:gd name="T68" fmla="*/ 186 w 198"/>
                <a:gd name="T69" fmla="*/ 96 h 103"/>
                <a:gd name="T70" fmla="*/ 186 w 198"/>
                <a:gd name="T71" fmla="*/ 96 h 103"/>
                <a:gd name="T72" fmla="*/ 185 w 198"/>
                <a:gd name="T73" fmla="*/ 96 h 103"/>
                <a:gd name="T74" fmla="*/ 185 w 198"/>
                <a:gd name="T75" fmla="*/ 96 h 103"/>
                <a:gd name="T76" fmla="*/ 185 w 198"/>
                <a:gd name="T77" fmla="*/ 96 h 103"/>
                <a:gd name="T78" fmla="*/ 1 w 198"/>
                <a:gd name="T79" fmla="*/ 1 h 103"/>
                <a:gd name="T80" fmla="*/ 0 w 198"/>
                <a:gd name="T81" fmla="*/ 1 h 103"/>
                <a:gd name="T82" fmla="*/ 0 w 198"/>
                <a:gd name="T83" fmla="*/ 1 h 103"/>
                <a:gd name="T84" fmla="*/ 1 w 198"/>
                <a:gd name="T85" fmla="*/ 1 h 103"/>
                <a:gd name="T86" fmla="*/ 1 w 198"/>
                <a:gd name="T87" fmla="*/ 1 h 103"/>
                <a:gd name="T88" fmla="*/ 1 w 198"/>
                <a:gd name="T89" fmla="*/ 1 h 103"/>
                <a:gd name="T90" fmla="*/ 1 w 198"/>
                <a:gd name="T91" fmla="*/ 1 h 103"/>
                <a:gd name="T92" fmla="*/ 1 w 198"/>
                <a:gd name="T93" fmla="*/ 0 h 103"/>
                <a:gd name="T94" fmla="*/ 1 w 198"/>
                <a:gd name="T95" fmla="*/ 1 h 103"/>
                <a:gd name="T96" fmla="*/ 1 w 198"/>
                <a:gd name="T97"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98" h="103">
                  <a:moveTo>
                    <a:pt x="198" y="103"/>
                  </a:moveTo>
                  <a:cubicBezTo>
                    <a:pt x="197" y="103"/>
                    <a:pt x="197" y="103"/>
                    <a:pt x="197" y="103"/>
                  </a:cubicBezTo>
                  <a:cubicBezTo>
                    <a:pt x="197" y="103"/>
                    <a:pt x="197" y="103"/>
                    <a:pt x="198" y="103"/>
                  </a:cubicBezTo>
                  <a:moveTo>
                    <a:pt x="191" y="99"/>
                  </a:moveTo>
                  <a:cubicBezTo>
                    <a:pt x="191" y="99"/>
                    <a:pt x="191" y="99"/>
                    <a:pt x="191" y="100"/>
                  </a:cubicBezTo>
                  <a:cubicBezTo>
                    <a:pt x="191" y="99"/>
                    <a:pt x="191" y="99"/>
                    <a:pt x="191" y="99"/>
                  </a:cubicBezTo>
                  <a:moveTo>
                    <a:pt x="190" y="99"/>
                  </a:moveTo>
                  <a:cubicBezTo>
                    <a:pt x="190" y="99"/>
                    <a:pt x="190" y="99"/>
                    <a:pt x="191" y="99"/>
                  </a:cubicBezTo>
                  <a:cubicBezTo>
                    <a:pt x="190" y="99"/>
                    <a:pt x="190" y="99"/>
                    <a:pt x="190" y="99"/>
                  </a:cubicBezTo>
                  <a:moveTo>
                    <a:pt x="190" y="99"/>
                  </a:moveTo>
                  <a:cubicBezTo>
                    <a:pt x="190" y="99"/>
                    <a:pt x="190" y="99"/>
                    <a:pt x="190" y="99"/>
                  </a:cubicBezTo>
                  <a:cubicBezTo>
                    <a:pt x="190" y="99"/>
                    <a:pt x="190" y="99"/>
                    <a:pt x="190" y="99"/>
                  </a:cubicBezTo>
                  <a:moveTo>
                    <a:pt x="189" y="98"/>
                  </a:moveTo>
                  <a:cubicBezTo>
                    <a:pt x="189" y="99"/>
                    <a:pt x="190" y="99"/>
                    <a:pt x="190" y="99"/>
                  </a:cubicBezTo>
                  <a:cubicBezTo>
                    <a:pt x="190" y="99"/>
                    <a:pt x="189" y="99"/>
                    <a:pt x="189" y="98"/>
                  </a:cubicBezTo>
                  <a:moveTo>
                    <a:pt x="188" y="98"/>
                  </a:moveTo>
                  <a:cubicBezTo>
                    <a:pt x="189" y="98"/>
                    <a:pt x="189" y="98"/>
                    <a:pt x="189" y="98"/>
                  </a:cubicBezTo>
                  <a:cubicBezTo>
                    <a:pt x="189" y="98"/>
                    <a:pt x="189" y="98"/>
                    <a:pt x="188" y="98"/>
                  </a:cubicBezTo>
                  <a:moveTo>
                    <a:pt x="188" y="98"/>
                  </a:moveTo>
                  <a:cubicBezTo>
                    <a:pt x="188" y="98"/>
                    <a:pt x="188" y="98"/>
                    <a:pt x="188" y="98"/>
                  </a:cubicBezTo>
                  <a:cubicBezTo>
                    <a:pt x="188" y="98"/>
                    <a:pt x="188" y="98"/>
                    <a:pt x="188" y="98"/>
                  </a:cubicBezTo>
                  <a:moveTo>
                    <a:pt x="188" y="97"/>
                  </a:moveTo>
                  <a:cubicBezTo>
                    <a:pt x="188" y="97"/>
                    <a:pt x="188" y="97"/>
                    <a:pt x="188" y="98"/>
                  </a:cubicBezTo>
                  <a:cubicBezTo>
                    <a:pt x="188" y="97"/>
                    <a:pt x="188" y="97"/>
                    <a:pt x="188" y="97"/>
                  </a:cubicBezTo>
                  <a:moveTo>
                    <a:pt x="187" y="97"/>
                  </a:moveTo>
                  <a:cubicBezTo>
                    <a:pt x="187" y="97"/>
                    <a:pt x="187" y="97"/>
                    <a:pt x="187" y="97"/>
                  </a:cubicBezTo>
                  <a:cubicBezTo>
                    <a:pt x="187" y="97"/>
                    <a:pt x="187" y="97"/>
                    <a:pt x="187" y="97"/>
                  </a:cubicBezTo>
                  <a:moveTo>
                    <a:pt x="187" y="97"/>
                  </a:moveTo>
                  <a:cubicBezTo>
                    <a:pt x="187" y="97"/>
                    <a:pt x="187" y="97"/>
                    <a:pt x="187" y="97"/>
                  </a:cubicBezTo>
                  <a:cubicBezTo>
                    <a:pt x="187" y="97"/>
                    <a:pt x="187" y="97"/>
                    <a:pt x="187" y="97"/>
                  </a:cubicBezTo>
                  <a:moveTo>
                    <a:pt x="186" y="96"/>
                  </a:moveTo>
                  <a:cubicBezTo>
                    <a:pt x="186" y="96"/>
                    <a:pt x="186" y="96"/>
                    <a:pt x="186" y="96"/>
                  </a:cubicBezTo>
                  <a:cubicBezTo>
                    <a:pt x="186" y="96"/>
                    <a:pt x="186" y="96"/>
                    <a:pt x="186" y="96"/>
                  </a:cubicBezTo>
                  <a:moveTo>
                    <a:pt x="186" y="96"/>
                  </a:moveTo>
                  <a:cubicBezTo>
                    <a:pt x="186" y="96"/>
                    <a:pt x="186" y="96"/>
                    <a:pt x="186" y="96"/>
                  </a:cubicBezTo>
                  <a:cubicBezTo>
                    <a:pt x="186" y="96"/>
                    <a:pt x="186" y="96"/>
                    <a:pt x="186" y="96"/>
                  </a:cubicBezTo>
                  <a:moveTo>
                    <a:pt x="185" y="96"/>
                  </a:moveTo>
                  <a:cubicBezTo>
                    <a:pt x="185" y="96"/>
                    <a:pt x="185" y="96"/>
                    <a:pt x="185" y="96"/>
                  </a:cubicBezTo>
                  <a:cubicBezTo>
                    <a:pt x="185" y="96"/>
                    <a:pt x="185" y="96"/>
                    <a:pt x="185" y="96"/>
                  </a:cubicBezTo>
                  <a:moveTo>
                    <a:pt x="1" y="1"/>
                  </a:moveTo>
                  <a:cubicBezTo>
                    <a:pt x="0" y="1"/>
                    <a:pt x="0" y="1"/>
                    <a:pt x="0" y="1"/>
                  </a:cubicBezTo>
                  <a:cubicBezTo>
                    <a:pt x="0" y="1"/>
                    <a:pt x="0" y="1"/>
                    <a:pt x="0" y="1"/>
                  </a:cubicBezTo>
                  <a:cubicBezTo>
                    <a:pt x="0" y="1"/>
                    <a:pt x="0" y="1"/>
                    <a:pt x="1" y="1"/>
                  </a:cubicBezTo>
                  <a:moveTo>
                    <a:pt x="1" y="1"/>
                  </a:moveTo>
                  <a:cubicBezTo>
                    <a:pt x="1" y="1"/>
                    <a:pt x="1" y="1"/>
                    <a:pt x="1" y="1"/>
                  </a:cubicBezTo>
                  <a:cubicBezTo>
                    <a:pt x="1" y="1"/>
                    <a:pt x="1" y="1"/>
                    <a:pt x="1" y="1"/>
                  </a:cubicBezTo>
                  <a:moveTo>
                    <a:pt x="1" y="0"/>
                  </a:moveTo>
                  <a:cubicBezTo>
                    <a:pt x="1" y="1"/>
                    <a:pt x="1" y="1"/>
                    <a:pt x="1" y="1"/>
                  </a:cubicBezTo>
                  <a:cubicBezTo>
                    <a:pt x="1" y="1"/>
                    <a:pt x="1" y="1"/>
                    <a:pt x="1" y="0"/>
                  </a:cubicBezTo>
                </a:path>
              </a:pathLst>
            </a:cu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Freeform 108"/>
            <p:cNvSpPr>
              <a:spLocks/>
            </p:cNvSpPr>
            <p:nvPr/>
          </p:nvSpPr>
          <p:spPr bwMode="auto">
            <a:xfrm>
              <a:off x="-3573564" y="513475"/>
              <a:ext cx="1300163" cy="981075"/>
            </a:xfrm>
            <a:custGeom>
              <a:avLst/>
              <a:gdLst>
                <a:gd name="T0" fmla="*/ 21 w 185"/>
                <a:gd name="T1" fmla="*/ 0 h 140"/>
                <a:gd name="T2" fmla="*/ 2 w 185"/>
                <a:gd name="T3" fmla="*/ 4 h 140"/>
                <a:gd name="T4" fmla="*/ 1 w 185"/>
                <a:gd name="T5" fmla="*/ 4 h 140"/>
                <a:gd name="T6" fmla="*/ 0 w 185"/>
                <a:gd name="T7" fmla="*/ 4 h 140"/>
                <a:gd name="T8" fmla="*/ 167 w 185"/>
                <a:gd name="T9" fmla="*/ 140 h 140"/>
                <a:gd name="T10" fmla="*/ 185 w 185"/>
                <a:gd name="T11" fmla="*/ 140 h 140"/>
                <a:gd name="T12" fmla="*/ 21 w 185"/>
                <a:gd name="T13" fmla="*/ 0 h 140"/>
              </a:gdLst>
              <a:ahLst/>
              <a:cxnLst>
                <a:cxn ang="0">
                  <a:pos x="T0" y="T1"/>
                </a:cxn>
                <a:cxn ang="0">
                  <a:pos x="T2" y="T3"/>
                </a:cxn>
                <a:cxn ang="0">
                  <a:pos x="T4" y="T5"/>
                </a:cxn>
                <a:cxn ang="0">
                  <a:pos x="T6" y="T7"/>
                </a:cxn>
                <a:cxn ang="0">
                  <a:pos x="T8" y="T9"/>
                </a:cxn>
                <a:cxn ang="0">
                  <a:pos x="T10" y="T11"/>
                </a:cxn>
                <a:cxn ang="0">
                  <a:pos x="T12" y="T13"/>
                </a:cxn>
              </a:cxnLst>
              <a:rect l="0" t="0" r="r" b="b"/>
              <a:pathLst>
                <a:path w="185" h="140">
                  <a:moveTo>
                    <a:pt x="21" y="0"/>
                  </a:moveTo>
                  <a:cubicBezTo>
                    <a:pt x="15" y="1"/>
                    <a:pt x="8" y="3"/>
                    <a:pt x="2" y="4"/>
                  </a:cubicBezTo>
                  <a:cubicBezTo>
                    <a:pt x="1" y="4"/>
                    <a:pt x="1" y="4"/>
                    <a:pt x="1" y="4"/>
                  </a:cubicBezTo>
                  <a:cubicBezTo>
                    <a:pt x="1" y="4"/>
                    <a:pt x="1" y="4"/>
                    <a:pt x="0" y="4"/>
                  </a:cubicBezTo>
                  <a:cubicBezTo>
                    <a:pt x="60" y="43"/>
                    <a:pt x="116" y="89"/>
                    <a:pt x="167" y="140"/>
                  </a:cubicBezTo>
                  <a:cubicBezTo>
                    <a:pt x="185" y="140"/>
                    <a:pt x="185" y="140"/>
                    <a:pt x="185" y="140"/>
                  </a:cubicBezTo>
                  <a:cubicBezTo>
                    <a:pt x="135" y="88"/>
                    <a:pt x="80" y="41"/>
                    <a:pt x="21" y="0"/>
                  </a:cubicBezTo>
                </a:path>
              </a:pathLst>
            </a:custGeom>
            <a:solidFill>
              <a:srgbClr val="E2B7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109"/>
            <p:cNvSpPr>
              <a:spLocks noEditPoints="1"/>
            </p:cNvSpPr>
            <p:nvPr/>
          </p:nvSpPr>
          <p:spPr bwMode="auto">
            <a:xfrm>
              <a:off x="-3608489" y="519825"/>
              <a:ext cx="20638" cy="14288"/>
            </a:xfrm>
            <a:custGeom>
              <a:avLst/>
              <a:gdLst>
                <a:gd name="T0" fmla="*/ 2 w 3"/>
                <a:gd name="T1" fmla="*/ 1 h 2"/>
                <a:gd name="T2" fmla="*/ 3 w 3"/>
                <a:gd name="T3" fmla="*/ 1 h 2"/>
                <a:gd name="T4" fmla="*/ 3 w 3"/>
                <a:gd name="T5" fmla="*/ 2 h 2"/>
                <a:gd name="T6" fmla="*/ 3 w 3"/>
                <a:gd name="T7" fmla="*/ 2 h 2"/>
                <a:gd name="T8" fmla="*/ 2 w 3"/>
                <a:gd name="T9" fmla="*/ 1 h 2"/>
                <a:gd name="T10" fmla="*/ 2 w 3"/>
                <a:gd name="T11" fmla="*/ 1 h 2"/>
                <a:gd name="T12" fmla="*/ 2 w 3"/>
                <a:gd name="T13" fmla="*/ 1 h 2"/>
                <a:gd name="T14" fmla="*/ 2 w 3"/>
                <a:gd name="T15" fmla="*/ 1 h 2"/>
                <a:gd name="T16" fmla="*/ 1 w 3"/>
                <a:gd name="T17" fmla="*/ 0 h 2"/>
                <a:gd name="T18" fmla="*/ 2 w 3"/>
                <a:gd name="T19" fmla="*/ 1 h 2"/>
                <a:gd name="T20" fmla="*/ 1 w 3"/>
                <a:gd name="T21" fmla="*/ 0 h 2"/>
                <a:gd name="T22" fmla="*/ 1 w 3"/>
                <a:gd name="T23" fmla="*/ 0 h 2"/>
                <a:gd name="T24" fmla="*/ 1 w 3"/>
                <a:gd name="T25" fmla="*/ 0 h 2"/>
                <a:gd name="T26" fmla="*/ 1 w 3"/>
                <a:gd name="T27" fmla="*/ 0 h 2"/>
                <a:gd name="T28" fmla="*/ 0 w 3"/>
                <a:gd name="T29" fmla="*/ 0 h 2"/>
                <a:gd name="T30" fmla="*/ 1 w 3"/>
                <a:gd name="T31" fmla="*/ 0 h 2"/>
                <a:gd name="T32" fmla="*/ 0 w 3"/>
                <a:gd name="T33"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 h="2">
                  <a:moveTo>
                    <a:pt x="2" y="1"/>
                  </a:moveTo>
                  <a:cubicBezTo>
                    <a:pt x="2" y="1"/>
                    <a:pt x="3" y="1"/>
                    <a:pt x="3" y="1"/>
                  </a:cubicBezTo>
                  <a:cubicBezTo>
                    <a:pt x="3" y="2"/>
                    <a:pt x="3" y="2"/>
                    <a:pt x="3" y="2"/>
                  </a:cubicBezTo>
                  <a:cubicBezTo>
                    <a:pt x="3" y="2"/>
                    <a:pt x="3" y="2"/>
                    <a:pt x="3" y="2"/>
                  </a:cubicBezTo>
                  <a:cubicBezTo>
                    <a:pt x="3" y="2"/>
                    <a:pt x="3" y="1"/>
                    <a:pt x="2" y="1"/>
                  </a:cubicBezTo>
                  <a:moveTo>
                    <a:pt x="2" y="1"/>
                  </a:moveTo>
                  <a:cubicBezTo>
                    <a:pt x="2" y="1"/>
                    <a:pt x="2" y="1"/>
                    <a:pt x="2" y="1"/>
                  </a:cubicBezTo>
                  <a:cubicBezTo>
                    <a:pt x="2" y="1"/>
                    <a:pt x="2" y="1"/>
                    <a:pt x="2" y="1"/>
                  </a:cubicBezTo>
                  <a:moveTo>
                    <a:pt x="1" y="0"/>
                  </a:moveTo>
                  <a:cubicBezTo>
                    <a:pt x="1" y="1"/>
                    <a:pt x="2" y="1"/>
                    <a:pt x="2" y="1"/>
                  </a:cubicBezTo>
                  <a:cubicBezTo>
                    <a:pt x="2" y="1"/>
                    <a:pt x="1" y="1"/>
                    <a:pt x="1" y="0"/>
                  </a:cubicBezTo>
                  <a:moveTo>
                    <a:pt x="1" y="0"/>
                  </a:moveTo>
                  <a:cubicBezTo>
                    <a:pt x="1" y="0"/>
                    <a:pt x="1" y="0"/>
                    <a:pt x="1" y="0"/>
                  </a:cubicBezTo>
                  <a:cubicBezTo>
                    <a:pt x="1" y="0"/>
                    <a:pt x="1" y="0"/>
                    <a:pt x="1" y="0"/>
                  </a:cubicBezTo>
                  <a:moveTo>
                    <a:pt x="0" y="0"/>
                  </a:moveTo>
                  <a:cubicBezTo>
                    <a:pt x="0" y="0"/>
                    <a:pt x="1" y="0"/>
                    <a:pt x="1" y="0"/>
                  </a:cubicBezTo>
                  <a:cubicBezTo>
                    <a:pt x="1" y="0"/>
                    <a:pt x="0" y="0"/>
                    <a:pt x="0" y="0"/>
                  </a:cubicBezTo>
                </a:path>
              </a:pathLst>
            </a:cu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Freeform 110"/>
            <p:cNvSpPr>
              <a:spLocks noEditPoints="1"/>
            </p:cNvSpPr>
            <p:nvPr/>
          </p:nvSpPr>
          <p:spPr bwMode="auto">
            <a:xfrm>
              <a:off x="-3587852" y="534112"/>
              <a:ext cx="14288" cy="7938"/>
            </a:xfrm>
            <a:custGeom>
              <a:avLst/>
              <a:gdLst>
                <a:gd name="T0" fmla="*/ 2 w 2"/>
                <a:gd name="T1" fmla="*/ 1 h 1"/>
                <a:gd name="T2" fmla="*/ 2 w 2"/>
                <a:gd name="T3" fmla="*/ 1 h 1"/>
                <a:gd name="T4" fmla="*/ 2 w 2"/>
                <a:gd name="T5" fmla="*/ 1 h 1"/>
                <a:gd name="T6" fmla="*/ 1 w 2"/>
                <a:gd name="T7" fmla="*/ 0 h 1"/>
                <a:gd name="T8" fmla="*/ 2 w 2"/>
                <a:gd name="T9" fmla="*/ 1 h 1"/>
                <a:gd name="T10" fmla="*/ 1 w 2"/>
                <a:gd name="T11" fmla="*/ 0 h 1"/>
                <a:gd name="T12" fmla="*/ 1 w 2"/>
                <a:gd name="T13" fmla="*/ 0 h 1"/>
                <a:gd name="T14" fmla="*/ 1 w 2"/>
                <a:gd name="T15" fmla="*/ 0 h 1"/>
                <a:gd name="T16" fmla="*/ 1 w 2"/>
                <a:gd name="T17" fmla="*/ 0 h 1"/>
                <a:gd name="T18" fmla="*/ 0 w 2"/>
                <a:gd name="T19" fmla="*/ 0 h 1"/>
                <a:gd name="T20" fmla="*/ 1 w 2"/>
                <a:gd name="T21" fmla="*/ 0 h 1"/>
                <a:gd name="T22" fmla="*/ 0 w 2"/>
                <a:gd name="T23"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 h="1">
                  <a:moveTo>
                    <a:pt x="2" y="1"/>
                  </a:moveTo>
                  <a:cubicBezTo>
                    <a:pt x="2" y="1"/>
                    <a:pt x="2" y="1"/>
                    <a:pt x="2" y="1"/>
                  </a:cubicBezTo>
                  <a:cubicBezTo>
                    <a:pt x="2" y="1"/>
                    <a:pt x="2" y="1"/>
                    <a:pt x="2" y="1"/>
                  </a:cubicBezTo>
                  <a:moveTo>
                    <a:pt x="1" y="0"/>
                  </a:moveTo>
                  <a:cubicBezTo>
                    <a:pt x="1" y="0"/>
                    <a:pt x="2" y="1"/>
                    <a:pt x="2" y="1"/>
                  </a:cubicBezTo>
                  <a:cubicBezTo>
                    <a:pt x="2" y="1"/>
                    <a:pt x="1" y="0"/>
                    <a:pt x="1" y="0"/>
                  </a:cubicBezTo>
                  <a:moveTo>
                    <a:pt x="1" y="0"/>
                  </a:moveTo>
                  <a:cubicBezTo>
                    <a:pt x="1" y="0"/>
                    <a:pt x="1" y="0"/>
                    <a:pt x="1" y="0"/>
                  </a:cubicBezTo>
                  <a:cubicBezTo>
                    <a:pt x="1" y="0"/>
                    <a:pt x="1" y="0"/>
                    <a:pt x="1" y="0"/>
                  </a:cubicBezTo>
                  <a:moveTo>
                    <a:pt x="0" y="0"/>
                  </a:moveTo>
                  <a:cubicBezTo>
                    <a:pt x="1" y="0"/>
                    <a:pt x="1" y="0"/>
                    <a:pt x="1" y="0"/>
                  </a:cubicBezTo>
                  <a:cubicBezTo>
                    <a:pt x="1" y="0"/>
                    <a:pt x="1" y="0"/>
                    <a:pt x="0" y="0"/>
                  </a:cubicBezTo>
                </a:path>
              </a:pathLst>
            </a:custGeom>
            <a:solidFill>
              <a:srgbClr val="F7C7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111"/>
            <p:cNvSpPr>
              <a:spLocks/>
            </p:cNvSpPr>
            <p:nvPr/>
          </p:nvSpPr>
          <p:spPr bwMode="auto">
            <a:xfrm>
              <a:off x="-4951514" y="-264400"/>
              <a:ext cx="1525588" cy="806450"/>
            </a:xfrm>
            <a:custGeom>
              <a:avLst/>
              <a:gdLst>
                <a:gd name="T0" fmla="*/ 13 w 217"/>
                <a:gd name="T1" fmla="*/ 0 h 115"/>
                <a:gd name="T2" fmla="*/ 1 w 217"/>
                <a:gd name="T3" fmla="*/ 12 h 115"/>
                <a:gd name="T4" fmla="*/ 1 w 217"/>
                <a:gd name="T5" fmla="*/ 13 h 115"/>
                <a:gd name="T6" fmla="*/ 1 w 217"/>
                <a:gd name="T7" fmla="*/ 13 h 115"/>
                <a:gd name="T8" fmla="*/ 1 w 217"/>
                <a:gd name="T9" fmla="*/ 13 h 115"/>
                <a:gd name="T10" fmla="*/ 1 w 217"/>
                <a:gd name="T11" fmla="*/ 13 h 115"/>
                <a:gd name="T12" fmla="*/ 0 w 217"/>
                <a:gd name="T13" fmla="*/ 13 h 115"/>
                <a:gd name="T14" fmla="*/ 185 w 217"/>
                <a:gd name="T15" fmla="*/ 108 h 115"/>
                <a:gd name="T16" fmla="*/ 185 w 217"/>
                <a:gd name="T17" fmla="*/ 108 h 115"/>
                <a:gd name="T18" fmla="*/ 186 w 217"/>
                <a:gd name="T19" fmla="*/ 108 h 115"/>
                <a:gd name="T20" fmla="*/ 186 w 217"/>
                <a:gd name="T21" fmla="*/ 108 h 115"/>
                <a:gd name="T22" fmla="*/ 186 w 217"/>
                <a:gd name="T23" fmla="*/ 108 h 115"/>
                <a:gd name="T24" fmla="*/ 186 w 217"/>
                <a:gd name="T25" fmla="*/ 108 h 115"/>
                <a:gd name="T26" fmla="*/ 187 w 217"/>
                <a:gd name="T27" fmla="*/ 109 h 115"/>
                <a:gd name="T28" fmla="*/ 187 w 217"/>
                <a:gd name="T29" fmla="*/ 109 h 115"/>
                <a:gd name="T30" fmla="*/ 187 w 217"/>
                <a:gd name="T31" fmla="*/ 109 h 115"/>
                <a:gd name="T32" fmla="*/ 187 w 217"/>
                <a:gd name="T33" fmla="*/ 109 h 115"/>
                <a:gd name="T34" fmla="*/ 188 w 217"/>
                <a:gd name="T35" fmla="*/ 109 h 115"/>
                <a:gd name="T36" fmla="*/ 188 w 217"/>
                <a:gd name="T37" fmla="*/ 110 h 115"/>
                <a:gd name="T38" fmla="*/ 188 w 217"/>
                <a:gd name="T39" fmla="*/ 110 h 115"/>
                <a:gd name="T40" fmla="*/ 188 w 217"/>
                <a:gd name="T41" fmla="*/ 110 h 115"/>
                <a:gd name="T42" fmla="*/ 188 w 217"/>
                <a:gd name="T43" fmla="*/ 110 h 115"/>
                <a:gd name="T44" fmla="*/ 189 w 217"/>
                <a:gd name="T45" fmla="*/ 110 h 115"/>
                <a:gd name="T46" fmla="*/ 189 w 217"/>
                <a:gd name="T47" fmla="*/ 110 h 115"/>
                <a:gd name="T48" fmla="*/ 190 w 217"/>
                <a:gd name="T49" fmla="*/ 111 h 115"/>
                <a:gd name="T50" fmla="*/ 190 w 217"/>
                <a:gd name="T51" fmla="*/ 111 h 115"/>
                <a:gd name="T52" fmla="*/ 190 w 217"/>
                <a:gd name="T53" fmla="*/ 111 h 115"/>
                <a:gd name="T54" fmla="*/ 190 w 217"/>
                <a:gd name="T55" fmla="*/ 111 h 115"/>
                <a:gd name="T56" fmla="*/ 191 w 217"/>
                <a:gd name="T57" fmla="*/ 111 h 115"/>
                <a:gd name="T58" fmla="*/ 191 w 217"/>
                <a:gd name="T59" fmla="*/ 111 h 115"/>
                <a:gd name="T60" fmla="*/ 191 w 217"/>
                <a:gd name="T61" fmla="*/ 112 h 115"/>
                <a:gd name="T62" fmla="*/ 191 w 217"/>
                <a:gd name="T63" fmla="*/ 112 h 115"/>
                <a:gd name="T64" fmla="*/ 192 w 217"/>
                <a:gd name="T65" fmla="*/ 112 h 115"/>
                <a:gd name="T66" fmla="*/ 192 w 217"/>
                <a:gd name="T67" fmla="*/ 112 h 115"/>
                <a:gd name="T68" fmla="*/ 192 w 217"/>
                <a:gd name="T69" fmla="*/ 112 h 115"/>
                <a:gd name="T70" fmla="*/ 192 w 217"/>
                <a:gd name="T71" fmla="*/ 112 h 115"/>
                <a:gd name="T72" fmla="*/ 193 w 217"/>
                <a:gd name="T73" fmla="*/ 113 h 115"/>
                <a:gd name="T74" fmla="*/ 193 w 217"/>
                <a:gd name="T75" fmla="*/ 113 h 115"/>
                <a:gd name="T76" fmla="*/ 193 w 217"/>
                <a:gd name="T77" fmla="*/ 113 h 115"/>
                <a:gd name="T78" fmla="*/ 193 w 217"/>
                <a:gd name="T79" fmla="*/ 113 h 115"/>
                <a:gd name="T80" fmla="*/ 194 w 217"/>
                <a:gd name="T81" fmla="*/ 114 h 115"/>
                <a:gd name="T82" fmla="*/ 194 w 217"/>
                <a:gd name="T83" fmla="*/ 114 h 115"/>
                <a:gd name="T84" fmla="*/ 195 w 217"/>
                <a:gd name="T85" fmla="*/ 114 h 115"/>
                <a:gd name="T86" fmla="*/ 195 w 217"/>
                <a:gd name="T87" fmla="*/ 114 h 115"/>
                <a:gd name="T88" fmla="*/ 195 w 217"/>
                <a:gd name="T89" fmla="*/ 114 h 115"/>
                <a:gd name="T90" fmla="*/ 195 w 217"/>
                <a:gd name="T91" fmla="*/ 114 h 115"/>
                <a:gd name="T92" fmla="*/ 196 w 217"/>
                <a:gd name="T93" fmla="*/ 115 h 115"/>
                <a:gd name="T94" fmla="*/ 196 w 217"/>
                <a:gd name="T95" fmla="*/ 115 h 115"/>
                <a:gd name="T96" fmla="*/ 196 w 217"/>
                <a:gd name="T97" fmla="*/ 115 h 115"/>
                <a:gd name="T98" fmla="*/ 196 w 217"/>
                <a:gd name="T99" fmla="*/ 115 h 115"/>
                <a:gd name="T100" fmla="*/ 196 w 217"/>
                <a:gd name="T101" fmla="*/ 115 h 115"/>
                <a:gd name="T102" fmla="*/ 197 w 217"/>
                <a:gd name="T103" fmla="*/ 115 h 115"/>
                <a:gd name="T104" fmla="*/ 198 w 217"/>
                <a:gd name="T105" fmla="*/ 115 h 115"/>
                <a:gd name="T106" fmla="*/ 217 w 217"/>
                <a:gd name="T107" fmla="*/ 111 h 115"/>
                <a:gd name="T108" fmla="*/ 196 w 217"/>
                <a:gd name="T109" fmla="*/ 97 h 115"/>
                <a:gd name="T110" fmla="*/ 13 w 217"/>
                <a:gd name="T111"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17" h="115">
                  <a:moveTo>
                    <a:pt x="13" y="0"/>
                  </a:moveTo>
                  <a:cubicBezTo>
                    <a:pt x="9" y="4"/>
                    <a:pt x="5" y="8"/>
                    <a:pt x="1" y="12"/>
                  </a:cubicBezTo>
                  <a:cubicBezTo>
                    <a:pt x="1" y="13"/>
                    <a:pt x="1" y="13"/>
                    <a:pt x="1" y="13"/>
                  </a:cubicBezTo>
                  <a:cubicBezTo>
                    <a:pt x="1" y="13"/>
                    <a:pt x="1" y="13"/>
                    <a:pt x="1" y="13"/>
                  </a:cubicBezTo>
                  <a:cubicBezTo>
                    <a:pt x="1" y="13"/>
                    <a:pt x="1" y="13"/>
                    <a:pt x="1" y="13"/>
                  </a:cubicBezTo>
                  <a:cubicBezTo>
                    <a:pt x="1" y="13"/>
                    <a:pt x="1" y="13"/>
                    <a:pt x="1" y="13"/>
                  </a:cubicBezTo>
                  <a:cubicBezTo>
                    <a:pt x="0" y="13"/>
                    <a:pt x="0" y="13"/>
                    <a:pt x="0" y="13"/>
                  </a:cubicBezTo>
                  <a:cubicBezTo>
                    <a:pt x="64" y="38"/>
                    <a:pt x="126" y="70"/>
                    <a:pt x="185" y="108"/>
                  </a:cubicBezTo>
                  <a:cubicBezTo>
                    <a:pt x="185" y="108"/>
                    <a:pt x="185" y="108"/>
                    <a:pt x="185" y="108"/>
                  </a:cubicBezTo>
                  <a:cubicBezTo>
                    <a:pt x="185" y="108"/>
                    <a:pt x="185" y="108"/>
                    <a:pt x="186" y="108"/>
                  </a:cubicBezTo>
                  <a:cubicBezTo>
                    <a:pt x="186" y="108"/>
                    <a:pt x="186" y="108"/>
                    <a:pt x="186" y="108"/>
                  </a:cubicBezTo>
                  <a:cubicBezTo>
                    <a:pt x="186" y="108"/>
                    <a:pt x="186" y="108"/>
                    <a:pt x="186" y="108"/>
                  </a:cubicBezTo>
                  <a:cubicBezTo>
                    <a:pt x="186" y="108"/>
                    <a:pt x="186" y="108"/>
                    <a:pt x="186" y="108"/>
                  </a:cubicBezTo>
                  <a:cubicBezTo>
                    <a:pt x="186" y="108"/>
                    <a:pt x="187" y="109"/>
                    <a:pt x="187" y="109"/>
                  </a:cubicBezTo>
                  <a:cubicBezTo>
                    <a:pt x="187" y="109"/>
                    <a:pt x="187" y="109"/>
                    <a:pt x="187" y="109"/>
                  </a:cubicBezTo>
                  <a:cubicBezTo>
                    <a:pt x="187" y="109"/>
                    <a:pt x="187" y="109"/>
                    <a:pt x="187" y="109"/>
                  </a:cubicBezTo>
                  <a:cubicBezTo>
                    <a:pt x="187" y="109"/>
                    <a:pt x="187" y="109"/>
                    <a:pt x="187" y="109"/>
                  </a:cubicBezTo>
                  <a:cubicBezTo>
                    <a:pt x="188" y="109"/>
                    <a:pt x="188" y="109"/>
                    <a:pt x="188" y="109"/>
                  </a:cubicBezTo>
                  <a:cubicBezTo>
                    <a:pt x="188" y="109"/>
                    <a:pt x="188" y="109"/>
                    <a:pt x="188" y="110"/>
                  </a:cubicBezTo>
                  <a:cubicBezTo>
                    <a:pt x="188" y="110"/>
                    <a:pt x="188" y="110"/>
                    <a:pt x="188" y="110"/>
                  </a:cubicBezTo>
                  <a:cubicBezTo>
                    <a:pt x="188" y="110"/>
                    <a:pt x="188" y="110"/>
                    <a:pt x="188" y="110"/>
                  </a:cubicBezTo>
                  <a:cubicBezTo>
                    <a:pt x="188" y="110"/>
                    <a:pt x="188" y="110"/>
                    <a:pt x="188" y="110"/>
                  </a:cubicBezTo>
                  <a:cubicBezTo>
                    <a:pt x="189" y="110"/>
                    <a:pt x="189" y="110"/>
                    <a:pt x="189" y="110"/>
                  </a:cubicBezTo>
                  <a:cubicBezTo>
                    <a:pt x="189" y="110"/>
                    <a:pt x="189" y="110"/>
                    <a:pt x="189" y="110"/>
                  </a:cubicBezTo>
                  <a:cubicBezTo>
                    <a:pt x="189" y="111"/>
                    <a:pt x="190" y="111"/>
                    <a:pt x="190" y="111"/>
                  </a:cubicBezTo>
                  <a:cubicBezTo>
                    <a:pt x="190" y="111"/>
                    <a:pt x="190" y="111"/>
                    <a:pt x="190" y="111"/>
                  </a:cubicBezTo>
                  <a:cubicBezTo>
                    <a:pt x="190" y="111"/>
                    <a:pt x="190" y="111"/>
                    <a:pt x="190" y="111"/>
                  </a:cubicBezTo>
                  <a:cubicBezTo>
                    <a:pt x="190" y="111"/>
                    <a:pt x="190" y="111"/>
                    <a:pt x="190" y="111"/>
                  </a:cubicBezTo>
                  <a:cubicBezTo>
                    <a:pt x="190" y="111"/>
                    <a:pt x="190" y="111"/>
                    <a:pt x="191" y="111"/>
                  </a:cubicBezTo>
                  <a:cubicBezTo>
                    <a:pt x="191" y="111"/>
                    <a:pt x="191" y="111"/>
                    <a:pt x="191" y="111"/>
                  </a:cubicBezTo>
                  <a:cubicBezTo>
                    <a:pt x="191" y="111"/>
                    <a:pt x="191" y="111"/>
                    <a:pt x="191" y="112"/>
                  </a:cubicBezTo>
                  <a:cubicBezTo>
                    <a:pt x="191" y="112"/>
                    <a:pt x="191" y="112"/>
                    <a:pt x="191" y="112"/>
                  </a:cubicBezTo>
                  <a:cubicBezTo>
                    <a:pt x="191" y="112"/>
                    <a:pt x="192" y="112"/>
                    <a:pt x="192" y="112"/>
                  </a:cubicBezTo>
                  <a:cubicBezTo>
                    <a:pt x="192" y="112"/>
                    <a:pt x="192" y="112"/>
                    <a:pt x="192" y="112"/>
                  </a:cubicBezTo>
                  <a:cubicBezTo>
                    <a:pt x="192" y="112"/>
                    <a:pt x="192" y="112"/>
                    <a:pt x="192" y="112"/>
                  </a:cubicBezTo>
                  <a:cubicBezTo>
                    <a:pt x="192" y="112"/>
                    <a:pt x="192" y="112"/>
                    <a:pt x="192" y="112"/>
                  </a:cubicBezTo>
                  <a:cubicBezTo>
                    <a:pt x="192" y="113"/>
                    <a:pt x="193" y="113"/>
                    <a:pt x="193" y="113"/>
                  </a:cubicBezTo>
                  <a:cubicBezTo>
                    <a:pt x="193" y="113"/>
                    <a:pt x="193" y="113"/>
                    <a:pt x="193" y="113"/>
                  </a:cubicBezTo>
                  <a:cubicBezTo>
                    <a:pt x="193" y="113"/>
                    <a:pt x="193" y="113"/>
                    <a:pt x="193" y="113"/>
                  </a:cubicBezTo>
                  <a:cubicBezTo>
                    <a:pt x="193" y="113"/>
                    <a:pt x="193" y="113"/>
                    <a:pt x="193" y="113"/>
                  </a:cubicBezTo>
                  <a:cubicBezTo>
                    <a:pt x="194" y="113"/>
                    <a:pt x="194" y="114"/>
                    <a:pt x="194" y="114"/>
                  </a:cubicBezTo>
                  <a:cubicBezTo>
                    <a:pt x="194" y="114"/>
                    <a:pt x="194" y="114"/>
                    <a:pt x="194" y="114"/>
                  </a:cubicBezTo>
                  <a:cubicBezTo>
                    <a:pt x="195" y="114"/>
                    <a:pt x="195" y="114"/>
                    <a:pt x="195" y="114"/>
                  </a:cubicBezTo>
                  <a:cubicBezTo>
                    <a:pt x="195" y="114"/>
                    <a:pt x="195" y="114"/>
                    <a:pt x="195" y="114"/>
                  </a:cubicBezTo>
                  <a:cubicBezTo>
                    <a:pt x="195" y="114"/>
                    <a:pt x="195" y="114"/>
                    <a:pt x="195" y="114"/>
                  </a:cubicBezTo>
                  <a:cubicBezTo>
                    <a:pt x="195" y="114"/>
                    <a:pt x="195" y="114"/>
                    <a:pt x="195" y="114"/>
                  </a:cubicBezTo>
                  <a:cubicBezTo>
                    <a:pt x="195" y="114"/>
                    <a:pt x="196" y="115"/>
                    <a:pt x="196" y="115"/>
                  </a:cubicBezTo>
                  <a:cubicBezTo>
                    <a:pt x="196" y="115"/>
                    <a:pt x="196" y="115"/>
                    <a:pt x="196" y="115"/>
                  </a:cubicBezTo>
                  <a:cubicBezTo>
                    <a:pt x="196" y="115"/>
                    <a:pt x="196" y="115"/>
                    <a:pt x="196" y="115"/>
                  </a:cubicBezTo>
                  <a:cubicBezTo>
                    <a:pt x="196" y="115"/>
                    <a:pt x="196" y="115"/>
                    <a:pt x="196" y="115"/>
                  </a:cubicBezTo>
                  <a:cubicBezTo>
                    <a:pt x="196" y="115"/>
                    <a:pt x="196" y="115"/>
                    <a:pt x="196" y="115"/>
                  </a:cubicBezTo>
                  <a:cubicBezTo>
                    <a:pt x="197" y="115"/>
                    <a:pt x="197" y="115"/>
                    <a:pt x="197" y="115"/>
                  </a:cubicBezTo>
                  <a:cubicBezTo>
                    <a:pt x="197" y="115"/>
                    <a:pt x="197" y="115"/>
                    <a:pt x="198" y="115"/>
                  </a:cubicBezTo>
                  <a:cubicBezTo>
                    <a:pt x="204" y="114"/>
                    <a:pt x="211" y="112"/>
                    <a:pt x="217" y="111"/>
                  </a:cubicBezTo>
                  <a:cubicBezTo>
                    <a:pt x="210" y="107"/>
                    <a:pt x="203" y="102"/>
                    <a:pt x="196" y="97"/>
                  </a:cubicBezTo>
                  <a:cubicBezTo>
                    <a:pt x="138" y="58"/>
                    <a:pt x="76" y="26"/>
                    <a:pt x="13" y="0"/>
                  </a:cubicBezTo>
                </a:path>
              </a:pathLst>
            </a:custGeom>
            <a:solidFill>
              <a:srgbClr val="F0C20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Freeform 112"/>
            <p:cNvSpPr>
              <a:spLocks noEditPoints="1"/>
            </p:cNvSpPr>
            <p:nvPr/>
          </p:nvSpPr>
          <p:spPr bwMode="auto">
            <a:xfrm>
              <a:off x="-3573564" y="513475"/>
              <a:ext cx="147638" cy="28575"/>
            </a:xfrm>
            <a:custGeom>
              <a:avLst/>
              <a:gdLst>
                <a:gd name="T0" fmla="*/ 1 w 21"/>
                <a:gd name="T1" fmla="*/ 4 h 4"/>
                <a:gd name="T2" fmla="*/ 0 w 21"/>
                <a:gd name="T3" fmla="*/ 4 h 4"/>
                <a:gd name="T4" fmla="*/ 0 w 21"/>
                <a:gd name="T5" fmla="*/ 4 h 4"/>
                <a:gd name="T6" fmla="*/ 1 w 21"/>
                <a:gd name="T7" fmla="*/ 4 h 4"/>
                <a:gd name="T8" fmla="*/ 21 w 21"/>
                <a:gd name="T9" fmla="*/ 0 h 4"/>
                <a:gd name="T10" fmla="*/ 2 w 21"/>
                <a:gd name="T11" fmla="*/ 4 h 4"/>
                <a:gd name="T12" fmla="*/ 21 w 21"/>
                <a:gd name="T13" fmla="*/ 0 h 4"/>
                <a:gd name="T14" fmla="*/ 21 w 21"/>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4">
                  <a:moveTo>
                    <a:pt x="1" y="4"/>
                  </a:moveTo>
                  <a:cubicBezTo>
                    <a:pt x="1" y="4"/>
                    <a:pt x="1" y="4"/>
                    <a:pt x="0" y="4"/>
                  </a:cubicBezTo>
                  <a:cubicBezTo>
                    <a:pt x="0" y="4"/>
                    <a:pt x="0" y="4"/>
                    <a:pt x="0" y="4"/>
                  </a:cubicBezTo>
                  <a:cubicBezTo>
                    <a:pt x="1" y="4"/>
                    <a:pt x="1" y="4"/>
                    <a:pt x="1" y="4"/>
                  </a:cubicBezTo>
                  <a:moveTo>
                    <a:pt x="21" y="0"/>
                  </a:moveTo>
                  <a:cubicBezTo>
                    <a:pt x="15" y="1"/>
                    <a:pt x="8" y="3"/>
                    <a:pt x="2" y="4"/>
                  </a:cubicBezTo>
                  <a:cubicBezTo>
                    <a:pt x="8" y="3"/>
                    <a:pt x="15" y="1"/>
                    <a:pt x="21" y="0"/>
                  </a:cubicBezTo>
                  <a:cubicBezTo>
                    <a:pt x="21" y="0"/>
                    <a:pt x="21" y="0"/>
                    <a:pt x="21" y="0"/>
                  </a:cubicBezTo>
                </a:path>
              </a:pathLst>
            </a:custGeom>
            <a:solidFill>
              <a:srgbClr val="DCB3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Freeform 113"/>
            <p:cNvSpPr>
              <a:spLocks/>
            </p:cNvSpPr>
            <p:nvPr/>
          </p:nvSpPr>
          <p:spPr bwMode="auto">
            <a:xfrm>
              <a:off x="-9152039" y="-678738"/>
              <a:ext cx="4292600" cy="658813"/>
            </a:xfrm>
            <a:custGeom>
              <a:avLst/>
              <a:gdLst>
                <a:gd name="T0" fmla="*/ 314 w 611"/>
                <a:gd name="T1" fmla="*/ 0 h 94"/>
                <a:gd name="T2" fmla="*/ 0 w 611"/>
                <a:gd name="T3" fmla="*/ 76 h 94"/>
                <a:gd name="T4" fmla="*/ 0 w 611"/>
                <a:gd name="T5" fmla="*/ 94 h 94"/>
                <a:gd name="T6" fmla="*/ 0 w 611"/>
                <a:gd name="T7" fmla="*/ 94 h 94"/>
                <a:gd name="T8" fmla="*/ 1 w 611"/>
                <a:gd name="T9" fmla="*/ 94 h 94"/>
                <a:gd name="T10" fmla="*/ 1 w 611"/>
                <a:gd name="T11" fmla="*/ 93 h 94"/>
                <a:gd name="T12" fmla="*/ 314 w 611"/>
                <a:gd name="T13" fmla="*/ 18 h 94"/>
                <a:gd name="T14" fmla="*/ 314 w 611"/>
                <a:gd name="T15" fmla="*/ 18 h 94"/>
                <a:gd name="T16" fmla="*/ 314 w 611"/>
                <a:gd name="T17" fmla="*/ 18 h 94"/>
                <a:gd name="T18" fmla="*/ 314 w 611"/>
                <a:gd name="T19" fmla="*/ 18 h 94"/>
                <a:gd name="T20" fmla="*/ 314 w 611"/>
                <a:gd name="T21" fmla="*/ 18 h 94"/>
                <a:gd name="T22" fmla="*/ 598 w 611"/>
                <a:gd name="T23" fmla="*/ 72 h 94"/>
                <a:gd name="T24" fmla="*/ 599 w 611"/>
                <a:gd name="T25" fmla="*/ 72 h 94"/>
                <a:gd name="T26" fmla="*/ 599 w 611"/>
                <a:gd name="T27" fmla="*/ 72 h 94"/>
                <a:gd name="T28" fmla="*/ 599 w 611"/>
                <a:gd name="T29" fmla="*/ 72 h 94"/>
                <a:gd name="T30" fmla="*/ 599 w 611"/>
                <a:gd name="T31" fmla="*/ 72 h 94"/>
                <a:gd name="T32" fmla="*/ 599 w 611"/>
                <a:gd name="T33" fmla="*/ 71 h 94"/>
                <a:gd name="T34" fmla="*/ 611 w 611"/>
                <a:gd name="T35" fmla="*/ 59 h 94"/>
                <a:gd name="T36" fmla="*/ 314 w 611"/>
                <a:gd name="T37" fmla="*/ 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11" h="94">
                  <a:moveTo>
                    <a:pt x="314" y="0"/>
                  </a:moveTo>
                  <a:cubicBezTo>
                    <a:pt x="208" y="0"/>
                    <a:pt x="102" y="24"/>
                    <a:pt x="0" y="76"/>
                  </a:cubicBezTo>
                  <a:cubicBezTo>
                    <a:pt x="0" y="94"/>
                    <a:pt x="0" y="94"/>
                    <a:pt x="0" y="94"/>
                  </a:cubicBezTo>
                  <a:cubicBezTo>
                    <a:pt x="0" y="94"/>
                    <a:pt x="0" y="94"/>
                    <a:pt x="0" y="94"/>
                  </a:cubicBezTo>
                  <a:cubicBezTo>
                    <a:pt x="0" y="94"/>
                    <a:pt x="0" y="94"/>
                    <a:pt x="1" y="94"/>
                  </a:cubicBezTo>
                  <a:cubicBezTo>
                    <a:pt x="1" y="94"/>
                    <a:pt x="1" y="93"/>
                    <a:pt x="1" y="93"/>
                  </a:cubicBezTo>
                  <a:cubicBezTo>
                    <a:pt x="102" y="41"/>
                    <a:pt x="208" y="18"/>
                    <a:pt x="314" y="18"/>
                  </a:cubicBezTo>
                  <a:cubicBezTo>
                    <a:pt x="314" y="18"/>
                    <a:pt x="314" y="18"/>
                    <a:pt x="314" y="18"/>
                  </a:cubicBezTo>
                  <a:cubicBezTo>
                    <a:pt x="314" y="18"/>
                    <a:pt x="314" y="18"/>
                    <a:pt x="314" y="18"/>
                  </a:cubicBezTo>
                  <a:cubicBezTo>
                    <a:pt x="314" y="18"/>
                    <a:pt x="314" y="18"/>
                    <a:pt x="314" y="18"/>
                  </a:cubicBezTo>
                  <a:cubicBezTo>
                    <a:pt x="314" y="18"/>
                    <a:pt x="314" y="18"/>
                    <a:pt x="314" y="18"/>
                  </a:cubicBezTo>
                  <a:cubicBezTo>
                    <a:pt x="410" y="18"/>
                    <a:pt x="506" y="37"/>
                    <a:pt x="598" y="72"/>
                  </a:cubicBezTo>
                  <a:cubicBezTo>
                    <a:pt x="598" y="72"/>
                    <a:pt x="598" y="72"/>
                    <a:pt x="599" y="72"/>
                  </a:cubicBezTo>
                  <a:cubicBezTo>
                    <a:pt x="599" y="72"/>
                    <a:pt x="599" y="72"/>
                    <a:pt x="599" y="72"/>
                  </a:cubicBezTo>
                  <a:cubicBezTo>
                    <a:pt x="599" y="72"/>
                    <a:pt x="599" y="72"/>
                    <a:pt x="599" y="72"/>
                  </a:cubicBezTo>
                  <a:cubicBezTo>
                    <a:pt x="599" y="72"/>
                    <a:pt x="599" y="72"/>
                    <a:pt x="599" y="72"/>
                  </a:cubicBezTo>
                  <a:cubicBezTo>
                    <a:pt x="599" y="72"/>
                    <a:pt x="599" y="72"/>
                    <a:pt x="599" y="71"/>
                  </a:cubicBezTo>
                  <a:cubicBezTo>
                    <a:pt x="603" y="67"/>
                    <a:pt x="607" y="63"/>
                    <a:pt x="611" y="59"/>
                  </a:cubicBezTo>
                  <a:cubicBezTo>
                    <a:pt x="515" y="21"/>
                    <a:pt x="415" y="0"/>
                    <a:pt x="314" y="0"/>
                  </a:cubicBezTo>
                </a:path>
              </a:pathLst>
            </a:custGeom>
            <a:solidFill>
              <a:srgbClr val="F0C20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Freeform 114"/>
            <p:cNvSpPr>
              <a:spLocks noEditPoints="1"/>
            </p:cNvSpPr>
            <p:nvPr/>
          </p:nvSpPr>
          <p:spPr bwMode="auto">
            <a:xfrm>
              <a:off x="-9152039" y="-551738"/>
              <a:ext cx="2205038" cy="531813"/>
            </a:xfrm>
            <a:custGeom>
              <a:avLst/>
              <a:gdLst>
                <a:gd name="T0" fmla="*/ 1 w 314"/>
                <a:gd name="T1" fmla="*/ 76 h 76"/>
                <a:gd name="T2" fmla="*/ 0 w 314"/>
                <a:gd name="T3" fmla="*/ 76 h 76"/>
                <a:gd name="T4" fmla="*/ 1 w 314"/>
                <a:gd name="T5" fmla="*/ 76 h 76"/>
                <a:gd name="T6" fmla="*/ 314 w 314"/>
                <a:gd name="T7" fmla="*/ 0 h 76"/>
                <a:gd name="T8" fmla="*/ 1 w 314"/>
                <a:gd name="T9" fmla="*/ 75 h 76"/>
                <a:gd name="T10" fmla="*/ 12 w 314"/>
                <a:gd name="T11" fmla="*/ 70 h 76"/>
                <a:gd name="T12" fmla="*/ 165 w 314"/>
                <a:gd name="T13" fmla="*/ 16 h 76"/>
                <a:gd name="T14" fmla="*/ 314 w 314"/>
                <a:gd name="T15" fmla="*/ 0 h 76"/>
                <a:gd name="T16" fmla="*/ 314 w 314"/>
                <a:gd name="T17" fmla="*/ 0 h 76"/>
                <a:gd name="T18" fmla="*/ 314 w 314"/>
                <a:gd name="T19" fmla="*/ 0 h 76"/>
                <a:gd name="T20" fmla="*/ 314 w 314"/>
                <a:gd name="T21" fmla="*/ 0 h 76"/>
                <a:gd name="T22" fmla="*/ 314 w 314"/>
                <a:gd name="T23"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4" h="76">
                  <a:moveTo>
                    <a:pt x="1" y="76"/>
                  </a:moveTo>
                  <a:cubicBezTo>
                    <a:pt x="0" y="76"/>
                    <a:pt x="0" y="76"/>
                    <a:pt x="0" y="76"/>
                  </a:cubicBezTo>
                  <a:cubicBezTo>
                    <a:pt x="0" y="76"/>
                    <a:pt x="0" y="76"/>
                    <a:pt x="1" y="76"/>
                  </a:cubicBezTo>
                  <a:moveTo>
                    <a:pt x="314" y="0"/>
                  </a:moveTo>
                  <a:cubicBezTo>
                    <a:pt x="208" y="0"/>
                    <a:pt x="102" y="23"/>
                    <a:pt x="1" y="75"/>
                  </a:cubicBezTo>
                  <a:cubicBezTo>
                    <a:pt x="5" y="73"/>
                    <a:pt x="9" y="72"/>
                    <a:pt x="12" y="70"/>
                  </a:cubicBezTo>
                  <a:cubicBezTo>
                    <a:pt x="62" y="45"/>
                    <a:pt x="113" y="28"/>
                    <a:pt x="165" y="16"/>
                  </a:cubicBezTo>
                  <a:cubicBezTo>
                    <a:pt x="214" y="5"/>
                    <a:pt x="264" y="0"/>
                    <a:pt x="314" y="0"/>
                  </a:cubicBezTo>
                  <a:moveTo>
                    <a:pt x="314" y="0"/>
                  </a:moveTo>
                  <a:cubicBezTo>
                    <a:pt x="314" y="0"/>
                    <a:pt x="314" y="0"/>
                    <a:pt x="314" y="0"/>
                  </a:cubicBezTo>
                  <a:cubicBezTo>
                    <a:pt x="314" y="0"/>
                    <a:pt x="314" y="0"/>
                    <a:pt x="314" y="0"/>
                  </a:cubicBezTo>
                  <a:cubicBezTo>
                    <a:pt x="314" y="0"/>
                    <a:pt x="314" y="0"/>
                    <a:pt x="314" y="0"/>
                  </a:cubicBezTo>
                </a:path>
              </a:pathLst>
            </a:custGeom>
            <a:solidFill>
              <a:srgbClr val="E6BA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115"/>
            <p:cNvSpPr>
              <a:spLocks noEditPoints="1"/>
            </p:cNvSpPr>
            <p:nvPr/>
          </p:nvSpPr>
          <p:spPr bwMode="auto">
            <a:xfrm>
              <a:off x="-4943577" y="-264400"/>
              <a:ext cx="84138" cy="90488"/>
            </a:xfrm>
            <a:custGeom>
              <a:avLst/>
              <a:gdLst>
                <a:gd name="T0" fmla="*/ 0 w 12"/>
                <a:gd name="T1" fmla="*/ 13 h 13"/>
                <a:gd name="T2" fmla="*/ 0 w 12"/>
                <a:gd name="T3" fmla="*/ 13 h 13"/>
                <a:gd name="T4" fmla="*/ 0 w 12"/>
                <a:gd name="T5" fmla="*/ 13 h 13"/>
                <a:gd name="T6" fmla="*/ 0 w 12"/>
                <a:gd name="T7" fmla="*/ 13 h 13"/>
                <a:gd name="T8" fmla="*/ 0 w 12"/>
                <a:gd name="T9" fmla="*/ 13 h 13"/>
                <a:gd name="T10" fmla="*/ 0 w 12"/>
                <a:gd name="T11" fmla="*/ 13 h 13"/>
                <a:gd name="T12" fmla="*/ 12 w 12"/>
                <a:gd name="T13" fmla="*/ 0 h 13"/>
                <a:gd name="T14" fmla="*/ 0 w 12"/>
                <a:gd name="T15" fmla="*/ 12 h 13"/>
                <a:gd name="T16" fmla="*/ 12 w 12"/>
                <a:gd name="T17" fmla="*/ 0 h 13"/>
                <a:gd name="T18" fmla="*/ 12 w 12"/>
                <a:gd name="T19"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3">
                  <a:moveTo>
                    <a:pt x="0" y="13"/>
                  </a:moveTo>
                  <a:cubicBezTo>
                    <a:pt x="0" y="13"/>
                    <a:pt x="0" y="13"/>
                    <a:pt x="0" y="13"/>
                  </a:cubicBezTo>
                  <a:cubicBezTo>
                    <a:pt x="0" y="13"/>
                    <a:pt x="0" y="13"/>
                    <a:pt x="0" y="13"/>
                  </a:cubicBezTo>
                  <a:moveTo>
                    <a:pt x="0" y="13"/>
                  </a:moveTo>
                  <a:cubicBezTo>
                    <a:pt x="0" y="13"/>
                    <a:pt x="0" y="13"/>
                    <a:pt x="0" y="13"/>
                  </a:cubicBezTo>
                  <a:cubicBezTo>
                    <a:pt x="0" y="13"/>
                    <a:pt x="0" y="13"/>
                    <a:pt x="0" y="13"/>
                  </a:cubicBezTo>
                  <a:moveTo>
                    <a:pt x="12" y="0"/>
                  </a:moveTo>
                  <a:cubicBezTo>
                    <a:pt x="8" y="4"/>
                    <a:pt x="4" y="8"/>
                    <a:pt x="0" y="12"/>
                  </a:cubicBezTo>
                  <a:cubicBezTo>
                    <a:pt x="4" y="8"/>
                    <a:pt x="8" y="4"/>
                    <a:pt x="12" y="0"/>
                  </a:cubicBezTo>
                  <a:cubicBezTo>
                    <a:pt x="12" y="0"/>
                    <a:pt x="12" y="0"/>
                    <a:pt x="12" y="0"/>
                  </a:cubicBezTo>
                </a:path>
              </a:pathLst>
            </a:custGeom>
            <a:solidFill>
              <a:srgbClr val="EBBE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8" name="Rectangle 7"/>
          <p:cNvSpPr/>
          <p:nvPr/>
        </p:nvSpPr>
        <p:spPr>
          <a:xfrm>
            <a:off x="-11794" y="0"/>
            <a:ext cx="12203794" cy="16691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a:t>Creative </a:t>
            </a:r>
            <a:r>
              <a:rPr lang="en-US" dirty="0">
                <a:solidFill>
                  <a:schemeClr val="accent5"/>
                </a:solidFill>
              </a:rPr>
              <a:t>Business</a:t>
            </a:r>
          </a:p>
        </p:txBody>
      </p:sp>
      <p:sp>
        <p:nvSpPr>
          <p:cNvPr id="49" name="Title Placeholder 1"/>
          <p:cNvSpPr txBox="1">
            <a:spLocks/>
          </p:cNvSpPr>
          <p:nvPr/>
        </p:nvSpPr>
        <p:spPr>
          <a:xfrm>
            <a:off x="838200" y="942496"/>
            <a:ext cx="10515600" cy="343005"/>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2500" b="1" i="0" kern="1200">
                <a:solidFill>
                  <a:schemeClr val="tx1"/>
                </a:solidFill>
                <a:latin typeface="Montserrat" charset="0"/>
                <a:ea typeface="Montserrat" charset="0"/>
                <a:cs typeface="Montserrat" charset="0"/>
              </a:defRPr>
            </a:lvl1pPr>
          </a:lstStyle>
          <a:p>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Lorem ipsum dolor sit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amet</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agam</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facer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modo</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data lorem ipsum dolor sit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amet</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agam</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facer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modo</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data.</a:t>
            </a:r>
          </a:p>
        </p:txBody>
      </p:sp>
      <p:grpSp>
        <p:nvGrpSpPr>
          <p:cNvPr id="6" name="Group 5"/>
          <p:cNvGrpSpPr/>
          <p:nvPr/>
        </p:nvGrpSpPr>
        <p:grpSpPr>
          <a:xfrm>
            <a:off x="1014570" y="4807863"/>
            <a:ext cx="10151064" cy="1448712"/>
            <a:chOff x="987742" y="4686593"/>
            <a:chExt cx="10151064" cy="1448712"/>
          </a:xfrm>
        </p:grpSpPr>
        <p:sp>
          <p:nvSpPr>
            <p:cNvPr id="48" name="Rectangle 9"/>
            <p:cNvSpPr>
              <a:spLocks/>
            </p:cNvSpPr>
            <p:nvPr/>
          </p:nvSpPr>
          <p:spPr bwMode="auto">
            <a:xfrm>
              <a:off x="1041399" y="5288196"/>
              <a:ext cx="10097407" cy="847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120000"/>
                </a:lnSpc>
              </a:pPr>
              <a:r>
                <a:rPr lang="en-US" sz="1000" dirty="0">
                  <a:latin typeface="Montserrat Light" panose="00000400000000000000" pitchFamily="50" charset="0"/>
                  <a:ea typeface="Lato" charset="0"/>
                  <a:cs typeface="Lato" charset="0"/>
                  <a:sym typeface="Montserrat-Regular" charset="0"/>
                </a:rPr>
                <a:t>This letterhead design is meant to project an image of professionalism and reliability. By using simple alignments we have created a very </a:t>
              </a:r>
              <a:r>
                <a:rPr lang="en-US" sz="1000" dirty="0" err="1">
                  <a:latin typeface="Montserrat Light" panose="00000400000000000000" pitchFamily="50" charset="0"/>
                  <a:ea typeface="Lato" charset="0"/>
                  <a:cs typeface="Lato" charset="0"/>
                  <a:sym typeface="Montserrat-Regular" charset="0"/>
                </a:rPr>
                <a:t>spaciousy</a:t>
              </a:r>
              <a:r>
                <a:rPr lang="en-US" sz="1000" dirty="0">
                  <a:latin typeface="Montserrat Light" panose="00000400000000000000" pitchFamily="50" charset="0"/>
                  <a:ea typeface="Lato" charset="0"/>
                  <a:cs typeface="Lato" charset="0"/>
                  <a:sym typeface="Montserrat-Regular" charset="0"/>
                </a:rPr>
                <a:t> feeling &amp; The </a:t>
              </a:r>
              <a:r>
                <a:rPr lang="en-US" sz="1000" dirty="0" err="1">
                  <a:latin typeface="Montserrat Light" panose="00000400000000000000" pitchFamily="50" charset="0"/>
                  <a:ea typeface="Lato" charset="0"/>
                  <a:cs typeface="Lato" charset="0"/>
                  <a:sym typeface="Montserrat-Regular" charset="0"/>
                </a:rPr>
                <a:t>i</a:t>
              </a:r>
              <a:r>
                <a:rPr lang="en-US" sz="1000" dirty="0">
                  <a:latin typeface="Montserrat Light" panose="00000400000000000000" pitchFamily="50" charset="0"/>
                  <a:ea typeface="Lato" charset="0"/>
                  <a:cs typeface="Lato" charset="0"/>
                  <a:sym typeface="Montserrat-Regular" charset="0"/>
                </a:rPr>
                <a:t> simplicity suggests strength and the </a:t>
              </a:r>
              <a:r>
                <a:rPr lang="en-US" sz="1000" dirty="0" err="1">
                  <a:latin typeface="Montserrat Light" panose="00000400000000000000" pitchFamily="50" charset="0"/>
                  <a:ea typeface="Lato" charset="0"/>
                  <a:cs typeface="Lato" charset="0"/>
                  <a:sym typeface="Montserrat-Regular" charset="0"/>
                </a:rPr>
                <a:t>spaciousn</a:t>
              </a:r>
              <a:r>
                <a:rPr lang="en-US" sz="1000" dirty="0">
                  <a:latin typeface="Montserrat Light" panose="00000400000000000000" pitchFamily="50" charset="0"/>
                  <a:ea typeface="Lato" charset="0"/>
                  <a:cs typeface="Lato" charset="0"/>
                  <a:sym typeface="Montserrat-Regular" charset="0"/>
                </a:rPr>
                <a:t> contributes to the aesthetics meant to project an image of professionalism of the layout design is meant to the for project an image and the lorem ipsum and the best popularity then your </a:t>
              </a:r>
              <a:r>
                <a:rPr lang="en-US" sz="1000" dirty="0" err="1">
                  <a:latin typeface="Montserrat Light" panose="00000400000000000000" pitchFamily="50" charset="0"/>
                  <a:ea typeface="Lato" charset="0"/>
                  <a:cs typeface="Lato" charset="0"/>
                  <a:sym typeface="Montserrat-Regular" charset="0"/>
                </a:rPr>
                <a:t>powerpoint</a:t>
              </a:r>
              <a:r>
                <a:rPr lang="en-US" sz="1000" dirty="0">
                  <a:latin typeface="Montserrat Light" panose="00000400000000000000" pitchFamily="50" charset="0"/>
                  <a:ea typeface="Lato" charset="0"/>
                  <a:cs typeface="Lato" charset="0"/>
                  <a:sym typeface="Montserrat-Regular" charset="0"/>
                </a:rPr>
                <a:t>.</a:t>
              </a:r>
            </a:p>
          </p:txBody>
        </p:sp>
        <p:sp>
          <p:nvSpPr>
            <p:cNvPr id="5" name="TextBox 4"/>
            <p:cNvSpPr txBox="1"/>
            <p:nvPr/>
          </p:nvSpPr>
          <p:spPr>
            <a:xfrm>
              <a:off x="987742" y="4686593"/>
              <a:ext cx="2147344" cy="656590"/>
            </a:xfrm>
            <a:prstGeom prst="rect">
              <a:avLst/>
            </a:prstGeom>
            <a:noFill/>
          </p:spPr>
          <p:txBody>
            <a:bodyPr wrap="square" rtlCol="0">
              <a:spAutoFit/>
            </a:bodyPr>
            <a:lstStyle/>
            <a:p>
              <a:pPr>
                <a:lnSpc>
                  <a:spcPts val="2200"/>
                </a:lnSpc>
              </a:pPr>
              <a:r>
                <a:rPr lang="en-US" sz="2000" b="1" dirty="0">
                  <a:latin typeface="Montserrat Light" panose="00000400000000000000" pitchFamily="50" charset="0"/>
                </a:rPr>
                <a:t>ALWAYS WITH</a:t>
              </a:r>
            </a:p>
            <a:p>
              <a:pPr>
                <a:lnSpc>
                  <a:spcPts val="2200"/>
                </a:lnSpc>
              </a:pPr>
              <a:r>
                <a:rPr lang="en-US" sz="2000" b="1" dirty="0">
                  <a:latin typeface="Montserrat Light" panose="00000400000000000000" pitchFamily="50" charset="0"/>
                </a:rPr>
                <a:t>PASSION</a:t>
              </a:r>
            </a:p>
          </p:txBody>
        </p:sp>
      </p:grpSp>
      <p:sp>
        <p:nvSpPr>
          <p:cNvPr id="7" name="Picture Placeholder 6">
            <a:extLst>
              <a:ext uri="{FF2B5EF4-FFF2-40B4-BE49-F238E27FC236}">
                <a16:creationId xmlns:a16="http://schemas.microsoft.com/office/drawing/2014/main" id="{BC6F1CD0-D741-41DD-9EF6-2E9A11046BD8}"/>
              </a:ext>
            </a:extLst>
          </p:cNvPr>
          <p:cNvSpPr>
            <a:spLocks noGrp="1"/>
          </p:cNvSpPr>
          <p:nvPr>
            <p:ph type="pic" sz="quarter" idx="13"/>
          </p:nvPr>
        </p:nvSpPr>
        <p:spPr/>
      </p:sp>
    </p:spTree>
    <p:extLst>
      <p:ext uri="{BB962C8B-B14F-4D97-AF65-F5344CB8AC3E}">
        <p14:creationId xmlns:p14="http://schemas.microsoft.com/office/powerpoint/2010/main" val="171087272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lide Number Placeholder 20"/>
          <p:cNvSpPr>
            <a:spLocks noGrp="1"/>
          </p:cNvSpPr>
          <p:nvPr>
            <p:ph type="sldNum" sz="quarter" idx="11"/>
          </p:nvPr>
        </p:nvSpPr>
        <p:spPr>
          <a:prstGeom prst="rect">
            <a:avLst/>
          </a:prstGeom>
        </p:spPr>
        <p:txBody>
          <a:bodyPr vert="horz" lIns="91440" tIns="45720" rIns="91440" bIns="45720" rtlCol="0" anchor="ctr"/>
          <a:lstStyle>
            <a:lvl1pPr algn="ctr">
              <a:defRPr sz="1200" b="0" i="0">
                <a:solidFill>
                  <a:schemeClr val="bg1"/>
                </a:solidFill>
                <a:latin typeface="Montserrat" panose="00000500000000000000" pitchFamily="50" charset="0"/>
                <a:ea typeface="Open Sans Condensed" panose="020B0806030504020204" pitchFamily="34" charset="0"/>
                <a:cs typeface="Open Sans Condensed" panose="020B0806030504020204" pitchFamily="34" charset="0"/>
              </a:defRPr>
            </a:lvl1pPr>
          </a:lstStyle>
          <a:p>
            <a:fld id="{21551D4C-8DCD-481E-AE96-1D8DBA4948C1}" type="slidenum">
              <a:rPr lang="en-US" smtClean="0"/>
              <a:pPr/>
              <a:t>5</a:t>
            </a:fld>
            <a:endParaRPr lang="en-US" dirty="0"/>
          </a:p>
        </p:txBody>
      </p:sp>
      <p:sp>
        <p:nvSpPr>
          <p:cNvPr id="4" name="Date Placeholder 23"/>
          <p:cNvSpPr>
            <a:spLocks noGrp="1"/>
          </p:cNvSpPr>
          <p:nvPr>
            <p:ph type="dt" sz="half" idx="12"/>
          </p:nvPr>
        </p:nvSpPr>
        <p:spPr>
          <a:prstGeom prst="rect">
            <a:avLst/>
          </a:prstGeom>
        </p:spPr>
        <p:txBody>
          <a:bodyPr vert="horz" lIns="91440" tIns="45720" rIns="91440" bIns="45720" rtlCol="0" anchor="ctr"/>
          <a:lstStyle>
            <a:lvl1pPr algn="l">
              <a:defRPr sz="1000" b="0" i="0">
                <a:solidFill>
                  <a:schemeClr val="tx1">
                    <a:lumMod val="75000"/>
                    <a:lumOff val="25000"/>
                  </a:schemeClr>
                </a:solidFill>
                <a:latin typeface="Montserrat" panose="00000500000000000000" pitchFamily="50" charset="0"/>
                <a:ea typeface="Open Sans Condensed Light" panose="020B0306030504020204" pitchFamily="34" charset="0"/>
                <a:cs typeface="Open Sans Condensed Light" panose="020B0306030504020204" pitchFamily="34" charset="0"/>
              </a:defRPr>
            </a:lvl1pPr>
          </a:lstStyle>
          <a:p>
            <a:r>
              <a:rPr lang="en-US" dirty="0"/>
              <a:t>www.yourwebsite.com</a:t>
            </a:r>
          </a:p>
        </p:txBody>
      </p:sp>
      <p:sp>
        <p:nvSpPr>
          <p:cNvPr id="2" name="Title 1"/>
          <p:cNvSpPr>
            <a:spLocks noGrp="1"/>
          </p:cNvSpPr>
          <p:nvPr>
            <p:ph type="title"/>
          </p:nvPr>
        </p:nvSpPr>
        <p:spPr/>
        <p:txBody>
          <a:bodyPr/>
          <a:lstStyle/>
          <a:p>
            <a:r>
              <a:rPr lang="en-US" dirty="0"/>
              <a:t>About </a:t>
            </a:r>
            <a:r>
              <a:rPr lang="en-US" dirty="0">
                <a:solidFill>
                  <a:schemeClr val="accent5"/>
                </a:solidFill>
              </a:rPr>
              <a:t>Us</a:t>
            </a:r>
          </a:p>
        </p:txBody>
      </p:sp>
      <p:sp>
        <p:nvSpPr>
          <p:cNvPr id="49" name="Title Placeholder 1"/>
          <p:cNvSpPr txBox="1">
            <a:spLocks/>
          </p:cNvSpPr>
          <p:nvPr/>
        </p:nvSpPr>
        <p:spPr>
          <a:xfrm>
            <a:off x="838200" y="942496"/>
            <a:ext cx="10515600" cy="343005"/>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2500" b="1" i="0" kern="1200">
                <a:solidFill>
                  <a:schemeClr val="tx1"/>
                </a:solidFill>
                <a:latin typeface="Montserrat" charset="0"/>
                <a:ea typeface="Montserrat" charset="0"/>
                <a:cs typeface="Montserrat" charset="0"/>
              </a:defRPr>
            </a:lvl1pPr>
          </a:lstStyle>
          <a:p>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Lorem ipsum dolor sit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amet</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agam</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facer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modo</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data lorem ipsum dolor sit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amet</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agam</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facer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modo</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data.</a:t>
            </a:r>
          </a:p>
        </p:txBody>
      </p:sp>
      <p:sp>
        <p:nvSpPr>
          <p:cNvPr id="104" name="Rectangle 9"/>
          <p:cNvSpPr>
            <a:spLocks/>
          </p:cNvSpPr>
          <p:nvPr/>
        </p:nvSpPr>
        <p:spPr bwMode="auto">
          <a:xfrm>
            <a:off x="1047296" y="2156105"/>
            <a:ext cx="10097407" cy="30770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120000"/>
              </a:lnSpc>
            </a:pPr>
            <a:r>
              <a:rPr lang="en-US" sz="1000" dirty="0">
                <a:solidFill>
                  <a:schemeClr val="tx1">
                    <a:lumMod val="65000"/>
                    <a:lumOff val="35000"/>
                  </a:schemeClr>
                </a:solidFill>
                <a:latin typeface="Montserrat Light" panose="00000400000000000000" pitchFamily="50" charset="0"/>
                <a:ea typeface="Lato" charset="0"/>
                <a:cs typeface="Lato" charset="0"/>
                <a:sym typeface="Montserrat-Regular" charset="0"/>
              </a:rPr>
              <a:t>This letterhead design is meant to project an image of professionalism and reliability. By using simple alignments we have created a very </a:t>
            </a:r>
            <a:r>
              <a:rPr lang="en-US" sz="1000" dirty="0" err="1">
                <a:solidFill>
                  <a:schemeClr val="tx1">
                    <a:lumMod val="65000"/>
                    <a:lumOff val="35000"/>
                  </a:schemeClr>
                </a:solidFill>
                <a:latin typeface="Montserrat Light" panose="00000400000000000000" pitchFamily="50" charset="0"/>
                <a:ea typeface="Lato" charset="0"/>
                <a:cs typeface="Lato" charset="0"/>
                <a:sym typeface="Montserrat-Regular" charset="0"/>
              </a:rPr>
              <a:t>spaciousy</a:t>
            </a:r>
            <a:r>
              <a:rPr lang="en-US" sz="1000" dirty="0">
                <a:solidFill>
                  <a:schemeClr val="tx1">
                    <a:lumMod val="65000"/>
                    <a:lumOff val="35000"/>
                  </a:schemeClr>
                </a:solidFill>
                <a:latin typeface="Montserrat Light" panose="00000400000000000000" pitchFamily="50" charset="0"/>
                <a:ea typeface="Lato" charset="0"/>
                <a:cs typeface="Lato" charset="0"/>
                <a:sym typeface="Montserrat-Regular" charset="0"/>
              </a:rPr>
              <a:t> feeling &amp; The </a:t>
            </a:r>
            <a:r>
              <a:rPr lang="en-US" sz="1000" dirty="0" err="1">
                <a:solidFill>
                  <a:schemeClr val="tx1">
                    <a:lumMod val="65000"/>
                    <a:lumOff val="35000"/>
                  </a:schemeClr>
                </a:solidFill>
                <a:latin typeface="Montserrat Light" panose="00000400000000000000" pitchFamily="50" charset="0"/>
                <a:ea typeface="Lato" charset="0"/>
                <a:cs typeface="Lato" charset="0"/>
                <a:sym typeface="Montserrat-Regular" charset="0"/>
              </a:rPr>
              <a:t>i</a:t>
            </a:r>
            <a:r>
              <a:rPr lang="en-US" sz="1000" dirty="0">
                <a:solidFill>
                  <a:schemeClr val="tx1">
                    <a:lumMod val="65000"/>
                    <a:lumOff val="35000"/>
                  </a:schemeClr>
                </a:solidFill>
                <a:latin typeface="Montserrat Light" panose="00000400000000000000" pitchFamily="50" charset="0"/>
                <a:ea typeface="Lato" charset="0"/>
                <a:cs typeface="Lato" charset="0"/>
                <a:sym typeface="Montserrat-Regular" charset="0"/>
              </a:rPr>
              <a:t> simplicity suggests strength and the </a:t>
            </a:r>
            <a:r>
              <a:rPr lang="en-US" sz="1000" dirty="0" err="1">
                <a:solidFill>
                  <a:schemeClr val="tx1">
                    <a:lumMod val="65000"/>
                    <a:lumOff val="35000"/>
                  </a:schemeClr>
                </a:solidFill>
                <a:latin typeface="Montserrat Light" panose="00000400000000000000" pitchFamily="50" charset="0"/>
                <a:ea typeface="Lato" charset="0"/>
                <a:cs typeface="Lato" charset="0"/>
                <a:sym typeface="Montserrat-Regular" charset="0"/>
              </a:rPr>
              <a:t>spaciousn</a:t>
            </a:r>
            <a:r>
              <a:rPr lang="en-US" sz="1000" dirty="0">
                <a:solidFill>
                  <a:schemeClr val="tx1">
                    <a:lumMod val="65000"/>
                    <a:lumOff val="35000"/>
                  </a:schemeClr>
                </a:solidFill>
                <a:latin typeface="Montserrat Light" panose="00000400000000000000" pitchFamily="50" charset="0"/>
                <a:ea typeface="Lato" charset="0"/>
                <a:cs typeface="Lato" charset="0"/>
                <a:sym typeface="Montserrat-Regular" charset="0"/>
              </a:rPr>
              <a:t> contributes to the aesthetics meant to project an image of professionalism of the layout design is meant to the for</a:t>
            </a:r>
          </a:p>
          <a:p>
            <a:pPr>
              <a:lnSpc>
                <a:spcPct val="120000"/>
              </a:lnSpc>
            </a:pPr>
            <a:r>
              <a:rPr lang="en-US" sz="1000" dirty="0">
                <a:solidFill>
                  <a:schemeClr val="tx1">
                    <a:lumMod val="65000"/>
                    <a:lumOff val="35000"/>
                  </a:schemeClr>
                </a:solidFill>
                <a:latin typeface="Montserrat Light" panose="00000400000000000000" pitchFamily="50" charset="0"/>
                <a:ea typeface="Lato" charset="0"/>
                <a:cs typeface="Lato" charset="0"/>
                <a:sym typeface="Montserrat-Regular" charset="0"/>
              </a:rPr>
              <a:t>This letterhead design is meant to project an image of professionalism and reliability. By using simple alignments we have created a very </a:t>
            </a:r>
            <a:r>
              <a:rPr lang="en-US" sz="1000" dirty="0" err="1">
                <a:solidFill>
                  <a:schemeClr val="tx1">
                    <a:lumMod val="65000"/>
                    <a:lumOff val="35000"/>
                  </a:schemeClr>
                </a:solidFill>
                <a:latin typeface="Montserrat Light" panose="00000400000000000000" pitchFamily="50" charset="0"/>
                <a:ea typeface="Lato" charset="0"/>
                <a:cs typeface="Lato" charset="0"/>
                <a:sym typeface="Montserrat-Regular" charset="0"/>
              </a:rPr>
              <a:t>spaciousy</a:t>
            </a:r>
            <a:r>
              <a:rPr lang="en-US" sz="1000" dirty="0">
                <a:solidFill>
                  <a:schemeClr val="tx1">
                    <a:lumMod val="65000"/>
                    <a:lumOff val="35000"/>
                  </a:schemeClr>
                </a:solidFill>
                <a:latin typeface="Montserrat Light" panose="00000400000000000000" pitchFamily="50" charset="0"/>
                <a:ea typeface="Lato" charset="0"/>
                <a:cs typeface="Lato" charset="0"/>
                <a:sym typeface="Montserrat-Regular" charset="0"/>
              </a:rPr>
              <a:t> feeling &amp; The </a:t>
            </a:r>
            <a:r>
              <a:rPr lang="en-US" sz="1000" dirty="0" err="1">
                <a:solidFill>
                  <a:schemeClr val="tx1">
                    <a:lumMod val="65000"/>
                    <a:lumOff val="35000"/>
                  </a:schemeClr>
                </a:solidFill>
                <a:latin typeface="Montserrat Light" panose="00000400000000000000" pitchFamily="50" charset="0"/>
                <a:ea typeface="Lato" charset="0"/>
                <a:cs typeface="Lato" charset="0"/>
                <a:sym typeface="Montserrat-Regular" charset="0"/>
              </a:rPr>
              <a:t>i</a:t>
            </a:r>
            <a:r>
              <a:rPr lang="en-US" sz="1000" dirty="0">
                <a:solidFill>
                  <a:schemeClr val="tx1">
                    <a:lumMod val="65000"/>
                    <a:lumOff val="35000"/>
                  </a:schemeClr>
                </a:solidFill>
                <a:latin typeface="Montserrat Light" panose="00000400000000000000" pitchFamily="50" charset="0"/>
                <a:ea typeface="Lato" charset="0"/>
                <a:cs typeface="Lato" charset="0"/>
                <a:sym typeface="Montserrat-Regular" charset="0"/>
              </a:rPr>
              <a:t> project an image and the lorem ipsum and the best popularity then your </a:t>
            </a:r>
            <a:r>
              <a:rPr lang="en-US" sz="1000" dirty="0" err="1">
                <a:solidFill>
                  <a:schemeClr val="tx1">
                    <a:lumMod val="65000"/>
                    <a:lumOff val="35000"/>
                  </a:schemeClr>
                </a:solidFill>
                <a:latin typeface="Montserrat Light" panose="00000400000000000000" pitchFamily="50" charset="0"/>
                <a:ea typeface="Lato" charset="0"/>
                <a:cs typeface="Lato" charset="0"/>
                <a:sym typeface="Montserrat-Regular" charset="0"/>
              </a:rPr>
              <a:t>powerpoint</a:t>
            </a:r>
            <a:r>
              <a:rPr lang="en-US" sz="1000" dirty="0">
                <a:solidFill>
                  <a:schemeClr val="tx1">
                    <a:lumMod val="65000"/>
                    <a:lumOff val="35000"/>
                  </a:schemeClr>
                </a:solidFill>
                <a:latin typeface="Montserrat Light" panose="00000400000000000000" pitchFamily="50" charset="0"/>
                <a:ea typeface="Lato" charset="0"/>
                <a:cs typeface="Lato" charset="0"/>
                <a:sym typeface="Montserrat-Regular" charset="0"/>
              </a:rPr>
              <a:t>.</a:t>
            </a:r>
          </a:p>
          <a:p>
            <a:pPr>
              <a:lnSpc>
                <a:spcPct val="120000"/>
              </a:lnSpc>
            </a:pPr>
            <a:endParaRPr lang="en-US" sz="1000" dirty="0">
              <a:solidFill>
                <a:schemeClr val="tx1">
                  <a:lumMod val="65000"/>
                  <a:lumOff val="35000"/>
                </a:schemeClr>
              </a:solidFill>
              <a:latin typeface="Montserrat Light" panose="00000400000000000000" pitchFamily="50" charset="0"/>
              <a:ea typeface="Lato" charset="0"/>
              <a:cs typeface="Lato" charset="0"/>
              <a:sym typeface="Montserrat-Regular" charset="0"/>
            </a:endParaRPr>
          </a:p>
          <a:p>
            <a:pPr>
              <a:lnSpc>
                <a:spcPct val="120000"/>
              </a:lnSpc>
            </a:pPr>
            <a:endParaRPr lang="en-US" sz="1000" dirty="0">
              <a:solidFill>
                <a:schemeClr val="tx1">
                  <a:lumMod val="65000"/>
                  <a:lumOff val="35000"/>
                </a:schemeClr>
              </a:solidFill>
              <a:latin typeface="Montserrat Light" panose="00000400000000000000" pitchFamily="50" charset="0"/>
              <a:ea typeface="Lato" charset="0"/>
              <a:cs typeface="Lato" charset="0"/>
              <a:sym typeface="Montserrat-Regular" charset="0"/>
            </a:endParaRPr>
          </a:p>
          <a:p>
            <a:pPr>
              <a:lnSpc>
                <a:spcPct val="120000"/>
              </a:lnSpc>
            </a:pPr>
            <a:r>
              <a:rPr lang="en-US" sz="1000" dirty="0">
                <a:solidFill>
                  <a:schemeClr val="tx1">
                    <a:lumMod val="65000"/>
                    <a:lumOff val="35000"/>
                  </a:schemeClr>
                </a:solidFill>
                <a:latin typeface="Montserrat Light" panose="00000400000000000000" pitchFamily="50" charset="0"/>
                <a:ea typeface="Lato" charset="0"/>
                <a:cs typeface="Lato" charset="0"/>
                <a:sym typeface="Montserrat-Regular" charset="0"/>
              </a:rPr>
              <a:t>This letterhead design is meant to project an image of professionalism and reliability. By using simple alignments we have created a very </a:t>
            </a:r>
            <a:r>
              <a:rPr lang="en-US" sz="1000" dirty="0" err="1">
                <a:solidFill>
                  <a:schemeClr val="tx1">
                    <a:lumMod val="65000"/>
                    <a:lumOff val="35000"/>
                  </a:schemeClr>
                </a:solidFill>
                <a:latin typeface="Montserrat Light" panose="00000400000000000000" pitchFamily="50" charset="0"/>
                <a:ea typeface="Lato" charset="0"/>
                <a:cs typeface="Lato" charset="0"/>
                <a:sym typeface="Montserrat-Regular" charset="0"/>
              </a:rPr>
              <a:t>spaciousy</a:t>
            </a:r>
            <a:r>
              <a:rPr lang="en-US" sz="1000" dirty="0">
                <a:solidFill>
                  <a:schemeClr val="tx1">
                    <a:lumMod val="65000"/>
                    <a:lumOff val="35000"/>
                  </a:schemeClr>
                </a:solidFill>
                <a:latin typeface="Montserrat Light" panose="00000400000000000000" pitchFamily="50" charset="0"/>
                <a:ea typeface="Lato" charset="0"/>
                <a:cs typeface="Lato" charset="0"/>
                <a:sym typeface="Montserrat-Regular" charset="0"/>
              </a:rPr>
              <a:t> feeling &amp; The </a:t>
            </a:r>
            <a:r>
              <a:rPr lang="en-US" sz="1000" dirty="0" err="1">
                <a:solidFill>
                  <a:schemeClr val="tx1">
                    <a:lumMod val="65000"/>
                    <a:lumOff val="35000"/>
                  </a:schemeClr>
                </a:solidFill>
                <a:latin typeface="Montserrat Light" panose="00000400000000000000" pitchFamily="50" charset="0"/>
                <a:ea typeface="Lato" charset="0"/>
                <a:cs typeface="Lato" charset="0"/>
                <a:sym typeface="Montserrat-Regular" charset="0"/>
              </a:rPr>
              <a:t>i</a:t>
            </a:r>
            <a:r>
              <a:rPr lang="en-US" sz="1000" dirty="0">
                <a:solidFill>
                  <a:schemeClr val="tx1">
                    <a:lumMod val="65000"/>
                    <a:lumOff val="35000"/>
                  </a:schemeClr>
                </a:solidFill>
                <a:latin typeface="Montserrat Light" panose="00000400000000000000" pitchFamily="50" charset="0"/>
                <a:ea typeface="Lato" charset="0"/>
                <a:cs typeface="Lato" charset="0"/>
                <a:sym typeface="Montserrat-Regular" charset="0"/>
              </a:rPr>
              <a:t> simplicity suggests strength and the </a:t>
            </a:r>
            <a:r>
              <a:rPr lang="en-US" sz="1000" dirty="0" err="1">
                <a:solidFill>
                  <a:schemeClr val="tx1">
                    <a:lumMod val="65000"/>
                    <a:lumOff val="35000"/>
                  </a:schemeClr>
                </a:solidFill>
                <a:latin typeface="Montserrat Light" panose="00000400000000000000" pitchFamily="50" charset="0"/>
                <a:ea typeface="Lato" charset="0"/>
                <a:cs typeface="Lato" charset="0"/>
                <a:sym typeface="Montserrat-Regular" charset="0"/>
              </a:rPr>
              <a:t>spaciousn</a:t>
            </a:r>
            <a:r>
              <a:rPr lang="en-US" sz="1000" dirty="0">
                <a:solidFill>
                  <a:schemeClr val="tx1">
                    <a:lumMod val="65000"/>
                    <a:lumOff val="35000"/>
                  </a:schemeClr>
                </a:solidFill>
                <a:latin typeface="Montserrat Light" panose="00000400000000000000" pitchFamily="50" charset="0"/>
                <a:ea typeface="Lato" charset="0"/>
                <a:cs typeface="Lato" charset="0"/>
                <a:sym typeface="Montserrat-Regular" charset="0"/>
              </a:rPr>
              <a:t> contributes to the aesthetics meant to project an image of professionalism of the layout design is meant to the for project an image and the lorem ipsum and the best popularity then your </a:t>
            </a:r>
            <a:r>
              <a:rPr lang="en-US" sz="1000" dirty="0" err="1">
                <a:solidFill>
                  <a:schemeClr val="tx1">
                    <a:lumMod val="65000"/>
                    <a:lumOff val="35000"/>
                  </a:schemeClr>
                </a:solidFill>
                <a:latin typeface="Montserrat Light" panose="00000400000000000000" pitchFamily="50" charset="0"/>
                <a:ea typeface="Lato" charset="0"/>
                <a:cs typeface="Lato" charset="0"/>
                <a:sym typeface="Montserrat-Regular" charset="0"/>
              </a:rPr>
              <a:t>powerpoint</a:t>
            </a:r>
            <a:r>
              <a:rPr lang="en-US" sz="1000" dirty="0">
                <a:solidFill>
                  <a:schemeClr val="tx1">
                    <a:lumMod val="65000"/>
                    <a:lumOff val="35000"/>
                  </a:schemeClr>
                </a:solidFill>
                <a:latin typeface="Montserrat Light" panose="00000400000000000000" pitchFamily="50" charset="0"/>
                <a:ea typeface="Lato" charset="0"/>
                <a:cs typeface="Lato" charset="0"/>
                <a:sym typeface="Montserrat-Regular" charset="0"/>
              </a:rPr>
              <a:t>.</a:t>
            </a:r>
          </a:p>
          <a:p>
            <a:pPr>
              <a:lnSpc>
                <a:spcPct val="120000"/>
              </a:lnSpc>
            </a:pPr>
            <a:endParaRPr lang="en-US" sz="1000" dirty="0">
              <a:solidFill>
                <a:schemeClr val="tx1">
                  <a:lumMod val="65000"/>
                  <a:lumOff val="35000"/>
                </a:schemeClr>
              </a:solidFill>
              <a:latin typeface="Montserrat Light" panose="00000400000000000000" pitchFamily="50" charset="0"/>
              <a:ea typeface="Lato" charset="0"/>
              <a:cs typeface="Lato" charset="0"/>
              <a:sym typeface="Montserrat-Regular" charset="0"/>
            </a:endParaRPr>
          </a:p>
          <a:p>
            <a:pPr>
              <a:lnSpc>
                <a:spcPct val="120000"/>
              </a:lnSpc>
            </a:pPr>
            <a:endParaRPr lang="en-US" sz="1000" dirty="0">
              <a:solidFill>
                <a:schemeClr val="tx1">
                  <a:lumMod val="65000"/>
                  <a:lumOff val="35000"/>
                </a:schemeClr>
              </a:solidFill>
              <a:latin typeface="Montserrat Light" panose="00000400000000000000" pitchFamily="50" charset="0"/>
              <a:ea typeface="Lato" charset="0"/>
              <a:cs typeface="Lato" charset="0"/>
              <a:sym typeface="Montserrat-Regular" charset="0"/>
            </a:endParaRPr>
          </a:p>
          <a:p>
            <a:pPr>
              <a:lnSpc>
                <a:spcPct val="120000"/>
              </a:lnSpc>
            </a:pPr>
            <a:r>
              <a:rPr lang="en-US" sz="1000" dirty="0">
                <a:solidFill>
                  <a:schemeClr val="tx1">
                    <a:lumMod val="65000"/>
                    <a:lumOff val="35000"/>
                  </a:schemeClr>
                </a:solidFill>
                <a:latin typeface="Montserrat Light" panose="00000400000000000000" pitchFamily="50" charset="0"/>
                <a:ea typeface="Lato" charset="0"/>
                <a:cs typeface="Lato" charset="0"/>
                <a:sym typeface="Montserrat-Regular" charset="0"/>
              </a:rPr>
              <a:t>simplicity suggests strength and the </a:t>
            </a:r>
            <a:r>
              <a:rPr lang="en-US" sz="1000" dirty="0" err="1">
                <a:solidFill>
                  <a:schemeClr val="tx1">
                    <a:lumMod val="65000"/>
                    <a:lumOff val="35000"/>
                  </a:schemeClr>
                </a:solidFill>
                <a:latin typeface="Montserrat Light" panose="00000400000000000000" pitchFamily="50" charset="0"/>
                <a:ea typeface="Lato" charset="0"/>
                <a:cs typeface="Lato" charset="0"/>
                <a:sym typeface="Montserrat-Regular" charset="0"/>
              </a:rPr>
              <a:t>spaciousn</a:t>
            </a:r>
            <a:r>
              <a:rPr lang="en-US" sz="1000" dirty="0">
                <a:solidFill>
                  <a:schemeClr val="tx1">
                    <a:lumMod val="65000"/>
                    <a:lumOff val="35000"/>
                  </a:schemeClr>
                </a:solidFill>
                <a:latin typeface="Montserrat Light" panose="00000400000000000000" pitchFamily="50" charset="0"/>
                <a:ea typeface="Lato" charset="0"/>
                <a:cs typeface="Lato" charset="0"/>
                <a:sym typeface="Montserrat-Regular" charset="0"/>
              </a:rPr>
              <a:t> contributes to the aesthetics meant to project an image of professionalism of the layout design is meant to the for project an image and the lorem ipsum and the best popularity then your </a:t>
            </a:r>
            <a:r>
              <a:rPr lang="en-US" sz="1000" dirty="0" err="1">
                <a:solidFill>
                  <a:schemeClr val="tx1">
                    <a:lumMod val="65000"/>
                    <a:lumOff val="35000"/>
                  </a:schemeClr>
                </a:solidFill>
                <a:latin typeface="Montserrat Light" panose="00000400000000000000" pitchFamily="50" charset="0"/>
                <a:ea typeface="Lato" charset="0"/>
                <a:cs typeface="Lato" charset="0"/>
                <a:sym typeface="Montserrat-Regular" charset="0"/>
              </a:rPr>
              <a:t>powerpoint</a:t>
            </a:r>
            <a:r>
              <a:rPr lang="en-US" sz="1000" dirty="0">
                <a:solidFill>
                  <a:schemeClr val="tx1">
                    <a:lumMod val="65000"/>
                    <a:lumOff val="35000"/>
                  </a:schemeClr>
                </a:solidFill>
                <a:latin typeface="Montserrat Light" panose="00000400000000000000" pitchFamily="50" charset="0"/>
                <a:ea typeface="Lato" charset="0"/>
                <a:cs typeface="Lato" charset="0"/>
                <a:sym typeface="Montserrat-Regular" charset="0"/>
              </a:rPr>
              <a:t>.</a:t>
            </a:r>
          </a:p>
          <a:p>
            <a:pPr>
              <a:lnSpc>
                <a:spcPct val="120000"/>
              </a:lnSpc>
            </a:pPr>
            <a:endParaRPr lang="en-US" sz="1000" dirty="0">
              <a:solidFill>
                <a:schemeClr val="tx1">
                  <a:lumMod val="65000"/>
                  <a:lumOff val="35000"/>
                </a:schemeClr>
              </a:solidFill>
              <a:latin typeface="Montserrat Light" panose="00000400000000000000" pitchFamily="50" charset="0"/>
              <a:ea typeface="Lato" charset="0"/>
              <a:cs typeface="Lato" charset="0"/>
              <a:sym typeface="Montserrat-Regular" charset="0"/>
            </a:endParaRPr>
          </a:p>
        </p:txBody>
      </p:sp>
    </p:spTree>
    <p:extLst>
      <p:ext uri="{BB962C8B-B14F-4D97-AF65-F5344CB8AC3E}">
        <p14:creationId xmlns:p14="http://schemas.microsoft.com/office/powerpoint/2010/main" val="184209235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lide Number Placeholder 20"/>
          <p:cNvSpPr>
            <a:spLocks noGrp="1"/>
          </p:cNvSpPr>
          <p:nvPr>
            <p:ph type="sldNum" sz="quarter" idx="11"/>
          </p:nvPr>
        </p:nvSpPr>
        <p:spPr>
          <a:prstGeom prst="rect">
            <a:avLst/>
          </a:prstGeom>
        </p:spPr>
        <p:txBody>
          <a:bodyPr vert="horz" lIns="91440" tIns="45720" rIns="91440" bIns="45720" rtlCol="0" anchor="ctr"/>
          <a:lstStyle>
            <a:lvl1pPr algn="ctr">
              <a:defRPr sz="1200" b="0" i="0">
                <a:solidFill>
                  <a:schemeClr val="bg1"/>
                </a:solidFill>
                <a:latin typeface="Montserrat" panose="00000500000000000000" pitchFamily="50" charset="0"/>
                <a:ea typeface="Open Sans Condensed" panose="020B0806030504020204" pitchFamily="34" charset="0"/>
                <a:cs typeface="Open Sans Condensed" panose="020B0806030504020204" pitchFamily="34" charset="0"/>
              </a:defRPr>
            </a:lvl1pPr>
          </a:lstStyle>
          <a:p>
            <a:fld id="{21551D4C-8DCD-481E-AE96-1D8DBA4948C1}" type="slidenum">
              <a:rPr lang="en-US" smtClean="0"/>
              <a:pPr/>
              <a:t>6</a:t>
            </a:fld>
            <a:endParaRPr lang="en-US" dirty="0"/>
          </a:p>
        </p:txBody>
      </p:sp>
      <p:sp>
        <p:nvSpPr>
          <p:cNvPr id="4" name="Date Placeholder 23"/>
          <p:cNvSpPr>
            <a:spLocks noGrp="1"/>
          </p:cNvSpPr>
          <p:nvPr>
            <p:ph type="dt" sz="half" idx="12"/>
          </p:nvPr>
        </p:nvSpPr>
        <p:spPr>
          <a:prstGeom prst="rect">
            <a:avLst/>
          </a:prstGeom>
        </p:spPr>
        <p:txBody>
          <a:bodyPr vert="horz" lIns="91440" tIns="45720" rIns="91440" bIns="45720" rtlCol="0" anchor="ctr"/>
          <a:lstStyle>
            <a:lvl1pPr algn="l">
              <a:defRPr sz="1000" b="0" i="0">
                <a:solidFill>
                  <a:schemeClr val="tx1">
                    <a:lumMod val="75000"/>
                    <a:lumOff val="25000"/>
                  </a:schemeClr>
                </a:solidFill>
                <a:latin typeface="Montserrat" panose="00000500000000000000" pitchFamily="50" charset="0"/>
                <a:ea typeface="Open Sans Condensed Light" panose="020B0306030504020204" pitchFamily="34" charset="0"/>
                <a:cs typeface="Open Sans Condensed Light" panose="020B0306030504020204" pitchFamily="34" charset="0"/>
              </a:defRPr>
            </a:lvl1pPr>
          </a:lstStyle>
          <a:p>
            <a:r>
              <a:rPr lang="en-US" dirty="0"/>
              <a:t>www.yourwebsite.com</a:t>
            </a:r>
          </a:p>
        </p:txBody>
      </p:sp>
      <p:sp>
        <p:nvSpPr>
          <p:cNvPr id="2" name="Title 1"/>
          <p:cNvSpPr>
            <a:spLocks noGrp="1"/>
          </p:cNvSpPr>
          <p:nvPr>
            <p:ph type="title"/>
          </p:nvPr>
        </p:nvSpPr>
        <p:spPr/>
        <p:txBody>
          <a:bodyPr/>
          <a:lstStyle/>
          <a:p>
            <a:r>
              <a:rPr lang="en-US" dirty="0"/>
              <a:t>About </a:t>
            </a:r>
            <a:r>
              <a:rPr lang="en-US" dirty="0">
                <a:solidFill>
                  <a:schemeClr val="accent5"/>
                </a:solidFill>
              </a:rPr>
              <a:t>Us</a:t>
            </a:r>
          </a:p>
        </p:txBody>
      </p:sp>
      <p:sp>
        <p:nvSpPr>
          <p:cNvPr id="49" name="Title Placeholder 1"/>
          <p:cNvSpPr txBox="1">
            <a:spLocks/>
          </p:cNvSpPr>
          <p:nvPr/>
        </p:nvSpPr>
        <p:spPr>
          <a:xfrm>
            <a:off x="838200" y="942496"/>
            <a:ext cx="10515600" cy="343005"/>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2500" b="1" i="0" kern="1200">
                <a:solidFill>
                  <a:schemeClr val="tx1"/>
                </a:solidFill>
                <a:latin typeface="Montserrat" charset="0"/>
                <a:ea typeface="Montserrat" charset="0"/>
                <a:cs typeface="Montserrat" charset="0"/>
              </a:defRPr>
            </a:lvl1pPr>
          </a:lstStyle>
          <a:p>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Lorem ipsum dolor sit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amet</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agam</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facer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modo</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data lorem ipsum dolor sit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amet</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agam</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facer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modo</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data.</a:t>
            </a:r>
          </a:p>
        </p:txBody>
      </p:sp>
      <p:grpSp>
        <p:nvGrpSpPr>
          <p:cNvPr id="3" name="Group 2"/>
          <p:cNvGrpSpPr/>
          <p:nvPr/>
        </p:nvGrpSpPr>
        <p:grpSpPr>
          <a:xfrm>
            <a:off x="1453424" y="2346695"/>
            <a:ext cx="592140" cy="400982"/>
            <a:chOff x="3628894" y="2554071"/>
            <a:chExt cx="592140" cy="400982"/>
          </a:xfrm>
        </p:grpSpPr>
        <p:sp>
          <p:nvSpPr>
            <p:cNvPr id="8" name="Oval 7"/>
            <p:cNvSpPr/>
            <p:nvPr/>
          </p:nvSpPr>
          <p:spPr>
            <a:xfrm>
              <a:off x="3628894" y="2554071"/>
              <a:ext cx="400984" cy="40098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6"/>
                </a:solidFill>
              </a:endParaRPr>
            </a:p>
          </p:txBody>
        </p:sp>
        <p:sp>
          <p:nvSpPr>
            <p:cNvPr id="9" name="Rectangle 8"/>
            <p:cNvSpPr/>
            <p:nvPr/>
          </p:nvSpPr>
          <p:spPr>
            <a:xfrm>
              <a:off x="4175315" y="2598098"/>
              <a:ext cx="45719" cy="31734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p:cNvSpPr txBox="1"/>
            <p:nvPr/>
          </p:nvSpPr>
          <p:spPr>
            <a:xfrm>
              <a:off x="3680986" y="2589292"/>
              <a:ext cx="296801" cy="330541"/>
            </a:xfrm>
            <a:prstGeom prst="rect">
              <a:avLst/>
            </a:prstGeom>
            <a:noFill/>
          </p:spPr>
          <p:txBody>
            <a:bodyPr wrap="square" rtlCol="0">
              <a:spAutoFit/>
            </a:bodyPr>
            <a:lstStyle/>
            <a:p>
              <a:pPr algn="ctr"/>
              <a:r>
                <a:rPr lang="en-US" sz="1500" dirty="0">
                  <a:latin typeface="Montserrat Light" panose="00000400000000000000" pitchFamily="50" charset="0"/>
                  <a:ea typeface="Lato" panose="020F0502020204030203" pitchFamily="34" charset="0"/>
                  <a:cs typeface="Lato" panose="020F0502020204030203" pitchFamily="34" charset="0"/>
                </a:rPr>
                <a:t>1</a:t>
              </a:r>
            </a:p>
          </p:txBody>
        </p:sp>
      </p:grpSp>
      <p:grpSp>
        <p:nvGrpSpPr>
          <p:cNvPr id="7" name="Group 6"/>
          <p:cNvGrpSpPr/>
          <p:nvPr/>
        </p:nvGrpSpPr>
        <p:grpSpPr>
          <a:xfrm>
            <a:off x="2235724" y="2362520"/>
            <a:ext cx="3120570" cy="1282622"/>
            <a:chOff x="2235724" y="2362520"/>
            <a:chExt cx="3120570" cy="1282622"/>
          </a:xfrm>
        </p:grpSpPr>
        <p:sp>
          <p:nvSpPr>
            <p:cNvPr id="11" name="Rectangle 10"/>
            <p:cNvSpPr/>
            <p:nvPr/>
          </p:nvSpPr>
          <p:spPr>
            <a:xfrm>
              <a:off x="2235724" y="2783368"/>
              <a:ext cx="3120570" cy="861774"/>
            </a:xfrm>
            <a:prstGeom prst="rect">
              <a:avLst/>
            </a:prstGeom>
          </p:spPr>
          <p:txBody>
            <a:bodyPr wrap="square">
              <a:spAutoFit/>
            </a:bodyPr>
            <a:lstStyle/>
            <a:p>
              <a:pPr>
                <a:lnSpc>
                  <a:spcPts val="1500"/>
                </a:lnSpc>
              </a:pPr>
              <a:r>
                <a:rPr lang="en-US" sz="1000" kern="1500" dirty="0">
                  <a:solidFill>
                    <a:schemeClr val="tx1">
                      <a:lumMod val="65000"/>
                      <a:lumOff val="35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and reliability. By using simple lorem ipsum</a:t>
              </a:r>
            </a:p>
            <a:p>
              <a:pPr>
                <a:lnSpc>
                  <a:spcPts val="1500"/>
                </a:lnSpc>
              </a:pPr>
              <a:r>
                <a:rPr lang="en-US" sz="1000" kern="1500" dirty="0">
                  <a:solidFill>
                    <a:schemeClr val="tx1">
                      <a:lumMod val="65000"/>
                      <a:lumOff val="35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So your profile and the </a:t>
              </a:r>
              <a:r>
                <a:rPr lang="en-US" sz="1000" kern="1500" dirty="0" err="1">
                  <a:solidFill>
                    <a:schemeClr val="tx1">
                      <a:lumMod val="65000"/>
                      <a:lumOff val="35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powerpoint</a:t>
              </a:r>
              <a:r>
                <a:rPr lang="en-US" sz="1000" kern="1500" dirty="0">
                  <a:solidFill>
                    <a:schemeClr val="tx1">
                      <a:lumMod val="65000"/>
                      <a:lumOff val="35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 text best</a:t>
              </a:r>
            </a:p>
            <a:p>
              <a:pPr>
                <a:lnSpc>
                  <a:spcPts val="1500"/>
                </a:lnSpc>
              </a:pPr>
              <a:r>
                <a:rPr lang="en-US" sz="1000" kern="1500" dirty="0">
                  <a:solidFill>
                    <a:schemeClr val="tx1">
                      <a:lumMod val="65000"/>
                      <a:lumOff val="35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and reliability. By using simple lorem ipsum &amp;</a:t>
              </a:r>
            </a:p>
            <a:p>
              <a:pPr>
                <a:lnSpc>
                  <a:spcPts val="1500"/>
                </a:lnSpc>
              </a:pPr>
              <a:r>
                <a:rPr lang="en-US" sz="1000" kern="1500" dirty="0">
                  <a:solidFill>
                    <a:schemeClr val="tx1">
                      <a:lumMod val="65000"/>
                      <a:lumOff val="35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The </a:t>
              </a:r>
              <a:r>
                <a:rPr lang="en-US" sz="1000" kern="1500" dirty="0" err="1">
                  <a:solidFill>
                    <a:schemeClr val="tx1">
                      <a:lumMod val="65000"/>
                      <a:lumOff val="35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powerpoint</a:t>
              </a:r>
              <a:r>
                <a:rPr lang="en-US" sz="1000" kern="1500" dirty="0">
                  <a:solidFill>
                    <a:schemeClr val="tx1">
                      <a:lumMod val="65000"/>
                      <a:lumOff val="35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 best.</a:t>
              </a:r>
            </a:p>
          </p:txBody>
        </p:sp>
        <p:sp>
          <p:nvSpPr>
            <p:cNvPr id="5" name="TextBox 4"/>
            <p:cNvSpPr txBox="1"/>
            <p:nvPr/>
          </p:nvSpPr>
          <p:spPr>
            <a:xfrm>
              <a:off x="2235724" y="2362520"/>
              <a:ext cx="2085967" cy="400110"/>
            </a:xfrm>
            <a:prstGeom prst="rect">
              <a:avLst/>
            </a:prstGeom>
            <a:noFill/>
          </p:spPr>
          <p:txBody>
            <a:bodyPr wrap="square" rtlCol="0">
              <a:spAutoFit/>
            </a:bodyPr>
            <a:lstStyle/>
            <a:p>
              <a:r>
                <a:rPr lang="en-US" sz="2000" b="1" dirty="0">
                  <a:latin typeface="Montserrat Light" panose="00000400000000000000" pitchFamily="50" charset="0"/>
                </a:rPr>
                <a:t>ADVERTISING</a:t>
              </a:r>
            </a:p>
          </p:txBody>
        </p:sp>
      </p:grpSp>
      <p:grpSp>
        <p:nvGrpSpPr>
          <p:cNvPr id="19" name="Group 18"/>
          <p:cNvGrpSpPr/>
          <p:nvPr/>
        </p:nvGrpSpPr>
        <p:grpSpPr>
          <a:xfrm>
            <a:off x="6835705" y="2346695"/>
            <a:ext cx="592140" cy="400982"/>
            <a:chOff x="3628894" y="2554071"/>
            <a:chExt cx="592140" cy="400982"/>
          </a:xfrm>
        </p:grpSpPr>
        <p:sp>
          <p:nvSpPr>
            <p:cNvPr id="21" name="Oval 20"/>
            <p:cNvSpPr/>
            <p:nvPr/>
          </p:nvSpPr>
          <p:spPr>
            <a:xfrm>
              <a:off x="3628894" y="2554071"/>
              <a:ext cx="400984" cy="40098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6"/>
                </a:solidFill>
              </a:endParaRPr>
            </a:p>
          </p:txBody>
        </p:sp>
        <p:sp>
          <p:nvSpPr>
            <p:cNvPr id="22" name="Rectangle 21"/>
            <p:cNvSpPr/>
            <p:nvPr/>
          </p:nvSpPr>
          <p:spPr>
            <a:xfrm>
              <a:off x="4175315" y="2598098"/>
              <a:ext cx="45719" cy="31734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TextBox 22"/>
            <p:cNvSpPr txBox="1"/>
            <p:nvPr/>
          </p:nvSpPr>
          <p:spPr>
            <a:xfrm>
              <a:off x="3680986" y="2589292"/>
              <a:ext cx="296801" cy="330541"/>
            </a:xfrm>
            <a:prstGeom prst="rect">
              <a:avLst/>
            </a:prstGeom>
            <a:noFill/>
          </p:spPr>
          <p:txBody>
            <a:bodyPr wrap="square" rtlCol="0">
              <a:spAutoFit/>
            </a:bodyPr>
            <a:lstStyle/>
            <a:p>
              <a:pPr algn="ctr"/>
              <a:r>
                <a:rPr lang="en-US" sz="1500" dirty="0">
                  <a:latin typeface="Montserrat Light" panose="00000400000000000000" pitchFamily="50" charset="0"/>
                  <a:ea typeface="Lato" panose="020F0502020204030203" pitchFamily="34" charset="0"/>
                  <a:cs typeface="Lato" panose="020F0502020204030203" pitchFamily="34" charset="0"/>
                </a:rPr>
                <a:t>2</a:t>
              </a:r>
            </a:p>
          </p:txBody>
        </p:sp>
      </p:grpSp>
      <p:grpSp>
        <p:nvGrpSpPr>
          <p:cNvPr id="14" name="Group 13"/>
          <p:cNvGrpSpPr/>
          <p:nvPr/>
        </p:nvGrpSpPr>
        <p:grpSpPr>
          <a:xfrm>
            <a:off x="7618005" y="2362520"/>
            <a:ext cx="3120570" cy="1282622"/>
            <a:chOff x="7618005" y="2362520"/>
            <a:chExt cx="3120570" cy="1282622"/>
          </a:xfrm>
        </p:grpSpPr>
        <p:sp>
          <p:nvSpPr>
            <p:cNvPr id="17" name="Rectangle 16"/>
            <p:cNvSpPr/>
            <p:nvPr/>
          </p:nvSpPr>
          <p:spPr>
            <a:xfrm>
              <a:off x="7618005" y="2783368"/>
              <a:ext cx="3120570" cy="861774"/>
            </a:xfrm>
            <a:prstGeom prst="rect">
              <a:avLst/>
            </a:prstGeom>
          </p:spPr>
          <p:txBody>
            <a:bodyPr wrap="square">
              <a:spAutoFit/>
            </a:bodyPr>
            <a:lstStyle/>
            <a:p>
              <a:pPr>
                <a:lnSpc>
                  <a:spcPts val="1500"/>
                </a:lnSpc>
              </a:pPr>
              <a:r>
                <a:rPr lang="en-US" sz="1000" kern="1500" dirty="0">
                  <a:solidFill>
                    <a:schemeClr val="tx1">
                      <a:lumMod val="65000"/>
                      <a:lumOff val="35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and reliability. By using simple lorem ipsum</a:t>
              </a:r>
            </a:p>
            <a:p>
              <a:pPr>
                <a:lnSpc>
                  <a:spcPts val="1500"/>
                </a:lnSpc>
              </a:pPr>
              <a:r>
                <a:rPr lang="en-US" sz="1000" kern="1500" dirty="0">
                  <a:solidFill>
                    <a:schemeClr val="tx1">
                      <a:lumMod val="65000"/>
                      <a:lumOff val="35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So your profile and the </a:t>
              </a:r>
              <a:r>
                <a:rPr lang="en-US" sz="1000" kern="1500" dirty="0" err="1">
                  <a:solidFill>
                    <a:schemeClr val="tx1">
                      <a:lumMod val="65000"/>
                      <a:lumOff val="35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powerpoint</a:t>
              </a:r>
              <a:r>
                <a:rPr lang="en-US" sz="1000" kern="1500" dirty="0">
                  <a:solidFill>
                    <a:schemeClr val="tx1">
                      <a:lumMod val="65000"/>
                      <a:lumOff val="35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 text best</a:t>
              </a:r>
            </a:p>
            <a:p>
              <a:pPr>
                <a:lnSpc>
                  <a:spcPts val="1500"/>
                </a:lnSpc>
              </a:pPr>
              <a:r>
                <a:rPr lang="en-US" sz="1000" kern="1500" dirty="0">
                  <a:solidFill>
                    <a:schemeClr val="tx1">
                      <a:lumMod val="65000"/>
                      <a:lumOff val="35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and reliability. By using simple lorem ipsum &amp;</a:t>
              </a:r>
            </a:p>
            <a:p>
              <a:pPr>
                <a:lnSpc>
                  <a:spcPts val="1500"/>
                </a:lnSpc>
              </a:pPr>
              <a:r>
                <a:rPr lang="en-US" sz="1000" kern="1500" dirty="0">
                  <a:solidFill>
                    <a:schemeClr val="tx1">
                      <a:lumMod val="65000"/>
                      <a:lumOff val="35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The </a:t>
              </a:r>
              <a:r>
                <a:rPr lang="en-US" sz="1000" kern="1500" dirty="0" err="1">
                  <a:solidFill>
                    <a:schemeClr val="tx1">
                      <a:lumMod val="65000"/>
                      <a:lumOff val="35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powerpoint</a:t>
              </a:r>
              <a:r>
                <a:rPr lang="en-US" sz="1000" kern="1500" dirty="0">
                  <a:solidFill>
                    <a:schemeClr val="tx1">
                      <a:lumMod val="65000"/>
                      <a:lumOff val="35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 best.</a:t>
              </a:r>
            </a:p>
          </p:txBody>
        </p:sp>
        <p:sp>
          <p:nvSpPr>
            <p:cNvPr id="20" name="TextBox 19"/>
            <p:cNvSpPr txBox="1"/>
            <p:nvPr/>
          </p:nvSpPr>
          <p:spPr>
            <a:xfrm>
              <a:off x="7618005" y="2362520"/>
              <a:ext cx="2085967" cy="400110"/>
            </a:xfrm>
            <a:prstGeom prst="rect">
              <a:avLst/>
            </a:prstGeom>
            <a:noFill/>
          </p:spPr>
          <p:txBody>
            <a:bodyPr wrap="square" rtlCol="0">
              <a:spAutoFit/>
            </a:bodyPr>
            <a:lstStyle/>
            <a:p>
              <a:r>
                <a:rPr lang="en-US" sz="2000" b="1" dirty="0">
                  <a:latin typeface="Montserrat Light" panose="00000400000000000000" pitchFamily="50" charset="0"/>
                </a:rPr>
                <a:t>WEB DESIGN</a:t>
              </a:r>
            </a:p>
          </p:txBody>
        </p:sp>
      </p:grpSp>
      <p:grpSp>
        <p:nvGrpSpPr>
          <p:cNvPr id="27" name="Group 26"/>
          <p:cNvGrpSpPr/>
          <p:nvPr/>
        </p:nvGrpSpPr>
        <p:grpSpPr>
          <a:xfrm>
            <a:off x="1453424" y="4193836"/>
            <a:ext cx="592140" cy="400982"/>
            <a:chOff x="3628894" y="2554071"/>
            <a:chExt cx="592140" cy="400982"/>
          </a:xfrm>
        </p:grpSpPr>
        <p:sp>
          <p:nvSpPr>
            <p:cNvPr id="29" name="Oval 28"/>
            <p:cNvSpPr/>
            <p:nvPr/>
          </p:nvSpPr>
          <p:spPr>
            <a:xfrm>
              <a:off x="3628894" y="2554071"/>
              <a:ext cx="400984" cy="40098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6"/>
                </a:solidFill>
              </a:endParaRPr>
            </a:p>
          </p:txBody>
        </p:sp>
        <p:sp>
          <p:nvSpPr>
            <p:cNvPr id="30" name="Rectangle 29"/>
            <p:cNvSpPr/>
            <p:nvPr/>
          </p:nvSpPr>
          <p:spPr>
            <a:xfrm>
              <a:off x="4175315" y="2598098"/>
              <a:ext cx="45719" cy="31734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TextBox 30"/>
            <p:cNvSpPr txBox="1"/>
            <p:nvPr/>
          </p:nvSpPr>
          <p:spPr>
            <a:xfrm>
              <a:off x="3680986" y="2589292"/>
              <a:ext cx="296801" cy="330541"/>
            </a:xfrm>
            <a:prstGeom prst="rect">
              <a:avLst/>
            </a:prstGeom>
            <a:noFill/>
          </p:spPr>
          <p:txBody>
            <a:bodyPr wrap="square" rtlCol="0">
              <a:spAutoFit/>
            </a:bodyPr>
            <a:lstStyle/>
            <a:p>
              <a:pPr algn="ctr"/>
              <a:r>
                <a:rPr lang="en-US" sz="1500" dirty="0">
                  <a:latin typeface="Montserrat Light" panose="00000400000000000000" pitchFamily="50" charset="0"/>
                  <a:ea typeface="Lato" panose="020F0502020204030203" pitchFamily="34" charset="0"/>
                  <a:cs typeface="Lato" panose="020F0502020204030203" pitchFamily="34" charset="0"/>
                </a:rPr>
                <a:t>3</a:t>
              </a:r>
            </a:p>
          </p:txBody>
        </p:sp>
      </p:grpSp>
      <p:grpSp>
        <p:nvGrpSpPr>
          <p:cNvPr id="41" name="Group 40"/>
          <p:cNvGrpSpPr/>
          <p:nvPr/>
        </p:nvGrpSpPr>
        <p:grpSpPr>
          <a:xfrm>
            <a:off x="2235724" y="4209661"/>
            <a:ext cx="3120570" cy="1282622"/>
            <a:chOff x="2235724" y="4209661"/>
            <a:chExt cx="3120570" cy="1282622"/>
          </a:xfrm>
        </p:grpSpPr>
        <p:sp>
          <p:nvSpPr>
            <p:cNvPr id="25" name="Rectangle 24"/>
            <p:cNvSpPr/>
            <p:nvPr/>
          </p:nvSpPr>
          <p:spPr>
            <a:xfrm>
              <a:off x="2235724" y="4630509"/>
              <a:ext cx="3120570" cy="861774"/>
            </a:xfrm>
            <a:prstGeom prst="rect">
              <a:avLst/>
            </a:prstGeom>
          </p:spPr>
          <p:txBody>
            <a:bodyPr wrap="square">
              <a:spAutoFit/>
            </a:bodyPr>
            <a:lstStyle/>
            <a:p>
              <a:pPr>
                <a:lnSpc>
                  <a:spcPts val="1500"/>
                </a:lnSpc>
              </a:pPr>
              <a:r>
                <a:rPr lang="en-US" sz="1000" kern="1500" dirty="0">
                  <a:solidFill>
                    <a:schemeClr val="tx1">
                      <a:lumMod val="65000"/>
                      <a:lumOff val="35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and reliability. By using simple lorem ipsum</a:t>
              </a:r>
            </a:p>
            <a:p>
              <a:pPr>
                <a:lnSpc>
                  <a:spcPts val="1500"/>
                </a:lnSpc>
              </a:pPr>
              <a:r>
                <a:rPr lang="en-US" sz="1000" kern="1500" dirty="0">
                  <a:solidFill>
                    <a:schemeClr val="tx1">
                      <a:lumMod val="65000"/>
                      <a:lumOff val="35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So your profile and the </a:t>
              </a:r>
              <a:r>
                <a:rPr lang="en-US" sz="1000" kern="1500" dirty="0" err="1">
                  <a:solidFill>
                    <a:schemeClr val="tx1">
                      <a:lumMod val="65000"/>
                      <a:lumOff val="35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powerpoint</a:t>
              </a:r>
              <a:r>
                <a:rPr lang="en-US" sz="1000" kern="1500" dirty="0">
                  <a:solidFill>
                    <a:schemeClr val="tx1">
                      <a:lumMod val="65000"/>
                      <a:lumOff val="35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 text best</a:t>
              </a:r>
            </a:p>
            <a:p>
              <a:pPr>
                <a:lnSpc>
                  <a:spcPts val="1500"/>
                </a:lnSpc>
              </a:pPr>
              <a:r>
                <a:rPr lang="en-US" sz="1000" kern="1500" dirty="0">
                  <a:solidFill>
                    <a:schemeClr val="tx1">
                      <a:lumMod val="65000"/>
                      <a:lumOff val="35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and reliability. By using simple lorem ipsum &amp;</a:t>
              </a:r>
            </a:p>
            <a:p>
              <a:pPr>
                <a:lnSpc>
                  <a:spcPts val="1500"/>
                </a:lnSpc>
              </a:pPr>
              <a:r>
                <a:rPr lang="en-US" sz="1000" kern="1500" dirty="0">
                  <a:solidFill>
                    <a:schemeClr val="tx1">
                      <a:lumMod val="65000"/>
                      <a:lumOff val="35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The </a:t>
              </a:r>
              <a:r>
                <a:rPr lang="en-US" sz="1000" kern="1500" dirty="0" err="1">
                  <a:solidFill>
                    <a:schemeClr val="tx1">
                      <a:lumMod val="65000"/>
                      <a:lumOff val="35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powerpoint</a:t>
              </a:r>
              <a:r>
                <a:rPr lang="en-US" sz="1000" kern="1500" dirty="0">
                  <a:solidFill>
                    <a:schemeClr val="tx1">
                      <a:lumMod val="65000"/>
                      <a:lumOff val="35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 best.</a:t>
              </a:r>
            </a:p>
          </p:txBody>
        </p:sp>
        <p:sp>
          <p:nvSpPr>
            <p:cNvPr id="28" name="TextBox 27"/>
            <p:cNvSpPr txBox="1"/>
            <p:nvPr/>
          </p:nvSpPr>
          <p:spPr>
            <a:xfrm>
              <a:off x="2235724" y="4209661"/>
              <a:ext cx="2722642" cy="400110"/>
            </a:xfrm>
            <a:prstGeom prst="rect">
              <a:avLst/>
            </a:prstGeom>
            <a:noFill/>
          </p:spPr>
          <p:txBody>
            <a:bodyPr wrap="square" rtlCol="0">
              <a:spAutoFit/>
            </a:bodyPr>
            <a:lstStyle/>
            <a:p>
              <a:r>
                <a:rPr lang="en-US" sz="2000" b="1" dirty="0">
                  <a:latin typeface="Montserrat Light" panose="00000400000000000000" pitchFamily="50" charset="0"/>
                </a:rPr>
                <a:t>PUBLIC RELATION</a:t>
              </a:r>
            </a:p>
          </p:txBody>
        </p:sp>
      </p:grpSp>
      <p:grpSp>
        <p:nvGrpSpPr>
          <p:cNvPr id="35" name="Group 34"/>
          <p:cNvGrpSpPr/>
          <p:nvPr/>
        </p:nvGrpSpPr>
        <p:grpSpPr>
          <a:xfrm>
            <a:off x="6835705" y="4193836"/>
            <a:ext cx="592140" cy="400982"/>
            <a:chOff x="3628894" y="2554071"/>
            <a:chExt cx="592140" cy="400982"/>
          </a:xfrm>
        </p:grpSpPr>
        <p:sp>
          <p:nvSpPr>
            <p:cNvPr id="37" name="Oval 36"/>
            <p:cNvSpPr/>
            <p:nvPr/>
          </p:nvSpPr>
          <p:spPr>
            <a:xfrm>
              <a:off x="3628894" y="2554071"/>
              <a:ext cx="400984" cy="40098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6"/>
                </a:solidFill>
              </a:endParaRPr>
            </a:p>
          </p:txBody>
        </p:sp>
        <p:sp>
          <p:nvSpPr>
            <p:cNvPr id="38" name="Rectangle 37"/>
            <p:cNvSpPr/>
            <p:nvPr/>
          </p:nvSpPr>
          <p:spPr>
            <a:xfrm>
              <a:off x="4175315" y="2598098"/>
              <a:ext cx="45719" cy="31734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TextBox 38"/>
            <p:cNvSpPr txBox="1"/>
            <p:nvPr/>
          </p:nvSpPr>
          <p:spPr>
            <a:xfrm>
              <a:off x="3680986" y="2589292"/>
              <a:ext cx="296801" cy="330541"/>
            </a:xfrm>
            <a:prstGeom prst="rect">
              <a:avLst/>
            </a:prstGeom>
            <a:noFill/>
          </p:spPr>
          <p:txBody>
            <a:bodyPr wrap="square" rtlCol="0">
              <a:spAutoFit/>
            </a:bodyPr>
            <a:lstStyle/>
            <a:p>
              <a:pPr algn="ctr"/>
              <a:r>
                <a:rPr lang="en-US" sz="1500" dirty="0">
                  <a:latin typeface="Montserrat Light" panose="00000400000000000000" pitchFamily="50" charset="0"/>
                  <a:ea typeface="Lato" panose="020F0502020204030203" pitchFamily="34" charset="0"/>
                  <a:cs typeface="Lato" panose="020F0502020204030203" pitchFamily="34" charset="0"/>
                </a:rPr>
                <a:t>4</a:t>
              </a:r>
            </a:p>
          </p:txBody>
        </p:sp>
      </p:grpSp>
      <p:grpSp>
        <p:nvGrpSpPr>
          <p:cNvPr id="15" name="Group 14"/>
          <p:cNvGrpSpPr/>
          <p:nvPr/>
        </p:nvGrpSpPr>
        <p:grpSpPr>
          <a:xfrm>
            <a:off x="7618005" y="4209661"/>
            <a:ext cx="3120570" cy="1282622"/>
            <a:chOff x="7618005" y="4209661"/>
            <a:chExt cx="3120570" cy="1282622"/>
          </a:xfrm>
        </p:grpSpPr>
        <p:sp>
          <p:nvSpPr>
            <p:cNvPr id="33" name="Rectangle 32"/>
            <p:cNvSpPr/>
            <p:nvPr/>
          </p:nvSpPr>
          <p:spPr>
            <a:xfrm>
              <a:off x="7618005" y="4630509"/>
              <a:ext cx="3120570" cy="861774"/>
            </a:xfrm>
            <a:prstGeom prst="rect">
              <a:avLst/>
            </a:prstGeom>
          </p:spPr>
          <p:txBody>
            <a:bodyPr wrap="square">
              <a:spAutoFit/>
            </a:bodyPr>
            <a:lstStyle/>
            <a:p>
              <a:pPr>
                <a:lnSpc>
                  <a:spcPts val="1500"/>
                </a:lnSpc>
              </a:pPr>
              <a:r>
                <a:rPr lang="en-US" sz="1000" kern="1500" dirty="0">
                  <a:solidFill>
                    <a:schemeClr val="tx1">
                      <a:lumMod val="65000"/>
                      <a:lumOff val="35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and reliability. By using simple lorem ipsum</a:t>
              </a:r>
            </a:p>
            <a:p>
              <a:pPr>
                <a:lnSpc>
                  <a:spcPts val="1500"/>
                </a:lnSpc>
              </a:pPr>
              <a:r>
                <a:rPr lang="en-US" sz="1000" kern="1500" dirty="0">
                  <a:solidFill>
                    <a:schemeClr val="tx1">
                      <a:lumMod val="65000"/>
                      <a:lumOff val="35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So your profile and the </a:t>
              </a:r>
              <a:r>
                <a:rPr lang="en-US" sz="1000" kern="1500" dirty="0" err="1">
                  <a:solidFill>
                    <a:schemeClr val="tx1">
                      <a:lumMod val="65000"/>
                      <a:lumOff val="35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powerpoint</a:t>
              </a:r>
              <a:r>
                <a:rPr lang="en-US" sz="1000" kern="1500" dirty="0">
                  <a:solidFill>
                    <a:schemeClr val="tx1">
                      <a:lumMod val="65000"/>
                      <a:lumOff val="35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 text best</a:t>
              </a:r>
            </a:p>
            <a:p>
              <a:pPr>
                <a:lnSpc>
                  <a:spcPts val="1500"/>
                </a:lnSpc>
              </a:pPr>
              <a:r>
                <a:rPr lang="en-US" sz="1000" kern="1500" dirty="0">
                  <a:solidFill>
                    <a:schemeClr val="tx1">
                      <a:lumMod val="65000"/>
                      <a:lumOff val="35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and reliability. By using simple lorem ipsum &amp;</a:t>
              </a:r>
            </a:p>
            <a:p>
              <a:pPr>
                <a:lnSpc>
                  <a:spcPts val="1500"/>
                </a:lnSpc>
              </a:pPr>
              <a:r>
                <a:rPr lang="en-US" sz="1000" kern="1500" dirty="0">
                  <a:solidFill>
                    <a:schemeClr val="tx1">
                      <a:lumMod val="65000"/>
                      <a:lumOff val="35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The </a:t>
              </a:r>
              <a:r>
                <a:rPr lang="en-US" sz="1000" kern="1500" dirty="0" err="1">
                  <a:solidFill>
                    <a:schemeClr val="tx1">
                      <a:lumMod val="65000"/>
                      <a:lumOff val="35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powerpoint</a:t>
              </a:r>
              <a:r>
                <a:rPr lang="en-US" sz="1000" kern="1500" dirty="0">
                  <a:solidFill>
                    <a:schemeClr val="tx1">
                      <a:lumMod val="65000"/>
                      <a:lumOff val="35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 best.</a:t>
              </a:r>
            </a:p>
          </p:txBody>
        </p:sp>
        <p:sp>
          <p:nvSpPr>
            <p:cNvPr id="36" name="TextBox 35"/>
            <p:cNvSpPr txBox="1"/>
            <p:nvPr/>
          </p:nvSpPr>
          <p:spPr>
            <a:xfrm>
              <a:off x="7618005" y="4209661"/>
              <a:ext cx="2467814" cy="400110"/>
            </a:xfrm>
            <a:prstGeom prst="rect">
              <a:avLst/>
            </a:prstGeom>
            <a:noFill/>
          </p:spPr>
          <p:txBody>
            <a:bodyPr wrap="square" rtlCol="0">
              <a:spAutoFit/>
            </a:bodyPr>
            <a:lstStyle/>
            <a:p>
              <a:r>
                <a:rPr lang="en-US" sz="2000" b="1" dirty="0">
                  <a:latin typeface="Montserrat Light" panose="00000400000000000000" pitchFamily="50" charset="0"/>
                </a:rPr>
                <a:t>SEO ANALYSIS</a:t>
              </a:r>
            </a:p>
          </p:txBody>
        </p:sp>
      </p:grpSp>
      <p:cxnSp>
        <p:nvCxnSpPr>
          <p:cNvPr id="40" name="Straight Connector 39"/>
          <p:cNvCxnSpPr>
            <a:cxnSpLocks/>
          </p:cNvCxnSpPr>
          <p:nvPr/>
        </p:nvCxnSpPr>
        <p:spPr>
          <a:xfrm flipH="1">
            <a:off x="6096000" y="2257366"/>
            <a:ext cx="1" cy="3324247"/>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a:cxnSpLocks/>
          </p:cNvCxnSpPr>
          <p:nvPr/>
        </p:nvCxnSpPr>
        <p:spPr>
          <a:xfrm flipV="1">
            <a:off x="1453424" y="3919489"/>
            <a:ext cx="9233059" cy="1"/>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334268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lide Number Placeholder 20"/>
          <p:cNvSpPr>
            <a:spLocks noGrp="1"/>
          </p:cNvSpPr>
          <p:nvPr>
            <p:ph type="sldNum" sz="quarter" idx="11"/>
          </p:nvPr>
        </p:nvSpPr>
        <p:spPr>
          <a:prstGeom prst="rect">
            <a:avLst/>
          </a:prstGeom>
        </p:spPr>
        <p:txBody>
          <a:bodyPr vert="horz" lIns="91440" tIns="45720" rIns="91440" bIns="45720" rtlCol="0" anchor="ctr"/>
          <a:lstStyle>
            <a:lvl1pPr algn="ctr">
              <a:defRPr sz="1200" b="0" i="0">
                <a:solidFill>
                  <a:schemeClr val="bg1"/>
                </a:solidFill>
                <a:latin typeface="Montserrat" panose="00000500000000000000" pitchFamily="50" charset="0"/>
                <a:ea typeface="Open Sans Condensed" panose="020B0806030504020204" pitchFamily="34" charset="0"/>
                <a:cs typeface="Open Sans Condensed" panose="020B0806030504020204" pitchFamily="34" charset="0"/>
              </a:defRPr>
            </a:lvl1pPr>
          </a:lstStyle>
          <a:p>
            <a:fld id="{21551D4C-8DCD-481E-AE96-1D8DBA4948C1}" type="slidenum">
              <a:rPr lang="en-US" smtClean="0"/>
              <a:pPr/>
              <a:t>7</a:t>
            </a:fld>
            <a:endParaRPr lang="en-US" dirty="0"/>
          </a:p>
        </p:txBody>
      </p:sp>
      <p:sp>
        <p:nvSpPr>
          <p:cNvPr id="4" name="Date Placeholder 23"/>
          <p:cNvSpPr>
            <a:spLocks noGrp="1"/>
          </p:cNvSpPr>
          <p:nvPr>
            <p:ph type="dt" sz="half" idx="12"/>
          </p:nvPr>
        </p:nvSpPr>
        <p:spPr>
          <a:prstGeom prst="rect">
            <a:avLst/>
          </a:prstGeom>
        </p:spPr>
        <p:txBody>
          <a:bodyPr vert="horz" lIns="91440" tIns="45720" rIns="91440" bIns="45720" rtlCol="0" anchor="ctr"/>
          <a:lstStyle>
            <a:lvl1pPr algn="l">
              <a:defRPr sz="1000" b="0" i="0">
                <a:solidFill>
                  <a:schemeClr val="tx1">
                    <a:lumMod val="75000"/>
                    <a:lumOff val="25000"/>
                  </a:schemeClr>
                </a:solidFill>
                <a:latin typeface="Montserrat" panose="00000500000000000000" pitchFamily="50" charset="0"/>
                <a:ea typeface="Open Sans Condensed Light" panose="020B0306030504020204" pitchFamily="34" charset="0"/>
                <a:cs typeface="Open Sans Condensed Light" panose="020B0306030504020204" pitchFamily="34" charset="0"/>
              </a:defRPr>
            </a:lvl1pPr>
          </a:lstStyle>
          <a:p>
            <a:r>
              <a:rPr lang="en-US" dirty="0"/>
              <a:t>www.yourwebsite.com</a:t>
            </a:r>
          </a:p>
        </p:txBody>
      </p:sp>
      <p:sp>
        <p:nvSpPr>
          <p:cNvPr id="2" name="Title 1"/>
          <p:cNvSpPr>
            <a:spLocks noGrp="1"/>
          </p:cNvSpPr>
          <p:nvPr>
            <p:ph type="title"/>
          </p:nvPr>
        </p:nvSpPr>
        <p:spPr/>
        <p:txBody>
          <a:bodyPr/>
          <a:lstStyle/>
          <a:p>
            <a:r>
              <a:rPr lang="en-US" dirty="0"/>
              <a:t>Our </a:t>
            </a:r>
            <a:r>
              <a:rPr lang="en-US" dirty="0">
                <a:solidFill>
                  <a:schemeClr val="accent5"/>
                </a:solidFill>
              </a:rPr>
              <a:t>Team</a:t>
            </a:r>
          </a:p>
        </p:txBody>
      </p:sp>
      <p:sp>
        <p:nvSpPr>
          <p:cNvPr id="49" name="Title Placeholder 1"/>
          <p:cNvSpPr txBox="1">
            <a:spLocks/>
          </p:cNvSpPr>
          <p:nvPr/>
        </p:nvSpPr>
        <p:spPr>
          <a:xfrm>
            <a:off x="838200" y="942496"/>
            <a:ext cx="10515600" cy="343005"/>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2500" b="1" i="0" kern="1200">
                <a:solidFill>
                  <a:schemeClr val="tx1"/>
                </a:solidFill>
                <a:latin typeface="Montserrat" charset="0"/>
                <a:ea typeface="Montserrat" charset="0"/>
                <a:cs typeface="Montserrat" charset="0"/>
              </a:defRPr>
            </a:lvl1pPr>
          </a:lstStyle>
          <a:p>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Lorem ipsum dolor sit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amet</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agam</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facer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modo</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data lorem ipsum dolor sit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amet</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agam</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facer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modo</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data.</a:t>
            </a:r>
          </a:p>
        </p:txBody>
      </p:sp>
      <p:sp>
        <p:nvSpPr>
          <p:cNvPr id="53" name="Rectangle 52"/>
          <p:cNvSpPr/>
          <p:nvPr/>
        </p:nvSpPr>
        <p:spPr>
          <a:xfrm>
            <a:off x="1624284" y="3650786"/>
            <a:ext cx="2156603" cy="181592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p:cNvSpPr/>
          <p:nvPr/>
        </p:nvSpPr>
        <p:spPr>
          <a:xfrm>
            <a:off x="3886560" y="3650786"/>
            <a:ext cx="2156603" cy="181592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p:cNvSpPr/>
          <p:nvPr/>
        </p:nvSpPr>
        <p:spPr>
          <a:xfrm>
            <a:off x="6148836" y="3650786"/>
            <a:ext cx="2156603" cy="181592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ectangle 55"/>
          <p:cNvSpPr/>
          <p:nvPr/>
        </p:nvSpPr>
        <p:spPr>
          <a:xfrm>
            <a:off x="8411113" y="3650786"/>
            <a:ext cx="2156603" cy="181592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7" name="Group 56"/>
          <p:cNvGrpSpPr/>
          <p:nvPr/>
        </p:nvGrpSpPr>
        <p:grpSpPr>
          <a:xfrm>
            <a:off x="1895220" y="3896902"/>
            <a:ext cx="1614730" cy="1324904"/>
            <a:chOff x="1080209" y="4613191"/>
            <a:chExt cx="1614730" cy="1324904"/>
          </a:xfrm>
        </p:grpSpPr>
        <p:sp>
          <p:nvSpPr>
            <p:cNvPr id="58" name="Rectangle 57"/>
            <p:cNvSpPr/>
            <p:nvPr/>
          </p:nvSpPr>
          <p:spPr>
            <a:xfrm>
              <a:off x="1080209" y="5230209"/>
              <a:ext cx="1614730" cy="707886"/>
            </a:xfrm>
            <a:prstGeom prst="rect">
              <a:avLst/>
            </a:prstGeom>
          </p:spPr>
          <p:txBody>
            <a:bodyPr wrap="square">
              <a:spAutoFit/>
            </a:bodyPr>
            <a:lstStyle/>
            <a:p>
              <a:pPr algn="ctr">
                <a:lnSpc>
                  <a:spcPts val="1200"/>
                </a:lnSpc>
              </a:pPr>
              <a:r>
                <a:rPr lang="en-US" sz="800" dirty="0">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This letterhead design is meant to your project an simple image of professional and reliability. </a:t>
              </a:r>
            </a:p>
          </p:txBody>
        </p:sp>
        <p:sp>
          <p:nvSpPr>
            <p:cNvPr id="59" name="TextBox 58"/>
            <p:cNvSpPr txBox="1"/>
            <p:nvPr/>
          </p:nvSpPr>
          <p:spPr>
            <a:xfrm>
              <a:off x="1159864" y="4613191"/>
              <a:ext cx="1455420" cy="505588"/>
            </a:xfrm>
            <a:prstGeom prst="rect">
              <a:avLst/>
            </a:prstGeom>
            <a:noFill/>
          </p:spPr>
          <p:txBody>
            <a:bodyPr wrap="square" rtlCol="0">
              <a:spAutoFit/>
            </a:bodyPr>
            <a:lstStyle/>
            <a:p>
              <a:pPr algn="ctr">
                <a:lnSpc>
                  <a:spcPts val="1600"/>
                </a:lnSpc>
              </a:pPr>
              <a:r>
                <a:rPr lang="en-US" sz="1600" b="1" dirty="0">
                  <a:latin typeface="Montserrat Light" panose="00000400000000000000" pitchFamily="50" charset="0"/>
                  <a:ea typeface="Open Sans Condensed Light" panose="020B0306030504020204" pitchFamily="34" charset="0"/>
                  <a:cs typeface="Open Sans Condensed Light" panose="020B0306030504020204" pitchFamily="34" charset="0"/>
                </a:rPr>
                <a:t>JOHN DEO</a:t>
              </a:r>
            </a:p>
            <a:p>
              <a:pPr algn="ctr">
                <a:lnSpc>
                  <a:spcPts val="1600"/>
                </a:lnSpc>
              </a:pPr>
              <a:r>
                <a:rPr lang="en-US" sz="1600" b="1" dirty="0">
                  <a:latin typeface="Montserrat Light" panose="00000400000000000000" pitchFamily="50" charset="0"/>
                  <a:ea typeface="Open Sans Condensed" panose="020B0806030504020204" pitchFamily="34" charset="0"/>
                  <a:cs typeface="Open Sans Condensed" panose="020B0806030504020204" pitchFamily="34" charset="0"/>
                </a:rPr>
                <a:t>POST TITLE</a:t>
              </a:r>
            </a:p>
          </p:txBody>
        </p:sp>
        <p:cxnSp>
          <p:nvCxnSpPr>
            <p:cNvPr id="60" name="Straight Connector 59"/>
            <p:cNvCxnSpPr/>
            <p:nvPr/>
          </p:nvCxnSpPr>
          <p:spPr>
            <a:xfrm flipH="1">
              <a:off x="1647861" y="5164261"/>
              <a:ext cx="47942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61" name="Group 60"/>
          <p:cNvGrpSpPr/>
          <p:nvPr/>
        </p:nvGrpSpPr>
        <p:grpSpPr>
          <a:xfrm>
            <a:off x="4157496" y="3896902"/>
            <a:ext cx="1614730" cy="1324904"/>
            <a:chOff x="1080209" y="4613191"/>
            <a:chExt cx="1614730" cy="1324904"/>
          </a:xfrm>
        </p:grpSpPr>
        <p:sp>
          <p:nvSpPr>
            <p:cNvPr id="62" name="Rectangle 61"/>
            <p:cNvSpPr/>
            <p:nvPr/>
          </p:nvSpPr>
          <p:spPr>
            <a:xfrm>
              <a:off x="1080209" y="5230209"/>
              <a:ext cx="1614730" cy="707886"/>
            </a:xfrm>
            <a:prstGeom prst="rect">
              <a:avLst/>
            </a:prstGeom>
          </p:spPr>
          <p:txBody>
            <a:bodyPr wrap="square">
              <a:spAutoFit/>
            </a:bodyPr>
            <a:lstStyle/>
            <a:p>
              <a:pPr algn="ctr">
                <a:lnSpc>
                  <a:spcPts val="1200"/>
                </a:lnSpc>
              </a:pPr>
              <a:r>
                <a:rPr lang="en-US" sz="800" dirty="0">
                  <a:solidFill>
                    <a:schemeClr val="bg1"/>
                  </a:solidFill>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This letterhead design is meant to your project an simple image of professional and reliability. </a:t>
              </a:r>
            </a:p>
          </p:txBody>
        </p:sp>
        <p:sp>
          <p:nvSpPr>
            <p:cNvPr id="63" name="TextBox 62"/>
            <p:cNvSpPr txBox="1"/>
            <p:nvPr/>
          </p:nvSpPr>
          <p:spPr>
            <a:xfrm>
              <a:off x="1159864" y="4613191"/>
              <a:ext cx="1455420" cy="505588"/>
            </a:xfrm>
            <a:prstGeom prst="rect">
              <a:avLst/>
            </a:prstGeom>
            <a:noFill/>
          </p:spPr>
          <p:txBody>
            <a:bodyPr wrap="square" rtlCol="0">
              <a:spAutoFit/>
            </a:bodyPr>
            <a:lstStyle/>
            <a:p>
              <a:pPr algn="ctr">
                <a:lnSpc>
                  <a:spcPts val="1600"/>
                </a:lnSpc>
              </a:pPr>
              <a:r>
                <a:rPr lang="en-US" sz="1600" b="1" dirty="0">
                  <a:solidFill>
                    <a:schemeClr val="bg1"/>
                  </a:solidFill>
                  <a:latin typeface="Montserrat Light" panose="00000400000000000000" pitchFamily="50" charset="0"/>
                  <a:ea typeface="Open Sans Condensed Light" panose="020B0306030504020204" pitchFamily="34" charset="0"/>
                  <a:cs typeface="Open Sans Condensed Light" panose="020B0306030504020204" pitchFamily="34" charset="0"/>
                </a:rPr>
                <a:t>JOHN DEO</a:t>
              </a:r>
            </a:p>
            <a:p>
              <a:pPr algn="ctr">
                <a:lnSpc>
                  <a:spcPts val="1600"/>
                </a:lnSpc>
              </a:pPr>
              <a:r>
                <a:rPr lang="en-US" sz="1600" b="1" dirty="0">
                  <a:solidFill>
                    <a:schemeClr val="bg1"/>
                  </a:solidFill>
                  <a:latin typeface="Montserrat Light" panose="00000400000000000000" pitchFamily="50" charset="0"/>
                  <a:ea typeface="Open Sans Condensed" panose="020B0806030504020204" pitchFamily="34" charset="0"/>
                  <a:cs typeface="Open Sans Condensed" panose="020B0806030504020204" pitchFamily="34" charset="0"/>
                </a:rPr>
                <a:t>POST TITLE</a:t>
              </a:r>
            </a:p>
          </p:txBody>
        </p:sp>
        <p:cxnSp>
          <p:nvCxnSpPr>
            <p:cNvPr id="64" name="Straight Connector 63"/>
            <p:cNvCxnSpPr/>
            <p:nvPr/>
          </p:nvCxnSpPr>
          <p:spPr>
            <a:xfrm flipH="1">
              <a:off x="1647861" y="5164261"/>
              <a:ext cx="479426"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65" name="Group 64"/>
          <p:cNvGrpSpPr/>
          <p:nvPr/>
        </p:nvGrpSpPr>
        <p:grpSpPr>
          <a:xfrm>
            <a:off x="8682049" y="3896902"/>
            <a:ext cx="1614730" cy="1324904"/>
            <a:chOff x="1080209" y="4613191"/>
            <a:chExt cx="1614730" cy="1324904"/>
          </a:xfrm>
        </p:grpSpPr>
        <p:sp>
          <p:nvSpPr>
            <p:cNvPr id="66" name="Rectangle 65"/>
            <p:cNvSpPr/>
            <p:nvPr/>
          </p:nvSpPr>
          <p:spPr>
            <a:xfrm>
              <a:off x="1080209" y="5230209"/>
              <a:ext cx="1614730" cy="707886"/>
            </a:xfrm>
            <a:prstGeom prst="rect">
              <a:avLst/>
            </a:prstGeom>
          </p:spPr>
          <p:txBody>
            <a:bodyPr wrap="square">
              <a:spAutoFit/>
            </a:bodyPr>
            <a:lstStyle/>
            <a:p>
              <a:pPr algn="ctr">
                <a:lnSpc>
                  <a:spcPts val="1200"/>
                </a:lnSpc>
              </a:pPr>
              <a:r>
                <a:rPr lang="en-US" sz="800" dirty="0">
                  <a:solidFill>
                    <a:schemeClr val="bg1"/>
                  </a:solidFill>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This letterhead design is meant to your project an simple image of professional and reliability. </a:t>
              </a:r>
            </a:p>
          </p:txBody>
        </p:sp>
        <p:sp>
          <p:nvSpPr>
            <p:cNvPr id="67" name="TextBox 66"/>
            <p:cNvSpPr txBox="1"/>
            <p:nvPr/>
          </p:nvSpPr>
          <p:spPr>
            <a:xfrm>
              <a:off x="1159864" y="4613191"/>
              <a:ext cx="1455420" cy="505588"/>
            </a:xfrm>
            <a:prstGeom prst="rect">
              <a:avLst/>
            </a:prstGeom>
            <a:noFill/>
          </p:spPr>
          <p:txBody>
            <a:bodyPr wrap="square" rtlCol="0">
              <a:spAutoFit/>
            </a:bodyPr>
            <a:lstStyle/>
            <a:p>
              <a:pPr algn="ctr">
                <a:lnSpc>
                  <a:spcPts val="1600"/>
                </a:lnSpc>
              </a:pPr>
              <a:r>
                <a:rPr lang="en-US" sz="1600" b="1" dirty="0">
                  <a:solidFill>
                    <a:schemeClr val="bg1"/>
                  </a:solidFill>
                  <a:latin typeface="Montserrat Light" panose="00000400000000000000" pitchFamily="50" charset="0"/>
                  <a:ea typeface="Open Sans Condensed Light" panose="020B0306030504020204" pitchFamily="34" charset="0"/>
                  <a:cs typeface="Open Sans Condensed Light" panose="020B0306030504020204" pitchFamily="34" charset="0"/>
                </a:rPr>
                <a:t>JOHN DEO</a:t>
              </a:r>
            </a:p>
            <a:p>
              <a:pPr algn="ctr">
                <a:lnSpc>
                  <a:spcPts val="1600"/>
                </a:lnSpc>
              </a:pPr>
              <a:r>
                <a:rPr lang="en-US" sz="1600" b="1" dirty="0">
                  <a:solidFill>
                    <a:schemeClr val="bg1"/>
                  </a:solidFill>
                  <a:latin typeface="Montserrat Light" panose="00000400000000000000" pitchFamily="50" charset="0"/>
                  <a:ea typeface="Open Sans Condensed" panose="020B0806030504020204" pitchFamily="34" charset="0"/>
                  <a:cs typeface="Open Sans Condensed" panose="020B0806030504020204" pitchFamily="34" charset="0"/>
                </a:rPr>
                <a:t>POST TITLE</a:t>
              </a:r>
            </a:p>
          </p:txBody>
        </p:sp>
        <p:cxnSp>
          <p:nvCxnSpPr>
            <p:cNvPr id="68" name="Straight Connector 67"/>
            <p:cNvCxnSpPr/>
            <p:nvPr/>
          </p:nvCxnSpPr>
          <p:spPr>
            <a:xfrm flipH="1">
              <a:off x="1647861" y="5164261"/>
              <a:ext cx="479426"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69" name="Group 68"/>
          <p:cNvGrpSpPr/>
          <p:nvPr/>
        </p:nvGrpSpPr>
        <p:grpSpPr>
          <a:xfrm>
            <a:off x="6419772" y="3896902"/>
            <a:ext cx="1614730" cy="1324904"/>
            <a:chOff x="1080209" y="4613191"/>
            <a:chExt cx="1614730" cy="1324904"/>
          </a:xfrm>
        </p:grpSpPr>
        <p:sp>
          <p:nvSpPr>
            <p:cNvPr id="70" name="Rectangle 69"/>
            <p:cNvSpPr/>
            <p:nvPr/>
          </p:nvSpPr>
          <p:spPr>
            <a:xfrm>
              <a:off x="1080209" y="5230209"/>
              <a:ext cx="1614730" cy="707886"/>
            </a:xfrm>
            <a:prstGeom prst="rect">
              <a:avLst/>
            </a:prstGeom>
          </p:spPr>
          <p:txBody>
            <a:bodyPr wrap="square">
              <a:spAutoFit/>
            </a:bodyPr>
            <a:lstStyle/>
            <a:p>
              <a:pPr algn="ctr">
                <a:lnSpc>
                  <a:spcPts val="1200"/>
                </a:lnSpc>
              </a:pPr>
              <a:r>
                <a:rPr lang="en-US" sz="800" dirty="0">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This letterhead design is meant to your project an simple image of professional and reliability. </a:t>
              </a:r>
            </a:p>
          </p:txBody>
        </p:sp>
        <p:sp>
          <p:nvSpPr>
            <p:cNvPr id="71" name="TextBox 70"/>
            <p:cNvSpPr txBox="1"/>
            <p:nvPr/>
          </p:nvSpPr>
          <p:spPr>
            <a:xfrm>
              <a:off x="1159864" y="4613191"/>
              <a:ext cx="1455420" cy="505588"/>
            </a:xfrm>
            <a:prstGeom prst="rect">
              <a:avLst/>
            </a:prstGeom>
            <a:noFill/>
          </p:spPr>
          <p:txBody>
            <a:bodyPr wrap="square" rtlCol="0">
              <a:spAutoFit/>
            </a:bodyPr>
            <a:lstStyle/>
            <a:p>
              <a:pPr algn="ctr">
                <a:lnSpc>
                  <a:spcPts val="1600"/>
                </a:lnSpc>
              </a:pPr>
              <a:r>
                <a:rPr lang="en-US" sz="1600" b="1" dirty="0">
                  <a:latin typeface="Montserrat Light" panose="00000400000000000000" pitchFamily="50" charset="0"/>
                  <a:ea typeface="Open Sans Condensed Light" panose="020B0306030504020204" pitchFamily="34" charset="0"/>
                  <a:cs typeface="Open Sans Condensed Light" panose="020B0306030504020204" pitchFamily="34" charset="0"/>
                </a:rPr>
                <a:t>JOHN DEO</a:t>
              </a:r>
            </a:p>
            <a:p>
              <a:pPr algn="ctr">
                <a:lnSpc>
                  <a:spcPts val="1600"/>
                </a:lnSpc>
              </a:pPr>
              <a:r>
                <a:rPr lang="en-US" sz="1600" b="1" dirty="0">
                  <a:latin typeface="Montserrat Light" panose="00000400000000000000" pitchFamily="50" charset="0"/>
                  <a:ea typeface="Open Sans Condensed" panose="020B0806030504020204" pitchFamily="34" charset="0"/>
                  <a:cs typeface="Open Sans Condensed" panose="020B0806030504020204" pitchFamily="34" charset="0"/>
                </a:rPr>
                <a:t>POST TITLE</a:t>
              </a:r>
            </a:p>
          </p:txBody>
        </p:sp>
        <p:cxnSp>
          <p:nvCxnSpPr>
            <p:cNvPr id="72" name="Straight Connector 71"/>
            <p:cNvCxnSpPr/>
            <p:nvPr/>
          </p:nvCxnSpPr>
          <p:spPr>
            <a:xfrm flipH="1">
              <a:off x="1647861" y="5164261"/>
              <a:ext cx="47942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5" name="Picture Placeholder 4">
            <a:extLst>
              <a:ext uri="{FF2B5EF4-FFF2-40B4-BE49-F238E27FC236}">
                <a16:creationId xmlns:a16="http://schemas.microsoft.com/office/drawing/2014/main" id="{F3221C54-2211-4B39-B985-EF4B9AD3F19D}"/>
              </a:ext>
            </a:extLst>
          </p:cNvPr>
          <p:cNvSpPr>
            <a:spLocks noGrp="1"/>
          </p:cNvSpPr>
          <p:nvPr>
            <p:ph type="pic" sz="quarter" idx="13"/>
          </p:nvPr>
        </p:nvSpPr>
        <p:spPr/>
      </p:sp>
      <p:sp>
        <p:nvSpPr>
          <p:cNvPr id="7" name="Picture Placeholder 6">
            <a:extLst>
              <a:ext uri="{FF2B5EF4-FFF2-40B4-BE49-F238E27FC236}">
                <a16:creationId xmlns:a16="http://schemas.microsoft.com/office/drawing/2014/main" id="{89EC0AA3-9168-457C-B1D8-81E4137153E7}"/>
              </a:ext>
            </a:extLst>
          </p:cNvPr>
          <p:cNvSpPr>
            <a:spLocks noGrp="1"/>
          </p:cNvSpPr>
          <p:nvPr>
            <p:ph type="pic" sz="quarter" idx="14"/>
          </p:nvPr>
        </p:nvSpPr>
        <p:spPr/>
      </p:sp>
      <p:sp>
        <p:nvSpPr>
          <p:cNvPr id="9" name="Picture Placeholder 8">
            <a:extLst>
              <a:ext uri="{FF2B5EF4-FFF2-40B4-BE49-F238E27FC236}">
                <a16:creationId xmlns:a16="http://schemas.microsoft.com/office/drawing/2014/main" id="{2B58AE3C-6050-416E-B313-B3B14E0901D6}"/>
              </a:ext>
            </a:extLst>
          </p:cNvPr>
          <p:cNvSpPr>
            <a:spLocks noGrp="1"/>
          </p:cNvSpPr>
          <p:nvPr>
            <p:ph type="pic" sz="quarter" idx="15"/>
          </p:nvPr>
        </p:nvSpPr>
        <p:spPr/>
      </p:sp>
      <p:sp>
        <p:nvSpPr>
          <p:cNvPr id="14" name="Picture Placeholder 13">
            <a:extLst>
              <a:ext uri="{FF2B5EF4-FFF2-40B4-BE49-F238E27FC236}">
                <a16:creationId xmlns:a16="http://schemas.microsoft.com/office/drawing/2014/main" id="{C5F0D20E-16E0-43B6-B34F-3F6953D4E05A}"/>
              </a:ext>
            </a:extLst>
          </p:cNvPr>
          <p:cNvSpPr>
            <a:spLocks noGrp="1"/>
          </p:cNvSpPr>
          <p:nvPr>
            <p:ph type="pic" sz="quarter" idx="16"/>
          </p:nvPr>
        </p:nvSpPr>
        <p:spPr/>
      </p:sp>
    </p:spTree>
    <p:extLst>
      <p:ext uri="{BB962C8B-B14F-4D97-AF65-F5344CB8AC3E}">
        <p14:creationId xmlns:p14="http://schemas.microsoft.com/office/powerpoint/2010/main" val="2931871718"/>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lide Number Placeholder 20"/>
          <p:cNvSpPr>
            <a:spLocks noGrp="1"/>
          </p:cNvSpPr>
          <p:nvPr>
            <p:ph type="sldNum" sz="quarter" idx="11"/>
          </p:nvPr>
        </p:nvSpPr>
        <p:spPr>
          <a:prstGeom prst="rect">
            <a:avLst/>
          </a:prstGeom>
        </p:spPr>
        <p:txBody>
          <a:bodyPr vert="horz" lIns="91440" tIns="45720" rIns="91440" bIns="45720" rtlCol="0" anchor="ctr"/>
          <a:lstStyle>
            <a:lvl1pPr algn="ctr">
              <a:defRPr sz="1200" b="0" i="0">
                <a:solidFill>
                  <a:schemeClr val="bg1"/>
                </a:solidFill>
                <a:latin typeface="Montserrat" panose="00000500000000000000" pitchFamily="50" charset="0"/>
                <a:ea typeface="Open Sans Condensed" panose="020B0806030504020204" pitchFamily="34" charset="0"/>
                <a:cs typeface="Open Sans Condensed" panose="020B0806030504020204" pitchFamily="34" charset="0"/>
              </a:defRPr>
            </a:lvl1pPr>
          </a:lstStyle>
          <a:p>
            <a:fld id="{21551D4C-8DCD-481E-AE96-1D8DBA4948C1}" type="slidenum">
              <a:rPr lang="en-US" smtClean="0"/>
              <a:pPr/>
              <a:t>8</a:t>
            </a:fld>
            <a:endParaRPr lang="en-US" dirty="0"/>
          </a:p>
        </p:txBody>
      </p:sp>
      <p:sp>
        <p:nvSpPr>
          <p:cNvPr id="4" name="Date Placeholder 23"/>
          <p:cNvSpPr>
            <a:spLocks noGrp="1"/>
          </p:cNvSpPr>
          <p:nvPr>
            <p:ph type="dt" sz="half" idx="12"/>
          </p:nvPr>
        </p:nvSpPr>
        <p:spPr>
          <a:prstGeom prst="rect">
            <a:avLst/>
          </a:prstGeom>
        </p:spPr>
        <p:txBody>
          <a:bodyPr vert="horz" lIns="91440" tIns="45720" rIns="91440" bIns="45720" rtlCol="0" anchor="ctr"/>
          <a:lstStyle>
            <a:lvl1pPr algn="l">
              <a:defRPr sz="1000" b="0" i="0">
                <a:solidFill>
                  <a:schemeClr val="tx1">
                    <a:lumMod val="75000"/>
                    <a:lumOff val="25000"/>
                  </a:schemeClr>
                </a:solidFill>
                <a:latin typeface="Montserrat" panose="00000500000000000000" pitchFamily="50" charset="0"/>
                <a:ea typeface="Open Sans Condensed Light" panose="020B0306030504020204" pitchFamily="34" charset="0"/>
                <a:cs typeface="Open Sans Condensed Light" panose="020B0306030504020204" pitchFamily="34" charset="0"/>
              </a:defRPr>
            </a:lvl1pPr>
          </a:lstStyle>
          <a:p>
            <a:r>
              <a:rPr lang="en-US" dirty="0"/>
              <a:t>www.yourwebsite.com</a:t>
            </a:r>
          </a:p>
        </p:txBody>
      </p:sp>
      <p:sp>
        <p:nvSpPr>
          <p:cNvPr id="2" name="Title 1"/>
          <p:cNvSpPr>
            <a:spLocks noGrp="1"/>
          </p:cNvSpPr>
          <p:nvPr>
            <p:ph type="title"/>
          </p:nvPr>
        </p:nvSpPr>
        <p:spPr/>
        <p:txBody>
          <a:bodyPr/>
          <a:lstStyle/>
          <a:p>
            <a:r>
              <a:rPr lang="en-US" dirty="0"/>
              <a:t>Our </a:t>
            </a:r>
            <a:r>
              <a:rPr lang="en-US" dirty="0">
                <a:solidFill>
                  <a:schemeClr val="accent5"/>
                </a:solidFill>
              </a:rPr>
              <a:t>Service</a:t>
            </a:r>
          </a:p>
        </p:txBody>
      </p:sp>
      <p:sp>
        <p:nvSpPr>
          <p:cNvPr id="49" name="Title Placeholder 1"/>
          <p:cNvSpPr txBox="1">
            <a:spLocks/>
          </p:cNvSpPr>
          <p:nvPr/>
        </p:nvSpPr>
        <p:spPr>
          <a:xfrm>
            <a:off x="838200" y="942496"/>
            <a:ext cx="10515600" cy="343005"/>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2500" b="1" i="0" kern="1200">
                <a:solidFill>
                  <a:schemeClr val="tx1"/>
                </a:solidFill>
                <a:latin typeface="Montserrat" charset="0"/>
                <a:ea typeface="Montserrat" charset="0"/>
                <a:cs typeface="Montserrat" charset="0"/>
              </a:defRPr>
            </a:lvl1pPr>
          </a:lstStyle>
          <a:p>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Lorem ipsum dolor sit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amet</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agam</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facer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modo</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data lorem ipsum dolor sit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amet</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agam</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facer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modo</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data.</a:t>
            </a:r>
          </a:p>
        </p:txBody>
      </p:sp>
      <p:grpSp>
        <p:nvGrpSpPr>
          <p:cNvPr id="25" name="Group 24"/>
          <p:cNvGrpSpPr/>
          <p:nvPr/>
        </p:nvGrpSpPr>
        <p:grpSpPr>
          <a:xfrm>
            <a:off x="4873131" y="1727672"/>
            <a:ext cx="2445739" cy="2437455"/>
            <a:chOff x="4873130" y="2210272"/>
            <a:chExt cx="2445739" cy="2437455"/>
          </a:xfrm>
        </p:grpSpPr>
        <p:sp>
          <p:nvSpPr>
            <p:cNvPr id="16" name="Rectangle 15"/>
            <p:cNvSpPr/>
            <p:nvPr/>
          </p:nvSpPr>
          <p:spPr>
            <a:xfrm>
              <a:off x="4873130" y="2210272"/>
              <a:ext cx="1168482" cy="116848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Rectangle 39"/>
            <p:cNvSpPr/>
            <p:nvPr/>
          </p:nvSpPr>
          <p:spPr>
            <a:xfrm>
              <a:off x="6150387" y="2210272"/>
              <a:ext cx="1168482" cy="116848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Rectangle 40"/>
            <p:cNvSpPr/>
            <p:nvPr/>
          </p:nvSpPr>
          <p:spPr>
            <a:xfrm>
              <a:off x="4873130" y="3479245"/>
              <a:ext cx="1168482" cy="116848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Rectangle 41"/>
            <p:cNvSpPr/>
            <p:nvPr/>
          </p:nvSpPr>
          <p:spPr>
            <a:xfrm>
              <a:off x="6150387" y="3479245"/>
              <a:ext cx="1168482" cy="116848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reeform 6"/>
            <p:cNvSpPr>
              <a:spLocks noEditPoints="1"/>
            </p:cNvSpPr>
            <p:nvPr/>
          </p:nvSpPr>
          <p:spPr bwMode="auto">
            <a:xfrm>
              <a:off x="5178454" y="2568234"/>
              <a:ext cx="557833" cy="452557"/>
            </a:xfrm>
            <a:custGeom>
              <a:avLst/>
              <a:gdLst>
                <a:gd name="T0" fmla="*/ 434 w 451"/>
                <a:gd name="T1" fmla="*/ 0 h 367"/>
                <a:gd name="T2" fmla="*/ 155 w 451"/>
                <a:gd name="T3" fmla="*/ 5 h 367"/>
                <a:gd name="T4" fmla="*/ 150 w 451"/>
                <a:gd name="T5" fmla="*/ 67 h 367"/>
                <a:gd name="T6" fmla="*/ 93 w 451"/>
                <a:gd name="T7" fmla="*/ 70 h 367"/>
                <a:gd name="T8" fmla="*/ 28 w 451"/>
                <a:gd name="T9" fmla="*/ 130 h 367"/>
                <a:gd name="T10" fmla="*/ 19 w 451"/>
                <a:gd name="T11" fmla="*/ 146 h 367"/>
                <a:gd name="T12" fmla="*/ 17 w 451"/>
                <a:gd name="T13" fmla="*/ 165 h 367"/>
                <a:gd name="T14" fmla="*/ 17 w 451"/>
                <a:gd name="T15" fmla="*/ 184 h 367"/>
                <a:gd name="T16" fmla="*/ 5 w 451"/>
                <a:gd name="T17" fmla="*/ 272 h 367"/>
                <a:gd name="T18" fmla="*/ 1 w 451"/>
                <a:gd name="T19" fmla="*/ 291 h 367"/>
                <a:gd name="T20" fmla="*/ 9 w 451"/>
                <a:gd name="T21" fmla="*/ 298 h 367"/>
                <a:gd name="T22" fmla="*/ 21 w 451"/>
                <a:gd name="T23" fmla="*/ 300 h 367"/>
                <a:gd name="T24" fmla="*/ 33 w 451"/>
                <a:gd name="T25" fmla="*/ 300 h 367"/>
                <a:gd name="T26" fmla="*/ 70 w 451"/>
                <a:gd name="T27" fmla="*/ 348 h 367"/>
                <a:gd name="T28" fmla="*/ 164 w 451"/>
                <a:gd name="T29" fmla="*/ 348 h 367"/>
                <a:gd name="T30" fmla="*/ 284 w 451"/>
                <a:gd name="T31" fmla="*/ 300 h 367"/>
                <a:gd name="T32" fmla="*/ 350 w 451"/>
                <a:gd name="T33" fmla="*/ 367 h 367"/>
                <a:gd name="T34" fmla="*/ 417 w 451"/>
                <a:gd name="T35" fmla="*/ 300 h 367"/>
                <a:gd name="T36" fmla="*/ 430 w 451"/>
                <a:gd name="T37" fmla="*/ 300 h 367"/>
                <a:gd name="T38" fmla="*/ 442 w 451"/>
                <a:gd name="T39" fmla="*/ 298 h 367"/>
                <a:gd name="T40" fmla="*/ 449 w 451"/>
                <a:gd name="T41" fmla="*/ 291 h 367"/>
                <a:gd name="T42" fmla="*/ 451 w 451"/>
                <a:gd name="T43" fmla="*/ 17 h 367"/>
                <a:gd name="T44" fmla="*/ 140 w 451"/>
                <a:gd name="T45" fmla="*/ 324 h 367"/>
                <a:gd name="T46" fmla="*/ 93 w 451"/>
                <a:gd name="T47" fmla="*/ 324 h 367"/>
                <a:gd name="T48" fmla="*/ 93 w 451"/>
                <a:gd name="T49" fmla="*/ 277 h 367"/>
                <a:gd name="T50" fmla="*/ 140 w 451"/>
                <a:gd name="T51" fmla="*/ 277 h 367"/>
                <a:gd name="T52" fmla="*/ 140 w 451"/>
                <a:gd name="T53" fmla="*/ 324 h 367"/>
                <a:gd name="T54" fmla="*/ 50 w 451"/>
                <a:gd name="T55" fmla="*/ 167 h 367"/>
                <a:gd name="T56" fmla="*/ 52 w 451"/>
                <a:gd name="T57" fmla="*/ 153 h 367"/>
                <a:gd name="T58" fmla="*/ 109 w 451"/>
                <a:gd name="T59" fmla="*/ 100 h 367"/>
                <a:gd name="T60" fmla="*/ 150 w 451"/>
                <a:gd name="T61" fmla="*/ 167 h 367"/>
                <a:gd name="T62" fmla="*/ 350 w 451"/>
                <a:gd name="T63" fmla="*/ 334 h 367"/>
                <a:gd name="T64" fmla="*/ 317 w 451"/>
                <a:gd name="T65" fmla="*/ 300 h 367"/>
                <a:gd name="T66" fmla="*/ 350 w 451"/>
                <a:gd name="T67" fmla="*/ 267 h 367"/>
                <a:gd name="T68" fmla="*/ 384 w 451"/>
                <a:gd name="T69" fmla="*/ 300 h 367"/>
                <a:gd name="T70" fmla="*/ 374 w 451"/>
                <a:gd name="T71" fmla="*/ 324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51" h="367">
                  <a:moveTo>
                    <a:pt x="446" y="5"/>
                  </a:moveTo>
                  <a:cubicBezTo>
                    <a:pt x="442" y="2"/>
                    <a:pt x="438" y="0"/>
                    <a:pt x="434" y="0"/>
                  </a:cubicBezTo>
                  <a:cubicBezTo>
                    <a:pt x="167" y="0"/>
                    <a:pt x="167" y="0"/>
                    <a:pt x="167" y="0"/>
                  </a:cubicBezTo>
                  <a:cubicBezTo>
                    <a:pt x="162" y="0"/>
                    <a:pt x="158" y="2"/>
                    <a:pt x="155" y="5"/>
                  </a:cubicBezTo>
                  <a:cubicBezTo>
                    <a:pt x="152" y="8"/>
                    <a:pt x="150" y="12"/>
                    <a:pt x="150" y="17"/>
                  </a:cubicBezTo>
                  <a:cubicBezTo>
                    <a:pt x="150" y="67"/>
                    <a:pt x="150" y="67"/>
                    <a:pt x="150" y="67"/>
                  </a:cubicBezTo>
                  <a:cubicBezTo>
                    <a:pt x="108" y="67"/>
                    <a:pt x="108" y="67"/>
                    <a:pt x="108" y="67"/>
                  </a:cubicBezTo>
                  <a:cubicBezTo>
                    <a:pt x="104" y="67"/>
                    <a:pt x="99" y="68"/>
                    <a:pt x="93" y="70"/>
                  </a:cubicBezTo>
                  <a:cubicBezTo>
                    <a:pt x="88" y="72"/>
                    <a:pt x="83" y="75"/>
                    <a:pt x="80" y="78"/>
                  </a:cubicBezTo>
                  <a:cubicBezTo>
                    <a:pt x="28" y="130"/>
                    <a:pt x="28" y="130"/>
                    <a:pt x="28" y="130"/>
                  </a:cubicBezTo>
                  <a:cubicBezTo>
                    <a:pt x="26" y="132"/>
                    <a:pt x="24" y="135"/>
                    <a:pt x="23" y="138"/>
                  </a:cubicBezTo>
                  <a:cubicBezTo>
                    <a:pt x="21" y="141"/>
                    <a:pt x="20" y="144"/>
                    <a:pt x="19" y="146"/>
                  </a:cubicBezTo>
                  <a:cubicBezTo>
                    <a:pt x="18" y="148"/>
                    <a:pt x="18" y="151"/>
                    <a:pt x="17" y="156"/>
                  </a:cubicBezTo>
                  <a:cubicBezTo>
                    <a:pt x="17" y="160"/>
                    <a:pt x="17" y="163"/>
                    <a:pt x="17" y="165"/>
                  </a:cubicBezTo>
                  <a:cubicBezTo>
                    <a:pt x="16" y="166"/>
                    <a:pt x="16" y="170"/>
                    <a:pt x="17" y="174"/>
                  </a:cubicBezTo>
                  <a:cubicBezTo>
                    <a:pt x="17" y="179"/>
                    <a:pt x="17" y="182"/>
                    <a:pt x="17" y="184"/>
                  </a:cubicBezTo>
                  <a:cubicBezTo>
                    <a:pt x="17" y="267"/>
                    <a:pt x="17" y="267"/>
                    <a:pt x="17" y="267"/>
                  </a:cubicBezTo>
                  <a:cubicBezTo>
                    <a:pt x="12" y="267"/>
                    <a:pt x="8" y="269"/>
                    <a:pt x="5" y="272"/>
                  </a:cubicBezTo>
                  <a:cubicBezTo>
                    <a:pt x="2" y="275"/>
                    <a:pt x="0" y="279"/>
                    <a:pt x="0" y="284"/>
                  </a:cubicBezTo>
                  <a:cubicBezTo>
                    <a:pt x="0" y="286"/>
                    <a:pt x="0" y="289"/>
                    <a:pt x="1" y="291"/>
                  </a:cubicBezTo>
                  <a:cubicBezTo>
                    <a:pt x="2" y="293"/>
                    <a:pt x="3" y="294"/>
                    <a:pt x="5" y="295"/>
                  </a:cubicBezTo>
                  <a:cubicBezTo>
                    <a:pt x="6" y="297"/>
                    <a:pt x="8" y="298"/>
                    <a:pt x="9" y="298"/>
                  </a:cubicBezTo>
                  <a:cubicBezTo>
                    <a:pt x="10" y="299"/>
                    <a:pt x="12" y="300"/>
                    <a:pt x="15" y="300"/>
                  </a:cubicBezTo>
                  <a:cubicBezTo>
                    <a:pt x="18" y="300"/>
                    <a:pt x="20" y="300"/>
                    <a:pt x="21" y="300"/>
                  </a:cubicBezTo>
                  <a:cubicBezTo>
                    <a:pt x="22" y="301"/>
                    <a:pt x="24" y="301"/>
                    <a:pt x="28" y="300"/>
                  </a:cubicBezTo>
                  <a:cubicBezTo>
                    <a:pt x="31" y="300"/>
                    <a:pt x="33" y="300"/>
                    <a:pt x="33" y="300"/>
                  </a:cubicBezTo>
                  <a:cubicBezTo>
                    <a:pt x="50" y="300"/>
                    <a:pt x="50" y="300"/>
                    <a:pt x="50" y="300"/>
                  </a:cubicBezTo>
                  <a:cubicBezTo>
                    <a:pt x="50" y="319"/>
                    <a:pt x="57" y="334"/>
                    <a:pt x="70" y="348"/>
                  </a:cubicBezTo>
                  <a:cubicBezTo>
                    <a:pt x="83" y="361"/>
                    <a:pt x="98" y="367"/>
                    <a:pt x="117" y="367"/>
                  </a:cubicBezTo>
                  <a:cubicBezTo>
                    <a:pt x="135" y="367"/>
                    <a:pt x="151" y="361"/>
                    <a:pt x="164" y="348"/>
                  </a:cubicBezTo>
                  <a:cubicBezTo>
                    <a:pt x="177" y="334"/>
                    <a:pt x="184" y="319"/>
                    <a:pt x="184" y="300"/>
                  </a:cubicBezTo>
                  <a:cubicBezTo>
                    <a:pt x="284" y="300"/>
                    <a:pt x="284" y="300"/>
                    <a:pt x="284" y="300"/>
                  </a:cubicBezTo>
                  <a:cubicBezTo>
                    <a:pt x="284" y="319"/>
                    <a:pt x="290" y="334"/>
                    <a:pt x="303" y="348"/>
                  </a:cubicBezTo>
                  <a:cubicBezTo>
                    <a:pt x="316" y="361"/>
                    <a:pt x="332" y="367"/>
                    <a:pt x="350" y="367"/>
                  </a:cubicBezTo>
                  <a:cubicBezTo>
                    <a:pt x="369" y="367"/>
                    <a:pt x="385" y="361"/>
                    <a:pt x="398" y="348"/>
                  </a:cubicBezTo>
                  <a:cubicBezTo>
                    <a:pt x="411" y="334"/>
                    <a:pt x="417" y="319"/>
                    <a:pt x="417" y="300"/>
                  </a:cubicBezTo>
                  <a:cubicBezTo>
                    <a:pt x="418" y="300"/>
                    <a:pt x="420" y="300"/>
                    <a:pt x="423" y="300"/>
                  </a:cubicBezTo>
                  <a:cubicBezTo>
                    <a:pt x="426" y="301"/>
                    <a:pt x="429" y="301"/>
                    <a:pt x="430" y="300"/>
                  </a:cubicBezTo>
                  <a:cubicBezTo>
                    <a:pt x="431" y="300"/>
                    <a:pt x="433" y="300"/>
                    <a:pt x="436" y="300"/>
                  </a:cubicBezTo>
                  <a:cubicBezTo>
                    <a:pt x="438" y="300"/>
                    <a:pt x="440" y="299"/>
                    <a:pt x="442" y="298"/>
                  </a:cubicBezTo>
                  <a:cubicBezTo>
                    <a:pt x="443" y="298"/>
                    <a:pt x="444" y="297"/>
                    <a:pt x="446" y="295"/>
                  </a:cubicBezTo>
                  <a:cubicBezTo>
                    <a:pt x="448" y="294"/>
                    <a:pt x="449" y="293"/>
                    <a:pt x="449" y="291"/>
                  </a:cubicBezTo>
                  <a:cubicBezTo>
                    <a:pt x="450" y="289"/>
                    <a:pt x="451" y="286"/>
                    <a:pt x="451" y="284"/>
                  </a:cubicBezTo>
                  <a:cubicBezTo>
                    <a:pt x="451" y="17"/>
                    <a:pt x="451" y="17"/>
                    <a:pt x="451" y="17"/>
                  </a:cubicBezTo>
                  <a:cubicBezTo>
                    <a:pt x="451" y="12"/>
                    <a:pt x="449" y="8"/>
                    <a:pt x="446" y="5"/>
                  </a:cubicBezTo>
                  <a:close/>
                  <a:moveTo>
                    <a:pt x="140" y="324"/>
                  </a:moveTo>
                  <a:cubicBezTo>
                    <a:pt x="134" y="330"/>
                    <a:pt x="126" y="334"/>
                    <a:pt x="117" y="334"/>
                  </a:cubicBezTo>
                  <a:cubicBezTo>
                    <a:pt x="108" y="334"/>
                    <a:pt x="100" y="330"/>
                    <a:pt x="93" y="324"/>
                  </a:cubicBezTo>
                  <a:cubicBezTo>
                    <a:pt x="87" y="317"/>
                    <a:pt x="83" y="309"/>
                    <a:pt x="83" y="300"/>
                  </a:cubicBezTo>
                  <a:cubicBezTo>
                    <a:pt x="83" y="291"/>
                    <a:pt x="87" y="283"/>
                    <a:pt x="93" y="277"/>
                  </a:cubicBezTo>
                  <a:cubicBezTo>
                    <a:pt x="100" y="270"/>
                    <a:pt x="108" y="267"/>
                    <a:pt x="117" y="267"/>
                  </a:cubicBezTo>
                  <a:cubicBezTo>
                    <a:pt x="126" y="267"/>
                    <a:pt x="134" y="270"/>
                    <a:pt x="140" y="277"/>
                  </a:cubicBezTo>
                  <a:cubicBezTo>
                    <a:pt x="147" y="283"/>
                    <a:pt x="150" y="291"/>
                    <a:pt x="150" y="300"/>
                  </a:cubicBezTo>
                  <a:cubicBezTo>
                    <a:pt x="150" y="309"/>
                    <a:pt x="147" y="317"/>
                    <a:pt x="140" y="324"/>
                  </a:cubicBezTo>
                  <a:close/>
                  <a:moveTo>
                    <a:pt x="150" y="167"/>
                  </a:moveTo>
                  <a:cubicBezTo>
                    <a:pt x="50" y="167"/>
                    <a:pt x="50" y="167"/>
                    <a:pt x="50" y="167"/>
                  </a:cubicBezTo>
                  <a:cubicBezTo>
                    <a:pt x="50" y="159"/>
                    <a:pt x="50" y="159"/>
                    <a:pt x="50" y="159"/>
                  </a:cubicBezTo>
                  <a:cubicBezTo>
                    <a:pt x="50" y="157"/>
                    <a:pt x="51" y="155"/>
                    <a:pt x="52" y="153"/>
                  </a:cubicBezTo>
                  <a:cubicBezTo>
                    <a:pt x="103" y="102"/>
                    <a:pt x="103" y="102"/>
                    <a:pt x="103" y="102"/>
                  </a:cubicBezTo>
                  <a:cubicBezTo>
                    <a:pt x="105" y="101"/>
                    <a:pt x="107" y="100"/>
                    <a:pt x="109" y="100"/>
                  </a:cubicBezTo>
                  <a:cubicBezTo>
                    <a:pt x="150" y="100"/>
                    <a:pt x="150" y="100"/>
                    <a:pt x="150" y="100"/>
                  </a:cubicBezTo>
                  <a:lnTo>
                    <a:pt x="150" y="167"/>
                  </a:lnTo>
                  <a:close/>
                  <a:moveTo>
                    <a:pt x="374" y="324"/>
                  </a:moveTo>
                  <a:cubicBezTo>
                    <a:pt x="367" y="330"/>
                    <a:pt x="359" y="334"/>
                    <a:pt x="350" y="334"/>
                  </a:cubicBezTo>
                  <a:cubicBezTo>
                    <a:pt x="341" y="334"/>
                    <a:pt x="334" y="330"/>
                    <a:pt x="327" y="324"/>
                  </a:cubicBezTo>
                  <a:cubicBezTo>
                    <a:pt x="320" y="317"/>
                    <a:pt x="317" y="309"/>
                    <a:pt x="317" y="300"/>
                  </a:cubicBezTo>
                  <a:cubicBezTo>
                    <a:pt x="317" y="291"/>
                    <a:pt x="320" y="283"/>
                    <a:pt x="327" y="277"/>
                  </a:cubicBezTo>
                  <a:cubicBezTo>
                    <a:pt x="334" y="270"/>
                    <a:pt x="341" y="267"/>
                    <a:pt x="350" y="267"/>
                  </a:cubicBezTo>
                  <a:cubicBezTo>
                    <a:pt x="359" y="267"/>
                    <a:pt x="367" y="270"/>
                    <a:pt x="374" y="277"/>
                  </a:cubicBezTo>
                  <a:cubicBezTo>
                    <a:pt x="380" y="283"/>
                    <a:pt x="384" y="291"/>
                    <a:pt x="384" y="300"/>
                  </a:cubicBezTo>
                  <a:cubicBezTo>
                    <a:pt x="384" y="309"/>
                    <a:pt x="380" y="317"/>
                    <a:pt x="374" y="324"/>
                  </a:cubicBezTo>
                  <a:close/>
                  <a:moveTo>
                    <a:pt x="374" y="324"/>
                  </a:moveTo>
                  <a:cubicBezTo>
                    <a:pt x="374" y="324"/>
                    <a:pt x="374" y="324"/>
                    <a:pt x="374" y="324"/>
                  </a:cubicBezTo>
                </a:path>
              </a:pathLst>
            </a:custGeom>
            <a:solidFill>
              <a:schemeClr val="tx1">
                <a:lumMod val="85000"/>
                <a:lumOff val="15000"/>
              </a:schemeClr>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47" name="Group 46"/>
            <p:cNvGrpSpPr/>
            <p:nvPr/>
          </p:nvGrpSpPr>
          <p:grpSpPr>
            <a:xfrm>
              <a:off x="5227594" y="3814795"/>
              <a:ext cx="459554" cy="497383"/>
              <a:chOff x="-698500" y="-1852613"/>
              <a:chExt cx="1446213" cy="1565275"/>
            </a:xfrm>
            <a:solidFill>
              <a:schemeClr val="tx1">
                <a:lumMod val="85000"/>
                <a:lumOff val="15000"/>
              </a:schemeClr>
            </a:solidFill>
          </p:grpSpPr>
          <p:sp>
            <p:nvSpPr>
              <p:cNvPr id="48" name="Freeform 15"/>
              <p:cNvSpPr>
                <a:spLocks noEditPoints="1"/>
              </p:cNvSpPr>
              <p:nvPr/>
            </p:nvSpPr>
            <p:spPr bwMode="auto">
              <a:xfrm>
                <a:off x="-93662" y="-1852613"/>
                <a:ext cx="241300" cy="844550"/>
              </a:xfrm>
              <a:custGeom>
                <a:avLst/>
                <a:gdLst>
                  <a:gd name="T0" fmla="*/ 33 w 67"/>
                  <a:gd name="T1" fmla="*/ 234 h 234"/>
                  <a:gd name="T2" fmla="*/ 57 w 67"/>
                  <a:gd name="T3" fmla="*/ 224 h 234"/>
                  <a:gd name="T4" fmla="*/ 67 w 67"/>
                  <a:gd name="T5" fmla="*/ 200 h 234"/>
                  <a:gd name="T6" fmla="*/ 67 w 67"/>
                  <a:gd name="T7" fmla="*/ 33 h 234"/>
                  <a:gd name="T8" fmla="*/ 57 w 67"/>
                  <a:gd name="T9" fmla="*/ 10 h 234"/>
                  <a:gd name="T10" fmla="*/ 33 w 67"/>
                  <a:gd name="T11" fmla="*/ 0 h 234"/>
                  <a:gd name="T12" fmla="*/ 10 w 67"/>
                  <a:gd name="T13" fmla="*/ 10 h 234"/>
                  <a:gd name="T14" fmla="*/ 0 w 67"/>
                  <a:gd name="T15" fmla="*/ 33 h 234"/>
                  <a:gd name="T16" fmla="*/ 0 w 67"/>
                  <a:gd name="T17" fmla="*/ 200 h 234"/>
                  <a:gd name="T18" fmla="*/ 10 w 67"/>
                  <a:gd name="T19" fmla="*/ 224 h 234"/>
                  <a:gd name="T20" fmla="*/ 33 w 67"/>
                  <a:gd name="T21" fmla="*/ 234 h 234"/>
                  <a:gd name="T22" fmla="*/ 33 w 67"/>
                  <a:gd name="T23" fmla="*/ 234 h 234"/>
                  <a:gd name="T24" fmla="*/ 33 w 67"/>
                  <a:gd name="T25" fmla="*/ 234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7" h="234">
                    <a:moveTo>
                      <a:pt x="33" y="234"/>
                    </a:moveTo>
                    <a:cubicBezTo>
                      <a:pt x="42" y="234"/>
                      <a:pt x="50" y="230"/>
                      <a:pt x="57" y="224"/>
                    </a:cubicBezTo>
                    <a:cubicBezTo>
                      <a:pt x="63" y="217"/>
                      <a:pt x="67" y="209"/>
                      <a:pt x="67" y="200"/>
                    </a:cubicBezTo>
                    <a:cubicBezTo>
                      <a:pt x="67" y="33"/>
                      <a:pt x="67" y="33"/>
                      <a:pt x="67" y="33"/>
                    </a:cubicBezTo>
                    <a:cubicBezTo>
                      <a:pt x="67" y="24"/>
                      <a:pt x="63" y="17"/>
                      <a:pt x="57" y="10"/>
                    </a:cubicBezTo>
                    <a:cubicBezTo>
                      <a:pt x="50" y="3"/>
                      <a:pt x="42" y="0"/>
                      <a:pt x="33" y="0"/>
                    </a:cubicBezTo>
                    <a:cubicBezTo>
                      <a:pt x="24" y="0"/>
                      <a:pt x="16" y="3"/>
                      <a:pt x="10" y="10"/>
                    </a:cubicBezTo>
                    <a:cubicBezTo>
                      <a:pt x="3" y="17"/>
                      <a:pt x="0" y="24"/>
                      <a:pt x="0" y="33"/>
                    </a:cubicBezTo>
                    <a:cubicBezTo>
                      <a:pt x="0" y="200"/>
                      <a:pt x="0" y="200"/>
                      <a:pt x="0" y="200"/>
                    </a:cubicBezTo>
                    <a:cubicBezTo>
                      <a:pt x="0" y="209"/>
                      <a:pt x="3" y="217"/>
                      <a:pt x="10" y="224"/>
                    </a:cubicBezTo>
                    <a:cubicBezTo>
                      <a:pt x="16" y="230"/>
                      <a:pt x="24" y="234"/>
                      <a:pt x="33" y="234"/>
                    </a:cubicBezTo>
                    <a:close/>
                    <a:moveTo>
                      <a:pt x="33" y="234"/>
                    </a:moveTo>
                    <a:cubicBezTo>
                      <a:pt x="33" y="234"/>
                      <a:pt x="33" y="234"/>
                      <a:pt x="33" y="23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50" name="Freeform 16"/>
              <p:cNvSpPr>
                <a:spLocks noEditPoints="1"/>
              </p:cNvSpPr>
              <p:nvPr/>
            </p:nvSpPr>
            <p:spPr bwMode="auto">
              <a:xfrm>
                <a:off x="-698500" y="-1614488"/>
                <a:ext cx="1446213" cy="1327150"/>
              </a:xfrm>
              <a:custGeom>
                <a:avLst/>
                <a:gdLst>
                  <a:gd name="T0" fmla="*/ 379 w 400"/>
                  <a:gd name="T1" fmla="*/ 78 h 368"/>
                  <a:gd name="T2" fmla="*/ 320 w 400"/>
                  <a:gd name="T3" fmla="*/ 8 h 368"/>
                  <a:gd name="T4" fmla="*/ 296 w 400"/>
                  <a:gd name="T5" fmla="*/ 1 h 368"/>
                  <a:gd name="T6" fmla="*/ 274 w 400"/>
                  <a:gd name="T7" fmla="*/ 14 h 368"/>
                  <a:gd name="T8" fmla="*/ 267 w 400"/>
                  <a:gd name="T9" fmla="*/ 39 h 368"/>
                  <a:gd name="T10" fmla="*/ 280 w 400"/>
                  <a:gd name="T11" fmla="*/ 61 h 368"/>
                  <a:gd name="T12" fmla="*/ 320 w 400"/>
                  <a:gd name="T13" fmla="*/ 108 h 368"/>
                  <a:gd name="T14" fmla="*/ 334 w 400"/>
                  <a:gd name="T15" fmla="*/ 168 h 368"/>
                  <a:gd name="T16" fmla="*/ 323 w 400"/>
                  <a:gd name="T17" fmla="*/ 219 h 368"/>
                  <a:gd name="T18" fmla="*/ 295 w 400"/>
                  <a:gd name="T19" fmla="*/ 262 h 368"/>
                  <a:gd name="T20" fmla="*/ 252 w 400"/>
                  <a:gd name="T21" fmla="*/ 291 h 368"/>
                  <a:gd name="T22" fmla="*/ 200 w 400"/>
                  <a:gd name="T23" fmla="*/ 301 h 368"/>
                  <a:gd name="T24" fmla="*/ 148 w 400"/>
                  <a:gd name="T25" fmla="*/ 291 h 368"/>
                  <a:gd name="T26" fmla="*/ 106 w 400"/>
                  <a:gd name="T27" fmla="*/ 262 h 368"/>
                  <a:gd name="T28" fmla="*/ 77 w 400"/>
                  <a:gd name="T29" fmla="*/ 219 h 368"/>
                  <a:gd name="T30" fmla="*/ 67 w 400"/>
                  <a:gd name="T31" fmla="*/ 168 h 368"/>
                  <a:gd name="T32" fmla="*/ 81 w 400"/>
                  <a:gd name="T33" fmla="*/ 108 h 368"/>
                  <a:gd name="T34" fmla="*/ 120 w 400"/>
                  <a:gd name="T35" fmla="*/ 61 h 368"/>
                  <a:gd name="T36" fmla="*/ 133 w 400"/>
                  <a:gd name="T37" fmla="*/ 39 h 368"/>
                  <a:gd name="T38" fmla="*/ 127 w 400"/>
                  <a:gd name="T39" fmla="*/ 14 h 368"/>
                  <a:gd name="T40" fmla="*/ 105 w 400"/>
                  <a:gd name="T41" fmla="*/ 1 h 368"/>
                  <a:gd name="T42" fmla="*/ 80 w 400"/>
                  <a:gd name="T43" fmla="*/ 8 h 368"/>
                  <a:gd name="T44" fmla="*/ 21 w 400"/>
                  <a:gd name="T45" fmla="*/ 78 h 368"/>
                  <a:gd name="T46" fmla="*/ 0 w 400"/>
                  <a:gd name="T47" fmla="*/ 168 h 368"/>
                  <a:gd name="T48" fmla="*/ 16 w 400"/>
                  <a:gd name="T49" fmla="*/ 245 h 368"/>
                  <a:gd name="T50" fmla="*/ 59 w 400"/>
                  <a:gd name="T51" fmla="*/ 309 h 368"/>
                  <a:gd name="T52" fmla="*/ 123 w 400"/>
                  <a:gd name="T53" fmla="*/ 352 h 368"/>
                  <a:gd name="T54" fmla="*/ 200 w 400"/>
                  <a:gd name="T55" fmla="*/ 368 h 368"/>
                  <a:gd name="T56" fmla="*/ 278 w 400"/>
                  <a:gd name="T57" fmla="*/ 352 h 368"/>
                  <a:gd name="T58" fmla="*/ 342 w 400"/>
                  <a:gd name="T59" fmla="*/ 309 h 368"/>
                  <a:gd name="T60" fmla="*/ 385 w 400"/>
                  <a:gd name="T61" fmla="*/ 245 h 368"/>
                  <a:gd name="T62" fmla="*/ 400 w 400"/>
                  <a:gd name="T63" fmla="*/ 168 h 368"/>
                  <a:gd name="T64" fmla="*/ 379 w 400"/>
                  <a:gd name="T65" fmla="*/ 78 h 368"/>
                  <a:gd name="T66" fmla="*/ 379 w 400"/>
                  <a:gd name="T67" fmla="*/ 78 h 368"/>
                  <a:gd name="T68" fmla="*/ 379 w 400"/>
                  <a:gd name="T69" fmla="*/ 78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0" h="368">
                    <a:moveTo>
                      <a:pt x="379" y="78"/>
                    </a:moveTo>
                    <a:cubicBezTo>
                      <a:pt x="365" y="50"/>
                      <a:pt x="346" y="27"/>
                      <a:pt x="320" y="8"/>
                    </a:cubicBezTo>
                    <a:cubicBezTo>
                      <a:pt x="313" y="2"/>
                      <a:pt x="305" y="0"/>
                      <a:pt x="296" y="1"/>
                    </a:cubicBezTo>
                    <a:cubicBezTo>
                      <a:pt x="286" y="2"/>
                      <a:pt x="279" y="7"/>
                      <a:pt x="274" y="14"/>
                    </a:cubicBezTo>
                    <a:cubicBezTo>
                      <a:pt x="268" y="22"/>
                      <a:pt x="266" y="30"/>
                      <a:pt x="267" y="39"/>
                    </a:cubicBezTo>
                    <a:cubicBezTo>
                      <a:pt x="269" y="48"/>
                      <a:pt x="273" y="55"/>
                      <a:pt x="280" y="61"/>
                    </a:cubicBezTo>
                    <a:cubicBezTo>
                      <a:pt x="297" y="74"/>
                      <a:pt x="310" y="90"/>
                      <a:pt x="320" y="108"/>
                    </a:cubicBezTo>
                    <a:cubicBezTo>
                      <a:pt x="329" y="127"/>
                      <a:pt x="334" y="147"/>
                      <a:pt x="334" y="168"/>
                    </a:cubicBezTo>
                    <a:cubicBezTo>
                      <a:pt x="334" y="186"/>
                      <a:pt x="330" y="203"/>
                      <a:pt x="323" y="219"/>
                    </a:cubicBezTo>
                    <a:cubicBezTo>
                      <a:pt x="316" y="236"/>
                      <a:pt x="307" y="250"/>
                      <a:pt x="295" y="262"/>
                    </a:cubicBezTo>
                    <a:cubicBezTo>
                      <a:pt x="283" y="274"/>
                      <a:pt x="268" y="283"/>
                      <a:pt x="252" y="291"/>
                    </a:cubicBezTo>
                    <a:cubicBezTo>
                      <a:pt x="236" y="298"/>
                      <a:pt x="218" y="301"/>
                      <a:pt x="200" y="301"/>
                    </a:cubicBezTo>
                    <a:cubicBezTo>
                      <a:pt x="182" y="301"/>
                      <a:pt x="165" y="298"/>
                      <a:pt x="148" y="291"/>
                    </a:cubicBezTo>
                    <a:cubicBezTo>
                      <a:pt x="132" y="283"/>
                      <a:pt x="118" y="274"/>
                      <a:pt x="106" y="262"/>
                    </a:cubicBezTo>
                    <a:cubicBezTo>
                      <a:pt x="94" y="250"/>
                      <a:pt x="84" y="236"/>
                      <a:pt x="77" y="219"/>
                    </a:cubicBezTo>
                    <a:cubicBezTo>
                      <a:pt x="70" y="203"/>
                      <a:pt x="67" y="186"/>
                      <a:pt x="67" y="168"/>
                    </a:cubicBezTo>
                    <a:cubicBezTo>
                      <a:pt x="67" y="147"/>
                      <a:pt x="71" y="127"/>
                      <a:pt x="81" y="108"/>
                    </a:cubicBezTo>
                    <a:cubicBezTo>
                      <a:pt x="90" y="90"/>
                      <a:pt x="103" y="74"/>
                      <a:pt x="120" y="61"/>
                    </a:cubicBezTo>
                    <a:cubicBezTo>
                      <a:pt x="127" y="55"/>
                      <a:pt x="132" y="48"/>
                      <a:pt x="133" y="39"/>
                    </a:cubicBezTo>
                    <a:cubicBezTo>
                      <a:pt x="134" y="30"/>
                      <a:pt x="132" y="22"/>
                      <a:pt x="127" y="14"/>
                    </a:cubicBezTo>
                    <a:cubicBezTo>
                      <a:pt x="121" y="7"/>
                      <a:pt x="114" y="2"/>
                      <a:pt x="105" y="1"/>
                    </a:cubicBezTo>
                    <a:cubicBezTo>
                      <a:pt x="96" y="0"/>
                      <a:pt x="88" y="2"/>
                      <a:pt x="80" y="8"/>
                    </a:cubicBezTo>
                    <a:cubicBezTo>
                      <a:pt x="55" y="27"/>
                      <a:pt x="35" y="50"/>
                      <a:pt x="21" y="78"/>
                    </a:cubicBezTo>
                    <a:cubicBezTo>
                      <a:pt x="7" y="106"/>
                      <a:pt x="0" y="136"/>
                      <a:pt x="0" y="168"/>
                    </a:cubicBezTo>
                    <a:cubicBezTo>
                      <a:pt x="0" y="195"/>
                      <a:pt x="5" y="221"/>
                      <a:pt x="16" y="245"/>
                    </a:cubicBezTo>
                    <a:cubicBezTo>
                      <a:pt x="27" y="270"/>
                      <a:pt x="41" y="291"/>
                      <a:pt x="59" y="309"/>
                    </a:cubicBezTo>
                    <a:cubicBezTo>
                      <a:pt x="77" y="327"/>
                      <a:pt x="98" y="341"/>
                      <a:pt x="123" y="352"/>
                    </a:cubicBezTo>
                    <a:cubicBezTo>
                      <a:pt x="147" y="363"/>
                      <a:pt x="173" y="368"/>
                      <a:pt x="200" y="368"/>
                    </a:cubicBezTo>
                    <a:cubicBezTo>
                      <a:pt x="227" y="368"/>
                      <a:pt x="253" y="363"/>
                      <a:pt x="278" y="352"/>
                    </a:cubicBezTo>
                    <a:cubicBezTo>
                      <a:pt x="303" y="341"/>
                      <a:pt x="324" y="327"/>
                      <a:pt x="342" y="309"/>
                    </a:cubicBezTo>
                    <a:cubicBezTo>
                      <a:pt x="360" y="291"/>
                      <a:pt x="374" y="270"/>
                      <a:pt x="385" y="245"/>
                    </a:cubicBezTo>
                    <a:cubicBezTo>
                      <a:pt x="395" y="221"/>
                      <a:pt x="400" y="195"/>
                      <a:pt x="400" y="168"/>
                    </a:cubicBezTo>
                    <a:cubicBezTo>
                      <a:pt x="400" y="136"/>
                      <a:pt x="393" y="106"/>
                      <a:pt x="379" y="78"/>
                    </a:cubicBezTo>
                    <a:close/>
                    <a:moveTo>
                      <a:pt x="379" y="78"/>
                    </a:moveTo>
                    <a:cubicBezTo>
                      <a:pt x="379" y="78"/>
                      <a:pt x="379" y="78"/>
                      <a:pt x="379" y="7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51" name="Group 50"/>
            <p:cNvGrpSpPr/>
            <p:nvPr/>
          </p:nvGrpSpPr>
          <p:grpSpPr>
            <a:xfrm>
              <a:off x="6480634" y="3810325"/>
              <a:ext cx="507988" cy="506323"/>
              <a:chOff x="2336800" y="-1193801"/>
              <a:chExt cx="3362325" cy="3355976"/>
            </a:xfrm>
            <a:solidFill>
              <a:schemeClr val="tx1">
                <a:lumMod val="85000"/>
                <a:lumOff val="15000"/>
              </a:schemeClr>
            </a:solidFill>
          </p:grpSpPr>
          <p:sp>
            <p:nvSpPr>
              <p:cNvPr id="52" name="Freeform 22"/>
              <p:cNvSpPr>
                <a:spLocks noEditPoints="1"/>
              </p:cNvSpPr>
              <p:nvPr/>
            </p:nvSpPr>
            <p:spPr bwMode="auto">
              <a:xfrm>
                <a:off x="2336800" y="-1193801"/>
                <a:ext cx="3082925" cy="2236788"/>
              </a:xfrm>
              <a:custGeom>
                <a:avLst/>
                <a:gdLst>
                  <a:gd name="T0" fmla="*/ 55 w 1502"/>
                  <a:gd name="T1" fmla="*/ 819 h 1092"/>
                  <a:gd name="T2" fmla="*/ 819 w 1502"/>
                  <a:gd name="T3" fmla="*/ 55 h 1092"/>
                  <a:gd name="T4" fmla="*/ 1422 w 1502"/>
                  <a:gd name="T5" fmla="*/ 355 h 1092"/>
                  <a:gd name="T6" fmla="*/ 1256 w 1502"/>
                  <a:gd name="T7" fmla="*/ 355 h 1092"/>
                  <a:gd name="T8" fmla="*/ 1229 w 1502"/>
                  <a:gd name="T9" fmla="*/ 382 h 1092"/>
                  <a:gd name="T10" fmla="*/ 1256 w 1502"/>
                  <a:gd name="T11" fmla="*/ 410 h 1092"/>
                  <a:gd name="T12" fmla="*/ 1475 w 1502"/>
                  <a:gd name="T13" fmla="*/ 410 h 1092"/>
                  <a:gd name="T14" fmla="*/ 1477 w 1502"/>
                  <a:gd name="T15" fmla="*/ 409 h 1092"/>
                  <a:gd name="T16" fmla="*/ 1482 w 1502"/>
                  <a:gd name="T17" fmla="*/ 408 h 1092"/>
                  <a:gd name="T18" fmla="*/ 1487 w 1502"/>
                  <a:gd name="T19" fmla="*/ 406 h 1092"/>
                  <a:gd name="T20" fmla="*/ 1490 w 1502"/>
                  <a:gd name="T21" fmla="*/ 405 h 1092"/>
                  <a:gd name="T22" fmla="*/ 1492 w 1502"/>
                  <a:gd name="T23" fmla="*/ 403 h 1092"/>
                  <a:gd name="T24" fmla="*/ 1495 w 1502"/>
                  <a:gd name="T25" fmla="*/ 399 h 1092"/>
                  <a:gd name="T26" fmla="*/ 1498 w 1502"/>
                  <a:gd name="T27" fmla="*/ 395 h 1092"/>
                  <a:gd name="T28" fmla="*/ 1500 w 1502"/>
                  <a:gd name="T29" fmla="*/ 390 h 1092"/>
                  <a:gd name="T30" fmla="*/ 1501 w 1502"/>
                  <a:gd name="T31" fmla="*/ 385 h 1092"/>
                  <a:gd name="T32" fmla="*/ 1502 w 1502"/>
                  <a:gd name="T33" fmla="*/ 382 h 1092"/>
                  <a:gd name="T34" fmla="*/ 1502 w 1502"/>
                  <a:gd name="T35" fmla="*/ 164 h 1092"/>
                  <a:gd name="T36" fmla="*/ 1475 w 1502"/>
                  <a:gd name="T37" fmla="*/ 137 h 1092"/>
                  <a:gd name="T38" fmla="*/ 1447 w 1502"/>
                  <a:gd name="T39" fmla="*/ 164 h 1092"/>
                  <a:gd name="T40" fmla="*/ 1447 w 1502"/>
                  <a:gd name="T41" fmla="*/ 300 h 1092"/>
                  <a:gd name="T42" fmla="*/ 819 w 1502"/>
                  <a:gd name="T43" fmla="*/ 0 h 1092"/>
                  <a:gd name="T44" fmla="*/ 0 w 1502"/>
                  <a:gd name="T45" fmla="*/ 819 h 1092"/>
                  <a:gd name="T46" fmla="*/ 40 w 1502"/>
                  <a:gd name="T47" fmla="*/ 1073 h 1092"/>
                  <a:gd name="T48" fmla="*/ 66 w 1502"/>
                  <a:gd name="T49" fmla="*/ 1092 h 1092"/>
                  <a:gd name="T50" fmla="*/ 75 w 1502"/>
                  <a:gd name="T51" fmla="*/ 1091 h 1092"/>
                  <a:gd name="T52" fmla="*/ 92 w 1502"/>
                  <a:gd name="T53" fmla="*/ 1056 h 1092"/>
                  <a:gd name="T54" fmla="*/ 55 w 1502"/>
                  <a:gd name="T55" fmla="*/ 819 h 1092"/>
                  <a:gd name="T56" fmla="*/ 55 w 1502"/>
                  <a:gd name="T57" fmla="*/ 819 h 1092"/>
                  <a:gd name="T58" fmla="*/ 55 w 1502"/>
                  <a:gd name="T59" fmla="*/ 819 h 10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02" h="1092">
                    <a:moveTo>
                      <a:pt x="55" y="819"/>
                    </a:moveTo>
                    <a:cubicBezTo>
                      <a:pt x="55" y="398"/>
                      <a:pt x="398" y="55"/>
                      <a:pt x="819" y="55"/>
                    </a:cubicBezTo>
                    <a:cubicBezTo>
                      <a:pt x="1056" y="55"/>
                      <a:pt x="1277" y="166"/>
                      <a:pt x="1422" y="355"/>
                    </a:cubicBezTo>
                    <a:cubicBezTo>
                      <a:pt x="1256" y="355"/>
                      <a:pt x="1256" y="355"/>
                      <a:pt x="1256" y="355"/>
                    </a:cubicBezTo>
                    <a:cubicBezTo>
                      <a:pt x="1241" y="355"/>
                      <a:pt x="1229" y="367"/>
                      <a:pt x="1229" y="382"/>
                    </a:cubicBezTo>
                    <a:cubicBezTo>
                      <a:pt x="1229" y="397"/>
                      <a:pt x="1241" y="410"/>
                      <a:pt x="1256" y="410"/>
                    </a:cubicBezTo>
                    <a:cubicBezTo>
                      <a:pt x="1475" y="410"/>
                      <a:pt x="1475" y="410"/>
                      <a:pt x="1475" y="410"/>
                    </a:cubicBezTo>
                    <a:cubicBezTo>
                      <a:pt x="1475" y="410"/>
                      <a:pt x="1476" y="409"/>
                      <a:pt x="1477" y="409"/>
                    </a:cubicBezTo>
                    <a:cubicBezTo>
                      <a:pt x="1479" y="409"/>
                      <a:pt x="1481" y="409"/>
                      <a:pt x="1482" y="408"/>
                    </a:cubicBezTo>
                    <a:cubicBezTo>
                      <a:pt x="1484" y="407"/>
                      <a:pt x="1486" y="407"/>
                      <a:pt x="1487" y="406"/>
                    </a:cubicBezTo>
                    <a:cubicBezTo>
                      <a:pt x="1488" y="406"/>
                      <a:pt x="1489" y="406"/>
                      <a:pt x="1490" y="405"/>
                    </a:cubicBezTo>
                    <a:cubicBezTo>
                      <a:pt x="1490" y="405"/>
                      <a:pt x="1491" y="404"/>
                      <a:pt x="1492" y="403"/>
                    </a:cubicBezTo>
                    <a:cubicBezTo>
                      <a:pt x="1493" y="402"/>
                      <a:pt x="1494" y="401"/>
                      <a:pt x="1495" y="399"/>
                    </a:cubicBezTo>
                    <a:cubicBezTo>
                      <a:pt x="1497" y="398"/>
                      <a:pt x="1498" y="397"/>
                      <a:pt x="1498" y="395"/>
                    </a:cubicBezTo>
                    <a:cubicBezTo>
                      <a:pt x="1499" y="394"/>
                      <a:pt x="1500" y="392"/>
                      <a:pt x="1500" y="390"/>
                    </a:cubicBezTo>
                    <a:cubicBezTo>
                      <a:pt x="1501" y="389"/>
                      <a:pt x="1501" y="387"/>
                      <a:pt x="1501" y="385"/>
                    </a:cubicBezTo>
                    <a:cubicBezTo>
                      <a:pt x="1501" y="384"/>
                      <a:pt x="1502" y="383"/>
                      <a:pt x="1502" y="382"/>
                    </a:cubicBezTo>
                    <a:cubicBezTo>
                      <a:pt x="1502" y="164"/>
                      <a:pt x="1502" y="164"/>
                      <a:pt x="1502" y="164"/>
                    </a:cubicBezTo>
                    <a:cubicBezTo>
                      <a:pt x="1502" y="149"/>
                      <a:pt x="1490" y="137"/>
                      <a:pt x="1475" y="137"/>
                    </a:cubicBezTo>
                    <a:cubicBezTo>
                      <a:pt x="1459" y="137"/>
                      <a:pt x="1447" y="149"/>
                      <a:pt x="1447" y="164"/>
                    </a:cubicBezTo>
                    <a:cubicBezTo>
                      <a:pt x="1447" y="300"/>
                      <a:pt x="1447" y="300"/>
                      <a:pt x="1447" y="300"/>
                    </a:cubicBezTo>
                    <a:cubicBezTo>
                      <a:pt x="1293" y="111"/>
                      <a:pt x="1064" y="0"/>
                      <a:pt x="819" y="0"/>
                    </a:cubicBezTo>
                    <a:cubicBezTo>
                      <a:pt x="368" y="0"/>
                      <a:pt x="0" y="367"/>
                      <a:pt x="0" y="819"/>
                    </a:cubicBezTo>
                    <a:cubicBezTo>
                      <a:pt x="0" y="906"/>
                      <a:pt x="14" y="992"/>
                      <a:pt x="40" y="1073"/>
                    </a:cubicBezTo>
                    <a:cubicBezTo>
                      <a:pt x="44" y="1085"/>
                      <a:pt x="55" y="1092"/>
                      <a:pt x="66" y="1092"/>
                    </a:cubicBezTo>
                    <a:cubicBezTo>
                      <a:pt x="69" y="1092"/>
                      <a:pt x="72" y="1092"/>
                      <a:pt x="75" y="1091"/>
                    </a:cubicBezTo>
                    <a:cubicBezTo>
                      <a:pt x="89" y="1086"/>
                      <a:pt x="97" y="1071"/>
                      <a:pt x="92" y="1056"/>
                    </a:cubicBezTo>
                    <a:cubicBezTo>
                      <a:pt x="67" y="980"/>
                      <a:pt x="55" y="900"/>
                      <a:pt x="55" y="819"/>
                    </a:cubicBezTo>
                    <a:close/>
                    <a:moveTo>
                      <a:pt x="55" y="819"/>
                    </a:moveTo>
                    <a:cubicBezTo>
                      <a:pt x="55" y="819"/>
                      <a:pt x="55" y="819"/>
                      <a:pt x="55" y="81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3" name="Freeform 23"/>
              <p:cNvSpPr>
                <a:spLocks noEditPoints="1"/>
              </p:cNvSpPr>
              <p:nvPr/>
            </p:nvSpPr>
            <p:spPr bwMode="auto">
              <a:xfrm>
                <a:off x="3287713" y="-641350"/>
                <a:ext cx="1463675" cy="2244725"/>
              </a:xfrm>
              <a:custGeom>
                <a:avLst/>
                <a:gdLst>
                  <a:gd name="T0" fmla="*/ 264 w 713"/>
                  <a:gd name="T1" fmla="*/ 1093 h 1095"/>
                  <a:gd name="T2" fmla="*/ 274 w 713"/>
                  <a:gd name="T3" fmla="*/ 1095 h 1095"/>
                  <a:gd name="T4" fmla="*/ 297 w 713"/>
                  <a:gd name="T5" fmla="*/ 1083 h 1095"/>
                  <a:gd name="T6" fmla="*/ 707 w 713"/>
                  <a:gd name="T7" fmla="*/ 455 h 1095"/>
                  <a:gd name="T8" fmla="*/ 707 w 713"/>
                  <a:gd name="T9" fmla="*/ 425 h 1095"/>
                  <a:gd name="T10" fmla="*/ 679 w 713"/>
                  <a:gd name="T11" fmla="*/ 413 h 1095"/>
                  <a:gd name="T12" fmla="*/ 390 w 713"/>
                  <a:gd name="T13" fmla="*/ 461 h 1095"/>
                  <a:gd name="T14" fmla="*/ 465 w 713"/>
                  <a:gd name="T15" fmla="*/ 35 h 1095"/>
                  <a:gd name="T16" fmla="*/ 448 w 713"/>
                  <a:gd name="T17" fmla="*/ 5 h 1095"/>
                  <a:gd name="T18" fmla="*/ 415 w 713"/>
                  <a:gd name="T19" fmla="*/ 16 h 1095"/>
                  <a:gd name="T20" fmla="*/ 5 w 713"/>
                  <a:gd name="T21" fmla="*/ 699 h 1095"/>
                  <a:gd name="T22" fmla="*/ 6 w 713"/>
                  <a:gd name="T23" fmla="*/ 728 h 1095"/>
                  <a:gd name="T24" fmla="*/ 33 w 713"/>
                  <a:gd name="T25" fmla="*/ 740 h 1095"/>
                  <a:gd name="T26" fmla="*/ 322 w 713"/>
                  <a:gd name="T27" fmla="*/ 692 h 1095"/>
                  <a:gd name="T28" fmla="*/ 247 w 713"/>
                  <a:gd name="T29" fmla="*/ 1063 h 1095"/>
                  <a:gd name="T30" fmla="*/ 264 w 713"/>
                  <a:gd name="T31" fmla="*/ 1093 h 1095"/>
                  <a:gd name="T32" fmla="*/ 82 w 713"/>
                  <a:gd name="T33" fmla="*/ 676 h 1095"/>
                  <a:gd name="T34" fmla="*/ 386 w 713"/>
                  <a:gd name="T35" fmla="*/ 171 h 1095"/>
                  <a:gd name="T36" fmla="*/ 329 w 713"/>
                  <a:gd name="T37" fmla="*/ 490 h 1095"/>
                  <a:gd name="T38" fmla="*/ 337 w 713"/>
                  <a:gd name="T39" fmla="*/ 514 h 1095"/>
                  <a:gd name="T40" fmla="*/ 361 w 713"/>
                  <a:gd name="T41" fmla="*/ 522 h 1095"/>
                  <a:gd name="T42" fmla="*/ 627 w 713"/>
                  <a:gd name="T43" fmla="*/ 477 h 1095"/>
                  <a:gd name="T44" fmla="*/ 329 w 713"/>
                  <a:gd name="T45" fmla="*/ 934 h 1095"/>
                  <a:gd name="T46" fmla="*/ 383 w 713"/>
                  <a:gd name="T47" fmla="*/ 664 h 1095"/>
                  <a:gd name="T48" fmla="*/ 376 w 713"/>
                  <a:gd name="T49" fmla="*/ 639 h 1095"/>
                  <a:gd name="T50" fmla="*/ 356 w 713"/>
                  <a:gd name="T51" fmla="*/ 631 h 1095"/>
                  <a:gd name="T52" fmla="*/ 352 w 713"/>
                  <a:gd name="T53" fmla="*/ 631 h 1095"/>
                  <a:gd name="T54" fmla="*/ 82 w 713"/>
                  <a:gd name="T55" fmla="*/ 676 h 1095"/>
                  <a:gd name="T56" fmla="*/ 82 w 713"/>
                  <a:gd name="T57" fmla="*/ 676 h 1095"/>
                  <a:gd name="T58" fmla="*/ 82 w 713"/>
                  <a:gd name="T59" fmla="*/ 676 h 10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13" h="1095">
                    <a:moveTo>
                      <a:pt x="264" y="1093"/>
                    </a:moveTo>
                    <a:cubicBezTo>
                      <a:pt x="267" y="1095"/>
                      <a:pt x="271" y="1095"/>
                      <a:pt x="274" y="1095"/>
                    </a:cubicBezTo>
                    <a:cubicBezTo>
                      <a:pt x="283" y="1095"/>
                      <a:pt x="292" y="1091"/>
                      <a:pt x="297" y="1083"/>
                    </a:cubicBezTo>
                    <a:cubicBezTo>
                      <a:pt x="707" y="455"/>
                      <a:pt x="707" y="455"/>
                      <a:pt x="707" y="455"/>
                    </a:cubicBezTo>
                    <a:cubicBezTo>
                      <a:pt x="713" y="446"/>
                      <a:pt x="713" y="434"/>
                      <a:pt x="707" y="425"/>
                    </a:cubicBezTo>
                    <a:cubicBezTo>
                      <a:pt x="701" y="416"/>
                      <a:pt x="690" y="411"/>
                      <a:pt x="679" y="413"/>
                    </a:cubicBezTo>
                    <a:cubicBezTo>
                      <a:pt x="390" y="461"/>
                      <a:pt x="390" y="461"/>
                      <a:pt x="390" y="461"/>
                    </a:cubicBezTo>
                    <a:cubicBezTo>
                      <a:pt x="465" y="35"/>
                      <a:pt x="465" y="35"/>
                      <a:pt x="465" y="35"/>
                    </a:cubicBezTo>
                    <a:cubicBezTo>
                      <a:pt x="467" y="22"/>
                      <a:pt x="460" y="9"/>
                      <a:pt x="448" y="5"/>
                    </a:cubicBezTo>
                    <a:cubicBezTo>
                      <a:pt x="435" y="0"/>
                      <a:pt x="421" y="5"/>
                      <a:pt x="415" y="16"/>
                    </a:cubicBezTo>
                    <a:cubicBezTo>
                      <a:pt x="5" y="699"/>
                      <a:pt x="5" y="699"/>
                      <a:pt x="5" y="699"/>
                    </a:cubicBezTo>
                    <a:cubicBezTo>
                      <a:pt x="0" y="708"/>
                      <a:pt x="0" y="720"/>
                      <a:pt x="6" y="728"/>
                    </a:cubicBezTo>
                    <a:cubicBezTo>
                      <a:pt x="12" y="737"/>
                      <a:pt x="23" y="742"/>
                      <a:pt x="33" y="740"/>
                    </a:cubicBezTo>
                    <a:cubicBezTo>
                      <a:pt x="322" y="692"/>
                      <a:pt x="322" y="692"/>
                      <a:pt x="322" y="692"/>
                    </a:cubicBezTo>
                    <a:cubicBezTo>
                      <a:pt x="247" y="1063"/>
                      <a:pt x="247" y="1063"/>
                      <a:pt x="247" y="1063"/>
                    </a:cubicBezTo>
                    <a:cubicBezTo>
                      <a:pt x="245" y="1075"/>
                      <a:pt x="252" y="1088"/>
                      <a:pt x="264" y="1093"/>
                    </a:cubicBezTo>
                    <a:close/>
                    <a:moveTo>
                      <a:pt x="82" y="676"/>
                    </a:moveTo>
                    <a:cubicBezTo>
                      <a:pt x="386" y="171"/>
                      <a:pt x="386" y="171"/>
                      <a:pt x="386" y="171"/>
                    </a:cubicBezTo>
                    <a:cubicBezTo>
                      <a:pt x="329" y="490"/>
                      <a:pt x="329" y="490"/>
                      <a:pt x="329" y="490"/>
                    </a:cubicBezTo>
                    <a:cubicBezTo>
                      <a:pt x="328" y="499"/>
                      <a:pt x="331" y="507"/>
                      <a:pt x="337" y="514"/>
                    </a:cubicBezTo>
                    <a:cubicBezTo>
                      <a:pt x="343" y="520"/>
                      <a:pt x="352" y="523"/>
                      <a:pt x="361" y="522"/>
                    </a:cubicBezTo>
                    <a:cubicBezTo>
                      <a:pt x="627" y="477"/>
                      <a:pt x="627" y="477"/>
                      <a:pt x="627" y="477"/>
                    </a:cubicBezTo>
                    <a:cubicBezTo>
                      <a:pt x="329" y="934"/>
                      <a:pt x="329" y="934"/>
                      <a:pt x="329" y="934"/>
                    </a:cubicBezTo>
                    <a:cubicBezTo>
                      <a:pt x="383" y="664"/>
                      <a:pt x="383" y="664"/>
                      <a:pt x="383" y="664"/>
                    </a:cubicBezTo>
                    <a:cubicBezTo>
                      <a:pt x="385" y="655"/>
                      <a:pt x="382" y="646"/>
                      <a:pt x="376" y="639"/>
                    </a:cubicBezTo>
                    <a:cubicBezTo>
                      <a:pt x="371" y="634"/>
                      <a:pt x="364" y="631"/>
                      <a:pt x="356" y="631"/>
                    </a:cubicBezTo>
                    <a:cubicBezTo>
                      <a:pt x="355" y="631"/>
                      <a:pt x="353" y="631"/>
                      <a:pt x="352" y="631"/>
                    </a:cubicBezTo>
                    <a:lnTo>
                      <a:pt x="82" y="676"/>
                    </a:lnTo>
                    <a:close/>
                    <a:moveTo>
                      <a:pt x="82" y="676"/>
                    </a:moveTo>
                    <a:cubicBezTo>
                      <a:pt x="82" y="676"/>
                      <a:pt x="82" y="676"/>
                      <a:pt x="82" y="67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24"/>
              <p:cNvSpPr>
                <a:spLocks noEditPoints="1"/>
              </p:cNvSpPr>
              <p:nvPr/>
            </p:nvSpPr>
            <p:spPr bwMode="auto">
              <a:xfrm>
                <a:off x="2619375" y="-92075"/>
                <a:ext cx="3079750" cy="2254250"/>
              </a:xfrm>
              <a:custGeom>
                <a:avLst/>
                <a:gdLst>
                  <a:gd name="T0" fmla="*/ 1460 w 1501"/>
                  <a:gd name="T1" fmla="*/ 22 h 1100"/>
                  <a:gd name="T2" fmla="*/ 1425 w 1501"/>
                  <a:gd name="T3" fmla="*/ 5 h 1100"/>
                  <a:gd name="T4" fmla="*/ 1408 w 1501"/>
                  <a:gd name="T5" fmla="*/ 40 h 1100"/>
                  <a:gd name="T6" fmla="*/ 1447 w 1501"/>
                  <a:gd name="T7" fmla="*/ 281 h 1100"/>
                  <a:gd name="T8" fmla="*/ 682 w 1501"/>
                  <a:gd name="T9" fmla="*/ 1046 h 1100"/>
                  <a:gd name="T10" fmla="*/ 80 w 1501"/>
                  <a:gd name="T11" fmla="*/ 745 h 1100"/>
                  <a:gd name="T12" fmla="*/ 245 w 1501"/>
                  <a:gd name="T13" fmla="*/ 745 h 1100"/>
                  <a:gd name="T14" fmla="*/ 273 w 1501"/>
                  <a:gd name="T15" fmla="*/ 718 h 1100"/>
                  <a:gd name="T16" fmla="*/ 245 w 1501"/>
                  <a:gd name="T17" fmla="*/ 691 h 1100"/>
                  <a:gd name="T18" fmla="*/ 27 w 1501"/>
                  <a:gd name="T19" fmla="*/ 691 h 1100"/>
                  <a:gd name="T20" fmla="*/ 24 w 1501"/>
                  <a:gd name="T21" fmla="*/ 691 h 1100"/>
                  <a:gd name="T22" fmla="*/ 19 w 1501"/>
                  <a:gd name="T23" fmla="*/ 692 h 1100"/>
                  <a:gd name="T24" fmla="*/ 14 w 1501"/>
                  <a:gd name="T25" fmla="*/ 694 h 1100"/>
                  <a:gd name="T26" fmla="*/ 12 w 1501"/>
                  <a:gd name="T27" fmla="*/ 695 h 1100"/>
                  <a:gd name="T28" fmla="*/ 10 w 1501"/>
                  <a:gd name="T29" fmla="*/ 697 h 1100"/>
                  <a:gd name="T30" fmla="*/ 6 w 1501"/>
                  <a:gd name="T31" fmla="*/ 701 h 1100"/>
                  <a:gd name="T32" fmla="*/ 3 w 1501"/>
                  <a:gd name="T33" fmla="*/ 705 h 1100"/>
                  <a:gd name="T34" fmla="*/ 1 w 1501"/>
                  <a:gd name="T35" fmla="*/ 710 h 1100"/>
                  <a:gd name="T36" fmla="*/ 0 w 1501"/>
                  <a:gd name="T37" fmla="*/ 716 h 1100"/>
                  <a:gd name="T38" fmla="*/ 0 w 1501"/>
                  <a:gd name="T39" fmla="*/ 718 h 1100"/>
                  <a:gd name="T40" fmla="*/ 0 w 1501"/>
                  <a:gd name="T41" fmla="*/ 937 h 1100"/>
                  <a:gd name="T42" fmla="*/ 27 w 1501"/>
                  <a:gd name="T43" fmla="*/ 964 h 1100"/>
                  <a:gd name="T44" fmla="*/ 54 w 1501"/>
                  <a:gd name="T45" fmla="*/ 937 h 1100"/>
                  <a:gd name="T46" fmla="*/ 54 w 1501"/>
                  <a:gd name="T47" fmla="*/ 800 h 1100"/>
                  <a:gd name="T48" fmla="*/ 682 w 1501"/>
                  <a:gd name="T49" fmla="*/ 1100 h 1100"/>
                  <a:gd name="T50" fmla="*/ 1501 w 1501"/>
                  <a:gd name="T51" fmla="*/ 281 h 1100"/>
                  <a:gd name="T52" fmla="*/ 1460 w 1501"/>
                  <a:gd name="T53" fmla="*/ 22 h 1100"/>
                  <a:gd name="T54" fmla="*/ 1460 w 1501"/>
                  <a:gd name="T55" fmla="*/ 22 h 1100"/>
                  <a:gd name="T56" fmla="*/ 1460 w 1501"/>
                  <a:gd name="T57" fmla="*/ 22 h 1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501" h="1100">
                    <a:moveTo>
                      <a:pt x="1460" y="22"/>
                    </a:moveTo>
                    <a:cubicBezTo>
                      <a:pt x="1455" y="8"/>
                      <a:pt x="1440" y="0"/>
                      <a:pt x="1425" y="5"/>
                    </a:cubicBezTo>
                    <a:cubicBezTo>
                      <a:pt x="1411" y="10"/>
                      <a:pt x="1403" y="25"/>
                      <a:pt x="1408" y="40"/>
                    </a:cubicBezTo>
                    <a:cubicBezTo>
                      <a:pt x="1434" y="117"/>
                      <a:pt x="1447" y="199"/>
                      <a:pt x="1447" y="281"/>
                    </a:cubicBezTo>
                    <a:cubicBezTo>
                      <a:pt x="1447" y="703"/>
                      <a:pt x="1104" y="1046"/>
                      <a:pt x="682" y="1046"/>
                    </a:cubicBezTo>
                    <a:cubicBezTo>
                      <a:pt x="446" y="1046"/>
                      <a:pt x="224" y="934"/>
                      <a:pt x="80" y="745"/>
                    </a:cubicBezTo>
                    <a:cubicBezTo>
                      <a:pt x="245" y="745"/>
                      <a:pt x="245" y="745"/>
                      <a:pt x="245" y="745"/>
                    </a:cubicBezTo>
                    <a:cubicBezTo>
                      <a:pt x="260" y="745"/>
                      <a:pt x="273" y="733"/>
                      <a:pt x="273" y="718"/>
                    </a:cubicBezTo>
                    <a:cubicBezTo>
                      <a:pt x="273" y="703"/>
                      <a:pt x="260" y="691"/>
                      <a:pt x="245" y="691"/>
                    </a:cubicBezTo>
                    <a:cubicBezTo>
                      <a:pt x="27" y="691"/>
                      <a:pt x="27" y="691"/>
                      <a:pt x="27" y="691"/>
                    </a:cubicBezTo>
                    <a:cubicBezTo>
                      <a:pt x="26" y="691"/>
                      <a:pt x="25" y="691"/>
                      <a:pt x="24" y="691"/>
                    </a:cubicBezTo>
                    <a:cubicBezTo>
                      <a:pt x="23" y="691"/>
                      <a:pt x="21" y="692"/>
                      <a:pt x="19" y="692"/>
                    </a:cubicBezTo>
                    <a:cubicBezTo>
                      <a:pt x="17" y="693"/>
                      <a:pt x="16" y="694"/>
                      <a:pt x="14" y="694"/>
                    </a:cubicBezTo>
                    <a:cubicBezTo>
                      <a:pt x="13" y="695"/>
                      <a:pt x="12" y="695"/>
                      <a:pt x="12" y="695"/>
                    </a:cubicBezTo>
                    <a:cubicBezTo>
                      <a:pt x="11" y="696"/>
                      <a:pt x="11" y="697"/>
                      <a:pt x="10" y="697"/>
                    </a:cubicBezTo>
                    <a:cubicBezTo>
                      <a:pt x="8" y="698"/>
                      <a:pt x="7" y="700"/>
                      <a:pt x="6" y="701"/>
                    </a:cubicBezTo>
                    <a:cubicBezTo>
                      <a:pt x="5" y="702"/>
                      <a:pt x="4" y="704"/>
                      <a:pt x="3" y="705"/>
                    </a:cubicBezTo>
                    <a:cubicBezTo>
                      <a:pt x="2" y="707"/>
                      <a:pt x="2" y="708"/>
                      <a:pt x="1" y="710"/>
                    </a:cubicBezTo>
                    <a:cubicBezTo>
                      <a:pt x="1" y="712"/>
                      <a:pt x="0" y="714"/>
                      <a:pt x="0" y="716"/>
                    </a:cubicBezTo>
                    <a:cubicBezTo>
                      <a:pt x="0" y="716"/>
                      <a:pt x="0" y="717"/>
                      <a:pt x="0" y="718"/>
                    </a:cubicBezTo>
                    <a:cubicBezTo>
                      <a:pt x="0" y="937"/>
                      <a:pt x="0" y="937"/>
                      <a:pt x="0" y="937"/>
                    </a:cubicBezTo>
                    <a:cubicBezTo>
                      <a:pt x="0" y="952"/>
                      <a:pt x="12" y="964"/>
                      <a:pt x="27" y="964"/>
                    </a:cubicBezTo>
                    <a:cubicBezTo>
                      <a:pt x="42" y="964"/>
                      <a:pt x="54" y="952"/>
                      <a:pt x="54" y="937"/>
                    </a:cubicBezTo>
                    <a:cubicBezTo>
                      <a:pt x="54" y="800"/>
                      <a:pt x="54" y="800"/>
                      <a:pt x="54" y="800"/>
                    </a:cubicBezTo>
                    <a:cubicBezTo>
                      <a:pt x="209" y="989"/>
                      <a:pt x="438" y="1100"/>
                      <a:pt x="682" y="1100"/>
                    </a:cubicBezTo>
                    <a:cubicBezTo>
                      <a:pt x="1134" y="1100"/>
                      <a:pt x="1501" y="733"/>
                      <a:pt x="1501" y="281"/>
                    </a:cubicBezTo>
                    <a:cubicBezTo>
                      <a:pt x="1501" y="193"/>
                      <a:pt x="1487" y="106"/>
                      <a:pt x="1460" y="22"/>
                    </a:cubicBezTo>
                    <a:close/>
                    <a:moveTo>
                      <a:pt x="1460" y="22"/>
                    </a:moveTo>
                    <a:cubicBezTo>
                      <a:pt x="1460" y="22"/>
                      <a:pt x="1460" y="22"/>
                      <a:pt x="1460" y="2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75" name="Freeform 10"/>
            <p:cNvSpPr>
              <a:spLocks noEditPoints="1"/>
            </p:cNvSpPr>
            <p:nvPr/>
          </p:nvSpPr>
          <p:spPr bwMode="auto">
            <a:xfrm>
              <a:off x="6503560" y="2544972"/>
              <a:ext cx="462137" cy="499083"/>
            </a:xfrm>
            <a:custGeom>
              <a:avLst/>
              <a:gdLst>
                <a:gd name="T0" fmla="*/ 393 w 400"/>
                <a:gd name="T1" fmla="*/ 7 h 434"/>
                <a:gd name="T2" fmla="*/ 375 w 400"/>
                <a:gd name="T3" fmla="*/ 0 h 434"/>
                <a:gd name="T4" fmla="*/ 368 w 400"/>
                <a:gd name="T5" fmla="*/ 1 h 434"/>
                <a:gd name="T6" fmla="*/ 151 w 400"/>
                <a:gd name="T7" fmla="*/ 68 h 434"/>
                <a:gd name="T8" fmla="*/ 138 w 400"/>
                <a:gd name="T9" fmla="*/ 77 h 434"/>
                <a:gd name="T10" fmla="*/ 133 w 400"/>
                <a:gd name="T11" fmla="*/ 92 h 434"/>
                <a:gd name="T12" fmla="*/ 133 w 400"/>
                <a:gd name="T13" fmla="*/ 344 h 434"/>
                <a:gd name="T14" fmla="*/ 83 w 400"/>
                <a:gd name="T15" fmla="*/ 334 h 434"/>
                <a:gd name="T16" fmla="*/ 58 w 400"/>
                <a:gd name="T17" fmla="*/ 336 h 434"/>
                <a:gd name="T18" fmla="*/ 31 w 400"/>
                <a:gd name="T19" fmla="*/ 345 h 434"/>
                <a:gd name="T20" fmla="*/ 9 w 400"/>
                <a:gd name="T21" fmla="*/ 361 h 434"/>
                <a:gd name="T22" fmla="*/ 0 w 400"/>
                <a:gd name="T23" fmla="*/ 384 h 434"/>
                <a:gd name="T24" fmla="*/ 9 w 400"/>
                <a:gd name="T25" fmla="*/ 407 h 434"/>
                <a:gd name="T26" fmla="*/ 31 w 400"/>
                <a:gd name="T27" fmla="*/ 423 h 434"/>
                <a:gd name="T28" fmla="*/ 58 w 400"/>
                <a:gd name="T29" fmla="*/ 431 h 434"/>
                <a:gd name="T30" fmla="*/ 83 w 400"/>
                <a:gd name="T31" fmla="*/ 434 h 434"/>
                <a:gd name="T32" fmla="*/ 109 w 400"/>
                <a:gd name="T33" fmla="*/ 431 h 434"/>
                <a:gd name="T34" fmla="*/ 136 w 400"/>
                <a:gd name="T35" fmla="*/ 423 h 434"/>
                <a:gd name="T36" fmla="*/ 158 w 400"/>
                <a:gd name="T37" fmla="*/ 407 h 434"/>
                <a:gd name="T38" fmla="*/ 167 w 400"/>
                <a:gd name="T39" fmla="*/ 384 h 434"/>
                <a:gd name="T40" fmla="*/ 167 w 400"/>
                <a:gd name="T41" fmla="*/ 199 h 434"/>
                <a:gd name="T42" fmla="*/ 367 w 400"/>
                <a:gd name="T43" fmla="*/ 137 h 434"/>
                <a:gd name="T44" fmla="*/ 367 w 400"/>
                <a:gd name="T45" fmla="*/ 277 h 434"/>
                <a:gd name="T46" fmla="*/ 317 w 400"/>
                <a:gd name="T47" fmla="*/ 267 h 434"/>
                <a:gd name="T48" fmla="*/ 292 w 400"/>
                <a:gd name="T49" fmla="*/ 270 h 434"/>
                <a:gd name="T50" fmla="*/ 265 w 400"/>
                <a:gd name="T51" fmla="*/ 278 h 434"/>
                <a:gd name="T52" fmla="*/ 242 w 400"/>
                <a:gd name="T53" fmla="*/ 294 h 434"/>
                <a:gd name="T54" fmla="*/ 234 w 400"/>
                <a:gd name="T55" fmla="*/ 317 h 434"/>
                <a:gd name="T56" fmla="*/ 242 w 400"/>
                <a:gd name="T57" fmla="*/ 340 h 434"/>
                <a:gd name="T58" fmla="*/ 265 w 400"/>
                <a:gd name="T59" fmla="*/ 356 h 434"/>
                <a:gd name="T60" fmla="*/ 292 w 400"/>
                <a:gd name="T61" fmla="*/ 364 h 434"/>
                <a:gd name="T62" fmla="*/ 317 w 400"/>
                <a:gd name="T63" fmla="*/ 367 h 434"/>
                <a:gd name="T64" fmla="*/ 342 w 400"/>
                <a:gd name="T65" fmla="*/ 364 h 434"/>
                <a:gd name="T66" fmla="*/ 369 w 400"/>
                <a:gd name="T67" fmla="*/ 356 h 434"/>
                <a:gd name="T68" fmla="*/ 392 w 400"/>
                <a:gd name="T69" fmla="*/ 340 h 434"/>
                <a:gd name="T70" fmla="*/ 400 w 400"/>
                <a:gd name="T71" fmla="*/ 317 h 434"/>
                <a:gd name="T72" fmla="*/ 400 w 400"/>
                <a:gd name="T73" fmla="*/ 25 h 434"/>
                <a:gd name="T74" fmla="*/ 393 w 400"/>
                <a:gd name="T75" fmla="*/ 7 h 434"/>
                <a:gd name="T76" fmla="*/ 393 w 400"/>
                <a:gd name="T77" fmla="*/ 7 h 434"/>
                <a:gd name="T78" fmla="*/ 393 w 400"/>
                <a:gd name="T79" fmla="*/ 7 h 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00" h="434">
                  <a:moveTo>
                    <a:pt x="393" y="7"/>
                  </a:moveTo>
                  <a:cubicBezTo>
                    <a:pt x="388" y="2"/>
                    <a:pt x="382" y="0"/>
                    <a:pt x="375" y="0"/>
                  </a:cubicBezTo>
                  <a:cubicBezTo>
                    <a:pt x="373" y="0"/>
                    <a:pt x="370" y="0"/>
                    <a:pt x="368" y="1"/>
                  </a:cubicBezTo>
                  <a:cubicBezTo>
                    <a:pt x="151" y="68"/>
                    <a:pt x="151" y="68"/>
                    <a:pt x="151" y="68"/>
                  </a:cubicBezTo>
                  <a:cubicBezTo>
                    <a:pt x="146" y="70"/>
                    <a:pt x="142" y="73"/>
                    <a:pt x="138" y="77"/>
                  </a:cubicBezTo>
                  <a:cubicBezTo>
                    <a:pt x="135" y="81"/>
                    <a:pt x="133" y="86"/>
                    <a:pt x="133" y="92"/>
                  </a:cubicBezTo>
                  <a:cubicBezTo>
                    <a:pt x="133" y="344"/>
                    <a:pt x="133" y="344"/>
                    <a:pt x="133" y="344"/>
                  </a:cubicBezTo>
                  <a:cubicBezTo>
                    <a:pt x="118" y="337"/>
                    <a:pt x="102" y="334"/>
                    <a:pt x="83" y="334"/>
                  </a:cubicBezTo>
                  <a:cubicBezTo>
                    <a:pt x="76" y="334"/>
                    <a:pt x="67" y="335"/>
                    <a:pt x="58" y="336"/>
                  </a:cubicBezTo>
                  <a:cubicBezTo>
                    <a:pt x="49" y="338"/>
                    <a:pt x="40" y="341"/>
                    <a:pt x="31" y="345"/>
                  </a:cubicBezTo>
                  <a:cubicBezTo>
                    <a:pt x="22" y="349"/>
                    <a:pt x="15" y="354"/>
                    <a:pt x="9" y="361"/>
                  </a:cubicBezTo>
                  <a:cubicBezTo>
                    <a:pt x="3" y="367"/>
                    <a:pt x="0" y="375"/>
                    <a:pt x="0" y="384"/>
                  </a:cubicBezTo>
                  <a:cubicBezTo>
                    <a:pt x="0" y="392"/>
                    <a:pt x="3" y="400"/>
                    <a:pt x="9" y="407"/>
                  </a:cubicBezTo>
                  <a:cubicBezTo>
                    <a:pt x="15" y="414"/>
                    <a:pt x="22" y="419"/>
                    <a:pt x="31" y="423"/>
                  </a:cubicBezTo>
                  <a:cubicBezTo>
                    <a:pt x="40" y="426"/>
                    <a:pt x="49" y="429"/>
                    <a:pt x="58" y="431"/>
                  </a:cubicBezTo>
                  <a:cubicBezTo>
                    <a:pt x="67" y="433"/>
                    <a:pt x="76" y="434"/>
                    <a:pt x="83" y="434"/>
                  </a:cubicBezTo>
                  <a:cubicBezTo>
                    <a:pt x="91" y="434"/>
                    <a:pt x="100" y="433"/>
                    <a:pt x="109" y="431"/>
                  </a:cubicBezTo>
                  <a:cubicBezTo>
                    <a:pt x="118" y="429"/>
                    <a:pt x="127" y="426"/>
                    <a:pt x="136" y="423"/>
                  </a:cubicBezTo>
                  <a:cubicBezTo>
                    <a:pt x="145" y="419"/>
                    <a:pt x="152" y="414"/>
                    <a:pt x="158" y="407"/>
                  </a:cubicBezTo>
                  <a:cubicBezTo>
                    <a:pt x="164" y="400"/>
                    <a:pt x="167" y="392"/>
                    <a:pt x="167" y="384"/>
                  </a:cubicBezTo>
                  <a:cubicBezTo>
                    <a:pt x="167" y="199"/>
                    <a:pt x="167" y="199"/>
                    <a:pt x="167" y="199"/>
                  </a:cubicBezTo>
                  <a:cubicBezTo>
                    <a:pt x="367" y="137"/>
                    <a:pt x="367" y="137"/>
                    <a:pt x="367" y="137"/>
                  </a:cubicBezTo>
                  <a:cubicBezTo>
                    <a:pt x="367" y="277"/>
                    <a:pt x="367" y="277"/>
                    <a:pt x="367" y="277"/>
                  </a:cubicBezTo>
                  <a:cubicBezTo>
                    <a:pt x="352" y="270"/>
                    <a:pt x="335" y="267"/>
                    <a:pt x="317" y="267"/>
                  </a:cubicBezTo>
                  <a:cubicBezTo>
                    <a:pt x="309" y="267"/>
                    <a:pt x="301" y="268"/>
                    <a:pt x="292" y="270"/>
                  </a:cubicBezTo>
                  <a:cubicBezTo>
                    <a:pt x="283" y="272"/>
                    <a:pt x="274" y="274"/>
                    <a:pt x="265" y="278"/>
                  </a:cubicBezTo>
                  <a:cubicBezTo>
                    <a:pt x="256" y="282"/>
                    <a:pt x="248" y="287"/>
                    <a:pt x="242" y="294"/>
                  </a:cubicBezTo>
                  <a:cubicBezTo>
                    <a:pt x="237" y="301"/>
                    <a:pt x="234" y="308"/>
                    <a:pt x="234" y="317"/>
                  </a:cubicBezTo>
                  <a:cubicBezTo>
                    <a:pt x="234" y="326"/>
                    <a:pt x="237" y="333"/>
                    <a:pt x="242" y="340"/>
                  </a:cubicBezTo>
                  <a:cubicBezTo>
                    <a:pt x="248" y="347"/>
                    <a:pt x="256" y="352"/>
                    <a:pt x="265" y="356"/>
                  </a:cubicBezTo>
                  <a:cubicBezTo>
                    <a:pt x="274" y="360"/>
                    <a:pt x="283" y="363"/>
                    <a:pt x="292" y="364"/>
                  </a:cubicBezTo>
                  <a:cubicBezTo>
                    <a:pt x="301" y="366"/>
                    <a:pt x="309" y="367"/>
                    <a:pt x="317" y="367"/>
                  </a:cubicBezTo>
                  <a:cubicBezTo>
                    <a:pt x="325" y="367"/>
                    <a:pt x="333" y="366"/>
                    <a:pt x="342" y="364"/>
                  </a:cubicBezTo>
                  <a:cubicBezTo>
                    <a:pt x="351" y="363"/>
                    <a:pt x="360" y="360"/>
                    <a:pt x="369" y="356"/>
                  </a:cubicBezTo>
                  <a:cubicBezTo>
                    <a:pt x="378" y="352"/>
                    <a:pt x="386" y="347"/>
                    <a:pt x="392" y="340"/>
                  </a:cubicBezTo>
                  <a:cubicBezTo>
                    <a:pt x="398" y="333"/>
                    <a:pt x="400" y="326"/>
                    <a:pt x="400" y="317"/>
                  </a:cubicBezTo>
                  <a:cubicBezTo>
                    <a:pt x="400" y="25"/>
                    <a:pt x="400" y="25"/>
                    <a:pt x="400" y="25"/>
                  </a:cubicBezTo>
                  <a:cubicBezTo>
                    <a:pt x="400" y="18"/>
                    <a:pt x="398" y="12"/>
                    <a:pt x="393" y="7"/>
                  </a:cubicBezTo>
                  <a:close/>
                  <a:moveTo>
                    <a:pt x="393" y="7"/>
                  </a:moveTo>
                  <a:cubicBezTo>
                    <a:pt x="393" y="7"/>
                    <a:pt x="393" y="7"/>
                    <a:pt x="393" y="7"/>
                  </a:cubicBezTo>
                </a:path>
              </a:pathLst>
            </a:custGeom>
            <a:solidFill>
              <a:schemeClr val="tx1">
                <a:lumMod val="85000"/>
                <a:lumOff val="15000"/>
              </a:schemeClr>
            </a:solidFill>
            <a:ln>
              <a:noFill/>
            </a:ln>
          </p:spPr>
          <p:txBody>
            <a:bodyPr vert="horz" wrap="square" lIns="91440" tIns="45720" rIns="91440" bIns="45720" numCol="1" anchor="t" anchorCtr="0" compatLnSpc="1">
              <a:prstTxWarp prst="textNoShape">
                <a:avLst/>
              </a:prstTxWarp>
            </a:bodyPr>
            <a:lstStyle/>
            <a:p>
              <a:endParaRPr lang="en-US" dirty="0"/>
            </a:p>
          </p:txBody>
        </p:sp>
      </p:grpSp>
      <p:grpSp>
        <p:nvGrpSpPr>
          <p:cNvPr id="24" name="Group 23"/>
          <p:cNvGrpSpPr/>
          <p:nvPr/>
        </p:nvGrpSpPr>
        <p:grpSpPr>
          <a:xfrm>
            <a:off x="1487681" y="1959766"/>
            <a:ext cx="3120570" cy="1973267"/>
            <a:chOff x="1575974" y="2386561"/>
            <a:chExt cx="3120570" cy="1973267"/>
          </a:xfrm>
        </p:grpSpPr>
        <p:grpSp>
          <p:nvGrpSpPr>
            <p:cNvPr id="21" name="Group 20"/>
            <p:cNvGrpSpPr/>
            <p:nvPr/>
          </p:nvGrpSpPr>
          <p:grpSpPr>
            <a:xfrm>
              <a:off x="1575974" y="2386561"/>
              <a:ext cx="3120570" cy="821702"/>
              <a:chOff x="522720" y="2625687"/>
              <a:chExt cx="3120570" cy="821702"/>
            </a:xfrm>
          </p:grpSpPr>
          <p:sp>
            <p:nvSpPr>
              <p:cNvPr id="81" name="Rectangle 80"/>
              <p:cNvSpPr/>
              <p:nvPr/>
            </p:nvSpPr>
            <p:spPr>
              <a:xfrm>
                <a:off x="522720" y="2970335"/>
                <a:ext cx="3120570" cy="477054"/>
              </a:xfrm>
              <a:prstGeom prst="rect">
                <a:avLst/>
              </a:prstGeom>
            </p:spPr>
            <p:txBody>
              <a:bodyPr wrap="square">
                <a:spAutoFit/>
              </a:bodyPr>
              <a:lstStyle/>
              <a:p>
                <a:pPr algn="r">
                  <a:lnSpc>
                    <a:spcPts val="1500"/>
                  </a:lnSpc>
                </a:pPr>
                <a:r>
                  <a:rPr lang="en-US" sz="1000" kern="1500" dirty="0">
                    <a:solidFill>
                      <a:schemeClr val="tx1">
                        <a:lumMod val="65000"/>
                        <a:lumOff val="35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and reliability. By using simple lorem ipsum</a:t>
                </a:r>
              </a:p>
              <a:p>
                <a:pPr algn="r">
                  <a:lnSpc>
                    <a:spcPts val="1500"/>
                  </a:lnSpc>
                </a:pPr>
                <a:r>
                  <a:rPr lang="en-US" sz="1000" kern="1500" dirty="0">
                    <a:solidFill>
                      <a:schemeClr val="tx1">
                        <a:lumMod val="65000"/>
                        <a:lumOff val="35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So your profile and the </a:t>
                </a:r>
                <a:r>
                  <a:rPr lang="en-US" sz="1000" kern="1500" dirty="0" err="1">
                    <a:solidFill>
                      <a:schemeClr val="tx1">
                        <a:lumMod val="65000"/>
                        <a:lumOff val="35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powerpoint</a:t>
                </a:r>
                <a:r>
                  <a:rPr lang="en-US" sz="1000" kern="1500" dirty="0">
                    <a:solidFill>
                      <a:schemeClr val="tx1">
                        <a:lumMod val="65000"/>
                        <a:lumOff val="35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 text best</a:t>
                </a:r>
              </a:p>
            </p:txBody>
          </p:sp>
          <p:sp>
            <p:nvSpPr>
              <p:cNvPr id="82" name="TextBox 81"/>
              <p:cNvSpPr txBox="1"/>
              <p:nvPr/>
            </p:nvSpPr>
            <p:spPr>
              <a:xfrm>
                <a:off x="1557323" y="2625687"/>
                <a:ext cx="2085967" cy="400110"/>
              </a:xfrm>
              <a:prstGeom prst="rect">
                <a:avLst/>
              </a:prstGeom>
              <a:noFill/>
            </p:spPr>
            <p:txBody>
              <a:bodyPr wrap="square" rtlCol="0">
                <a:spAutoFit/>
              </a:bodyPr>
              <a:lstStyle/>
              <a:p>
                <a:pPr algn="r"/>
                <a:r>
                  <a:rPr lang="en-US" sz="2000" b="1" dirty="0">
                    <a:latin typeface="Montserrat" panose="00000500000000000000" pitchFamily="50" charset="0"/>
                  </a:rPr>
                  <a:t>Delivery</a:t>
                </a:r>
              </a:p>
            </p:txBody>
          </p:sp>
        </p:grpSp>
        <p:grpSp>
          <p:nvGrpSpPr>
            <p:cNvPr id="83" name="Group 82"/>
            <p:cNvGrpSpPr/>
            <p:nvPr/>
          </p:nvGrpSpPr>
          <p:grpSpPr>
            <a:xfrm>
              <a:off x="1575974" y="3538126"/>
              <a:ext cx="3120570" cy="821702"/>
              <a:chOff x="522720" y="2625687"/>
              <a:chExt cx="3120570" cy="821702"/>
            </a:xfrm>
          </p:grpSpPr>
          <p:sp>
            <p:nvSpPr>
              <p:cNvPr id="84" name="Rectangle 83"/>
              <p:cNvSpPr/>
              <p:nvPr/>
            </p:nvSpPr>
            <p:spPr>
              <a:xfrm>
                <a:off x="522720" y="2970335"/>
                <a:ext cx="3120570" cy="477054"/>
              </a:xfrm>
              <a:prstGeom prst="rect">
                <a:avLst/>
              </a:prstGeom>
            </p:spPr>
            <p:txBody>
              <a:bodyPr wrap="square">
                <a:spAutoFit/>
              </a:bodyPr>
              <a:lstStyle/>
              <a:p>
                <a:pPr algn="r">
                  <a:lnSpc>
                    <a:spcPts val="1500"/>
                  </a:lnSpc>
                </a:pPr>
                <a:r>
                  <a:rPr lang="en-US" sz="1000" kern="1500" dirty="0">
                    <a:solidFill>
                      <a:schemeClr val="tx1">
                        <a:lumMod val="65000"/>
                        <a:lumOff val="35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and reliability. By using simple lorem ipsum</a:t>
                </a:r>
              </a:p>
              <a:p>
                <a:pPr algn="r">
                  <a:lnSpc>
                    <a:spcPts val="1500"/>
                  </a:lnSpc>
                </a:pPr>
                <a:r>
                  <a:rPr lang="en-US" sz="1000" kern="1500" dirty="0">
                    <a:solidFill>
                      <a:schemeClr val="tx1">
                        <a:lumMod val="65000"/>
                        <a:lumOff val="35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So your profile and the </a:t>
                </a:r>
                <a:r>
                  <a:rPr lang="en-US" sz="1000" kern="1500" dirty="0" err="1">
                    <a:solidFill>
                      <a:schemeClr val="tx1">
                        <a:lumMod val="65000"/>
                        <a:lumOff val="35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powerpoint</a:t>
                </a:r>
                <a:r>
                  <a:rPr lang="en-US" sz="1000" kern="1500" dirty="0">
                    <a:solidFill>
                      <a:schemeClr val="tx1">
                        <a:lumMod val="65000"/>
                        <a:lumOff val="35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 text best</a:t>
                </a:r>
              </a:p>
            </p:txBody>
          </p:sp>
          <p:sp>
            <p:nvSpPr>
              <p:cNvPr id="85" name="TextBox 84"/>
              <p:cNvSpPr txBox="1"/>
              <p:nvPr/>
            </p:nvSpPr>
            <p:spPr>
              <a:xfrm>
                <a:off x="1557323" y="2625687"/>
                <a:ext cx="2085967" cy="400110"/>
              </a:xfrm>
              <a:prstGeom prst="rect">
                <a:avLst/>
              </a:prstGeom>
              <a:noFill/>
            </p:spPr>
            <p:txBody>
              <a:bodyPr wrap="square" rtlCol="0">
                <a:spAutoFit/>
              </a:bodyPr>
              <a:lstStyle/>
              <a:p>
                <a:pPr algn="r"/>
                <a:r>
                  <a:rPr lang="en-US" sz="2000" b="1" dirty="0" err="1">
                    <a:latin typeface="Montserrat" panose="00000500000000000000" pitchFamily="50" charset="0"/>
                  </a:rPr>
                  <a:t>Powerfull</a:t>
                </a:r>
                <a:endParaRPr lang="en-US" sz="2000" b="1" dirty="0">
                  <a:latin typeface="Montserrat" panose="00000500000000000000" pitchFamily="50" charset="0"/>
                </a:endParaRPr>
              </a:p>
            </p:txBody>
          </p:sp>
        </p:grpSp>
      </p:grpSp>
      <p:grpSp>
        <p:nvGrpSpPr>
          <p:cNvPr id="23" name="Group 22"/>
          <p:cNvGrpSpPr/>
          <p:nvPr/>
        </p:nvGrpSpPr>
        <p:grpSpPr>
          <a:xfrm>
            <a:off x="7583749" y="1945982"/>
            <a:ext cx="3120570" cy="2000835"/>
            <a:chOff x="7672042" y="2386561"/>
            <a:chExt cx="3120570" cy="2000835"/>
          </a:xfrm>
        </p:grpSpPr>
        <p:grpSp>
          <p:nvGrpSpPr>
            <p:cNvPr id="22" name="Group 21"/>
            <p:cNvGrpSpPr/>
            <p:nvPr/>
          </p:nvGrpSpPr>
          <p:grpSpPr>
            <a:xfrm>
              <a:off x="7672042" y="2386561"/>
              <a:ext cx="3120570" cy="821702"/>
              <a:chOff x="7672042" y="2386561"/>
              <a:chExt cx="3120570" cy="821702"/>
            </a:xfrm>
          </p:grpSpPr>
          <p:sp>
            <p:nvSpPr>
              <p:cNvPr id="87" name="Rectangle 86"/>
              <p:cNvSpPr/>
              <p:nvPr/>
            </p:nvSpPr>
            <p:spPr>
              <a:xfrm>
                <a:off x="7672042" y="2731209"/>
                <a:ext cx="3120570" cy="477054"/>
              </a:xfrm>
              <a:prstGeom prst="rect">
                <a:avLst/>
              </a:prstGeom>
            </p:spPr>
            <p:txBody>
              <a:bodyPr wrap="square">
                <a:spAutoFit/>
              </a:bodyPr>
              <a:lstStyle/>
              <a:p>
                <a:pPr>
                  <a:lnSpc>
                    <a:spcPts val="1500"/>
                  </a:lnSpc>
                </a:pPr>
                <a:r>
                  <a:rPr lang="en-US" sz="1000" kern="1500" dirty="0">
                    <a:solidFill>
                      <a:schemeClr val="tx1">
                        <a:lumMod val="65000"/>
                        <a:lumOff val="35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and reliability. By using simple lorem ipsum</a:t>
                </a:r>
              </a:p>
              <a:p>
                <a:pPr>
                  <a:lnSpc>
                    <a:spcPts val="1500"/>
                  </a:lnSpc>
                </a:pPr>
                <a:r>
                  <a:rPr lang="en-US" sz="1000" kern="1500" dirty="0">
                    <a:solidFill>
                      <a:schemeClr val="tx1">
                        <a:lumMod val="65000"/>
                        <a:lumOff val="35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So your profile and the </a:t>
                </a:r>
                <a:r>
                  <a:rPr lang="en-US" sz="1000" kern="1500" dirty="0" err="1">
                    <a:solidFill>
                      <a:schemeClr val="tx1">
                        <a:lumMod val="65000"/>
                        <a:lumOff val="35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powerpoint</a:t>
                </a:r>
                <a:r>
                  <a:rPr lang="en-US" sz="1000" kern="1500" dirty="0">
                    <a:solidFill>
                      <a:schemeClr val="tx1">
                        <a:lumMod val="65000"/>
                        <a:lumOff val="35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 text best</a:t>
                </a:r>
              </a:p>
            </p:txBody>
          </p:sp>
          <p:sp>
            <p:nvSpPr>
              <p:cNvPr id="88" name="TextBox 87"/>
              <p:cNvSpPr txBox="1"/>
              <p:nvPr/>
            </p:nvSpPr>
            <p:spPr>
              <a:xfrm>
                <a:off x="7672042" y="2386561"/>
                <a:ext cx="2085967" cy="400110"/>
              </a:xfrm>
              <a:prstGeom prst="rect">
                <a:avLst/>
              </a:prstGeom>
              <a:noFill/>
            </p:spPr>
            <p:txBody>
              <a:bodyPr wrap="square" rtlCol="0">
                <a:spAutoFit/>
              </a:bodyPr>
              <a:lstStyle/>
              <a:p>
                <a:r>
                  <a:rPr lang="en-US" sz="2000" b="1" dirty="0">
                    <a:latin typeface="Montserrat" panose="00000500000000000000" pitchFamily="50" charset="0"/>
                  </a:rPr>
                  <a:t>Music</a:t>
                </a:r>
              </a:p>
            </p:txBody>
          </p:sp>
        </p:grpSp>
        <p:grpSp>
          <p:nvGrpSpPr>
            <p:cNvPr id="89" name="Group 88"/>
            <p:cNvGrpSpPr/>
            <p:nvPr/>
          </p:nvGrpSpPr>
          <p:grpSpPr>
            <a:xfrm>
              <a:off x="7672042" y="3565694"/>
              <a:ext cx="3120570" cy="821702"/>
              <a:chOff x="7672042" y="2386561"/>
              <a:chExt cx="3120570" cy="821702"/>
            </a:xfrm>
          </p:grpSpPr>
          <p:sp>
            <p:nvSpPr>
              <p:cNvPr id="90" name="Rectangle 89"/>
              <p:cNvSpPr/>
              <p:nvPr/>
            </p:nvSpPr>
            <p:spPr>
              <a:xfrm>
                <a:off x="7672042" y="2731209"/>
                <a:ext cx="3120570" cy="477054"/>
              </a:xfrm>
              <a:prstGeom prst="rect">
                <a:avLst/>
              </a:prstGeom>
            </p:spPr>
            <p:txBody>
              <a:bodyPr wrap="square">
                <a:spAutoFit/>
              </a:bodyPr>
              <a:lstStyle/>
              <a:p>
                <a:pPr>
                  <a:lnSpc>
                    <a:spcPts val="1500"/>
                  </a:lnSpc>
                </a:pPr>
                <a:r>
                  <a:rPr lang="en-US" sz="1000" kern="1500" dirty="0">
                    <a:solidFill>
                      <a:schemeClr val="tx1">
                        <a:lumMod val="65000"/>
                        <a:lumOff val="35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and reliability. By using simple lorem ipsum</a:t>
                </a:r>
              </a:p>
              <a:p>
                <a:pPr>
                  <a:lnSpc>
                    <a:spcPts val="1500"/>
                  </a:lnSpc>
                </a:pPr>
                <a:r>
                  <a:rPr lang="en-US" sz="1000" kern="1500" dirty="0">
                    <a:solidFill>
                      <a:schemeClr val="tx1">
                        <a:lumMod val="65000"/>
                        <a:lumOff val="35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So your profile and the </a:t>
                </a:r>
                <a:r>
                  <a:rPr lang="en-US" sz="1000" kern="1500" dirty="0" err="1">
                    <a:solidFill>
                      <a:schemeClr val="tx1">
                        <a:lumMod val="65000"/>
                        <a:lumOff val="35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powerpoint</a:t>
                </a:r>
                <a:r>
                  <a:rPr lang="en-US" sz="1000" kern="1500" dirty="0">
                    <a:solidFill>
                      <a:schemeClr val="tx1">
                        <a:lumMod val="65000"/>
                        <a:lumOff val="35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sym typeface="Montserrat-Regular" charset="0"/>
                  </a:rPr>
                  <a:t> text best</a:t>
                </a:r>
              </a:p>
            </p:txBody>
          </p:sp>
          <p:sp>
            <p:nvSpPr>
              <p:cNvPr id="91" name="TextBox 90"/>
              <p:cNvSpPr txBox="1"/>
              <p:nvPr/>
            </p:nvSpPr>
            <p:spPr>
              <a:xfrm>
                <a:off x="7672042" y="2386561"/>
                <a:ext cx="2085967" cy="400110"/>
              </a:xfrm>
              <a:prstGeom prst="rect">
                <a:avLst/>
              </a:prstGeom>
              <a:noFill/>
            </p:spPr>
            <p:txBody>
              <a:bodyPr wrap="square" rtlCol="0">
                <a:spAutoFit/>
              </a:bodyPr>
              <a:lstStyle/>
              <a:p>
                <a:r>
                  <a:rPr lang="en-US" sz="2000" b="1" dirty="0">
                    <a:latin typeface="Montserrat" panose="00000500000000000000" pitchFamily="50" charset="0"/>
                  </a:rPr>
                  <a:t>Energy</a:t>
                </a:r>
              </a:p>
            </p:txBody>
          </p:sp>
        </p:grpSp>
      </p:grpSp>
      <p:cxnSp>
        <p:nvCxnSpPr>
          <p:cNvPr id="28" name="Straight Connector 27"/>
          <p:cNvCxnSpPr>
            <a:cxnSpLocks/>
          </p:cNvCxnSpPr>
          <p:nvPr/>
        </p:nvCxnSpPr>
        <p:spPr>
          <a:xfrm>
            <a:off x="1487682" y="4596206"/>
            <a:ext cx="9216638" cy="1378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93" name="Rectangle 9"/>
          <p:cNvSpPr>
            <a:spLocks/>
          </p:cNvSpPr>
          <p:nvPr/>
        </p:nvSpPr>
        <p:spPr bwMode="auto">
          <a:xfrm>
            <a:off x="1487683" y="4905257"/>
            <a:ext cx="9216636" cy="893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20000"/>
              </a:lnSpc>
            </a:pPr>
            <a:r>
              <a:rPr lang="en-US" sz="1000" dirty="0">
                <a:solidFill>
                  <a:schemeClr val="tx1">
                    <a:lumMod val="65000"/>
                    <a:lumOff val="35000"/>
                  </a:schemeClr>
                </a:solidFill>
                <a:latin typeface="Montserrat Light" panose="00000400000000000000" pitchFamily="50" charset="0"/>
                <a:ea typeface="Lato" charset="0"/>
                <a:cs typeface="Lato" charset="0"/>
                <a:sym typeface="Montserrat-Regular" charset="0"/>
              </a:rPr>
              <a:t>This letterhead design is meant to project an image of professionalism and reliability. By using simple alignments we have created a very </a:t>
            </a:r>
            <a:r>
              <a:rPr lang="en-US" sz="1000" dirty="0" err="1">
                <a:solidFill>
                  <a:schemeClr val="tx1">
                    <a:lumMod val="65000"/>
                    <a:lumOff val="35000"/>
                  </a:schemeClr>
                </a:solidFill>
                <a:latin typeface="Montserrat Light" panose="00000400000000000000" pitchFamily="50" charset="0"/>
                <a:ea typeface="Lato" charset="0"/>
                <a:cs typeface="Lato" charset="0"/>
                <a:sym typeface="Montserrat-Regular" charset="0"/>
              </a:rPr>
              <a:t>spaciousy</a:t>
            </a:r>
            <a:r>
              <a:rPr lang="en-US" sz="1000" dirty="0">
                <a:solidFill>
                  <a:schemeClr val="tx1">
                    <a:lumMod val="65000"/>
                    <a:lumOff val="35000"/>
                  </a:schemeClr>
                </a:solidFill>
                <a:latin typeface="Montserrat Light" panose="00000400000000000000" pitchFamily="50" charset="0"/>
                <a:ea typeface="Lato" charset="0"/>
                <a:cs typeface="Lato" charset="0"/>
                <a:sym typeface="Montserrat-Regular" charset="0"/>
              </a:rPr>
              <a:t> feeling &amp; The </a:t>
            </a:r>
            <a:r>
              <a:rPr lang="en-US" sz="1000" dirty="0" err="1">
                <a:solidFill>
                  <a:schemeClr val="tx1">
                    <a:lumMod val="65000"/>
                    <a:lumOff val="35000"/>
                  </a:schemeClr>
                </a:solidFill>
                <a:latin typeface="Montserrat Light" panose="00000400000000000000" pitchFamily="50" charset="0"/>
                <a:ea typeface="Lato" charset="0"/>
                <a:cs typeface="Lato" charset="0"/>
                <a:sym typeface="Montserrat-Regular" charset="0"/>
              </a:rPr>
              <a:t>i</a:t>
            </a:r>
            <a:r>
              <a:rPr lang="en-US" sz="1000" dirty="0">
                <a:solidFill>
                  <a:schemeClr val="tx1">
                    <a:lumMod val="65000"/>
                    <a:lumOff val="35000"/>
                  </a:schemeClr>
                </a:solidFill>
                <a:latin typeface="Montserrat Light" panose="00000400000000000000" pitchFamily="50" charset="0"/>
                <a:ea typeface="Lato" charset="0"/>
                <a:cs typeface="Lato" charset="0"/>
                <a:sym typeface="Montserrat-Regular" charset="0"/>
              </a:rPr>
              <a:t> simplicity suggests strength and the </a:t>
            </a:r>
            <a:r>
              <a:rPr lang="en-US" sz="1000" dirty="0" err="1">
                <a:solidFill>
                  <a:schemeClr val="tx1">
                    <a:lumMod val="65000"/>
                    <a:lumOff val="35000"/>
                  </a:schemeClr>
                </a:solidFill>
                <a:latin typeface="Montserrat Light" panose="00000400000000000000" pitchFamily="50" charset="0"/>
                <a:ea typeface="Lato" charset="0"/>
                <a:cs typeface="Lato" charset="0"/>
                <a:sym typeface="Montserrat-Regular" charset="0"/>
              </a:rPr>
              <a:t>spaciousn</a:t>
            </a:r>
            <a:r>
              <a:rPr lang="en-US" sz="1000" dirty="0">
                <a:solidFill>
                  <a:schemeClr val="tx1">
                    <a:lumMod val="65000"/>
                    <a:lumOff val="35000"/>
                  </a:schemeClr>
                </a:solidFill>
                <a:latin typeface="Montserrat Light" panose="00000400000000000000" pitchFamily="50" charset="0"/>
                <a:ea typeface="Lato" charset="0"/>
                <a:cs typeface="Lato" charset="0"/>
                <a:sym typeface="Montserrat-Regular" charset="0"/>
              </a:rPr>
              <a:t> contributes to the aesthetics meant to project an image of text &amp; professionalism of the layout design is meant to the for project an image and the lorem ipsum and the best popularity then your </a:t>
            </a:r>
            <a:r>
              <a:rPr lang="en-US" sz="1000" dirty="0" err="1">
                <a:solidFill>
                  <a:schemeClr val="tx1">
                    <a:lumMod val="65000"/>
                    <a:lumOff val="35000"/>
                  </a:schemeClr>
                </a:solidFill>
                <a:latin typeface="Montserrat Light" panose="00000400000000000000" pitchFamily="50" charset="0"/>
                <a:ea typeface="Lato" charset="0"/>
                <a:cs typeface="Lato" charset="0"/>
                <a:sym typeface="Montserrat-Regular" charset="0"/>
              </a:rPr>
              <a:t>powerpoint</a:t>
            </a:r>
            <a:r>
              <a:rPr lang="en-US" sz="1000" dirty="0">
                <a:solidFill>
                  <a:schemeClr val="tx1">
                    <a:lumMod val="65000"/>
                    <a:lumOff val="35000"/>
                  </a:schemeClr>
                </a:solidFill>
                <a:latin typeface="Montserrat Light" panose="00000400000000000000" pitchFamily="50" charset="0"/>
                <a:ea typeface="Lato" charset="0"/>
                <a:cs typeface="Lato" charset="0"/>
                <a:sym typeface="Montserrat-Regular" charset="0"/>
              </a:rPr>
              <a:t>.</a:t>
            </a:r>
          </a:p>
        </p:txBody>
      </p:sp>
    </p:spTree>
    <p:extLst>
      <p:ext uri="{BB962C8B-B14F-4D97-AF65-F5344CB8AC3E}">
        <p14:creationId xmlns:p14="http://schemas.microsoft.com/office/powerpoint/2010/main" val="3782599645"/>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angle 43"/>
          <p:cNvSpPr/>
          <p:nvPr/>
        </p:nvSpPr>
        <p:spPr>
          <a:xfrm>
            <a:off x="4003858" y="3975100"/>
            <a:ext cx="4327342" cy="1689100"/>
          </a:xfrm>
          <a:prstGeom prst="rect">
            <a:avLst/>
          </a:prstGeom>
          <a:solidFill>
            <a:srgbClr val="000000">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8474258" y="3975100"/>
            <a:ext cx="3717742" cy="1689100"/>
          </a:xfrm>
          <a:prstGeom prst="rect">
            <a:avLst/>
          </a:prstGeom>
          <a:solidFill>
            <a:srgbClr val="000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Slide Number Placeholder 20"/>
          <p:cNvSpPr>
            <a:spLocks noGrp="1"/>
          </p:cNvSpPr>
          <p:nvPr>
            <p:ph type="sldNum" sz="quarter" idx="11"/>
          </p:nvPr>
        </p:nvSpPr>
        <p:spPr>
          <a:prstGeom prst="rect">
            <a:avLst/>
          </a:prstGeom>
        </p:spPr>
        <p:txBody>
          <a:bodyPr vert="horz" lIns="91440" tIns="45720" rIns="91440" bIns="45720" rtlCol="0" anchor="ctr"/>
          <a:lstStyle>
            <a:lvl1pPr algn="ctr">
              <a:defRPr sz="1200" b="0" i="0">
                <a:solidFill>
                  <a:schemeClr val="bg1"/>
                </a:solidFill>
                <a:latin typeface="Montserrat" panose="00000500000000000000" pitchFamily="50" charset="0"/>
                <a:ea typeface="Open Sans Condensed" panose="020B0806030504020204" pitchFamily="34" charset="0"/>
                <a:cs typeface="Open Sans Condensed" panose="020B0806030504020204" pitchFamily="34" charset="0"/>
              </a:defRPr>
            </a:lvl1pPr>
          </a:lstStyle>
          <a:p>
            <a:fld id="{21551D4C-8DCD-481E-AE96-1D8DBA4948C1}" type="slidenum">
              <a:rPr lang="en-US" smtClean="0"/>
              <a:pPr/>
              <a:t>9</a:t>
            </a:fld>
            <a:endParaRPr lang="en-US" dirty="0"/>
          </a:p>
        </p:txBody>
      </p:sp>
      <p:sp>
        <p:nvSpPr>
          <p:cNvPr id="4" name="Date Placeholder 23"/>
          <p:cNvSpPr>
            <a:spLocks noGrp="1"/>
          </p:cNvSpPr>
          <p:nvPr>
            <p:ph type="dt" sz="half" idx="12"/>
          </p:nvPr>
        </p:nvSpPr>
        <p:spPr>
          <a:prstGeom prst="rect">
            <a:avLst/>
          </a:prstGeom>
        </p:spPr>
        <p:txBody>
          <a:bodyPr vert="horz" lIns="91440" tIns="45720" rIns="91440" bIns="45720" rtlCol="0" anchor="ctr"/>
          <a:lstStyle>
            <a:lvl1pPr algn="l">
              <a:defRPr sz="1000" b="0" i="0">
                <a:solidFill>
                  <a:schemeClr val="tx1">
                    <a:lumMod val="75000"/>
                    <a:lumOff val="25000"/>
                  </a:schemeClr>
                </a:solidFill>
                <a:latin typeface="Montserrat" panose="00000500000000000000" pitchFamily="50" charset="0"/>
                <a:ea typeface="Open Sans Condensed Light" panose="020B0306030504020204" pitchFamily="34" charset="0"/>
                <a:cs typeface="Open Sans Condensed Light" panose="020B0306030504020204" pitchFamily="34" charset="0"/>
              </a:defRPr>
            </a:lvl1pPr>
          </a:lstStyle>
          <a:p>
            <a:r>
              <a:rPr lang="en-US" dirty="0"/>
              <a:t>www.yourwebsite.com</a:t>
            </a:r>
          </a:p>
        </p:txBody>
      </p:sp>
      <p:sp>
        <p:nvSpPr>
          <p:cNvPr id="2" name="Title 1"/>
          <p:cNvSpPr>
            <a:spLocks noGrp="1"/>
          </p:cNvSpPr>
          <p:nvPr>
            <p:ph type="title"/>
          </p:nvPr>
        </p:nvSpPr>
        <p:spPr/>
        <p:txBody>
          <a:bodyPr/>
          <a:lstStyle/>
          <a:p>
            <a:r>
              <a:rPr lang="en-US" dirty="0"/>
              <a:t>Creative </a:t>
            </a:r>
            <a:r>
              <a:rPr lang="en-US" dirty="0">
                <a:solidFill>
                  <a:schemeClr val="accent5"/>
                </a:solidFill>
              </a:rPr>
              <a:t>Portfolio</a:t>
            </a:r>
          </a:p>
        </p:txBody>
      </p:sp>
      <p:sp>
        <p:nvSpPr>
          <p:cNvPr id="49" name="Title Placeholder 1"/>
          <p:cNvSpPr txBox="1">
            <a:spLocks/>
          </p:cNvSpPr>
          <p:nvPr/>
        </p:nvSpPr>
        <p:spPr>
          <a:xfrm>
            <a:off x="838200" y="942496"/>
            <a:ext cx="10515600" cy="343005"/>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2500" b="1" i="0" kern="1200">
                <a:solidFill>
                  <a:schemeClr val="tx1"/>
                </a:solidFill>
                <a:latin typeface="Montserrat" charset="0"/>
                <a:ea typeface="Montserrat" charset="0"/>
                <a:cs typeface="Montserrat" charset="0"/>
              </a:defRPr>
            </a:lvl1pPr>
          </a:lstStyle>
          <a:p>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Lorem ipsum dolor sit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amet</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agam</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facer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modo</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data lorem ipsum dolor sit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amet</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agam</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facer </a:t>
            </a:r>
            <a:r>
              <a:rPr lang="en-US" sz="1000" b="0" i="0" dirty="0" err="1">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modo</a:t>
            </a:r>
            <a:r>
              <a:rPr lang="en-US" sz="1000" b="0" i="0" dirty="0">
                <a:solidFill>
                  <a:schemeClr val="tx1">
                    <a:lumMod val="50000"/>
                    <a:lumOff val="50000"/>
                  </a:schemeClr>
                </a:solidFill>
                <a:latin typeface="Montserrat Light" panose="00000400000000000000" pitchFamily="50" charset="0"/>
                <a:ea typeface="Open Sans Condensed Light" panose="020B0306030504020204" pitchFamily="34" charset="0"/>
                <a:cs typeface="Open Sans Condensed Light" panose="020B0306030504020204" pitchFamily="34" charset="0"/>
              </a:rPr>
              <a:t> data.</a:t>
            </a:r>
          </a:p>
        </p:txBody>
      </p:sp>
      <p:sp>
        <p:nvSpPr>
          <p:cNvPr id="38" name="Rectangle 37"/>
          <p:cNvSpPr/>
          <p:nvPr/>
        </p:nvSpPr>
        <p:spPr>
          <a:xfrm>
            <a:off x="6239058" y="1677673"/>
            <a:ext cx="2092142" cy="216027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p:cNvSpPr/>
          <p:nvPr/>
        </p:nvSpPr>
        <p:spPr>
          <a:xfrm>
            <a:off x="8474258" y="1677673"/>
            <a:ext cx="2092142" cy="216027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10709458" y="1677673"/>
            <a:ext cx="1482542" cy="216027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TextBox 54"/>
          <p:cNvSpPr txBox="1"/>
          <p:nvPr/>
        </p:nvSpPr>
        <p:spPr>
          <a:xfrm>
            <a:off x="6485801" y="2520949"/>
            <a:ext cx="1598656" cy="861774"/>
          </a:xfrm>
          <a:prstGeom prst="rect">
            <a:avLst/>
          </a:prstGeom>
          <a:noFill/>
        </p:spPr>
        <p:txBody>
          <a:bodyPr wrap="square" rtlCol="0">
            <a:spAutoFit/>
          </a:bodyPr>
          <a:lstStyle/>
          <a:p>
            <a:pPr algn="ctr"/>
            <a:r>
              <a:rPr lang="en-US" sz="1000" dirty="0">
                <a:solidFill>
                  <a:schemeClr val="bg1"/>
                </a:solidFill>
                <a:latin typeface="Montserrat" panose="00000500000000000000" pitchFamily="50" charset="0"/>
                <a:ea typeface="Open Sans Condensed Light" panose="020B0306030504020204" pitchFamily="34" charset="0"/>
                <a:cs typeface="Open Sans Condensed Light" panose="020B0306030504020204" pitchFamily="34" charset="0"/>
              </a:rPr>
              <a:t>Text of the printing to</a:t>
            </a:r>
          </a:p>
          <a:p>
            <a:pPr algn="ctr"/>
            <a:r>
              <a:rPr lang="en-US" sz="1000" dirty="0">
                <a:solidFill>
                  <a:schemeClr val="bg1"/>
                </a:solidFill>
                <a:latin typeface="Montserrat" panose="00000500000000000000" pitchFamily="50" charset="0"/>
                <a:ea typeface="Open Sans Condensed Light" panose="020B0306030504020204" pitchFamily="34" charset="0"/>
                <a:cs typeface="Open Sans Condensed Light" panose="020B0306030504020204" pitchFamily="34" charset="0"/>
              </a:rPr>
              <a:t>Typeset industry your</a:t>
            </a:r>
          </a:p>
          <a:p>
            <a:pPr algn="ctr"/>
            <a:r>
              <a:rPr lang="en-US" sz="1000" dirty="0">
                <a:solidFill>
                  <a:schemeClr val="bg1"/>
                </a:solidFill>
                <a:latin typeface="Montserrat" panose="00000500000000000000" pitchFamily="50" charset="0"/>
                <a:ea typeface="Open Sans Condensed Light" panose="020B0306030504020204" pitchFamily="34" charset="0"/>
                <a:cs typeface="Open Sans Condensed Light" panose="020B0306030504020204" pitchFamily="34" charset="0"/>
              </a:rPr>
              <a:t>of the printing this for</a:t>
            </a:r>
          </a:p>
          <a:p>
            <a:pPr algn="ctr"/>
            <a:r>
              <a:rPr lang="en-US" sz="1000" dirty="0">
                <a:solidFill>
                  <a:schemeClr val="bg1"/>
                </a:solidFill>
                <a:latin typeface="Montserrat" panose="00000500000000000000" pitchFamily="50" charset="0"/>
                <a:ea typeface="Open Sans Condensed Light" panose="020B0306030504020204" pitchFamily="34" charset="0"/>
                <a:cs typeface="Open Sans Condensed Light" panose="020B0306030504020204" pitchFamily="34" charset="0"/>
              </a:rPr>
              <a:t>Your </a:t>
            </a:r>
            <a:r>
              <a:rPr lang="en-US" sz="1000" dirty="0" err="1">
                <a:solidFill>
                  <a:schemeClr val="bg1"/>
                </a:solidFill>
                <a:latin typeface="Montserrat" panose="00000500000000000000" pitchFamily="50" charset="0"/>
                <a:ea typeface="Open Sans Condensed Light" panose="020B0306030504020204" pitchFamily="34" charset="0"/>
                <a:cs typeface="Open Sans Condensed Light" panose="020B0306030504020204" pitchFamily="34" charset="0"/>
              </a:rPr>
              <a:t>powerpoint</a:t>
            </a:r>
            <a:r>
              <a:rPr lang="en-US" sz="1000" dirty="0">
                <a:solidFill>
                  <a:schemeClr val="bg1"/>
                </a:solidFill>
                <a:latin typeface="Montserrat" panose="00000500000000000000" pitchFamily="50" charset="0"/>
                <a:ea typeface="Open Sans Condensed Light" panose="020B0306030504020204" pitchFamily="34" charset="0"/>
                <a:cs typeface="Open Sans Condensed Light" panose="020B0306030504020204" pitchFamily="34" charset="0"/>
              </a:rPr>
              <a:t> and</a:t>
            </a:r>
          </a:p>
          <a:p>
            <a:pPr algn="ctr"/>
            <a:r>
              <a:rPr lang="en-US" sz="1000" dirty="0">
                <a:solidFill>
                  <a:schemeClr val="bg1"/>
                </a:solidFill>
                <a:latin typeface="Montserrat" panose="00000500000000000000" pitchFamily="50" charset="0"/>
                <a:ea typeface="Open Sans Condensed Light" panose="020B0306030504020204" pitchFamily="34" charset="0"/>
                <a:cs typeface="Open Sans Condensed Light" panose="020B0306030504020204" pitchFamily="34" charset="0"/>
              </a:rPr>
              <a:t>Lorem ipsum and the</a:t>
            </a:r>
          </a:p>
        </p:txBody>
      </p:sp>
      <p:sp>
        <p:nvSpPr>
          <p:cNvPr id="56" name="TextBox 55"/>
          <p:cNvSpPr txBox="1"/>
          <p:nvPr/>
        </p:nvSpPr>
        <p:spPr>
          <a:xfrm>
            <a:off x="6369687" y="2132896"/>
            <a:ext cx="1830884" cy="369332"/>
          </a:xfrm>
          <a:prstGeom prst="rect">
            <a:avLst/>
          </a:prstGeom>
          <a:noFill/>
        </p:spPr>
        <p:txBody>
          <a:bodyPr wrap="square" rtlCol="0">
            <a:spAutoFit/>
          </a:bodyPr>
          <a:lstStyle/>
          <a:p>
            <a:pPr algn="ctr"/>
            <a:r>
              <a:rPr lang="en-US" b="1" spc="100" dirty="0">
                <a:latin typeface="Montserrat" panose="00000500000000000000" pitchFamily="50" charset="0"/>
                <a:ea typeface="Open Sans Condensed Light" panose="020B0306030504020204" pitchFamily="34" charset="0"/>
                <a:cs typeface="Open Sans Condensed Light" panose="020B0306030504020204" pitchFamily="34" charset="0"/>
              </a:rPr>
              <a:t>Example 1</a:t>
            </a:r>
          </a:p>
        </p:txBody>
      </p:sp>
      <p:sp>
        <p:nvSpPr>
          <p:cNvPr id="58" name="TextBox 57"/>
          <p:cNvSpPr txBox="1"/>
          <p:nvPr/>
        </p:nvSpPr>
        <p:spPr>
          <a:xfrm>
            <a:off x="8721001" y="2520949"/>
            <a:ext cx="1598656" cy="861774"/>
          </a:xfrm>
          <a:prstGeom prst="rect">
            <a:avLst/>
          </a:prstGeom>
          <a:noFill/>
        </p:spPr>
        <p:txBody>
          <a:bodyPr wrap="square" rtlCol="0">
            <a:spAutoFit/>
          </a:bodyPr>
          <a:lstStyle/>
          <a:p>
            <a:pPr algn="ctr"/>
            <a:r>
              <a:rPr lang="en-US" sz="1000" dirty="0">
                <a:solidFill>
                  <a:schemeClr val="bg1"/>
                </a:solidFill>
                <a:latin typeface="Montserrat" panose="00000500000000000000" pitchFamily="50" charset="0"/>
                <a:ea typeface="Open Sans Condensed Light" panose="020B0306030504020204" pitchFamily="34" charset="0"/>
                <a:cs typeface="Open Sans Condensed Light" panose="020B0306030504020204" pitchFamily="34" charset="0"/>
              </a:rPr>
              <a:t>Text of the printing to</a:t>
            </a:r>
          </a:p>
          <a:p>
            <a:pPr algn="ctr"/>
            <a:r>
              <a:rPr lang="en-US" sz="1000" dirty="0">
                <a:solidFill>
                  <a:schemeClr val="bg1"/>
                </a:solidFill>
                <a:latin typeface="Montserrat" panose="00000500000000000000" pitchFamily="50" charset="0"/>
                <a:ea typeface="Open Sans Condensed Light" panose="020B0306030504020204" pitchFamily="34" charset="0"/>
                <a:cs typeface="Open Sans Condensed Light" panose="020B0306030504020204" pitchFamily="34" charset="0"/>
              </a:rPr>
              <a:t>Typeset industry your</a:t>
            </a:r>
          </a:p>
          <a:p>
            <a:pPr algn="ctr"/>
            <a:r>
              <a:rPr lang="en-US" sz="1000" dirty="0">
                <a:solidFill>
                  <a:schemeClr val="bg1"/>
                </a:solidFill>
                <a:latin typeface="Montserrat" panose="00000500000000000000" pitchFamily="50" charset="0"/>
                <a:ea typeface="Open Sans Condensed Light" panose="020B0306030504020204" pitchFamily="34" charset="0"/>
                <a:cs typeface="Open Sans Condensed Light" panose="020B0306030504020204" pitchFamily="34" charset="0"/>
              </a:rPr>
              <a:t>of the printing this for</a:t>
            </a:r>
          </a:p>
          <a:p>
            <a:pPr algn="ctr"/>
            <a:r>
              <a:rPr lang="en-US" sz="1000" dirty="0">
                <a:solidFill>
                  <a:schemeClr val="bg1"/>
                </a:solidFill>
                <a:latin typeface="Montserrat" panose="00000500000000000000" pitchFamily="50" charset="0"/>
                <a:ea typeface="Open Sans Condensed Light" panose="020B0306030504020204" pitchFamily="34" charset="0"/>
                <a:cs typeface="Open Sans Condensed Light" panose="020B0306030504020204" pitchFamily="34" charset="0"/>
              </a:rPr>
              <a:t>Your </a:t>
            </a:r>
            <a:r>
              <a:rPr lang="en-US" sz="1000" dirty="0" err="1">
                <a:solidFill>
                  <a:schemeClr val="bg1"/>
                </a:solidFill>
                <a:latin typeface="Montserrat" panose="00000500000000000000" pitchFamily="50" charset="0"/>
                <a:ea typeface="Open Sans Condensed Light" panose="020B0306030504020204" pitchFamily="34" charset="0"/>
                <a:cs typeface="Open Sans Condensed Light" panose="020B0306030504020204" pitchFamily="34" charset="0"/>
              </a:rPr>
              <a:t>powerpoint</a:t>
            </a:r>
            <a:r>
              <a:rPr lang="en-US" sz="1000" dirty="0">
                <a:solidFill>
                  <a:schemeClr val="bg1"/>
                </a:solidFill>
                <a:latin typeface="Montserrat" panose="00000500000000000000" pitchFamily="50" charset="0"/>
                <a:ea typeface="Open Sans Condensed Light" panose="020B0306030504020204" pitchFamily="34" charset="0"/>
                <a:cs typeface="Open Sans Condensed Light" panose="020B0306030504020204" pitchFamily="34" charset="0"/>
              </a:rPr>
              <a:t> and</a:t>
            </a:r>
          </a:p>
          <a:p>
            <a:pPr algn="ctr"/>
            <a:r>
              <a:rPr lang="en-US" sz="1000" dirty="0">
                <a:solidFill>
                  <a:schemeClr val="bg1"/>
                </a:solidFill>
                <a:latin typeface="Montserrat" panose="00000500000000000000" pitchFamily="50" charset="0"/>
                <a:ea typeface="Open Sans Condensed Light" panose="020B0306030504020204" pitchFamily="34" charset="0"/>
                <a:cs typeface="Open Sans Condensed Light" panose="020B0306030504020204" pitchFamily="34" charset="0"/>
              </a:rPr>
              <a:t>Lorem ipsum and the</a:t>
            </a:r>
          </a:p>
        </p:txBody>
      </p:sp>
      <p:sp>
        <p:nvSpPr>
          <p:cNvPr id="59" name="TextBox 58"/>
          <p:cNvSpPr txBox="1"/>
          <p:nvPr/>
        </p:nvSpPr>
        <p:spPr>
          <a:xfrm>
            <a:off x="8604887" y="2132896"/>
            <a:ext cx="1830884" cy="369332"/>
          </a:xfrm>
          <a:prstGeom prst="rect">
            <a:avLst/>
          </a:prstGeom>
          <a:noFill/>
        </p:spPr>
        <p:txBody>
          <a:bodyPr wrap="square" rtlCol="0">
            <a:spAutoFit/>
          </a:bodyPr>
          <a:lstStyle/>
          <a:p>
            <a:pPr algn="ctr"/>
            <a:r>
              <a:rPr lang="en-US" b="1" spc="100" dirty="0">
                <a:latin typeface="Montserrat" panose="00000500000000000000" pitchFamily="50" charset="0"/>
                <a:ea typeface="Open Sans Condensed Light" panose="020B0306030504020204" pitchFamily="34" charset="0"/>
                <a:cs typeface="Open Sans Condensed Light" panose="020B0306030504020204" pitchFamily="34" charset="0"/>
              </a:rPr>
              <a:t>Example 2</a:t>
            </a:r>
          </a:p>
        </p:txBody>
      </p:sp>
      <p:sp>
        <p:nvSpPr>
          <p:cNvPr id="72" name="Rectangle 9"/>
          <p:cNvSpPr>
            <a:spLocks/>
          </p:cNvSpPr>
          <p:nvPr/>
        </p:nvSpPr>
        <p:spPr bwMode="auto">
          <a:xfrm>
            <a:off x="4579911" y="4387948"/>
            <a:ext cx="3175234" cy="863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800" dirty="0">
                <a:solidFill>
                  <a:schemeClr val="bg1"/>
                </a:solidFill>
                <a:latin typeface="Montserrat" panose="00000500000000000000" pitchFamily="50" charset="0"/>
                <a:ea typeface="Open Sans Condensed Light" panose="020B0306030504020204" pitchFamily="34" charset="0"/>
                <a:cs typeface="Open Sans Condensed Light" panose="020B0306030504020204" pitchFamily="34" charset="0"/>
                <a:sym typeface="Montserrat-Regular" charset="0"/>
              </a:rPr>
              <a:t>This letterhead design is meant to project an image of </a:t>
            </a:r>
            <a:r>
              <a:rPr lang="en-US" sz="800" dirty="0" err="1">
                <a:solidFill>
                  <a:schemeClr val="bg1"/>
                </a:solidFill>
                <a:latin typeface="Montserrat" panose="00000500000000000000" pitchFamily="50" charset="0"/>
                <a:ea typeface="Open Sans Condensed Light" panose="020B0306030504020204" pitchFamily="34" charset="0"/>
                <a:cs typeface="Open Sans Condensed Light" panose="020B0306030504020204" pitchFamily="34" charset="0"/>
                <a:sym typeface="Montserrat-Regular" charset="0"/>
              </a:rPr>
              <a:t>yourst</a:t>
            </a:r>
            <a:r>
              <a:rPr lang="en-US" sz="800" dirty="0">
                <a:solidFill>
                  <a:schemeClr val="bg1"/>
                </a:solidFill>
                <a:latin typeface="Montserrat" panose="00000500000000000000" pitchFamily="50" charset="0"/>
                <a:ea typeface="Open Sans Condensed Light" panose="020B0306030504020204" pitchFamily="34" charset="0"/>
                <a:cs typeface="Open Sans Condensed Light" panose="020B0306030504020204" pitchFamily="34" charset="0"/>
                <a:sym typeface="Montserrat-Regular" charset="0"/>
              </a:rPr>
              <a:t> professionalism and reliability By using simple alignments to we have created a very spacious feeling. The simplicity yours</a:t>
            </a:r>
          </a:p>
        </p:txBody>
      </p:sp>
      <p:sp>
        <p:nvSpPr>
          <p:cNvPr id="76" name="Rectangle 9"/>
          <p:cNvSpPr>
            <a:spLocks/>
          </p:cNvSpPr>
          <p:nvPr/>
        </p:nvSpPr>
        <p:spPr bwMode="auto">
          <a:xfrm>
            <a:off x="8745511" y="4387948"/>
            <a:ext cx="3175234" cy="863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800" dirty="0">
                <a:solidFill>
                  <a:schemeClr val="bg1"/>
                </a:solidFill>
                <a:latin typeface="Montserrat" panose="00000500000000000000" pitchFamily="50" charset="0"/>
                <a:ea typeface="Open Sans Condensed Light" panose="020B0306030504020204" pitchFamily="34" charset="0"/>
                <a:cs typeface="Open Sans Condensed Light" panose="020B0306030504020204" pitchFamily="34" charset="0"/>
                <a:sym typeface="Montserrat-Regular" charset="0"/>
              </a:rPr>
              <a:t>This letterhead design is meant to project an image of </a:t>
            </a:r>
            <a:r>
              <a:rPr lang="en-US" sz="800" dirty="0" err="1">
                <a:solidFill>
                  <a:schemeClr val="bg1"/>
                </a:solidFill>
                <a:latin typeface="Montserrat" panose="00000500000000000000" pitchFamily="50" charset="0"/>
                <a:ea typeface="Open Sans Condensed Light" panose="020B0306030504020204" pitchFamily="34" charset="0"/>
                <a:cs typeface="Open Sans Condensed Light" panose="020B0306030504020204" pitchFamily="34" charset="0"/>
                <a:sym typeface="Montserrat-Regular" charset="0"/>
              </a:rPr>
              <a:t>yourst</a:t>
            </a:r>
            <a:r>
              <a:rPr lang="en-US" sz="800" dirty="0">
                <a:solidFill>
                  <a:schemeClr val="bg1"/>
                </a:solidFill>
                <a:latin typeface="Montserrat" panose="00000500000000000000" pitchFamily="50" charset="0"/>
                <a:ea typeface="Open Sans Condensed Light" panose="020B0306030504020204" pitchFamily="34" charset="0"/>
                <a:cs typeface="Open Sans Condensed Light" panose="020B0306030504020204" pitchFamily="34" charset="0"/>
                <a:sym typeface="Montserrat-Regular" charset="0"/>
              </a:rPr>
              <a:t> professionalism and reliability By using simple alignments to we have created a very spacious feeling. The simplicity yours</a:t>
            </a:r>
          </a:p>
        </p:txBody>
      </p:sp>
      <p:sp>
        <p:nvSpPr>
          <p:cNvPr id="5" name="Picture Placeholder 4">
            <a:extLst>
              <a:ext uri="{FF2B5EF4-FFF2-40B4-BE49-F238E27FC236}">
                <a16:creationId xmlns:a16="http://schemas.microsoft.com/office/drawing/2014/main" id="{A4C1CDFB-40AA-40C6-99AB-C9E202224E28}"/>
              </a:ext>
            </a:extLst>
          </p:cNvPr>
          <p:cNvSpPr>
            <a:spLocks noGrp="1"/>
          </p:cNvSpPr>
          <p:nvPr>
            <p:ph type="pic" sz="quarter" idx="16"/>
          </p:nvPr>
        </p:nvSpPr>
        <p:spPr/>
      </p:sp>
      <p:sp>
        <p:nvSpPr>
          <p:cNvPr id="7" name="Picture Placeholder 6">
            <a:extLst>
              <a:ext uri="{FF2B5EF4-FFF2-40B4-BE49-F238E27FC236}">
                <a16:creationId xmlns:a16="http://schemas.microsoft.com/office/drawing/2014/main" id="{B139A544-4D95-4DCE-9916-7BAD3DF24902}"/>
              </a:ext>
            </a:extLst>
          </p:cNvPr>
          <p:cNvSpPr>
            <a:spLocks noGrp="1"/>
          </p:cNvSpPr>
          <p:nvPr>
            <p:ph type="pic" sz="quarter" idx="19"/>
          </p:nvPr>
        </p:nvSpPr>
        <p:spPr/>
      </p:sp>
      <p:sp>
        <p:nvSpPr>
          <p:cNvPr id="9" name="Picture Placeholder 8">
            <a:extLst>
              <a:ext uri="{FF2B5EF4-FFF2-40B4-BE49-F238E27FC236}">
                <a16:creationId xmlns:a16="http://schemas.microsoft.com/office/drawing/2014/main" id="{F9ED8578-9FE6-4707-B0CA-38DFB273D3FA}"/>
              </a:ext>
            </a:extLst>
          </p:cNvPr>
          <p:cNvSpPr>
            <a:spLocks noGrp="1"/>
          </p:cNvSpPr>
          <p:nvPr>
            <p:ph type="pic" sz="quarter" idx="18"/>
          </p:nvPr>
        </p:nvSpPr>
        <p:spPr/>
      </p:sp>
      <p:sp>
        <p:nvSpPr>
          <p:cNvPr id="11" name="Picture Placeholder 10">
            <a:extLst>
              <a:ext uri="{FF2B5EF4-FFF2-40B4-BE49-F238E27FC236}">
                <a16:creationId xmlns:a16="http://schemas.microsoft.com/office/drawing/2014/main" id="{7F10B5B8-C9A4-420C-9455-E246CDF1B25B}"/>
              </a:ext>
            </a:extLst>
          </p:cNvPr>
          <p:cNvSpPr>
            <a:spLocks noGrp="1"/>
          </p:cNvSpPr>
          <p:nvPr>
            <p:ph type="pic" sz="quarter" idx="17"/>
          </p:nvPr>
        </p:nvSpPr>
        <p:spPr/>
      </p:sp>
    </p:spTree>
    <p:extLst>
      <p:ext uri="{BB962C8B-B14F-4D97-AF65-F5344CB8AC3E}">
        <p14:creationId xmlns:p14="http://schemas.microsoft.com/office/powerpoint/2010/main" val="1990525004"/>
      </p:ext>
    </p:extLst>
  </p:cSld>
  <p:clrMapOvr>
    <a:masterClrMapping/>
  </p:clrMapOvr>
  <p:transition spd="slow">
    <p:comb/>
  </p:transition>
</p:sld>
</file>

<file path=ppt/theme/theme1.xml><?xml version="1.0" encoding="utf-8"?>
<a:theme xmlns:a="http://schemas.openxmlformats.org/drawingml/2006/main" name="Theme_Master">
  <a:themeElements>
    <a:clrScheme name="Custom 4">
      <a:dk1>
        <a:srgbClr val="000000"/>
      </a:dk1>
      <a:lt1>
        <a:srgbClr val="FFFFFF"/>
      </a:lt1>
      <a:dk2>
        <a:srgbClr val="44546A"/>
      </a:dk2>
      <a:lt2>
        <a:srgbClr val="E7E6E6"/>
      </a:lt2>
      <a:accent1>
        <a:srgbClr val="25408F"/>
      </a:accent1>
      <a:accent2>
        <a:srgbClr val="00B6F1"/>
      </a:accent2>
      <a:accent3>
        <a:srgbClr val="62BA46"/>
      </a:accent3>
      <a:accent4>
        <a:srgbClr val="F6921E"/>
      </a:accent4>
      <a:accent5>
        <a:srgbClr val="F2D422"/>
      </a:accent5>
      <a:accent6>
        <a:srgbClr val="37CA9D"/>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6615</TotalTime>
  <Words>1803</Words>
  <Application>Microsoft Office PowerPoint</Application>
  <PresentationFormat>Widescreen</PresentationFormat>
  <Paragraphs>244</Paragraphs>
  <Slides>16</Slides>
  <Notes>16</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16</vt:i4>
      </vt:variant>
    </vt:vector>
  </HeadingPairs>
  <TitlesOfParts>
    <vt:vector size="29" baseType="lpstr">
      <vt:lpstr>Arial</vt:lpstr>
      <vt:lpstr>Calibri</vt:lpstr>
      <vt:lpstr>Gill Sans</vt:lpstr>
      <vt:lpstr>Lato</vt:lpstr>
      <vt:lpstr>Montserrat</vt:lpstr>
      <vt:lpstr>Montserrat Light</vt:lpstr>
      <vt:lpstr>Montserrat Medium</vt:lpstr>
      <vt:lpstr>Montserrat-Bold</vt:lpstr>
      <vt:lpstr>Montserrat-Regular</vt:lpstr>
      <vt:lpstr>Open Sans Condensed</vt:lpstr>
      <vt:lpstr>Open Sans Condensed Light</vt:lpstr>
      <vt:lpstr>ヒラギノ角ゴ ProN W3</vt:lpstr>
      <vt:lpstr>Theme_Master</vt:lpstr>
      <vt:lpstr>PowerPoint Presentation</vt:lpstr>
      <vt:lpstr>Welcome! Message</vt:lpstr>
      <vt:lpstr>Presention : Agenda</vt:lpstr>
      <vt:lpstr>Creative Business</vt:lpstr>
      <vt:lpstr>About Us</vt:lpstr>
      <vt:lpstr>About Us</vt:lpstr>
      <vt:lpstr>Our Team</vt:lpstr>
      <vt:lpstr>Our Service</vt:lpstr>
      <vt:lpstr>Creative Portfolio</vt:lpstr>
      <vt:lpstr>Page Break</vt:lpstr>
      <vt:lpstr>Company History</vt:lpstr>
      <vt:lpstr>Company Timeline</vt:lpstr>
      <vt:lpstr>Infographic</vt:lpstr>
      <vt:lpstr>Analysis &amp; Report</vt:lpstr>
      <vt:lpstr>Project Location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Shopon Ahmed</cp:lastModifiedBy>
  <cp:revision>925</cp:revision>
  <dcterms:created xsi:type="dcterms:W3CDTF">2016-12-30T12:29:18Z</dcterms:created>
  <dcterms:modified xsi:type="dcterms:W3CDTF">2017-11-11T05:48:25Z</dcterms:modified>
</cp:coreProperties>
</file>