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8"/>
  </p:notesMasterIdLst>
  <p:handoutMasterIdLst>
    <p:handoutMasterId r:id="rId19"/>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000000"/>
    <a:srgbClr val="0D0D0D"/>
    <a:srgbClr val="A6A6A6"/>
    <a:srgbClr val="F2F2F2"/>
    <a:srgbClr val="7F7F7F"/>
    <a:srgbClr val="262626"/>
    <a:srgbClr val="E6E6E6"/>
    <a:srgbClr val="181717"/>
    <a:srgbClr val="44546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2255" autoAdjust="0"/>
  </p:normalViewPr>
  <p:slideViewPr>
    <p:cSldViewPr snapToGrid="0" snapToObjects="1">
      <p:cViewPr>
        <p:scale>
          <a:sx n="66" d="100"/>
          <a:sy n="66" d="100"/>
        </p:scale>
        <p:origin x="660" y="318"/>
      </p:cViewPr>
      <p:guideLst>
        <p:guide orient="horz" pos="2160"/>
        <p:guide pos="3840"/>
      </p:guideLst>
    </p:cSldViewPr>
  </p:slideViewPr>
  <p:notesTextViewPr>
    <p:cViewPr>
      <p:scale>
        <a:sx n="400" d="100"/>
        <a:sy n="400" d="100"/>
      </p:scale>
      <p:origin x="0" y="0"/>
    </p:cViewPr>
  </p:notesText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tx1">
                <a:lumMod val="95000"/>
                <a:lumOff val="5000"/>
              </a:schemeClr>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5</c:v>
                </c:pt>
                <c:pt idx="2">
                  <c:v>3.5</c:v>
                </c:pt>
                <c:pt idx="3">
                  <c:v>4.5</c:v>
                </c:pt>
              </c:numCache>
            </c:numRef>
          </c:val>
          <c:extLst>
            <c:ext xmlns:c16="http://schemas.microsoft.com/office/drawing/2014/chart" uri="{C3380CC4-5D6E-409C-BE32-E72D297353CC}">
              <c16:uniqueId val="{00000000-5AD7-4013-B023-F1A80E5B5E3A}"/>
            </c:ext>
          </c:extLst>
        </c:ser>
        <c:ser>
          <c:idx val="1"/>
          <c:order val="1"/>
          <c:tx>
            <c:strRef>
              <c:f>Sheet1!$C$1</c:f>
              <c:strCache>
                <c:ptCount val="1"/>
                <c:pt idx="0">
                  <c:v>Series 2</c:v>
                </c:pt>
              </c:strCache>
            </c:strRef>
          </c:tx>
          <c:spPr>
            <a:solidFill>
              <a:schemeClr val="accent5"/>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5</c:v>
                </c:pt>
                <c:pt idx="1">
                  <c:v>2</c:v>
                </c:pt>
                <c:pt idx="2">
                  <c:v>1.8</c:v>
                </c:pt>
                <c:pt idx="3">
                  <c:v>2.8</c:v>
                </c:pt>
              </c:numCache>
            </c:numRef>
          </c:val>
          <c:extLst>
            <c:ext xmlns:c16="http://schemas.microsoft.com/office/drawing/2014/chart" uri="{C3380CC4-5D6E-409C-BE32-E72D297353CC}">
              <c16:uniqueId val="{00000001-5AD7-4013-B023-F1A80E5B5E3A}"/>
            </c:ext>
          </c:extLst>
        </c:ser>
        <c:dLbls>
          <c:dLblPos val="outEnd"/>
          <c:showLegendKey val="0"/>
          <c:showVal val="1"/>
          <c:showCatName val="0"/>
          <c:showSerName val="0"/>
          <c:showPercent val="0"/>
          <c:showBubbleSize val="0"/>
        </c:dLbls>
        <c:gapWidth val="219"/>
        <c:overlap val="-27"/>
        <c:axId val="529790288"/>
        <c:axId val="529790616"/>
      </c:barChart>
      <c:catAx>
        <c:axId val="52979028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crossAx val="529790616"/>
        <c:crosses val="autoZero"/>
        <c:auto val="1"/>
        <c:lblAlgn val="ctr"/>
        <c:lblOffset val="100"/>
        <c:noMultiLvlLbl val="0"/>
      </c:catAx>
      <c:valAx>
        <c:axId val="529790616"/>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crossAx val="529790288"/>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2">
  <a:schemeClr val="accent2"/>
  <a:schemeClr val="accent4"/>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11/10/2017</a:t>
            </a:fld>
            <a:endParaRPr lang="en-US" dirty="0"/>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dirty="0"/>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11/10/2017</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dirty="0"/>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dirty="0"/>
          </a:p>
        </p:txBody>
      </p:sp>
    </p:spTree>
    <p:extLst>
      <p:ext uri="{BB962C8B-B14F-4D97-AF65-F5344CB8AC3E}">
        <p14:creationId xmlns:p14="http://schemas.microsoft.com/office/powerpoint/2010/main" val="1759981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dirty="0"/>
          </a:p>
        </p:txBody>
      </p:sp>
    </p:spTree>
    <p:extLst>
      <p:ext uri="{BB962C8B-B14F-4D97-AF65-F5344CB8AC3E}">
        <p14:creationId xmlns:p14="http://schemas.microsoft.com/office/powerpoint/2010/main" val="17682143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dirty="0"/>
          </a:p>
        </p:txBody>
      </p:sp>
    </p:spTree>
    <p:extLst>
      <p:ext uri="{BB962C8B-B14F-4D97-AF65-F5344CB8AC3E}">
        <p14:creationId xmlns:p14="http://schemas.microsoft.com/office/powerpoint/2010/main" val="274596388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dirty="0"/>
          </a:p>
        </p:txBody>
      </p:sp>
    </p:spTree>
    <p:extLst>
      <p:ext uri="{BB962C8B-B14F-4D97-AF65-F5344CB8AC3E}">
        <p14:creationId xmlns:p14="http://schemas.microsoft.com/office/powerpoint/2010/main" val="157475586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dirty="0"/>
          </a:p>
        </p:txBody>
      </p:sp>
    </p:spTree>
    <p:extLst>
      <p:ext uri="{BB962C8B-B14F-4D97-AF65-F5344CB8AC3E}">
        <p14:creationId xmlns:p14="http://schemas.microsoft.com/office/powerpoint/2010/main" val="42630358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dirty="0"/>
          </a:p>
        </p:txBody>
      </p:sp>
    </p:spTree>
    <p:extLst>
      <p:ext uri="{BB962C8B-B14F-4D97-AF65-F5344CB8AC3E}">
        <p14:creationId xmlns:p14="http://schemas.microsoft.com/office/powerpoint/2010/main" val="170753828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dirty="0"/>
          </a:p>
        </p:txBody>
      </p:sp>
    </p:spTree>
    <p:extLst>
      <p:ext uri="{BB962C8B-B14F-4D97-AF65-F5344CB8AC3E}">
        <p14:creationId xmlns:p14="http://schemas.microsoft.com/office/powerpoint/2010/main" val="242861419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dirty="0"/>
          </a:p>
        </p:txBody>
      </p:sp>
    </p:spTree>
    <p:extLst>
      <p:ext uri="{BB962C8B-B14F-4D97-AF65-F5344CB8AC3E}">
        <p14:creationId xmlns:p14="http://schemas.microsoft.com/office/powerpoint/2010/main" val="4453553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dirty="0"/>
          </a:p>
        </p:txBody>
      </p:sp>
    </p:spTree>
    <p:extLst>
      <p:ext uri="{BB962C8B-B14F-4D97-AF65-F5344CB8AC3E}">
        <p14:creationId xmlns:p14="http://schemas.microsoft.com/office/powerpoint/2010/main" val="36388864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dirty="0"/>
          </a:p>
        </p:txBody>
      </p:sp>
    </p:spTree>
    <p:extLst>
      <p:ext uri="{BB962C8B-B14F-4D97-AF65-F5344CB8AC3E}">
        <p14:creationId xmlns:p14="http://schemas.microsoft.com/office/powerpoint/2010/main" val="56405008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dirty="0"/>
          </a:p>
        </p:txBody>
      </p:sp>
    </p:spTree>
    <p:extLst>
      <p:ext uri="{BB962C8B-B14F-4D97-AF65-F5344CB8AC3E}">
        <p14:creationId xmlns:p14="http://schemas.microsoft.com/office/powerpoint/2010/main" val="229588673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dirty="0"/>
          </a:p>
        </p:txBody>
      </p:sp>
    </p:spTree>
    <p:extLst>
      <p:ext uri="{BB962C8B-B14F-4D97-AF65-F5344CB8AC3E}">
        <p14:creationId xmlns:p14="http://schemas.microsoft.com/office/powerpoint/2010/main" val="250482343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dirty="0"/>
          </a:p>
        </p:txBody>
      </p:sp>
    </p:spTree>
    <p:extLst>
      <p:ext uri="{BB962C8B-B14F-4D97-AF65-F5344CB8AC3E}">
        <p14:creationId xmlns:p14="http://schemas.microsoft.com/office/powerpoint/2010/main" val="199095107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dirty="0"/>
          </a:p>
        </p:txBody>
      </p:sp>
    </p:spTree>
    <p:extLst>
      <p:ext uri="{BB962C8B-B14F-4D97-AF65-F5344CB8AC3E}">
        <p14:creationId xmlns:p14="http://schemas.microsoft.com/office/powerpoint/2010/main" val="75652547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dirty="0"/>
          </a:p>
        </p:txBody>
      </p:sp>
    </p:spTree>
    <p:extLst>
      <p:ext uri="{BB962C8B-B14F-4D97-AF65-F5344CB8AC3E}">
        <p14:creationId xmlns:p14="http://schemas.microsoft.com/office/powerpoint/2010/main" val="41427625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dirty="0"/>
          </a:p>
        </p:txBody>
      </p:sp>
    </p:spTree>
    <p:extLst>
      <p:ext uri="{BB962C8B-B14F-4D97-AF65-F5344CB8AC3E}">
        <p14:creationId xmlns:p14="http://schemas.microsoft.com/office/powerpoint/2010/main" val="25451434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7" name="Picture Placeholder 6"/>
          <p:cNvSpPr>
            <a:spLocks noGrp="1"/>
          </p:cNvSpPr>
          <p:nvPr>
            <p:ph type="pic" sz="quarter" idx="13" hasCustomPrompt="1"/>
          </p:nvPr>
        </p:nvSpPr>
        <p:spPr>
          <a:xfrm>
            <a:off x="5321300" y="1426029"/>
            <a:ext cx="1625599" cy="16256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5" name="Title 4"/>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8944296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674922538"/>
      </p:ext>
    </p:extLst>
  </p:cSld>
  <p:clrMapOvr>
    <a:masterClrMapping/>
  </p:clrMapOvr>
  <p:extLst>
    <p:ext uri="{DCECCB84-F9BA-43D5-87BE-67443E8EF086}">
      <p15:sldGuideLst xmlns:p15="http://schemas.microsoft.com/office/powerpoint/2012/main">
        <p15:guide id="1" orient="horz" pos="2160" userDrawn="1">
          <p15:clr>
            <a:srgbClr val="FBAE40"/>
          </p15:clr>
        </p15:guide>
        <p15:guide id="2" pos="3840" userDrawn="1">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7" name="Picture Placeholder 6"/>
          <p:cNvSpPr>
            <a:spLocks noGrp="1"/>
          </p:cNvSpPr>
          <p:nvPr>
            <p:ph type="pic" sz="quarter" idx="13" hasCustomPrompt="1"/>
          </p:nvPr>
        </p:nvSpPr>
        <p:spPr>
          <a:xfrm>
            <a:off x="-11794" y="1610288"/>
            <a:ext cx="12203794" cy="2596147"/>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184106959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7" name="Picture Placeholder 6"/>
          <p:cNvSpPr>
            <a:spLocks noGrp="1"/>
          </p:cNvSpPr>
          <p:nvPr>
            <p:ph type="pic" sz="quarter" idx="13" hasCustomPrompt="1"/>
          </p:nvPr>
        </p:nvSpPr>
        <p:spPr>
          <a:xfrm>
            <a:off x="1624284"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4" name="Picture Placeholder 6"/>
          <p:cNvSpPr>
            <a:spLocks noGrp="1"/>
          </p:cNvSpPr>
          <p:nvPr>
            <p:ph type="pic" sz="quarter" idx="14" hasCustomPrompt="1"/>
          </p:nvPr>
        </p:nvSpPr>
        <p:spPr>
          <a:xfrm>
            <a:off x="3886560"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5" name="Picture Placeholder 6"/>
          <p:cNvSpPr>
            <a:spLocks noGrp="1"/>
          </p:cNvSpPr>
          <p:nvPr>
            <p:ph type="pic" sz="quarter" idx="15" hasCustomPrompt="1"/>
          </p:nvPr>
        </p:nvSpPr>
        <p:spPr>
          <a:xfrm>
            <a:off x="6148835"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6" name="Picture Placeholder 6"/>
          <p:cNvSpPr>
            <a:spLocks noGrp="1"/>
          </p:cNvSpPr>
          <p:nvPr>
            <p:ph type="pic" sz="quarter" idx="16" hasCustomPrompt="1"/>
          </p:nvPr>
        </p:nvSpPr>
        <p:spPr>
          <a:xfrm>
            <a:off x="8411113"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224686744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image 1">
    <p:spTree>
      <p:nvGrpSpPr>
        <p:cNvPr id="1" name=""/>
        <p:cNvGrpSpPr/>
        <p:nvPr/>
      </p:nvGrpSpPr>
      <p:grpSpPr>
        <a:xfrm>
          <a:off x="0" y="0"/>
          <a:ext cx="0" cy="0"/>
          <a:chOff x="0" y="0"/>
          <a:chExt cx="0" cy="0"/>
        </a:xfrm>
      </p:grpSpPr>
      <p:sp>
        <p:nvSpPr>
          <p:cNvPr id="16" name="Picture Placeholder 6"/>
          <p:cNvSpPr>
            <a:spLocks noGrp="1"/>
          </p:cNvSpPr>
          <p:nvPr>
            <p:ph type="pic" sz="quarter" idx="16" hasCustomPrompt="1"/>
          </p:nvPr>
        </p:nvSpPr>
        <p:spPr>
          <a:xfrm>
            <a:off x="4003859" y="1677673"/>
            <a:ext cx="2092142" cy="216027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7" name="Picture Placeholder 6"/>
          <p:cNvSpPr>
            <a:spLocks noGrp="1"/>
          </p:cNvSpPr>
          <p:nvPr>
            <p:ph type="pic" sz="quarter" idx="17" hasCustomPrompt="1"/>
          </p:nvPr>
        </p:nvSpPr>
        <p:spPr>
          <a:xfrm>
            <a:off x="1" y="1677672"/>
            <a:ext cx="3860800" cy="3986527"/>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8" name="Picture Placeholder 6"/>
          <p:cNvSpPr>
            <a:spLocks noGrp="1"/>
          </p:cNvSpPr>
          <p:nvPr>
            <p:ph type="pic" sz="quarter" idx="18" hasCustomPrompt="1"/>
          </p:nvPr>
        </p:nvSpPr>
        <p:spPr>
          <a:xfrm>
            <a:off x="4003858" y="3975100"/>
            <a:ext cx="4327341" cy="16891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9" name="Picture Placeholder 6"/>
          <p:cNvSpPr>
            <a:spLocks noGrp="1"/>
          </p:cNvSpPr>
          <p:nvPr>
            <p:ph type="pic" sz="quarter" idx="19" hasCustomPrompt="1"/>
          </p:nvPr>
        </p:nvSpPr>
        <p:spPr>
          <a:xfrm>
            <a:off x="8474256" y="3975100"/>
            <a:ext cx="3717744" cy="16891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Tree>
    <p:extLst>
      <p:ext uri="{BB962C8B-B14F-4D97-AF65-F5344CB8AC3E}">
        <p14:creationId xmlns:p14="http://schemas.microsoft.com/office/powerpoint/2010/main" val="319611986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1656397" y="1765301"/>
            <a:ext cx="8879205" cy="1803400"/>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413375244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1" y="2044829"/>
            <a:ext cx="2395205" cy="3638408"/>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6183080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6096000" y="1700012"/>
            <a:ext cx="6096000" cy="2975019"/>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32712731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Rectangle 7"/>
          <p:cNvSpPr/>
          <p:nvPr userDrawn="1"/>
        </p:nvSpPr>
        <p:spPr>
          <a:xfrm>
            <a:off x="0" y="6238754"/>
            <a:ext cx="12192000" cy="61924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userDrawn="1"/>
        </p:nvSpPr>
        <p:spPr>
          <a:xfrm>
            <a:off x="9715364" y="6372946"/>
            <a:ext cx="352813" cy="331932"/>
          </a:xfrm>
          <a:prstGeom prst="rect">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itle Placeholder 2"/>
          <p:cNvSpPr>
            <a:spLocks noGrp="1"/>
          </p:cNvSpPr>
          <p:nvPr>
            <p:ph type="title"/>
          </p:nvPr>
        </p:nvSpPr>
        <p:spPr>
          <a:xfrm>
            <a:off x="838200" y="434750"/>
            <a:ext cx="10515600" cy="614814"/>
          </a:xfrm>
          <a:prstGeom prst="rect">
            <a:avLst/>
          </a:prstGeom>
        </p:spPr>
        <p:txBody>
          <a:bodyPr vert="horz" lIns="91440" tIns="45720" rIns="91440" bIns="45720" rtlCol="0" anchor="ctr">
            <a:normAutofit/>
          </a:bodyPr>
          <a:lstStyle/>
          <a:p>
            <a:r>
              <a:rPr lang="en-US" dirty="0"/>
              <a:t>Click to edit Master title style</a:t>
            </a:r>
          </a:p>
        </p:txBody>
      </p:sp>
      <p:sp>
        <p:nvSpPr>
          <p:cNvPr id="21" name="Slide Number Placeholder 20"/>
          <p:cNvSpPr>
            <a:spLocks noGrp="1"/>
          </p:cNvSpPr>
          <p:nvPr>
            <p:ph type="sldNum" sz="quarter" idx="4"/>
          </p:nvPr>
        </p:nvSpPr>
        <p:spPr>
          <a:xfrm>
            <a:off x="9697724" y="6356350"/>
            <a:ext cx="388095" cy="365125"/>
          </a:xfrm>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a:t>
            </a:fld>
            <a:endParaRPr lang="en-US" dirty="0"/>
          </a:p>
        </p:txBody>
      </p:sp>
      <p:sp>
        <p:nvSpPr>
          <p:cNvPr id="24" name="Date Placeholder 23"/>
          <p:cNvSpPr>
            <a:spLocks noGrp="1"/>
          </p:cNvSpPr>
          <p:nvPr>
            <p:ph type="dt" sz="half" idx="2"/>
          </p:nvPr>
        </p:nvSpPr>
        <p:spPr>
          <a:xfrm>
            <a:off x="838199" y="6372946"/>
            <a:ext cx="1651001" cy="331932"/>
          </a:xfrm>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pic>
        <p:nvPicPr>
          <p:cNvPr id="2" name="Picture 1"/>
          <p:cNvPicPr>
            <a:picLocks noChangeAspect="1"/>
          </p:cNvPicPr>
          <p:nvPr userDrawn="1"/>
        </p:nvPicPr>
        <p:blipFill>
          <a:blip r:embed="rId10"/>
          <a:stretch>
            <a:fillRect/>
          </a:stretch>
        </p:blipFill>
        <p:spPr>
          <a:xfrm>
            <a:off x="10198443" y="6372946"/>
            <a:ext cx="531558" cy="331932"/>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Lst>
  <p:hf hdr="0" dt="0"/>
  <p:txStyles>
    <p:titleStyle>
      <a:lvl1pPr algn="ctr" defTabSz="914400" rtl="0" eaLnBrk="1" latinLnBrk="0" hangingPunct="1">
        <a:lnSpc>
          <a:spcPct val="90000"/>
        </a:lnSpc>
        <a:spcBef>
          <a:spcPct val="0"/>
        </a:spcBef>
        <a:buNone/>
        <a:defRPr sz="2500" b="0" i="0" kern="1200">
          <a:solidFill>
            <a:schemeClr val="tx1"/>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grpSp>
        <p:nvGrpSpPr>
          <p:cNvPr id="123" name="Group 122"/>
          <p:cNvGrpSpPr/>
          <p:nvPr/>
        </p:nvGrpSpPr>
        <p:grpSpPr>
          <a:xfrm>
            <a:off x="-11794" y="0"/>
            <a:ext cx="12203794" cy="6858000"/>
            <a:chOff x="-9152039" y="-3047288"/>
            <a:chExt cx="7588250" cy="4541838"/>
          </a:xfrm>
        </p:grpSpPr>
        <p:sp>
          <p:nvSpPr>
            <p:cNvPr id="67"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pic>
        <p:nvPicPr>
          <p:cNvPr id="125" name="Picture 124"/>
          <p:cNvPicPr>
            <a:picLocks noChangeAspect="1"/>
          </p:cNvPicPr>
          <p:nvPr/>
        </p:nvPicPr>
        <p:blipFill>
          <a:blip r:embed="rId3"/>
          <a:stretch>
            <a:fillRect/>
          </a:stretch>
        </p:blipFill>
        <p:spPr>
          <a:xfrm>
            <a:off x="4635103" y="2512098"/>
            <a:ext cx="2910000" cy="1833804"/>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drape"/>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10</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Page </a:t>
            </a:r>
            <a:r>
              <a:rPr lang="en-US" dirty="0">
                <a:solidFill>
                  <a:schemeClr val="accent5"/>
                </a:solidFill>
              </a:rPr>
              <a:t>Break</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1" name="Group 20"/>
          <p:cNvGrpSpPr/>
          <p:nvPr/>
        </p:nvGrpSpPr>
        <p:grpSpPr>
          <a:xfrm>
            <a:off x="1663699" y="2140980"/>
            <a:ext cx="8864601" cy="2923896"/>
            <a:chOff x="1663699" y="2102343"/>
            <a:chExt cx="8864601" cy="2923896"/>
          </a:xfrm>
        </p:grpSpPr>
        <p:sp>
          <p:nvSpPr>
            <p:cNvPr id="16" name="Rectangle 15"/>
            <p:cNvSpPr/>
            <p:nvPr/>
          </p:nvSpPr>
          <p:spPr>
            <a:xfrm>
              <a:off x="4441371" y="2102343"/>
              <a:ext cx="3309257" cy="2923896"/>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8" name="Straight Connector 17"/>
            <p:cNvCxnSpPr>
              <a:cxnSpLocks/>
            </p:cNvCxnSpPr>
            <p:nvPr/>
          </p:nvCxnSpPr>
          <p:spPr>
            <a:xfrm flipH="1">
              <a:off x="1663699" y="2102343"/>
              <a:ext cx="2777672"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flipH="1">
              <a:off x="7750628" y="5026239"/>
              <a:ext cx="2777672"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40" name="Rectangle 9"/>
            <p:cNvSpPr>
              <a:spLocks/>
            </p:cNvSpPr>
            <p:nvPr/>
          </p:nvSpPr>
          <p:spPr bwMode="auto">
            <a:xfrm>
              <a:off x="1663699" y="2292041"/>
              <a:ext cx="1978768" cy="13033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your </a:t>
              </a:r>
              <a:r>
                <a:rPr lang="en-US" sz="800" dirty="0" err="1">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41" name="Rectangle 9"/>
            <p:cNvSpPr>
              <a:spLocks/>
            </p:cNvSpPr>
            <p:nvPr/>
          </p:nvSpPr>
          <p:spPr bwMode="auto">
            <a:xfrm>
              <a:off x="8549532" y="3437719"/>
              <a:ext cx="1978768" cy="13033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your </a:t>
              </a:r>
              <a:r>
                <a:rPr lang="en-US" sz="800" dirty="0" err="1">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grpSp>
          <p:nvGrpSpPr>
            <p:cNvPr id="42" name="Group 41"/>
            <p:cNvGrpSpPr/>
            <p:nvPr/>
          </p:nvGrpSpPr>
          <p:grpSpPr>
            <a:xfrm>
              <a:off x="5487214" y="3157204"/>
              <a:ext cx="1217572" cy="814174"/>
              <a:chOff x="3562350" y="960437"/>
              <a:chExt cx="4978400" cy="3328988"/>
            </a:xfrm>
            <a:solidFill>
              <a:schemeClr val="tx1"/>
            </a:solidFill>
          </p:grpSpPr>
          <p:sp>
            <p:nvSpPr>
              <p:cNvPr id="46" name="Freeform 11"/>
              <p:cNvSpPr>
                <a:spLocks noEditPoints="1"/>
              </p:cNvSpPr>
              <p:nvPr/>
            </p:nvSpPr>
            <p:spPr bwMode="auto">
              <a:xfrm>
                <a:off x="5961063" y="1103312"/>
                <a:ext cx="549275" cy="593725"/>
              </a:xfrm>
              <a:custGeom>
                <a:avLst/>
                <a:gdLst>
                  <a:gd name="T0" fmla="*/ 162 w 181"/>
                  <a:gd name="T1" fmla="*/ 0 h 196"/>
                  <a:gd name="T2" fmla="*/ 143 w 181"/>
                  <a:gd name="T3" fmla="*/ 55 h 196"/>
                  <a:gd name="T4" fmla="*/ 93 w 181"/>
                  <a:gd name="T5" fmla="*/ 87 h 196"/>
                  <a:gd name="T6" fmla="*/ 22 w 181"/>
                  <a:gd name="T7" fmla="*/ 127 h 196"/>
                  <a:gd name="T8" fmla="*/ 7 w 181"/>
                  <a:gd name="T9" fmla="*/ 196 h 196"/>
                  <a:gd name="T10" fmla="*/ 44 w 181"/>
                  <a:gd name="T11" fmla="*/ 151 h 196"/>
                  <a:gd name="T12" fmla="*/ 106 w 181"/>
                  <a:gd name="T13" fmla="*/ 128 h 196"/>
                  <a:gd name="T14" fmla="*/ 172 w 181"/>
                  <a:gd name="T15" fmla="*/ 70 h 196"/>
                  <a:gd name="T16" fmla="*/ 162 w 181"/>
                  <a:gd name="T17" fmla="*/ 0 h 196"/>
                  <a:gd name="T18" fmla="*/ 162 w 181"/>
                  <a:gd name="T19" fmla="*/ 0 h 196"/>
                  <a:gd name="T20" fmla="*/ 162 w 181"/>
                  <a:gd name="T21" fmla="*/ 0 h 1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81" h="196">
                    <a:moveTo>
                      <a:pt x="162" y="0"/>
                    </a:moveTo>
                    <a:cubicBezTo>
                      <a:pt x="160" y="10"/>
                      <a:pt x="160" y="33"/>
                      <a:pt x="143" y="55"/>
                    </a:cubicBezTo>
                    <a:cubicBezTo>
                      <a:pt x="124" y="75"/>
                      <a:pt x="116" y="77"/>
                      <a:pt x="93" y="87"/>
                    </a:cubicBezTo>
                    <a:cubicBezTo>
                      <a:pt x="75" y="93"/>
                      <a:pt x="44" y="101"/>
                      <a:pt x="22" y="127"/>
                    </a:cubicBezTo>
                    <a:cubicBezTo>
                      <a:pt x="2" y="150"/>
                      <a:pt x="0" y="182"/>
                      <a:pt x="7" y="196"/>
                    </a:cubicBezTo>
                    <a:cubicBezTo>
                      <a:pt x="14" y="175"/>
                      <a:pt x="33" y="156"/>
                      <a:pt x="44" y="151"/>
                    </a:cubicBezTo>
                    <a:cubicBezTo>
                      <a:pt x="70" y="136"/>
                      <a:pt x="84" y="135"/>
                      <a:pt x="106" y="128"/>
                    </a:cubicBezTo>
                    <a:cubicBezTo>
                      <a:pt x="136" y="116"/>
                      <a:pt x="158" y="102"/>
                      <a:pt x="172" y="70"/>
                    </a:cubicBezTo>
                    <a:cubicBezTo>
                      <a:pt x="181" y="49"/>
                      <a:pt x="176" y="17"/>
                      <a:pt x="162" y="0"/>
                    </a:cubicBezTo>
                    <a:close/>
                    <a:moveTo>
                      <a:pt x="162" y="0"/>
                    </a:moveTo>
                    <a:cubicBezTo>
                      <a:pt x="162" y="0"/>
                      <a:pt x="162" y="0"/>
                      <a:pt x="16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12"/>
              <p:cNvSpPr>
                <a:spLocks noEditPoints="1"/>
              </p:cNvSpPr>
              <p:nvPr/>
            </p:nvSpPr>
            <p:spPr bwMode="auto">
              <a:xfrm>
                <a:off x="5054600" y="2449512"/>
                <a:ext cx="1903413" cy="1816100"/>
              </a:xfrm>
              <a:custGeom>
                <a:avLst/>
                <a:gdLst>
                  <a:gd name="T0" fmla="*/ 573 w 626"/>
                  <a:gd name="T1" fmla="*/ 155 h 599"/>
                  <a:gd name="T2" fmla="*/ 496 w 626"/>
                  <a:gd name="T3" fmla="*/ 155 h 599"/>
                  <a:gd name="T4" fmla="*/ 496 w 626"/>
                  <a:gd name="T5" fmla="*/ 139 h 599"/>
                  <a:gd name="T6" fmla="*/ 554 w 626"/>
                  <a:gd name="T7" fmla="*/ 81 h 599"/>
                  <a:gd name="T8" fmla="*/ 496 w 626"/>
                  <a:gd name="T9" fmla="*/ 23 h 599"/>
                  <a:gd name="T10" fmla="*/ 496 w 626"/>
                  <a:gd name="T11" fmla="*/ 14 h 599"/>
                  <a:gd name="T12" fmla="*/ 481 w 626"/>
                  <a:gd name="T13" fmla="*/ 0 h 599"/>
                  <a:gd name="T14" fmla="*/ 366 w 626"/>
                  <a:gd name="T15" fmla="*/ 0 h 599"/>
                  <a:gd name="T16" fmla="*/ 352 w 626"/>
                  <a:gd name="T17" fmla="*/ 14 h 599"/>
                  <a:gd name="T18" fmla="*/ 352 w 626"/>
                  <a:gd name="T19" fmla="*/ 155 h 599"/>
                  <a:gd name="T20" fmla="*/ 53 w 626"/>
                  <a:gd name="T21" fmla="*/ 155 h 599"/>
                  <a:gd name="T22" fmla="*/ 0 w 626"/>
                  <a:gd name="T23" fmla="*/ 208 h 599"/>
                  <a:gd name="T24" fmla="*/ 53 w 626"/>
                  <a:gd name="T25" fmla="*/ 262 h 599"/>
                  <a:gd name="T26" fmla="*/ 272 w 626"/>
                  <a:gd name="T27" fmla="*/ 262 h 599"/>
                  <a:gd name="T28" fmla="*/ 272 w 626"/>
                  <a:gd name="T29" fmla="*/ 517 h 599"/>
                  <a:gd name="T30" fmla="*/ 228 w 626"/>
                  <a:gd name="T31" fmla="*/ 517 h 599"/>
                  <a:gd name="T32" fmla="*/ 188 w 626"/>
                  <a:gd name="T33" fmla="*/ 558 h 599"/>
                  <a:gd name="T34" fmla="*/ 228 w 626"/>
                  <a:gd name="T35" fmla="*/ 599 h 599"/>
                  <a:gd name="T36" fmla="*/ 397 w 626"/>
                  <a:gd name="T37" fmla="*/ 599 h 599"/>
                  <a:gd name="T38" fmla="*/ 438 w 626"/>
                  <a:gd name="T39" fmla="*/ 558 h 599"/>
                  <a:gd name="T40" fmla="*/ 397 w 626"/>
                  <a:gd name="T41" fmla="*/ 517 h 599"/>
                  <a:gd name="T42" fmla="*/ 354 w 626"/>
                  <a:gd name="T43" fmla="*/ 517 h 599"/>
                  <a:gd name="T44" fmla="*/ 354 w 626"/>
                  <a:gd name="T45" fmla="*/ 262 h 599"/>
                  <a:gd name="T46" fmla="*/ 573 w 626"/>
                  <a:gd name="T47" fmla="*/ 262 h 599"/>
                  <a:gd name="T48" fmla="*/ 626 w 626"/>
                  <a:gd name="T49" fmla="*/ 208 h 599"/>
                  <a:gd name="T50" fmla="*/ 573 w 626"/>
                  <a:gd name="T51" fmla="*/ 155 h 599"/>
                  <a:gd name="T52" fmla="*/ 496 w 626"/>
                  <a:gd name="T53" fmla="*/ 62 h 599"/>
                  <a:gd name="T54" fmla="*/ 515 w 626"/>
                  <a:gd name="T55" fmla="*/ 81 h 599"/>
                  <a:gd name="T56" fmla="*/ 496 w 626"/>
                  <a:gd name="T57" fmla="*/ 99 h 599"/>
                  <a:gd name="T58" fmla="*/ 496 w 626"/>
                  <a:gd name="T59" fmla="*/ 62 h 599"/>
                  <a:gd name="T60" fmla="*/ 496 w 626"/>
                  <a:gd name="T61" fmla="*/ 62 h 599"/>
                  <a:gd name="T62" fmla="*/ 496 w 626"/>
                  <a:gd name="T63" fmla="*/ 62 h 5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626" h="599">
                    <a:moveTo>
                      <a:pt x="573" y="155"/>
                    </a:moveTo>
                    <a:cubicBezTo>
                      <a:pt x="496" y="155"/>
                      <a:pt x="496" y="155"/>
                      <a:pt x="496" y="155"/>
                    </a:cubicBezTo>
                    <a:cubicBezTo>
                      <a:pt x="496" y="139"/>
                      <a:pt x="496" y="139"/>
                      <a:pt x="496" y="139"/>
                    </a:cubicBezTo>
                    <a:cubicBezTo>
                      <a:pt x="528" y="139"/>
                      <a:pt x="554" y="113"/>
                      <a:pt x="554" y="81"/>
                    </a:cubicBezTo>
                    <a:cubicBezTo>
                      <a:pt x="554" y="49"/>
                      <a:pt x="528" y="23"/>
                      <a:pt x="496" y="23"/>
                    </a:cubicBezTo>
                    <a:cubicBezTo>
                      <a:pt x="496" y="14"/>
                      <a:pt x="496" y="14"/>
                      <a:pt x="496" y="14"/>
                    </a:cubicBezTo>
                    <a:cubicBezTo>
                      <a:pt x="496" y="6"/>
                      <a:pt x="489" y="0"/>
                      <a:pt x="481" y="0"/>
                    </a:cubicBezTo>
                    <a:cubicBezTo>
                      <a:pt x="366" y="0"/>
                      <a:pt x="366" y="0"/>
                      <a:pt x="366" y="0"/>
                    </a:cubicBezTo>
                    <a:cubicBezTo>
                      <a:pt x="358" y="0"/>
                      <a:pt x="352" y="6"/>
                      <a:pt x="352" y="14"/>
                    </a:cubicBezTo>
                    <a:cubicBezTo>
                      <a:pt x="352" y="155"/>
                      <a:pt x="352" y="155"/>
                      <a:pt x="352" y="155"/>
                    </a:cubicBezTo>
                    <a:cubicBezTo>
                      <a:pt x="53" y="155"/>
                      <a:pt x="53" y="155"/>
                      <a:pt x="53" y="155"/>
                    </a:cubicBezTo>
                    <a:cubicBezTo>
                      <a:pt x="24" y="155"/>
                      <a:pt x="0" y="179"/>
                      <a:pt x="0" y="208"/>
                    </a:cubicBezTo>
                    <a:cubicBezTo>
                      <a:pt x="0" y="238"/>
                      <a:pt x="24" y="262"/>
                      <a:pt x="53" y="262"/>
                    </a:cubicBezTo>
                    <a:cubicBezTo>
                      <a:pt x="272" y="262"/>
                      <a:pt x="272" y="262"/>
                      <a:pt x="272" y="262"/>
                    </a:cubicBezTo>
                    <a:cubicBezTo>
                      <a:pt x="272" y="517"/>
                      <a:pt x="272" y="517"/>
                      <a:pt x="272" y="517"/>
                    </a:cubicBezTo>
                    <a:cubicBezTo>
                      <a:pt x="228" y="517"/>
                      <a:pt x="228" y="517"/>
                      <a:pt x="228" y="517"/>
                    </a:cubicBezTo>
                    <a:cubicBezTo>
                      <a:pt x="206" y="517"/>
                      <a:pt x="188" y="536"/>
                      <a:pt x="188" y="558"/>
                    </a:cubicBezTo>
                    <a:cubicBezTo>
                      <a:pt x="188" y="581"/>
                      <a:pt x="206" y="599"/>
                      <a:pt x="228" y="599"/>
                    </a:cubicBezTo>
                    <a:cubicBezTo>
                      <a:pt x="397" y="599"/>
                      <a:pt x="397" y="599"/>
                      <a:pt x="397" y="599"/>
                    </a:cubicBezTo>
                    <a:cubicBezTo>
                      <a:pt x="420" y="599"/>
                      <a:pt x="438" y="581"/>
                      <a:pt x="438" y="558"/>
                    </a:cubicBezTo>
                    <a:cubicBezTo>
                      <a:pt x="438" y="536"/>
                      <a:pt x="420" y="517"/>
                      <a:pt x="397" y="517"/>
                    </a:cubicBezTo>
                    <a:cubicBezTo>
                      <a:pt x="354" y="517"/>
                      <a:pt x="354" y="517"/>
                      <a:pt x="354" y="517"/>
                    </a:cubicBezTo>
                    <a:cubicBezTo>
                      <a:pt x="354" y="262"/>
                      <a:pt x="354" y="262"/>
                      <a:pt x="354" y="262"/>
                    </a:cubicBezTo>
                    <a:cubicBezTo>
                      <a:pt x="573" y="262"/>
                      <a:pt x="573" y="262"/>
                      <a:pt x="573" y="262"/>
                    </a:cubicBezTo>
                    <a:cubicBezTo>
                      <a:pt x="602" y="262"/>
                      <a:pt x="626" y="238"/>
                      <a:pt x="626" y="208"/>
                    </a:cubicBezTo>
                    <a:cubicBezTo>
                      <a:pt x="626" y="179"/>
                      <a:pt x="602" y="155"/>
                      <a:pt x="573" y="155"/>
                    </a:cubicBezTo>
                    <a:close/>
                    <a:moveTo>
                      <a:pt x="496" y="62"/>
                    </a:moveTo>
                    <a:cubicBezTo>
                      <a:pt x="506" y="62"/>
                      <a:pt x="515" y="70"/>
                      <a:pt x="515" y="81"/>
                    </a:cubicBezTo>
                    <a:cubicBezTo>
                      <a:pt x="515" y="91"/>
                      <a:pt x="506" y="99"/>
                      <a:pt x="496" y="99"/>
                    </a:cubicBezTo>
                    <a:lnTo>
                      <a:pt x="496" y="62"/>
                    </a:lnTo>
                    <a:close/>
                    <a:moveTo>
                      <a:pt x="496" y="62"/>
                    </a:moveTo>
                    <a:cubicBezTo>
                      <a:pt x="496" y="62"/>
                      <a:pt x="496" y="62"/>
                      <a:pt x="496" y="6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13"/>
              <p:cNvSpPr>
                <a:spLocks noEditPoints="1"/>
              </p:cNvSpPr>
              <p:nvPr/>
            </p:nvSpPr>
            <p:spPr bwMode="auto">
              <a:xfrm>
                <a:off x="3562350" y="1766887"/>
                <a:ext cx="2508250" cy="2522538"/>
              </a:xfrm>
              <a:custGeom>
                <a:avLst/>
                <a:gdLst>
                  <a:gd name="T0" fmla="*/ 823 w 825"/>
                  <a:gd name="T1" fmla="*/ 39 h 832"/>
                  <a:gd name="T2" fmla="*/ 793 w 825"/>
                  <a:gd name="T3" fmla="*/ 15 h 832"/>
                  <a:gd name="T4" fmla="*/ 654 w 825"/>
                  <a:gd name="T5" fmla="*/ 33 h 832"/>
                  <a:gd name="T6" fmla="*/ 603 w 825"/>
                  <a:gd name="T7" fmla="*/ 35 h 832"/>
                  <a:gd name="T8" fmla="*/ 464 w 825"/>
                  <a:gd name="T9" fmla="*/ 120 h 832"/>
                  <a:gd name="T10" fmla="*/ 321 w 825"/>
                  <a:gd name="T11" fmla="*/ 54 h 832"/>
                  <a:gd name="T12" fmla="*/ 397 w 825"/>
                  <a:gd name="T13" fmla="*/ 66 h 832"/>
                  <a:gd name="T14" fmla="*/ 363 w 825"/>
                  <a:gd name="T15" fmla="*/ 45 h 832"/>
                  <a:gd name="T16" fmla="*/ 247 w 825"/>
                  <a:gd name="T17" fmla="*/ 11 h 832"/>
                  <a:gd name="T18" fmla="*/ 157 w 825"/>
                  <a:gd name="T19" fmla="*/ 66 h 832"/>
                  <a:gd name="T20" fmla="*/ 87 w 825"/>
                  <a:gd name="T21" fmla="*/ 412 h 832"/>
                  <a:gd name="T22" fmla="*/ 105 w 825"/>
                  <a:gd name="T23" fmla="*/ 469 h 832"/>
                  <a:gd name="T24" fmla="*/ 41 w 825"/>
                  <a:gd name="T25" fmla="*/ 469 h 832"/>
                  <a:gd name="T26" fmla="*/ 0 w 825"/>
                  <a:gd name="T27" fmla="*/ 510 h 832"/>
                  <a:gd name="T28" fmla="*/ 0 w 825"/>
                  <a:gd name="T29" fmla="*/ 783 h 832"/>
                  <a:gd name="T30" fmla="*/ 41 w 825"/>
                  <a:gd name="T31" fmla="*/ 824 h 832"/>
                  <a:gd name="T32" fmla="*/ 82 w 825"/>
                  <a:gd name="T33" fmla="*/ 783 h 832"/>
                  <a:gd name="T34" fmla="*/ 82 w 825"/>
                  <a:gd name="T35" fmla="*/ 550 h 832"/>
                  <a:gd name="T36" fmla="*/ 270 w 825"/>
                  <a:gd name="T37" fmla="*/ 550 h 832"/>
                  <a:gd name="T38" fmla="*/ 270 w 825"/>
                  <a:gd name="T39" fmla="*/ 783 h 832"/>
                  <a:gd name="T40" fmla="*/ 310 w 825"/>
                  <a:gd name="T41" fmla="*/ 824 h 832"/>
                  <a:gd name="T42" fmla="*/ 351 w 825"/>
                  <a:gd name="T43" fmla="*/ 783 h 832"/>
                  <a:gd name="T44" fmla="*/ 351 w 825"/>
                  <a:gd name="T45" fmla="*/ 543 h 832"/>
                  <a:gd name="T46" fmla="*/ 437 w 825"/>
                  <a:gd name="T47" fmla="*/ 783 h 832"/>
                  <a:gd name="T48" fmla="*/ 515 w 825"/>
                  <a:gd name="T49" fmla="*/ 820 h 832"/>
                  <a:gd name="T50" fmla="*/ 553 w 825"/>
                  <a:gd name="T51" fmla="*/ 742 h 832"/>
                  <a:gd name="T52" fmla="*/ 442 w 825"/>
                  <a:gd name="T53" fmla="*/ 432 h 832"/>
                  <a:gd name="T54" fmla="*/ 403 w 825"/>
                  <a:gd name="T55" fmla="*/ 394 h 832"/>
                  <a:gd name="T56" fmla="*/ 343 w 825"/>
                  <a:gd name="T57" fmla="*/ 375 h 832"/>
                  <a:gd name="T58" fmla="*/ 382 w 825"/>
                  <a:gd name="T59" fmla="*/ 237 h 832"/>
                  <a:gd name="T60" fmla="*/ 278 w 825"/>
                  <a:gd name="T61" fmla="*/ 147 h 832"/>
                  <a:gd name="T62" fmla="*/ 446 w 825"/>
                  <a:gd name="T63" fmla="*/ 225 h 832"/>
                  <a:gd name="T64" fmla="*/ 494 w 825"/>
                  <a:gd name="T65" fmla="*/ 222 h 832"/>
                  <a:gd name="T66" fmla="*/ 657 w 825"/>
                  <a:gd name="T67" fmla="*/ 122 h 832"/>
                  <a:gd name="T68" fmla="*/ 681 w 825"/>
                  <a:gd name="T69" fmla="*/ 84 h 832"/>
                  <a:gd name="T70" fmla="*/ 800 w 825"/>
                  <a:gd name="T71" fmla="*/ 69 h 832"/>
                  <a:gd name="T72" fmla="*/ 823 w 825"/>
                  <a:gd name="T73" fmla="*/ 39 h 832"/>
                  <a:gd name="T74" fmla="*/ 823 w 825"/>
                  <a:gd name="T75" fmla="*/ 39 h 832"/>
                  <a:gd name="T76" fmla="*/ 823 w 825"/>
                  <a:gd name="T77" fmla="*/ 39 h 8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825" h="832">
                    <a:moveTo>
                      <a:pt x="823" y="39"/>
                    </a:moveTo>
                    <a:cubicBezTo>
                      <a:pt x="821" y="24"/>
                      <a:pt x="808" y="14"/>
                      <a:pt x="793" y="15"/>
                    </a:cubicBezTo>
                    <a:cubicBezTo>
                      <a:pt x="745" y="22"/>
                      <a:pt x="711" y="26"/>
                      <a:pt x="654" y="33"/>
                    </a:cubicBezTo>
                    <a:cubicBezTo>
                      <a:pt x="639" y="25"/>
                      <a:pt x="619" y="25"/>
                      <a:pt x="603" y="35"/>
                    </a:cubicBezTo>
                    <a:cubicBezTo>
                      <a:pt x="464" y="120"/>
                      <a:pt x="464" y="120"/>
                      <a:pt x="464" y="120"/>
                    </a:cubicBezTo>
                    <a:cubicBezTo>
                      <a:pt x="321" y="54"/>
                      <a:pt x="321" y="54"/>
                      <a:pt x="321" y="54"/>
                    </a:cubicBezTo>
                    <a:cubicBezTo>
                      <a:pt x="397" y="66"/>
                      <a:pt x="397" y="66"/>
                      <a:pt x="397" y="66"/>
                    </a:cubicBezTo>
                    <a:cubicBezTo>
                      <a:pt x="388" y="56"/>
                      <a:pt x="377" y="49"/>
                      <a:pt x="363" y="45"/>
                    </a:cubicBezTo>
                    <a:cubicBezTo>
                      <a:pt x="247" y="11"/>
                      <a:pt x="247" y="11"/>
                      <a:pt x="247" y="11"/>
                    </a:cubicBezTo>
                    <a:cubicBezTo>
                      <a:pt x="207" y="0"/>
                      <a:pt x="165" y="25"/>
                      <a:pt x="157" y="66"/>
                    </a:cubicBezTo>
                    <a:cubicBezTo>
                      <a:pt x="87" y="412"/>
                      <a:pt x="87" y="412"/>
                      <a:pt x="87" y="412"/>
                    </a:cubicBezTo>
                    <a:cubicBezTo>
                      <a:pt x="83" y="432"/>
                      <a:pt x="89" y="454"/>
                      <a:pt x="105" y="469"/>
                    </a:cubicBezTo>
                    <a:cubicBezTo>
                      <a:pt x="41" y="469"/>
                      <a:pt x="41" y="469"/>
                      <a:pt x="41" y="469"/>
                    </a:cubicBezTo>
                    <a:cubicBezTo>
                      <a:pt x="18" y="469"/>
                      <a:pt x="0" y="487"/>
                      <a:pt x="0" y="510"/>
                    </a:cubicBezTo>
                    <a:cubicBezTo>
                      <a:pt x="0" y="783"/>
                      <a:pt x="0" y="783"/>
                      <a:pt x="0" y="783"/>
                    </a:cubicBezTo>
                    <a:cubicBezTo>
                      <a:pt x="0" y="806"/>
                      <a:pt x="18" y="824"/>
                      <a:pt x="41" y="824"/>
                    </a:cubicBezTo>
                    <a:cubicBezTo>
                      <a:pt x="63" y="824"/>
                      <a:pt x="82" y="806"/>
                      <a:pt x="82" y="783"/>
                    </a:cubicBezTo>
                    <a:cubicBezTo>
                      <a:pt x="82" y="550"/>
                      <a:pt x="82" y="550"/>
                      <a:pt x="82" y="550"/>
                    </a:cubicBezTo>
                    <a:cubicBezTo>
                      <a:pt x="270" y="550"/>
                      <a:pt x="270" y="550"/>
                      <a:pt x="270" y="550"/>
                    </a:cubicBezTo>
                    <a:cubicBezTo>
                      <a:pt x="270" y="783"/>
                      <a:pt x="270" y="783"/>
                      <a:pt x="270" y="783"/>
                    </a:cubicBezTo>
                    <a:cubicBezTo>
                      <a:pt x="270" y="806"/>
                      <a:pt x="288" y="824"/>
                      <a:pt x="310" y="824"/>
                    </a:cubicBezTo>
                    <a:cubicBezTo>
                      <a:pt x="333" y="824"/>
                      <a:pt x="351" y="806"/>
                      <a:pt x="351" y="783"/>
                    </a:cubicBezTo>
                    <a:cubicBezTo>
                      <a:pt x="351" y="543"/>
                      <a:pt x="351" y="543"/>
                      <a:pt x="351" y="543"/>
                    </a:cubicBezTo>
                    <a:cubicBezTo>
                      <a:pt x="437" y="783"/>
                      <a:pt x="437" y="783"/>
                      <a:pt x="437" y="783"/>
                    </a:cubicBezTo>
                    <a:cubicBezTo>
                      <a:pt x="448" y="815"/>
                      <a:pt x="483" y="832"/>
                      <a:pt x="515" y="820"/>
                    </a:cubicBezTo>
                    <a:cubicBezTo>
                      <a:pt x="547" y="809"/>
                      <a:pt x="564" y="774"/>
                      <a:pt x="553" y="742"/>
                    </a:cubicBezTo>
                    <a:cubicBezTo>
                      <a:pt x="442" y="432"/>
                      <a:pt x="442" y="432"/>
                      <a:pt x="442" y="432"/>
                    </a:cubicBezTo>
                    <a:cubicBezTo>
                      <a:pt x="436" y="414"/>
                      <a:pt x="421" y="400"/>
                      <a:pt x="403" y="394"/>
                    </a:cubicBezTo>
                    <a:cubicBezTo>
                      <a:pt x="343" y="375"/>
                      <a:pt x="343" y="375"/>
                      <a:pt x="343" y="375"/>
                    </a:cubicBezTo>
                    <a:cubicBezTo>
                      <a:pt x="382" y="237"/>
                      <a:pt x="382" y="237"/>
                      <a:pt x="382" y="237"/>
                    </a:cubicBezTo>
                    <a:cubicBezTo>
                      <a:pt x="278" y="147"/>
                      <a:pt x="278" y="147"/>
                      <a:pt x="278" y="147"/>
                    </a:cubicBezTo>
                    <a:cubicBezTo>
                      <a:pt x="446" y="225"/>
                      <a:pt x="446" y="225"/>
                      <a:pt x="446" y="225"/>
                    </a:cubicBezTo>
                    <a:cubicBezTo>
                      <a:pt x="461" y="232"/>
                      <a:pt x="479" y="231"/>
                      <a:pt x="494" y="222"/>
                    </a:cubicBezTo>
                    <a:cubicBezTo>
                      <a:pt x="657" y="122"/>
                      <a:pt x="657" y="122"/>
                      <a:pt x="657" y="122"/>
                    </a:cubicBezTo>
                    <a:cubicBezTo>
                      <a:pt x="671" y="113"/>
                      <a:pt x="679" y="99"/>
                      <a:pt x="681" y="84"/>
                    </a:cubicBezTo>
                    <a:cubicBezTo>
                      <a:pt x="730" y="77"/>
                      <a:pt x="755" y="74"/>
                      <a:pt x="800" y="69"/>
                    </a:cubicBezTo>
                    <a:cubicBezTo>
                      <a:pt x="814" y="67"/>
                      <a:pt x="825" y="53"/>
                      <a:pt x="823" y="39"/>
                    </a:cubicBezTo>
                    <a:close/>
                    <a:moveTo>
                      <a:pt x="823" y="39"/>
                    </a:moveTo>
                    <a:cubicBezTo>
                      <a:pt x="823" y="39"/>
                      <a:pt x="823" y="39"/>
                      <a:pt x="823" y="3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14"/>
              <p:cNvSpPr>
                <a:spLocks noEditPoints="1"/>
              </p:cNvSpPr>
              <p:nvPr/>
            </p:nvSpPr>
            <p:spPr bwMode="auto">
              <a:xfrm>
                <a:off x="4340225" y="1079500"/>
                <a:ext cx="641350" cy="642938"/>
              </a:xfrm>
              <a:custGeom>
                <a:avLst/>
                <a:gdLst>
                  <a:gd name="T0" fmla="*/ 211 w 211"/>
                  <a:gd name="T1" fmla="*/ 106 h 212"/>
                  <a:gd name="T2" fmla="*/ 106 w 211"/>
                  <a:gd name="T3" fmla="*/ 212 h 212"/>
                  <a:gd name="T4" fmla="*/ 0 w 211"/>
                  <a:gd name="T5" fmla="*/ 106 h 212"/>
                  <a:gd name="T6" fmla="*/ 106 w 211"/>
                  <a:gd name="T7" fmla="*/ 0 h 212"/>
                  <a:gd name="T8" fmla="*/ 211 w 211"/>
                  <a:gd name="T9" fmla="*/ 106 h 212"/>
                  <a:gd name="T10" fmla="*/ 211 w 211"/>
                  <a:gd name="T11" fmla="*/ 106 h 212"/>
                  <a:gd name="T12" fmla="*/ 211 w 211"/>
                  <a:gd name="T13" fmla="*/ 106 h 212"/>
                </a:gdLst>
                <a:ahLst/>
                <a:cxnLst>
                  <a:cxn ang="0">
                    <a:pos x="T0" y="T1"/>
                  </a:cxn>
                  <a:cxn ang="0">
                    <a:pos x="T2" y="T3"/>
                  </a:cxn>
                  <a:cxn ang="0">
                    <a:pos x="T4" y="T5"/>
                  </a:cxn>
                  <a:cxn ang="0">
                    <a:pos x="T6" y="T7"/>
                  </a:cxn>
                  <a:cxn ang="0">
                    <a:pos x="T8" y="T9"/>
                  </a:cxn>
                  <a:cxn ang="0">
                    <a:pos x="T10" y="T11"/>
                  </a:cxn>
                  <a:cxn ang="0">
                    <a:pos x="T12" y="T13"/>
                  </a:cxn>
                </a:cxnLst>
                <a:rect l="0" t="0" r="r" b="b"/>
                <a:pathLst>
                  <a:path w="211" h="212">
                    <a:moveTo>
                      <a:pt x="211" y="106"/>
                    </a:moveTo>
                    <a:cubicBezTo>
                      <a:pt x="211" y="164"/>
                      <a:pt x="164" y="212"/>
                      <a:pt x="106" y="212"/>
                    </a:cubicBezTo>
                    <a:cubicBezTo>
                      <a:pt x="47" y="212"/>
                      <a:pt x="0" y="164"/>
                      <a:pt x="0" y="106"/>
                    </a:cubicBezTo>
                    <a:cubicBezTo>
                      <a:pt x="0" y="48"/>
                      <a:pt x="47" y="0"/>
                      <a:pt x="106" y="0"/>
                    </a:cubicBezTo>
                    <a:cubicBezTo>
                      <a:pt x="164" y="0"/>
                      <a:pt x="211" y="48"/>
                      <a:pt x="211" y="106"/>
                    </a:cubicBezTo>
                    <a:close/>
                    <a:moveTo>
                      <a:pt x="211" y="106"/>
                    </a:moveTo>
                    <a:cubicBezTo>
                      <a:pt x="211" y="106"/>
                      <a:pt x="211" y="106"/>
                      <a:pt x="211" y="10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15"/>
              <p:cNvSpPr>
                <a:spLocks noEditPoints="1"/>
              </p:cNvSpPr>
              <p:nvPr/>
            </p:nvSpPr>
            <p:spPr bwMode="auto">
              <a:xfrm>
                <a:off x="7450138" y="960437"/>
                <a:ext cx="641350" cy="642938"/>
              </a:xfrm>
              <a:custGeom>
                <a:avLst/>
                <a:gdLst>
                  <a:gd name="T0" fmla="*/ 211 w 211"/>
                  <a:gd name="T1" fmla="*/ 106 h 212"/>
                  <a:gd name="T2" fmla="*/ 105 w 211"/>
                  <a:gd name="T3" fmla="*/ 212 h 212"/>
                  <a:gd name="T4" fmla="*/ 0 w 211"/>
                  <a:gd name="T5" fmla="*/ 106 h 212"/>
                  <a:gd name="T6" fmla="*/ 105 w 211"/>
                  <a:gd name="T7" fmla="*/ 0 h 212"/>
                  <a:gd name="T8" fmla="*/ 211 w 211"/>
                  <a:gd name="T9" fmla="*/ 106 h 212"/>
                  <a:gd name="T10" fmla="*/ 211 w 211"/>
                  <a:gd name="T11" fmla="*/ 106 h 212"/>
                  <a:gd name="T12" fmla="*/ 211 w 211"/>
                  <a:gd name="T13" fmla="*/ 106 h 212"/>
                </a:gdLst>
                <a:ahLst/>
                <a:cxnLst>
                  <a:cxn ang="0">
                    <a:pos x="T0" y="T1"/>
                  </a:cxn>
                  <a:cxn ang="0">
                    <a:pos x="T2" y="T3"/>
                  </a:cxn>
                  <a:cxn ang="0">
                    <a:pos x="T4" y="T5"/>
                  </a:cxn>
                  <a:cxn ang="0">
                    <a:pos x="T6" y="T7"/>
                  </a:cxn>
                  <a:cxn ang="0">
                    <a:pos x="T8" y="T9"/>
                  </a:cxn>
                  <a:cxn ang="0">
                    <a:pos x="T10" y="T11"/>
                  </a:cxn>
                  <a:cxn ang="0">
                    <a:pos x="T12" y="T13"/>
                  </a:cxn>
                </a:cxnLst>
                <a:rect l="0" t="0" r="r" b="b"/>
                <a:pathLst>
                  <a:path w="211" h="212">
                    <a:moveTo>
                      <a:pt x="211" y="106"/>
                    </a:moveTo>
                    <a:cubicBezTo>
                      <a:pt x="211" y="164"/>
                      <a:pt x="164" y="212"/>
                      <a:pt x="105" y="212"/>
                    </a:cubicBezTo>
                    <a:cubicBezTo>
                      <a:pt x="47" y="212"/>
                      <a:pt x="0" y="164"/>
                      <a:pt x="0" y="106"/>
                    </a:cubicBezTo>
                    <a:cubicBezTo>
                      <a:pt x="0" y="48"/>
                      <a:pt x="47" y="0"/>
                      <a:pt x="105" y="0"/>
                    </a:cubicBezTo>
                    <a:cubicBezTo>
                      <a:pt x="164" y="0"/>
                      <a:pt x="211" y="48"/>
                      <a:pt x="211" y="106"/>
                    </a:cubicBezTo>
                    <a:close/>
                    <a:moveTo>
                      <a:pt x="211" y="106"/>
                    </a:moveTo>
                    <a:cubicBezTo>
                      <a:pt x="211" y="106"/>
                      <a:pt x="211" y="106"/>
                      <a:pt x="211" y="10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16"/>
              <p:cNvSpPr>
                <a:spLocks noEditPoints="1"/>
              </p:cNvSpPr>
              <p:nvPr/>
            </p:nvSpPr>
            <p:spPr bwMode="auto">
              <a:xfrm>
                <a:off x="6826250" y="1733550"/>
                <a:ext cx="1714500" cy="2555875"/>
              </a:xfrm>
              <a:custGeom>
                <a:avLst/>
                <a:gdLst>
                  <a:gd name="T0" fmla="*/ 523 w 564"/>
                  <a:gd name="T1" fmla="*/ 480 h 843"/>
                  <a:gd name="T2" fmla="*/ 445 w 564"/>
                  <a:gd name="T3" fmla="*/ 480 h 843"/>
                  <a:gd name="T4" fmla="*/ 474 w 564"/>
                  <a:gd name="T5" fmla="*/ 428 h 843"/>
                  <a:gd name="T6" fmla="*/ 474 w 564"/>
                  <a:gd name="T7" fmla="*/ 75 h 843"/>
                  <a:gd name="T8" fmla="*/ 397 w 564"/>
                  <a:gd name="T9" fmla="*/ 4 h 843"/>
                  <a:gd name="T10" fmla="*/ 276 w 564"/>
                  <a:gd name="T11" fmla="*/ 13 h 843"/>
                  <a:gd name="T12" fmla="*/ 211 w 564"/>
                  <a:gd name="T13" fmla="*/ 90 h 843"/>
                  <a:gd name="T14" fmla="*/ 216 w 564"/>
                  <a:gd name="T15" fmla="*/ 162 h 843"/>
                  <a:gd name="T16" fmla="*/ 316 w 564"/>
                  <a:gd name="T17" fmla="*/ 75 h 843"/>
                  <a:gd name="T18" fmla="*/ 231 w 564"/>
                  <a:gd name="T19" fmla="*/ 207 h 843"/>
                  <a:gd name="T20" fmla="*/ 67 w 564"/>
                  <a:gd name="T21" fmla="*/ 209 h 843"/>
                  <a:gd name="T22" fmla="*/ 17 w 564"/>
                  <a:gd name="T23" fmla="*/ 261 h 843"/>
                  <a:gd name="T24" fmla="*/ 68 w 564"/>
                  <a:gd name="T25" fmla="*/ 311 h 843"/>
                  <a:gd name="T26" fmla="*/ 68 w 564"/>
                  <a:gd name="T27" fmla="*/ 311 h 843"/>
                  <a:gd name="T28" fmla="*/ 260 w 564"/>
                  <a:gd name="T29" fmla="*/ 308 h 843"/>
                  <a:gd name="T30" fmla="*/ 302 w 564"/>
                  <a:gd name="T31" fmla="*/ 285 h 843"/>
                  <a:gd name="T32" fmla="*/ 402 w 564"/>
                  <a:gd name="T33" fmla="*/ 130 h 843"/>
                  <a:gd name="T34" fmla="*/ 347 w 564"/>
                  <a:gd name="T35" fmla="*/ 314 h 843"/>
                  <a:gd name="T36" fmla="*/ 284 w 564"/>
                  <a:gd name="T37" fmla="*/ 361 h 843"/>
                  <a:gd name="T38" fmla="*/ 232 w 564"/>
                  <a:gd name="T39" fmla="*/ 362 h 843"/>
                  <a:gd name="T40" fmla="*/ 234 w 564"/>
                  <a:gd name="T41" fmla="*/ 387 h 843"/>
                  <a:gd name="T42" fmla="*/ 165 w 564"/>
                  <a:gd name="T43" fmla="*/ 404 h 843"/>
                  <a:gd name="T44" fmla="*/ 121 w 564"/>
                  <a:gd name="T45" fmla="*/ 443 h 843"/>
                  <a:gd name="T46" fmla="*/ 11 w 564"/>
                  <a:gd name="T47" fmla="*/ 753 h 843"/>
                  <a:gd name="T48" fmla="*/ 48 w 564"/>
                  <a:gd name="T49" fmla="*/ 831 h 843"/>
                  <a:gd name="T50" fmla="*/ 126 w 564"/>
                  <a:gd name="T51" fmla="*/ 794 h 843"/>
                  <a:gd name="T52" fmla="*/ 212 w 564"/>
                  <a:gd name="T53" fmla="*/ 554 h 843"/>
                  <a:gd name="T54" fmla="*/ 212 w 564"/>
                  <a:gd name="T55" fmla="*/ 794 h 843"/>
                  <a:gd name="T56" fmla="*/ 253 w 564"/>
                  <a:gd name="T57" fmla="*/ 835 h 843"/>
                  <a:gd name="T58" fmla="*/ 294 w 564"/>
                  <a:gd name="T59" fmla="*/ 794 h 843"/>
                  <a:gd name="T60" fmla="*/ 294 w 564"/>
                  <a:gd name="T61" fmla="*/ 561 h 843"/>
                  <a:gd name="T62" fmla="*/ 483 w 564"/>
                  <a:gd name="T63" fmla="*/ 561 h 843"/>
                  <a:gd name="T64" fmla="*/ 483 w 564"/>
                  <a:gd name="T65" fmla="*/ 794 h 843"/>
                  <a:gd name="T66" fmla="*/ 524 w 564"/>
                  <a:gd name="T67" fmla="*/ 835 h 843"/>
                  <a:gd name="T68" fmla="*/ 564 w 564"/>
                  <a:gd name="T69" fmla="*/ 794 h 843"/>
                  <a:gd name="T70" fmla="*/ 564 w 564"/>
                  <a:gd name="T71" fmla="*/ 521 h 843"/>
                  <a:gd name="T72" fmla="*/ 523 w 564"/>
                  <a:gd name="T73" fmla="*/ 480 h 843"/>
                  <a:gd name="T74" fmla="*/ 523 w 564"/>
                  <a:gd name="T75" fmla="*/ 480 h 843"/>
                  <a:gd name="T76" fmla="*/ 523 w 564"/>
                  <a:gd name="T77" fmla="*/ 480 h 8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564" h="843">
                    <a:moveTo>
                      <a:pt x="523" y="480"/>
                    </a:moveTo>
                    <a:cubicBezTo>
                      <a:pt x="445" y="480"/>
                      <a:pt x="445" y="480"/>
                      <a:pt x="445" y="480"/>
                    </a:cubicBezTo>
                    <a:cubicBezTo>
                      <a:pt x="464" y="468"/>
                      <a:pt x="474" y="448"/>
                      <a:pt x="474" y="428"/>
                    </a:cubicBezTo>
                    <a:cubicBezTo>
                      <a:pt x="474" y="75"/>
                      <a:pt x="474" y="75"/>
                      <a:pt x="474" y="75"/>
                    </a:cubicBezTo>
                    <a:cubicBezTo>
                      <a:pt x="474" y="33"/>
                      <a:pt x="438" y="0"/>
                      <a:pt x="397" y="4"/>
                    </a:cubicBezTo>
                    <a:cubicBezTo>
                      <a:pt x="276" y="13"/>
                      <a:pt x="276" y="13"/>
                      <a:pt x="276" y="13"/>
                    </a:cubicBezTo>
                    <a:cubicBezTo>
                      <a:pt x="237" y="16"/>
                      <a:pt x="207" y="51"/>
                      <a:pt x="211" y="90"/>
                    </a:cubicBezTo>
                    <a:cubicBezTo>
                      <a:pt x="216" y="162"/>
                      <a:pt x="216" y="162"/>
                      <a:pt x="216" y="162"/>
                    </a:cubicBezTo>
                    <a:cubicBezTo>
                      <a:pt x="316" y="75"/>
                      <a:pt x="316" y="75"/>
                      <a:pt x="316" y="75"/>
                    </a:cubicBezTo>
                    <a:cubicBezTo>
                      <a:pt x="231" y="207"/>
                      <a:pt x="231" y="207"/>
                      <a:pt x="231" y="207"/>
                    </a:cubicBezTo>
                    <a:cubicBezTo>
                      <a:pt x="67" y="209"/>
                      <a:pt x="67" y="209"/>
                      <a:pt x="67" y="209"/>
                    </a:cubicBezTo>
                    <a:cubicBezTo>
                      <a:pt x="39" y="209"/>
                      <a:pt x="16" y="233"/>
                      <a:pt x="17" y="261"/>
                    </a:cubicBezTo>
                    <a:cubicBezTo>
                      <a:pt x="17" y="289"/>
                      <a:pt x="40" y="311"/>
                      <a:pt x="68" y="311"/>
                    </a:cubicBezTo>
                    <a:cubicBezTo>
                      <a:pt x="68" y="311"/>
                      <a:pt x="68" y="311"/>
                      <a:pt x="68" y="311"/>
                    </a:cubicBezTo>
                    <a:cubicBezTo>
                      <a:pt x="260" y="308"/>
                      <a:pt x="260" y="308"/>
                      <a:pt x="260" y="308"/>
                    </a:cubicBezTo>
                    <a:cubicBezTo>
                      <a:pt x="277" y="308"/>
                      <a:pt x="293" y="299"/>
                      <a:pt x="302" y="285"/>
                    </a:cubicBezTo>
                    <a:cubicBezTo>
                      <a:pt x="402" y="130"/>
                      <a:pt x="402" y="130"/>
                      <a:pt x="402" y="130"/>
                    </a:cubicBezTo>
                    <a:cubicBezTo>
                      <a:pt x="347" y="314"/>
                      <a:pt x="347" y="314"/>
                      <a:pt x="347" y="314"/>
                    </a:cubicBezTo>
                    <a:cubicBezTo>
                      <a:pt x="338" y="342"/>
                      <a:pt x="312" y="361"/>
                      <a:pt x="284" y="361"/>
                    </a:cubicBezTo>
                    <a:cubicBezTo>
                      <a:pt x="255" y="362"/>
                      <a:pt x="267" y="362"/>
                      <a:pt x="232" y="362"/>
                    </a:cubicBezTo>
                    <a:cubicBezTo>
                      <a:pt x="234" y="387"/>
                      <a:pt x="234" y="387"/>
                      <a:pt x="234" y="387"/>
                    </a:cubicBezTo>
                    <a:cubicBezTo>
                      <a:pt x="165" y="404"/>
                      <a:pt x="165" y="404"/>
                      <a:pt x="165" y="404"/>
                    </a:cubicBezTo>
                    <a:cubicBezTo>
                      <a:pt x="145" y="409"/>
                      <a:pt x="128" y="424"/>
                      <a:pt x="121" y="443"/>
                    </a:cubicBezTo>
                    <a:cubicBezTo>
                      <a:pt x="11" y="753"/>
                      <a:pt x="11" y="753"/>
                      <a:pt x="11" y="753"/>
                    </a:cubicBezTo>
                    <a:cubicBezTo>
                      <a:pt x="0" y="785"/>
                      <a:pt x="16" y="820"/>
                      <a:pt x="48" y="831"/>
                    </a:cubicBezTo>
                    <a:cubicBezTo>
                      <a:pt x="80" y="843"/>
                      <a:pt x="115" y="826"/>
                      <a:pt x="126" y="794"/>
                    </a:cubicBezTo>
                    <a:cubicBezTo>
                      <a:pt x="212" y="554"/>
                      <a:pt x="212" y="554"/>
                      <a:pt x="212" y="554"/>
                    </a:cubicBezTo>
                    <a:cubicBezTo>
                      <a:pt x="212" y="794"/>
                      <a:pt x="212" y="794"/>
                      <a:pt x="212" y="794"/>
                    </a:cubicBezTo>
                    <a:cubicBezTo>
                      <a:pt x="212" y="817"/>
                      <a:pt x="231" y="835"/>
                      <a:pt x="253" y="835"/>
                    </a:cubicBezTo>
                    <a:cubicBezTo>
                      <a:pt x="276" y="835"/>
                      <a:pt x="294" y="817"/>
                      <a:pt x="294" y="794"/>
                    </a:cubicBezTo>
                    <a:cubicBezTo>
                      <a:pt x="294" y="561"/>
                      <a:pt x="294" y="561"/>
                      <a:pt x="294" y="561"/>
                    </a:cubicBezTo>
                    <a:cubicBezTo>
                      <a:pt x="483" y="561"/>
                      <a:pt x="483" y="561"/>
                      <a:pt x="483" y="561"/>
                    </a:cubicBezTo>
                    <a:cubicBezTo>
                      <a:pt x="483" y="794"/>
                      <a:pt x="483" y="794"/>
                      <a:pt x="483" y="794"/>
                    </a:cubicBezTo>
                    <a:cubicBezTo>
                      <a:pt x="483" y="817"/>
                      <a:pt x="501" y="835"/>
                      <a:pt x="524" y="835"/>
                    </a:cubicBezTo>
                    <a:cubicBezTo>
                      <a:pt x="546" y="835"/>
                      <a:pt x="564" y="817"/>
                      <a:pt x="564" y="794"/>
                    </a:cubicBezTo>
                    <a:cubicBezTo>
                      <a:pt x="564" y="521"/>
                      <a:pt x="564" y="521"/>
                      <a:pt x="564" y="521"/>
                    </a:cubicBezTo>
                    <a:cubicBezTo>
                      <a:pt x="564" y="498"/>
                      <a:pt x="546" y="480"/>
                      <a:pt x="523" y="480"/>
                    </a:cubicBezTo>
                    <a:close/>
                    <a:moveTo>
                      <a:pt x="523" y="480"/>
                    </a:moveTo>
                    <a:cubicBezTo>
                      <a:pt x="523" y="480"/>
                      <a:pt x="523" y="480"/>
                      <a:pt x="523" y="48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3266441994"/>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11</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Company </a:t>
            </a:r>
            <a:r>
              <a:rPr lang="en-US" dirty="0">
                <a:solidFill>
                  <a:schemeClr val="accent5"/>
                </a:solidFill>
              </a:rPr>
              <a:t>History</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3" name="Rectangle 2"/>
          <p:cNvSpPr/>
          <p:nvPr/>
        </p:nvSpPr>
        <p:spPr>
          <a:xfrm>
            <a:off x="1656397" y="3568700"/>
            <a:ext cx="3810220" cy="199086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p:cNvGrpSpPr/>
          <p:nvPr/>
        </p:nvGrpSpPr>
        <p:grpSpPr>
          <a:xfrm>
            <a:off x="5856322" y="3968032"/>
            <a:ext cx="4679280" cy="1591530"/>
            <a:chOff x="1680032" y="2693398"/>
            <a:chExt cx="3780641" cy="1285882"/>
          </a:xfrm>
        </p:grpSpPr>
        <p:sp>
          <p:nvSpPr>
            <p:cNvPr id="23" name="Rectangle 4"/>
            <p:cNvSpPr>
              <a:spLocks/>
            </p:cNvSpPr>
            <p:nvPr/>
          </p:nvSpPr>
          <p:spPr bwMode="auto">
            <a:xfrm>
              <a:off x="1680032" y="3621937"/>
              <a:ext cx="3780641" cy="357343"/>
            </a:xfrm>
            <a:prstGeom prst="rect">
              <a:avLst/>
            </a:prstGeom>
            <a:solidFill>
              <a:schemeClr val="bg1">
                <a:lumMod val="85000"/>
              </a:schemeClr>
            </a:solidFill>
            <a:ln>
              <a:noFill/>
            </a:ln>
            <a:extLst/>
          </p:spPr>
          <p:txBody>
            <a:bodyPr lIns="0" tIns="0" rIns="0" bIns="0"/>
            <a:lstStyle/>
            <a:p>
              <a:endParaRPr lang="en-US" dirty="0">
                <a:solidFill>
                  <a:schemeClr val="bg1"/>
                </a:solidFill>
              </a:endParaRPr>
            </a:p>
          </p:txBody>
        </p:sp>
        <p:sp>
          <p:nvSpPr>
            <p:cNvPr id="24" name="Rectangle 4"/>
            <p:cNvSpPr>
              <a:spLocks/>
            </p:cNvSpPr>
            <p:nvPr/>
          </p:nvSpPr>
          <p:spPr bwMode="auto">
            <a:xfrm>
              <a:off x="1680032" y="2915881"/>
              <a:ext cx="3780641" cy="357343"/>
            </a:xfrm>
            <a:prstGeom prst="rect">
              <a:avLst/>
            </a:prstGeom>
            <a:solidFill>
              <a:schemeClr val="bg1">
                <a:lumMod val="95000"/>
              </a:schemeClr>
            </a:solidFill>
            <a:ln>
              <a:noFill/>
            </a:ln>
            <a:extLst/>
          </p:spPr>
          <p:txBody>
            <a:bodyPr lIns="0" tIns="0" rIns="0" bIns="0"/>
            <a:lstStyle/>
            <a:p>
              <a:endParaRPr lang="en-US" dirty="0">
                <a:solidFill>
                  <a:schemeClr val="bg1"/>
                </a:solidFill>
              </a:endParaRPr>
            </a:p>
          </p:txBody>
        </p:sp>
        <p:sp>
          <p:nvSpPr>
            <p:cNvPr id="25" name="Rectangle 17"/>
            <p:cNvSpPr>
              <a:spLocks/>
            </p:cNvSpPr>
            <p:nvPr/>
          </p:nvSpPr>
          <p:spPr bwMode="auto">
            <a:xfrm>
              <a:off x="1797605" y="2697010"/>
              <a:ext cx="970024" cy="1964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LOREM IPSUM</a:t>
              </a:r>
            </a:p>
          </p:txBody>
        </p:sp>
        <p:sp>
          <p:nvSpPr>
            <p:cNvPr id="26" name="Rectangle 17"/>
            <p:cNvSpPr>
              <a:spLocks/>
            </p:cNvSpPr>
            <p:nvPr/>
          </p:nvSpPr>
          <p:spPr bwMode="auto">
            <a:xfrm>
              <a:off x="2999135" y="2693398"/>
              <a:ext cx="1212185" cy="2036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DOLOR SIT AMET</a:t>
              </a:r>
            </a:p>
          </p:txBody>
        </p:sp>
        <p:grpSp>
          <p:nvGrpSpPr>
            <p:cNvPr id="27" name="Group 26"/>
            <p:cNvGrpSpPr/>
            <p:nvPr/>
          </p:nvGrpSpPr>
          <p:grpSpPr>
            <a:xfrm>
              <a:off x="2836165" y="2717640"/>
              <a:ext cx="1468374" cy="1261640"/>
              <a:chOff x="2810345" y="2717640"/>
              <a:chExt cx="1468374" cy="1261640"/>
            </a:xfrm>
          </p:grpSpPr>
          <p:cxnSp>
            <p:nvCxnSpPr>
              <p:cNvPr id="32" name="Straight Connector 31"/>
              <p:cNvCxnSpPr/>
              <p:nvPr/>
            </p:nvCxnSpPr>
            <p:spPr bwMode="auto">
              <a:xfrm>
                <a:off x="2810345"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33" name="Straight Connector 32"/>
              <p:cNvCxnSpPr/>
              <p:nvPr/>
            </p:nvCxnSpPr>
            <p:spPr bwMode="auto">
              <a:xfrm>
                <a:off x="4278719"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grpSp>
        <p:sp>
          <p:nvSpPr>
            <p:cNvPr id="28" name="Rectangle 17"/>
            <p:cNvSpPr>
              <a:spLocks/>
            </p:cNvSpPr>
            <p:nvPr/>
          </p:nvSpPr>
          <p:spPr bwMode="auto">
            <a:xfrm>
              <a:off x="4526183" y="2710558"/>
              <a:ext cx="576856" cy="169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AMOUNT</a:t>
              </a:r>
            </a:p>
          </p:txBody>
        </p:sp>
        <p:sp>
          <p:nvSpPr>
            <p:cNvPr id="29" name="Rectangle 12"/>
            <p:cNvSpPr>
              <a:spLocks/>
            </p:cNvSpPr>
            <p:nvPr/>
          </p:nvSpPr>
          <p:spPr bwMode="auto">
            <a:xfrm>
              <a:off x="1801271" y="2849305"/>
              <a:ext cx="937729"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p:txBody>
        </p:sp>
        <p:sp>
          <p:nvSpPr>
            <p:cNvPr id="30" name="Rectangle 12"/>
            <p:cNvSpPr>
              <a:spLocks/>
            </p:cNvSpPr>
            <p:nvPr/>
          </p:nvSpPr>
          <p:spPr bwMode="auto">
            <a:xfrm>
              <a:off x="2999135" y="2849305"/>
              <a:ext cx="1056601"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p:txBody>
        </p:sp>
        <p:sp>
          <p:nvSpPr>
            <p:cNvPr id="31" name="Rectangle 12"/>
            <p:cNvSpPr>
              <a:spLocks/>
            </p:cNvSpPr>
            <p:nvPr/>
          </p:nvSpPr>
          <p:spPr bwMode="auto">
            <a:xfrm>
              <a:off x="4526183" y="2849305"/>
              <a:ext cx="837145"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651,501</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10,0000</a:t>
              </a:r>
            </a:p>
          </p:txBody>
        </p:sp>
      </p:grpSp>
      <p:sp>
        <p:nvSpPr>
          <p:cNvPr id="53" name="Rectangle 4"/>
          <p:cNvSpPr>
            <a:spLocks/>
          </p:cNvSpPr>
          <p:nvPr/>
        </p:nvSpPr>
        <p:spPr bwMode="auto">
          <a:xfrm>
            <a:off x="1972611" y="4048501"/>
            <a:ext cx="3177791" cy="10014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 created a very spacious feeling. The simplicity suggests strength and the spaciousness contributes. This letterhead design is meant to project an image of</a:t>
            </a:r>
          </a:p>
        </p:txBody>
      </p:sp>
      <p:sp>
        <p:nvSpPr>
          <p:cNvPr id="6" name="Picture Placeholder 5">
            <a:extLst>
              <a:ext uri="{FF2B5EF4-FFF2-40B4-BE49-F238E27FC236}">
                <a16:creationId xmlns:a16="http://schemas.microsoft.com/office/drawing/2014/main" id="{74D90AAA-A942-4613-8D87-F8FF1C688F60}"/>
              </a:ext>
            </a:extLst>
          </p:cNvPr>
          <p:cNvSpPr>
            <a:spLocks noGrp="1"/>
          </p:cNvSpPr>
          <p:nvPr>
            <p:ph type="pic" sz="quarter" idx="19"/>
          </p:nvPr>
        </p:nvSpPr>
        <p:spPr/>
      </p:sp>
    </p:spTree>
    <p:extLst>
      <p:ext uri="{BB962C8B-B14F-4D97-AF65-F5344CB8AC3E}">
        <p14:creationId xmlns:p14="http://schemas.microsoft.com/office/powerpoint/2010/main" val="1542296055"/>
      </p:ext>
    </p:extLst>
  </p:cSld>
  <p:clrMapOvr>
    <a:masterClrMapping/>
  </p:clrMapOvr>
  <mc:AlternateContent xmlns:mc="http://schemas.openxmlformats.org/markup-compatibility/2006" xmlns:p14="http://schemas.microsoft.com/office/powerpoint/2010/main">
    <mc:Choice Requires="p14">
      <p:transition spd="slow" p14:dur="3900">
        <p14:glitter pattern="hexago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12</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Company </a:t>
            </a:r>
            <a:r>
              <a:rPr lang="en-US" dirty="0">
                <a:solidFill>
                  <a:schemeClr val="accent5"/>
                </a:solidFill>
              </a:rPr>
              <a:t>Timeline</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1" name="Group 20"/>
          <p:cNvGrpSpPr/>
          <p:nvPr/>
        </p:nvGrpSpPr>
        <p:grpSpPr>
          <a:xfrm>
            <a:off x="1577601" y="1959204"/>
            <a:ext cx="9036797" cy="3886209"/>
            <a:chOff x="1577601" y="1715506"/>
            <a:chExt cx="9036797" cy="3886209"/>
          </a:xfrm>
        </p:grpSpPr>
        <p:grpSp>
          <p:nvGrpSpPr>
            <p:cNvPr id="15" name="Group 14"/>
            <p:cNvGrpSpPr/>
            <p:nvPr/>
          </p:nvGrpSpPr>
          <p:grpSpPr>
            <a:xfrm>
              <a:off x="1690914" y="3047263"/>
              <a:ext cx="8810172" cy="1074058"/>
              <a:chOff x="1690914" y="2519229"/>
              <a:chExt cx="8810172" cy="1074058"/>
            </a:xfrm>
          </p:grpSpPr>
          <p:grpSp>
            <p:nvGrpSpPr>
              <p:cNvPr id="8" name="Group 7"/>
              <p:cNvGrpSpPr/>
              <p:nvPr/>
            </p:nvGrpSpPr>
            <p:grpSpPr>
              <a:xfrm>
                <a:off x="1690914" y="2519229"/>
                <a:ext cx="1074060" cy="1074058"/>
                <a:chOff x="2235200" y="2519229"/>
                <a:chExt cx="1074060" cy="1074058"/>
              </a:xfrm>
            </p:grpSpPr>
            <p:sp>
              <p:nvSpPr>
                <p:cNvPr id="34" name="Rectangle 33"/>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Rectangle 6"/>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5" name="Group 44"/>
              <p:cNvGrpSpPr/>
              <p:nvPr/>
            </p:nvGrpSpPr>
            <p:grpSpPr>
              <a:xfrm>
                <a:off x="9427026" y="2519229"/>
                <a:ext cx="1074060" cy="1074058"/>
                <a:chOff x="2235200" y="2519229"/>
                <a:chExt cx="1074060" cy="1074058"/>
              </a:xfrm>
            </p:grpSpPr>
            <p:sp>
              <p:nvSpPr>
                <p:cNvPr id="46" name="Rectangle 45"/>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cxnSp>
            <p:nvCxnSpPr>
              <p:cNvPr id="11" name="Straight Connector 10"/>
              <p:cNvCxnSpPr>
                <a:cxnSpLocks/>
                <a:stCxn id="34" idx="3"/>
              </p:cNvCxnSpPr>
              <p:nvPr/>
            </p:nvCxnSpPr>
            <p:spPr>
              <a:xfrm>
                <a:off x="2764974" y="3056258"/>
                <a:ext cx="6662052" cy="0"/>
              </a:xfrm>
              <a:prstGeom prst="line">
                <a:avLst/>
              </a:prstGeom>
              <a:ln w="19050">
                <a:solidFill>
                  <a:schemeClr val="accent5"/>
                </a:solidFill>
              </a:ln>
            </p:spPr>
            <p:style>
              <a:lnRef idx="1">
                <a:schemeClr val="accent1"/>
              </a:lnRef>
              <a:fillRef idx="0">
                <a:schemeClr val="accent1"/>
              </a:fillRef>
              <a:effectRef idx="0">
                <a:schemeClr val="accent1"/>
              </a:effectRef>
              <a:fontRef idx="minor">
                <a:schemeClr val="tx1"/>
              </a:fontRef>
            </p:style>
          </p:cxnSp>
          <p:grpSp>
            <p:nvGrpSpPr>
              <p:cNvPr id="48" name="Group 47"/>
              <p:cNvGrpSpPr/>
              <p:nvPr/>
            </p:nvGrpSpPr>
            <p:grpSpPr>
              <a:xfrm>
                <a:off x="6848322" y="2519229"/>
                <a:ext cx="1074060" cy="1074058"/>
                <a:chOff x="2235200" y="2519229"/>
                <a:chExt cx="1074060" cy="1074058"/>
              </a:xfrm>
            </p:grpSpPr>
            <p:sp>
              <p:nvSpPr>
                <p:cNvPr id="50" name="Rectangle 49"/>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2" name="Group 51"/>
              <p:cNvGrpSpPr/>
              <p:nvPr/>
            </p:nvGrpSpPr>
            <p:grpSpPr>
              <a:xfrm>
                <a:off x="4269618" y="2519229"/>
                <a:ext cx="1074060" cy="1074058"/>
                <a:chOff x="2235200" y="2519229"/>
                <a:chExt cx="1074060" cy="1074058"/>
              </a:xfrm>
            </p:grpSpPr>
            <p:sp>
              <p:nvSpPr>
                <p:cNvPr id="54" name="Rectangle 53"/>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AutoShape 62"/>
              <p:cNvSpPr>
                <a:spLocks/>
              </p:cNvSpPr>
              <p:nvPr/>
            </p:nvSpPr>
            <p:spPr bwMode="auto">
              <a:xfrm>
                <a:off x="2003803" y="2832117"/>
                <a:ext cx="448283" cy="448283"/>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57" name="AutoShape 9"/>
              <p:cNvSpPr>
                <a:spLocks/>
              </p:cNvSpPr>
              <p:nvPr/>
            </p:nvSpPr>
            <p:spPr bwMode="auto">
              <a:xfrm>
                <a:off x="4538028" y="2776341"/>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58" name="AutoShape 51"/>
              <p:cNvSpPr>
                <a:spLocks/>
              </p:cNvSpPr>
              <p:nvPr/>
            </p:nvSpPr>
            <p:spPr bwMode="auto">
              <a:xfrm>
                <a:off x="7175666" y="2846572"/>
                <a:ext cx="419372" cy="419372"/>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bg1"/>
              </a:solidFill>
              <a:ln>
                <a:noFill/>
              </a:ln>
            </p:spPr>
            <p:txBody>
              <a:bodyPr lIns="0" tIns="0" rIns="0" bIns="0"/>
              <a:lstStyle/>
              <a:p>
                <a:endParaRPr lang="en-US"/>
              </a:p>
            </p:txBody>
          </p:sp>
          <p:sp>
            <p:nvSpPr>
              <p:cNvPr id="59" name="AutoShape 49"/>
              <p:cNvSpPr>
                <a:spLocks/>
              </p:cNvSpPr>
              <p:nvPr/>
            </p:nvSpPr>
            <p:spPr bwMode="auto">
              <a:xfrm>
                <a:off x="9744053" y="2836451"/>
                <a:ext cx="440007" cy="439614"/>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bg1"/>
              </a:solidFill>
              <a:ln>
                <a:noFill/>
              </a:ln>
            </p:spPr>
            <p:txBody>
              <a:bodyPr lIns="0" tIns="0" rIns="0" bIns="0"/>
              <a:lstStyle/>
              <a:p>
                <a:endParaRPr lang="en-US"/>
              </a:p>
            </p:txBody>
          </p:sp>
          <p:grpSp>
            <p:nvGrpSpPr>
              <p:cNvPr id="14" name="Group 13"/>
              <p:cNvGrpSpPr/>
              <p:nvPr/>
            </p:nvGrpSpPr>
            <p:grpSpPr>
              <a:xfrm>
                <a:off x="3094452" y="3056258"/>
                <a:ext cx="6003095" cy="323165"/>
                <a:chOff x="3088984" y="3324772"/>
                <a:chExt cx="6003095" cy="323165"/>
              </a:xfrm>
            </p:grpSpPr>
            <p:sp>
              <p:nvSpPr>
                <p:cNvPr id="60" name="TextBox 59"/>
                <p:cNvSpPr txBox="1"/>
                <p:nvPr/>
              </p:nvSpPr>
              <p:spPr>
                <a:xfrm>
                  <a:off x="3088984" y="3324772"/>
                  <a:ext cx="856624"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2002</a:t>
                  </a:r>
                </a:p>
              </p:txBody>
            </p:sp>
            <p:sp>
              <p:nvSpPr>
                <p:cNvPr id="61" name="TextBox 60"/>
                <p:cNvSpPr txBox="1"/>
                <p:nvPr/>
              </p:nvSpPr>
              <p:spPr>
                <a:xfrm>
                  <a:off x="5721452" y="3324772"/>
                  <a:ext cx="749096"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2005</a:t>
                  </a:r>
                </a:p>
              </p:txBody>
            </p:sp>
            <p:sp>
              <p:nvSpPr>
                <p:cNvPr id="62" name="TextBox 61"/>
                <p:cNvSpPr txBox="1"/>
                <p:nvPr/>
              </p:nvSpPr>
              <p:spPr>
                <a:xfrm>
                  <a:off x="8257328" y="3324772"/>
                  <a:ext cx="834751"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2008</a:t>
                  </a:r>
                </a:p>
              </p:txBody>
            </p:sp>
          </p:grpSp>
        </p:grpSp>
        <p:grpSp>
          <p:nvGrpSpPr>
            <p:cNvPr id="63" name="Group 62"/>
            <p:cNvGrpSpPr/>
            <p:nvPr/>
          </p:nvGrpSpPr>
          <p:grpSpPr>
            <a:xfrm>
              <a:off x="1577601" y="4702444"/>
              <a:ext cx="1300684" cy="899271"/>
              <a:chOff x="1613885" y="4872059"/>
              <a:chExt cx="1300684" cy="899271"/>
            </a:xfrm>
          </p:grpSpPr>
          <p:sp>
            <p:nvSpPr>
              <p:cNvPr id="64"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65"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Beginning</a:t>
                </a:r>
              </a:p>
            </p:txBody>
          </p:sp>
        </p:grpSp>
        <p:grpSp>
          <p:nvGrpSpPr>
            <p:cNvPr id="66" name="Group 65"/>
            <p:cNvGrpSpPr/>
            <p:nvPr/>
          </p:nvGrpSpPr>
          <p:grpSpPr>
            <a:xfrm>
              <a:off x="6735010" y="4702444"/>
              <a:ext cx="1300684" cy="899271"/>
              <a:chOff x="1613885" y="4872059"/>
              <a:chExt cx="1300684" cy="899271"/>
            </a:xfrm>
          </p:grpSpPr>
          <p:sp>
            <p:nvSpPr>
              <p:cNvPr id="67"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68"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err="1">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Setingup</a:t>
                </a:r>
                <a:endPar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endParaRPr>
              </a:p>
            </p:txBody>
          </p:sp>
        </p:grpSp>
        <p:cxnSp>
          <p:nvCxnSpPr>
            <p:cNvPr id="17" name="Straight Arrow Connector 16"/>
            <p:cNvCxnSpPr>
              <a:cxnSpLocks/>
            </p:cNvCxnSpPr>
            <p:nvPr/>
          </p:nvCxnSpPr>
          <p:spPr>
            <a:xfrm>
              <a:off x="2227943" y="4121321"/>
              <a:ext cx="0" cy="426217"/>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cxnSp>
          <p:nvCxnSpPr>
            <p:cNvPr id="69" name="Straight Arrow Connector 68"/>
            <p:cNvCxnSpPr>
              <a:cxnSpLocks/>
            </p:cNvCxnSpPr>
            <p:nvPr/>
          </p:nvCxnSpPr>
          <p:spPr>
            <a:xfrm>
              <a:off x="7385352" y="4121321"/>
              <a:ext cx="0" cy="426217"/>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grpSp>
          <p:nvGrpSpPr>
            <p:cNvPr id="70" name="Group 69"/>
            <p:cNvGrpSpPr/>
            <p:nvPr/>
          </p:nvGrpSpPr>
          <p:grpSpPr>
            <a:xfrm>
              <a:off x="4156306" y="1715506"/>
              <a:ext cx="1300684" cy="899271"/>
              <a:chOff x="1613885" y="4872059"/>
              <a:chExt cx="1300684" cy="899271"/>
            </a:xfrm>
          </p:grpSpPr>
          <p:sp>
            <p:nvSpPr>
              <p:cNvPr id="71"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72"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Creative</a:t>
                </a:r>
              </a:p>
            </p:txBody>
          </p:sp>
        </p:grpSp>
        <p:cxnSp>
          <p:nvCxnSpPr>
            <p:cNvPr id="73" name="Straight Arrow Connector 72"/>
            <p:cNvCxnSpPr>
              <a:cxnSpLocks/>
            </p:cNvCxnSpPr>
            <p:nvPr/>
          </p:nvCxnSpPr>
          <p:spPr>
            <a:xfrm flipV="1">
              <a:off x="4805475" y="2676453"/>
              <a:ext cx="0" cy="426216"/>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cxnSp>
          <p:nvCxnSpPr>
            <p:cNvPr id="74" name="Straight Arrow Connector 73"/>
            <p:cNvCxnSpPr>
              <a:cxnSpLocks/>
            </p:cNvCxnSpPr>
            <p:nvPr/>
          </p:nvCxnSpPr>
          <p:spPr>
            <a:xfrm flipV="1">
              <a:off x="9964056" y="2676453"/>
              <a:ext cx="0" cy="426216"/>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74"/>
            <p:cNvGrpSpPr/>
            <p:nvPr/>
          </p:nvGrpSpPr>
          <p:grpSpPr>
            <a:xfrm>
              <a:off x="9313714" y="1715506"/>
              <a:ext cx="1300684" cy="899271"/>
              <a:chOff x="1613885" y="4872059"/>
              <a:chExt cx="1300684" cy="899271"/>
            </a:xfrm>
          </p:grpSpPr>
          <p:sp>
            <p:nvSpPr>
              <p:cNvPr id="76"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77"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Fly To Ahead</a:t>
                </a:r>
              </a:p>
            </p:txBody>
          </p:sp>
        </p:grpSp>
      </p:grpSp>
    </p:spTree>
    <p:extLst>
      <p:ext uri="{BB962C8B-B14F-4D97-AF65-F5344CB8AC3E}">
        <p14:creationId xmlns:p14="http://schemas.microsoft.com/office/powerpoint/2010/main" val="1453639595"/>
      </p:ext>
    </p:extLst>
  </p:cSld>
  <p:clrMapOvr>
    <a:masterClrMapping/>
  </p:clrMapOvr>
  <mc:AlternateContent xmlns:mc="http://schemas.openxmlformats.org/markup-compatibility/2006" xmlns:p14="http://schemas.microsoft.com/office/powerpoint/2010/main">
    <mc:Choice Requires="p14">
      <p:transition spd="slow" p14:dur="4000">
        <p14:vortex dir="r"/>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13</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Infographic</a:t>
            </a:r>
            <a:endParaRPr lang="en-US" dirty="0">
              <a:solidFill>
                <a:schemeClr val="accent5"/>
              </a:solidFill>
            </a:endParaRP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53" name="Group 52"/>
          <p:cNvGrpSpPr/>
          <p:nvPr/>
        </p:nvGrpSpPr>
        <p:grpSpPr>
          <a:xfrm>
            <a:off x="1346579" y="1768631"/>
            <a:ext cx="9498842" cy="3826152"/>
            <a:chOff x="1344653" y="1855313"/>
            <a:chExt cx="9498842" cy="3826152"/>
          </a:xfrm>
        </p:grpSpPr>
        <p:grpSp>
          <p:nvGrpSpPr>
            <p:cNvPr id="78" name="Group 77"/>
            <p:cNvGrpSpPr/>
            <p:nvPr/>
          </p:nvGrpSpPr>
          <p:grpSpPr>
            <a:xfrm>
              <a:off x="1344653" y="1855313"/>
              <a:ext cx="9498842" cy="2500865"/>
              <a:chOff x="1346579" y="2109186"/>
              <a:chExt cx="9498842" cy="2274560"/>
            </a:xfrm>
          </p:grpSpPr>
          <p:graphicFrame>
            <p:nvGraphicFramePr>
              <p:cNvPr id="83" name="Chart 82"/>
              <p:cNvGraphicFramePr/>
              <p:nvPr>
                <p:extLst>
                  <p:ext uri="{D42A27DB-BD31-4B8C-83A1-F6EECF244321}">
                    <p14:modId xmlns:p14="http://schemas.microsoft.com/office/powerpoint/2010/main" val="3889064828"/>
                  </p:ext>
                </p:extLst>
              </p:nvPr>
            </p:nvGraphicFramePr>
            <p:xfrm>
              <a:off x="1346579" y="2109186"/>
              <a:ext cx="9498842" cy="1964975"/>
            </p:xfrm>
            <a:graphic>
              <a:graphicData uri="http://schemas.openxmlformats.org/drawingml/2006/chart">
                <c:chart xmlns:c="http://schemas.openxmlformats.org/drawingml/2006/chart" xmlns:r="http://schemas.openxmlformats.org/officeDocument/2006/relationships" r:id="rId3"/>
              </a:graphicData>
            </a:graphic>
          </p:graphicFrame>
          <p:sp>
            <p:nvSpPr>
              <p:cNvPr id="84" name="Rectangle 83"/>
              <p:cNvSpPr/>
              <p:nvPr/>
            </p:nvSpPr>
            <p:spPr bwMode="auto">
              <a:xfrm>
                <a:off x="1346579" y="4138218"/>
                <a:ext cx="9350683" cy="245528"/>
              </a:xfrm>
              <a:prstGeom prst="rect">
                <a:avLst/>
              </a:prstGeom>
              <a:solidFill>
                <a:schemeClr val="tx1">
                  <a:alpha val="6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5" name="Rectangle 84"/>
              <p:cNvSpPr/>
              <p:nvPr/>
            </p:nvSpPr>
            <p:spPr bwMode="auto">
              <a:xfrm>
                <a:off x="2217420" y="4223264"/>
                <a:ext cx="113616" cy="94363"/>
              </a:xfrm>
              <a:prstGeom prst="rect">
                <a:avLst/>
              </a:prstGeom>
              <a:solidFill>
                <a:schemeClr val="tx1">
                  <a:lumMod val="95000"/>
                  <a:lumOff val="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6" name="Rectangle 85"/>
              <p:cNvSpPr>
                <a:spLocks/>
              </p:cNvSpPr>
              <p:nvPr/>
            </p:nvSpPr>
            <p:spPr bwMode="auto">
              <a:xfrm>
                <a:off x="2460820"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87" name="Rectangle 86"/>
              <p:cNvSpPr/>
              <p:nvPr/>
            </p:nvSpPr>
            <p:spPr bwMode="auto">
              <a:xfrm>
                <a:off x="4340541" y="4223264"/>
                <a:ext cx="114254" cy="94364"/>
              </a:xfrm>
              <a:prstGeom prst="rect">
                <a:avLst/>
              </a:prstGeom>
              <a:solidFill>
                <a:schemeClr val="tx1">
                  <a:lumMod val="85000"/>
                  <a:lumOff val="1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8" name="Rectangle 87"/>
              <p:cNvSpPr>
                <a:spLocks/>
              </p:cNvSpPr>
              <p:nvPr/>
            </p:nvSpPr>
            <p:spPr bwMode="auto">
              <a:xfrm>
                <a:off x="4584579"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89" name="Rectangle 88"/>
              <p:cNvSpPr/>
              <p:nvPr/>
            </p:nvSpPr>
            <p:spPr bwMode="auto">
              <a:xfrm>
                <a:off x="6464300" y="4223264"/>
                <a:ext cx="114255" cy="94363"/>
              </a:xfrm>
              <a:prstGeom prst="rect">
                <a:avLst/>
              </a:prstGeom>
              <a:solidFill>
                <a:schemeClr val="tx1">
                  <a:lumMod val="75000"/>
                  <a:lumOff val="2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90" name="Rectangle 89"/>
              <p:cNvSpPr>
                <a:spLocks/>
              </p:cNvSpPr>
              <p:nvPr/>
            </p:nvSpPr>
            <p:spPr bwMode="auto">
              <a:xfrm>
                <a:off x="6708339"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91" name="Rectangle 90"/>
              <p:cNvSpPr/>
              <p:nvPr/>
            </p:nvSpPr>
            <p:spPr bwMode="auto">
              <a:xfrm>
                <a:off x="8578850" y="4223264"/>
                <a:ext cx="123464" cy="94363"/>
              </a:xfrm>
              <a:prstGeom prst="rect">
                <a:avLst/>
              </a:prstGeom>
              <a:solidFill>
                <a:schemeClr val="tx1">
                  <a:lumMod val="65000"/>
                  <a:lumOff val="3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92" name="Rectangle 91"/>
              <p:cNvSpPr>
                <a:spLocks/>
              </p:cNvSpPr>
              <p:nvPr/>
            </p:nvSpPr>
            <p:spPr bwMode="auto">
              <a:xfrm>
                <a:off x="8832098"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a:solidFill>
                      <a:schemeClr val="tx1"/>
                    </a:solidFill>
                    <a:latin typeface="Montserrat" panose="00000500000000000000" pitchFamily="50" charset="0"/>
                    <a:ea typeface="Lato" charset="0"/>
                    <a:cs typeface="Lato" charset="0"/>
                    <a:sym typeface="Montserrat-Regular" charset="0"/>
                  </a:rPr>
                  <a:t>This letterhead</a:t>
                </a:r>
                <a:endParaRPr lang="en-US" sz="800" dirty="0">
                  <a:solidFill>
                    <a:schemeClr val="tx1"/>
                  </a:solidFill>
                  <a:latin typeface="Montserrat" panose="00000500000000000000" pitchFamily="50" charset="0"/>
                  <a:ea typeface="Lato" charset="0"/>
                  <a:cs typeface="Lato" charset="0"/>
                  <a:sym typeface="Montserrat-Regular" charset="0"/>
                </a:endParaRPr>
              </a:p>
            </p:txBody>
          </p:sp>
          <p:sp>
            <p:nvSpPr>
              <p:cNvPr id="93" name="TextBox 92"/>
              <p:cNvSpPr txBox="1"/>
              <p:nvPr/>
            </p:nvSpPr>
            <p:spPr>
              <a:xfrm>
                <a:off x="6734493" y="299182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30%</a:t>
                </a:r>
              </a:p>
            </p:txBody>
          </p:sp>
          <p:sp>
            <p:nvSpPr>
              <p:cNvPr id="94" name="TextBox 93"/>
              <p:cNvSpPr txBox="1"/>
              <p:nvPr/>
            </p:nvSpPr>
            <p:spPr>
              <a:xfrm>
                <a:off x="7378473" y="3343792"/>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10%</a:t>
                </a:r>
              </a:p>
            </p:txBody>
          </p:sp>
          <p:sp>
            <p:nvSpPr>
              <p:cNvPr id="95" name="TextBox 94"/>
              <p:cNvSpPr txBox="1"/>
              <p:nvPr/>
            </p:nvSpPr>
            <p:spPr>
              <a:xfrm>
                <a:off x="9001198" y="2792562"/>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45%</a:t>
                </a:r>
              </a:p>
            </p:txBody>
          </p:sp>
          <p:sp>
            <p:nvSpPr>
              <p:cNvPr id="96" name="TextBox 95"/>
              <p:cNvSpPr txBox="1"/>
              <p:nvPr/>
            </p:nvSpPr>
            <p:spPr>
              <a:xfrm>
                <a:off x="9653866" y="3088223"/>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25%</a:t>
                </a:r>
              </a:p>
            </p:txBody>
          </p:sp>
          <p:sp>
            <p:nvSpPr>
              <p:cNvPr id="97" name="TextBox 96"/>
              <p:cNvSpPr txBox="1"/>
              <p:nvPr/>
            </p:nvSpPr>
            <p:spPr>
              <a:xfrm>
                <a:off x="5119232" y="325384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15%</a:t>
                </a:r>
              </a:p>
            </p:txBody>
          </p:sp>
          <p:sp>
            <p:nvSpPr>
              <p:cNvPr id="98" name="TextBox 97"/>
              <p:cNvSpPr txBox="1"/>
              <p:nvPr/>
            </p:nvSpPr>
            <p:spPr>
              <a:xfrm>
                <a:off x="4519266" y="2546695"/>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50%</a:t>
                </a:r>
              </a:p>
            </p:txBody>
          </p:sp>
          <p:sp>
            <p:nvSpPr>
              <p:cNvPr id="99" name="TextBox 98"/>
              <p:cNvSpPr txBox="1"/>
              <p:nvPr/>
            </p:nvSpPr>
            <p:spPr>
              <a:xfrm>
                <a:off x="2903535" y="2574534"/>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50%</a:t>
                </a:r>
              </a:p>
            </p:txBody>
          </p:sp>
          <p:sp>
            <p:nvSpPr>
              <p:cNvPr id="100" name="TextBox 99"/>
              <p:cNvSpPr txBox="1"/>
              <p:nvPr/>
            </p:nvSpPr>
            <p:spPr>
              <a:xfrm>
                <a:off x="2274228" y="325384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15%</a:t>
                </a:r>
              </a:p>
            </p:txBody>
          </p:sp>
        </p:grpSp>
        <p:sp>
          <p:nvSpPr>
            <p:cNvPr id="79" name="Rectangle 78"/>
            <p:cNvSpPr/>
            <p:nvPr/>
          </p:nvSpPr>
          <p:spPr>
            <a:xfrm>
              <a:off x="1344653" y="4583079"/>
              <a:ext cx="9350683" cy="109838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0" name="Group 79"/>
            <p:cNvGrpSpPr/>
            <p:nvPr/>
          </p:nvGrpSpPr>
          <p:grpSpPr>
            <a:xfrm>
              <a:off x="3209816" y="4782732"/>
              <a:ext cx="5620356" cy="699080"/>
              <a:chOff x="700828" y="4789387"/>
              <a:chExt cx="5620356" cy="1090228"/>
            </a:xfrm>
          </p:grpSpPr>
          <p:sp>
            <p:nvSpPr>
              <p:cNvPr id="81" name="Rectangle 80"/>
              <p:cNvSpPr>
                <a:spLocks/>
              </p:cNvSpPr>
              <p:nvPr/>
            </p:nvSpPr>
            <p:spPr bwMode="auto">
              <a:xfrm>
                <a:off x="700828" y="5264679"/>
                <a:ext cx="5620356" cy="6149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nSpc>
                    <a:spcPct val="130000"/>
                  </a:lnSpc>
                </a:pPr>
                <a:r>
                  <a:rPr lang="en-US" sz="800" dirty="0">
                    <a:solidFill>
                      <a:schemeClr val="tx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you project an image of professionalism and reliability. By using simple ands alignments we have created a very spacious feeling. The</a:t>
                </a:r>
              </a:p>
            </p:txBody>
          </p:sp>
          <p:sp>
            <p:nvSpPr>
              <p:cNvPr id="82" name="Rectangle 81"/>
              <p:cNvSpPr>
                <a:spLocks/>
              </p:cNvSpPr>
              <p:nvPr/>
            </p:nvSpPr>
            <p:spPr bwMode="auto">
              <a:xfrm>
                <a:off x="2046989" y="4789387"/>
                <a:ext cx="2928036" cy="4646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nSpc>
                    <a:spcPts val="2000"/>
                  </a:lnSpc>
                </a:pPr>
                <a:r>
                  <a:rPr lang="en-US" sz="1500" b="1" dirty="0">
                    <a:solidFill>
                      <a:schemeClr val="tx1"/>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AWESOME HEADLINE TEXT</a:t>
                </a:r>
              </a:p>
            </p:txBody>
          </p:sp>
        </p:grpSp>
      </p:grpSp>
    </p:spTree>
    <p:extLst>
      <p:ext uri="{BB962C8B-B14F-4D97-AF65-F5344CB8AC3E}">
        <p14:creationId xmlns:p14="http://schemas.microsoft.com/office/powerpoint/2010/main" val="1171684785"/>
      </p:ext>
    </p:extLst>
  </p:cSld>
  <p:clrMapOvr>
    <a:masterClrMapping/>
  </p:clrMapOvr>
  <mc:AlternateContent xmlns:mc="http://schemas.openxmlformats.org/markup-compatibility/2006" xmlns:p14="http://schemas.microsoft.com/office/powerpoint/2010/main">
    <mc:Choice Requires="p14">
      <p:transition spd="slow" p14:dur="3000">
        <p14:shred/>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14</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Analysis </a:t>
            </a:r>
            <a:r>
              <a:rPr lang="en-US" dirty="0">
                <a:solidFill>
                  <a:schemeClr val="accent5"/>
                </a:solidFill>
              </a:rPr>
              <a:t>&amp;</a:t>
            </a:r>
            <a:r>
              <a:rPr lang="en-US" dirty="0"/>
              <a:t> </a:t>
            </a:r>
            <a:r>
              <a:rPr lang="en-US" dirty="0">
                <a:solidFill>
                  <a:schemeClr val="accent5"/>
                </a:solidFill>
              </a:rPr>
              <a:t>Report</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aphicFrame>
        <p:nvGraphicFramePr>
          <p:cNvPr id="30" name="Table 29"/>
          <p:cNvGraphicFramePr>
            <a:graphicFrameLocks noGrp="1"/>
          </p:cNvGraphicFramePr>
          <p:nvPr>
            <p:extLst>
              <p:ext uri="{D42A27DB-BD31-4B8C-83A1-F6EECF244321}">
                <p14:modId xmlns:p14="http://schemas.microsoft.com/office/powerpoint/2010/main" val="3284784473"/>
              </p:ext>
            </p:extLst>
          </p:nvPr>
        </p:nvGraphicFramePr>
        <p:xfrm>
          <a:off x="2883633" y="3853619"/>
          <a:ext cx="2371344" cy="1828800"/>
        </p:xfrm>
        <a:graphic>
          <a:graphicData uri="http://schemas.openxmlformats.org/drawingml/2006/table">
            <a:tbl>
              <a:tblPr firstRow="1" bandRow="1">
                <a:tableStyleId>{7DF18680-E054-41AD-8BC1-D1AEF772440D}</a:tableStyleId>
              </a:tblPr>
              <a:tblGrid>
                <a:gridCol w="1493520">
                  <a:extLst>
                    <a:ext uri="{9D8B030D-6E8A-4147-A177-3AD203B41FA5}">
                      <a16:colId xmlns:a16="http://schemas.microsoft.com/office/drawing/2014/main" val="20000"/>
                    </a:ext>
                  </a:extLst>
                </a:gridCol>
                <a:gridCol w="877824">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aphicFrame>
        <p:nvGraphicFramePr>
          <p:cNvPr id="31" name="Table 30"/>
          <p:cNvGraphicFramePr>
            <a:graphicFrameLocks noGrp="1"/>
          </p:cNvGraphicFramePr>
          <p:nvPr>
            <p:extLst>
              <p:ext uri="{D42A27DB-BD31-4B8C-83A1-F6EECF244321}">
                <p14:modId xmlns:p14="http://schemas.microsoft.com/office/powerpoint/2010/main" val="2284846683"/>
              </p:ext>
            </p:extLst>
          </p:nvPr>
        </p:nvGraphicFramePr>
        <p:xfrm>
          <a:off x="5696814" y="3848301"/>
          <a:ext cx="2371344" cy="1828800"/>
        </p:xfrm>
        <a:graphic>
          <a:graphicData uri="http://schemas.openxmlformats.org/drawingml/2006/table">
            <a:tbl>
              <a:tblPr firstRow="1" bandRow="1">
                <a:tableStyleId>{073A0DAA-6AF3-43AB-8588-CEC1D06C72B9}</a:tableStyleId>
              </a:tblPr>
              <a:tblGrid>
                <a:gridCol w="931164">
                  <a:extLst>
                    <a:ext uri="{9D8B030D-6E8A-4147-A177-3AD203B41FA5}">
                      <a16:colId xmlns:a16="http://schemas.microsoft.com/office/drawing/2014/main" val="20000"/>
                    </a:ext>
                  </a:extLst>
                </a:gridCol>
                <a:gridCol w="1440180">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aphicFrame>
        <p:nvGraphicFramePr>
          <p:cNvPr id="32" name="Table 31"/>
          <p:cNvGraphicFramePr>
            <a:graphicFrameLocks noGrp="1"/>
          </p:cNvGraphicFramePr>
          <p:nvPr>
            <p:extLst>
              <p:ext uri="{D42A27DB-BD31-4B8C-83A1-F6EECF244321}">
                <p14:modId xmlns:p14="http://schemas.microsoft.com/office/powerpoint/2010/main" val="136422921"/>
              </p:ext>
            </p:extLst>
          </p:nvPr>
        </p:nvGraphicFramePr>
        <p:xfrm>
          <a:off x="8494767" y="3854437"/>
          <a:ext cx="2371344" cy="1828800"/>
        </p:xfrm>
        <a:graphic>
          <a:graphicData uri="http://schemas.openxmlformats.org/drawingml/2006/table">
            <a:tbl>
              <a:tblPr firstRow="1" bandRow="1">
                <a:tableStyleId>{7DF18680-E054-41AD-8BC1-D1AEF772440D}</a:tableStyleId>
              </a:tblPr>
              <a:tblGrid>
                <a:gridCol w="1185672">
                  <a:extLst>
                    <a:ext uri="{9D8B030D-6E8A-4147-A177-3AD203B41FA5}">
                      <a16:colId xmlns:a16="http://schemas.microsoft.com/office/drawing/2014/main" val="20000"/>
                    </a:ext>
                  </a:extLst>
                </a:gridCol>
                <a:gridCol w="1185672">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pSp>
        <p:nvGrpSpPr>
          <p:cNvPr id="9" name="Group 8"/>
          <p:cNvGrpSpPr/>
          <p:nvPr/>
        </p:nvGrpSpPr>
        <p:grpSpPr>
          <a:xfrm>
            <a:off x="2889669" y="2094977"/>
            <a:ext cx="2295637" cy="600075"/>
            <a:chOff x="2580573" y="2196642"/>
            <a:chExt cx="2295637" cy="600075"/>
          </a:xfrm>
        </p:grpSpPr>
        <p:sp>
          <p:nvSpPr>
            <p:cNvPr id="37" name="AutoShape 61"/>
            <p:cNvSpPr>
              <a:spLocks/>
            </p:cNvSpPr>
            <p:nvPr/>
          </p:nvSpPr>
          <p:spPr bwMode="auto">
            <a:xfrm>
              <a:off x="2580573" y="2232602"/>
              <a:ext cx="646236" cy="517062"/>
            </a:xfrm>
            <a:custGeom>
              <a:avLst/>
              <a:gdLst/>
              <a:ahLst/>
              <a:cxnLst/>
              <a:rect l="0" t="0" r="r" b="b"/>
              <a:pathLst>
                <a:path w="21600" h="21600">
                  <a:moveTo>
                    <a:pt x="18684" y="8639"/>
                  </a:moveTo>
                  <a:cubicBezTo>
                    <a:pt x="18267" y="8639"/>
                    <a:pt x="17928" y="8215"/>
                    <a:pt x="17928" y="7693"/>
                  </a:cubicBezTo>
                  <a:cubicBezTo>
                    <a:pt x="17928" y="7172"/>
                    <a:pt x="18267" y="6749"/>
                    <a:pt x="18684" y="6749"/>
                  </a:cubicBezTo>
                  <a:cubicBezTo>
                    <a:pt x="19102" y="6749"/>
                    <a:pt x="19440" y="7172"/>
                    <a:pt x="19440" y="7693"/>
                  </a:cubicBezTo>
                  <a:cubicBezTo>
                    <a:pt x="19440" y="8215"/>
                    <a:pt x="19102" y="8639"/>
                    <a:pt x="18684" y="8639"/>
                  </a:cubicBezTo>
                  <a:cubicBezTo>
                    <a:pt x="18684" y="8639"/>
                    <a:pt x="18684" y="8639"/>
                    <a:pt x="18684" y="8639"/>
                  </a:cubicBezTo>
                  <a:close/>
                  <a:moveTo>
                    <a:pt x="10800" y="18901"/>
                  </a:moveTo>
                  <a:cubicBezTo>
                    <a:pt x="7817" y="18901"/>
                    <a:pt x="5400" y="15878"/>
                    <a:pt x="5400" y="12150"/>
                  </a:cubicBezTo>
                  <a:cubicBezTo>
                    <a:pt x="5400" y="8423"/>
                    <a:pt x="7817" y="5400"/>
                    <a:pt x="10800" y="5400"/>
                  </a:cubicBezTo>
                  <a:cubicBezTo>
                    <a:pt x="13782" y="5400"/>
                    <a:pt x="16200" y="8423"/>
                    <a:pt x="16200" y="12150"/>
                  </a:cubicBezTo>
                  <a:cubicBezTo>
                    <a:pt x="16200" y="15878"/>
                    <a:pt x="13782" y="18901"/>
                    <a:pt x="10800" y="18901"/>
                  </a:cubicBezTo>
                  <a:cubicBezTo>
                    <a:pt x="10800" y="18901"/>
                    <a:pt x="10800" y="18901"/>
                    <a:pt x="10800" y="18901"/>
                  </a:cubicBezTo>
                  <a:close/>
                  <a:moveTo>
                    <a:pt x="19440" y="4050"/>
                  </a:moveTo>
                  <a:lnTo>
                    <a:pt x="16848" y="4050"/>
                  </a:lnTo>
                  <a:cubicBezTo>
                    <a:pt x="16491" y="4050"/>
                    <a:pt x="16107" y="3705"/>
                    <a:pt x="15995" y="3281"/>
                  </a:cubicBezTo>
                  <a:lnTo>
                    <a:pt x="15325" y="768"/>
                  </a:lnTo>
                  <a:cubicBezTo>
                    <a:pt x="15212" y="346"/>
                    <a:pt x="14829" y="0"/>
                    <a:pt x="14473" y="0"/>
                  </a:cubicBezTo>
                  <a:lnTo>
                    <a:pt x="7128" y="0"/>
                  </a:lnTo>
                  <a:cubicBezTo>
                    <a:pt x="6771" y="0"/>
                    <a:pt x="6387" y="346"/>
                    <a:pt x="6276" y="768"/>
                  </a:cubicBezTo>
                  <a:lnTo>
                    <a:pt x="5605" y="3281"/>
                  </a:lnTo>
                  <a:cubicBezTo>
                    <a:pt x="5492" y="3705"/>
                    <a:pt x="5109" y="4050"/>
                    <a:pt x="4752" y="4050"/>
                  </a:cubicBezTo>
                  <a:lnTo>
                    <a:pt x="2160" y="4050"/>
                  </a:lnTo>
                  <a:cubicBezTo>
                    <a:pt x="973" y="4050"/>
                    <a:pt x="0" y="5266"/>
                    <a:pt x="0" y="6750"/>
                  </a:cubicBezTo>
                  <a:lnTo>
                    <a:pt x="0" y="18901"/>
                  </a:lnTo>
                  <a:cubicBezTo>
                    <a:pt x="0" y="20385"/>
                    <a:pt x="973" y="21600"/>
                    <a:pt x="2160" y="21600"/>
                  </a:cubicBezTo>
                  <a:lnTo>
                    <a:pt x="19440" y="21600"/>
                  </a:lnTo>
                  <a:cubicBezTo>
                    <a:pt x="20628" y="21600"/>
                    <a:pt x="21600" y="20385"/>
                    <a:pt x="21600" y="18901"/>
                  </a:cubicBezTo>
                  <a:lnTo>
                    <a:pt x="21600" y="6750"/>
                  </a:lnTo>
                  <a:cubicBezTo>
                    <a:pt x="21600" y="5266"/>
                    <a:pt x="20628" y="4050"/>
                    <a:pt x="19440" y="4050"/>
                  </a:cubicBezTo>
                  <a:cubicBezTo>
                    <a:pt x="19440" y="4050"/>
                    <a:pt x="19440" y="4050"/>
                    <a:pt x="19440" y="4050"/>
                  </a:cubicBezTo>
                  <a:close/>
                  <a:moveTo>
                    <a:pt x="10800" y="8100"/>
                  </a:moveTo>
                  <a:cubicBezTo>
                    <a:pt x="9011" y="8100"/>
                    <a:pt x="7560" y="9914"/>
                    <a:pt x="7560" y="12150"/>
                  </a:cubicBezTo>
                  <a:cubicBezTo>
                    <a:pt x="7560" y="14388"/>
                    <a:pt x="9011" y="16201"/>
                    <a:pt x="10800" y="16201"/>
                  </a:cubicBezTo>
                  <a:cubicBezTo>
                    <a:pt x="12589" y="16201"/>
                    <a:pt x="14040" y="14388"/>
                    <a:pt x="14040" y="12150"/>
                  </a:cubicBezTo>
                  <a:cubicBezTo>
                    <a:pt x="14040" y="9914"/>
                    <a:pt x="12589" y="8100"/>
                    <a:pt x="10800" y="8100"/>
                  </a:cubicBezTo>
                  <a:cubicBezTo>
                    <a:pt x="10800" y="8100"/>
                    <a:pt x="10800" y="8100"/>
                    <a:pt x="10800" y="8100"/>
                  </a:cubicBezTo>
                  <a:close/>
                  <a:moveTo>
                    <a:pt x="10800" y="8100"/>
                  </a:moveTo>
                </a:path>
              </a:pathLst>
            </a:custGeom>
            <a:solidFill>
              <a:schemeClr val="tx1">
                <a:lumMod val="95000"/>
                <a:lumOff val="5000"/>
              </a:schemeClr>
            </a:solidFill>
            <a:ln>
              <a:noFill/>
            </a:ln>
          </p:spPr>
          <p:txBody>
            <a:bodyPr lIns="0" tIns="0" rIns="0" bIns="0"/>
            <a:lstStyle/>
            <a:p>
              <a:endParaRPr lang="en-US" dirty="0"/>
            </a:p>
          </p:txBody>
        </p:sp>
        <p:sp>
          <p:nvSpPr>
            <p:cNvPr id="38" name="Rectangle 6"/>
            <p:cNvSpPr>
              <a:spLocks/>
            </p:cNvSpPr>
            <p:nvPr/>
          </p:nvSpPr>
          <p:spPr bwMode="auto">
            <a:xfrm>
              <a:off x="3367592" y="2196642"/>
              <a:ext cx="1508618"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Number1</a:t>
              </a:r>
            </a:p>
            <a:p>
              <a:pPr algn="l">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TEXT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TITLE HERE</a:t>
              </a:r>
            </a:p>
          </p:txBody>
        </p:sp>
      </p:grpSp>
      <p:sp>
        <p:nvSpPr>
          <p:cNvPr id="36" name="Rectangle 17"/>
          <p:cNvSpPr>
            <a:spLocks/>
          </p:cNvSpPr>
          <p:nvPr/>
        </p:nvSpPr>
        <p:spPr bwMode="auto">
          <a:xfrm>
            <a:off x="2879845" y="2880653"/>
            <a:ext cx="2274548" cy="6026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grpSp>
        <p:nvGrpSpPr>
          <p:cNvPr id="10" name="Group 9"/>
          <p:cNvGrpSpPr/>
          <p:nvPr/>
        </p:nvGrpSpPr>
        <p:grpSpPr>
          <a:xfrm>
            <a:off x="5691686" y="2080171"/>
            <a:ext cx="2017645" cy="619050"/>
            <a:chOff x="4961958" y="2160295"/>
            <a:chExt cx="2017645" cy="619050"/>
          </a:xfrm>
        </p:grpSpPr>
        <p:sp>
          <p:nvSpPr>
            <p:cNvPr id="42" name="AutoShape 62"/>
            <p:cNvSpPr>
              <a:spLocks/>
            </p:cNvSpPr>
            <p:nvPr/>
          </p:nvSpPr>
          <p:spPr bwMode="auto">
            <a:xfrm>
              <a:off x="4961958" y="2160295"/>
              <a:ext cx="570532" cy="570532"/>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tx1">
                <a:lumMod val="85000"/>
                <a:lumOff val="15000"/>
              </a:schemeClr>
            </a:solidFill>
            <a:ln>
              <a:noFill/>
            </a:ln>
          </p:spPr>
          <p:txBody>
            <a:bodyPr lIns="0" tIns="0" rIns="0" bIns="0"/>
            <a:lstStyle/>
            <a:p>
              <a:endParaRPr lang="en-US" dirty="0"/>
            </a:p>
          </p:txBody>
        </p:sp>
        <p:sp>
          <p:nvSpPr>
            <p:cNvPr id="43" name="Rectangle 6"/>
            <p:cNvSpPr>
              <a:spLocks/>
            </p:cNvSpPr>
            <p:nvPr/>
          </p:nvSpPr>
          <p:spPr bwMode="auto">
            <a:xfrm>
              <a:off x="5673273" y="2179270"/>
              <a:ext cx="1306330"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Number2</a:t>
              </a:r>
            </a:p>
            <a:p>
              <a:pPr>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TITLE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HERE TEXT </a:t>
              </a:r>
            </a:p>
          </p:txBody>
        </p:sp>
      </p:grpSp>
      <p:sp>
        <p:nvSpPr>
          <p:cNvPr id="41" name="Rectangle 17"/>
          <p:cNvSpPr>
            <a:spLocks/>
          </p:cNvSpPr>
          <p:nvPr/>
        </p:nvSpPr>
        <p:spPr bwMode="auto">
          <a:xfrm>
            <a:off x="5688454" y="2875335"/>
            <a:ext cx="2274548" cy="6026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grpSp>
        <p:nvGrpSpPr>
          <p:cNvPr id="8" name="Group 7"/>
          <p:cNvGrpSpPr/>
          <p:nvPr/>
        </p:nvGrpSpPr>
        <p:grpSpPr>
          <a:xfrm>
            <a:off x="8529659" y="2077463"/>
            <a:ext cx="2240336" cy="635102"/>
            <a:chOff x="7396320" y="2096344"/>
            <a:chExt cx="2240336" cy="635102"/>
          </a:xfrm>
        </p:grpSpPr>
        <p:sp>
          <p:nvSpPr>
            <p:cNvPr id="47" name="AutoShape 49"/>
            <p:cNvSpPr>
              <a:spLocks/>
            </p:cNvSpPr>
            <p:nvPr/>
          </p:nvSpPr>
          <p:spPr bwMode="auto">
            <a:xfrm>
              <a:off x="7396320" y="2096344"/>
              <a:ext cx="635667" cy="635102"/>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tx1">
                <a:lumMod val="75000"/>
                <a:lumOff val="25000"/>
              </a:schemeClr>
            </a:solidFill>
            <a:ln>
              <a:noFill/>
            </a:ln>
          </p:spPr>
          <p:txBody>
            <a:bodyPr lIns="0" tIns="0" rIns="0" bIns="0"/>
            <a:lstStyle/>
            <a:p>
              <a:endParaRPr lang="en-US" dirty="0"/>
            </a:p>
          </p:txBody>
        </p:sp>
        <p:sp>
          <p:nvSpPr>
            <p:cNvPr id="48" name="Rectangle 6"/>
            <p:cNvSpPr>
              <a:spLocks/>
            </p:cNvSpPr>
            <p:nvPr/>
          </p:nvSpPr>
          <p:spPr bwMode="auto">
            <a:xfrm>
              <a:off x="8172770" y="2124031"/>
              <a:ext cx="1463886"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Number3</a:t>
              </a:r>
            </a:p>
            <a:p>
              <a:pPr algn="l">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TEXT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TITLE HERE</a:t>
              </a:r>
            </a:p>
          </p:txBody>
        </p:sp>
      </p:grpSp>
      <p:sp>
        <p:nvSpPr>
          <p:cNvPr id="46" name="Rectangle 17"/>
          <p:cNvSpPr>
            <a:spLocks/>
          </p:cNvSpPr>
          <p:nvPr/>
        </p:nvSpPr>
        <p:spPr bwMode="auto">
          <a:xfrm>
            <a:off x="8500123" y="2881471"/>
            <a:ext cx="2274548" cy="6026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sp>
        <p:nvSpPr>
          <p:cNvPr id="50" name="Rectangle 20"/>
          <p:cNvSpPr>
            <a:spLocks/>
          </p:cNvSpPr>
          <p:nvPr/>
        </p:nvSpPr>
        <p:spPr bwMode="auto">
          <a:xfrm>
            <a:off x="4511232" y="3920490"/>
            <a:ext cx="646600" cy="16264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900"/>
              </a:lnSpc>
            </a:pPr>
            <a:r>
              <a:rPr lang="en-US" sz="1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AMOUNT</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450,000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40,201</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10,140</a:t>
            </a:r>
          </a:p>
        </p:txBody>
      </p:sp>
      <p:sp>
        <p:nvSpPr>
          <p:cNvPr id="51" name="Rectangle 20"/>
          <p:cNvSpPr>
            <a:spLocks/>
          </p:cNvSpPr>
          <p:nvPr/>
        </p:nvSpPr>
        <p:spPr bwMode="auto">
          <a:xfrm>
            <a:off x="6892034" y="382241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PARTICULLARS </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 </a:t>
            </a:r>
          </a:p>
          <a:p>
            <a:pPr algn="l">
              <a:lnSpc>
                <a:spcPts val="3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Profession and</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Reliability</a:t>
            </a:r>
          </a:p>
        </p:txBody>
      </p:sp>
      <p:sp>
        <p:nvSpPr>
          <p:cNvPr id="54" name="Rectangle 20"/>
          <p:cNvSpPr>
            <a:spLocks/>
          </p:cNvSpPr>
          <p:nvPr/>
        </p:nvSpPr>
        <p:spPr bwMode="auto">
          <a:xfrm>
            <a:off x="8680134" y="382503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900"/>
              </a:lnSpc>
            </a:pPr>
            <a:r>
              <a:rPr lang="en-US" sz="8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PARTICULLARS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Design is meant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Project an image</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Profession and</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Reliability</a:t>
            </a:r>
          </a:p>
        </p:txBody>
      </p:sp>
      <p:sp>
        <p:nvSpPr>
          <p:cNvPr id="55" name="Rectangle 20"/>
          <p:cNvSpPr>
            <a:spLocks/>
          </p:cNvSpPr>
          <p:nvPr/>
        </p:nvSpPr>
        <p:spPr bwMode="auto">
          <a:xfrm>
            <a:off x="9835885" y="382503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900"/>
              </a:lnSpc>
            </a:pPr>
            <a:r>
              <a:rPr lang="en-US" sz="8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PARTICULLARS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Design is meant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Project an image</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Profession and</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Reliability</a:t>
            </a:r>
          </a:p>
        </p:txBody>
      </p:sp>
      <p:sp>
        <p:nvSpPr>
          <p:cNvPr id="56" name="Rectangle 20"/>
          <p:cNvSpPr>
            <a:spLocks/>
          </p:cNvSpPr>
          <p:nvPr/>
        </p:nvSpPr>
        <p:spPr bwMode="auto">
          <a:xfrm>
            <a:off x="3151832" y="381944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PARTICULLARS </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 </a:t>
            </a:r>
          </a:p>
          <a:p>
            <a:pPr algn="l">
              <a:lnSpc>
                <a:spcPts val="3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Profession and</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Reliability</a:t>
            </a:r>
          </a:p>
        </p:txBody>
      </p:sp>
      <p:sp>
        <p:nvSpPr>
          <p:cNvPr id="57" name="Rectangle 20"/>
          <p:cNvSpPr>
            <a:spLocks/>
          </p:cNvSpPr>
          <p:nvPr/>
        </p:nvSpPr>
        <p:spPr bwMode="auto">
          <a:xfrm>
            <a:off x="5870299" y="3915172"/>
            <a:ext cx="646600" cy="16264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900"/>
              </a:lnSpc>
            </a:pPr>
            <a:r>
              <a:rPr lang="en-US" sz="1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AMOUNT</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450,000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40,201</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10,140</a:t>
            </a:r>
          </a:p>
        </p:txBody>
      </p:sp>
      <p:sp>
        <p:nvSpPr>
          <p:cNvPr id="5" name="Picture Placeholder 4">
            <a:extLst>
              <a:ext uri="{FF2B5EF4-FFF2-40B4-BE49-F238E27FC236}">
                <a16:creationId xmlns:a16="http://schemas.microsoft.com/office/drawing/2014/main" id="{FFBFB60D-EC06-4A7D-B311-2F8887B85F15}"/>
              </a:ext>
            </a:extLst>
          </p:cNvPr>
          <p:cNvSpPr>
            <a:spLocks noGrp="1"/>
          </p:cNvSpPr>
          <p:nvPr>
            <p:ph type="pic" sz="quarter" idx="19"/>
          </p:nvPr>
        </p:nvSpPr>
        <p:spPr/>
      </p:sp>
    </p:spTree>
    <p:extLst>
      <p:ext uri="{BB962C8B-B14F-4D97-AF65-F5344CB8AC3E}">
        <p14:creationId xmlns:p14="http://schemas.microsoft.com/office/powerpoint/2010/main" val="33967354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prestige"/>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6096000" y="1700012"/>
            <a:ext cx="6096000" cy="2975019"/>
          </a:xfrm>
          <a:prstGeom prst="rect">
            <a:avLst/>
          </a:prstGeom>
          <a:solidFill>
            <a:srgbClr val="000000">
              <a:alpha val="2509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15</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Project </a:t>
            </a:r>
            <a:r>
              <a:rPr lang="en-US" dirty="0">
                <a:solidFill>
                  <a:schemeClr val="accent5"/>
                </a:solidFill>
              </a:rPr>
              <a:t>Location</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6" name="Rectangle 5"/>
          <p:cNvSpPr/>
          <p:nvPr/>
        </p:nvSpPr>
        <p:spPr>
          <a:xfrm>
            <a:off x="0" y="1700012"/>
            <a:ext cx="6096000" cy="29750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3" name="Picture 32"/>
          <p:cNvPicPr>
            <a:picLocks noChangeAspect="1"/>
          </p:cNvPicPr>
          <p:nvPr/>
        </p:nvPicPr>
        <p:blipFill>
          <a:blip r:embed="rId3"/>
          <a:stretch>
            <a:fillRect/>
          </a:stretch>
        </p:blipFill>
        <p:spPr>
          <a:xfrm>
            <a:off x="1768699" y="2381340"/>
            <a:ext cx="2558602" cy="1612362"/>
          </a:xfrm>
          <a:prstGeom prst="rect">
            <a:avLst/>
          </a:prstGeom>
        </p:spPr>
      </p:pic>
      <p:sp>
        <p:nvSpPr>
          <p:cNvPr id="35" name="Rectangle 9"/>
          <p:cNvSpPr>
            <a:spLocks/>
          </p:cNvSpPr>
          <p:nvPr/>
        </p:nvSpPr>
        <p:spPr bwMode="auto">
          <a:xfrm>
            <a:off x="1487683" y="5025095"/>
            <a:ext cx="9216636" cy="76064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text &amp;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p:txBody>
      </p:sp>
      <p:sp>
        <p:nvSpPr>
          <p:cNvPr id="39" name="Oval 38"/>
          <p:cNvSpPr/>
          <p:nvPr/>
        </p:nvSpPr>
        <p:spPr>
          <a:xfrm>
            <a:off x="8378729" y="2353827"/>
            <a:ext cx="1582057" cy="1582057"/>
          </a:xfrm>
          <a:prstGeom prst="ellipse">
            <a:avLst/>
          </a:prstGeom>
          <a:solidFill>
            <a:srgbClr val="FFFFFF">
              <a:alpha val="5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Oval 39"/>
          <p:cNvSpPr/>
          <p:nvPr/>
        </p:nvSpPr>
        <p:spPr>
          <a:xfrm>
            <a:off x="8378729" y="2353827"/>
            <a:ext cx="1582057" cy="1582057"/>
          </a:xfrm>
          <a:prstGeom prst="ellipse">
            <a:avLst/>
          </a:prstGeom>
          <a:noFill/>
          <a:ln w="38100">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4">
            <a:extLst>
              <a:ext uri="{FF2B5EF4-FFF2-40B4-BE49-F238E27FC236}">
                <a16:creationId xmlns:a16="http://schemas.microsoft.com/office/drawing/2014/main" id="{6F25B651-D2C5-4F44-B5C7-200DB57E1BD5}"/>
              </a:ext>
            </a:extLst>
          </p:cNvPr>
          <p:cNvSpPr>
            <a:spLocks noGrp="1"/>
          </p:cNvSpPr>
          <p:nvPr>
            <p:ph type="pic" sz="quarter" idx="19"/>
          </p:nvPr>
        </p:nvSpPr>
        <p:spPr/>
      </p:sp>
    </p:spTree>
    <p:extLst>
      <p:ext uri="{BB962C8B-B14F-4D97-AF65-F5344CB8AC3E}">
        <p14:creationId xmlns:p14="http://schemas.microsoft.com/office/powerpoint/2010/main" val="103454260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16</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Rectangle 1"/>
          <p:cNvSpPr/>
          <p:nvPr/>
        </p:nvSpPr>
        <p:spPr>
          <a:xfrm>
            <a:off x="0" y="0"/>
            <a:ext cx="12192000" cy="6858000"/>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p:cNvGrpSpPr/>
          <p:nvPr/>
        </p:nvGrpSpPr>
        <p:grpSpPr>
          <a:xfrm>
            <a:off x="3857625" y="2487954"/>
            <a:ext cx="4476750" cy="1882092"/>
            <a:chOff x="3857625" y="2107125"/>
            <a:chExt cx="4476750" cy="1882092"/>
          </a:xfrm>
        </p:grpSpPr>
        <p:grpSp>
          <p:nvGrpSpPr>
            <p:cNvPr id="3" name="Group 2"/>
            <p:cNvGrpSpPr/>
            <p:nvPr/>
          </p:nvGrpSpPr>
          <p:grpSpPr>
            <a:xfrm>
              <a:off x="3857625" y="3435219"/>
              <a:ext cx="4476750" cy="553998"/>
              <a:chOff x="3857625" y="3435219"/>
              <a:chExt cx="4476750" cy="553998"/>
            </a:xfrm>
          </p:grpSpPr>
          <p:sp>
            <p:nvSpPr>
              <p:cNvPr id="63" name="Rectangle 62"/>
              <p:cNvSpPr/>
              <p:nvPr/>
            </p:nvSpPr>
            <p:spPr>
              <a:xfrm>
                <a:off x="3857625" y="3689359"/>
                <a:ext cx="1098550" cy="4571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TextBox 63"/>
              <p:cNvSpPr txBox="1"/>
              <p:nvPr/>
            </p:nvSpPr>
            <p:spPr>
              <a:xfrm>
                <a:off x="4955999" y="3435219"/>
                <a:ext cx="2280002" cy="553998"/>
              </a:xfrm>
              <a:prstGeom prst="rect">
                <a:avLst/>
              </a:prstGeom>
              <a:noFill/>
            </p:spPr>
            <p:txBody>
              <a:bodyPr wrap="square" rtlCol="0">
                <a:spAutoFit/>
              </a:bodyPr>
              <a:lstStyle/>
              <a:p>
                <a:pPr algn="ctr"/>
                <a:r>
                  <a:rPr lang="en-US" sz="3000" spc="3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THE END</a:t>
                </a:r>
              </a:p>
            </p:txBody>
          </p:sp>
          <p:sp>
            <p:nvSpPr>
              <p:cNvPr id="65" name="Rectangle 64"/>
              <p:cNvSpPr/>
              <p:nvPr/>
            </p:nvSpPr>
            <p:spPr>
              <a:xfrm>
                <a:off x="7235825" y="3689359"/>
                <a:ext cx="1098550" cy="4571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 name="Freeform 6"/>
            <p:cNvSpPr>
              <a:spLocks noEditPoints="1"/>
            </p:cNvSpPr>
            <p:nvPr/>
          </p:nvSpPr>
          <p:spPr bwMode="auto">
            <a:xfrm>
              <a:off x="5530850" y="2107125"/>
              <a:ext cx="1130300" cy="1222512"/>
            </a:xfrm>
            <a:custGeom>
              <a:avLst/>
              <a:gdLst>
                <a:gd name="T0" fmla="*/ 72 w 166"/>
                <a:gd name="T1" fmla="*/ 31 h 179"/>
                <a:gd name="T2" fmla="*/ 72 w 166"/>
                <a:gd name="T3" fmla="*/ 58 h 179"/>
                <a:gd name="T4" fmla="*/ 78 w 166"/>
                <a:gd name="T5" fmla="*/ 106 h 179"/>
                <a:gd name="T6" fmla="*/ 58 w 166"/>
                <a:gd name="T7" fmla="*/ 173 h 179"/>
                <a:gd name="T8" fmla="*/ 70 w 166"/>
                <a:gd name="T9" fmla="*/ 173 h 179"/>
                <a:gd name="T10" fmla="*/ 72 w 166"/>
                <a:gd name="T11" fmla="*/ 121 h 179"/>
                <a:gd name="T12" fmla="*/ 75 w 166"/>
                <a:gd name="T13" fmla="*/ 154 h 179"/>
                <a:gd name="T14" fmla="*/ 86 w 166"/>
                <a:gd name="T15" fmla="*/ 154 h 179"/>
                <a:gd name="T16" fmla="*/ 86 w 166"/>
                <a:gd name="T17" fmla="*/ 109 h 179"/>
                <a:gd name="T18" fmla="*/ 86 w 166"/>
                <a:gd name="T19" fmla="*/ 102 h 179"/>
                <a:gd name="T20" fmla="*/ 78 w 166"/>
                <a:gd name="T21" fmla="*/ 106 h 179"/>
                <a:gd name="T22" fmla="*/ 58 w 166"/>
                <a:gd name="T23" fmla="*/ 74 h 179"/>
                <a:gd name="T24" fmla="*/ 70 w 166"/>
                <a:gd name="T25" fmla="*/ 88 h 179"/>
                <a:gd name="T26" fmla="*/ 86 w 166"/>
                <a:gd name="T27" fmla="*/ 74 h 179"/>
                <a:gd name="T28" fmla="*/ 116 w 166"/>
                <a:gd name="T29" fmla="*/ 43 h 179"/>
                <a:gd name="T30" fmla="*/ 107 w 166"/>
                <a:gd name="T31" fmla="*/ 35 h 179"/>
                <a:gd name="T32" fmla="*/ 72 w 166"/>
                <a:gd name="T33" fmla="*/ 60 h 179"/>
                <a:gd name="T34" fmla="*/ 35 w 166"/>
                <a:gd name="T35" fmla="*/ 35 h 179"/>
                <a:gd name="T36" fmla="*/ 27 w 166"/>
                <a:gd name="T37" fmla="*/ 43 h 179"/>
                <a:gd name="T38" fmla="*/ 122 w 166"/>
                <a:gd name="T39" fmla="*/ 75 h 179"/>
                <a:gd name="T40" fmla="*/ 42 w 166"/>
                <a:gd name="T41" fmla="*/ 94 h 179"/>
                <a:gd name="T42" fmla="*/ 16 w 166"/>
                <a:gd name="T43" fmla="*/ 78 h 179"/>
                <a:gd name="T44" fmla="*/ 16 w 166"/>
                <a:gd name="T45" fmla="*/ 95 h 179"/>
                <a:gd name="T46" fmla="*/ 53 w 166"/>
                <a:gd name="T47" fmla="*/ 108 h 179"/>
                <a:gd name="T48" fmla="*/ 83 w 166"/>
                <a:gd name="T49" fmla="*/ 100 h 179"/>
                <a:gd name="T50" fmla="*/ 145 w 166"/>
                <a:gd name="T51" fmla="*/ 94 h 179"/>
                <a:gd name="T52" fmla="*/ 154 w 166"/>
                <a:gd name="T53" fmla="*/ 85 h 179"/>
                <a:gd name="T54" fmla="*/ 122 w 166"/>
                <a:gd name="T55" fmla="*/ 75 h 179"/>
                <a:gd name="T56" fmla="*/ 142 w 166"/>
                <a:gd name="T57" fmla="*/ 27 h 179"/>
                <a:gd name="T58" fmla="*/ 143 w 166"/>
                <a:gd name="T59" fmla="*/ 34 h 179"/>
                <a:gd name="T60" fmla="*/ 142 w 166"/>
                <a:gd name="T61" fmla="*/ 47 h 179"/>
                <a:gd name="T62" fmla="*/ 140 w 166"/>
                <a:gd name="T63" fmla="*/ 45 h 179"/>
                <a:gd name="T64" fmla="*/ 142 w 166"/>
                <a:gd name="T65" fmla="*/ 47 h 179"/>
                <a:gd name="T66" fmla="*/ 124 w 166"/>
                <a:gd name="T67" fmla="*/ 55 h 179"/>
                <a:gd name="T68" fmla="*/ 117 w 166"/>
                <a:gd name="T69" fmla="*/ 55 h 179"/>
                <a:gd name="T70" fmla="*/ 0 w 166"/>
                <a:gd name="T71" fmla="*/ 24 h 179"/>
                <a:gd name="T72" fmla="*/ 6 w 166"/>
                <a:gd name="T73" fmla="*/ 21 h 179"/>
                <a:gd name="T74" fmla="*/ 0 w 166"/>
                <a:gd name="T75" fmla="*/ 24 h 179"/>
                <a:gd name="T76" fmla="*/ 13 w 166"/>
                <a:gd name="T77" fmla="*/ 30 h 179"/>
                <a:gd name="T78" fmla="*/ 11 w 166"/>
                <a:gd name="T79" fmla="*/ 38 h 179"/>
                <a:gd name="T80" fmla="*/ 25 w 166"/>
                <a:gd name="T81" fmla="*/ 57 h 179"/>
                <a:gd name="T82" fmla="*/ 19 w 166"/>
                <a:gd name="T83" fmla="*/ 54 h 179"/>
                <a:gd name="T84" fmla="*/ 25 w 166"/>
                <a:gd name="T85" fmla="*/ 57 h 179"/>
                <a:gd name="T86" fmla="*/ 48 w 166"/>
                <a:gd name="T87" fmla="*/ 25 h 179"/>
                <a:gd name="T88" fmla="*/ 48 w 166"/>
                <a:gd name="T89" fmla="*/ 22 h 179"/>
                <a:gd name="T90" fmla="*/ 79 w 166"/>
                <a:gd name="T91" fmla="*/ 16 h 179"/>
                <a:gd name="T92" fmla="*/ 76 w 166"/>
                <a:gd name="T93" fmla="*/ 17 h 179"/>
                <a:gd name="T94" fmla="*/ 79 w 166"/>
                <a:gd name="T95" fmla="*/ 16 h 179"/>
                <a:gd name="T96" fmla="*/ 91 w 166"/>
                <a:gd name="T97" fmla="*/ 25 h 179"/>
                <a:gd name="T98" fmla="*/ 101 w 166"/>
                <a:gd name="T99" fmla="*/ 12 h 179"/>
                <a:gd name="T100" fmla="*/ 100 w 166"/>
                <a:gd name="T101" fmla="*/ 10 h 179"/>
                <a:gd name="T102" fmla="*/ 98 w 166"/>
                <a:gd name="T103" fmla="*/ 0 h 179"/>
                <a:gd name="T104" fmla="*/ 100 w 166"/>
                <a:gd name="T105" fmla="*/ 13 h 179"/>
                <a:gd name="T106" fmla="*/ 91 w 166"/>
                <a:gd name="T107" fmla="*/ 23 h 179"/>
                <a:gd name="T108" fmla="*/ 52 w 166"/>
                <a:gd name="T109" fmla="*/ 17 h 179"/>
                <a:gd name="T110" fmla="*/ 48 w 166"/>
                <a:gd name="T111" fmla="*/ 7 h 179"/>
                <a:gd name="T112" fmla="*/ 42 w 166"/>
                <a:gd name="T113" fmla="*/ 3 h 179"/>
                <a:gd name="T114" fmla="*/ 158 w 166"/>
                <a:gd name="T115" fmla="*/ 47 h 179"/>
                <a:gd name="T116" fmla="*/ 160 w 166"/>
                <a:gd name="T117" fmla="*/ 48 h 179"/>
                <a:gd name="T118" fmla="*/ 166 w 166"/>
                <a:gd name="T119" fmla="*/ 38 h 179"/>
                <a:gd name="T120" fmla="*/ 158 w 166"/>
                <a:gd name="T121" fmla="*/ 47 h 179"/>
                <a:gd name="T122" fmla="*/ 158 w 166"/>
                <a:gd name="T123" fmla="*/ 47 h 1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166" h="179">
                  <a:moveTo>
                    <a:pt x="58" y="45"/>
                  </a:moveTo>
                  <a:cubicBezTo>
                    <a:pt x="58" y="37"/>
                    <a:pt x="64" y="31"/>
                    <a:pt x="72" y="31"/>
                  </a:cubicBezTo>
                  <a:cubicBezTo>
                    <a:pt x="79" y="31"/>
                    <a:pt x="85" y="37"/>
                    <a:pt x="85" y="45"/>
                  </a:cubicBezTo>
                  <a:cubicBezTo>
                    <a:pt x="85" y="52"/>
                    <a:pt x="79" y="58"/>
                    <a:pt x="72" y="58"/>
                  </a:cubicBezTo>
                  <a:cubicBezTo>
                    <a:pt x="64" y="58"/>
                    <a:pt x="58" y="52"/>
                    <a:pt x="58" y="45"/>
                  </a:cubicBezTo>
                  <a:close/>
                  <a:moveTo>
                    <a:pt x="78" y="106"/>
                  </a:moveTo>
                  <a:cubicBezTo>
                    <a:pt x="72" y="108"/>
                    <a:pt x="65" y="110"/>
                    <a:pt x="58" y="111"/>
                  </a:cubicBezTo>
                  <a:cubicBezTo>
                    <a:pt x="58" y="173"/>
                    <a:pt x="58" y="173"/>
                    <a:pt x="58" y="173"/>
                  </a:cubicBezTo>
                  <a:cubicBezTo>
                    <a:pt x="58" y="177"/>
                    <a:pt x="61" y="179"/>
                    <a:pt x="64" y="179"/>
                  </a:cubicBezTo>
                  <a:cubicBezTo>
                    <a:pt x="67" y="179"/>
                    <a:pt x="70" y="177"/>
                    <a:pt x="70" y="173"/>
                  </a:cubicBezTo>
                  <a:cubicBezTo>
                    <a:pt x="70" y="121"/>
                    <a:pt x="70" y="121"/>
                    <a:pt x="70" y="121"/>
                  </a:cubicBezTo>
                  <a:cubicBezTo>
                    <a:pt x="71" y="121"/>
                    <a:pt x="71" y="121"/>
                    <a:pt x="72" y="121"/>
                  </a:cubicBezTo>
                  <a:cubicBezTo>
                    <a:pt x="73" y="121"/>
                    <a:pt x="74" y="121"/>
                    <a:pt x="75" y="121"/>
                  </a:cubicBezTo>
                  <a:cubicBezTo>
                    <a:pt x="75" y="154"/>
                    <a:pt x="75" y="154"/>
                    <a:pt x="75" y="154"/>
                  </a:cubicBezTo>
                  <a:cubicBezTo>
                    <a:pt x="75" y="157"/>
                    <a:pt x="77" y="160"/>
                    <a:pt x="81" y="160"/>
                  </a:cubicBezTo>
                  <a:cubicBezTo>
                    <a:pt x="84" y="160"/>
                    <a:pt x="86" y="157"/>
                    <a:pt x="86" y="154"/>
                  </a:cubicBezTo>
                  <a:cubicBezTo>
                    <a:pt x="86" y="110"/>
                    <a:pt x="86" y="110"/>
                    <a:pt x="86" y="110"/>
                  </a:cubicBezTo>
                  <a:cubicBezTo>
                    <a:pt x="86" y="110"/>
                    <a:pt x="86" y="110"/>
                    <a:pt x="86" y="109"/>
                  </a:cubicBezTo>
                  <a:cubicBezTo>
                    <a:pt x="86" y="108"/>
                    <a:pt x="86" y="108"/>
                    <a:pt x="86" y="107"/>
                  </a:cubicBezTo>
                  <a:cubicBezTo>
                    <a:pt x="86" y="102"/>
                    <a:pt x="86" y="102"/>
                    <a:pt x="86" y="102"/>
                  </a:cubicBezTo>
                  <a:cubicBezTo>
                    <a:pt x="84" y="103"/>
                    <a:pt x="81" y="104"/>
                    <a:pt x="79" y="106"/>
                  </a:cubicBezTo>
                  <a:lnTo>
                    <a:pt x="78" y="106"/>
                  </a:lnTo>
                  <a:close/>
                  <a:moveTo>
                    <a:pt x="57" y="73"/>
                  </a:moveTo>
                  <a:cubicBezTo>
                    <a:pt x="57" y="74"/>
                    <a:pt x="58" y="74"/>
                    <a:pt x="58" y="74"/>
                  </a:cubicBezTo>
                  <a:cubicBezTo>
                    <a:pt x="58" y="91"/>
                    <a:pt x="58" y="91"/>
                    <a:pt x="58" y="91"/>
                  </a:cubicBezTo>
                  <a:cubicBezTo>
                    <a:pt x="63" y="91"/>
                    <a:pt x="67" y="89"/>
                    <a:pt x="70" y="88"/>
                  </a:cubicBezTo>
                  <a:cubicBezTo>
                    <a:pt x="76" y="85"/>
                    <a:pt x="81" y="83"/>
                    <a:pt x="86" y="81"/>
                  </a:cubicBezTo>
                  <a:cubicBezTo>
                    <a:pt x="86" y="74"/>
                    <a:pt x="86" y="74"/>
                    <a:pt x="86" y="74"/>
                  </a:cubicBezTo>
                  <a:cubicBezTo>
                    <a:pt x="86" y="74"/>
                    <a:pt x="86" y="73"/>
                    <a:pt x="86" y="73"/>
                  </a:cubicBezTo>
                  <a:cubicBezTo>
                    <a:pt x="116" y="43"/>
                    <a:pt x="116" y="43"/>
                    <a:pt x="116" y="43"/>
                  </a:cubicBezTo>
                  <a:cubicBezTo>
                    <a:pt x="118" y="41"/>
                    <a:pt x="118" y="37"/>
                    <a:pt x="116" y="35"/>
                  </a:cubicBezTo>
                  <a:cubicBezTo>
                    <a:pt x="113" y="33"/>
                    <a:pt x="110" y="33"/>
                    <a:pt x="107" y="35"/>
                  </a:cubicBezTo>
                  <a:cubicBezTo>
                    <a:pt x="80" y="63"/>
                    <a:pt x="80" y="63"/>
                    <a:pt x="80" y="63"/>
                  </a:cubicBezTo>
                  <a:cubicBezTo>
                    <a:pt x="78" y="61"/>
                    <a:pt x="75" y="60"/>
                    <a:pt x="72" y="60"/>
                  </a:cubicBezTo>
                  <a:cubicBezTo>
                    <a:pt x="69" y="60"/>
                    <a:pt x="66" y="62"/>
                    <a:pt x="63" y="64"/>
                  </a:cubicBezTo>
                  <a:cubicBezTo>
                    <a:pt x="35" y="35"/>
                    <a:pt x="35" y="35"/>
                    <a:pt x="35" y="35"/>
                  </a:cubicBezTo>
                  <a:cubicBezTo>
                    <a:pt x="32" y="33"/>
                    <a:pt x="29" y="33"/>
                    <a:pt x="27" y="35"/>
                  </a:cubicBezTo>
                  <a:cubicBezTo>
                    <a:pt x="24" y="37"/>
                    <a:pt x="24" y="41"/>
                    <a:pt x="27" y="43"/>
                  </a:cubicBezTo>
                  <a:lnTo>
                    <a:pt x="57" y="73"/>
                  </a:lnTo>
                  <a:close/>
                  <a:moveTo>
                    <a:pt x="122" y="75"/>
                  </a:moveTo>
                  <a:cubicBezTo>
                    <a:pt x="106" y="76"/>
                    <a:pt x="93" y="80"/>
                    <a:pt x="76" y="88"/>
                  </a:cubicBezTo>
                  <a:cubicBezTo>
                    <a:pt x="66" y="94"/>
                    <a:pt x="53" y="96"/>
                    <a:pt x="42" y="94"/>
                  </a:cubicBezTo>
                  <a:cubicBezTo>
                    <a:pt x="36" y="93"/>
                    <a:pt x="30" y="89"/>
                    <a:pt x="24" y="84"/>
                  </a:cubicBezTo>
                  <a:cubicBezTo>
                    <a:pt x="21" y="82"/>
                    <a:pt x="18" y="80"/>
                    <a:pt x="16" y="78"/>
                  </a:cubicBezTo>
                  <a:cubicBezTo>
                    <a:pt x="9" y="89"/>
                    <a:pt x="9" y="89"/>
                    <a:pt x="9" y="89"/>
                  </a:cubicBezTo>
                  <a:cubicBezTo>
                    <a:pt x="11" y="91"/>
                    <a:pt x="13" y="93"/>
                    <a:pt x="16" y="95"/>
                  </a:cubicBezTo>
                  <a:cubicBezTo>
                    <a:pt x="23" y="100"/>
                    <a:pt x="30" y="106"/>
                    <a:pt x="40" y="107"/>
                  </a:cubicBezTo>
                  <a:cubicBezTo>
                    <a:pt x="44" y="108"/>
                    <a:pt x="49" y="108"/>
                    <a:pt x="53" y="108"/>
                  </a:cubicBezTo>
                  <a:cubicBezTo>
                    <a:pt x="63" y="107"/>
                    <a:pt x="73" y="105"/>
                    <a:pt x="82" y="100"/>
                  </a:cubicBezTo>
                  <a:cubicBezTo>
                    <a:pt x="83" y="100"/>
                    <a:pt x="83" y="100"/>
                    <a:pt x="83" y="100"/>
                  </a:cubicBezTo>
                  <a:cubicBezTo>
                    <a:pt x="97" y="92"/>
                    <a:pt x="109" y="89"/>
                    <a:pt x="123" y="88"/>
                  </a:cubicBezTo>
                  <a:cubicBezTo>
                    <a:pt x="133" y="87"/>
                    <a:pt x="136" y="89"/>
                    <a:pt x="145" y="94"/>
                  </a:cubicBezTo>
                  <a:cubicBezTo>
                    <a:pt x="148" y="96"/>
                    <a:pt x="148" y="96"/>
                    <a:pt x="148" y="96"/>
                  </a:cubicBezTo>
                  <a:cubicBezTo>
                    <a:pt x="154" y="85"/>
                    <a:pt x="154" y="85"/>
                    <a:pt x="154" y="85"/>
                  </a:cubicBezTo>
                  <a:cubicBezTo>
                    <a:pt x="152" y="83"/>
                    <a:pt x="152" y="83"/>
                    <a:pt x="152" y="83"/>
                  </a:cubicBezTo>
                  <a:cubicBezTo>
                    <a:pt x="142" y="78"/>
                    <a:pt x="136" y="74"/>
                    <a:pt x="122" y="75"/>
                  </a:cubicBezTo>
                  <a:close/>
                  <a:moveTo>
                    <a:pt x="146" y="31"/>
                  </a:moveTo>
                  <a:cubicBezTo>
                    <a:pt x="142" y="27"/>
                    <a:pt x="142" y="27"/>
                    <a:pt x="142" y="27"/>
                  </a:cubicBezTo>
                  <a:cubicBezTo>
                    <a:pt x="139" y="31"/>
                    <a:pt x="139" y="31"/>
                    <a:pt x="139" y="31"/>
                  </a:cubicBezTo>
                  <a:cubicBezTo>
                    <a:pt x="143" y="34"/>
                    <a:pt x="143" y="34"/>
                    <a:pt x="143" y="34"/>
                  </a:cubicBezTo>
                  <a:lnTo>
                    <a:pt x="146" y="31"/>
                  </a:lnTo>
                  <a:close/>
                  <a:moveTo>
                    <a:pt x="142" y="47"/>
                  </a:moveTo>
                  <a:cubicBezTo>
                    <a:pt x="142" y="45"/>
                    <a:pt x="142" y="45"/>
                    <a:pt x="142" y="45"/>
                  </a:cubicBezTo>
                  <a:cubicBezTo>
                    <a:pt x="140" y="45"/>
                    <a:pt x="140" y="45"/>
                    <a:pt x="140" y="45"/>
                  </a:cubicBezTo>
                  <a:cubicBezTo>
                    <a:pt x="140" y="47"/>
                    <a:pt x="140" y="47"/>
                    <a:pt x="140" y="47"/>
                  </a:cubicBezTo>
                  <a:lnTo>
                    <a:pt x="142" y="47"/>
                  </a:lnTo>
                  <a:close/>
                  <a:moveTo>
                    <a:pt x="120" y="58"/>
                  </a:moveTo>
                  <a:cubicBezTo>
                    <a:pt x="124" y="55"/>
                    <a:pt x="124" y="55"/>
                    <a:pt x="124" y="55"/>
                  </a:cubicBezTo>
                  <a:cubicBezTo>
                    <a:pt x="120" y="52"/>
                    <a:pt x="120" y="52"/>
                    <a:pt x="120" y="52"/>
                  </a:cubicBezTo>
                  <a:cubicBezTo>
                    <a:pt x="117" y="55"/>
                    <a:pt x="117" y="55"/>
                    <a:pt x="117" y="55"/>
                  </a:cubicBezTo>
                  <a:lnTo>
                    <a:pt x="120" y="58"/>
                  </a:lnTo>
                  <a:close/>
                  <a:moveTo>
                    <a:pt x="0" y="24"/>
                  </a:moveTo>
                  <a:cubicBezTo>
                    <a:pt x="5" y="25"/>
                    <a:pt x="5" y="25"/>
                    <a:pt x="5" y="25"/>
                  </a:cubicBezTo>
                  <a:cubicBezTo>
                    <a:pt x="6" y="21"/>
                    <a:pt x="6" y="21"/>
                    <a:pt x="6" y="21"/>
                  </a:cubicBezTo>
                  <a:cubicBezTo>
                    <a:pt x="2" y="19"/>
                    <a:pt x="2" y="19"/>
                    <a:pt x="2" y="19"/>
                  </a:cubicBezTo>
                  <a:lnTo>
                    <a:pt x="0" y="24"/>
                  </a:lnTo>
                  <a:close/>
                  <a:moveTo>
                    <a:pt x="16" y="35"/>
                  </a:moveTo>
                  <a:cubicBezTo>
                    <a:pt x="13" y="30"/>
                    <a:pt x="13" y="30"/>
                    <a:pt x="13" y="30"/>
                  </a:cubicBezTo>
                  <a:cubicBezTo>
                    <a:pt x="7" y="33"/>
                    <a:pt x="7" y="33"/>
                    <a:pt x="7" y="33"/>
                  </a:cubicBezTo>
                  <a:cubicBezTo>
                    <a:pt x="11" y="38"/>
                    <a:pt x="11" y="38"/>
                    <a:pt x="11" y="38"/>
                  </a:cubicBezTo>
                  <a:lnTo>
                    <a:pt x="16" y="35"/>
                  </a:lnTo>
                  <a:close/>
                  <a:moveTo>
                    <a:pt x="25" y="57"/>
                  </a:moveTo>
                  <a:cubicBezTo>
                    <a:pt x="24" y="52"/>
                    <a:pt x="24" y="52"/>
                    <a:pt x="24" y="52"/>
                  </a:cubicBezTo>
                  <a:cubicBezTo>
                    <a:pt x="19" y="54"/>
                    <a:pt x="19" y="54"/>
                    <a:pt x="19" y="54"/>
                  </a:cubicBezTo>
                  <a:cubicBezTo>
                    <a:pt x="21" y="59"/>
                    <a:pt x="21" y="59"/>
                    <a:pt x="21" y="59"/>
                  </a:cubicBezTo>
                  <a:lnTo>
                    <a:pt x="25" y="57"/>
                  </a:lnTo>
                  <a:close/>
                  <a:moveTo>
                    <a:pt x="46" y="24"/>
                  </a:moveTo>
                  <a:cubicBezTo>
                    <a:pt x="48" y="25"/>
                    <a:pt x="48" y="25"/>
                    <a:pt x="48" y="25"/>
                  </a:cubicBezTo>
                  <a:cubicBezTo>
                    <a:pt x="50" y="23"/>
                    <a:pt x="50" y="23"/>
                    <a:pt x="50" y="23"/>
                  </a:cubicBezTo>
                  <a:cubicBezTo>
                    <a:pt x="48" y="22"/>
                    <a:pt x="48" y="22"/>
                    <a:pt x="48" y="22"/>
                  </a:cubicBezTo>
                  <a:lnTo>
                    <a:pt x="46" y="24"/>
                  </a:lnTo>
                  <a:close/>
                  <a:moveTo>
                    <a:pt x="79" y="16"/>
                  </a:moveTo>
                  <a:cubicBezTo>
                    <a:pt x="77" y="15"/>
                    <a:pt x="77" y="15"/>
                    <a:pt x="77" y="15"/>
                  </a:cubicBezTo>
                  <a:cubicBezTo>
                    <a:pt x="76" y="17"/>
                    <a:pt x="76" y="17"/>
                    <a:pt x="76" y="17"/>
                  </a:cubicBezTo>
                  <a:cubicBezTo>
                    <a:pt x="78" y="18"/>
                    <a:pt x="78" y="18"/>
                    <a:pt x="78" y="18"/>
                  </a:cubicBezTo>
                  <a:lnTo>
                    <a:pt x="79" y="16"/>
                  </a:lnTo>
                  <a:close/>
                  <a:moveTo>
                    <a:pt x="91" y="23"/>
                  </a:moveTo>
                  <a:cubicBezTo>
                    <a:pt x="91" y="25"/>
                    <a:pt x="91" y="25"/>
                    <a:pt x="91" y="25"/>
                  </a:cubicBezTo>
                  <a:cubicBezTo>
                    <a:pt x="98" y="23"/>
                    <a:pt x="102" y="21"/>
                    <a:pt x="103" y="18"/>
                  </a:cubicBezTo>
                  <a:cubicBezTo>
                    <a:pt x="104" y="15"/>
                    <a:pt x="102" y="14"/>
                    <a:pt x="101" y="12"/>
                  </a:cubicBezTo>
                  <a:cubicBezTo>
                    <a:pt x="101" y="12"/>
                    <a:pt x="100" y="11"/>
                    <a:pt x="100" y="10"/>
                  </a:cubicBezTo>
                  <a:cubicBezTo>
                    <a:pt x="100" y="10"/>
                    <a:pt x="100" y="10"/>
                    <a:pt x="100" y="10"/>
                  </a:cubicBezTo>
                  <a:cubicBezTo>
                    <a:pt x="99" y="7"/>
                    <a:pt x="97" y="4"/>
                    <a:pt x="100" y="1"/>
                  </a:cubicBezTo>
                  <a:cubicBezTo>
                    <a:pt x="98" y="0"/>
                    <a:pt x="98" y="0"/>
                    <a:pt x="98" y="0"/>
                  </a:cubicBezTo>
                  <a:cubicBezTo>
                    <a:pt x="96" y="4"/>
                    <a:pt x="97" y="8"/>
                    <a:pt x="99" y="11"/>
                  </a:cubicBezTo>
                  <a:cubicBezTo>
                    <a:pt x="99" y="12"/>
                    <a:pt x="100" y="13"/>
                    <a:pt x="100" y="13"/>
                  </a:cubicBezTo>
                  <a:cubicBezTo>
                    <a:pt x="101" y="15"/>
                    <a:pt x="102" y="16"/>
                    <a:pt x="101" y="17"/>
                  </a:cubicBezTo>
                  <a:cubicBezTo>
                    <a:pt x="101" y="20"/>
                    <a:pt x="97" y="22"/>
                    <a:pt x="91" y="23"/>
                  </a:cubicBezTo>
                  <a:close/>
                  <a:moveTo>
                    <a:pt x="47" y="8"/>
                  </a:moveTo>
                  <a:cubicBezTo>
                    <a:pt x="50" y="11"/>
                    <a:pt x="54" y="14"/>
                    <a:pt x="52" y="17"/>
                  </a:cubicBezTo>
                  <a:cubicBezTo>
                    <a:pt x="54" y="18"/>
                    <a:pt x="54" y="18"/>
                    <a:pt x="54" y="18"/>
                  </a:cubicBezTo>
                  <a:cubicBezTo>
                    <a:pt x="56" y="14"/>
                    <a:pt x="52" y="10"/>
                    <a:pt x="48" y="7"/>
                  </a:cubicBezTo>
                  <a:cubicBezTo>
                    <a:pt x="46" y="5"/>
                    <a:pt x="44" y="4"/>
                    <a:pt x="44" y="2"/>
                  </a:cubicBezTo>
                  <a:cubicBezTo>
                    <a:pt x="42" y="3"/>
                    <a:pt x="42" y="3"/>
                    <a:pt x="42" y="3"/>
                  </a:cubicBezTo>
                  <a:cubicBezTo>
                    <a:pt x="43" y="5"/>
                    <a:pt x="45" y="7"/>
                    <a:pt x="47" y="8"/>
                  </a:cubicBezTo>
                  <a:close/>
                  <a:moveTo>
                    <a:pt x="158" y="47"/>
                  </a:moveTo>
                  <a:cubicBezTo>
                    <a:pt x="158" y="47"/>
                    <a:pt x="158" y="47"/>
                    <a:pt x="158" y="47"/>
                  </a:cubicBezTo>
                  <a:cubicBezTo>
                    <a:pt x="160" y="48"/>
                    <a:pt x="160" y="48"/>
                    <a:pt x="160" y="48"/>
                  </a:cubicBezTo>
                  <a:cubicBezTo>
                    <a:pt x="160" y="47"/>
                    <a:pt x="160" y="47"/>
                    <a:pt x="160" y="47"/>
                  </a:cubicBezTo>
                  <a:cubicBezTo>
                    <a:pt x="161" y="42"/>
                    <a:pt x="161" y="38"/>
                    <a:pt x="166" y="38"/>
                  </a:cubicBezTo>
                  <a:cubicBezTo>
                    <a:pt x="166" y="36"/>
                    <a:pt x="166" y="36"/>
                    <a:pt x="166" y="36"/>
                  </a:cubicBezTo>
                  <a:cubicBezTo>
                    <a:pt x="159" y="36"/>
                    <a:pt x="159" y="43"/>
                    <a:pt x="158" y="47"/>
                  </a:cubicBezTo>
                  <a:close/>
                  <a:moveTo>
                    <a:pt x="158" y="47"/>
                  </a:moveTo>
                  <a:cubicBezTo>
                    <a:pt x="158" y="47"/>
                    <a:pt x="158" y="47"/>
                    <a:pt x="158"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433238263"/>
      </p:ext>
    </p:extLst>
  </p:cSld>
  <p:clrMapOvr>
    <a:masterClrMapping/>
  </p:clrMapOvr>
  <p:transition spd="slow">
    <p:comb/>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5245100" y="1349829"/>
            <a:ext cx="1625600" cy="1625600"/>
          </a:xfrm>
          <a:prstGeom prst="rect">
            <a:avLst/>
          </a:prstGeom>
          <a:noFill/>
          <a:ln w="28575">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2</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a:xfrm>
            <a:off x="838200" y="434750"/>
            <a:ext cx="10515600" cy="614814"/>
          </a:xfrm>
        </p:spPr>
        <p:txBody>
          <a:bodyPr/>
          <a:lstStyle/>
          <a:p>
            <a:r>
              <a:rPr lang="en-US" dirty="0"/>
              <a:t>Welcome! </a:t>
            </a:r>
            <a:r>
              <a:rPr lang="en-US" dirty="0">
                <a:solidFill>
                  <a:schemeClr val="accent5"/>
                </a:solidFill>
              </a:rPr>
              <a:t>Message</a:t>
            </a:r>
          </a:p>
        </p:txBody>
      </p:sp>
      <p:sp>
        <p:nvSpPr>
          <p:cNvPr id="21" name="Rectangle 20"/>
          <p:cNvSpPr/>
          <p:nvPr/>
        </p:nvSpPr>
        <p:spPr>
          <a:xfrm>
            <a:off x="5245100" y="3913415"/>
            <a:ext cx="1701799" cy="4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23" name="TextBox 22"/>
          <p:cNvSpPr txBox="1"/>
          <p:nvPr/>
        </p:nvSpPr>
        <p:spPr>
          <a:xfrm>
            <a:off x="5097166" y="3482704"/>
            <a:ext cx="1997666" cy="400110"/>
          </a:xfrm>
          <a:prstGeom prst="rect">
            <a:avLst/>
          </a:prstGeom>
          <a:noFill/>
        </p:spPr>
        <p:txBody>
          <a:bodyPr wrap="square" rtlCol="0">
            <a:spAutoFit/>
          </a:bodyPr>
          <a:lstStyle/>
          <a:p>
            <a:pPr algn="ctr"/>
            <a:r>
              <a:rPr lang="en-US" sz="2000" b="1" spc="200" dirty="0">
                <a:solidFill>
                  <a:schemeClr val="tx1">
                    <a:lumMod val="75000"/>
                    <a:lumOff val="25000"/>
                  </a:schemeClr>
                </a:solidFill>
                <a:latin typeface="Montserrat Medium" panose="00000600000000000000" pitchFamily="50" charset="0"/>
              </a:rPr>
              <a:t>JOHN DEO</a:t>
            </a:r>
          </a:p>
        </p:txBody>
      </p:sp>
      <p:sp>
        <p:nvSpPr>
          <p:cNvPr id="26" name="Rectangle 9"/>
          <p:cNvSpPr>
            <a:spLocks/>
          </p:cNvSpPr>
          <p:nvPr/>
        </p:nvSpPr>
        <p:spPr bwMode="auto">
          <a:xfrm>
            <a:off x="1215898" y="4158150"/>
            <a:ext cx="9760201" cy="18200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feeling &amp; The simplicity suggests strength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project an image and the lorem ipsum and the best popularity then your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so beauty full and your business flyer &amp; the flyer into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a:t>
            </a: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and you</a:t>
            </a: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By using simple alignments we have created a very</a:t>
            </a:r>
          </a:p>
          <a:p>
            <a:pPr algn="ctr">
              <a:lnSpc>
                <a:spcPct val="120000"/>
              </a:lnSpc>
            </a:pP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a:t>
            </a:r>
          </a:p>
        </p:txBody>
      </p:sp>
      <p:sp>
        <p:nvSpPr>
          <p:cNvPr id="5" name="Picture Placeholder 4">
            <a:extLst>
              <a:ext uri="{FF2B5EF4-FFF2-40B4-BE49-F238E27FC236}">
                <a16:creationId xmlns:a16="http://schemas.microsoft.com/office/drawing/2014/main" id="{36D0CFAB-51B3-40E7-8F70-2800FF678446}"/>
              </a:ext>
            </a:extLst>
          </p:cNvPr>
          <p:cNvSpPr>
            <a:spLocks noGrp="1"/>
          </p:cNvSpPr>
          <p:nvPr>
            <p:ph type="pic" sz="quarter" idx="13"/>
          </p:nvPr>
        </p:nvSpPr>
        <p:spPr/>
      </p:sp>
    </p:spTree>
    <p:extLst>
      <p:ext uri="{BB962C8B-B14F-4D97-AF65-F5344CB8AC3E}">
        <p14:creationId xmlns:p14="http://schemas.microsoft.com/office/powerpoint/2010/main" val="3599355262"/>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0" name="Group 49"/>
          <p:cNvGrpSpPr/>
          <p:nvPr/>
        </p:nvGrpSpPr>
        <p:grpSpPr>
          <a:xfrm>
            <a:off x="-11794" y="0"/>
            <a:ext cx="12203794" cy="6858000"/>
            <a:chOff x="-9152039" y="-3047288"/>
            <a:chExt cx="7588250" cy="4541838"/>
          </a:xfrm>
        </p:grpSpPr>
        <p:sp>
          <p:nvSpPr>
            <p:cNvPr id="51"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 name="Rectangle 7"/>
          <p:cNvSpPr/>
          <p:nvPr/>
        </p:nvSpPr>
        <p:spPr>
          <a:xfrm>
            <a:off x="-11794" y="0"/>
            <a:ext cx="12203794" cy="166914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3</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a:xfrm>
            <a:off x="838200" y="434750"/>
            <a:ext cx="10515600" cy="614814"/>
          </a:xfrm>
        </p:spPr>
        <p:txBody>
          <a:bodyPr/>
          <a:lstStyle/>
          <a:p>
            <a:r>
              <a:rPr lang="en-US" dirty="0" err="1"/>
              <a:t>Presention</a:t>
            </a:r>
            <a:r>
              <a:rPr lang="en-US" dirty="0"/>
              <a:t> : </a:t>
            </a:r>
            <a:r>
              <a:rPr lang="en-US" dirty="0">
                <a:solidFill>
                  <a:schemeClr val="accent5"/>
                </a:solidFill>
              </a:rPr>
              <a:t>Agenda</a:t>
            </a:r>
          </a:p>
        </p:txBody>
      </p:sp>
      <p:grpSp>
        <p:nvGrpSpPr>
          <p:cNvPr id="105" name="Group 104"/>
          <p:cNvGrpSpPr/>
          <p:nvPr/>
        </p:nvGrpSpPr>
        <p:grpSpPr>
          <a:xfrm>
            <a:off x="1183646" y="2649607"/>
            <a:ext cx="9824708" cy="938463"/>
            <a:chOff x="1845979" y="2663358"/>
            <a:chExt cx="9824708" cy="938463"/>
          </a:xfrm>
        </p:grpSpPr>
        <p:grpSp>
          <p:nvGrpSpPr>
            <p:cNvPr id="9" name="Group 8"/>
            <p:cNvGrpSpPr/>
            <p:nvPr/>
          </p:nvGrpSpPr>
          <p:grpSpPr>
            <a:xfrm>
              <a:off x="1845979" y="2663358"/>
              <a:ext cx="2974891" cy="938463"/>
              <a:chOff x="1845979" y="2572878"/>
              <a:chExt cx="2974891" cy="938463"/>
            </a:xfrm>
          </p:grpSpPr>
          <p:grpSp>
            <p:nvGrpSpPr>
              <p:cNvPr id="15" name="Group 14"/>
              <p:cNvGrpSpPr/>
              <p:nvPr/>
            </p:nvGrpSpPr>
            <p:grpSpPr>
              <a:xfrm>
                <a:off x="1845979" y="2572878"/>
                <a:ext cx="938463" cy="938463"/>
                <a:chOff x="5629849" y="2011086"/>
                <a:chExt cx="938463" cy="938463"/>
              </a:xfrm>
            </p:grpSpPr>
            <p:sp>
              <p:nvSpPr>
                <p:cNvPr id="19" name="Oval 18"/>
                <p:cNvSpPr/>
                <p:nvPr/>
              </p:nvSpPr>
              <p:spPr>
                <a:xfrm>
                  <a:off x="5629849" y="2011086"/>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2" name="Group 21"/>
                <p:cNvGrpSpPr/>
                <p:nvPr/>
              </p:nvGrpSpPr>
              <p:grpSpPr>
                <a:xfrm>
                  <a:off x="5874947" y="2282498"/>
                  <a:ext cx="448266" cy="395638"/>
                  <a:chOff x="6746876" y="2187576"/>
                  <a:chExt cx="757238" cy="668337"/>
                </a:xfrm>
                <a:solidFill>
                  <a:schemeClr val="bg1"/>
                </a:solidFill>
              </p:grpSpPr>
              <p:sp>
                <p:nvSpPr>
                  <p:cNvPr id="24" name="Freeform 16"/>
                  <p:cNvSpPr>
                    <a:spLocks noEditPoints="1"/>
                  </p:cNvSpPr>
                  <p:nvPr/>
                </p:nvSpPr>
                <p:spPr bwMode="auto">
                  <a:xfrm>
                    <a:off x="6853238" y="2309813"/>
                    <a:ext cx="546100" cy="546100"/>
                  </a:xfrm>
                  <a:custGeom>
                    <a:avLst/>
                    <a:gdLst>
                      <a:gd name="T0" fmla="*/ 0 w 62"/>
                      <a:gd name="T1" fmla="*/ 60 h 62"/>
                      <a:gd name="T2" fmla="*/ 2 w 62"/>
                      <a:gd name="T3" fmla="*/ 62 h 62"/>
                      <a:gd name="T4" fmla="*/ 23 w 62"/>
                      <a:gd name="T5" fmla="*/ 62 h 62"/>
                      <a:gd name="T6" fmla="*/ 23 w 62"/>
                      <a:gd name="T7" fmla="*/ 44 h 62"/>
                      <a:gd name="T8" fmla="*/ 26 w 62"/>
                      <a:gd name="T9" fmla="*/ 42 h 62"/>
                      <a:gd name="T10" fmla="*/ 35 w 62"/>
                      <a:gd name="T11" fmla="*/ 42 h 62"/>
                      <a:gd name="T12" fmla="*/ 38 w 62"/>
                      <a:gd name="T13" fmla="*/ 44 h 62"/>
                      <a:gd name="T14" fmla="*/ 38 w 62"/>
                      <a:gd name="T15" fmla="*/ 62 h 62"/>
                      <a:gd name="T16" fmla="*/ 59 w 62"/>
                      <a:gd name="T17" fmla="*/ 62 h 62"/>
                      <a:gd name="T18" fmla="*/ 62 w 62"/>
                      <a:gd name="T19" fmla="*/ 60 h 62"/>
                      <a:gd name="T20" fmla="*/ 62 w 62"/>
                      <a:gd name="T21" fmla="*/ 27 h 62"/>
                      <a:gd name="T22" fmla="*/ 32 w 62"/>
                      <a:gd name="T23" fmla="*/ 0 h 62"/>
                      <a:gd name="T24" fmla="*/ 0 w 62"/>
                      <a:gd name="T25" fmla="*/ 27 h 62"/>
                      <a:gd name="T26" fmla="*/ 0 w 62"/>
                      <a:gd name="T27" fmla="*/ 60 h 62"/>
                      <a:gd name="T28" fmla="*/ 0 w 62"/>
                      <a:gd name="T29" fmla="*/ 60 h 62"/>
                      <a:gd name="T30" fmla="*/ 0 w 62"/>
                      <a:gd name="T31" fmla="*/ 60 h 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62" h="62">
                        <a:moveTo>
                          <a:pt x="0" y="60"/>
                        </a:moveTo>
                        <a:cubicBezTo>
                          <a:pt x="0" y="60"/>
                          <a:pt x="0" y="62"/>
                          <a:pt x="2" y="62"/>
                        </a:cubicBezTo>
                        <a:cubicBezTo>
                          <a:pt x="4" y="62"/>
                          <a:pt x="23" y="62"/>
                          <a:pt x="23" y="62"/>
                        </a:cubicBezTo>
                        <a:cubicBezTo>
                          <a:pt x="23" y="44"/>
                          <a:pt x="23" y="44"/>
                          <a:pt x="23" y="44"/>
                        </a:cubicBezTo>
                        <a:cubicBezTo>
                          <a:pt x="23" y="44"/>
                          <a:pt x="23" y="42"/>
                          <a:pt x="26" y="42"/>
                        </a:cubicBezTo>
                        <a:cubicBezTo>
                          <a:pt x="35" y="42"/>
                          <a:pt x="35" y="42"/>
                          <a:pt x="35" y="42"/>
                        </a:cubicBezTo>
                        <a:cubicBezTo>
                          <a:pt x="38" y="42"/>
                          <a:pt x="38" y="44"/>
                          <a:pt x="38" y="44"/>
                        </a:cubicBezTo>
                        <a:cubicBezTo>
                          <a:pt x="38" y="62"/>
                          <a:pt x="38" y="62"/>
                          <a:pt x="38" y="62"/>
                        </a:cubicBezTo>
                        <a:cubicBezTo>
                          <a:pt x="59" y="62"/>
                          <a:pt x="59" y="62"/>
                          <a:pt x="59" y="62"/>
                        </a:cubicBezTo>
                        <a:cubicBezTo>
                          <a:pt x="62" y="62"/>
                          <a:pt x="62" y="60"/>
                          <a:pt x="62" y="60"/>
                        </a:cubicBezTo>
                        <a:cubicBezTo>
                          <a:pt x="62" y="27"/>
                          <a:pt x="62" y="27"/>
                          <a:pt x="62" y="27"/>
                        </a:cubicBezTo>
                        <a:cubicBezTo>
                          <a:pt x="32" y="0"/>
                          <a:pt x="32" y="0"/>
                          <a:pt x="32" y="0"/>
                        </a:cubicBezTo>
                        <a:cubicBezTo>
                          <a:pt x="0" y="27"/>
                          <a:pt x="0" y="27"/>
                          <a:pt x="0" y="27"/>
                        </a:cubicBezTo>
                        <a:lnTo>
                          <a:pt x="0" y="60"/>
                        </a:lnTo>
                        <a:close/>
                        <a:moveTo>
                          <a:pt x="0" y="60"/>
                        </a:moveTo>
                        <a:cubicBezTo>
                          <a:pt x="0" y="60"/>
                          <a:pt x="0" y="60"/>
                          <a:pt x="0" y="6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17"/>
                  <p:cNvSpPr>
                    <a:spLocks noEditPoints="1"/>
                  </p:cNvSpPr>
                  <p:nvPr/>
                </p:nvSpPr>
                <p:spPr bwMode="auto">
                  <a:xfrm>
                    <a:off x="6746876" y="2187576"/>
                    <a:ext cx="757238" cy="377825"/>
                  </a:xfrm>
                  <a:custGeom>
                    <a:avLst/>
                    <a:gdLst>
                      <a:gd name="T0" fmla="*/ 0 w 86"/>
                      <a:gd name="T1" fmla="*/ 38 h 43"/>
                      <a:gd name="T2" fmla="*/ 9 w 86"/>
                      <a:gd name="T3" fmla="*/ 38 h 43"/>
                      <a:gd name="T4" fmla="*/ 44 w 86"/>
                      <a:gd name="T5" fmla="*/ 9 h 43"/>
                      <a:gd name="T6" fmla="*/ 77 w 86"/>
                      <a:gd name="T7" fmla="*/ 38 h 43"/>
                      <a:gd name="T8" fmla="*/ 86 w 86"/>
                      <a:gd name="T9" fmla="*/ 38 h 43"/>
                      <a:gd name="T10" fmla="*/ 44 w 86"/>
                      <a:gd name="T11" fmla="*/ 0 h 43"/>
                      <a:gd name="T12" fmla="*/ 0 w 86"/>
                      <a:gd name="T13" fmla="*/ 38 h 43"/>
                      <a:gd name="T14" fmla="*/ 0 w 86"/>
                      <a:gd name="T15" fmla="*/ 38 h 43"/>
                      <a:gd name="T16" fmla="*/ 0 w 86"/>
                      <a:gd name="T17" fmla="*/ 38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6" h="43">
                        <a:moveTo>
                          <a:pt x="0" y="38"/>
                        </a:moveTo>
                        <a:cubicBezTo>
                          <a:pt x="0" y="38"/>
                          <a:pt x="3" y="43"/>
                          <a:pt x="9" y="38"/>
                        </a:cubicBezTo>
                        <a:cubicBezTo>
                          <a:pt x="44" y="9"/>
                          <a:pt x="44" y="9"/>
                          <a:pt x="44" y="9"/>
                        </a:cubicBezTo>
                        <a:cubicBezTo>
                          <a:pt x="77" y="38"/>
                          <a:pt x="77" y="38"/>
                          <a:pt x="77" y="38"/>
                        </a:cubicBezTo>
                        <a:cubicBezTo>
                          <a:pt x="84" y="43"/>
                          <a:pt x="86" y="38"/>
                          <a:pt x="86" y="38"/>
                        </a:cubicBezTo>
                        <a:cubicBezTo>
                          <a:pt x="44" y="0"/>
                          <a:pt x="44" y="0"/>
                          <a:pt x="44" y="0"/>
                        </a:cubicBezTo>
                        <a:lnTo>
                          <a:pt x="0" y="38"/>
                        </a:lnTo>
                        <a:close/>
                        <a:moveTo>
                          <a:pt x="0" y="38"/>
                        </a:moveTo>
                        <a:cubicBezTo>
                          <a:pt x="0" y="38"/>
                          <a:pt x="0" y="38"/>
                          <a:pt x="0" y="3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18"/>
                  <p:cNvSpPr>
                    <a:spLocks noEditPoints="1"/>
                  </p:cNvSpPr>
                  <p:nvPr/>
                </p:nvSpPr>
                <p:spPr bwMode="auto">
                  <a:xfrm>
                    <a:off x="7345363" y="2266951"/>
                    <a:ext cx="71438" cy="149225"/>
                  </a:xfrm>
                  <a:custGeom>
                    <a:avLst/>
                    <a:gdLst>
                      <a:gd name="T0" fmla="*/ 45 w 45"/>
                      <a:gd name="T1" fmla="*/ 0 h 94"/>
                      <a:gd name="T2" fmla="*/ 0 w 45"/>
                      <a:gd name="T3" fmla="*/ 0 h 94"/>
                      <a:gd name="T4" fmla="*/ 0 w 45"/>
                      <a:gd name="T5" fmla="*/ 55 h 94"/>
                      <a:gd name="T6" fmla="*/ 45 w 45"/>
                      <a:gd name="T7" fmla="*/ 94 h 94"/>
                      <a:gd name="T8" fmla="*/ 45 w 45"/>
                      <a:gd name="T9" fmla="*/ 0 h 94"/>
                      <a:gd name="T10" fmla="*/ 45 w 45"/>
                      <a:gd name="T11" fmla="*/ 0 h 94"/>
                      <a:gd name="T12" fmla="*/ 45 w 45"/>
                      <a:gd name="T13" fmla="*/ 0 h 94"/>
                    </a:gdLst>
                    <a:ahLst/>
                    <a:cxnLst>
                      <a:cxn ang="0">
                        <a:pos x="T0" y="T1"/>
                      </a:cxn>
                      <a:cxn ang="0">
                        <a:pos x="T2" y="T3"/>
                      </a:cxn>
                      <a:cxn ang="0">
                        <a:pos x="T4" y="T5"/>
                      </a:cxn>
                      <a:cxn ang="0">
                        <a:pos x="T6" y="T7"/>
                      </a:cxn>
                      <a:cxn ang="0">
                        <a:pos x="T8" y="T9"/>
                      </a:cxn>
                      <a:cxn ang="0">
                        <a:pos x="T10" y="T11"/>
                      </a:cxn>
                      <a:cxn ang="0">
                        <a:pos x="T12" y="T13"/>
                      </a:cxn>
                    </a:cxnLst>
                    <a:rect l="0" t="0" r="r" b="b"/>
                    <a:pathLst>
                      <a:path w="45" h="94">
                        <a:moveTo>
                          <a:pt x="45" y="0"/>
                        </a:moveTo>
                        <a:lnTo>
                          <a:pt x="0" y="0"/>
                        </a:lnTo>
                        <a:lnTo>
                          <a:pt x="0" y="55"/>
                        </a:lnTo>
                        <a:lnTo>
                          <a:pt x="45" y="94"/>
                        </a:lnTo>
                        <a:lnTo>
                          <a:pt x="45" y="0"/>
                        </a:lnTo>
                        <a:close/>
                        <a:moveTo>
                          <a:pt x="45" y="0"/>
                        </a:moveTo>
                        <a:lnTo>
                          <a:pt x="4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19"/>
                  <p:cNvSpPr>
                    <a:spLocks noEditPoints="1"/>
                  </p:cNvSpPr>
                  <p:nvPr/>
                </p:nvSpPr>
                <p:spPr bwMode="auto">
                  <a:xfrm>
                    <a:off x="7345363" y="2266951"/>
                    <a:ext cx="71438" cy="149225"/>
                  </a:xfrm>
                  <a:custGeom>
                    <a:avLst/>
                    <a:gdLst>
                      <a:gd name="T0" fmla="*/ 45 w 45"/>
                      <a:gd name="T1" fmla="*/ 0 h 94"/>
                      <a:gd name="T2" fmla="*/ 0 w 45"/>
                      <a:gd name="T3" fmla="*/ 0 h 94"/>
                      <a:gd name="T4" fmla="*/ 0 w 45"/>
                      <a:gd name="T5" fmla="*/ 55 h 94"/>
                      <a:gd name="T6" fmla="*/ 45 w 45"/>
                      <a:gd name="T7" fmla="*/ 94 h 94"/>
                      <a:gd name="T8" fmla="*/ 45 w 45"/>
                      <a:gd name="T9" fmla="*/ 0 h 94"/>
                      <a:gd name="T10" fmla="*/ 45 w 45"/>
                      <a:gd name="T11" fmla="*/ 0 h 94"/>
                      <a:gd name="T12" fmla="*/ 45 w 45"/>
                      <a:gd name="T13" fmla="*/ 0 h 94"/>
                    </a:gdLst>
                    <a:ahLst/>
                    <a:cxnLst>
                      <a:cxn ang="0">
                        <a:pos x="T0" y="T1"/>
                      </a:cxn>
                      <a:cxn ang="0">
                        <a:pos x="T2" y="T3"/>
                      </a:cxn>
                      <a:cxn ang="0">
                        <a:pos x="T4" y="T5"/>
                      </a:cxn>
                      <a:cxn ang="0">
                        <a:pos x="T6" y="T7"/>
                      </a:cxn>
                      <a:cxn ang="0">
                        <a:pos x="T8" y="T9"/>
                      </a:cxn>
                      <a:cxn ang="0">
                        <a:pos x="T10" y="T11"/>
                      </a:cxn>
                      <a:cxn ang="0">
                        <a:pos x="T12" y="T13"/>
                      </a:cxn>
                    </a:cxnLst>
                    <a:rect l="0" t="0" r="r" b="b"/>
                    <a:pathLst>
                      <a:path w="45" h="94">
                        <a:moveTo>
                          <a:pt x="45" y="0"/>
                        </a:moveTo>
                        <a:lnTo>
                          <a:pt x="0" y="0"/>
                        </a:lnTo>
                        <a:lnTo>
                          <a:pt x="0" y="55"/>
                        </a:lnTo>
                        <a:lnTo>
                          <a:pt x="45" y="94"/>
                        </a:lnTo>
                        <a:lnTo>
                          <a:pt x="45" y="0"/>
                        </a:lnTo>
                        <a:moveTo>
                          <a:pt x="45" y="0"/>
                        </a:moveTo>
                        <a:lnTo>
                          <a:pt x="4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17" name="Rectangle 16"/>
              <p:cNvSpPr/>
              <p:nvPr/>
            </p:nvSpPr>
            <p:spPr>
              <a:xfrm>
                <a:off x="2917678" y="2675342"/>
                <a:ext cx="1903192" cy="733534"/>
              </a:xfrm>
              <a:prstGeom prst="rect">
                <a:avLst/>
              </a:prstGeom>
            </p:spPr>
            <p:txBody>
              <a:bodyPr wrap="square">
                <a:spAutoFit/>
              </a:bodyPr>
              <a:lstStyle/>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Company</a:t>
                </a: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Profile</a:t>
                </a:r>
              </a:p>
            </p:txBody>
          </p:sp>
        </p:grpSp>
        <p:grpSp>
          <p:nvGrpSpPr>
            <p:cNvPr id="10" name="Group 9"/>
            <p:cNvGrpSpPr/>
            <p:nvPr/>
          </p:nvGrpSpPr>
          <p:grpSpPr>
            <a:xfrm>
              <a:off x="4989903" y="2663358"/>
              <a:ext cx="2974891" cy="938463"/>
              <a:chOff x="5249030" y="2651373"/>
              <a:chExt cx="2974891" cy="938463"/>
            </a:xfrm>
          </p:grpSpPr>
          <p:grpSp>
            <p:nvGrpSpPr>
              <p:cNvPr id="30" name="Group 29"/>
              <p:cNvGrpSpPr/>
              <p:nvPr/>
            </p:nvGrpSpPr>
            <p:grpSpPr>
              <a:xfrm>
                <a:off x="5249030" y="2651373"/>
                <a:ext cx="938463" cy="938463"/>
                <a:chOff x="5629849" y="3259322"/>
                <a:chExt cx="938463" cy="938463"/>
              </a:xfrm>
            </p:grpSpPr>
            <p:sp>
              <p:nvSpPr>
                <p:cNvPr id="35" name="Oval 34"/>
                <p:cNvSpPr/>
                <p:nvPr/>
              </p:nvSpPr>
              <p:spPr>
                <a:xfrm>
                  <a:off x="5629849" y="3259322"/>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Freeform 28"/>
                <p:cNvSpPr>
                  <a:spLocks noEditPoints="1"/>
                </p:cNvSpPr>
                <p:nvPr/>
              </p:nvSpPr>
              <p:spPr bwMode="auto">
                <a:xfrm>
                  <a:off x="5868785" y="3495856"/>
                  <a:ext cx="454428" cy="413904"/>
                </a:xfrm>
                <a:custGeom>
                  <a:avLst/>
                  <a:gdLst>
                    <a:gd name="T0" fmla="*/ 413 w 437"/>
                    <a:gd name="T1" fmla="*/ 80 h 400"/>
                    <a:gd name="T2" fmla="*/ 334 w 437"/>
                    <a:gd name="T3" fmla="*/ 352 h 400"/>
                    <a:gd name="T4" fmla="*/ 310 w 437"/>
                    <a:gd name="T5" fmla="*/ 367 h 400"/>
                    <a:gd name="T6" fmla="*/ 32 w 437"/>
                    <a:gd name="T7" fmla="*/ 349 h 400"/>
                    <a:gd name="T8" fmla="*/ 42 w 437"/>
                    <a:gd name="T9" fmla="*/ 334 h 400"/>
                    <a:gd name="T10" fmla="*/ 302 w 437"/>
                    <a:gd name="T11" fmla="*/ 325 h 400"/>
                    <a:gd name="T12" fmla="*/ 392 w 437"/>
                    <a:gd name="T13" fmla="*/ 48 h 400"/>
                    <a:gd name="T14" fmla="*/ 358 w 437"/>
                    <a:gd name="T15" fmla="*/ 0 h 400"/>
                    <a:gd name="T16" fmla="*/ 146 w 437"/>
                    <a:gd name="T17" fmla="*/ 2 h 400"/>
                    <a:gd name="T18" fmla="*/ 134 w 437"/>
                    <a:gd name="T19" fmla="*/ 0 h 400"/>
                    <a:gd name="T20" fmla="*/ 117 w 437"/>
                    <a:gd name="T21" fmla="*/ 9 h 400"/>
                    <a:gd name="T22" fmla="*/ 108 w 437"/>
                    <a:gd name="T23" fmla="*/ 27 h 400"/>
                    <a:gd name="T24" fmla="*/ 100 w 437"/>
                    <a:gd name="T25" fmla="*/ 44 h 400"/>
                    <a:gd name="T26" fmla="*/ 91 w 437"/>
                    <a:gd name="T27" fmla="*/ 56 h 400"/>
                    <a:gd name="T28" fmla="*/ 89 w 437"/>
                    <a:gd name="T29" fmla="*/ 67 h 400"/>
                    <a:gd name="T30" fmla="*/ 83 w 437"/>
                    <a:gd name="T31" fmla="*/ 99 h 400"/>
                    <a:gd name="T32" fmla="*/ 66 w 437"/>
                    <a:gd name="T33" fmla="*/ 127 h 400"/>
                    <a:gd name="T34" fmla="*/ 60 w 437"/>
                    <a:gd name="T35" fmla="*/ 142 h 400"/>
                    <a:gd name="T36" fmla="*/ 54 w 437"/>
                    <a:gd name="T37" fmla="*/ 174 h 400"/>
                    <a:gd name="T38" fmla="*/ 39 w 437"/>
                    <a:gd name="T39" fmla="*/ 204 h 400"/>
                    <a:gd name="T40" fmla="*/ 34 w 437"/>
                    <a:gd name="T41" fmla="*/ 218 h 400"/>
                    <a:gd name="T42" fmla="*/ 26 w 437"/>
                    <a:gd name="T43" fmla="*/ 250 h 400"/>
                    <a:gd name="T44" fmla="*/ 10 w 437"/>
                    <a:gd name="T45" fmla="*/ 280 h 400"/>
                    <a:gd name="T46" fmla="*/ 4 w 437"/>
                    <a:gd name="T47" fmla="*/ 292 h 400"/>
                    <a:gd name="T48" fmla="*/ 6 w 437"/>
                    <a:gd name="T49" fmla="*/ 302 h 400"/>
                    <a:gd name="T50" fmla="*/ 4 w 437"/>
                    <a:gd name="T51" fmla="*/ 319 h 400"/>
                    <a:gd name="T52" fmla="*/ 30 w 437"/>
                    <a:gd name="T53" fmla="*/ 387 h 400"/>
                    <a:gd name="T54" fmla="*/ 310 w 437"/>
                    <a:gd name="T55" fmla="*/ 400 h 400"/>
                    <a:gd name="T56" fmla="*/ 361 w 437"/>
                    <a:gd name="T57" fmla="*/ 361 h 400"/>
                    <a:gd name="T58" fmla="*/ 428 w 437"/>
                    <a:gd name="T59" fmla="*/ 91 h 400"/>
                    <a:gd name="T60" fmla="*/ 157 w 437"/>
                    <a:gd name="T61" fmla="*/ 75 h 400"/>
                    <a:gd name="T62" fmla="*/ 167 w 437"/>
                    <a:gd name="T63" fmla="*/ 67 h 400"/>
                    <a:gd name="T64" fmla="*/ 331 w 437"/>
                    <a:gd name="T65" fmla="*/ 69 h 400"/>
                    <a:gd name="T66" fmla="*/ 326 w 437"/>
                    <a:gd name="T67" fmla="*/ 92 h 400"/>
                    <a:gd name="T68" fmla="*/ 315 w 437"/>
                    <a:gd name="T69" fmla="*/ 100 h 400"/>
                    <a:gd name="T70" fmla="*/ 152 w 437"/>
                    <a:gd name="T71" fmla="*/ 98 h 400"/>
                    <a:gd name="T72" fmla="*/ 129 w 437"/>
                    <a:gd name="T73" fmla="*/ 159 h 400"/>
                    <a:gd name="T74" fmla="*/ 139 w 437"/>
                    <a:gd name="T75" fmla="*/ 136 h 400"/>
                    <a:gd name="T76" fmla="*/ 304 w 437"/>
                    <a:gd name="T77" fmla="*/ 133 h 400"/>
                    <a:gd name="T78" fmla="*/ 310 w 437"/>
                    <a:gd name="T79" fmla="*/ 142 h 400"/>
                    <a:gd name="T80" fmla="*/ 300 w 437"/>
                    <a:gd name="T81" fmla="*/ 164 h 400"/>
                    <a:gd name="T82" fmla="*/ 135 w 437"/>
                    <a:gd name="T83" fmla="*/ 167 h 400"/>
                    <a:gd name="T84" fmla="*/ 129 w 437"/>
                    <a:gd name="T85" fmla="*/ 159 h 400"/>
                    <a:gd name="T86" fmla="*/ 129 w 437"/>
                    <a:gd name="T87" fmla="*/ 159 h 4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37" h="400">
                      <a:moveTo>
                        <a:pt x="428" y="91"/>
                      </a:moveTo>
                      <a:cubicBezTo>
                        <a:pt x="425" y="86"/>
                        <a:pt x="420" y="83"/>
                        <a:pt x="413" y="80"/>
                      </a:cubicBezTo>
                      <a:cubicBezTo>
                        <a:pt x="413" y="86"/>
                        <a:pt x="413" y="91"/>
                        <a:pt x="412" y="95"/>
                      </a:cubicBezTo>
                      <a:cubicBezTo>
                        <a:pt x="334" y="352"/>
                        <a:pt x="334" y="352"/>
                        <a:pt x="334" y="352"/>
                      </a:cubicBezTo>
                      <a:cubicBezTo>
                        <a:pt x="332" y="357"/>
                        <a:pt x="329" y="360"/>
                        <a:pt x="324" y="363"/>
                      </a:cubicBezTo>
                      <a:cubicBezTo>
                        <a:pt x="320" y="366"/>
                        <a:pt x="315" y="367"/>
                        <a:pt x="310" y="367"/>
                      </a:cubicBezTo>
                      <a:cubicBezTo>
                        <a:pt x="69" y="367"/>
                        <a:pt x="69" y="367"/>
                        <a:pt x="69" y="367"/>
                      </a:cubicBezTo>
                      <a:cubicBezTo>
                        <a:pt x="48" y="367"/>
                        <a:pt x="36" y="361"/>
                        <a:pt x="32" y="349"/>
                      </a:cubicBezTo>
                      <a:cubicBezTo>
                        <a:pt x="30" y="344"/>
                        <a:pt x="30" y="340"/>
                        <a:pt x="32" y="338"/>
                      </a:cubicBezTo>
                      <a:cubicBezTo>
                        <a:pt x="34" y="335"/>
                        <a:pt x="37" y="334"/>
                        <a:pt x="42" y="334"/>
                      </a:cubicBezTo>
                      <a:cubicBezTo>
                        <a:pt x="268" y="334"/>
                        <a:pt x="268" y="334"/>
                        <a:pt x="268" y="334"/>
                      </a:cubicBezTo>
                      <a:cubicBezTo>
                        <a:pt x="285" y="334"/>
                        <a:pt x="296" y="331"/>
                        <a:pt x="302" y="325"/>
                      </a:cubicBezTo>
                      <a:cubicBezTo>
                        <a:pt x="308" y="319"/>
                        <a:pt x="314" y="305"/>
                        <a:pt x="321" y="285"/>
                      </a:cubicBezTo>
                      <a:cubicBezTo>
                        <a:pt x="392" y="48"/>
                        <a:pt x="392" y="48"/>
                        <a:pt x="392" y="48"/>
                      </a:cubicBezTo>
                      <a:cubicBezTo>
                        <a:pt x="396" y="36"/>
                        <a:pt x="394" y="24"/>
                        <a:pt x="387" y="15"/>
                      </a:cubicBezTo>
                      <a:cubicBezTo>
                        <a:pt x="380" y="5"/>
                        <a:pt x="370" y="0"/>
                        <a:pt x="358" y="0"/>
                      </a:cubicBezTo>
                      <a:cubicBezTo>
                        <a:pt x="159" y="0"/>
                        <a:pt x="159" y="0"/>
                        <a:pt x="159" y="0"/>
                      </a:cubicBezTo>
                      <a:cubicBezTo>
                        <a:pt x="157" y="0"/>
                        <a:pt x="152" y="1"/>
                        <a:pt x="146" y="2"/>
                      </a:cubicBezTo>
                      <a:cubicBezTo>
                        <a:pt x="146" y="2"/>
                        <a:pt x="146" y="2"/>
                        <a:pt x="146" y="2"/>
                      </a:cubicBezTo>
                      <a:cubicBezTo>
                        <a:pt x="141" y="1"/>
                        <a:pt x="137" y="0"/>
                        <a:pt x="134" y="0"/>
                      </a:cubicBezTo>
                      <a:cubicBezTo>
                        <a:pt x="130" y="0"/>
                        <a:pt x="127" y="1"/>
                        <a:pt x="124" y="3"/>
                      </a:cubicBezTo>
                      <a:cubicBezTo>
                        <a:pt x="121" y="5"/>
                        <a:pt x="119" y="7"/>
                        <a:pt x="117" y="9"/>
                      </a:cubicBezTo>
                      <a:cubicBezTo>
                        <a:pt x="116" y="11"/>
                        <a:pt x="114" y="14"/>
                        <a:pt x="112" y="18"/>
                      </a:cubicBezTo>
                      <a:cubicBezTo>
                        <a:pt x="111" y="21"/>
                        <a:pt x="109" y="24"/>
                        <a:pt x="108" y="27"/>
                      </a:cubicBezTo>
                      <a:cubicBezTo>
                        <a:pt x="107" y="30"/>
                        <a:pt x="106" y="33"/>
                        <a:pt x="104" y="36"/>
                      </a:cubicBezTo>
                      <a:cubicBezTo>
                        <a:pt x="103" y="39"/>
                        <a:pt x="101" y="42"/>
                        <a:pt x="100" y="44"/>
                      </a:cubicBezTo>
                      <a:cubicBezTo>
                        <a:pt x="99" y="45"/>
                        <a:pt x="97" y="47"/>
                        <a:pt x="96" y="50"/>
                      </a:cubicBezTo>
                      <a:cubicBezTo>
                        <a:pt x="94" y="52"/>
                        <a:pt x="92" y="54"/>
                        <a:pt x="91" y="56"/>
                      </a:cubicBezTo>
                      <a:cubicBezTo>
                        <a:pt x="90" y="57"/>
                        <a:pt x="89" y="59"/>
                        <a:pt x="88" y="60"/>
                      </a:cubicBezTo>
                      <a:cubicBezTo>
                        <a:pt x="88" y="62"/>
                        <a:pt x="88" y="64"/>
                        <a:pt x="89" y="67"/>
                      </a:cubicBezTo>
                      <a:cubicBezTo>
                        <a:pt x="90" y="70"/>
                        <a:pt x="90" y="72"/>
                        <a:pt x="90" y="74"/>
                      </a:cubicBezTo>
                      <a:cubicBezTo>
                        <a:pt x="89" y="80"/>
                        <a:pt x="87" y="89"/>
                        <a:pt x="83" y="99"/>
                      </a:cubicBezTo>
                      <a:cubicBezTo>
                        <a:pt x="79" y="109"/>
                        <a:pt x="75" y="116"/>
                        <a:pt x="72" y="121"/>
                      </a:cubicBezTo>
                      <a:cubicBezTo>
                        <a:pt x="71" y="122"/>
                        <a:pt x="69" y="124"/>
                        <a:pt x="66" y="127"/>
                      </a:cubicBezTo>
                      <a:cubicBezTo>
                        <a:pt x="63" y="130"/>
                        <a:pt x="61" y="133"/>
                        <a:pt x="60" y="135"/>
                      </a:cubicBezTo>
                      <a:cubicBezTo>
                        <a:pt x="59" y="136"/>
                        <a:pt x="59" y="138"/>
                        <a:pt x="60" y="142"/>
                      </a:cubicBezTo>
                      <a:cubicBezTo>
                        <a:pt x="61" y="146"/>
                        <a:pt x="61" y="149"/>
                        <a:pt x="61" y="150"/>
                      </a:cubicBezTo>
                      <a:cubicBezTo>
                        <a:pt x="60" y="156"/>
                        <a:pt x="58" y="164"/>
                        <a:pt x="54" y="174"/>
                      </a:cubicBezTo>
                      <a:cubicBezTo>
                        <a:pt x="50" y="184"/>
                        <a:pt x="47" y="192"/>
                        <a:pt x="43" y="198"/>
                      </a:cubicBezTo>
                      <a:cubicBezTo>
                        <a:pt x="43" y="199"/>
                        <a:pt x="41" y="201"/>
                        <a:pt x="39" y="204"/>
                      </a:cubicBezTo>
                      <a:cubicBezTo>
                        <a:pt x="36" y="207"/>
                        <a:pt x="35" y="209"/>
                        <a:pt x="34" y="211"/>
                      </a:cubicBezTo>
                      <a:cubicBezTo>
                        <a:pt x="34" y="213"/>
                        <a:pt x="34" y="215"/>
                        <a:pt x="34" y="218"/>
                      </a:cubicBezTo>
                      <a:cubicBezTo>
                        <a:pt x="35" y="222"/>
                        <a:pt x="35" y="225"/>
                        <a:pt x="34" y="226"/>
                      </a:cubicBezTo>
                      <a:cubicBezTo>
                        <a:pt x="33" y="233"/>
                        <a:pt x="30" y="241"/>
                        <a:pt x="26" y="250"/>
                      </a:cubicBezTo>
                      <a:cubicBezTo>
                        <a:pt x="23" y="259"/>
                        <a:pt x="19" y="267"/>
                        <a:pt x="15" y="274"/>
                      </a:cubicBezTo>
                      <a:cubicBezTo>
                        <a:pt x="14" y="276"/>
                        <a:pt x="12" y="278"/>
                        <a:pt x="10" y="280"/>
                      </a:cubicBezTo>
                      <a:cubicBezTo>
                        <a:pt x="9" y="282"/>
                        <a:pt x="7" y="285"/>
                        <a:pt x="6" y="286"/>
                      </a:cubicBezTo>
                      <a:cubicBezTo>
                        <a:pt x="5" y="288"/>
                        <a:pt x="4" y="290"/>
                        <a:pt x="4" y="292"/>
                      </a:cubicBezTo>
                      <a:cubicBezTo>
                        <a:pt x="4" y="293"/>
                        <a:pt x="4" y="294"/>
                        <a:pt x="5" y="297"/>
                      </a:cubicBezTo>
                      <a:cubicBezTo>
                        <a:pt x="5" y="299"/>
                        <a:pt x="6" y="301"/>
                        <a:pt x="6" y="302"/>
                      </a:cubicBezTo>
                      <a:cubicBezTo>
                        <a:pt x="5" y="305"/>
                        <a:pt x="5" y="308"/>
                        <a:pt x="5" y="312"/>
                      </a:cubicBezTo>
                      <a:cubicBezTo>
                        <a:pt x="4" y="316"/>
                        <a:pt x="4" y="318"/>
                        <a:pt x="4" y="319"/>
                      </a:cubicBezTo>
                      <a:cubicBezTo>
                        <a:pt x="0" y="330"/>
                        <a:pt x="0" y="341"/>
                        <a:pt x="4" y="352"/>
                      </a:cubicBezTo>
                      <a:cubicBezTo>
                        <a:pt x="9" y="366"/>
                        <a:pt x="18" y="377"/>
                        <a:pt x="30" y="387"/>
                      </a:cubicBezTo>
                      <a:cubicBezTo>
                        <a:pt x="43" y="396"/>
                        <a:pt x="56" y="400"/>
                        <a:pt x="69" y="400"/>
                      </a:cubicBezTo>
                      <a:cubicBezTo>
                        <a:pt x="310" y="400"/>
                        <a:pt x="310" y="400"/>
                        <a:pt x="310" y="400"/>
                      </a:cubicBezTo>
                      <a:cubicBezTo>
                        <a:pt x="321" y="400"/>
                        <a:pt x="332" y="397"/>
                        <a:pt x="342" y="389"/>
                      </a:cubicBezTo>
                      <a:cubicBezTo>
                        <a:pt x="351" y="382"/>
                        <a:pt x="358" y="372"/>
                        <a:pt x="361" y="361"/>
                      </a:cubicBezTo>
                      <a:cubicBezTo>
                        <a:pt x="433" y="125"/>
                        <a:pt x="433" y="125"/>
                        <a:pt x="433" y="125"/>
                      </a:cubicBezTo>
                      <a:cubicBezTo>
                        <a:pt x="437" y="112"/>
                        <a:pt x="435" y="101"/>
                        <a:pt x="428" y="91"/>
                      </a:cubicBezTo>
                      <a:close/>
                      <a:moveTo>
                        <a:pt x="151" y="92"/>
                      </a:moveTo>
                      <a:cubicBezTo>
                        <a:pt x="157" y="75"/>
                        <a:pt x="157" y="75"/>
                        <a:pt x="157" y="75"/>
                      </a:cubicBezTo>
                      <a:cubicBezTo>
                        <a:pt x="157" y="73"/>
                        <a:pt x="159" y="71"/>
                        <a:pt x="161" y="69"/>
                      </a:cubicBezTo>
                      <a:cubicBezTo>
                        <a:pt x="163" y="68"/>
                        <a:pt x="165" y="67"/>
                        <a:pt x="167" y="67"/>
                      </a:cubicBezTo>
                      <a:cubicBezTo>
                        <a:pt x="326" y="67"/>
                        <a:pt x="326" y="67"/>
                        <a:pt x="326" y="67"/>
                      </a:cubicBezTo>
                      <a:cubicBezTo>
                        <a:pt x="328" y="67"/>
                        <a:pt x="330" y="68"/>
                        <a:pt x="331" y="69"/>
                      </a:cubicBezTo>
                      <a:cubicBezTo>
                        <a:pt x="332" y="71"/>
                        <a:pt x="332" y="73"/>
                        <a:pt x="332" y="75"/>
                      </a:cubicBezTo>
                      <a:cubicBezTo>
                        <a:pt x="326" y="92"/>
                        <a:pt x="326" y="92"/>
                        <a:pt x="326" y="92"/>
                      </a:cubicBezTo>
                      <a:cubicBezTo>
                        <a:pt x="326" y="94"/>
                        <a:pt x="324" y="96"/>
                        <a:pt x="322" y="98"/>
                      </a:cubicBezTo>
                      <a:cubicBezTo>
                        <a:pt x="320" y="99"/>
                        <a:pt x="318" y="100"/>
                        <a:pt x="315" y="100"/>
                      </a:cubicBezTo>
                      <a:cubicBezTo>
                        <a:pt x="157" y="100"/>
                        <a:pt x="157" y="100"/>
                        <a:pt x="157" y="100"/>
                      </a:cubicBezTo>
                      <a:cubicBezTo>
                        <a:pt x="154" y="100"/>
                        <a:pt x="153" y="99"/>
                        <a:pt x="152" y="98"/>
                      </a:cubicBezTo>
                      <a:cubicBezTo>
                        <a:pt x="151" y="96"/>
                        <a:pt x="150" y="94"/>
                        <a:pt x="151" y="92"/>
                      </a:cubicBezTo>
                      <a:close/>
                      <a:moveTo>
                        <a:pt x="129" y="159"/>
                      </a:moveTo>
                      <a:cubicBezTo>
                        <a:pt x="135" y="142"/>
                        <a:pt x="135" y="142"/>
                        <a:pt x="135" y="142"/>
                      </a:cubicBezTo>
                      <a:cubicBezTo>
                        <a:pt x="136" y="140"/>
                        <a:pt x="137" y="138"/>
                        <a:pt x="139" y="136"/>
                      </a:cubicBezTo>
                      <a:cubicBezTo>
                        <a:pt x="141" y="134"/>
                        <a:pt x="144" y="133"/>
                        <a:pt x="146" y="133"/>
                      </a:cubicBezTo>
                      <a:cubicBezTo>
                        <a:pt x="304" y="133"/>
                        <a:pt x="304" y="133"/>
                        <a:pt x="304" y="133"/>
                      </a:cubicBezTo>
                      <a:cubicBezTo>
                        <a:pt x="307" y="133"/>
                        <a:pt x="309" y="134"/>
                        <a:pt x="310" y="136"/>
                      </a:cubicBezTo>
                      <a:cubicBezTo>
                        <a:pt x="311" y="138"/>
                        <a:pt x="311" y="140"/>
                        <a:pt x="310" y="142"/>
                      </a:cubicBezTo>
                      <a:cubicBezTo>
                        <a:pt x="305" y="159"/>
                        <a:pt x="305" y="159"/>
                        <a:pt x="305" y="159"/>
                      </a:cubicBezTo>
                      <a:cubicBezTo>
                        <a:pt x="304" y="161"/>
                        <a:pt x="302" y="163"/>
                        <a:pt x="300" y="164"/>
                      </a:cubicBezTo>
                      <a:cubicBezTo>
                        <a:pt x="298" y="166"/>
                        <a:pt x="296" y="167"/>
                        <a:pt x="294" y="167"/>
                      </a:cubicBezTo>
                      <a:cubicBezTo>
                        <a:pt x="135" y="167"/>
                        <a:pt x="135" y="167"/>
                        <a:pt x="135" y="167"/>
                      </a:cubicBezTo>
                      <a:cubicBezTo>
                        <a:pt x="133" y="167"/>
                        <a:pt x="131" y="166"/>
                        <a:pt x="130" y="164"/>
                      </a:cubicBezTo>
                      <a:cubicBezTo>
                        <a:pt x="129" y="163"/>
                        <a:pt x="129" y="161"/>
                        <a:pt x="129" y="159"/>
                      </a:cubicBezTo>
                      <a:close/>
                      <a:moveTo>
                        <a:pt x="129" y="159"/>
                      </a:moveTo>
                      <a:cubicBezTo>
                        <a:pt x="129" y="159"/>
                        <a:pt x="129" y="159"/>
                        <a:pt x="129" y="15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33" name="Rectangle 32"/>
              <p:cNvSpPr/>
              <p:nvPr/>
            </p:nvSpPr>
            <p:spPr>
              <a:xfrm>
                <a:off x="6320729" y="2753837"/>
                <a:ext cx="1903192" cy="733534"/>
              </a:xfrm>
              <a:prstGeom prst="rect">
                <a:avLst/>
              </a:prstGeom>
            </p:spPr>
            <p:txBody>
              <a:bodyPr wrap="square">
                <a:spAutoFit/>
              </a:bodyPr>
              <a:lstStyle/>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Business</a:t>
                </a: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Plan</a:t>
                </a:r>
              </a:p>
            </p:txBody>
          </p:sp>
        </p:grpSp>
        <p:grpSp>
          <p:nvGrpSpPr>
            <p:cNvPr id="11" name="Group 10"/>
            <p:cNvGrpSpPr/>
            <p:nvPr/>
          </p:nvGrpSpPr>
          <p:grpSpPr>
            <a:xfrm>
              <a:off x="8133828" y="2663358"/>
              <a:ext cx="3536859" cy="938463"/>
              <a:chOff x="8133828" y="2753837"/>
              <a:chExt cx="3536859" cy="938463"/>
            </a:xfrm>
          </p:grpSpPr>
          <p:grpSp>
            <p:nvGrpSpPr>
              <p:cNvPr id="38" name="Group 37"/>
              <p:cNvGrpSpPr/>
              <p:nvPr/>
            </p:nvGrpSpPr>
            <p:grpSpPr>
              <a:xfrm>
                <a:off x="8133828" y="2753837"/>
                <a:ext cx="938463" cy="938463"/>
                <a:chOff x="5626768" y="4547032"/>
                <a:chExt cx="938463" cy="938463"/>
              </a:xfrm>
            </p:grpSpPr>
            <p:sp>
              <p:nvSpPr>
                <p:cNvPr id="43" name="Oval 42"/>
                <p:cNvSpPr/>
                <p:nvPr/>
              </p:nvSpPr>
              <p:spPr>
                <a:xfrm>
                  <a:off x="5626768" y="4547032"/>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4" name="Group 43"/>
                <p:cNvGrpSpPr/>
                <p:nvPr/>
              </p:nvGrpSpPr>
              <p:grpSpPr>
                <a:xfrm>
                  <a:off x="5879425" y="4804535"/>
                  <a:ext cx="433148" cy="423456"/>
                  <a:chOff x="6218238" y="4127500"/>
                  <a:chExt cx="922338" cy="901700"/>
                </a:xfrm>
                <a:solidFill>
                  <a:schemeClr val="bg1"/>
                </a:solidFill>
              </p:grpSpPr>
              <p:sp>
                <p:nvSpPr>
                  <p:cNvPr id="45" name="Freeform 35"/>
                  <p:cNvSpPr>
                    <a:spLocks noEditPoints="1"/>
                  </p:cNvSpPr>
                  <p:nvPr/>
                </p:nvSpPr>
                <p:spPr bwMode="auto">
                  <a:xfrm>
                    <a:off x="6218238" y="4127500"/>
                    <a:ext cx="922338" cy="901700"/>
                  </a:xfrm>
                  <a:custGeom>
                    <a:avLst/>
                    <a:gdLst>
                      <a:gd name="T0" fmla="*/ 85 w 88"/>
                      <a:gd name="T1" fmla="*/ 0 h 87"/>
                      <a:gd name="T2" fmla="*/ 4 w 88"/>
                      <a:gd name="T3" fmla="*/ 0 h 87"/>
                      <a:gd name="T4" fmla="*/ 0 w 88"/>
                      <a:gd name="T5" fmla="*/ 3 h 87"/>
                      <a:gd name="T6" fmla="*/ 0 w 88"/>
                      <a:gd name="T7" fmla="*/ 83 h 87"/>
                      <a:gd name="T8" fmla="*/ 4 w 88"/>
                      <a:gd name="T9" fmla="*/ 87 h 87"/>
                      <a:gd name="T10" fmla="*/ 85 w 88"/>
                      <a:gd name="T11" fmla="*/ 87 h 87"/>
                      <a:gd name="T12" fmla="*/ 88 w 88"/>
                      <a:gd name="T13" fmla="*/ 83 h 87"/>
                      <a:gd name="T14" fmla="*/ 88 w 88"/>
                      <a:gd name="T15" fmla="*/ 3 h 87"/>
                      <a:gd name="T16" fmla="*/ 85 w 88"/>
                      <a:gd name="T17" fmla="*/ 0 h 87"/>
                      <a:gd name="T18" fmla="*/ 79 w 88"/>
                      <a:gd name="T19" fmla="*/ 66 h 87"/>
                      <a:gd name="T20" fmla="*/ 9 w 88"/>
                      <a:gd name="T21" fmla="*/ 66 h 87"/>
                      <a:gd name="T22" fmla="*/ 9 w 88"/>
                      <a:gd name="T23" fmla="*/ 9 h 87"/>
                      <a:gd name="T24" fmla="*/ 79 w 88"/>
                      <a:gd name="T25" fmla="*/ 9 h 87"/>
                      <a:gd name="T26" fmla="*/ 79 w 88"/>
                      <a:gd name="T27" fmla="*/ 66 h 87"/>
                      <a:gd name="T28" fmla="*/ 79 w 88"/>
                      <a:gd name="T29" fmla="*/ 66 h 87"/>
                      <a:gd name="T30" fmla="*/ 79 w 88"/>
                      <a:gd name="T31" fmla="*/ 66 h 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8" h="87">
                        <a:moveTo>
                          <a:pt x="85" y="0"/>
                        </a:moveTo>
                        <a:cubicBezTo>
                          <a:pt x="4" y="0"/>
                          <a:pt x="4" y="0"/>
                          <a:pt x="4" y="0"/>
                        </a:cubicBezTo>
                        <a:cubicBezTo>
                          <a:pt x="2" y="0"/>
                          <a:pt x="0" y="1"/>
                          <a:pt x="0" y="3"/>
                        </a:cubicBezTo>
                        <a:cubicBezTo>
                          <a:pt x="0" y="83"/>
                          <a:pt x="0" y="83"/>
                          <a:pt x="0" y="83"/>
                        </a:cubicBezTo>
                        <a:cubicBezTo>
                          <a:pt x="0" y="85"/>
                          <a:pt x="2" y="87"/>
                          <a:pt x="4" y="87"/>
                        </a:cubicBezTo>
                        <a:cubicBezTo>
                          <a:pt x="85" y="87"/>
                          <a:pt x="85" y="87"/>
                          <a:pt x="85" y="87"/>
                        </a:cubicBezTo>
                        <a:cubicBezTo>
                          <a:pt x="87" y="87"/>
                          <a:pt x="88" y="85"/>
                          <a:pt x="88" y="83"/>
                        </a:cubicBezTo>
                        <a:cubicBezTo>
                          <a:pt x="88" y="3"/>
                          <a:pt x="88" y="3"/>
                          <a:pt x="88" y="3"/>
                        </a:cubicBezTo>
                        <a:cubicBezTo>
                          <a:pt x="88" y="1"/>
                          <a:pt x="87" y="0"/>
                          <a:pt x="85" y="0"/>
                        </a:cubicBezTo>
                        <a:close/>
                        <a:moveTo>
                          <a:pt x="79" y="66"/>
                        </a:moveTo>
                        <a:cubicBezTo>
                          <a:pt x="9" y="66"/>
                          <a:pt x="9" y="66"/>
                          <a:pt x="9" y="66"/>
                        </a:cubicBezTo>
                        <a:cubicBezTo>
                          <a:pt x="9" y="9"/>
                          <a:pt x="9" y="9"/>
                          <a:pt x="9" y="9"/>
                        </a:cubicBezTo>
                        <a:cubicBezTo>
                          <a:pt x="79" y="9"/>
                          <a:pt x="79" y="9"/>
                          <a:pt x="79" y="9"/>
                        </a:cubicBezTo>
                        <a:lnTo>
                          <a:pt x="79" y="66"/>
                        </a:lnTo>
                        <a:close/>
                        <a:moveTo>
                          <a:pt x="79" y="66"/>
                        </a:moveTo>
                        <a:cubicBezTo>
                          <a:pt x="79" y="66"/>
                          <a:pt x="79" y="66"/>
                          <a:pt x="79" y="6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36"/>
                  <p:cNvSpPr>
                    <a:spLocks noEditPoints="1"/>
                  </p:cNvSpPr>
                  <p:nvPr/>
                </p:nvSpPr>
                <p:spPr bwMode="auto">
                  <a:xfrm>
                    <a:off x="6354763" y="4262438"/>
                    <a:ext cx="198438" cy="207963"/>
                  </a:xfrm>
                  <a:custGeom>
                    <a:avLst/>
                    <a:gdLst>
                      <a:gd name="T0" fmla="*/ 19 w 19"/>
                      <a:gd name="T1" fmla="*/ 10 h 20"/>
                      <a:gd name="T2" fmla="*/ 9 w 19"/>
                      <a:gd name="T3" fmla="*/ 20 h 20"/>
                      <a:gd name="T4" fmla="*/ 0 w 19"/>
                      <a:gd name="T5" fmla="*/ 10 h 20"/>
                      <a:gd name="T6" fmla="*/ 9 w 19"/>
                      <a:gd name="T7" fmla="*/ 0 h 20"/>
                      <a:gd name="T8" fmla="*/ 19 w 19"/>
                      <a:gd name="T9" fmla="*/ 10 h 20"/>
                      <a:gd name="T10" fmla="*/ 19 w 19"/>
                      <a:gd name="T11" fmla="*/ 10 h 20"/>
                      <a:gd name="T12" fmla="*/ 19 w 19"/>
                      <a:gd name="T13" fmla="*/ 10 h 20"/>
                    </a:gdLst>
                    <a:ahLst/>
                    <a:cxnLst>
                      <a:cxn ang="0">
                        <a:pos x="T0" y="T1"/>
                      </a:cxn>
                      <a:cxn ang="0">
                        <a:pos x="T2" y="T3"/>
                      </a:cxn>
                      <a:cxn ang="0">
                        <a:pos x="T4" y="T5"/>
                      </a:cxn>
                      <a:cxn ang="0">
                        <a:pos x="T6" y="T7"/>
                      </a:cxn>
                      <a:cxn ang="0">
                        <a:pos x="T8" y="T9"/>
                      </a:cxn>
                      <a:cxn ang="0">
                        <a:pos x="T10" y="T11"/>
                      </a:cxn>
                      <a:cxn ang="0">
                        <a:pos x="T12" y="T13"/>
                      </a:cxn>
                    </a:cxnLst>
                    <a:rect l="0" t="0" r="r" b="b"/>
                    <a:pathLst>
                      <a:path w="19" h="20">
                        <a:moveTo>
                          <a:pt x="19" y="10"/>
                        </a:moveTo>
                        <a:cubicBezTo>
                          <a:pt x="19" y="16"/>
                          <a:pt x="15" y="20"/>
                          <a:pt x="9" y="20"/>
                        </a:cubicBezTo>
                        <a:cubicBezTo>
                          <a:pt x="4" y="20"/>
                          <a:pt x="0" y="16"/>
                          <a:pt x="0" y="10"/>
                        </a:cubicBezTo>
                        <a:cubicBezTo>
                          <a:pt x="0" y="5"/>
                          <a:pt x="4" y="0"/>
                          <a:pt x="9" y="0"/>
                        </a:cubicBezTo>
                        <a:cubicBezTo>
                          <a:pt x="15" y="0"/>
                          <a:pt x="19" y="5"/>
                          <a:pt x="19" y="10"/>
                        </a:cubicBezTo>
                        <a:close/>
                        <a:moveTo>
                          <a:pt x="19" y="10"/>
                        </a:moveTo>
                        <a:cubicBezTo>
                          <a:pt x="19" y="10"/>
                          <a:pt x="19" y="10"/>
                          <a:pt x="19" y="1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37"/>
                  <p:cNvSpPr>
                    <a:spLocks noEditPoints="1"/>
                  </p:cNvSpPr>
                  <p:nvPr/>
                </p:nvSpPr>
                <p:spPr bwMode="auto">
                  <a:xfrm>
                    <a:off x="6354763" y="4386263"/>
                    <a:ext cx="649288" cy="384175"/>
                  </a:xfrm>
                  <a:custGeom>
                    <a:avLst/>
                    <a:gdLst>
                      <a:gd name="T0" fmla="*/ 11 w 62"/>
                      <a:gd name="T1" fmla="*/ 21 h 37"/>
                      <a:gd name="T2" fmla="*/ 2 w 62"/>
                      <a:gd name="T3" fmla="*/ 32 h 37"/>
                      <a:gd name="T4" fmla="*/ 4 w 62"/>
                      <a:gd name="T5" fmla="*/ 37 h 37"/>
                      <a:gd name="T6" fmla="*/ 57 w 62"/>
                      <a:gd name="T7" fmla="*/ 37 h 37"/>
                      <a:gd name="T8" fmla="*/ 60 w 62"/>
                      <a:gd name="T9" fmla="*/ 31 h 37"/>
                      <a:gd name="T10" fmla="*/ 44 w 62"/>
                      <a:gd name="T11" fmla="*/ 3 h 37"/>
                      <a:gd name="T12" fmla="*/ 38 w 62"/>
                      <a:gd name="T13" fmla="*/ 3 h 37"/>
                      <a:gd name="T14" fmla="*/ 28 w 62"/>
                      <a:gd name="T15" fmla="*/ 18 h 37"/>
                      <a:gd name="T16" fmla="*/ 20 w 62"/>
                      <a:gd name="T17" fmla="*/ 20 h 37"/>
                      <a:gd name="T18" fmla="*/ 11 w 62"/>
                      <a:gd name="T19" fmla="*/ 21 h 37"/>
                      <a:gd name="T20" fmla="*/ 11 w 62"/>
                      <a:gd name="T21" fmla="*/ 21 h 37"/>
                      <a:gd name="T22" fmla="*/ 11 w 62"/>
                      <a:gd name="T23" fmla="*/ 21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2" h="37">
                        <a:moveTo>
                          <a:pt x="11" y="21"/>
                        </a:moveTo>
                        <a:cubicBezTo>
                          <a:pt x="2" y="32"/>
                          <a:pt x="2" y="32"/>
                          <a:pt x="2" y="32"/>
                        </a:cubicBezTo>
                        <a:cubicBezTo>
                          <a:pt x="0" y="35"/>
                          <a:pt x="1" y="37"/>
                          <a:pt x="4" y="37"/>
                        </a:cubicBezTo>
                        <a:cubicBezTo>
                          <a:pt x="57" y="37"/>
                          <a:pt x="57" y="37"/>
                          <a:pt x="57" y="37"/>
                        </a:cubicBezTo>
                        <a:cubicBezTo>
                          <a:pt x="60" y="37"/>
                          <a:pt x="62" y="35"/>
                          <a:pt x="60" y="31"/>
                        </a:cubicBezTo>
                        <a:cubicBezTo>
                          <a:pt x="44" y="3"/>
                          <a:pt x="44" y="3"/>
                          <a:pt x="44" y="3"/>
                        </a:cubicBezTo>
                        <a:cubicBezTo>
                          <a:pt x="42" y="0"/>
                          <a:pt x="39" y="0"/>
                          <a:pt x="38" y="3"/>
                        </a:cubicBezTo>
                        <a:cubicBezTo>
                          <a:pt x="28" y="18"/>
                          <a:pt x="28" y="18"/>
                          <a:pt x="28" y="18"/>
                        </a:cubicBezTo>
                        <a:cubicBezTo>
                          <a:pt x="27" y="21"/>
                          <a:pt x="23" y="22"/>
                          <a:pt x="20" y="20"/>
                        </a:cubicBezTo>
                        <a:cubicBezTo>
                          <a:pt x="17" y="18"/>
                          <a:pt x="13" y="19"/>
                          <a:pt x="11" y="21"/>
                        </a:cubicBezTo>
                        <a:close/>
                        <a:moveTo>
                          <a:pt x="11" y="21"/>
                        </a:moveTo>
                        <a:cubicBezTo>
                          <a:pt x="11" y="21"/>
                          <a:pt x="11" y="21"/>
                          <a:pt x="11" y="2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41" name="Rectangle 40"/>
              <p:cNvSpPr/>
              <p:nvPr/>
            </p:nvSpPr>
            <p:spPr>
              <a:xfrm>
                <a:off x="9208608" y="2856301"/>
                <a:ext cx="2462079" cy="733534"/>
              </a:xfrm>
              <a:prstGeom prst="rect">
                <a:avLst/>
              </a:prstGeom>
            </p:spPr>
            <p:txBody>
              <a:bodyPr wrap="square">
                <a:spAutoFit/>
              </a:bodyPr>
              <a:lstStyle/>
              <a:p>
                <a:pPr>
                  <a:lnSpc>
                    <a:spcPts val="2500"/>
                  </a:lnSpc>
                </a:pPr>
                <a:r>
                  <a:rPr lang="en-US" sz="2500" kern="1500" dirty="0" err="1">
                    <a:solidFill>
                      <a:schemeClr val="bg1"/>
                    </a:solidFill>
                    <a:latin typeface="Montserrat" panose="00000500000000000000" pitchFamily="50" charset="0"/>
                    <a:ea typeface="Lato" charset="0"/>
                    <a:cs typeface="Lato" charset="0"/>
                    <a:sym typeface="Montserrat-Regular" charset="0"/>
                  </a:rPr>
                  <a:t>Infographices</a:t>
                </a:r>
                <a:endParaRPr lang="en-US" sz="2500" kern="1500" dirty="0">
                  <a:solidFill>
                    <a:schemeClr val="bg1"/>
                  </a:solidFill>
                  <a:latin typeface="Montserrat" panose="00000500000000000000" pitchFamily="50" charset="0"/>
                  <a:ea typeface="Lato" charset="0"/>
                  <a:cs typeface="Lato" charset="0"/>
                  <a:sym typeface="Montserrat-Regular" charset="0"/>
                </a:endParaRP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Charts</a:t>
                </a:r>
              </a:p>
            </p:txBody>
          </p:sp>
        </p:grpSp>
      </p:grpSp>
      <p:sp>
        <p:nvSpPr>
          <p:cNvPr id="104" name="Rectangle 103"/>
          <p:cNvSpPr/>
          <p:nvPr/>
        </p:nvSpPr>
        <p:spPr>
          <a:xfrm>
            <a:off x="-11794" y="4571202"/>
            <a:ext cx="12203794" cy="228679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48" name="Rectangle 9"/>
          <p:cNvSpPr>
            <a:spLocks/>
          </p:cNvSpPr>
          <p:nvPr/>
        </p:nvSpPr>
        <p:spPr bwMode="auto">
          <a:xfrm>
            <a:off x="1040122" y="5291048"/>
            <a:ext cx="10097407" cy="8471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a:t>
            </a:r>
          </a:p>
        </p:txBody>
      </p:sp>
    </p:spTree>
    <p:extLst>
      <p:ext uri="{BB962C8B-B14F-4D97-AF65-F5344CB8AC3E}">
        <p14:creationId xmlns:p14="http://schemas.microsoft.com/office/powerpoint/2010/main" val="2895974760"/>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4</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grpSp>
        <p:nvGrpSpPr>
          <p:cNvPr id="50" name="Group 49"/>
          <p:cNvGrpSpPr/>
          <p:nvPr/>
        </p:nvGrpSpPr>
        <p:grpSpPr>
          <a:xfrm>
            <a:off x="-11794" y="0"/>
            <a:ext cx="12203794" cy="6858000"/>
            <a:chOff x="-9152039" y="-3047288"/>
            <a:chExt cx="7588250" cy="4541838"/>
          </a:xfrm>
        </p:grpSpPr>
        <p:sp>
          <p:nvSpPr>
            <p:cNvPr id="51"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4"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 name="Rectangle 7"/>
          <p:cNvSpPr/>
          <p:nvPr/>
        </p:nvSpPr>
        <p:spPr>
          <a:xfrm>
            <a:off x="-11794" y="0"/>
            <a:ext cx="12203794" cy="166914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p:txBody>
          <a:bodyPr/>
          <a:lstStyle/>
          <a:p>
            <a:r>
              <a:rPr lang="en-US" dirty="0"/>
              <a:t>Creative </a:t>
            </a:r>
            <a:r>
              <a:rPr lang="en-US" dirty="0">
                <a:solidFill>
                  <a:schemeClr val="accent5"/>
                </a:solidFill>
              </a:rPr>
              <a:t>Business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6" name="Group 5"/>
          <p:cNvGrpSpPr/>
          <p:nvPr/>
        </p:nvGrpSpPr>
        <p:grpSpPr>
          <a:xfrm>
            <a:off x="1014570" y="4807863"/>
            <a:ext cx="10151064" cy="1448712"/>
            <a:chOff x="987742" y="4686593"/>
            <a:chExt cx="10151064" cy="1448712"/>
          </a:xfrm>
        </p:grpSpPr>
        <p:sp>
          <p:nvSpPr>
            <p:cNvPr id="48" name="Rectangle 9"/>
            <p:cNvSpPr>
              <a:spLocks/>
            </p:cNvSpPr>
            <p:nvPr/>
          </p:nvSpPr>
          <p:spPr bwMode="auto">
            <a:xfrm>
              <a:off x="1041399" y="5288196"/>
              <a:ext cx="10097407" cy="8471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latin typeface="Montserrat Light" panose="00000400000000000000" pitchFamily="50" charset="0"/>
                  <a:ea typeface="Lato" charset="0"/>
                  <a:cs typeface="Lato" charset="0"/>
                  <a:sym typeface="Montserrat-Regular" charset="0"/>
                </a:rPr>
                <a:t>spaciousy</a:t>
              </a:r>
              <a:r>
                <a:rPr lang="en-US" sz="1000" dirty="0">
                  <a:latin typeface="Montserrat Light" panose="00000400000000000000" pitchFamily="50" charset="0"/>
                  <a:ea typeface="Lato" charset="0"/>
                  <a:cs typeface="Lato" charset="0"/>
                  <a:sym typeface="Montserrat-Regular" charset="0"/>
                </a:rPr>
                <a:t> feeling &amp; The </a:t>
              </a:r>
              <a:r>
                <a:rPr lang="en-US" sz="1000" dirty="0" err="1">
                  <a:latin typeface="Montserrat Light" panose="00000400000000000000" pitchFamily="50" charset="0"/>
                  <a:ea typeface="Lato" charset="0"/>
                  <a:cs typeface="Lato" charset="0"/>
                  <a:sym typeface="Montserrat-Regular" charset="0"/>
                </a:rPr>
                <a:t>i</a:t>
              </a:r>
              <a:r>
                <a:rPr lang="en-US" sz="1000" dirty="0">
                  <a:latin typeface="Montserrat Light" panose="00000400000000000000" pitchFamily="50" charset="0"/>
                  <a:ea typeface="Lato" charset="0"/>
                  <a:cs typeface="Lato" charset="0"/>
                  <a:sym typeface="Montserrat-Regular" charset="0"/>
                </a:rPr>
                <a:t> simplicity suggests strength and the </a:t>
              </a:r>
              <a:r>
                <a:rPr lang="en-US" sz="1000" dirty="0" err="1">
                  <a:latin typeface="Montserrat Light" panose="00000400000000000000" pitchFamily="50" charset="0"/>
                  <a:ea typeface="Lato" charset="0"/>
                  <a:cs typeface="Lato" charset="0"/>
                  <a:sym typeface="Montserrat-Regular" charset="0"/>
                </a:rPr>
                <a:t>spaciousn</a:t>
              </a:r>
              <a:r>
                <a:rPr lang="en-US" sz="1000" dirty="0">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latin typeface="Montserrat Light" panose="00000400000000000000" pitchFamily="50" charset="0"/>
                  <a:ea typeface="Lato" charset="0"/>
                  <a:cs typeface="Lato" charset="0"/>
                  <a:sym typeface="Montserrat-Regular" charset="0"/>
                </a:rPr>
                <a:t>powerpoint</a:t>
              </a:r>
              <a:r>
                <a:rPr lang="en-US" sz="1000" dirty="0">
                  <a:latin typeface="Montserrat Light" panose="00000400000000000000" pitchFamily="50" charset="0"/>
                  <a:ea typeface="Lato" charset="0"/>
                  <a:cs typeface="Lato" charset="0"/>
                  <a:sym typeface="Montserrat-Regular" charset="0"/>
                </a:rPr>
                <a:t>.</a:t>
              </a:r>
            </a:p>
          </p:txBody>
        </p:sp>
        <p:sp>
          <p:nvSpPr>
            <p:cNvPr id="5" name="TextBox 4"/>
            <p:cNvSpPr txBox="1"/>
            <p:nvPr/>
          </p:nvSpPr>
          <p:spPr>
            <a:xfrm>
              <a:off x="987742" y="4686593"/>
              <a:ext cx="2147344" cy="656590"/>
            </a:xfrm>
            <a:prstGeom prst="rect">
              <a:avLst/>
            </a:prstGeom>
            <a:noFill/>
          </p:spPr>
          <p:txBody>
            <a:bodyPr wrap="square" rtlCol="0">
              <a:spAutoFit/>
            </a:bodyPr>
            <a:lstStyle/>
            <a:p>
              <a:pPr>
                <a:lnSpc>
                  <a:spcPts val="2200"/>
                </a:lnSpc>
              </a:pPr>
              <a:r>
                <a:rPr lang="en-US" sz="2000" b="1" dirty="0">
                  <a:latin typeface="Montserrat Light" panose="00000400000000000000" pitchFamily="50" charset="0"/>
                </a:rPr>
                <a:t>ALWAYS WITH</a:t>
              </a:r>
            </a:p>
            <a:p>
              <a:pPr>
                <a:lnSpc>
                  <a:spcPts val="2200"/>
                </a:lnSpc>
              </a:pPr>
              <a:r>
                <a:rPr lang="en-US" sz="2000" b="1" dirty="0">
                  <a:latin typeface="Montserrat Light" panose="00000400000000000000" pitchFamily="50" charset="0"/>
                </a:rPr>
                <a:t>PASSION</a:t>
              </a:r>
            </a:p>
          </p:txBody>
        </p:sp>
      </p:grpSp>
      <p:sp>
        <p:nvSpPr>
          <p:cNvPr id="7" name="Picture Placeholder 6">
            <a:extLst>
              <a:ext uri="{FF2B5EF4-FFF2-40B4-BE49-F238E27FC236}">
                <a16:creationId xmlns:a16="http://schemas.microsoft.com/office/drawing/2014/main" id="{BC6F1CD0-D741-41DD-9EF6-2E9A11046BD8}"/>
              </a:ext>
            </a:extLst>
          </p:cNvPr>
          <p:cNvSpPr>
            <a:spLocks noGrp="1"/>
          </p:cNvSpPr>
          <p:nvPr>
            <p:ph type="pic" sz="quarter" idx="13"/>
          </p:nvPr>
        </p:nvSpPr>
        <p:spPr/>
      </p:sp>
    </p:spTree>
    <p:extLst>
      <p:ext uri="{BB962C8B-B14F-4D97-AF65-F5344CB8AC3E}">
        <p14:creationId xmlns:p14="http://schemas.microsoft.com/office/powerpoint/2010/main" val="171087272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5</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About </a:t>
            </a:r>
            <a:r>
              <a:rPr lang="en-US" dirty="0">
                <a:solidFill>
                  <a:schemeClr val="accent5"/>
                </a:solidFill>
              </a:rPr>
              <a:t>Us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104" name="Rectangle 9"/>
          <p:cNvSpPr>
            <a:spLocks/>
          </p:cNvSpPr>
          <p:nvPr/>
        </p:nvSpPr>
        <p:spPr bwMode="auto">
          <a:xfrm>
            <a:off x="1047296" y="2156105"/>
            <a:ext cx="10097407" cy="30770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a:t>
            </a: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p:txBody>
      </p:sp>
    </p:spTree>
    <p:extLst>
      <p:ext uri="{BB962C8B-B14F-4D97-AF65-F5344CB8AC3E}">
        <p14:creationId xmlns:p14="http://schemas.microsoft.com/office/powerpoint/2010/main" val="184209235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6</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About </a:t>
            </a:r>
            <a:r>
              <a:rPr lang="en-US" dirty="0">
                <a:solidFill>
                  <a:schemeClr val="accent5"/>
                </a:solidFill>
              </a:rPr>
              <a:t>Us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3" name="Group 2"/>
          <p:cNvGrpSpPr/>
          <p:nvPr/>
        </p:nvGrpSpPr>
        <p:grpSpPr>
          <a:xfrm>
            <a:off x="1453424" y="2346695"/>
            <a:ext cx="592140" cy="400982"/>
            <a:chOff x="3628894" y="2554071"/>
            <a:chExt cx="592140" cy="400982"/>
          </a:xfrm>
        </p:grpSpPr>
        <p:sp>
          <p:nvSpPr>
            <p:cNvPr id="8" name="Oval 7"/>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9" name="Rectangle 8"/>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TextBox 9"/>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1</a:t>
              </a:r>
            </a:p>
          </p:txBody>
        </p:sp>
      </p:grpSp>
      <p:grpSp>
        <p:nvGrpSpPr>
          <p:cNvPr id="7" name="Group 6"/>
          <p:cNvGrpSpPr/>
          <p:nvPr/>
        </p:nvGrpSpPr>
        <p:grpSpPr>
          <a:xfrm>
            <a:off x="2235724" y="2362520"/>
            <a:ext cx="3120570" cy="1282622"/>
            <a:chOff x="2235724" y="2362520"/>
            <a:chExt cx="3120570" cy="1282622"/>
          </a:xfrm>
        </p:grpSpPr>
        <p:sp>
          <p:nvSpPr>
            <p:cNvPr id="11" name="Rectangle 10"/>
            <p:cNvSpPr/>
            <p:nvPr/>
          </p:nvSpPr>
          <p:spPr>
            <a:xfrm>
              <a:off x="2235724" y="2783368"/>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5" name="TextBox 4"/>
            <p:cNvSpPr txBox="1"/>
            <p:nvPr/>
          </p:nvSpPr>
          <p:spPr>
            <a:xfrm>
              <a:off x="2235724" y="2362520"/>
              <a:ext cx="2085967" cy="400110"/>
            </a:xfrm>
            <a:prstGeom prst="rect">
              <a:avLst/>
            </a:prstGeom>
            <a:noFill/>
          </p:spPr>
          <p:txBody>
            <a:bodyPr wrap="square" rtlCol="0">
              <a:spAutoFit/>
            </a:bodyPr>
            <a:lstStyle/>
            <a:p>
              <a:r>
                <a:rPr lang="en-US" sz="2000" b="1" dirty="0">
                  <a:latin typeface="Montserrat Light" panose="00000400000000000000" pitchFamily="50" charset="0"/>
                </a:rPr>
                <a:t>ADVERTISING</a:t>
              </a:r>
            </a:p>
          </p:txBody>
        </p:sp>
      </p:grpSp>
      <p:grpSp>
        <p:nvGrpSpPr>
          <p:cNvPr id="19" name="Group 18"/>
          <p:cNvGrpSpPr/>
          <p:nvPr/>
        </p:nvGrpSpPr>
        <p:grpSpPr>
          <a:xfrm>
            <a:off x="6835705" y="2346695"/>
            <a:ext cx="592140" cy="400982"/>
            <a:chOff x="3628894" y="2554071"/>
            <a:chExt cx="592140" cy="400982"/>
          </a:xfrm>
        </p:grpSpPr>
        <p:sp>
          <p:nvSpPr>
            <p:cNvPr id="21" name="Oval 20"/>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22" name="Rectangle 21"/>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TextBox 22"/>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2</a:t>
              </a:r>
            </a:p>
          </p:txBody>
        </p:sp>
      </p:grpSp>
      <p:grpSp>
        <p:nvGrpSpPr>
          <p:cNvPr id="14" name="Group 13"/>
          <p:cNvGrpSpPr/>
          <p:nvPr/>
        </p:nvGrpSpPr>
        <p:grpSpPr>
          <a:xfrm>
            <a:off x="7618005" y="2362520"/>
            <a:ext cx="3120570" cy="1282622"/>
            <a:chOff x="7618005" y="2362520"/>
            <a:chExt cx="3120570" cy="1282622"/>
          </a:xfrm>
        </p:grpSpPr>
        <p:sp>
          <p:nvSpPr>
            <p:cNvPr id="17" name="Rectangle 16"/>
            <p:cNvSpPr/>
            <p:nvPr/>
          </p:nvSpPr>
          <p:spPr>
            <a:xfrm>
              <a:off x="7618005" y="2783368"/>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20" name="TextBox 19"/>
            <p:cNvSpPr txBox="1"/>
            <p:nvPr/>
          </p:nvSpPr>
          <p:spPr>
            <a:xfrm>
              <a:off x="7618005" y="2362520"/>
              <a:ext cx="2085967" cy="400110"/>
            </a:xfrm>
            <a:prstGeom prst="rect">
              <a:avLst/>
            </a:prstGeom>
            <a:noFill/>
          </p:spPr>
          <p:txBody>
            <a:bodyPr wrap="square" rtlCol="0">
              <a:spAutoFit/>
            </a:bodyPr>
            <a:lstStyle/>
            <a:p>
              <a:r>
                <a:rPr lang="en-US" sz="2000" b="1" dirty="0">
                  <a:latin typeface="Montserrat Light" panose="00000400000000000000" pitchFamily="50" charset="0"/>
                </a:rPr>
                <a:t>WEB DESIGN</a:t>
              </a:r>
            </a:p>
          </p:txBody>
        </p:sp>
      </p:grpSp>
      <p:grpSp>
        <p:nvGrpSpPr>
          <p:cNvPr id="27" name="Group 26"/>
          <p:cNvGrpSpPr/>
          <p:nvPr/>
        </p:nvGrpSpPr>
        <p:grpSpPr>
          <a:xfrm>
            <a:off x="1453424" y="4193836"/>
            <a:ext cx="592140" cy="400982"/>
            <a:chOff x="3628894" y="2554071"/>
            <a:chExt cx="592140" cy="400982"/>
          </a:xfrm>
        </p:grpSpPr>
        <p:sp>
          <p:nvSpPr>
            <p:cNvPr id="29" name="Oval 28"/>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30" name="Rectangle 29"/>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3</a:t>
              </a:r>
            </a:p>
          </p:txBody>
        </p:sp>
      </p:grpSp>
      <p:grpSp>
        <p:nvGrpSpPr>
          <p:cNvPr id="41" name="Group 40"/>
          <p:cNvGrpSpPr/>
          <p:nvPr/>
        </p:nvGrpSpPr>
        <p:grpSpPr>
          <a:xfrm>
            <a:off x="2235724" y="4209661"/>
            <a:ext cx="3120570" cy="1282622"/>
            <a:chOff x="2235724" y="4209661"/>
            <a:chExt cx="3120570" cy="1282622"/>
          </a:xfrm>
        </p:grpSpPr>
        <p:sp>
          <p:nvSpPr>
            <p:cNvPr id="25" name="Rectangle 24"/>
            <p:cNvSpPr/>
            <p:nvPr/>
          </p:nvSpPr>
          <p:spPr>
            <a:xfrm>
              <a:off x="2235724" y="4630509"/>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28" name="TextBox 27"/>
            <p:cNvSpPr txBox="1"/>
            <p:nvPr/>
          </p:nvSpPr>
          <p:spPr>
            <a:xfrm>
              <a:off x="2235724" y="4209661"/>
              <a:ext cx="2722642" cy="400110"/>
            </a:xfrm>
            <a:prstGeom prst="rect">
              <a:avLst/>
            </a:prstGeom>
            <a:noFill/>
          </p:spPr>
          <p:txBody>
            <a:bodyPr wrap="square" rtlCol="0">
              <a:spAutoFit/>
            </a:bodyPr>
            <a:lstStyle/>
            <a:p>
              <a:r>
                <a:rPr lang="en-US" sz="2000" b="1" dirty="0">
                  <a:latin typeface="Montserrat Light" panose="00000400000000000000" pitchFamily="50" charset="0"/>
                </a:rPr>
                <a:t>PUBLIC RELATION</a:t>
              </a:r>
            </a:p>
          </p:txBody>
        </p:sp>
      </p:grpSp>
      <p:grpSp>
        <p:nvGrpSpPr>
          <p:cNvPr id="35" name="Group 34"/>
          <p:cNvGrpSpPr/>
          <p:nvPr/>
        </p:nvGrpSpPr>
        <p:grpSpPr>
          <a:xfrm>
            <a:off x="6835705" y="4193836"/>
            <a:ext cx="592140" cy="400982"/>
            <a:chOff x="3628894" y="2554071"/>
            <a:chExt cx="592140" cy="400982"/>
          </a:xfrm>
        </p:grpSpPr>
        <p:sp>
          <p:nvSpPr>
            <p:cNvPr id="37" name="Oval 36"/>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38" name="Rectangle 37"/>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extBox 38"/>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4</a:t>
              </a:r>
            </a:p>
          </p:txBody>
        </p:sp>
      </p:grpSp>
      <p:grpSp>
        <p:nvGrpSpPr>
          <p:cNvPr id="15" name="Group 14"/>
          <p:cNvGrpSpPr/>
          <p:nvPr/>
        </p:nvGrpSpPr>
        <p:grpSpPr>
          <a:xfrm>
            <a:off x="7618005" y="4209661"/>
            <a:ext cx="3120570" cy="1282622"/>
            <a:chOff x="7618005" y="4209661"/>
            <a:chExt cx="3120570" cy="1282622"/>
          </a:xfrm>
        </p:grpSpPr>
        <p:sp>
          <p:nvSpPr>
            <p:cNvPr id="33" name="Rectangle 32"/>
            <p:cNvSpPr/>
            <p:nvPr/>
          </p:nvSpPr>
          <p:spPr>
            <a:xfrm>
              <a:off x="7618005" y="4630509"/>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36" name="TextBox 35"/>
            <p:cNvSpPr txBox="1"/>
            <p:nvPr/>
          </p:nvSpPr>
          <p:spPr>
            <a:xfrm>
              <a:off x="7618005" y="4209661"/>
              <a:ext cx="2467814" cy="400110"/>
            </a:xfrm>
            <a:prstGeom prst="rect">
              <a:avLst/>
            </a:prstGeom>
            <a:noFill/>
          </p:spPr>
          <p:txBody>
            <a:bodyPr wrap="square" rtlCol="0">
              <a:spAutoFit/>
            </a:bodyPr>
            <a:lstStyle/>
            <a:p>
              <a:r>
                <a:rPr lang="en-US" sz="2000" b="1" dirty="0">
                  <a:latin typeface="Montserrat Light" panose="00000400000000000000" pitchFamily="50" charset="0"/>
                </a:rPr>
                <a:t>SEO ANALYSIS</a:t>
              </a:r>
            </a:p>
          </p:txBody>
        </p:sp>
      </p:grpSp>
      <p:cxnSp>
        <p:nvCxnSpPr>
          <p:cNvPr id="40" name="Straight Connector 39"/>
          <p:cNvCxnSpPr>
            <a:cxnSpLocks/>
          </p:cNvCxnSpPr>
          <p:nvPr/>
        </p:nvCxnSpPr>
        <p:spPr>
          <a:xfrm flipH="1">
            <a:off x="6096000" y="2257366"/>
            <a:ext cx="1" cy="3324247"/>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cxnSp>
        <p:nvCxnSpPr>
          <p:cNvPr id="46" name="Straight Connector 45"/>
          <p:cNvCxnSpPr>
            <a:cxnSpLocks/>
          </p:cNvCxnSpPr>
          <p:nvPr/>
        </p:nvCxnSpPr>
        <p:spPr>
          <a:xfrm flipV="1">
            <a:off x="1453424" y="3919489"/>
            <a:ext cx="9233059" cy="1"/>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334268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7</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Our </a:t>
            </a:r>
            <a:r>
              <a:rPr lang="en-US" dirty="0">
                <a:solidFill>
                  <a:schemeClr val="accent5"/>
                </a:solidFill>
              </a:rPr>
              <a:t>Team</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53" name="Rectangle 52"/>
          <p:cNvSpPr/>
          <p:nvPr/>
        </p:nvSpPr>
        <p:spPr>
          <a:xfrm>
            <a:off x="1624284" y="3650786"/>
            <a:ext cx="2156603" cy="181592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3886560" y="3650786"/>
            <a:ext cx="2156603" cy="181592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6148836" y="3650786"/>
            <a:ext cx="2156603" cy="181592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8411113" y="3650786"/>
            <a:ext cx="2156603" cy="181592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7" name="Group 56"/>
          <p:cNvGrpSpPr/>
          <p:nvPr/>
        </p:nvGrpSpPr>
        <p:grpSpPr>
          <a:xfrm>
            <a:off x="1895220" y="3896902"/>
            <a:ext cx="1614730" cy="1324904"/>
            <a:chOff x="1080209" y="4613191"/>
            <a:chExt cx="1614730" cy="1324904"/>
          </a:xfrm>
        </p:grpSpPr>
        <p:sp>
          <p:nvSpPr>
            <p:cNvPr id="58" name="Rectangle 57"/>
            <p:cNvSpPr/>
            <p:nvPr/>
          </p:nvSpPr>
          <p:spPr>
            <a:xfrm>
              <a:off x="1080209" y="5230209"/>
              <a:ext cx="1614730" cy="707886"/>
            </a:xfrm>
            <a:prstGeom prst="rect">
              <a:avLst/>
            </a:prstGeom>
          </p:spPr>
          <p:txBody>
            <a:bodyPr wrap="square">
              <a:spAutoFit/>
            </a:bodyPr>
            <a:lstStyle/>
            <a:p>
              <a:pPr algn="ctr">
                <a:lnSpc>
                  <a:spcPts val="1200"/>
                </a:lnSpc>
              </a:pPr>
              <a:r>
                <a:rPr lang="en-US" sz="800" dirty="0">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59" name="TextBox 58"/>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0" name="Straight Connector 59"/>
            <p:cNvCxnSpPr/>
            <p:nvPr/>
          </p:nvCxnSpPr>
          <p:spPr>
            <a:xfrm flipH="1">
              <a:off x="1647861" y="5164261"/>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61" name="Group 60"/>
          <p:cNvGrpSpPr/>
          <p:nvPr/>
        </p:nvGrpSpPr>
        <p:grpSpPr>
          <a:xfrm>
            <a:off x="4157496" y="3896902"/>
            <a:ext cx="1614730" cy="1324904"/>
            <a:chOff x="1080209" y="4613191"/>
            <a:chExt cx="1614730" cy="1324904"/>
          </a:xfrm>
        </p:grpSpPr>
        <p:sp>
          <p:nvSpPr>
            <p:cNvPr id="62" name="Rectangle 61"/>
            <p:cNvSpPr/>
            <p:nvPr/>
          </p:nvSpPr>
          <p:spPr>
            <a:xfrm>
              <a:off x="1080209" y="5230209"/>
              <a:ext cx="1614730" cy="707886"/>
            </a:xfrm>
            <a:prstGeom prst="rect">
              <a:avLst/>
            </a:prstGeom>
          </p:spPr>
          <p:txBody>
            <a:bodyPr wrap="square">
              <a:spAutoFit/>
            </a:bodyPr>
            <a:lstStyle/>
            <a:p>
              <a:pPr algn="ctr">
                <a:lnSpc>
                  <a:spcPts val="1200"/>
                </a:lnSpc>
              </a:pPr>
              <a:r>
                <a:rPr lang="en-US" sz="800"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63" name="TextBox 62"/>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solidFill>
                    <a:schemeClr val="bg1"/>
                  </a:solidFill>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4" name="Straight Connector 63"/>
            <p:cNvCxnSpPr/>
            <p:nvPr/>
          </p:nvCxnSpPr>
          <p:spPr>
            <a:xfrm flipH="1">
              <a:off x="1647861" y="5164261"/>
              <a:ext cx="479426"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65" name="Group 64"/>
          <p:cNvGrpSpPr/>
          <p:nvPr/>
        </p:nvGrpSpPr>
        <p:grpSpPr>
          <a:xfrm>
            <a:off x="8682049" y="3896902"/>
            <a:ext cx="1614730" cy="1324904"/>
            <a:chOff x="1080209" y="4613191"/>
            <a:chExt cx="1614730" cy="1324904"/>
          </a:xfrm>
        </p:grpSpPr>
        <p:sp>
          <p:nvSpPr>
            <p:cNvPr id="66" name="Rectangle 65"/>
            <p:cNvSpPr/>
            <p:nvPr/>
          </p:nvSpPr>
          <p:spPr>
            <a:xfrm>
              <a:off x="1080209" y="5230209"/>
              <a:ext cx="1614730" cy="707886"/>
            </a:xfrm>
            <a:prstGeom prst="rect">
              <a:avLst/>
            </a:prstGeom>
          </p:spPr>
          <p:txBody>
            <a:bodyPr wrap="square">
              <a:spAutoFit/>
            </a:bodyPr>
            <a:lstStyle/>
            <a:p>
              <a:pPr algn="ctr">
                <a:lnSpc>
                  <a:spcPts val="1200"/>
                </a:lnSpc>
              </a:pPr>
              <a:r>
                <a:rPr lang="en-US" sz="800"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67" name="TextBox 66"/>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solidFill>
                    <a:schemeClr val="bg1"/>
                  </a:solidFill>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8" name="Straight Connector 67"/>
            <p:cNvCxnSpPr/>
            <p:nvPr/>
          </p:nvCxnSpPr>
          <p:spPr>
            <a:xfrm flipH="1">
              <a:off x="1647861" y="5164261"/>
              <a:ext cx="479426"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69" name="Group 68"/>
          <p:cNvGrpSpPr/>
          <p:nvPr/>
        </p:nvGrpSpPr>
        <p:grpSpPr>
          <a:xfrm>
            <a:off x="6419772" y="3896902"/>
            <a:ext cx="1614730" cy="1324904"/>
            <a:chOff x="1080209" y="4613191"/>
            <a:chExt cx="1614730" cy="1324904"/>
          </a:xfrm>
        </p:grpSpPr>
        <p:sp>
          <p:nvSpPr>
            <p:cNvPr id="70" name="Rectangle 69"/>
            <p:cNvSpPr/>
            <p:nvPr/>
          </p:nvSpPr>
          <p:spPr>
            <a:xfrm>
              <a:off x="1080209" y="5230209"/>
              <a:ext cx="1614730" cy="707886"/>
            </a:xfrm>
            <a:prstGeom prst="rect">
              <a:avLst/>
            </a:prstGeom>
          </p:spPr>
          <p:txBody>
            <a:bodyPr wrap="square">
              <a:spAutoFit/>
            </a:bodyPr>
            <a:lstStyle/>
            <a:p>
              <a:pPr algn="ctr">
                <a:lnSpc>
                  <a:spcPts val="1200"/>
                </a:lnSpc>
              </a:pPr>
              <a:r>
                <a:rPr lang="en-US" sz="800" dirty="0">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71" name="TextBox 70"/>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72" name="Straight Connector 71"/>
            <p:cNvCxnSpPr/>
            <p:nvPr/>
          </p:nvCxnSpPr>
          <p:spPr>
            <a:xfrm flipH="1">
              <a:off x="1647861" y="5164261"/>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5" name="Picture Placeholder 4">
            <a:extLst>
              <a:ext uri="{FF2B5EF4-FFF2-40B4-BE49-F238E27FC236}">
                <a16:creationId xmlns:a16="http://schemas.microsoft.com/office/drawing/2014/main" id="{F3221C54-2211-4B39-B985-EF4B9AD3F19D}"/>
              </a:ext>
            </a:extLst>
          </p:cNvPr>
          <p:cNvSpPr>
            <a:spLocks noGrp="1"/>
          </p:cNvSpPr>
          <p:nvPr>
            <p:ph type="pic" sz="quarter" idx="13"/>
          </p:nvPr>
        </p:nvSpPr>
        <p:spPr/>
      </p:sp>
      <p:sp>
        <p:nvSpPr>
          <p:cNvPr id="7" name="Picture Placeholder 6">
            <a:extLst>
              <a:ext uri="{FF2B5EF4-FFF2-40B4-BE49-F238E27FC236}">
                <a16:creationId xmlns:a16="http://schemas.microsoft.com/office/drawing/2014/main" id="{89EC0AA3-9168-457C-B1D8-81E4137153E7}"/>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2B58AE3C-6050-416E-B313-B3B14E0901D6}"/>
              </a:ext>
            </a:extLst>
          </p:cNvPr>
          <p:cNvSpPr>
            <a:spLocks noGrp="1"/>
          </p:cNvSpPr>
          <p:nvPr>
            <p:ph type="pic" sz="quarter" idx="15"/>
          </p:nvPr>
        </p:nvSpPr>
        <p:spPr/>
      </p:sp>
      <p:sp>
        <p:nvSpPr>
          <p:cNvPr id="14" name="Picture Placeholder 13">
            <a:extLst>
              <a:ext uri="{FF2B5EF4-FFF2-40B4-BE49-F238E27FC236}">
                <a16:creationId xmlns:a16="http://schemas.microsoft.com/office/drawing/2014/main" id="{C5F0D20E-16E0-43B6-B34F-3F6953D4E05A}"/>
              </a:ext>
            </a:extLst>
          </p:cNvPr>
          <p:cNvSpPr>
            <a:spLocks noGrp="1"/>
          </p:cNvSpPr>
          <p:nvPr>
            <p:ph type="pic" sz="quarter" idx="16"/>
          </p:nvPr>
        </p:nvSpPr>
        <p:spPr/>
      </p:sp>
    </p:spTree>
    <p:extLst>
      <p:ext uri="{BB962C8B-B14F-4D97-AF65-F5344CB8AC3E}">
        <p14:creationId xmlns:p14="http://schemas.microsoft.com/office/powerpoint/2010/main" val="2931871718"/>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8</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Our </a:t>
            </a:r>
            <a:r>
              <a:rPr lang="en-US" dirty="0">
                <a:solidFill>
                  <a:schemeClr val="accent5"/>
                </a:solidFill>
              </a:rPr>
              <a:t>Service</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5" name="Group 24"/>
          <p:cNvGrpSpPr/>
          <p:nvPr/>
        </p:nvGrpSpPr>
        <p:grpSpPr>
          <a:xfrm>
            <a:off x="4873131" y="1727672"/>
            <a:ext cx="2445739" cy="2437455"/>
            <a:chOff x="4873130" y="2210272"/>
            <a:chExt cx="2445739" cy="2437455"/>
          </a:xfrm>
        </p:grpSpPr>
        <p:sp>
          <p:nvSpPr>
            <p:cNvPr id="16" name="Rectangle 15"/>
            <p:cNvSpPr/>
            <p:nvPr/>
          </p:nvSpPr>
          <p:spPr>
            <a:xfrm>
              <a:off x="4873130" y="2210272"/>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6150387" y="2210272"/>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4873130" y="3479245"/>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6150387" y="3479245"/>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Freeform 6"/>
            <p:cNvSpPr>
              <a:spLocks noEditPoints="1"/>
            </p:cNvSpPr>
            <p:nvPr/>
          </p:nvSpPr>
          <p:spPr bwMode="auto">
            <a:xfrm>
              <a:off x="5178454" y="2568234"/>
              <a:ext cx="557833" cy="452557"/>
            </a:xfrm>
            <a:custGeom>
              <a:avLst/>
              <a:gdLst>
                <a:gd name="T0" fmla="*/ 434 w 451"/>
                <a:gd name="T1" fmla="*/ 0 h 367"/>
                <a:gd name="T2" fmla="*/ 155 w 451"/>
                <a:gd name="T3" fmla="*/ 5 h 367"/>
                <a:gd name="T4" fmla="*/ 150 w 451"/>
                <a:gd name="T5" fmla="*/ 67 h 367"/>
                <a:gd name="T6" fmla="*/ 93 w 451"/>
                <a:gd name="T7" fmla="*/ 70 h 367"/>
                <a:gd name="T8" fmla="*/ 28 w 451"/>
                <a:gd name="T9" fmla="*/ 130 h 367"/>
                <a:gd name="T10" fmla="*/ 19 w 451"/>
                <a:gd name="T11" fmla="*/ 146 h 367"/>
                <a:gd name="T12" fmla="*/ 17 w 451"/>
                <a:gd name="T13" fmla="*/ 165 h 367"/>
                <a:gd name="T14" fmla="*/ 17 w 451"/>
                <a:gd name="T15" fmla="*/ 184 h 367"/>
                <a:gd name="T16" fmla="*/ 5 w 451"/>
                <a:gd name="T17" fmla="*/ 272 h 367"/>
                <a:gd name="T18" fmla="*/ 1 w 451"/>
                <a:gd name="T19" fmla="*/ 291 h 367"/>
                <a:gd name="T20" fmla="*/ 9 w 451"/>
                <a:gd name="T21" fmla="*/ 298 h 367"/>
                <a:gd name="T22" fmla="*/ 21 w 451"/>
                <a:gd name="T23" fmla="*/ 300 h 367"/>
                <a:gd name="T24" fmla="*/ 33 w 451"/>
                <a:gd name="T25" fmla="*/ 300 h 367"/>
                <a:gd name="T26" fmla="*/ 70 w 451"/>
                <a:gd name="T27" fmla="*/ 348 h 367"/>
                <a:gd name="T28" fmla="*/ 164 w 451"/>
                <a:gd name="T29" fmla="*/ 348 h 367"/>
                <a:gd name="T30" fmla="*/ 284 w 451"/>
                <a:gd name="T31" fmla="*/ 300 h 367"/>
                <a:gd name="T32" fmla="*/ 350 w 451"/>
                <a:gd name="T33" fmla="*/ 367 h 367"/>
                <a:gd name="T34" fmla="*/ 417 w 451"/>
                <a:gd name="T35" fmla="*/ 300 h 367"/>
                <a:gd name="T36" fmla="*/ 430 w 451"/>
                <a:gd name="T37" fmla="*/ 300 h 367"/>
                <a:gd name="T38" fmla="*/ 442 w 451"/>
                <a:gd name="T39" fmla="*/ 298 h 367"/>
                <a:gd name="T40" fmla="*/ 449 w 451"/>
                <a:gd name="T41" fmla="*/ 291 h 367"/>
                <a:gd name="T42" fmla="*/ 451 w 451"/>
                <a:gd name="T43" fmla="*/ 17 h 367"/>
                <a:gd name="T44" fmla="*/ 140 w 451"/>
                <a:gd name="T45" fmla="*/ 324 h 367"/>
                <a:gd name="T46" fmla="*/ 93 w 451"/>
                <a:gd name="T47" fmla="*/ 324 h 367"/>
                <a:gd name="T48" fmla="*/ 93 w 451"/>
                <a:gd name="T49" fmla="*/ 277 h 367"/>
                <a:gd name="T50" fmla="*/ 140 w 451"/>
                <a:gd name="T51" fmla="*/ 277 h 367"/>
                <a:gd name="T52" fmla="*/ 140 w 451"/>
                <a:gd name="T53" fmla="*/ 324 h 367"/>
                <a:gd name="T54" fmla="*/ 50 w 451"/>
                <a:gd name="T55" fmla="*/ 167 h 367"/>
                <a:gd name="T56" fmla="*/ 52 w 451"/>
                <a:gd name="T57" fmla="*/ 153 h 367"/>
                <a:gd name="T58" fmla="*/ 109 w 451"/>
                <a:gd name="T59" fmla="*/ 100 h 367"/>
                <a:gd name="T60" fmla="*/ 150 w 451"/>
                <a:gd name="T61" fmla="*/ 167 h 367"/>
                <a:gd name="T62" fmla="*/ 350 w 451"/>
                <a:gd name="T63" fmla="*/ 334 h 367"/>
                <a:gd name="T64" fmla="*/ 317 w 451"/>
                <a:gd name="T65" fmla="*/ 300 h 367"/>
                <a:gd name="T66" fmla="*/ 350 w 451"/>
                <a:gd name="T67" fmla="*/ 267 h 367"/>
                <a:gd name="T68" fmla="*/ 384 w 451"/>
                <a:gd name="T69" fmla="*/ 300 h 367"/>
                <a:gd name="T70" fmla="*/ 374 w 451"/>
                <a:gd name="T71" fmla="*/ 324 h 3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51" h="367">
                  <a:moveTo>
                    <a:pt x="446" y="5"/>
                  </a:moveTo>
                  <a:cubicBezTo>
                    <a:pt x="442" y="2"/>
                    <a:pt x="438" y="0"/>
                    <a:pt x="434" y="0"/>
                  </a:cubicBezTo>
                  <a:cubicBezTo>
                    <a:pt x="167" y="0"/>
                    <a:pt x="167" y="0"/>
                    <a:pt x="167" y="0"/>
                  </a:cubicBezTo>
                  <a:cubicBezTo>
                    <a:pt x="162" y="0"/>
                    <a:pt x="158" y="2"/>
                    <a:pt x="155" y="5"/>
                  </a:cubicBezTo>
                  <a:cubicBezTo>
                    <a:pt x="152" y="8"/>
                    <a:pt x="150" y="12"/>
                    <a:pt x="150" y="17"/>
                  </a:cubicBezTo>
                  <a:cubicBezTo>
                    <a:pt x="150" y="67"/>
                    <a:pt x="150" y="67"/>
                    <a:pt x="150" y="67"/>
                  </a:cubicBezTo>
                  <a:cubicBezTo>
                    <a:pt x="108" y="67"/>
                    <a:pt x="108" y="67"/>
                    <a:pt x="108" y="67"/>
                  </a:cubicBezTo>
                  <a:cubicBezTo>
                    <a:pt x="104" y="67"/>
                    <a:pt x="99" y="68"/>
                    <a:pt x="93" y="70"/>
                  </a:cubicBezTo>
                  <a:cubicBezTo>
                    <a:pt x="88" y="72"/>
                    <a:pt x="83" y="75"/>
                    <a:pt x="80" y="78"/>
                  </a:cubicBezTo>
                  <a:cubicBezTo>
                    <a:pt x="28" y="130"/>
                    <a:pt x="28" y="130"/>
                    <a:pt x="28" y="130"/>
                  </a:cubicBezTo>
                  <a:cubicBezTo>
                    <a:pt x="26" y="132"/>
                    <a:pt x="24" y="135"/>
                    <a:pt x="23" y="138"/>
                  </a:cubicBezTo>
                  <a:cubicBezTo>
                    <a:pt x="21" y="141"/>
                    <a:pt x="20" y="144"/>
                    <a:pt x="19" y="146"/>
                  </a:cubicBezTo>
                  <a:cubicBezTo>
                    <a:pt x="18" y="148"/>
                    <a:pt x="18" y="151"/>
                    <a:pt x="17" y="156"/>
                  </a:cubicBezTo>
                  <a:cubicBezTo>
                    <a:pt x="17" y="160"/>
                    <a:pt x="17" y="163"/>
                    <a:pt x="17" y="165"/>
                  </a:cubicBezTo>
                  <a:cubicBezTo>
                    <a:pt x="16" y="166"/>
                    <a:pt x="16" y="170"/>
                    <a:pt x="17" y="174"/>
                  </a:cubicBezTo>
                  <a:cubicBezTo>
                    <a:pt x="17" y="179"/>
                    <a:pt x="17" y="182"/>
                    <a:pt x="17" y="184"/>
                  </a:cubicBezTo>
                  <a:cubicBezTo>
                    <a:pt x="17" y="267"/>
                    <a:pt x="17" y="267"/>
                    <a:pt x="17" y="267"/>
                  </a:cubicBezTo>
                  <a:cubicBezTo>
                    <a:pt x="12" y="267"/>
                    <a:pt x="8" y="269"/>
                    <a:pt x="5" y="272"/>
                  </a:cubicBezTo>
                  <a:cubicBezTo>
                    <a:pt x="2" y="275"/>
                    <a:pt x="0" y="279"/>
                    <a:pt x="0" y="284"/>
                  </a:cubicBezTo>
                  <a:cubicBezTo>
                    <a:pt x="0" y="286"/>
                    <a:pt x="0" y="289"/>
                    <a:pt x="1" y="291"/>
                  </a:cubicBezTo>
                  <a:cubicBezTo>
                    <a:pt x="2" y="293"/>
                    <a:pt x="3" y="294"/>
                    <a:pt x="5" y="295"/>
                  </a:cubicBezTo>
                  <a:cubicBezTo>
                    <a:pt x="6" y="297"/>
                    <a:pt x="8" y="298"/>
                    <a:pt x="9" y="298"/>
                  </a:cubicBezTo>
                  <a:cubicBezTo>
                    <a:pt x="10" y="299"/>
                    <a:pt x="12" y="300"/>
                    <a:pt x="15" y="300"/>
                  </a:cubicBezTo>
                  <a:cubicBezTo>
                    <a:pt x="18" y="300"/>
                    <a:pt x="20" y="300"/>
                    <a:pt x="21" y="300"/>
                  </a:cubicBezTo>
                  <a:cubicBezTo>
                    <a:pt x="22" y="301"/>
                    <a:pt x="24" y="301"/>
                    <a:pt x="28" y="300"/>
                  </a:cubicBezTo>
                  <a:cubicBezTo>
                    <a:pt x="31" y="300"/>
                    <a:pt x="33" y="300"/>
                    <a:pt x="33" y="300"/>
                  </a:cubicBezTo>
                  <a:cubicBezTo>
                    <a:pt x="50" y="300"/>
                    <a:pt x="50" y="300"/>
                    <a:pt x="50" y="300"/>
                  </a:cubicBezTo>
                  <a:cubicBezTo>
                    <a:pt x="50" y="319"/>
                    <a:pt x="57" y="334"/>
                    <a:pt x="70" y="348"/>
                  </a:cubicBezTo>
                  <a:cubicBezTo>
                    <a:pt x="83" y="361"/>
                    <a:pt x="98" y="367"/>
                    <a:pt x="117" y="367"/>
                  </a:cubicBezTo>
                  <a:cubicBezTo>
                    <a:pt x="135" y="367"/>
                    <a:pt x="151" y="361"/>
                    <a:pt x="164" y="348"/>
                  </a:cubicBezTo>
                  <a:cubicBezTo>
                    <a:pt x="177" y="334"/>
                    <a:pt x="184" y="319"/>
                    <a:pt x="184" y="300"/>
                  </a:cubicBezTo>
                  <a:cubicBezTo>
                    <a:pt x="284" y="300"/>
                    <a:pt x="284" y="300"/>
                    <a:pt x="284" y="300"/>
                  </a:cubicBezTo>
                  <a:cubicBezTo>
                    <a:pt x="284" y="319"/>
                    <a:pt x="290" y="334"/>
                    <a:pt x="303" y="348"/>
                  </a:cubicBezTo>
                  <a:cubicBezTo>
                    <a:pt x="316" y="361"/>
                    <a:pt x="332" y="367"/>
                    <a:pt x="350" y="367"/>
                  </a:cubicBezTo>
                  <a:cubicBezTo>
                    <a:pt x="369" y="367"/>
                    <a:pt x="385" y="361"/>
                    <a:pt x="398" y="348"/>
                  </a:cubicBezTo>
                  <a:cubicBezTo>
                    <a:pt x="411" y="334"/>
                    <a:pt x="417" y="319"/>
                    <a:pt x="417" y="300"/>
                  </a:cubicBezTo>
                  <a:cubicBezTo>
                    <a:pt x="418" y="300"/>
                    <a:pt x="420" y="300"/>
                    <a:pt x="423" y="300"/>
                  </a:cubicBezTo>
                  <a:cubicBezTo>
                    <a:pt x="426" y="301"/>
                    <a:pt x="429" y="301"/>
                    <a:pt x="430" y="300"/>
                  </a:cubicBezTo>
                  <a:cubicBezTo>
                    <a:pt x="431" y="300"/>
                    <a:pt x="433" y="300"/>
                    <a:pt x="436" y="300"/>
                  </a:cubicBezTo>
                  <a:cubicBezTo>
                    <a:pt x="438" y="300"/>
                    <a:pt x="440" y="299"/>
                    <a:pt x="442" y="298"/>
                  </a:cubicBezTo>
                  <a:cubicBezTo>
                    <a:pt x="443" y="298"/>
                    <a:pt x="444" y="297"/>
                    <a:pt x="446" y="295"/>
                  </a:cubicBezTo>
                  <a:cubicBezTo>
                    <a:pt x="448" y="294"/>
                    <a:pt x="449" y="293"/>
                    <a:pt x="449" y="291"/>
                  </a:cubicBezTo>
                  <a:cubicBezTo>
                    <a:pt x="450" y="289"/>
                    <a:pt x="451" y="286"/>
                    <a:pt x="451" y="284"/>
                  </a:cubicBezTo>
                  <a:cubicBezTo>
                    <a:pt x="451" y="17"/>
                    <a:pt x="451" y="17"/>
                    <a:pt x="451" y="17"/>
                  </a:cubicBezTo>
                  <a:cubicBezTo>
                    <a:pt x="451" y="12"/>
                    <a:pt x="449" y="8"/>
                    <a:pt x="446" y="5"/>
                  </a:cubicBezTo>
                  <a:close/>
                  <a:moveTo>
                    <a:pt x="140" y="324"/>
                  </a:moveTo>
                  <a:cubicBezTo>
                    <a:pt x="134" y="330"/>
                    <a:pt x="126" y="334"/>
                    <a:pt x="117" y="334"/>
                  </a:cubicBezTo>
                  <a:cubicBezTo>
                    <a:pt x="108" y="334"/>
                    <a:pt x="100" y="330"/>
                    <a:pt x="93" y="324"/>
                  </a:cubicBezTo>
                  <a:cubicBezTo>
                    <a:pt x="87" y="317"/>
                    <a:pt x="83" y="309"/>
                    <a:pt x="83" y="300"/>
                  </a:cubicBezTo>
                  <a:cubicBezTo>
                    <a:pt x="83" y="291"/>
                    <a:pt x="87" y="283"/>
                    <a:pt x="93" y="277"/>
                  </a:cubicBezTo>
                  <a:cubicBezTo>
                    <a:pt x="100" y="270"/>
                    <a:pt x="108" y="267"/>
                    <a:pt x="117" y="267"/>
                  </a:cubicBezTo>
                  <a:cubicBezTo>
                    <a:pt x="126" y="267"/>
                    <a:pt x="134" y="270"/>
                    <a:pt x="140" y="277"/>
                  </a:cubicBezTo>
                  <a:cubicBezTo>
                    <a:pt x="147" y="283"/>
                    <a:pt x="150" y="291"/>
                    <a:pt x="150" y="300"/>
                  </a:cubicBezTo>
                  <a:cubicBezTo>
                    <a:pt x="150" y="309"/>
                    <a:pt x="147" y="317"/>
                    <a:pt x="140" y="324"/>
                  </a:cubicBezTo>
                  <a:close/>
                  <a:moveTo>
                    <a:pt x="150" y="167"/>
                  </a:moveTo>
                  <a:cubicBezTo>
                    <a:pt x="50" y="167"/>
                    <a:pt x="50" y="167"/>
                    <a:pt x="50" y="167"/>
                  </a:cubicBezTo>
                  <a:cubicBezTo>
                    <a:pt x="50" y="159"/>
                    <a:pt x="50" y="159"/>
                    <a:pt x="50" y="159"/>
                  </a:cubicBezTo>
                  <a:cubicBezTo>
                    <a:pt x="50" y="157"/>
                    <a:pt x="51" y="155"/>
                    <a:pt x="52" y="153"/>
                  </a:cubicBezTo>
                  <a:cubicBezTo>
                    <a:pt x="103" y="102"/>
                    <a:pt x="103" y="102"/>
                    <a:pt x="103" y="102"/>
                  </a:cubicBezTo>
                  <a:cubicBezTo>
                    <a:pt x="105" y="101"/>
                    <a:pt x="107" y="100"/>
                    <a:pt x="109" y="100"/>
                  </a:cubicBezTo>
                  <a:cubicBezTo>
                    <a:pt x="150" y="100"/>
                    <a:pt x="150" y="100"/>
                    <a:pt x="150" y="100"/>
                  </a:cubicBezTo>
                  <a:lnTo>
                    <a:pt x="150" y="167"/>
                  </a:lnTo>
                  <a:close/>
                  <a:moveTo>
                    <a:pt x="374" y="324"/>
                  </a:moveTo>
                  <a:cubicBezTo>
                    <a:pt x="367" y="330"/>
                    <a:pt x="359" y="334"/>
                    <a:pt x="350" y="334"/>
                  </a:cubicBezTo>
                  <a:cubicBezTo>
                    <a:pt x="341" y="334"/>
                    <a:pt x="334" y="330"/>
                    <a:pt x="327" y="324"/>
                  </a:cubicBezTo>
                  <a:cubicBezTo>
                    <a:pt x="320" y="317"/>
                    <a:pt x="317" y="309"/>
                    <a:pt x="317" y="300"/>
                  </a:cubicBezTo>
                  <a:cubicBezTo>
                    <a:pt x="317" y="291"/>
                    <a:pt x="320" y="283"/>
                    <a:pt x="327" y="277"/>
                  </a:cubicBezTo>
                  <a:cubicBezTo>
                    <a:pt x="334" y="270"/>
                    <a:pt x="341" y="267"/>
                    <a:pt x="350" y="267"/>
                  </a:cubicBezTo>
                  <a:cubicBezTo>
                    <a:pt x="359" y="267"/>
                    <a:pt x="367" y="270"/>
                    <a:pt x="374" y="277"/>
                  </a:cubicBezTo>
                  <a:cubicBezTo>
                    <a:pt x="380" y="283"/>
                    <a:pt x="384" y="291"/>
                    <a:pt x="384" y="300"/>
                  </a:cubicBezTo>
                  <a:cubicBezTo>
                    <a:pt x="384" y="309"/>
                    <a:pt x="380" y="317"/>
                    <a:pt x="374" y="324"/>
                  </a:cubicBezTo>
                  <a:close/>
                  <a:moveTo>
                    <a:pt x="374" y="324"/>
                  </a:moveTo>
                  <a:cubicBezTo>
                    <a:pt x="374" y="324"/>
                    <a:pt x="374" y="324"/>
                    <a:pt x="374" y="324"/>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47" name="Group 46"/>
            <p:cNvGrpSpPr/>
            <p:nvPr/>
          </p:nvGrpSpPr>
          <p:grpSpPr>
            <a:xfrm>
              <a:off x="5227594" y="3814795"/>
              <a:ext cx="459554" cy="497383"/>
              <a:chOff x="-698500" y="-1852613"/>
              <a:chExt cx="1446213" cy="1565275"/>
            </a:xfrm>
            <a:solidFill>
              <a:schemeClr val="tx1">
                <a:lumMod val="85000"/>
                <a:lumOff val="15000"/>
              </a:schemeClr>
            </a:solidFill>
          </p:grpSpPr>
          <p:sp>
            <p:nvSpPr>
              <p:cNvPr id="48" name="Freeform 15"/>
              <p:cNvSpPr>
                <a:spLocks noEditPoints="1"/>
              </p:cNvSpPr>
              <p:nvPr/>
            </p:nvSpPr>
            <p:spPr bwMode="auto">
              <a:xfrm>
                <a:off x="-93662" y="-1852613"/>
                <a:ext cx="241300" cy="844550"/>
              </a:xfrm>
              <a:custGeom>
                <a:avLst/>
                <a:gdLst>
                  <a:gd name="T0" fmla="*/ 33 w 67"/>
                  <a:gd name="T1" fmla="*/ 234 h 234"/>
                  <a:gd name="T2" fmla="*/ 57 w 67"/>
                  <a:gd name="T3" fmla="*/ 224 h 234"/>
                  <a:gd name="T4" fmla="*/ 67 w 67"/>
                  <a:gd name="T5" fmla="*/ 200 h 234"/>
                  <a:gd name="T6" fmla="*/ 67 w 67"/>
                  <a:gd name="T7" fmla="*/ 33 h 234"/>
                  <a:gd name="T8" fmla="*/ 57 w 67"/>
                  <a:gd name="T9" fmla="*/ 10 h 234"/>
                  <a:gd name="T10" fmla="*/ 33 w 67"/>
                  <a:gd name="T11" fmla="*/ 0 h 234"/>
                  <a:gd name="T12" fmla="*/ 10 w 67"/>
                  <a:gd name="T13" fmla="*/ 10 h 234"/>
                  <a:gd name="T14" fmla="*/ 0 w 67"/>
                  <a:gd name="T15" fmla="*/ 33 h 234"/>
                  <a:gd name="T16" fmla="*/ 0 w 67"/>
                  <a:gd name="T17" fmla="*/ 200 h 234"/>
                  <a:gd name="T18" fmla="*/ 10 w 67"/>
                  <a:gd name="T19" fmla="*/ 224 h 234"/>
                  <a:gd name="T20" fmla="*/ 33 w 67"/>
                  <a:gd name="T21" fmla="*/ 234 h 234"/>
                  <a:gd name="T22" fmla="*/ 33 w 67"/>
                  <a:gd name="T23" fmla="*/ 234 h 234"/>
                  <a:gd name="T24" fmla="*/ 33 w 67"/>
                  <a:gd name="T25" fmla="*/ 234 h 2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7" h="234">
                    <a:moveTo>
                      <a:pt x="33" y="234"/>
                    </a:moveTo>
                    <a:cubicBezTo>
                      <a:pt x="42" y="234"/>
                      <a:pt x="50" y="230"/>
                      <a:pt x="57" y="224"/>
                    </a:cubicBezTo>
                    <a:cubicBezTo>
                      <a:pt x="63" y="217"/>
                      <a:pt x="67" y="209"/>
                      <a:pt x="67" y="200"/>
                    </a:cubicBezTo>
                    <a:cubicBezTo>
                      <a:pt x="67" y="33"/>
                      <a:pt x="67" y="33"/>
                      <a:pt x="67" y="33"/>
                    </a:cubicBezTo>
                    <a:cubicBezTo>
                      <a:pt x="67" y="24"/>
                      <a:pt x="63" y="17"/>
                      <a:pt x="57" y="10"/>
                    </a:cubicBezTo>
                    <a:cubicBezTo>
                      <a:pt x="50" y="3"/>
                      <a:pt x="42" y="0"/>
                      <a:pt x="33" y="0"/>
                    </a:cubicBezTo>
                    <a:cubicBezTo>
                      <a:pt x="24" y="0"/>
                      <a:pt x="16" y="3"/>
                      <a:pt x="10" y="10"/>
                    </a:cubicBezTo>
                    <a:cubicBezTo>
                      <a:pt x="3" y="17"/>
                      <a:pt x="0" y="24"/>
                      <a:pt x="0" y="33"/>
                    </a:cubicBezTo>
                    <a:cubicBezTo>
                      <a:pt x="0" y="200"/>
                      <a:pt x="0" y="200"/>
                      <a:pt x="0" y="200"/>
                    </a:cubicBezTo>
                    <a:cubicBezTo>
                      <a:pt x="0" y="209"/>
                      <a:pt x="3" y="217"/>
                      <a:pt x="10" y="224"/>
                    </a:cubicBezTo>
                    <a:cubicBezTo>
                      <a:pt x="16" y="230"/>
                      <a:pt x="24" y="234"/>
                      <a:pt x="33" y="234"/>
                    </a:cubicBezTo>
                    <a:close/>
                    <a:moveTo>
                      <a:pt x="33" y="234"/>
                    </a:moveTo>
                    <a:cubicBezTo>
                      <a:pt x="33" y="234"/>
                      <a:pt x="33" y="234"/>
                      <a:pt x="33" y="23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0" name="Freeform 16"/>
              <p:cNvSpPr>
                <a:spLocks noEditPoints="1"/>
              </p:cNvSpPr>
              <p:nvPr/>
            </p:nvSpPr>
            <p:spPr bwMode="auto">
              <a:xfrm>
                <a:off x="-698500" y="-1614488"/>
                <a:ext cx="1446213" cy="1327150"/>
              </a:xfrm>
              <a:custGeom>
                <a:avLst/>
                <a:gdLst>
                  <a:gd name="T0" fmla="*/ 379 w 400"/>
                  <a:gd name="T1" fmla="*/ 78 h 368"/>
                  <a:gd name="T2" fmla="*/ 320 w 400"/>
                  <a:gd name="T3" fmla="*/ 8 h 368"/>
                  <a:gd name="T4" fmla="*/ 296 w 400"/>
                  <a:gd name="T5" fmla="*/ 1 h 368"/>
                  <a:gd name="T6" fmla="*/ 274 w 400"/>
                  <a:gd name="T7" fmla="*/ 14 h 368"/>
                  <a:gd name="T8" fmla="*/ 267 w 400"/>
                  <a:gd name="T9" fmla="*/ 39 h 368"/>
                  <a:gd name="T10" fmla="*/ 280 w 400"/>
                  <a:gd name="T11" fmla="*/ 61 h 368"/>
                  <a:gd name="T12" fmla="*/ 320 w 400"/>
                  <a:gd name="T13" fmla="*/ 108 h 368"/>
                  <a:gd name="T14" fmla="*/ 334 w 400"/>
                  <a:gd name="T15" fmla="*/ 168 h 368"/>
                  <a:gd name="T16" fmla="*/ 323 w 400"/>
                  <a:gd name="T17" fmla="*/ 219 h 368"/>
                  <a:gd name="T18" fmla="*/ 295 w 400"/>
                  <a:gd name="T19" fmla="*/ 262 h 368"/>
                  <a:gd name="T20" fmla="*/ 252 w 400"/>
                  <a:gd name="T21" fmla="*/ 291 h 368"/>
                  <a:gd name="T22" fmla="*/ 200 w 400"/>
                  <a:gd name="T23" fmla="*/ 301 h 368"/>
                  <a:gd name="T24" fmla="*/ 148 w 400"/>
                  <a:gd name="T25" fmla="*/ 291 h 368"/>
                  <a:gd name="T26" fmla="*/ 106 w 400"/>
                  <a:gd name="T27" fmla="*/ 262 h 368"/>
                  <a:gd name="T28" fmla="*/ 77 w 400"/>
                  <a:gd name="T29" fmla="*/ 219 h 368"/>
                  <a:gd name="T30" fmla="*/ 67 w 400"/>
                  <a:gd name="T31" fmla="*/ 168 h 368"/>
                  <a:gd name="T32" fmla="*/ 81 w 400"/>
                  <a:gd name="T33" fmla="*/ 108 h 368"/>
                  <a:gd name="T34" fmla="*/ 120 w 400"/>
                  <a:gd name="T35" fmla="*/ 61 h 368"/>
                  <a:gd name="T36" fmla="*/ 133 w 400"/>
                  <a:gd name="T37" fmla="*/ 39 h 368"/>
                  <a:gd name="T38" fmla="*/ 127 w 400"/>
                  <a:gd name="T39" fmla="*/ 14 h 368"/>
                  <a:gd name="T40" fmla="*/ 105 w 400"/>
                  <a:gd name="T41" fmla="*/ 1 h 368"/>
                  <a:gd name="T42" fmla="*/ 80 w 400"/>
                  <a:gd name="T43" fmla="*/ 8 h 368"/>
                  <a:gd name="T44" fmla="*/ 21 w 400"/>
                  <a:gd name="T45" fmla="*/ 78 h 368"/>
                  <a:gd name="T46" fmla="*/ 0 w 400"/>
                  <a:gd name="T47" fmla="*/ 168 h 368"/>
                  <a:gd name="T48" fmla="*/ 16 w 400"/>
                  <a:gd name="T49" fmla="*/ 245 h 368"/>
                  <a:gd name="T50" fmla="*/ 59 w 400"/>
                  <a:gd name="T51" fmla="*/ 309 h 368"/>
                  <a:gd name="T52" fmla="*/ 123 w 400"/>
                  <a:gd name="T53" fmla="*/ 352 h 368"/>
                  <a:gd name="T54" fmla="*/ 200 w 400"/>
                  <a:gd name="T55" fmla="*/ 368 h 368"/>
                  <a:gd name="T56" fmla="*/ 278 w 400"/>
                  <a:gd name="T57" fmla="*/ 352 h 368"/>
                  <a:gd name="T58" fmla="*/ 342 w 400"/>
                  <a:gd name="T59" fmla="*/ 309 h 368"/>
                  <a:gd name="T60" fmla="*/ 385 w 400"/>
                  <a:gd name="T61" fmla="*/ 245 h 368"/>
                  <a:gd name="T62" fmla="*/ 400 w 400"/>
                  <a:gd name="T63" fmla="*/ 168 h 368"/>
                  <a:gd name="T64" fmla="*/ 379 w 400"/>
                  <a:gd name="T65" fmla="*/ 78 h 368"/>
                  <a:gd name="T66" fmla="*/ 379 w 400"/>
                  <a:gd name="T67" fmla="*/ 78 h 368"/>
                  <a:gd name="T68" fmla="*/ 379 w 400"/>
                  <a:gd name="T69" fmla="*/ 78 h 3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00" h="368">
                    <a:moveTo>
                      <a:pt x="379" y="78"/>
                    </a:moveTo>
                    <a:cubicBezTo>
                      <a:pt x="365" y="50"/>
                      <a:pt x="346" y="27"/>
                      <a:pt x="320" y="8"/>
                    </a:cubicBezTo>
                    <a:cubicBezTo>
                      <a:pt x="313" y="2"/>
                      <a:pt x="305" y="0"/>
                      <a:pt x="296" y="1"/>
                    </a:cubicBezTo>
                    <a:cubicBezTo>
                      <a:pt x="286" y="2"/>
                      <a:pt x="279" y="7"/>
                      <a:pt x="274" y="14"/>
                    </a:cubicBezTo>
                    <a:cubicBezTo>
                      <a:pt x="268" y="22"/>
                      <a:pt x="266" y="30"/>
                      <a:pt x="267" y="39"/>
                    </a:cubicBezTo>
                    <a:cubicBezTo>
                      <a:pt x="269" y="48"/>
                      <a:pt x="273" y="55"/>
                      <a:pt x="280" y="61"/>
                    </a:cubicBezTo>
                    <a:cubicBezTo>
                      <a:pt x="297" y="74"/>
                      <a:pt x="310" y="90"/>
                      <a:pt x="320" y="108"/>
                    </a:cubicBezTo>
                    <a:cubicBezTo>
                      <a:pt x="329" y="127"/>
                      <a:pt x="334" y="147"/>
                      <a:pt x="334" y="168"/>
                    </a:cubicBezTo>
                    <a:cubicBezTo>
                      <a:pt x="334" y="186"/>
                      <a:pt x="330" y="203"/>
                      <a:pt x="323" y="219"/>
                    </a:cubicBezTo>
                    <a:cubicBezTo>
                      <a:pt x="316" y="236"/>
                      <a:pt x="307" y="250"/>
                      <a:pt x="295" y="262"/>
                    </a:cubicBezTo>
                    <a:cubicBezTo>
                      <a:pt x="283" y="274"/>
                      <a:pt x="268" y="283"/>
                      <a:pt x="252" y="291"/>
                    </a:cubicBezTo>
                    <a:cubicBezTo>
                      <a:pt x="236" y="298"/>
                      <a:pt x="218" y="301"/>
                      <a:pt x="200" y="301"/>
                    </a:cubicBezTo>
                    <a:cubicBezTo>
                      <a:pt x="182" y="301"/>
                      <a:pt x="165" y="298"/>
                      <a:pt x="148" y="291"/>
                    </a:cubicBezTo>
                    <a:cubicBezTo>
                      <a:pt x="132" y="283"/>
                      <a:pt x="118" y="274"/>
                      <a:pt x="106" y="262"/>
                    </a:cubicBezTo>
                    <a:cubicBezTo>
                      <a:pt x="94" y="250"/>
                      <a:pt x="84" y="236"/>
                      <a:pt x="77" y="219"/>
                    </a:cubicBezTo>
                    <a:cubicBezTo>
                      <a:pt x="70" y="203"/>
                      <a:pt x="67" y="186"/>
                      <a:pt x="67" y="168"/>
                    </a:cubicBezTo>
                    <a:cubicBezTo>
                      <a:pt x="67" y="147"/>
                      <a:pt x="71" y="127"/>
                      <a:pt x="81" y="108"/>
                    </a:cubicBezTo>
                    <a:cubicBezTo>
                      <a:pt x="90" y="90"/>
                      <a:pt x="103" y="74"/>
                      <a:pt x="120" y="61"/>
                    </a:cubicBezTo>
                    <a:cubicBezTo>
                      <a:pt x="127" y="55"/>
                      <a:pt x="132" y="48"/>
                      <a:pt x="133" y="39"/>
                    </a:cubicBezTo>
                    <a:cubicBezTo>
                      <a:pt x="134" y="30"/>
                      <a:pt x="132" y="22"/>
                      <a:pt x="127" y="14"/>
                    </a:cubicBezTo>
                    <a:cubicBezTo>
                      <a:pt x="121" y="7"/>
                      <a:pt x="114" y="2"/>
                      <a:pt x="105" y="1"/>
                    </a:cubicBezTo>
                    <a:cubicBezTo>
                      <a:pt x="96" y="0"/>
                      <a:pt x="88" y="2"/>
                      <a:pt x="80" y="8"/>
                    </a:cubicBezTo>
                    <a:cubicBezTo>
                      <a:pt x="55" y="27"/>
                      <a:pt x="35" y="50"/>
                      <a:pt x="21" y="78"/>
                    </a:cubicBezTo>
                    <a:cubicBezTo>
                      <a:pt x="7" y="106"/>
                      <a:pt x="0" y="136"/>
                      <a:pt x="0" y="168"/>
                    </a:cubicBezTo>
                    <a:cubicBezTo>
                      <a:pt x="0" y="195"/>
                      <a:pt x="5" y="221"/>
                      <a:pt x="16" y="245"/>
                    </a:cubicBezTo>
                    <a:cubicBezTo>
                      <a:pt x="27" y="270"/>
                      <a:pt x="41" y="291"/>
                      <a:pt x="59" y="309"/>
                    </a:cubicBezTo>
                    <a:cubicBezTo>
                      <a:pt x="77" y="327"/>
                      <a:pt x="98" y="341"/>
                      <a:pt x="123" y="352"/>
                    </a:cubicBezTo>
                    <a:cubicBezTo>
                      <a:pt x="147" y="363"/>
                      <a:pt x="173" y="368"/>
                      <a:pt x="200" y="368"/>
                    </a:cubicBezTo>
                    <a:cubicBezTo>
                      <a:pt x="227" y="368"/>
                      <a:pt x="253" y="363"/>
                      <a:pt x="278" y="352"/>
                    </a:cubicBezTo>
                    <a:cubicBezTo>
                      <a:pt x="303" y="341"/>
                      <a:pt x="324" y="327"/>
                      <a:pt x="342" y="309"/>
                    </a:cubicBezTo>
                    <a:cubicBezTo>
                      <a:pt x="360" y="291"/>
                      <a:pt x="374" y="270"/>
                      <a:pt x="385" y="245"/>
                    </a:cubicBezTo>
                    <a:cubicBezTo>
                      <a:pt x="395" y="221"/>
                      <a:pt x="400" y="195"/>
                      <a:pt x="400" y="168"/>
                    </a:cubicBezTo>
                    <a:cubicBezTo>
                      <a:pt x="400" y="136"/>
                      <a:pt x="393" y="106"/>
                      <a:pt x="379" y="78"/>
                    </a:cubicBezTo>
                    <a:close/>
                    <a:moveTo>
                      <a:pt x="379" y="78"/>
                    </a:moveTo>
                    <a:cubicBezTo>
                      <a:pt x="379" y="78"/>
                      <a:pt x="379" y="78"/>
                      <a:pt x="379" y="7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grpSp>
          <p:nvGrpSpPr>
            <p:cNvPr id="51" name="Group 50"/>
            <p:cNvGrpSpPr/>
            <p:nvPr/>
          </p:nvGrpSpPr>
          <p:grpSpPr>
            <a:xfrm>
              <a:off x="6480634" y="3810325"/>
              <a:ext cx="507988" cy="506323"/>
              <a:chOff x="2336800" y="-1193801"/>
              <a:chExt cx="3362325" cy="3355976"/>
            </a:xfrm>
            <a:solidFill>
              <a:schemeClr val="tx1">
                <a:lumMod val="85000"/>
                <a:lumOff val="15000"/>
              </a:schemeClr>
            </a:solidFill>
          </p:grpSpPr>
          <p:sp>
            <p:nvSpPr>
              <p:cNvPr id="52" name="Freeform 22"/>
              <p:cNvSpPr>
                <a:spLocks noEditPoints="1"/>
              </p:cNvSpPr>
              <p:nvPr/>
            </p:nvSpPr>
            <p:spPr bwMode="auto">
              <a:xfrm>
                <a:off x="2336800" y="-1193801"/>
                <a:ext cx="3082925" cy="2236788"/>
              </a:xfrm>
              <a:custGeom>
                <a:avLst/>
                <a:gdLst>
                  <a:gd name="T0" fmla="*/ 55 w 1502"/>
                  <a:gd name="T1" fmla="*/ 819 h 1092"/>
                  <a:gd name="T2" fmla="*/ 819 w 1502"/>
                  <a:gd name="T3" fmla="*/ 55 h 1092"/>
                  <a:gd name="T4" fmla="*/ 1422 w 1502"/>
                  <a:gd name="T5" fmla="*/ 355 h 1092"/>
                  <a:gd name="T6" fmla="*/ 1256 w 1502"/>
                  <a:gd name="T7" fmla="*/ 355 h 1092"/>
                  <a:gd name="T8" fmla="*/ 1229 w 1502"/>
                  <a:gd name="T9" fmla="*/ 382 h 1092"/>
                  <a:gd name="T10" fmla="*/ 1256 w 1502"/>
                  <a:gd name="T11" fmla="*/ 410 h 1092"/>
                  <a:gd name="T12" fmla="*/ 1475 w 1502"/>
                  <a:gd name="T13" fmla="*/ 410 h 1092"/>
                  <a:gd name="T14" fmla="*/ 1477 w 1502"/>
                  <a:gd name="T15" fmla="*/ 409 h 1092"/>
                  <a:gd name="T16" fmla="*/ 1482 w 1502"/>
                  <a:gd name="T17" fmla="*/ 408 h 1092"/>
                  <a:gd name="T18" fmla="*/ 1487 w 1502"/>
                  <a:gd name="T19" fmla="*/ 406 h 1092"/>
                  <a:gd name="T20" fmla="*/ 1490 w 1502"/>
                  <a:gd name="T21" fmla="*/ 405 h 1092"/>
                  <a:gd name="T22" fmla="*/ 1492 w 1502"/>
                  <a:gd name="T23" fmla="*/ 403 h 1092"/>
                  <a:gd name="T24" fmla="*/ 1495 w 1502"/>
                  <a:gd name="T25" fmla="*/ 399 h 1092"/>
                  <a:gd name="T26" fmla="*/ 1498 w 1502"/>
                  <a:gd name="T27" fmla="*/ 395 h 1092"/>
                  <a:gd name="T28" fmla="*/ 1500 w 1502"/>
                  <a:gd name="T29" fmla="*/ 390 h 1092"/>
                  <a:gd name="T30" fmla="*/ 1501 w 1502"/>
                  <a:gd name="T31" fmla="*/ 385 h 1092"/>
                  <a:gd name="T32" fmla="*/ 1502 w 1502"/>
                  <a:gd name="T33" fmla="*/ 382 h 1092"/>
                  <a:gd name="T34" fmla="*/ 1502 w 1502"/>
                  <a:gd name="T35" fmla="*/ 164 h 1092"/>
                  <a:gd name="T36" fmla="*/ 1475 w 1502"/>
                  <a:gd name="T37" fmla="*/ 137 h 1092"/>
                  <a:gd name="T38" fmla="*/ 1447 w 1502"/>
                  <a:gd name="T39" fmla="*/ 164 h 1092"/>
                  <a:gd name="T40" fmla="*/ 1447 w 1502"/>
                  <a:gd name="T41" fmla="*/ 300 h 1092"/>
                  <a:gd name="T42" fmla="*/ 819 w 1502"/>
                  <a:gd name="T43" fmla="*/ 0 h 1092"/>
                  <a:gd name="T44" fmla="*/ 0 w 1502"/>
                  <a:gd name="T45" fmla="*/ 819 h 1092"/>
                  <a:gd name="T46" fmla="*/ 40 w 1502"/>
                  <a:gd name="T47" fmla="*/ 1073 h 1092"/>
                  <a:gd name="T48" fmla="*/ 66 w 1502"/>
                  <a:gd name="T49" fmla="*/ 1092 h 1092"/>
                  <a:gd name="T50" fmla="*/ 75 w 1502"/>
                  <a:gd name="T51" fmla="*/ 1091 h 1092"/>
                  <a:gd name="T52" fmla="*/ 92 w 1502"/>
                  <a:gd name="T53" fmla="*/ 1056 h 1092"/>
                  <a:gd name="T54" fmla="*/ 55 w 1502"/>
                  <a:gd name="T55" fmla="*/ 819 h 1092"/>
                  <a:gd name="T56" fmla="*/ 55 w 1502"/>
                  <a:gd name="T57" fmla="*/ 819 h 1092"/>
                  <a:gd name="T58" fmla="*/ 55 w 1502"/>
                  <a:gd name="T59" fmla="*/ 819 h 10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502" h="1092">
                    <a:moveTo>
                      <a:pt x="55" y="819"/>
                    </a:moveTo>
                    <a:cubicBezTo>
                      <a:pt x="55" y="398"/>
                      <a:pt x="398" y="55"/>
                      <a:pt x="819" y="55"/>
                    </a:cubicBezTo>
                    <a:cubicBezTo>
                      <a:pt x="1056" y="55"/>
                      <a:pt x="1277" y="166"/>
                      <a:pt x="1422" y="355"/>
                    </a:cubicBezTo>
                    <a:cubicBezTo>
                      <a:pt x="1256" y="355"/>
                      <a:pt x="1256" y="355"/>
                      <a:pt x="1256" y="355"/>
                    </a:cubicBezTo>
                    <a:cubicBezTo>
                      <a:pt x="1241" y="355"/>
                      <a:pt x="1229" y="367"/>
                      <a:pt x="1229" y="382"/>
                    </a:cubicBezTo>
                    <a:cubicBezTo>
                      <a:pt x="1229" y="397"/>
                      <a:pt x="1241" y="410"/>
                      <a:pt x="1256" y="410"/>
                    </a:cubicBezTo>
                    <a:cubicBezTo>
                      <a:pt x="1475" y="410"/>
                      <a:pt x="1475" y="410"/>
                      <a:pt x="1475" y="410"/>
                    </a:cubicBezTo>
                    <a:cubicBezTo>
                      <a:pt x="1475" y="410"/>
                      <a:pt x="1476" y="409"/>
                      <a:pt x="1477" y="409"/>
                    </a:cubicBezTo>
                    <a:cubicBezTo>
                      <a:pt x="1479" y="409"/>
                      <a:pt x="1481" y="409"/>
                      <a:pt x="1482" y="408"/>
                    </a:cubicBezTo>
                    <a:cubicBezTo>
                      <a:pt x="1484" y="407"/>
                      <a:pt x="1486" y="407"/>
                      <a:pt x="1487" y="406"/>
                    </a:cubicBezTo>
                    <a:cubicBezTo>
                      <a:pt x="1488" y="406"/>
                      <a:pt x="1489" y="406"/>
                      <a:pt x="1490" y="405"/>
                    </a:cubicBezTo>
                    <a:cubicBezTo>
                      <a:pt x="1490" y="405"/>
                      <a:pt x="1491" y="404"/>
                      <a:pt x="1492" y="403"/>
                    </a:cubicBezTo>
                    <a:cubicBezTo>
                      <a:pt x="1493" y="402"/>
                      <a:pt x="1494" y="401"/>
                      <a:pt x="1495" y="399"/>
                    </a:cubicBezTo>
                    <a:cubicBezTo>
                      <a:pt x="1497" y="398"/>
                      <a:pt x="1498" y="397"/>
                      <a:pt x="1498" y="395"/>
                    </a:cubicBezTo>
                    <a:cubicBezTo>
                      <a:pt x="1499" y="394"/>
                      <a:pt x="1500" y="392"/>
                      <a:pt x="1500" y="390"/>
                    </a:cubicBezTo>
                    <a:cubicBezTo>
                      <a:pt x="1501" y="389"/>
                      <a:pt x="1501" y="387"/>
                      <a:pt x="1501" y="385"/>
                    </a:cubicBezTo>
                    <a:cubicBezTo>
                      <a:pt x="1501" y="384"/>
                      <a:pt x="1502" y="383"/>
                      <a:pt x="1502" y="382"/>
                    </a:cubicBezTo>
                    <a:cubicBezTo>
                      <a:pt x="1502" y="164"/>
                      <a:pt x="1502" y="164"/>
                      <a:pt x="1502" y="164"/>
                    </a:cubicBezTo>
                    <a:cubicBezTo>
                      <a:pt x="1502" y="149"/>
                      <a:pt x="1490" y="137"/>
                      <a:pt x="1475" y="137"/>
                    </a:cubicBezTo>
                    <a:cubicBezTo>
                      <a:pt x="1459" y="137"/>
                      <a:pt x="1447" y="149"/>
                      <a:pt x="1447" y="164"/>
                    </a:cubicBezTo>
                    <a:cubicBezTo>
                      <a:pt x="1447" y="300"/>
                      <a:pt x="1447" y="300"/>
                      <a:pt x="1447" y="300"/>
                    </a:cubicBezTo>
                    <a:cubicBezTo>
                      <a:pt x="1293" y="111"/>
                      <a:pt x="1064" y="0"/>
                      <a:pt x="819" y="0"/>
                    </a:cubicBezTo>
                    <a:cubicBezTo>
                      <a:pt x="368" y="0"/>
                      <a:pt x="0" y="367"/>
                      <a:pt x="0" y="819"/>
                    </a:cubicBezTo>
                    <a:cubicBezTo>
                      <a:pt x="0" y="906"/>
                      <a:pt x="14" y="992"/>
                      <a:pt x="40" y="1073"/>
                    </a:cubicBezTo>
                    <a:cubicBezTo>
                      <a:pt x="44" y="1085"/>
                      <a:pt x="55" y="1092"/>
                      <a:pt x="66" y="1092"/>
                    </a:cubicBezTo>
                    <a:cubicBezTo>
                      <a:pt x="69" y="1092"/>
                      <a:pt x="72" y="1092"/>
                      <a:pt x="75" y="1091"/>
                    </a:cubicBezTo>
                    <a:cubicBezTo>
                      <a:pt x="89" y="1086"/>
                      <a:pt x="97" y="1071"/>
                      <a:pt x="92" y="1056"/>
                    </a:cubicBezTo>
                    <a:cubicBezTo>
                      <a:pt x="67" y="980"/>
                      <a:pt x="55" y="900"/>
                      <a:pt x="55" y="819"/>
                    </a:cubicBezTo>
                    <a:close/>
                    <a:moveTo>
                      <a:pt x="55" y="819"/>
                    </a:moveTo>
                    <a:cubicBezTo>
                      <a:pt x="55" y="819"/>
                      <a:pt x="55" y="819"/>
                      <a:pt x="55" y="81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3" name="Freeform 23"/>
              <p:cNvSpPr>
                <a:spLocks noEditPoints="1"/>
              </p:cNvSpPr>
              <p:nvPr/>
            </p:nvSpPr>
            <p:spPr bwMode="auto">
              <a:xfrm>
                <a:off x="3287713" y="-641350"/>
                <a:ext cx="1463675" cy="2244725"/>
              </a:xfrm>
              <a:custGeom>
                <a:avLst/>
                <a:gdLst>
                  <a:gd name="T0" fmla="*/ 264 w 713"/>
                  <a:gd name="T1" fmla="*/ 1093 h 1095"/>
                  <a:gd name="T2" fmla="*/ 274 w 713"/>
                  <a:gd name="T3" fmla="*/ 1095 h 1095"/>
                  <a:gd name="T4" fmla="*/ 297 w 713"/>
                  <a:gd name="T5" fmla="*/ 1083 h 1095"/>
                  <a:gd name="T6" fmla="*/ 707 w 713"/>
                  <a:gd name="T7" fmla="*/ 455 h 1095"/>
                  <a:gd name="T8" fmla="*/ 707 w 713"/>
                  <a:gd name="T9" fmla="*/ 425 h 1095"/>
                  <a:gd name="T10" fmla="*/ 679 w 713"/>
                  <a:gd name="T11" fmla="*/ 413 h 1095"/>
                  <a:gd name="T12" fmla="*/ 390 w 713"/>
                  <a:gd name="T13" fmla="*/ 461 h 1095"/>
                  <a:gd name="T14" fmla="*/ 465 w 713"/>
                  <a:gd name="T15" fmla="*/ 35 h 1095"/>
                  <a:gd name="T16" fmla="*/ 448 w 713"/>
                  <a:gd name="T17" fmla="*/ 5 h 1095"/>
                  <a:gd name="T18" fmla="*/ 415 w 713"/>
                  <a:gd name="T19" fmla="*/ 16 h 1095"/>
                  <a:gd name="T20" fmla="*/ 5 w 713"/>
                  <a:gd name="T21" fmla="*/ 699 h 1095"/>
                  <a:gd name="T22" fmla="*/ 6 w 713"/>
                  <a:gd name="T23" fmla="*/ 728 h 1095"/>
                  <a:gd name="T24" fmla="*/ 33 w 713"/>
                  <a:gd name="T25" fmla="*/ 740 h 1095"/>
                  <a:gd name="T26" fmla="*/ 322 w 713"/>
                  <a:gd name="T27" fmla="*/ 692 h 1095"/>
                  <a:gd name="T28" fmla="*/ 247 w 713"/>
                  <a:gd name="T29" fmla="*/ 1063 h 1095"/>
                  <a:gd name="T30" fmla="*/ 264 w 713"/>
                  <a:gd name="T31" fmla="*/ 1093 h 1095"/>
                  <a:gd name="T32" fmla="*/ 82 w 713"/>
                  <a:gd name="T33" fmla="*/ 676 h 1095"/>
                  <a:gd name="T34" fmla="*/ 386 w 713"/>
                  <a:gd name="T35" fmla="*/ 171 h 1095"/>
                  <a:gd name="T36" fmla="*/ 329 w 713"/>
                  <a:gd name="T37" fmla="*/ 490 h 1095"/>
                  <a:gd name="T38" fmla="*/ 337 w 713"/>
                  <a:gd name="T39" fmla="*/ 514 h 1095"/>
                  <a:gd name="T40" fmla="*/ 361 w 713"/>
                  <a:gd name="T41" fmla="*/ 522 h 1095"/>
                  <a:gd name="T42" fmla="*/ 627 w 713"/>
                  <a:gd name="T43" fmla="*/ 477 h 1095"/>
                  <a:gd name="T44" fmla="*/ 329 w 713"/>
                  <a:gd name="T45" fmla="*/ 934 h 1095"/>
                  <a:gd name="T46" fmla="*/ 383 w 713"/>
                  <a:gd name="T47" fmla="*/ 664 h 1095"/>
                  <a:gd name="T48" fmla="*/ 376 w 713"/>
                  <a:gd name="T49" fmla="*/ 639 h 1095"/>
                  <a:gd name="T50" fmla="*/ 356 w 713"/>
                  <a:gd name="T51" fmla="*/ 631 h 1095"/>
                  <a:gd name="T52" fmla="*/ 352 w 713"/>
                  <a:gd name="T53" fmla="*/ 631 h 1095"/>
                  <a:gd name="T54" fmla="*/ 82 w 713"/>
                  <a:gd name="T55" fmla="*/ 676 h 1095"/>
                  <a:gd name="T56" fmla="*/ 82 w 713"/>
                  <a:gd name="T57" fmla="*/ 676 h 1095"/>
                  <a:gd name="T58" fmla="*/ 82 w 713"/>
                  <a:gd name="T59" fmla="*/ 676 h 10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713" h="1095">
                    <a:moveTo>
                      <a:pt x="264" y="1093"/>
                    </a:moveTo>
                    <a:cubicBezTo>
                      <a:pt x="267" y="1095"/>
                      <a:pt x="271" y="1095"/>
                      <a:pt x="274" y="1095"/>
                    </a:cubicBezTo>
                    <a:cubicBezTo>
                      <a:pt x="283" y="1095"/>
                      <a:pt x="292" y="1091"/>
                      <a:pt x="297" y="1083"/>
                    </a:cubicBezTo>
                    <a:cubicBezTo>
                      <a:pt x="707" y="455"/>
                      <a:pt x="707" y="455"/>
                      <a:pt x="707" y="455"/>
                    </a:cubicBezTo>
                    <a:cubicBezTo>
                      <a:pt x="713" y="446"/>
                      <a:pt x="713" y="434"/>
                      <a:pt x="707" y="425"/>
                    </a:cubicBezTo>
                    <a:cubicBezTo>
                      <a:pt x="701" y="416"/>
                      <a:pt x="690" y="411"/>
                      <a:pt x="679" y="413"/>
                    </a:cubicBezTo>
                    <a:cubicBezTo>
                      <a:pt x="390" y="461"/>
                      <a:pt x="390" y="461"/>
                      <a:pt x="390" y="461"/>
                    </a:cubicBezTo>
                    <a:cubicBezTo>
                      <a:pt x="465" y="35"/>
                      <a:pt x="465" y="35"/>
                      <a:pt x="465" y="35"/>
                    </a:cubicBezTo>
                    <a:cubicBezTo>
                      <a:pt x="467" y="22"/>
                      <a:pt x="460" y="9"/>
                      <a:pt x="448" y="5"/>
                    </a:cubicBezTo>
                    <a:cubicBezTo>
                      <a:pt x="435" y="0"/>
                      <a:pt x="421" y="5"/>
                      <a:pt x="415" y="16"/>
                    </a:cubicBezTo>
                    <a:cubicBezTo>
                      <a:pt x="5" y="699"/>
                      <a:pt x="5" y="699"/>
                      <a:pt x="5" y="699"/>
                    </a:cubicBezTo>
                    <a:cubicBezTo>
                      <a:pt x="0" y="708"/>
                      <a:pt x="0" y="720"/>
                      <a:pt x="6" y="728"/>
                    </a:cubicBezTo>
                    <a:cubicBezTo>
                      <a:pt x="12" y="737"/>
                      <a:pt x="23" y="742"/>
                      <a:pt x="33" y="740"/>
                    </a:cubicBezTo>
                    <a:cubicBezTo>
                      <a:pt x="322" y="692"/>
                      <a:pt x="322" y="692"/>
                      <a:pt x="322" y="692"/>
                    </a:cubicBezTo>
                    <a:cubicBezTo>
                      <a:pt x="247" y="1063"/>
                      <a:pt x="247" y="1063"/>
                      <a:pt x="247" y="1063"/>
                    </a:cubicBezTo>
                    <a:cubicBezTo>
                      <a:pt x="245" y="1075"/>
                      <a:pt x="252" y="1088"/>
                      <a:pt x="264" y="1093"/>
                    </a:cubicBezTo>
                    <a:close/>
                    <a:moveTo>
                      <a:pt x="82" y="676"/>
                    </a:moveTo>
                    <a:cubicBezTo>
                      <a:pt x="386" y="171"/>
                      <a:pt x="386" y="171"/>
                      <a:pt x="386" y="171"/>
                    </a:cubicBezTo>
                    <a:cubicBezTo>
                      <a:pt x="329" y="490"/>
                      <a:pt x="329" y="490"/>
                      <a:pt x="329" y="490"/>
                    </a:cubicBezTo>
                    <a:cubicBezTo>
                      <a:pt x="328" y="499"/>
                      <a:pt x="331" y="507"/>
                      <a:pt x="337" y="514"/>
                    </a:cubicBezTo>
                    <a:cubicBezTo>
                      <a:pt x="343" y="520"/>
                      <a:pt x="352" y="523"/>
                      <a:pt x="361" y="522"/>
                    </a:cubicBezTo>
                    <a:cubicBezTo>
                      <a:pt x="627" y="477"/>
                      <a:pt x="627" y="477"/>
                      <a:pt x="627" y="477"/>
                    </a:cubicBezTo>
                    <a:cubicBezTo>
                      <a:pt x="329" y="934"/>
                      <a:pt x="329" y="934"/>
                      <a:pt x="329" y="934"/>
                    </a:cubicBezTo>
                    <a:cubicBezTo>
                      <a:pt x="383" y="664"/>
                      <a:pt x="383" y="664"/>
                      <a:pt x="383" y="664"/>
                    </a:cubicBezTo>
                    <a:cubicBezTo>
                      <a:pt x="385" y="655"/>
                      <a:pt x="382" y="646"/>
                      <a:pt x="376" y="639"/>
                    </a:cubicBezTo>
                    <a:cubicBezTo>
                      <a:pt x="371" y="634"/>
                      <a:pt x="364" y="631"/>
                      <a:pt x="356" y="631"/>
                    </a:cubicBezTo>
                    <a:cubicBezTo>
                      <a:pt x="355" y="631"/>
                      <a:pt x="353" y="631"/>
                      <a:pt x="352" y="631"/>
                    </a:cubicBezTo>
                    <a:lnTo>
                      <a:pt x="82" y="676"/>
                    </a:lnTo>
                    <a:close/>
                    <a:moveTo>
                      <a:pt x="82" y="676"/>
                    </a:moveTo>
                    <a:cubicBezTo>
                      <a:pt x="82" y="676"/>
                      <a:pt x="82" y="676"/>
                      <a:pt x="82" y="67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24"/>
              <p:cNvSpPr>
                <a:spLocks noEditPoints="1"/>
              </p:cNvSpPr>
              <p:nvPr/>
            </p:nvSpPr>
            <p:spPr bwMode="auto">
              <a:xfrm>
                <a:off x="2619375" y="-92075"/>
                <a:ext cx="3079750" cy="2254250"/>
              </a:xfrm>
              <a:custGeom>
                <a:avLst/>
                <a:gdLst>
                  <a:gd name="T0" fmla="*/ 1460 w 1501"/>
                  <a:gd name="T1" fmla="*/ 22 h 1100"/>
                  <a:gd name="T2" fmla="*/ 1425 w 1501"/>
                  <a:gd name="T3" fmla="*/ 5 h 1100"/>
                  <a:gd name="T4" fmla="*/ 1408 w 1501"/>
                  <a:gd name="T5" fmla="*/ 40 h 1100"/>
                  <a:gd name="T6" fmla="*/ 1447 w 1501"/>
                  <a:gd name="T7" fmla="*/ 281 h 1100"/>
                  <a:gd name="T8" fmla="*/ 682 w 1501"/>
                  <a:gd name="T9" fmla="*/ 1046 h 1100"/>
                  <a:gd name="T10" fmla="*/ 80 w 1501"/>
                  <a:gd name="T11" fmla="*/ 745 h 1100"/>
                  <a:gd name="T12" fmla="*/ 245 w 1501"/>
                  <a:gd name="T13" fmla="*/ 745 h 1100"/>
                  <a:gd name="T14" fmla="*/ 273 w 1501"/>
                  <a:gd name="T15" fmla="*/ 718 h 1100"/>
                  <a:gd name="T16" fmla="*/ 245 w 1501"/>
                  <a:gd name="T17" fmla="*/ 691 h 1100"/>
                  <a:gd name="T18" fmla="*/ 27 w 1501"/>
                  <a:gd name="T19" fmla="*/ 691 h 1100"/>
                  <a:gd name="T20" fmla="*/ 24 w 1501"/>
                  <a:gd name="T21" fmla="*/ 691 h 1100"/>
                  <a:gd name="T22" fmla="*/ 19 w 1501"/>
                  <a:gd name="T23" fmla="*/ 692 h 1100"/>
                  <a:gd name="T24" fmla="*/ 14 w 1501"/>
                  <a:gd name="T25" fmla="*/ 694 h 1100"/>
                  <a:gd name="T26" fmla="*/ 12 w 1501"/>
                  <a:gd name="T27" fmla="*/ 695 h 1100"/>
                  <a:gd name="T28" fmla="*/ 10 w 1501"/>
                  <a:gd name="T29" fmla="*/ 697 h 1100"/>
                  <a:gd name="T30" fmla="*/ 6 w 1501"/>
                  <a:gd name="T31" fmla="*/ 701 h 1100"/>
                  <a:gd name="T32" fmla="*/ 3 w 1501"/>
                  <a:gd name="T33" fmla="*/ 705 h 1100"/>
                  <a:gd name="T34" fmla="*/ 1 w 1501"/>
                  <a:gd name="T35" fmla="*/ 710 h 1100"/>
                  <a:gd name="T36" fmla="*/ 0 w 1501"/>
                  <a:gd name="T37" fmla="*/ 716 h 1100"/>
                  <a:gd name="T38" fmla="*/ 0 w 1501"/>
                  <a:gd name="T39" fmla="*/ 718 h 1100"/>
                  <a:gd name="T40" fmla="*/ 0 w 1501"/>
                  <a:gd name="T41" fmla="*/ 937 h 1100"/>
                  <a:gd name="T42" fmla="*/ 27 w 1501"/>
                  <a:gd name="T43" fmla="*/ 964 h 1100"/>
                  <a:gd name="T44" fmla="*/ 54 w 1501"/>
                  <a:gd name="T45" fmla="*/ 937 h 1100"/>
                  <a:gd name="T46" fmla="*/ 54 w 1501"/>
                  <a:gd name="T47" fmla="*/ 800 h 1100"/>
                  <a:gd name="T48" fmla="*/ 682 w 1501"/>
                  <a:gd name="T49" fmla="*/ 1100 h 1100"/>
                  <a:gd name="T50" fmla="*/ 1501 w 1501"/>
                  <a:gd name="T51" fmla="*/ 281 h 1100"/>
                  <a:gd name="T52" fmla="*/ 1460 w 1501"/>
                  <a:gd name="T53" fmla="*/ 22 h 1100"/>
                  <a:gd name="T54" fmla="*/ 1460 w 1501"/>
                  <a:gd name="T55" fmla="*/ 22 h 1100"/>
                  <a:gd name="T56" fmla="*/ 1460 w 1501"/>
                  <a:gd name="T57" fmla="*/ 22 h 11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01" h="1100">
                    <a:moveTo>
                      <a:pt x="1460" y="22"/>
                    </a:moveTo>
                    <a:cubicBezTo>
                      <a:pt x="1455" y="8"/>
                      <a:pt x="1440" y="0"/>
                      <a:pt x="1425" y="5"/>
                    </a:cubicBezTo>
                    <a:cubicBezTo>
                      <a:pt x="1411" y="10"/>
                      <a:pt x="1403" y="25"/>
                      <a:pt x="1408" y="40"/>
                    </a:cubicBezTo>
                    <a:cubicBezTo>
                      <a:pt x="1434" y="117"/>
                      <a:pt x="1447" y="199"/>
                      <a:pt x="1447" y="281"/>
                    </a:cubicBezTo>
                    <a:cubicBezTo>
                      <a:pt x="1447" y="703"/>
                      <a:pt x="1104" y="1046"/>
                      <a:pt x="682" y="1046"/>
                    </a:cubicBezTo>
                    <a:cubicBezTo>
                      <a:pt x="446" y="1046"/>
                      <a:pt x="224" y="934"/>
                      <a:pt x="80" y="745"/>
                    </a:cubicBezTo>
                    <a:cubicBezTo>
                      <a:pt x="245" y="745"/>
                      <a:pt x="245" y="745"/>
                      <a:pt x="245" y="745"/>
                    </a:cubicBezTo>
                    <a:cubicBezTo>
                      <a:pt x="260" y="745"/>
                      <a:pt x="273" y="733"/>
                      <a:pt x="273" y="718"/>
                    </a:cubicBezTo>
                    <a:cubicBezTo>
                      <a:pt x="273" y="703"/>
                      <a:pt x="260" y="691"/>
                      <a:pt x="245" y="691"/>
                    </a:cubicBezTo>
                    <a:cubicBezTo>
                      <a:pt x="27" y="691"/>
                      <a:pt x="27" y="691"/>
                      <a:pt x="27" y="691"/>
                    </a:cubicBezTo>
                    <a:cubicBezTo>
                      <a:pt x="26" y="691"/>
                      <a:pt x="25" y="691"/>
                      <a:pt x="24" y="691"/>
                    </a:cubicBezTo>
                    <a:cubicBezTo>
                      <a:pt x="23" y="691"/>
                      <a:pt x="21" y="692"/>
                      <a:pt x="19" y="692"/>
                    </a:cubicBezTo>
                    <a:cubicBezTo>
                      <a:pt x="17" y="693"/>
                      <a:pt x="16" y="694"/>
                      <a:pt x="14" y="694"/>
                    </a:cubicBezTo>
                    <a:cubicBezTo>
                      <a:pt x="13" y="695"/>
                      <a:pt x="12" y="695"/>
                      <a:pt x="12" y="695"/>
                    </a:cubicBezTo>
                    <a:cubicBezTo>
                      <a:pt x="11" y="696"/>
                      <a:pt x="11" y="697"/>
                      <a:pt x="10" y="697"/>
                    </a:cubicBezTo>
                    <a:cubicBezTo>
                      <a:pt x="8" y="698"/>
                      <a:pt x="7" y="700"/>
                      <a:pt x="6" y="701"/>
                    </a:cubicBezTo>
                    <a:cubicBezTo>
                      <a:pt x="5" y="702"/>
                      <a:pt x="4" y="704"/>
                      <a:pt x="3" y="705"/>
                    </a:cubicBezTo>
                    <a:cubicBezTo>
                      <a:pt x="2" y="707"/>
                      <a:pt x="2" y="708"/>
                      <a:pt x="1" y="710"/>
                    </a:cubicBezTo>
                    <a:cubicBezTo>
                      <a:pt x="1" y="712"/>
                      <a:pt x="0" y="714"/>
                      <a:pt x="0" y="716"/>
                    </a:cubicBezTo>
                    <a:cubicBezTo>
                      <a:pt x="0" y="716"/>
                      <a:pt x="0" y="717"/>
                      <a:pt x="0" y="718"/>
                    </a:cubicBezTo>
                    <a:cubicBezTo>
                      <a:pt x="0" y="937"/>
                      <a:pt x="0" y="937"/>
                      <a:pt x="0" y="937"/>
                    </a:cubicBezTo>
                    <a:cubicBezTo>
                      <a:pt x="0" y="952"/>
                      <a:pt x="12" y="964"/>
                      <a:pt x="27" y="964"/>
                    </a:cubicBezTo>
                    <a:cubicBezTo>
                      <a:pt x="42" y="964"/>
                      <a:pt x="54" y="952"/>
                      <a:pt x="54" y="937"/>
                    </a:cubicBezTo>
                    <a:cubicBezTo>
                      <a:pt x="54" y="800"/>
                      <a:pt x="54" y="800"/>
                      <a:pt x="54" y="800"/>
                    </a:cubicBezTo>
                    <a:cubicBezTo>
                      <a:pt x="209" y="989"/>
                      <a:pt x="438" y="1100"/>
                      <a:pt x="682" y="1100"/>
                    </a:cubicBezTo>
                    <a:cubicBezTo>
                      <a:pt x="1134" y="1100"/>
                      <a:pt x="1501" y="733"/>
                      <a:pt x="1501" y="281"/>
                    </a:cubicBezTo>
                    <a:cubicBezTo>
                      <a:pt x="1501" y="193"/>
                      <a:pt x="1487" y="106"/>
                      <a:pt x="1460" y="22"/>
                    </a:cubicBezTo>
                    <a:close/>
                    <a:moveTo>
                      <a:pt x="1460" y="22"/>
                    </a:moveTo>
                    <a:cubicBezTo>
                      <a:pt x="1460" y="22"/>
                      <a:pt x="1460" y="22"/>
                      <a:pt x="1460" y="2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5" name="Freeform 10"/>
            <p:cNvSpPr>
              <a:spLocks noEditPoints="1"/>
            </p:cNvSpPr>
            <p:nvPr/>
          </p:nvSpPr>
          <p:spPr bwMode="auto">
            <a:xfrm>
              <a:off x="6503560" y="2544972"/>
              <a:ext cx="462137" cy="499083"/>
            </a:xfrm>
            <a:custGeom>
              <a:avLst/>
              <a:gdLst>
                <a:gd name="T0" fmla="*/ 393 w 400"/>
                <a:gd name="T1" fmla="*/ 7 h 434"/>
                <a:gd name="T2" fmla="*/ 375 w 400"/>
                <a:gd name="T3" fmla="*/ 0 h 434"/>
                <a:gd name="T4" fmla="*/ 368 w 400"/>
                <a:gd name="T5" fmla="*/ 1 h 434"/>
                <a:gd name="T6" fmla="*/ 151 w 400"/>
                <a:gd name="T7" fmla="*/ 68 h 434"/>
                <a:gd name="T8" fmla="*/ 138 w 400"/>
                <a:gd name="T9" fmla="*/ 77 h 434"/>
                <a:gd name="T10" fmla="*/ 133 w 400"/>
                <a:gd name="T11" fmla="*/ 92 h 434"/>
                <a:gd name="T12" fmla="*/ 133 w 400"/>
                <a:gd name="T13" fmla="*/ 344 h 434"/>
                <a:gd name="T14" fmla="*/ 83 w 400"/>
                <a:gd name="T15" fmla="*/ 334 h 434"/>
                <a:gd name="T16" fmla="*/ 58 w 400"/>
                <a:gd name="T17" fmla="*/ 336 h 434"/>
                <a:gd name="T18" fmla="*/ 31 w 400"/>
                <a:gd name="T19" fmla="*/ 345 h 434"/>
                <a:gd name="T20" fmla="*/ 9 w 400"/>
                <a:gd name="T21" fmla="*/ 361 h 434"/>
                <a:gd name="T22" fmla="*/ 0 w 400"/>
                <a:gd name="T23" fmla="*/ 384 h 434"/>
                <a:gd name="T24" fmla="*/ 9 w 400"/>
                <a:gd name="T25" fmla="*/ 407 h 434"/>
                <a:gd name="T26" fmla="*/ 31 w 400"/>
                <a:gd name="T27" fmla="*/ 423 h 434"/>
                <a:gd name="T28" fmla="*/ 58 w 400"/>
                <a:gd name="T29" fmla="*/ 431 h 434"/>
                <a:gd name="T30" fmla="*/ 83 w 400"/>
                <a:gd name="T31" fmla="*/ 434 h 434"/>
                <a:gd name="T32" fmla="*/ 109 w 400"/>
                <a:gd name="T33" fmla="*/ 431 h 434"/>
                <a:gd name="T34" fmla="*/ 136 w 400"/>
                <a:gd name="T35" fmla="*/ 423 h 434"/>
                <a:gd name="T36" fmla="*/ 158 w 400"/>
                <a:gd name="T37" fmla="*/ 407 h 434"/>
                <a:gd name="T38" fmla="*/ 167 w 400"/>
                <a:gd name="T39" fmla="*/ 384 h 434"/>
                <a:gd name="T40" fmla="*/ 167 w 400"/>
                <a:gd name="T41" fmla="*/ 199 h 434"/>
                <a:gd name="T42" fmla="*/ 367 w 400"/>
                <a:gd name="T43" fmla="*/ 137 h 434"/>
                <a:gd name="T44" fmla="*/ 367 w 400"/>
                <a:gd name="T45" fmla="*/ 277 h 434"/>
                <a:gd name="T46" fmla="*/ 317 w 400"/>
                <a:gd name="T47" fmla="*/ 267 h 434"/>
                <a:gd name="T48" fmla="*/ 292 w 400"/>
                <a:gd name="T49" fmla="*/ 270 h 434"/>
                <a:gd name="T50" fmla="*/ 265 w 400"/>
                <a:gd name="T51" fmla="*/ 278 h 434"/>
                <a:gd name="T52" fmla="*/ 242 w 400"/>
                <a:gd name="T53" fmla="*/ 294 h 434"/>
                <a:gd name="T54" fmla="*/ 234 w 400"/>
                <a:gd name="T55" fmla="*/ 317 h 434"/>
                <a:gd name="T56" fmla="*/ 242 w 400"/>
                <a:gd name="T57" fmla="*/ 340 h 434"/>
                <a:gd name="T58" fmla="*/ 265 w 400"/>
                <a:gd name="T59" fmla="*/ 356 h 434"/>
                <a:gd name="T60" fmla="*/ 292 w 400"/>
                <a:gd name="T61" fmla="*/ 364 h 434"/>
                <a:gd name="T62" fmla="*/ 317 w 400"/>
                <a:gd name="T63" fmla="*/ 367 h 434"/>
                <a:gd name="T64" fmla="*/ 342 w 400"/>
                <a:gd name="T65" fmla="*/ 364 h 434"/>
                <a:gd name="T66" fmla="*/ 369 w 400"/>
                <a:gd name="T67" fmla="*/ 356 h 434"/>
                <a:gd name="T68" fmla="*/ 392 w 400"/>
                <a:gd name="T69" fmla="*/ 340 h 434"/>
                <a:gd name="T70" fmla="*/ 400 w 400"/>
                <a:gd name="T71" fmla="*/ 317 h 434"/>
                <a:gd name="T72" fmla="*/ 400 w 400"/>
                <a:gd name="T73" fmla="*/ 25 h 434"/>
                <a:gd name="T74" fmla="*/ 393 w 400"/>
                <a:gd name="T75" fmla="*/ 7 h 434"/>
                <a:gd name="T76" fmla="*/ 393 w 400"/>
                <a:gd name="T77" fmla="*/ 7 h 434"/>
                <a:gd name="T78" fmla="*/ 393 w 400"/>
                <a:gd name="T79" fmla="*/ 7 h 4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400" h="434">
                  <a:moveTo>
                    <a:pt x="393" y="7"/>
                  </a:moveTo>
                  <a:cubicBezTo>
                    <a:pt x="388" y="2"/>
                    <a:pt x="382" y="0"/>
                    <a:pt x="375" y="0"/>
                  </a:cubicBezTo>
                  <a:cubicBezTo>
                    <a:pt x="373" y="0"/>
                    <a:pt x="370" y="0"/>
                    <a:pt x="368" y="1"/>
                  </a:cubicBezTo>
                  <a:cubicBezTo>
                    <a:pt x="151" y="68"/>
                    <a:pt x="151" y="68"/>
                    <a:pt x="151" y="68"/>
                  </a:cubicBezTo>
                  <a:cubicBezTo>
                    <a:pt x="146" y="70"/>
                    <a:pt x="142" y="73"/>
                    <a:pt x="138" y="77"/>
                  </a:cubicBezTo>
                  <a:cubicBezTo>
                    <a:pt x="135" y="81"/>
                    <a:pt x="133" y="86"/>
                    <a:pt x="133" y="92"/>
                  </a:cubicBezTo>
                  <a:cubicBezTo>
                    <a:pt x="133" y="344"/>
                    <a:pt x="133" y="344"/>
                    <a:pt x="133" y="344"/>
                  </a:cubicBezTo>
                  <a:cubicBezTo>
                    <a:pt x="118" y="337"/>
                    <a:pt x="102" y="334"/>
                    <a:pt x="83" y="334"/>
                  </a:cubicBezTo>
                  <a:cubicBezTo>
                    <a:pt x="76" y="334"/>
                    <a:pt x="67" y="335"/>
                    <a:pt x="58" y="336"/>
                  </a:cubicBezTo>
                  <a:cubicBezTo>
                    <a:pt x="49" y="338"/>
                    <a:pt x="40" y="341"/>
                    <a:pt x="31" y="345"/>
                  </a:cubicBezTo>
                  <a:cubicBezTo>
                    <a:pt x="22" y="349"/>
                    <a:pt x="15" y="354"/>
                    <a:pt x="9" y="361"/>
                  </a:cubicBezTo>
                  <a:cubicBezTo>
                    <a:pt x="3" y="367"/>
                    <a:pt x="0" y="375"/>
                    <a:pt x="0" y="384"/>
                  </a:cubicBezTo>
                  <a:cubicBezTo>
                    <a:pt x="0" y="392"/>
                    <a:pt x="3" y="400"/>
                    <a:pt x="9" y="407"/>
                  </a:cubicBezTo>
                  <a:cubicBezTo>
                    <a:pt x="15" y="414"/>
                    <a:pt x="22" y="419"/>
                    <a:pt x="31" y="423"/>
                  </a:cubicBezTo>
                  <a:cubicBezTo>
                    <a:pt x="40" y="426"/>
                    <a:pt x="49" y="429"/>
                    <a:pt x="58" y="431"/>
                  </a:cubicBezTo>
                  <a:cubicBezTo>
                    <a:pt x="67" y="433"/>
                    <a:pt x="76" y="434"/>
                    <a:pt x="83" y="434"/>
                  </a:cubicBezTo>
                  <a:cubicBezTo>
                    <a:pt x="91" y="434"/>
                    <a:pt x="100" y="433"/>
                    <a:pt x="109" y="431"/>
                  </a:cubicBezTo>
                  <a:cubicBezTo>
                    <a:pt x="118" y="429"/>
                    <a:pt x="127" y="426"/>
                    <a:pt x="136" y="423"/>
                  </a:cubicBezTo>
                  <a:cubicBezTo>
                    <a:pt x="145" y="419"/>
                    <a:pt x="152" y="414"/>
                    <a:pt x="158" y="407"/>
                  </a:cubicBezTo>
                  <a:cubicBezTo>
                    <a:pt x="164" y="400"/>
                    <a:pt x="167" y="392"/>
                    <a:pt x="167" y="384"/>
                  </a:cubicBezTo>
                  <a:cubicBezTo>
                    <a:pt x="167" y="199"/>
                    <a:pt x="167" y="199"/>
                    <a:pt x="167" y="199"/>
                  </a:cubicBezTo>
                  <a:cubicBezTo>
                    <a:pt x="367" y="137"/>
                    <a:pt x="367" y="137"/>
                    <a:pt x="367" y="137"/>
                  </a:cubicBezTo>
                  <a:cubicBezTo>
                    <a:pt x="367" y="277"/>
                    <a:pt x="367" y="277"/>
                    <a:pt x="367" y="277"/>
                  </a:cubicBezTo>
                  <a:cubicBezTo>
                    <a:pt x="352" y="270"/>
                    <a:pt x="335" y="267"/>
                    <a:pt x="317" y="267"/>
                  </a:cubicBezTo>
                  <a:cubicBezTo>
                    <a:pt x="309" y="267"/>
                    <a:pt x="301" y="268"/>
                    <a:pt x="292" y="270"/>
                  </a:cubicBezTo>
                  <a:cubicBezTo>
                    <a:pt x="283" y="272"/>
                    <a:pt x="274" y="274"/>
                    <a:pt x="265" y="278"/>
                  </a:cubicBezTo>
                  <a:cubicBezTo>
                    <a:pt x="256" y="282"/>
                    <a:pt x="248" y="287"/>
                    <a:pt x="242" y="294"/>
                  </a:cubicBezTo>
                  <a:cubicBezTo>
                    <a:pt x="237" y="301"/>
                    <a:pt x="234" y="308"/>
                    <a:pt x="234" y="317"/>
                  </a:cubicBezTo>
                  <a:cubicBezTo>
                    <a:pt x="234" y="326"/>
                    <a:pt x="237" y="333"/>
                    <a:pt x="242" y="340"/>
                  </a:cubicBezTo>
                  <a:cubicBezTo>
                    <a:pt x="248" y="347"/>
                    <a:pt x="256" y="352"/>
                    <a:pt x="265" y="356"/>
                  </a:cubicBezTo>
                  <a:cubicBezTo>
                    <a:pt x="274" y="360"/>
                    <a:pt x="283" y="363"/>
                    <a:pt x="292" y="364"/>
                  </a:cubicBezTo>
                  <a:cubicBezTo>
                    <a:pt x="301" y="366"/>
                    <a:pt x="309" y="367"/>
                    <a:pt x="317" y="367"/>
                  </a:cubicBezTo>
                  <a:cubicBezTo>
                    <a:pt x="325" y="367"/>
                    <a:pt x="333" y="366"/>
                    <a:pt x="342" y="364"/>
                  </a:cubicBezTo>
                  <a:cubicBezTo>
                    <a:pt x="351" y="363"/>
                    <a:pt x="360" y="360"/>
                    <a:pt x="369" y="356"/>
                  </a:cubicBezTo>
                  <a:cubicBezTo>
                    <a:pt x="378" y="352"/>
                    <a:pt x="386" y="347"/>
                    <a:pt x="392" y="340"/>
                  </a:cubicBezTo>
                  <a:cubicBezTo>
                    <a:pt x="398" y="333"/>
                    <a:pt x="400" y="326"/>
                    <a:pt x="400" y="317"/>
                  </a:cubicBezTo>
                  <a:cubicBezTo>
                    <a:pt x="400" y="25"/>
                    <a:pt x="400" y="25"/>
                    <a:pt x="400" y="25"/>
                  </a:cubicBezTo>
                  <a:cubicBezTo>
                    <a:pt x="400" y="18"/>
                    <a:pt x="398" y="12"/>
                    <a:pt x="393" y="7"/>
                  </a:cubicBezTo>
                  <a:close/>
                  <a:moveTo>
                    <a:pt x="393" y="7"/>
                  </a:moveTo>
                  <a:cubicBezTo>
                    <a:pt x="393" y="7"/>
                    <a:pt x="393" y="7"/>
                    <a:pt x="393" y="7"/>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4" name="Group 23"/>
          <p:cNvGrpSpPr/>
          <p:nvPr/>
        </p:nvGrpSpPr>
        <p:grpSpPr>
          <a:xfrm>
            <a:off x="1487681" y="1959766"/>
            <a:ext cx="3120570" cy="1973267"/>
            <a:chOff x="1575974" y="2386561"/>
            <a:chExt cx="3120570" cy="1973267"/>
          </a:xfrm>
        </p:grpSpPr>
        <p:grpSp>
          <p:nvGrpSpPr>
            <p:cNvPr id="21" name="Group 20"/>
            <p:cNvGrpSpPr/>
            <p:nvPr/>
          </p:nvGrpSpPr>
          <p:grpSpPr>
            <a:xfrm>
              <a:off x="1575974" y="2386561"/>
              <a:ext cx="3120570" cy="821702"/>
              <a:chOff x="522720" y="2625687"/>
              <a:chExt cx="3120570" cy="821702"/>
            </a:xfrm>
          </p:grpSpPr>
          <p:sp>
            <p:nvSpPr>
              <p:cNvPr id="81" name="Rectangle 80"/>
              <p:cNvSpPr/>
              <p:nvPr/>
            </p:nvSpPr>
            <p:spPr>
              <a:xfrm>
                <a:off x="522720" y="2970335"/>
                <a:ext cx="3120570" cy="477054"/>
              </a:xfrm>
              <a:prstGeom prst="rect">
                <a:avLst/>
              </a:prstGeom>
            </p:spPr>
            <p:txBody>
              <a:bodyPr wrap="square">
                <a:spAutoFit/>
              </a:bodyPr>
              <a:lstStyle/>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2" name="TextBox 81"/>
              <p:cNvSpPr txBox="1"/>
              <p:nvPr/>
            </p:nvSpPr>
            <p:spPr>
              <a:xfrm>
                <a:off x="1557323" y="2625687"/>
                <a:ext cx="2085967" cy="400110"/>
              </a:xfrm>
              <a:prstGeom prst="rect">
                <a:avLst/>
              </a:prstGeom>
              <a:noFill/>
            </p:spPr>
            <p:txBody>
              <a:bodyPr wrap="square" rtlCol="0">
                <a:spAutoFit/>
              </a:bodyPr>
              <a:lstStyle/>
              <a:p>
                <a:pPr algn="r"/>
                <a:r>
                  <a:rPr lang="en-US" sz="2000" b="1" dirty="0">
                    <a:latin typeface="Montserrat" panose="00000500000000000000" pitchFamily="50" charset="0"/>
                  </a:rPr>
                  <a:t>Delivery</a:t>
                </a:r>
              </a:p>
            </p:txBody>
          </p:sp>
        </p:grpSp>
        <p:grpSp>
          <p:nvGrpSpPr>
            <p:cNvPr id="83" name="Group 82"/>
            <p:cNvGrpSpPr/>
            <p:nvPr/>
          </p:nvGrpSpPr>
          <p:grpSpPr>
            <a:xfrm>
              <a:off x="1575974" y="3538126"/>
              <a:ext cx="3120570" cy="821702"/>
              <a:chOff x="522720" y="2625687"/>
              <a:chExt cx="3120570" cy="821702"/>
            </a:xfrm>
          </p:grpSpPr>
          <p:sp>
            <p:nvSpPr>
              <p:cNvPr id="84" name="Rectangle 83"/>
              <p:cNvSpPr/>
              <p:nvPr/>
            </p:nvSpPr>
            <p:spPr>
              <a:xfrm>
                <a:off x="522720" y="2970335"/>
                <a:ext cx="3120570" cy="477054"/>
              </a:xfrm>
              <a:prstGeom prst="rect">
                <a:avLst/>
              </a:prstGeom>
            </p:spPr>
            <p:txBody>
              <a:bodyPr wrap="square">
                <a:spAutoFit/>
              </a:bodyPr>
              <a:lstStyle/>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5" name="TextBox 84"/>
              <p:cNvSpPr txBox="1"/>
              <p:nvPr/>
            </p:nvSpPr>
            <p:spPr>
              <a:xfrm>
                <a:off x="1557323" y="2625687"/>
                <a:ext cx="2085967" cy="400110"/>
              </a:xfrm>
              <a:prstGeom prst="rect">
                <a:avLst/>
              </a:prstGeom>
              <a:noFill/>
            </p:spPr>
            <p:txBody>
              <a:bodyPr wrap="square" rtlCol="0">
                <a:spAutoFit/>
              </a:bodyPr>
              <a:lstStyle/>
              <a:p>
                <a:pPr algn="r"/>
                <a:r>
                  <a:rPr lang="en-US" sz="2000" b="1" dirty="0" err="1">
                    <a:latin typeface="Montserrat" panose="00000500000000000000" pitchFamily="50" charset="0"/>
                  </a:rPr>
                  <a:t>Powerfull</a:t>
                </a:r>
                <a:endParaRPr lang="en-US" sz="2000" b="1" dirty="0">
                  <a:latin typeface="Montserrat" panose="00000500000000000000" pitchFamily="50" charset="0"/>
                </a:endParaRPr>
              </a:p>
            </p:txBody>
          </p:sp>
        </p:grpSp>
      </p:grpSp>
      <p:grpSp>
        <p:nvGrpSpPr>
          <p:cNvPr id="23" name="Group 22"/>
          <p:cNvGrpSpPr/>
          <p:nvPr/>
        </p:nvGrpSpPr>
        <p:grpSpPr>
          <a:xfrm>
            <a:off x="7583749" y="1945982"/>
            <a:ext cx="3120570" cy="2000835"/>
            <a:chOff x="7672042" y="2386561"/>
            <a:chExt cx="3120570" cy="2000835"/>
          </a:xfrm>
        </p:grpSpPr>
        <p:grpSp>
          <p:nvGrpSpPr>
            <p:cNvPr id="22" name="Group 21"/>
            <p:cNvGrpSpPr/>
            <p:nvPr/>
          </p:nvGrpSpPr>
          <p:grpSpPr>
            <a:xfrm>
              <a:off x="7672042" y="2386561"/>
              <a:ext cx="3120570" cy="821702"/>
              <a:chOff x="7672042" y="2386561"/>
              <a:chExt cx="3120570" cy="821702"/>
            </a:xfrm>
          </p:grpSpPr>
          <p:sp>
            <p:nvSpPr>
              <p:cNvPr id="87" name="Rectangle 86"/>
              <p:cNvSpPr/>
              <p:nvPr/>
            </p:nvSpPr>
            <p:spPr>
              <a:xfrm>
                <a:off x="7672042" y="2731209"/>
                <a:ext cx="3120570" cy="47705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8" name="TextBox 87"/>
              <p:cNvSpPr txBox="1"/>
              <p:nvPr/>
            </p:nvSpPr>
            <p:spPr>
              <a:xfrm>
                <a:off x="7672042" y="2386561"/>
                <a:ext cx="2085967" cy="400110"/>
              </a:xfrm>
              <a:prstGeom prst="rect">
                <a:avLst/>
              </a:prstGeom>
              <a:noFill/>
            </p:spPr>
            <p:txBody>
              <a:bodyPr wrap="square" rtlCol="0">
                <a:spAutoFit/>
              </a:bodyPr>
              <a:lstStyle/>
              <a:p>
                <a:r>
                  <a:rPr lang="en-US" sz="2000" b="1" dirty="0">
                    <a:latin typeface="Montserrat" panose="00000500000000000000" pitchFamily="50" charset="0"/>
                  </a:rPr>
                  <a:t>Music</a:t>
                </a:r>
              </a:p>
            </p:txBody>
          </p:sp>
        </p:grpSp>
        <p:grpSp>
          <p:nvGrpSpPr>
            <p:cNvPr id="89" name="Group 88"/>
            <p:cNvGrpSpPr/>
            <p:nvPr/>
          </p:nvGrpSpPr>
          <p:grpSpPr>
            <a:xfrm>
              <a:off x="7672042" y="3565694"/>
              <a:ext cx="3120570" cy="821702"/>
              <a:chOff x="7672042" y="2386561"/>
              <a:chExt cx="3120570" cy="821702"/>
            </a:xfrm>
          </p:grpSpPr>
          <p:sp>
            <p:nvSpPr>
              <p:cNvPr id="90" name="Rectangle 89"/>
              <p:cNvSpPr/>
              <p:nvPr/>
            </p:nvSpPr>
            <p:spPr>
              <a:xfrm>
                <a:off x="7672042" y="2731209"/>
                <a:ext cx="3120570" cy="47705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91" name="TextBox 90"/>
              <p:cNvSpPr txBox="1"/>
              <p:nvPr/>
            </p:nvSpPr>
            <p:spPr>
              <a:xfrm>
                <a:off x="7672042" y="2386561"/>
                <a:ext cx="2085967" cy="400110"/>
              </a:xfrm>
              <a:prstGeom prst="rect">
                <a:avLst/>
              </a:prstGeom>
              <a:noFill/>
            </p:spPr>
            <p:txBody>
              <a:bodyPr wrap="square" rtlCol="0">
                <a:spAutoFit/>
              </a:bodyPr>
              <a:lstStyle/>
              <a:p>
                <a:r>
                  <a:rPr lang="en-US" sz="2000" b="1" dirty="0">
                    <a:latin typeface="Montserrat" panose="00000500000000000000" pitchFamily="50" charset="0"/>
                  </a:rPr>
                  <a:t>Energy</a:t>
                </a:r>
              </a:p>
            </p:txBody>
          </p:sp>
        </p:grpSp>
      </p:grpSp>
      <p:cxnSp>
        <p:nvCxnSpPr>
          <p:cNvPr id="28" name="Straight Connector 27"/>
          <p:cNvCxnSpPr>
            <a:cxnSpLocks/>
          </p:cNvCxnSpPr>
          <p:nvPr/>
        </p:nvCxnSpPr>
        <p:spPr>
          <a:xfrm>
            <a:off x="1487682" y="4596206"/>
            <a:ext cx="9216638" cy="13784"/>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93" name="Rectangle 9"/>
          <p:cNvSpPr>
            <a:spLocks/>
          </p:cNvSpPr>
          <p:nvPr/>
        </p:nvSpPr>
        <p:spPr bwMode="auto">
          <a:xfrm>
            <a:off x="1487683" y="4905257"/>
            <a:ext cx="9216636" cy="893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text &amp;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p:txBody>
      </p:sp>
    </p:spTree>
    <p:extLst>
      <p:ext uri="{BB962C8B-B14F-4D97-AF65-F5344CB8AC3E}">
        <p14:creationId xmlns:p14="http://schemas.microsoft.com/office/powerpoint/2010/main" val="3782599645"/>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p:cNvSpPr/>
          <p:nvPr/>
        </p:nvSpPr>
        <p:spPr>
          <a:xfrm>
            <a:off x="4003858" y="3975100"/>
            <a:ext cx="4327342" cy="1689100"/>
          </a:xfrm>
          <a:prstGeom prst="rect">
            <a:avLst/>
          </a:prstGeom>
          <a:solidFill>
            <a:srgbClr val="000000">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8474258" y="3975100"/>
            <a:ext cx="3717742" cy="1689100"/>
          </a:xfrm>
          <a:prstGeom prst="rect">
            <a:avLst/>
          </a:prstGeom>
          <a:solidFill>
            <a:srgbClr val="0000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9</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Creative </a:t>
            </a:r>
            <a:r>
              <a:rPr lang="en-US" dirty="0">
                <a:solidFill>
                  <a:schemeClr val="accent5"/>
                </a:solidFill>
              </a:rPr>
              <a:t>Portfolio</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38" name="Rectangle 37"/>
          <p:cNvSpPr/>
          <p:nvPr/>
        </p:nvSpPr>
        <p:spPr>
          <a:xfrm>
            <a:off x="6239058" y="1677673"/>
            <a:ext cx="2092142" cy="216027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p:cNvSpPr/>
          <p:nvPr/>
        </p:nvSpPr>
        <p:spPr>
          <a:xfrm>
            <a:off x="8474258" y="1677673"/>
            <a:ext cx="2092142" cy="216027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Rectangle 42"/>
          <p:cNvSpPr/>
          <p:nvPr/>
        </p:nvSpPr>
        <p:spPr>
          <a:xfrm>
            <a:off x="10709458" y="1677673"/>
            <a:ext cx="1482542" cy="216027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TextBox 54"/>
          <p:cNvSpPr txBox="1"/>
          <p:nvPr/>
        </p:nvSpPr>
        <p:spPr>
          <a:xfrm>
            <a:off x="6485801" y="2520949"/>
            <a:ext cx="1598656" cy="861774"/>
          </a:xfrm>
          <a:prstGeom prst="rect">
            <a:avLst/>
          </a:prstGeom>
          <a:noFill/>
        </p:spPr>
        <p:txBody>
          <a:bodyPr wrap="square" rtlCol="0">
            <a:spAutoFit/>
          </a:bodyPr>
          <a:lstStyle/>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Text of the printing to</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Typeset industry your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of the printing this for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Your </a:t>
            </a:r>
            <a:r>
              <a:rPr lang="en-US" sz="10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powerpoint</a:t>
            </a: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 and</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Lorem ipsum and the</a:t>
            </a:r>
          </a:p>
        </p:txBody>
      </p:sp>
      <p:sp>
        <p:nvSpPr>
          <p:cNvPr id="56" name="TextBox 55"/>
          <p:cNvSpPr txBox="1"/>
          <p:nvPr/>
        </p:nvSpPr>
        <p:spPr>
          <a:xfrm>
            <a:off x="6369687" y="2132896"/>
            <a:ext cx="1830884" cy="369332"/>
          </a:xfrm>
          <a:prstGeom prst="rect">
            <a:avLst/>
          </a:prstGeom>
          <a:noFill/>
        </p:spPr>
        <p:txBody>
          <a:bodyPr wrap="square" rtlCol="0">
            <a:spAutoFit/>
          </a:bodyPr>
          <a:lstStyle/>
          <a:p>
            <a:pPr algn="ctr"/>
            <a:r>
              <a:rPr lang="en-US" b="1" spc="100" dirty="0">
                <a:latin typeface="Montserrat" panose="00000500000000000000" pitchFamily="50" charset="0"/>
                <a:ea typeface="Open Sans Condensed Light" panose="020B0306030504020204" pitchFamily="34" charset="0"/>
                <a:cs typeface="Open Sans Condensed Light" panose="020B0306030504020204" pitchFamily="34" charset="0"/>
              </a:rPr>
              <a:t>Example 1</a:t>
            </a:r>
          </a:p>
        </p:txBody>
      </p:sp>
      <p:sp>
        <p:nvSpPr>
          <p:cNvPr id="58" name="TextBox 57"/>
          <p:cNvSpPr txBox="1"/>
          <p:nvPr/>
        </p:nvSpPr>
        <p:spPr>
          <a:xfrm>
            <a:off x="8721001" y="2520949"/>
            <a:ext cx="1598656" cy="861774"/>
          </a:xfrm>
          <a:prstGeom prst="rect">
            <a:avLst/>
          </a:prstGeom>
          <a:noFill/>
        </p:spPr>
        <p:txBody>
          <a:bodyPr wrap="square" rtlCol="0">
            <a:spAutoFit/>
          </a:bodyPr>
          <a:lstStyle/>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Text of the printing to</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Typeset industry your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of the printing this for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Your </a:t>
            </a:r>
            <a:r>
              <a:rPr lang="en-US" sz="10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powerpoint</a:t>
            </a: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 and</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Lorem ipsum and the</a:t>
            </a:r>
          </a:p>
        </p:txBody>
      </p:sp>
      <p:sp>
        <p:nvSpPr>
          <p:cNvPr id="59" name="TextBox 58"/>
          <p:cNvSpPr txBox="1"/>
          <p:nvPr/>
        </p:nvSpPr>
        <p:spPr>
          <a:xfrm>
            <a:off x="8604887" y="2132896"/>
            <a:ext cx="1830884" cy="369332"/>
          </a:xfrm>
          <a:prstGeom prst="rect">
            <a:avLst/>
          </a:prstGeom>
          <a:noFill/>
        </p:spPr>
        <p:txBody>
          <a:bodyPr wrap="square" rtlCol="0">
            <a:spAutoFit/>
          </a:bodyPr>
          <a:lstStyle/>
          <a:p>
            <a:pPr algn="ctr"/>
            <a:r>
              <a:rPr lang="en-US" b="1" spc="100" dirty="0">
                <a:latin typeface="Montserrat" panose="00000500000000000000" pitchFamily="50" charset="0"/>
                <a:ea typeface="Open Sans Condensed Light" panose="020B0306030504020204" pitchFamily="34" charset="0"/>
                <a:cs typeface="Open Sans Condensed Light" panose="020B0306030504020204" pitchFamily="34" charset="0"/>
              </a:rPr>
              <a:t>Example 2</a:t>
            </a:r>
          </a:p>
        </p:txBody>
      </p:sp>
      <p:sp>
        <p:nvSpPr>
          <p:cNvPr id="72" name="Rectangle 9"/>
          <p:cNvSpPr>
            <a:spLocks/>
          </p:cNvSpPr>
          <p:nvPr/>
        </p:nvSpPr>
        <p:spPr bwMode="auto">
          <a:xfrm>
            <a:off x="4579911" y="4387948"/>
            <a:ext cx="3175234" cy="8634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a:t>
            </a:r>
            <a:r>
              <a:rPr lang="en-US" sz="8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yourst</a:t>
            </a: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76" name="Rectangle 9"/>
          <p:cNvSpPr>
            <a:spLocks/>
          </p:cNvSpPr>
          <p:nvPr/>
        </p:nvSpPr>
        <p:spPr bwMode="auto">
          <a:xfrm>
            <a:off x="8745511" y="4387948"/>
            <a:ext cx="3175234" cy="8634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a:t>
            </a:r>
            <a:r>
              <a:rPr lang="en-US" sz="8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yourst</a:t>
            </a: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5" name="Picture Placeholder 4">
            <a:extLst>
              <a:ext uri="{FF2B5EF4-FFF2-40B4-BE49-F238E27FC236}">
                <a16:creationId xmlns:a16="http://schemas.microsoft.com/office/drawing/2014/main" id="{A4C1CDFB-40AA-40C6-99AB-C9E202224E28}"/>
              </a:ext>
            </a:extLst>
          </p:cNvPr>
          <p:cNvSpPr>
            <a:spLocks noGrp="1"/>
          </p:cNvSpPr>
          <p:nvPr>
            <p:ph type="pic" sz="quarter" idx="16"/>
          </p:nvPr>
        </p:nvSpPr>
        <p:spPr/>
      </p:sp>
      <p:sp>
        <p:nvSpPr>
          <p:cNvPr id="7" name="Picture Placeholder 6">
            <a:extLst>
              <a:ext uri="{FF2B5EF4-FFF2-40B4-BE49-F238E27FC236}">
                <a16:creationId xmlns:a16="http://schemas.microsoft.com/office/drawing/2014/main" id="{B139A544-4D95-4DCE-9916-7BAD3DF24902}"/>
              </a:ext>
            </a:extLst>
          </p:cNvPr>
          <p:cNvSpPr>
            <a:spLocks noGrp="1"/>
          </p:cNvSpPr>
          <p:nvPr>
            <p:ph type="pic" sz="quarter" idx="19"/>
          </p:nvPr>
        </p:nvSpPr>
        <p:spPr/>
      </p:sp>
      <p:sp>
        <p:nvSpPr>
          <p:cNvPr id="9" name="Picture Placeholder 8">
            <a:extLst>
              <a:ext uri="{FF2B5EF4-FFF2-40B4-BE49-F238E27FC236}">
                <a16:creationId xmlns:a16="http://schemas.microsoft.com/office/drawing/2014/main" id="{F9ED8578-9FE6-4707-B0CA-38DFB273D3FA}"/>
              </a:ext>
            </a:extLst>
          </p:cNvPr>
          <p:cNvSpPr>
            <a:spLocks noGrp="1"/>
          </p:cNvSpPr>
          <p:nvPr>
            <p:ph type="pic" sz="quarter" idx="18"/>
          </p:nvPr>
        </p:nvSpPr>
        <p:spPr/>
      </p:sp>
      <p:sp>
        <p:nvSpPr>
          <p:cNvPr id="11" name="Picture Placeholder 10">
            <a:extLst>
              <a:ext uri="{FF2B5EF4-FFF2-40B4-BE49-F238E27FC236}">
                <a16:creationId xmlns:a16="http://schemas.microsoft.com/office/drawing/2014/main" id="{7F10B5B8-C9A4-420C-9455-E246CDF1B25B}"/>
              </a:ext>
            </a:extLst>
          </p:cNvPr>
          <p:cNvSpPr>
            <a:spLocks noGrp="1"/>
          </p:cNvSpPr>
          <p:nvPr>
            <p:ph type="pic" sz="quarter" idx="17"/>
          </p:nvPr>
        </p:nvSpPr>
        <p:spPr/>
      </p:sp>
    </p:spTree>
    <p:extLst>
      <p:ext uri="{BB962C8B-B14F-4D97-AF65-F5344CB8AC3E}">
        <p14:creationId xmlns:p14="http://schemas.microsoft.com/office/powerpoint/2010/main" val="1990525004"/>
      </p:ext>
    </p:extLst>
  </p:cSld>
  <p:clrMapOvr>
    <a:masterClrMapping/>
  </p:clrMapOvr>
  <p:transition spd="slow">
    <p:comb/>
  </p:transition>
</p:sld>
</file>

<file path=ppt/theme/theme1.xml><?xml version="1.0" encoding="utf-8"?>
<a:theme xmlns:a="http://schemas.openxmlformats.org/drawingml/2006/main" name="Theme_Master">
  <a:themeElements>
    <a:clrScheme name="Custom 4">
      <a:dk1>
        <a:srgbClr val="000000"/>
      </a:dk1>
      <a:lt1>
        <a:srgbClr val="FFFFFF"/>
      </a:lt1>
      <a:dk2>
        <a:srgbClr val="44546A"/>
      </a:dk2>
      <a:lt2>
        <a:srgbClr val="E7E6E6"/>
      </a:lt2>
      <a:accent1>
        <a:srgbClr val="25408F"/>
      </a:accent1>
      <a:accent2>
        <a:srgbClr val="00B6F1"/>
      </a:accent2>
      <a:accent3>
        <a:srgbClr val="62BA46"/>
      </a:accent3>
      <a:accent4>
        <a:srgbClr val="F6921E"/>
      </a:accent4>
      <a:accent5>
        <a:srgbClr val="F2D422"/>
      </a:accent5>
      <a:accent6>
        <a:srgbClr val="37CA9D"/>
      </a:accent6>
      <a:hlink>
        <a:srgbClr val="0563C1"/>
      </a:hlink>
      <a:folHlink>
        <a:srgbClr val="954F72"/>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6615</TotalTime>
  <Words>1803</Words>
  <Application>Microsoft Office PowerPoint</Application>
  <PresentationFormat>Widescreen</PresentationFormat>
  <Paragraphs>244</Paragraphs>
  <Slides>16</Slides>
  <Notes>16</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16</vt:i4>
      </vt:variant>
    </vt:vector>
  </HeadingPairs>
  <TitlesOfParts>
    <vt:vector size="29" baseType="lpstr">
      <vt:lpstr>Arial</vt:lpstr>
      <vt:lpstr>Calibri</vt:lpstr>
      <vt:lpstr>Gill Sans</vt:lpstr>
      <vt:lpstr>Lato</vt:lpstr>
      <vt:lpstr>Montserrat</vt:lpstr>
      <vt:lpstr>Montserrat Light</vt:lpstr>
      <vt:lpstr>Montserrat Medium</vt:lpstr>
      <vt:lpstr>Montserrat-Bold</vt:lpstr>
      <vt:lpstr>Montserrat-Regular</vt:lpstr>
      <vt:lpstr>Open Sans Condensed</vt:lpstr>
      <vt:lpstr>Open Sans Condensed Light</vt:lpstr>
      <vt:lpstr>ヒラギノ角ゴ ProN W3</vt:lpstr>
      <vt:lpstr>Theme_Master</vt:lpstr>
      <vt:lpstr>PowerPoint Presentation</vt:lpstr>
      <vt:lpstr>Welcome! Message</vt:lpstr>
      <vt:lpstr>Presention : Agenda</vt:lpstr>
      <vt:lpstr>Creative Business</vt:lpstr>
      <vt:lpstr>About Us</vt:lpstr>
      <vt:lpstr>About Us</vt:lpstr>
      <vt:lpstr>Our Team</vt:lpstr>
      <vt:lpstr>Our Service</vt:lpstr>
      <vt:lpstr>Creative Portfolio</vt:lpstr>
      <vt:lpstr>Page Break</vt:lpstr>
      <vt:lpstr>Company History</vt:lpstr>
      <vt:lpstr>Company Timeline</vt:lpstr>
      <vt:lpstr>Infographic</vt:lpstr>
      <vt:lpstr>Analysis &amp; Report</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925</cp:revision>
  <dcterms:created xsi:type="dcterms:W3CDTF">2016-12-30T12:29:18Z</dcterms:created>
  <dcterms:modified xsi:type="dcterms:W3CDTF">2017-11-11T05:48:25Z</dcterms:modified>
</cp:coreProperties>
</file>

<file path=docProps/thumbnail.jpeg>
</file>