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4"/>
  </p:notesMasterIdLst>
  <p:handoutMasterIdLst>
    <p:handoutMasterId r:id="rId15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AA61A"/>
    <a:srgbClr val="222A35"/>
    <a:srgbClr val="A6CE39"/>
    <a:srgbClr val="E11B22"/>
    <a:srgbClr val="00A855"/>
    <a:srgbClr val="D6DCE5"/>
    <a:srgbClr val="000000"/>
    <a:srgbClr val="F2F2F2"/>
    <a:srgbClr val="FFFFFF"/>
    <a:srgbClr val="18171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882" autoAdjust="0"/>
    <p:restoredTop sz="92083" autoAdjust="0"/>
  </p:normalViewPr>
  <p:slideViewPr>
    <p:cSldViewPr snapToGrid="0" snapToObjects="1">
      <p:cViewPr varScale="1">
        <p:scale>
          <a:sx n="66" d="100"/>
          <a:sy n="66" d="100"/>
        </p:scale>
        <p:origin x="660" y="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6" d="100"/>
          <a:sy n="56" d="100"/>
        </p:scale>
        <p:origin x="2772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20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1A29-49F2-B5F5-F192FB8E7A30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1A29-49F2-B5F5-F192FB8E7A30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1A29-49F2-B5F5-F192FB8E7A30}"/>
              </c:ext>
            </c:extLst>
          </c:dPt>
          <c:dPt>
            <c:idx val="3"/>
            <c:bubble3D val="0"/>
            <c:spPr>
              <a:solidFill>
                <a:schemeClr val="tx2">
                  <a:lumMod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C6E3-42BB-BB1D-221DE23ECCC0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6E3-42BB-BB1D-221DE23ECCC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74082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746887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571125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40654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166284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006295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12251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439560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344424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792277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47220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100" b="0" i="0"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</a:p>
        </p:txBody>
      </p:sp>
    </p:spTree>
    <p:extLst>
      <p:ext uri="{BB962C8B-B14F-4D97-AF65-F5344CB8AC3E}">
        <p14:creationId xmlns:p14="http://schemas.microsoft.com/office/powerpoint/2010/main" val="31876607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53A3D0D9-D562-4D5D-8FEB-A91B1914A13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061388" y="1371602"/>
            <a:ext cx="2069224" cy="2400300"/>
          </a:xfrm>
          <a:custGeom>
            <a:avLst/>
            <a:gdLst>
              <a:gd name="connsiteX0" fmla="*/ 1034612 w 2069224"/>
              <a:gd name="connsiteY0" fmla="*/ 0 h 2400300"/>
              <a:gd name="connsiteX1" fmla="*/ 2069224 w 2069224"/>
              <a:gd name="connsiteY1" fmla="*/ 517306 h 2400300"/>
              <a:gd name="connsiteX2" fmla="*/ 2069224 w 2069224"/>
              <a:gd name="connsiteY2" fmla="*/ 1882994 h 2400300"/>
              <a:gd name="connsiteX3" fmla="*/ 1034612 w 2069224"/>
              <a:gd name="connsiteY3" fmla="*/ 2400300 h 2400300"/>
              <a:gd name="connsiteX4" fmla="*/ 0 w 2069224"/>
              <a:gd name="connsiteY4" fmla="*/ 1882994 h 2400300"/>
              <a:gd name="connsiteX5" fmla="*/ 0 w 2069224"/>
              <a:gd name="connsiteY5" fmla="*/ 517306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069224" h="2400300">
                <a:moveTo>
                  <a:pt x="1034612" y="0"/>
                </a:moveTo>
                <a:lnTo>
                  <a:pt x="2069224" y="517306"/>
                </a:lnTo>
                <a:lnTo>
                  <a:pt x="2069224" y="1882994"/>
                </a:lnTo>
                <a:lnTo>
                  <a:pt x="1034612" y="2400300"/>
                </a:lnTo>
                <a:lnTo>
                  <a:pt x="0" y="1882994"/>
                </a:lnTo>
                <a:lnTo>
                  <a:pt x="0" y="51730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502624E-8FAE-4FA7-AA30-6AADD123BE58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1389887" y="1371602"/>
            <a:ext cx="2069224" cy="2400300"/>
          </a:xfrm>
          <a:custGeom>
            <a:avLst/>
            <a:gdLst>
              <a:gd name="connsiteX0" fmla="*/ 1034612 w 2069224"/>
              <a:gd name="connsiteY0" fmla="*/ 0 h 2400300"/>
              <a:gd name="connsiteX1" fmla="*/ 2069224 w 2069224"/>
              <a:gd name="connsiteY1" fmla="*/ 517306 h 2400300"/>
              <a:gd name="connsiteX2" fmla="*/ 2069224 w 2069224"/>
              <a:gd name="connsiteY2" fmla="*/ 1882994 h 2400300"/>
              <a:gd name="connsiteX3" fmla="*/ 1034612 w 2069224"/>
              <a:gd name="connsiteY3" fmla="*/ 2400300 h 2400300"/>
              <a:gd name="connsiteX4" fmla="*/ 0 w 2069224"/>
              <a:gd name="connsiteY4" fmla="*/ 1882994 h 2400300"/>
              <a:gd name="connsiteX5" fmla="*/ 0 w 2069224"/>
              <a:gd name="connsiteY5" fmla="*/ 517306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069224" h="2400300">
                <a:moveTo>
                  <a:pt x="1034612" y="0"/>
                </a:moveTo>
                <a:lnTo>
                  <a:pt x="2069224" y="517306"/>
                </a:lnTo>
                <a:lnTo>
                  <a:pt x="2069224" y="1882994"/>
                </a:lnTo>
                <a:lnTo>
                  <a:pt x="1034612" y="2400300"/>
                </a:lnTo>
                <a:lnTo>
                  <a:pt x="0" y="1882994"/>
                </a:lnTo>
                <a:lnTo>
                  <a:pt x="0" y="51730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8FF8C877-601B-447B-B987-40DAB46D9B1A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791414" y="1371602"/>
            <a:ext cx="2069224" cy="2400300"/>
          </a:xfrm>
          <a:custGeom>
            <a:avLst/>
            <a:gdLst>
              <a:gd name="connsiteX0" fmla="*/ 1034612 w 2069224"/>
              <a:gd name="connsiteY0" fmla="*/ 0 h 2400300"/>
              <a:gd name="connsiteX1" fmla="*/ 2069224 w 2069224"/>
              <a:gd name="connsiteY1" fmla="*/ 517306 h 2400300"/>
              <a:gd name="connsiteX2" fmla="*/ 2069224 w 2069224"/>
              <a:gd name="connsiteY2" fmla="*/ 1882994 h 2400300"/>
              <a:gd name="connsiteX3" fmla="*/ 1034612 w 2069224"/>
              <a:gd name="connsiteY3" fmla="*/ 2400300 h 2400300"/>
              <a:gd name="connsiteX4" fmla="*/ 0 w 2069224"/>
              <a:gd name="connsiteY4" fmla="*/ 1882994 h 2400300"/>
              <a:gd name="connsiteX5" fmla="*/ 0 w 2069224"/>
              <a:gd name="connsiteY5" fmla="*/ 517306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069224" h="2400300">
                <a:moveTo>
                  <a:pt x="1034612" y="0"/>
                </a:moveTo>
                <a:lnTo>
                  <a:pt x="2069224" y="517306"/>
                </a:lnTo>
                <a:lnTo>
                  <a:pt x="2069224" y="1882994"/>
                </a:lnTo>
                <a:lnTo>
                  <a:pt x="1034612" y="2400300"/>
                </a:lnTo>
                <a:lnTo>
                  <a:pt x="0" y="1882994"/>
                </a:lnTo>
                <a:lnTo>
                  <a:pt x="0" y="51730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70266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100" b="0" i="0"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AAD95BBF-1BCB-4E03-96FC-E6DB29149568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990711" y="2745655"/>
            <a:ext cx="2210576" cy="2210576"/>
          </a:xfrm>
          <a:custGeom>
            <a:avLst/>
            <a:gdLst>
              <a:gd name="connsiteX0" fmla="*/ 1105288 w 2210576"/>
              <a:gd name="connsiteY0" fmla="*/ 0 h 2210576"/>
              <a:gd name="connsiteX1" fmla="*/ 2210576 w 2210576"/>
              <a:gd name="connsiteY1" fmla="*/ 1105288 h 2210576"/>
              <a:gd name="connsiteX2" fmla="*/ 1105288 w 2210576"/>
              <a:gd name="connsiteY2" fmla="*/ 2210576 h 2210576"/>
              <a:gd name="connsiteX3" fmla="*/ 0 w 2210576"/>
              <a:gd name="connsiteY3" fmla="*/ 1105288 h 2210576"/>
              <a:gd name="connsiteX4" fmla="*/ 1105288 w 2210576"/>
              <a:gd name="connsiteY4" fmla="*/ 0 h 22105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10576" h="2210576">
                <a:moveTo>
                  <a:pt x="1105288" y="0"/>
                </a:moveTo>
                <a:cubicBezTo>
                  <a:pt x="1715722" y="0"/>
                  <a:pt x="2210576" y="494854"/>
                  <a:pt x="2210576" y="1105288"/>
                </a:cubicBezTo>
                <a:cubicBezTo>
                  <a:pt x="2210576" y="1715722"/>
                  <a:pt x="1715722" y="2210576"/>
                  <a:pt x="1105288" y="2210576"/>
                </a:cubicBezTo>
                <a:cubicBezTo>
                  <a:pt x="494854" y="2210576"/>
                  <a:pt x="0" y="1715722"/>
                  <a:pt x="0" y="1105288"/>
                </a:cubicBezTo>
                <a:cubicBezTo>
                  <a:pt x="0" y="494854"/>
                  <a:pt x="494854" y="0"/>
                  <a:pt x="110528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5590652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100" b="0" i="0"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41350F5B-95F0-4C95-9056-BF7BAEEFE662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819650" y="1771650"/>
            <a:ext cx="6589998" cy="4038600"/>
          </a:xfrm>
          <a:custGeom>
            <a:avLst/>
            <a:gdLst>
              <a:gd name="connsiteX0" fmla="*/ 0 w 6589998"/>
              <a:gd name="connsiteY0" fmla="*/ 0 h 4038600"/>
              <a:gd name="connsiteX1" fmla="*/ 2551398 w 6589998"/>
              <a:gd name="connsiteY1" fmla="*/ 0 h 4038600"/>
              <a:gd name="connsiteX2" fmla="*/ 6589998 w 6589998"/>
              <a:gd name="connsiteY2" fmla="*/ 4038600 h 4038600"/>
              <a:gd name="connsiteX3" fmla="*/ 0 w 6589998"/>
              <a:gd name="connsiteY3" fmla="*/ 4038600 h 4038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589998" h="4038600">
                <a:moveTo>
                  <a:pt x="0" y="0"/>
                </a:moveTo>
                <a:lnTo>
                  <a:pt x="2551398" y="0"/>
                </a:lnTo>
                <a:lnTo>
                  <a:pt x="6589998" y="4038600"/>
                </a:lnTo>
                <a:lnTo>
                  <a:pt x="0" y="40386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8391135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100" b="0" i="0"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086C0E2E-B4C0-461F-90FE-1F238274758C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8200" y="1899377"/>
            <a:ext cx="4916715" cy="3340279"/>
          </a:xfrm>
          <a:custGeom>
            <a:avLst/>
            <a:gdLst>
              <a:gd name="connsiteX0" fmla="*/ 2540000 w 4916715"/>
              <a:gd name="connsiteY0" fmla="*/ 0 h 3340279"/>
              <a:gd name="connsiteX1" fmla="*/ 4916715 w 4916715"/>
              <a:gd name="connsiteY1" fmla="*/ 0 h 3340279"/>
              <a:gd name="connsiteX2" fmla="*/ 4916715 w 4916715"/>
              <a:gd name="connsiteY2" fmla="*/ 3340279 h 3340279"/>
              <a:gd name="connsiteX3" fmla="*/ 2540000 w 4916715"/>
              <a:gd name="connsiteY3" fmla="*/ 3340279 h 3340279"/>
              <a:gd name="connsiteX4" fmla="*/ 0 w 4916715"/>
              <a:gd name="connsiteY4" fmla="*/ 0 h 3340279"/>
              <a:gd name="connsiteX5" fmla="*/ 2376715 w 4916715"/>
              <a:gd name="connsiteY5" fmla="*/ 0 h 3340279"/>
              <a:gd name="connsiteX6" fmla="*/ 2376715 w 4916715"/>
              <a:gd name="connsiteY6" fmla="*/ 3340279 h 3340279"/>
              <a:gd name="connsiteX7" fmla="*/ 0 w 4916715"/>
              <a:gd name="connsiteY7" fmla="*/ 3340279 h 33402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4916715" h="3340279">
                <a:moveTo>
                  <a:pt x="2540000" y="0"/>
                </a:moveTo>
                <a:lnTo>
                  <a:pt x="4916715" y="0"/>
                </a:lnTo>
                <a:lnTo>
                  <a:pt x="4916715" y="3340279"/>
                </a:lnTo>
                <a:lnTo>
                  <a:pt x="2540000" y="3340279"/>
                </a:lnTo>
                <a:close/>
                <a:moveTo>
                  <a:pt x="0" y="0"/>
                </a:moveTo>
                <a:lnTo>
                  <a:pt x="2376715" y="0"/>
                </a:lnTo>
                <a:lnTo>
                  <a:pt x="2376715" y="3340279"/>
                </a:lnTo>
                <a:lnTo>
                  <a:pt x="0" y="334027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9471870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100" b="0" i="0"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6236811-828D-4C4A-B0C6-CA68F3862AC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8200" y="1911829"/>
            <a:ext cx="10571448" cy="37909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9241876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100" b="0" i="0"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0150E054-6ED8-447F-9FE0-C6EEFD73179A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542109" y="2100036"/>
            <a:ext cx="3107785" cy="3381829"/>
          </a:xfrm>
          <a:custGeom>
            <a:avLst/>
            <a:gdLst>
              <a:gd name="connsiteX0" fmla="*/ 0 w 3107785"/>
              <a:gd name="connsiteY0" fmla="*/ 1713776 h 3381829"/>
              <a:gd name="connsiteX1" fmla="*/ 1531033 w 3107785"/>
              <a:gd name="connsiteY1" fmla="*/ 1713776 h 3381829"/>
              <a:gd name="connsiteX2" fmla="*/ 1531033 w 3107785"/>
              <a:gd name="connsiteY2" fmla="*/ 3381829 h 3381829"/>
              <a:gd name="connsiteX3" fmla="*/ 0 w 3107785"/>
              <a:gd name="connsiteY3" fmla="*/ 3381829 h 3381829"/>
              <a:gd name="connsiteX4" fmla="*/ 1576752 w 3107785"/>
              <a:gd name="connsiteY4" fmla="*/ 1713775 h 3381829"/>
              <a:gd name="connsiteX5" fmla="*/ 3107784 w 3107785"/>
              <a:gd name="connsiteY5" fmla="*/ 1713775 h 3381829"/>
              <a:gd name="connsiteX6" fmla="*/ 3107784 w 3107785"/>
              <a:gd name="connsiteY6" fmla="*/ 3381829 h 3381829"/>
              <a:gd name="connsiteX7" fmla="*/ 1576752 w 3107785"/>
              <a:gd name="connsiteY7" fmla="*/ 3381828 h 3381829"/>
              <a:gd name="connsiteX8" fmla="*/ 0 w 3107785"/>
              <a:gd name="connsiteY8" fmla="*/ 1 h 3381829"/>
              <a:gd name="connsiteX9" fmla="*/ 1531033 w 3107785"/>
              <a:gd name="connsiteY9" fmla="*/ 1 h 3381829"/>
              <a:gd name="connsiteX10" fmla="*/ 1531033 w 3107785"/>
              <a:gd name="connsiteY10" fmla="*/ 1668056 h 3381829"/>
              <a:gd name="connsiteX11" fmla="*/ 0 w 3107785"/>
              <a:gd name="connsiteY11" fmla="*/ 1668056 h 3381829"/>
              <a:gd name="connsiteX12" fmla="*/ 1576752 w 3107785"/>
              <a:gd name="connsiteY12" fmla="*/ 0 h 3381829"/>
              <a:gd name="connsiteX13" fmla="*/ 3107785 w 3107785"/>
              <a:gd name="connsiteY13" fmla="*/ 0 h 3381829"/>
              <a:gd name="connsiteX14" fmla="*/ 3107785 w 3107785"/>
              <a:gd name="connsiteY14" fmla="*/ 1668055 h 3381829"/>
              <a:gd name="connsiteX15" fmla="*/ 1576752 w 3107785"/>
              <a:gd name="connsiteY15" fmla="*/ 1668055 h 33818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3107785" h="3381829">
                <a:moveTo>
                  <a:pt x="0" y="1713776"/>
                </a:moveTo>
                <a:lnTo>
                  <a:pt x="1531033" y="1713776"/>
                </a:lnTo>
                <a:lnTo>
                  <a:pt x="1531033" y="3381829"/>
                </a:lnTo>
                <a:lnTo>
                  <a:pt x="0" y="3381829"/>
                </a:lnTo>
                <a:close/>
                <a:moveTo>
                  <a:pt x="1576752" y="1713775"/>
                </a:moveTo>
                <a:lnTo>
                  <a:pt x="3107784" y="1713775"/>
                </a:lnTo>
                <a:lnTo>
                  <a:pt x="3107784" y="3381829"/>
                </a:lnTo>
                <a:lnTo>
                  <a:pt x="1576752" y="3381828"/>
                </a:lnTo>
                <a:close/>
                <a:moveTo>
                  <a:pt x="0" y="1"/>
                </a:moveTo>
                <a:lnTo>
                  <a:pt x="1531033" y="1"/>
                </a:lnTo>
                <a:lnTo>
                  <a:pt x="1531033" y="1668056"/>
                </a:lnTo>
                <a:lnTo>
                  <a:pt x="0" y="1668056"/>
                </a:lnTo>
                <a:close/>
                <a:moveTo>
                  <a:pt x="1576752" y="0"/>
                </a:moveTo>
                <a:lnTo>
                  <a:pt x="3107785" y="0"/>
                </a:lnTo>
                <a:lnTo>
                  <a:pt x="3107785" y="1668055"/>
                </a:lnTo>
                <a:lnTo>
                  <a:pt x="1576752" y="166805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7740210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7790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100" b="0" i="0"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</a:p>
        </p:txBody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E20A9528-407F-4424-A085-C6D1E3EDD0B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2846484" y="1"/>
            <a:ext cx="9345516" cy="6858000"/>
          </a:xfrm>
          <a:custGeom>
            <a:avLst/>
            <a:gdLst>
              <a:gd name="connsiteX0" fmla="*/ 9345516 w 9345516"/>
              <a:gd name="connsiteY0" fmla="*/ 2451541 h 6858000"/>
              <a:gd name="connsiteX1" fmla="*/ 9345516 w 9345516"/>
              <a:gd name="connsiteY1" fmla="*/ 3510787 h 6858000"/>
              <a:gd name="connsiteX2" fmla="*/ 8415636 w 9345516"/>
              <a:gd name="connsiteY2" fmla="*/ 5121387 h 6858000"/>
              <a:gd name="connsiteX3" fmla="*/ 7956969 w 9345516"/>
              <a:gd name="connsiteY3" fmla="*/ 4856575 h 6858000"/>
              <a:gd name="connsiteX4" fmla="*/ 5534373 w 9345516"/>
              <a:gd name="connsiteY4" fmla="*/ 1637811 h 6858000"/>
              <a:gd name="connsiteX5" fmla="*/ 5937365 w 9345516"/>
              <a:gd name="connsiteY5" fmla="*/ 1870478 h 6858000"/>
              <a:gd name="connsiteX6" fmla="*/ 3057818 w 9345516"/>
              <a:gd name="connsiteY6" fmla="*/ 6858000 h 6858000"/>
              <a:gd name="connsiteX7" fmla="*/ 2520495 w 9345516"/>
              <a:gd name="connsiteY7" fmla="*/ 6858000 h 6858000"/>
              <a:gd name="connsiteX8" fmla="*/ 9345516 w 9345516"/>
              <a:gd name="connsiteY8" fmla="*/ 1392280 h 6858000"/>
              <a:gd name="connsiteX9" fmla="*/ 9345516 w 9345516"/>
              <a:gd name="connsiteY9" fmla="*/ 2322948 h 6858000"/>
              <a:gd name="connsiteX10" fmla="*/ 7111976 w 9345516"/>
              <a:gd name="connsiteY10" fmla="*/ 6191553 h 6858000"/>
              <a:gd name="connsiteX11" fmla="*/ 6708985 w 9345516"/>
              <a:gd name="connsiteY11" fmla="*/ 5958886 h 6858000"/>
              <a:gd name="connsiteX12" fmla="*/ 7786979 w 9345516"/>
              <a:gd name="connsiteY12" fmla="*/ 913964 h 6858000"/>
              <a:gd name="connsiteX13" fmla="*/ 8189972 w 9345516"/>
              <a:gd name="connsiteY13" fmla="*/ 1146633 h 6858000"/>
              <a:gd name="connsiteX14" fmla="*/ 4892512 w 9345516"/>
              <a:gd name="connsiteY14" fmla="*/ 6858000 h 6858000"/>
              <a:gd name="connsiteX15" fmla="*/ 4355188 w 9345516"/>
              <a:gd name="connsiteY15" fmla="*/ 6858000 h 6858000"/>
              <a:gd name="connsiteX16" fmla="*/ 4962703 w 9345516"/>
              <a:gd name="connsiteY16" fmla="*/ 509453 h 6858000"/>
              <a:gd name="connsiteX17" fmla="*/ 5365695 w 9345516"/>
              <a:gd name="connsiteY17" fmla="*/ 742122 h 6858000"/>
              <a:gd name="connsiteX18" fmla="*/ 1834691 w 9345516"/>
              <a:gd name="connsiteY18" fmla="*/ 6858000 h 6858000"/>
              <a:gd name="connsiteX19" fmla="*/ 1297368 w 9345516"/>
              <a:gd name="connsiteY19" fmla="*/ 6858000 h 6858000"/>
              <a:gd name="connsiteX20" fmla="*/ 9345516 w 9345516"/>
              <a:gd name="connsiteY20" fmla="*/ 333019 h 6858000"/>
              <a:gd name="connsiteX21" fmla="*/ 9345516 w 9345516"/>
              <a:gd name="connsiteY21" fmla="*/ 1263692 h 6858000"/>
              <a:gd name="connsiteX22" fmla="*/ 6115641 w 9345516"/>
              <a:gd name="connsiteY22" fmla="*/ 6858000 h 6858000"/>
              <a:gd name="connsiteX23" fmla="*/ 5578317 w 9345516"/>
              <a:gd name="connsiteY23" fmla="*/ 6858000 h 6858000"/>
              <a:gd name="connsiteX24" fmla="*/ 8926221 w 9345516"/>
              <a:gd name="connsiteY24" fmla="*/ 0 h 6858000"/>
              <a:gd name="connsiteX25" fmla="*/ 9345516 w 9345516"/>
              <a:gd name="connsiteY25" fmla="*/ 0 h 6858000"/>
              <a:gd name="connsiteX26" fmla="*/ 9345516 w 9345516"/>
              <a:gd name="connsiteY26" fmla="*/ 204428 h 6858000"/>
              <a:gd name="connsiteX27" fmla="*/ 5971160 w 9345516"/>
              <a:gd name="connsiteY27" fmla="*/ 6048982 h 6858000"/>
              <a:gd name="connsiteX28" fmla="*/ 5568169 w 9345516"/>
              <a:gd name="connsiteY28" fmla="*/ 5816315 h 6858000"/>
              <a:gd name="connsiteX29" fmla="*/ 7703094 w 9345516"/>
              <a:gd name="connsiteY29" fmla="*/ 0 h 6858000"/>
              <a:gd name="connsiteX30" fmla="*/ 8240417 w 9345516"/>
              <a:gd name="connsiteY30" fmla="*/ 0 h 6858000"/>
              <a:gd name="connsiteX31" fmla="*/ 4280949 w 9345516"/>
              <a:gd name="connsiteY31" fmla="*/ 6858000 h 6858000"/>
              <a:gd name="connsiteX32" fmla="*/ 3743626 w 9345516"/>
              <a:gd name="connsiteY32" fmla="*/ 6858000 h 6858000"/>
              <a:gd name="connsiteX33" fmla="*/ 7091528 w 9345516"/>
              <a:gd name="connsiteY33" fmla="*/ 0 h 6858000"/>
              <a:gd name="connsiteX34" fmla="*/ 7628851 w 9345516"/>
              <a:gd name="connsiteY34" fmla="*/ 0 h 6858000"/>
              <a:gd name="connsiteX35" fmla="*/ 3721187 w 9345516"/>
              <a:gd name="connsiteY35" fmla="*/ 6768272 h 6858000"/>
              <a:gd name="connsiteX36" fmla="*/ 3318195 w 9345516"/>
              <a:gd name="connsiteY36" fmla="*/ 6535605 h 6858000"/>
              <a:gd name="connsiteX37" fmla="*/ 5868401 w 9345516"/>
              <a:gd name="connsiteY37" fmla="*/ 0 h 6858000"/>
              <a:gd name="connsiteX38" fmla="*/ 6405723 w 9345516"/>
              <a:gd name="connsiteY38" fmla="*/ 0 h 6858000"/>
              <a:gd name="connsiteX39" fmla="*/ 3555120 w 9345516"/>
              <a:gd name="connsiteY39" fmla="*/ 4937388 h 6858000"/>
              <a:gd name="connsiteX40" fmla="*/ 3152129 w 9345516"/>
              <a:gd name="connsiteY40" fmla="*/ 4704721 h 6858000"/>
              <a:gd name="connsiteX41" fmla="*/ 4645273 w 9345516"/>
              <a:gd name="connsiteY41" fmla="*/ 0 h 6858000"/>
              <a:gd name="connsiteX42" fmla="*/ 5182596 w 9345516"/>
              <a:gd name="connsiteY42" fmla="*/ 0 h 6858000"/>
              <a:gd name="connsiteX43" fmla="*/ 1723872 w 9345516"/>
              <a:gd name="connsiteY43" fmla="*/ 5990684 h 6858000"/>
              <a:gd name="connsiteX44" fmla="*/ 1320881 w 9345516"/>
              <a:gd name="connsiteY44" fmla="*/ 5758016 h 6858000"/>
              <a:gd name="connsiteX45" fmla="*/ 3959468 w 9345516"/>
              <a:gd name="connsiteY45" fmla="*/ 0 h 6858000"/>
              <a:gd name="connsiteX46" fmla="*/ 4571032 w 9345516"/>
              <a:gd name="connsiteY46" fmla="*/ 0 h 6858000"/>
              <a:gd name="connsiteX47" fmla="*/ 611564 w 9345516"/>
              <a:gd name="connsiteY47" fmla="*/ 6858000 h 6858000"/>
              <a:gd name="connsiteX48" fmla="*/ 0 w 9345516"/>
              <a:gd name="connsiteY48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</a:cxnLst>
            <a:rect l="l" t="t" r="r" b="b"/>
            <a:pathLst>
              <a:path w="9345516" h="6858000">
                <a:moveTo>
                  <a:pt x="9345516" y="2451541"/>
                </a:moveTo>
                <a:lnTo>
                  <a:pt x="9345516" y="3510787"/>
                </a:lnTo>
                <a:lnTo>
                  <a:pt x="8415636" y="5121387"/>
                </a:lnTo>
                <a:lnTo>
                  <a:pt x="7956969" y="4856575"/>
                </a:lnTo>
                <a:close/>
                <a:moveTo>
                  <a:pt x="5534373" y="1637811"/>
                </a:moveTo>
                <a:lnTo>
                  <a:pt x="5937365" y="1870478"/>
                </a:lnTo>
                <a:lnTo>
                  <a:pt x="3057818" y="6858000"/>
                </a:lnTo>
                <a:lnTo>
                  <a:pt x="2520495" y="6858000"/>
                </a:lnTo>
                <a:close/>
                <a:moveTo>
                  <a:pt x="9345516" y="1392280"/>
                </a:moveTo>
                <a:lnTo>
                  <a:pt x="9345516" y="2322948"/>
                </a:lnTo>
                <a:lnTo>
                  <a:pt x="7111976" y="6191553"/>
                </a:lnTo>
                <a:lnTo>
                  <a:pt x="6708985" y="5958886"/>
                </a:lnTo>
                <a:close/>
                <a:moveTo>
                  <a:pt x="7786979" y="913964"/>
                </a:moveTo>
                <a:lnTo>
                  <a:pt x="8189972" y="1146633"/>
                </a:lnTo>
                <a:lnTo>
                  <a:pt x="4892512" y="6858000"/>
                </a:lnTo>
                <a:lnTo>
                  <a:pt x="4355188" y="6858000"/>
                </a:lnTo>
                <a:close/>
                <a:moveTo>
                  <a:pt x="4962703" y="509453"/>
                </a:moveTo>
                <a:lnTo>
                  <a:pt x="5365695" y="742122"/>
                </a:lnTo>
                <a:lnTo>
                  <a:pt x="1834691" y="6858000"/>
                </a:lnTo>
                <a:lnTo>
                  <a:pt x="1297368" y="6858000"/>
                </a:lnTo>
                <a:close/>
                <a:moveTo>
                  <a:pt x="9345516" y="333019"/>
                </a:moveTo>
                <a:lnTo>
                  <a:pt x="9345516" y="1263692"/>
                </a:lnTo>
                <a:lnTo>
                  <a:pt x="6115641" y="6858000"/>
                </a:lnTo>
                <a:lnTo>
                  <a:pt x="5578317" y="6858000"/>
                </a:lnTo>
                <a:close/>
                <a:moveTo>
                  <a:pt x="8926221" y="0"/>
                </a:moveTo>
                <a:lnTo>
                  <a:pt x="9345516" y="0"/>
                </a:lnTo>
                <a:lnTo>
                  <a:pt x="9345516" y="204428"/>
                </a:lnTo>
                <a:lnTo>
                  <a:pt x="5971160" y="6048982"/>
                </a:lnTo>
                <a:lnTo>
                  <a:pt x="5568169" y="5816315"/>
                </a:lnTo>
                <a:close/>
                <a:moveTo>
                  <a:pt x="7703094" y="0"/>
                </a:moveTo>
                <a:lnTo>
                  <a:pt x="8240417" y="0"/>
                </a:lnTo>
                <a:lnTo>
                  <a:pt x="4280949" y="6858000"/>
                </a:lnTo>
                <a:lnTo>
                  <a:pt x="3743626" y="6858000"/>
                </a:lnTo>
                <a:close/>
                <a:moveTo>
                  <a:pt x="7091528" y="0"/>
                </a:moveTo>
                <a:lnTo>
                  <a:pt x="7628851" y="0"/>
                </a:lnTo>
                <a:lnTo>
                  <a:pt x="3721187" y="6768272"/>
                </a:lnTo>
                <a:lnTo>
                  <a:pt x="3318195" y="6535605"/>
                </a:lnTo>
                <a:close/>
                <a:moveTo>
                  <a:pt x="5868401" y="0"/>
                </a:moveTo>
                <a:lnTo>
                  <a:pt x="6405723" y="0"/>
                </a:lnTo>
                <a:lnTo>
                  <a:pt x="3555120" y="4937388"/>
                </a:lnTo>
                <a:lnTo>
                  <a:pt x="3152129" y="4704721"/>
                </a:lnTo>
                <a:close/>
                <a:moveTo>
                  <a:pt x="4645273" y="0"/>
                </a:moveTo>
                <a:lnTo>
                  <a:pt x="5182596" y="0"/>
                </a:lnTo>
                <a:lnTo>
                  <a:pt x="1723872" y="5990684"/>
                </a:lnTo>
                <a:lnTo>
                  <a:pt x="1320881" y="5758016"/>
                </a:lnTo>
                <a:close/>
                <a:moveTo>
                  <a:pt x="3959468" y="0"/>
                </a:moveTo>
                <a:lnTo>
                  <a:pt x="4571032" y="0"/>
                </a:lnTo>
                <a:lnTo>
                  <a:pt x="611564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000314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13346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53A3D0D9-D562-4D5D-8FEB-A91B1914A13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061388" y="1066800"/>
            <a:ext cx="2069224" cy="2400300"/>
          </a:xfrm>
          <a:custGeom>
            <a:avLst/>
            <a:gdLst>
              <a:gd name="connsiteX0" fmla="*/ 1034612 w 2069224"/>
              <a:gd name="connsiteY0" fmla="*/ 0 h 2400300"/>
              <a:gd name="connsiteX1" fmla="*/ 2069224 w 2069224"/>
              <a:gd name="connsiteY1" fmla="*/ 517306 h 2400300"/>
              <a:gd name="connsiteX2" fmla="*/ 2069224 w 2069224"/>
              <a:gd name="connsiteY2" fmla="*/ 1882994 h 2400300"/>
              <a:gd name="connsiteX3" fmla="*/ 1034612 w 2069224"/>
              <a:gd name="connsiteY3" fmla="*/ 2400300 h 2400300"/>
              <a:gd name="connsiteX4" fmla="*/ 0 w 2069224"/>
              <a:gd name="connsiteY4" fmla="*/ 1882994 h 2400300"/>
              <a:gd name="connsiteX5" fmla="*/ 0 w 2069224"/>
              <a:gd name="connsiteY5" fmla="*/ 517306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069224" h="2400300">
                <a:moveTo>
                  <a:pt x="1034612" y="0"/>
                </a:moveTo>
                <a:lnTo>
                  <a:pt x="2069224" y="517306"/>
                </a:lnTo>
                <a:lnTo>
                  <a:pt x="2069224" y="1882994"/>
                </a:lnTo>
                <a:lnTo>
                  <a:pt x="1034612" y="2400300"/>
                </a:lnTo>
                <a:lnTo>
                  <a:pt x="0" y="1882994"/>
                </a:lnTo>
                <a:lnTo>
                  <a:pt x="0" y="51730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059489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016343" y="6388034"/>
            <a:ext cx="337457" cy="301756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838199" y="6357309"/>
            <a:ext cx="19775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www.yourwebsite.com</a:t>
            </a:r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0960493" y="6338093"/>
            <a:ext cx="449155" cy="40163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 b="0" i="0">
                <a:solidFill>
                  <a:schemeClr val="bg1"/>
                </a:solidFill>
                <a:latin typeface="Roboto Slab" pitchFamily="2" charset="0"/>
                <a:ea typeface="Roboto Slab" pitchFamily="2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335823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5" r:id="rId1"/>
    <p:sldLayoutId id="2147483742" r:id="rId2"/>
    <p:sldLayoutId id="2147483743" r:id="rId3"/>
    <p:sldLayoutId id="2147483741" r:id="rId4"/>
    <p:sldLayoutId id="2147483737" r:id="rId5"/>
    <p:sldLayoutId id="2147483738" r:id="rId6"/>
    <p:sldLayoutId id="2147483736" r:id="rId7"/>
    <p:sldLayoutId id="2147483730" r:id="rId8"/>
    <p:sldLayoutId id="2147483739" r:id="rId9"/>
    <p:sldLayoutId id="2147483740" r:id="rId10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000" b="0" i="0" kern="1200">
          <a:solidFill>
            <a:schemeClr val="tx1"/>
          </a:solidFill>
          <a:latin typeface="Roboto Slab" pitchFamily="2" charset="0"/>
          <a:ea typeface="Roboto Slab" pitchFamily="2" charset="0"/>
          <a:cs typeface="Open Sans Condensed Light" panose="020B03060305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9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0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bg1"/>
                </a:solidFill>
              </a:rPr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1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193A172D-96C9-4FDC-8E58-69B226D3CCC8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8378BA42-59F7-483A-AD6A-0207464C9D0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226488" y="2560320"/>
            <a:ext cx="1739024" cy="17373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p:transition spd="slow">
    <p:wheel spokes="1"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Chart 8">
            <a:extLst>
              <a:ext uri="{FF2B5EF4-FFF2-40B4-BE49-F238E27FC236}">
                <a16:creationId xmlns:a16="http://schemas.microsoft.com/office/drawing/2014/main" id="{F1679643-16CA-476A-863B-2055FC76A05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524064063"/>
              </p:ext>
            </p:extLst>
          </p:nvPr>
        </p:nvGraphicFramePr>
        <p:xfrm>
          <a:off x="4298361" y="1899377"/>
          <a:ext cx="3595277" cy="39031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10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0" name="Title 9">
            <a:extLst>
              <a:ext uri="{FF2B5EF4-FFF2-40B4-BE49-F238E27FC236}">
                <a16:creationId xmlns:a16="http://schemas.microsoft.com/office/drawing/2014/main" id="{E44733C1-94D5-4F34-A438-E19708F484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2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Infographic</a:t>
            </a:r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EDF3A50F-CC57-4FD3-91AA-364C1F1732D1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  <a:endParaRPr lang="en-US" dirty="0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882CE45A-E9EC-431C-B65B-54D4AAB76214}"/>
              </a:ext>
            </a:extLst>
          </p:cNvPr>
          <p:cNvGrpSpPr/>
          <p:nvPr/>
        </p:nvGrpSpPr>
        <p:grpSpPr>
          <a:xfrm>
            <a:off x="8197724" y="2191657"/>
            <a:ext cx="3211924" cy="1195188"/>
            <a:chOff x="7976382" y="1873192"/>
            <a:chExt cx="3211924" cy="1195188"/>
          </a:xfrm>
        </p:grpSpPr>
        <p:sp>
          <p:nvSpPr>
            <p:cNvPr id="20" name="Rectangle 4">
              <a:extLst>
                <a:ext uri="{FF2B5EF4-FFF2-40B4-BE49-F238E27FC236}">
                  <a16:creationId xmlns:a16="http://schemas.microsoft.com/office/drawing/2014/main" id="{867C38AF-9D57-4153-A210-804C5461688B}"/>
                </a:ext>
              </a:extLst>
            </p:cNvPr>
            <p:cNvSpPr>
              <a:spLocks/>
            </p:cNvSpPr>
            <p:nvPr/>
          </p:nvSpPr>
          <p:spPr bwMode="auto">
            <a:xfrm>
              <a:off x="8103919" y="2496443"/>
              <a:ext cx="3084387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DC64CAD7-B108-4863-9638-D32E49A16CF9}"/>
                </a:ext>
              </a:extLst>
            </p:cNvPr>
            <p:cNvSpPr txBox="1"/>
            <p:nvPr/>
          </p:nvSpPr>
          <p:spPr>
            <a:xfrm>
              <a:off x="7976382" y="1873192"/>
              <a:ext cx="926318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oboto Slab" pitchFamily="2" charset="0"/>
                  <a:ea typeface="Roboto Slab" pitchFamily="2" charset="0"/>
                </a:rPr>
                <a:t>65%</a:t>
              </a: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AD52B8DE-56B2-44FD-994A-93712C57277D}"/>
              </a:ext>
            </a:extLst>
          </p:cNvPr>
          <p:cNvGrpSpPr/>
          <p:nvPr/>
        </p:nvGrpSpPr>
        <p:grpSpPr>
          <a:xfrm>
            <a:off x="8197724" y="4291212"/>
            <a:ext cx="3211924" cy="1195188"/>
            <a:chOff x="7976382" y="1873192"/>
            <a:chExt cx="3211924" cy="1195188"/>
          </a:xfrm>
        </p:grpSpPr>
        <p:sp>
          <p:nvSpPr>
            <p:cNvPr id="24" name="Rectangle 4">
              <a:extLst>
                <a:ext uri="{FF2B5EF4-FFF2-40B4-BE49-F238E27FC236}">
                  <a16:creationId xmlns:a16="http://schemas.microsoft.com/office/drawing/2014/main" id="{AA33177D-6271-4C97-951C-F49B1A6F0E01}"/>
                </a:ext>
              </a:extLst>
            </p:cNvPr>
            <p:cNvSpPr>
              <a:spLocks/>
            </p:cNvSpPr>
            <p:nvPr/>
          </p:nvSpPr>
          <p:spPr bwMode="auto">
            <a:xfrm>
              <a:off x="8103919" y="2496443"/>
              <a:ext cx="3084387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ABA376AE-5124-43A6-8C46-A6BA725CA293}"/>
                </a:ext>
              </a:extLst>
            </p:cNvPr>
            <p:cNvSpPr txBox="1"/>
            <p:nvPr/>
          </p:nvSpPr>
          <p:spPr>
            <a:xfrm>
              <a:off x="7976382" y="1873192"/>
              <a:ext cx="926318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oboto Slab" pitchFamily="2" charset="0"/>
                  <a:ea typeface="Roboto Slab" pitchFamily="2" charset="0"/>
                </a:rPr>
                <a:t>25%</a:t>
              </a:r>
            </a:p>
          </p:txBody>
        </p:sp>
      </p:grpSp>
      <p:grpSp>
        <p:nvGrpSpPr>
          <p:cNvPr id="26" name="Group 25">
            <a:extLst>
              <a:ext uri="{FF2B5EF4-FFF2-40B4-BE49-F238E27FC236}">
                <a16:creationId xmlns:a16="http://schemas.microsoft.com/office/drawing/2014/main" id="{774BC7B7-DAEA-4A75-8D0C-364A9B3D7D69}"/>
              </a:ext>
            </a:extLst>
          </p:cNvPr>
          <p:cNvGrpSpPr/>
          <p:nvPr/>
        </p:nvGrpSpPr>
        <p:grpSpPr>
          <a:xfrm>
            <a:off x="838200" y="2336470"/>
            <a:ext cx="3026330" cy="1195188"/>
            <a:chOff x="1215789" y="3783715"/>
            <a:chExt cx="3026330" cy="1195188"/>
          </a:xfrm>
        </p:grpSpPr>
        <p:sp>
          <p:nvSpPr>
            <p:cNvPr id="27" name="Rectangle 4">
              <a:extLst>
                <a:ext uri="{FF2B5EF4-FFF2-40B4-BE49-F238E27FC236}">
                  <a16:creationId xmlns:a16="http://schemas.microsoft.com/office/drawing/2014/main" id="{40E2B58E-BB7C-4CD2-88CB-AB7F02E303D1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5789" y="4406966"/>
              <a:ext cx="3026330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r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309CDD02-FC57-4136-B462-DC2758EA6871}"/>
                </a:ext>
              </a:extLst>
            </p:cNvPr>
            <p:cNvSpPr txBox="1"/>
            <p:nvPr/>
          </p:nvSpPr>
          <p:spPr>
            <a:xfrm>
              <a:off x="3315801" y="3783715"/>
              <a:ext cx="926318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oboto Slab" pitchFamily="2" charset="0"/>
                  <a:ea typeface="Roboto Slab" pitchFamily="2" charset="0"/>
                </a:rPr>
                <a:t>95%</a:t>
              </a:r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F3D90FD4-66B9-4443-BB3E-FE65B3AF5D26}"/>
              </a:ext>
            </a:extLst>
          </p:cNvPr>
          <p:cNvGrpSpPr/>
          <p:nvPr/>
        </p:nvGrpSpPr>
        <p:grpSpPr>
          <a:xfrm>
            <a:off x="838200" y="4291212"/>
            <a:ext cx="3026330" cy="1195188"/>
            <a:chOff x="1215789" y="3783715"/>
            <a:chExt cx="3026330" cy="1195188"/>
          </a:xfrm>
        </p:grpSpPr>
        <p:sp>
          <p:nvSpPr>
            <p:cNvPr id="30" name="Rectangle 4">
              <a:extLst>
                <a:ext uri="{FF2B5EF4-FFF2-40B4-BE49-F238E27FC236}">
                  <a16:creationId xmlns:a16="http://schemas.microsoft.com/office/drawing/2014/main" id="{1EF1BAFC-E94C-4EF1-B4D7-847DEA885350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5789" y="4406966"/>
              <a:ext cx="3026330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r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BE19F2F3-9F37-4200-9B9A-0FA7184BD98A}"/>
                </a:ext>
              </a:extLst>
            </p:cNvPr>
            <p:cNvSpPr txBox="1"/>
            <p:nvPr/>
          </p:nvSpPr>
          <p:spPr>
            <a:xfrm>
              <a:off x="3315801" y="3783715"/>
              <a:ext cx="926318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oboto Slab" pitchFamily="2" charset="0"/>
                  <a:ea typeface="Roboto Slab" pitchFamily="2" charset="0"/>
                </a:rPr>
                <a:t>85%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A7C4D1E-9821-41BF-BBAB-EB87FFD7157D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5365248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warp dir="in"/>
      </p:transition>
    </mc:Choice>
    <mc:Fallback>
      <p:transition spd="slow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11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0" name="Title 9">
            <a:extLst>
              <a:ext uri="{FF2B5EF4-FFF2-40B4-BE49-F238E27FC236}">
                <a16:creationId xmlns:a16="http://schemas.microsoft.com/office/drawing/2014/main" id="{E44733C1-94D5-4F34-A438-E19708F484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35823"/>
            <a:ext cx="10515600" cy="680223"/>
          </a:xfrm>
        </p:spPr>
        <p:txBody>
          <a:bodyPr/>
          <a:lstStyle/>
          <a:p>
            <a:r>
              <a:rPr lang="en-US" b="1" dirty="0">
                <a:solidFill>
                  <a:schemeClr val="accent2"/>
                </a:solidFill>
              </a:rPr>
              <a:t>Project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Location</a:t>
            </a:r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EDF3A50F-CC57-4FD3-91AA-364C1F1732D1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  <a:endParaRPr lang="en-US" dirty="0"/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08A8DB4B-52B1-485C-A4C7-2A44789E7EA0}"/>
              </a:ext>
            </a:extLst>
          </p:cNvPr>
          <p:cNvGrpSpPr/>
          <p:nvPr/>
        </p:nvGrpSpPr>
        <p:grpSpPr>
          <a:xfrm>
            <a:off x="838200" y="1771650"/>
            <a:ext cx="3356429" cy="571938"/>
            <a:chOff x="838200" y="2100378"/>
            <a:chExt cx="3356429" cy="571938"/>
          </a:xfrm>
        </p:grpSpPr>
        <p:sp>
          <p:nvSpPr>
            <p:cNvPr id="44" name="Rectangle 4">
              <a:extLst>
                <a:ext uri="{FF2B5EF4-FFF2-40B4-BE49-F238E27FC236}">
                  <a16:creationId xmlns:a16="http://schemas.microsoft.com/office/drawing/2014/main" id="{DBA95D41-9A77-4B79-837E-06C6784BE82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9166" y="2100378"/>
              <a:ext cx="2735463" cy="5719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image of professionalism and reliability. By</a:t>
              </a:r>
            </a:p>
          </p:txBody>
        </p: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744F1236-356C-4CBD-91D9-4E7FFBEFA4BF}"/>
                </a:ext>
              </a:extLst>
            </p:cNvPr>
            <p:cNvGrpSpPr/>
            <p:nvPr/>
          </p:nvGrpSpPr>
          <p:grpSpPr>
            <a:xfrm>
              <a:off x="838200" y="2185346"/>
              <a:ext cx="402002" cy="402002"/>
              <a:chOff x="7693017" y="1899377"/>
              <a:chExt cx="402002" cy="402002"/>
            </a:xfrm>
          </p:grpSpPr>
          <p:sp>
            <p:nvSpPr>
              <p:cNvPr id="46" name="Oval 45">
                <a:extLst>
                  <a:ext uri="{FF2B5EF4-FFF2-40B4-BE49-F238E27FC236}">
                    <a16:creationId xmlns:a16="http://schemas.microsoft.com/office/drawing/2014/main" id="{2D8027CD-18F6-4987-B63D-FE6BE666AC37}"/>
                  </a:ext>
                </a:extLst>
              </p:cNvPr>
              <p:cNvSpPr/>
              <p:nvPr/>
            </p:nvSpPr>
            <p:spPr>
              <a:xfrm>
                <a:off x="7693017" y="1899377"/>
                <a:ext cx="402002" cy="402002"/>
              </a:xfrm>
              <a:prstGeom prst="ellips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6F4507F4-0947-4AA2-B6F0-448E149D1E40}"/>
                  </a:ext>
                </a:extLst>
              </p:cNvPr>
              <p:cNvSpPr txBox="1"/>
              <p:nvPr/>
            </p:nvSpPr>
            <p:spPr>
              <a:xfrm>
                <a:off x="7739411" y="1938796"/>
                <a:ext cx="309214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1</a:t>
                </a:r>
              </a:p>
            </p:txBody>
          </p:sp>
        </p:grp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76147F50-4DDC-4EF3-8DCF-101FCC71A2DF}"/>
              </a:ext>
            </a:extLst>
          </p:cNvPr>
          <p:cNvGrpSpPr/>
          <p:nvPr/>
        </p:nvGrpSpPr>
        <p:grpSpPr>
          <a:xfrm>
            <a:off x="838200" y="2927204"/>
            <a:ext cx="3356429" cy="571938"/>
            <a:chOff x="838200" y="3023159"/>
            <a:chExt cx="3356429" cy="571938"/>
          </a:xfrm>
        </p:grpSpPr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2BC6FC8C-29C5-4104-A3AC-AFA74E78F5B1}"/>
                </a:ext>
              </a:extLst>
            </p:cNvPr>
            <p:cNvGrpSpPr/>
            <p:nvPr/>
          </p:nvGrpSpPr>
          <p:grpSpPr>
            <a:xfrm>
              <a:off x="838200" y="3108127"/>
              <a:ext cx="402002" cy="402002"/>
              <a:chOff x="7693017" y="1899377"/>
              <a:chExt cx="402002" cy="402002"/>
            </a:xfrm>
          </p:grpSpPr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BC41B9B6-54F7-415F-9FAF-5CD17E5BAE16}"/>
                  </a:ext>
                </a:extLst>
              </p:cNvPr>
              <p:cNvSpPr/>
              <p:nvPr/>
            </p:nvSpPr>
            <p:spPr>
              <a:xfrm>
                <a:off x="7693017" y="1899377"/>
                <a:ext cx="402002" cy="402002"/>
              </a:xfrm>
              <a:prstGeom prst="ellipse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2" name="TextBox 51">
                <a:extLst>
                  <a:ext uri="{FF2B5EF4-FFF2-40B4-BE49-F238E27FC236}">
                    <a16:creationId xmlns:a16="http://schemas.microsoft.com/office/drawing/2014/main" id="{D9D542AC-55BA-4E0F-8787-D6B8777950C0}"/>
                  </a:ext>
                </a:extLst>
              </p:cNvPr>
              <p:cNvSpPr txBox="1"/>
              <p:nvPr/>
            </p:nvSpPr>
            <p:spPr>
              <a:xfrm>
                <a:off x="7739411" y="1938796"/>
                <a:ext cx="309214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2</a:t>
                </a:r>
              </a:p>
            </p:txBody>
          </p:sp>
        </p:grpSp>
        <p:sp>
          <p:nvSpPr>
            <p:cNvPr id="63" name="Rectangle 4">
              <a:extLst>
                <a:ext uri="{FF2B5EF4-FFF2-40B4-BE49-F238E27FC236}">
                  <a16:creationId xmlns:a16="http://schemas.microsoft.com/office/drawing/2014/main" id="{65ABE051-CB1A-4C99-A5FD-17CA320FEE8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9166" y="3023159"/>
              <a:ext cx="2735463" cy="5719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image of professionalism and reliability. By</a:t>
              </a:r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CF7814B4-F696-4CB0-9178-462FD6263F19}"/>
              </a:ext>
            </a:extLst>
          </p:cNvPr>
          <p:cNvGrpSpPr/>
          <p:nvPr/>
        </p:nvGrpSpPr>
        <p:grpSpPr>
          <a:xfrm>
            <a:off x="838200" y="4082758"/>
            <a:ext cx="3356429" cy="571938"/>
            <a:chOff x="838200" y="3945940"/>
            <a:chExt cx="3356429" cy="571938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C17AC073-BEFD-4CF1-8B45-9A0338ABEBC6}"/>
                </a:ext>
              </a:extLst>
            </p:cNvPr>
            <p:cNvGrpSpPr/>
            <p:nvPr/>
          </p:nvGrpSpPr>
          <p:grpSpPr>
            <a:xfrm>
              <a:off x="838200" y="4030908"/>
              <a:ext cx="402002" cy="402002"/>
              <a:chOff x="7693017" y="1899377"/>
              <a:chExt cx="402002" cy="402002"/>
            </a:xfrm>
          </p:grpSpPr>
          <p:sp>
            <p:nvSpPr>
              <p:cNvPr id="56" name="Oval 55">
                <a:extLst>
                  <a:ext uri="{FF2B5EF4-FFF2-40B4-BE49-F238E27FC236}">
                    <a16:creationId xmlns:a16="http://schemas.microsoft.com/office/drawing/2014/main" id="{DDDBA3EB-4A95-4BA3-91B3-7F3C2CD6EE1A}"/>
                  </a:ext>
                </a:extLst>
              </p:cNvPr>
              <p:cNvSpPr/>
              <p:nvPr/>
            </p:nvSpPr>
            <p:spPr>
              <a:xfrm>
                <a:off x="7693017" y="1899377"/>
                <a:ext cx="402002" cy="402002"/>
              </a:xfrm>
              <a:prstGeom prst="ellipse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4281C077-02E7-4359-A0AC-FFA4DB4CA706}"/>
                  </a:ext>
                </a:extLst>
              </p:cNvPr>
              <p:cNvSpPr txBox="1"/>
              <p:nvPr/>
            </p:nvSpPr>
            <p:spPr>
              <a:xfrm>
                <a:off x="7739411" y="1938796"/>
                <a:ext cx="309214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3</a:t>
                </a:r>
              </a:p>
            </p:txBody>
          </p:sp>
        </p:grpSp>
        <p:sp>
          <p:nvSpPr>
            <p:cNvPr id="64" name="Rectangle 4">
              <a:extLst>
                <a:ext uri="{FF2B5EF4-FFF2-40B4-BE49-F238E27FC236}">
                  <a16:creationId xmlns:a16="http://schemas.microsoft.com/office/drawing/2014/main" id="{88959BBD-A7C1-4245-B22C-465C8427F67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9166" y="3945940"/>
              <a:ext cx="2735463" cy="5719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image of professionalism and reliability. By</a:t>
              </a: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9C8E879E-59AB-409C-9373-7BAB70527028}"/>
              </a:ext>
            </a:extLst>
          </p:cNvPr>
          <p:cNvGrpSpPr/>
          <p:nvPr/>
        </p:nvGrpSpPr>
        <p:grpSpPr>
          <a:xfrm>
            <a:off x="838200" y="5238312"/>
            <a:ext cx="3356429" cy="571938"/>
            <a:chOff x="838200" y="4862590"/>
            <a:chExt cx="3356429" cy="571938"/>
          </a:xfrm>
        </p:grpSpPr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7157EA30-9021-4BFE-A857-4A19C22B0BBF}"/>
                </a:ext>
              </a:extLst>
            </p:cNvPr>
            <p:cNvGrpSpPr/>
            <p:nvPr/>
          </p:nvGrpSpPr>
          <p:grpSpPr>
            <a:xfrm>
              <a:off x="838200" y="4947558"/>
              <a:ext cx="402002" cy="402002"/>
              <a:chOff x="7693017" y="1899377"/>
              <a:chExt cx="402002" cy="402002"/>
            </a:xfrm>
          </p:grpSpPr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5858E2D7-B8E9-45C5-9DB8-C0ADA28FDF32}"/>
                  </a:ext>
                </a:extLst>
              </p:cNvPr>
              <p:cNvSpPr/>
              <p:nvPr/>
            </p:nvSpPr>
            <p:spPr>
              <a:xfrm>
                <a:off x="7693017" y="1899377"/>
                <a:ext cx="402002" cy="402002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TextBox 61">
                <a:extLst>
                  <a:ext uri="{FF2B5EF4-FFF2-40B4-BE49-F238E27FC236}">
                    <a16:creationId xmlns:a16="http://schemas.microsoft.com/office/drawing/2014/main" id="{FCF3B258-420C-4B5E-AA01-30CB02E57C46}"/>
                  </a:ext>
                </a:extLst>
              </p:cNvPr>
              <p:cNvSpPr txBox="1"/>
              <p:nvPr/>
            </p:nvSpPr>
            <p:spPr>
              <a:xfrm>
                <a:off x="7739411" y="1938796"/>
                <a:ext cx="309214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4</a:t>
                </a:r>
              </a:p>
            </p:txBody>
          </p:sp>
        </p:grpSp>
        <p:sp>
          <p:nvSpPr>
            <p:cNvPr id="65" name="Rectangle 4">
              <a:extLst>
                <a:ext uri="{FF2B5EF4-FFF2-40B4-BE49-F238E27FC236}">
                  <a16:creationId xmlns:a16="http://schemas.microsoft.com/office/drawing/2014/main" id="{EF7BDBC1-206C-43F2-84E7-C4EAAE9756E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9166" y="4862590"/>
              <a:ext cx="2735463" cy="5719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image of professionalism and reliability. By</a:t>
              </a:r>
            </a:p>
          </p:txBody>
        </p:sp>
      </p:grpSp>
      <p:pic>
        <p:nvPicPr>
          <p:cNvPr id="66" name="Picture 65">
            <a:extLst>
              <a:ext uri="{FF2B5EF4-FFF2-40B4-BE49-F238E27FC236}">
                <a16:creationId xmlns:a16="http://schemas.microsoft.com/office/drawing/2014/main" id="{15BE16FE-7786-4653-A827-1CE11DAE695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9959564" y="1771650"/>
            <a:ext cx="1450084" cy="1448696"/>
          </a:xfrm>
          <a:prstGeom prst="rect">
            <a:avLst/>
          </a:prstGeom>
        </p:spPr>
      </p:pic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62E87EE-B6AB-464F-8D34-17983AB1BE8C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061049773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>
        <p15:prstTrans prst="airplane"/>
      </p:transition>
    </mc:Choice>
    <mc:Fallback>
      <p:transition spd="slow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12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6D15E460-ED21-4FA5-BC70-D09230839F87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>
              <a:lumMod val="1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04F85813-730D-4A89-833A-DD6054C1F0B4}"/>
              </a:ext>
            </a:extLst>
          </p:cNvPr>
          <p:cNvGrpSpPr/>
          <p:nvPr/>
        </p:nvGrpSpPr>
        <p:grpSpPr>
          <a:xfrm>
            <a:off x="4943475" y="2768237"/>
            <a:ext cx="7248525" cy="1321526"/>
            <a:chOff x="4943475" y="3152001"/>
            <a:chExt cx="7248525" cy="1321526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05CC31A8-CFC0-4CCA-8CB1-28AB392B38FE}"/>
                </a:ext>
              </a:extLst>
            </p:cNvPr>
            <p:cNvSpPr txBox="1"/>
            <p:nvPr/>
          </p:nvSpPr>
          <p:spPr>
            <a:xfrm>
              <a:off x="4943475" y="3152001"/>
              <a:ext cx="2305050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dirty="0">
                  <a:solidFill>
                    <a:schemeClr val="accent2"/>
                  </a:solidFill>
                  <a:latin typeface="Roboto Slab" pitchFamily="2" charset="0"/>
                  <a:ea typeface="Roboto Slab" pitchFamily="2" charset="0"/>
                </a:rPr>
                <a:t>THE</a:t>
              </a:r>
              <a:r>
                <a:rPr lang="en-US" sz="3000" b="1" dirty="0">
                  <a:solidFill>
                    <a:schemeClr val="bg1">
                      <a:lumMod val="85000"/>
                    </a:schemeClr>
                  </a:solidFill>
                  <a:latin typeface="Roboto Slab" pitchFamily="2" charset="0"/>
                  <a:ea typeface="Roboto Slab" pitchFamily="2" charset="0"/>
                </a:rPr>
                <a:t> </a:t>
              </a:r>
              <a:r>
                <a:rPr lang="en-US" sz="3000" b="1" dirty="0">
                  <a:solidFill>
                    <a:schemeClr val="accent1"/>
                  </a:solidFill>
                  <a:latin typeface="Roboto Slab" pitchFamily="2" charset="0"/>
                  <a:ea typeface="Roboto Slab" pitchFamily="2" charset="0"/>
                </a:rPr>
                <a:t>END</a:t>
              </a:r>
            </a:p>
          </p:txBody>
        </p:sp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2F2C7CF9-93CC-4ECB-885B-5C9778B4C2F4}"/>
                </a:ext>
              </a:extLst>
            </p:cNvPr>
            <p:cNvCxnSpPr>
              <a:cxnSpLocks/>
            </p:cNvCxnSpPr>
            <p:nvPr/>
          </p:nvCxnSpPr>
          <p:spPr>
            <a:xfrm>
              <a:off x="7446206" y="3429000"/>
              <a:ext cx="4745794" cy="0"/>
            </a:xfrm>
            <a:prstGeom prst="line">
              <a:avLst/>
            </a:prstGeom>
            <a:ln w="28575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" name="Rectangle 9">
              <a:extLst>
                <a:ext uri="{FF2B5EF4-FFF2-40B4-BE49-F238E27FC236}">
                  <a16:creationId xmlns:a16="http://schemas.microsoft.com/office/drawing/2014/main" id="{B36F00A3-71D7-4FE1-A850-47FB73F1D90E}"/>
                </a:ext>
              </a:extLst>
            </p:cNvPr>
            <p:cNvSpPr>
              <a:spLocks/>
            </p:cNvSpPr>
            <p:nvPr/>
          </p:nvSpPr>
          <p:spPr bwMode="auto">
            <a:xfrm>
              <a:off x="5270111" y="3846653"/>
              <a:ext cx="4352191" cy="62687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400"/>
                </a:lnSpc>
              </a:pPr>
              <a:r>
                <a:rPr lang="en-US" sz="1000" dirty="0">
                  <a:solidFill>
                    <a:schemeClr val="bg1">
                      <a:lumMod val="75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image of professionalism and lorem to reliability. By using simple alignments are This letterhead design is meant to project an image professionalism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899157521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2000">
        <p15:prstTrans prst="fracture"/>
      </p:transition>
    </mc:Choice>
    <mc:Fallback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2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4BB5E17-A2D7-410E-99C5-9FC5FB3297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Welcome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Message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A081837-169F-473D-A2F4-25391C60FADA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pPr>
              <a:lnSpc>
                <a:spcPts val="1500"/>
              </a:lnSpc>
            </a:pP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ipsum</a:t>
            </a:r>
            <a:endParaRPr lang="en-US" dirty="0"/>
          </a:p>
        </p:txBody>
      </p:sp>
      <p:sp>
        <p:nvSpPr>
          <p:cNvPr id="143" name="Rectangle 142">
            <a:extLst>
              <a:ext uri="{FF2B5EF4-FFF2-40B4-BE49-F238E27FC236}">
                <a16:creationId xmlns:a16="http://schemas.microsoft.com/office/drawing/2014/main" id="{D4BDD211-D240-43AE-B6BD-9D4A3D6BD350}"/>
              </a:ext>
            </a:extLst>
          </p:cNvPr>
          <p:cNvSpPr/>
          <p:nvPr/>
        </p:nvSpPr>
        <p:spPr>
          <a:xfrm>
            <a:off x="937261" y="1429827"/>
            <a:ext cx="804124" cy="4571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6" name="Group 175">
            <a:extLst>
              <a:ext uri="{FF2B5EF4-FFF2-40B4-BE49-F238E27FC236}">
                <a16:creationId xmlns:a16="http://schemas.microsoft.com/office/drawing/2014/main" id="{634E5576-A147-4374-BB3A-45E6A44E18E2}"/>
              </a:ext>
            </a:extLst>
          </p:cNvPr>
          <p:cNvGrpSpPr/>
          <p:nvPr/>
        </p:nvGrpSpPr>
        <p:grpSpPr>
          <a:xfrm>
            <a:off x="840881" y="2162743"/>
            <a:ext cx="3106770" cy="3191690"/>
            <a:chOff x="840881" y="1974060"/>
            <a:chExt cx="3106770" cy="3191690"/>
          </a:xfrm>
        </p:grpSpPr>
        <p:grpSp>
          <p:nvGrpSpPr>
            <p:cNvPr id="156" name="Group 155">
              <a:extLst>
                <a:ext uri="{FF2B5EF4-FFF2-40B4-BE49-F238E27FC236}">
                  <a16:creationId xmlns:a16="http://schemas.microsoft.com/office/drawing/2014/main" id="{CD6A55F1-2320-4AC3-8224-CEDAFAC9BE42}"/>
                </a:ext>
              </a:extLst>
            </p:cNvPr>
            <p:cNvGrpSpPr/>
            <p:nvPr/>
          </p:nvGrpSpPr>
          <p:grpSpPr>
            <a:xfrm>
              <a:off x="938276" y="4859888"/>
              <a:ext cx="958829" cy="305862"/>
              <a:chOff x="4052943" y="5412792"/>
              <a:chExt cx="958829" cy="305862"/>
            </a:xfrm>
          </p:grpSpPr>
          <p:grpSp>
            <p:nvGrpSpPr>
              <p:cNvPr id="158" name="Group 157">
                <a:extLst>
                  <a:ext uri="{FF2B5EF4-FFF2-40B4-BE49-F238E27FC236}">
                    <a16:creationId xmlns:a16="http://schemas.microsoft.com/office/drawing/2014/main" id="{B8252137-E5EC-4940-9D97-A2357CF3008C}"/>
                  </a:ext>
                </a:extLst>
              </p:cNvPr>
              <p:cNvGrpSpPr/>
              <p:nvPr/>
            </p:nvGrpSpPr>
            <p:grpSpPr>
              <a:xfrm>
                <a:off x="4052943" y="5412793"/>
                <a:ext cx="305861" cy="305861"/>
                <a:chOff x="1324575" y="5760204"/>
                <a:chExt cx="305861" cy="305861"/>
              </a:xfrm>
            </p:grpSpPr>
            <p:sp>
              <p:nvSpPr>
                <p:cNvPr id="165" name="Oval 164">
                  <a:extLst>
                    <a:ext uri="{FF2B5EF4-FFF2-40B4-BE49-F238E27FC236}">
                      <a16:creationId xmlns:a16="http://schemas.microsoft.com/office/drawing/2014/main" id="{08A69B29-7DBD-4D2B-91EA-96F5DD79BA85}"/>
                    </a:ext>
                  </a:extLst>
                </p:cNvPr>
                <p:cNvSpPr/>
                <p:nvPr/>
              </p:nvSpPr>
              <p:spPr>
                <a:xfrm>
                  <a:off x="1324575" y="5760204"/>
                  <a:ext cx="305861" cy="305861"/>
                </a:xfrm>
                <a:prstGeom prst="ellipse">
                  <a:avLst/>
                </a:prstGeom>
                <a:solidFill>
                  <a:schemeClr val="accent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66" name="AutoShape 1">
                  <a:extLst>
                    <a:ext uri="{FF2B5EF4-FFF2-40B4-BE49-F238E27FC236}">
                      <a16:creationId xmlns:a16="http://schemas.microsoft.com/office/drawing/2014/main" id="{24BA0CE5-3832-46D7-A2B7-E453A982A9C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398453" y="5848888"/>
                  <a:ext cx="158105" cy="128492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21600" y="2556"/>
                      </a:moveTo>
                      <a:cubicBezTo>
                        <a:pt x="20805" y="2990"/>
                        <a:pt x="19951" y="3284"/>
                        <a:pt x="19055" y="3415"/>
                      </a:cubicBezTo>
                      <a:cubicBezTo>
                        <a:pt x="19970" y="2740"/>
                        <a:pt x="20673" y="1672"/>
                        <a:pt x="21003" y="399"/>
                      </a:cubicBezTo>
                      <a:cubicBezTo>
                        <a:pt x="20147" y="1023"/>
                        <a:pt x="19199" y="1477"/>
                        <a:pt x="18189" y="1721"/>
                      </a:cubicBezTo>
                      <a:cubicBezTo>
                        <a:pt x="17381" y="662"/>
                        <a:pt x="16229" y="0"/>
                        <a:pt x="14954" y="0"/>
                      </a:cubicBezTo>
                      <a:cubicBezTo>
                        <a:pt x="12507" y="0"/>
                        <a:pt x="10523" y="2441"/>
                        <a:pt x="10523" y="5453"/>
                      </a:cubicBezTo>
                      <a:cubicBezTo>
                        <a:pt x="10523" y="5880"/>
                        <a:pt x="10562" y="6296"/>
                        <a:pt x="10638" y="6695"/>
                      </a:cubicBezTo>
                      <a:cubicBezTo>
                        <a:pt x="6955" y="6468"/>
                        <a:pt x="3690" y="4297"/>
                        <a:pt x="1504" y="998"/>
                      </a:cubicBezTo>
                      <a:cubicBezTo>
                        <a:pt x="1122" y="1803"/>
                        <a:pt x="904" y="2739"/>
                        <a:pt x="904" y="3739"/>
                      </a:cubicBezTo>
                      <a:cubicBezTo>
                        <a:pt x="904" y="5631"/>
                        <a:pt x="1686" y="7300"/>
                        <a:pt x="2876" y="8278"/>
                      </a:cubicBezTo>
                      <a:cubicBezTo>
                        <a:pt x="2149" y="8250"/>
                        <a:pt x="1466" y="8004"/>
                        <a:pt x="868" y="7596"/>
                      </a:cubicBezTo>
                      <a:cubicBezTo>
                        <a:pt x="867" y="7619"/>
                        <a:pt x="867" y="7642"/>
                        <a:pt x="867" y="7665"/>
                      </a:cubicBezTo>
                      <a:cubicBezTo>
                        <a:pt x="867" y="10307"/>
                        <a:pt x="2395" y="12510"/>
                        <a:pt x="4423" y="13011"/>
                      </a:cubicBezTo>
                      <a:cubicBezTo>
                        <a:pt x="4051" y="13136"/>
                        <a:pt x="3659" y="13203"/>
                        <a:pt x="3255" y="13203"/>
                      </a:cubicBezTo>
                      <a:cubicBezTo>
                        <a:pt x="2969" y="13203"/>
                        <a:pt x="2692" y="13169"/>
                        <a:pt x="2421" y="13105"/>
                      </a:cubicBezTo>
                      <a:cubicBezTo>
                        <a:pt x="2985" y="15271"/>
                        <a:pt x="4622" y="16848"/>
                        <a:pt x="6561" y="16892"/>
                      </a:cubicBezTo>
                      <a:cubicBezTo>
                        <a:pt x="5044" y="18355"/>
                        <a:pt x="3134" y="19226"/>
                        <a:pt x="1057" y="19226"/>
                      </a:cubicBezTo>
                      <a:cubicBezTo>
                        <a:pt x="699" y="19226"/>
                        <a:pt x="347" y="19201"/>
                        <a:pt x="0" y="19149"/>
                      </a:cubicBezTo>
                      <a:cubicBezTo>
                        <a:pt x="1961" y="20698"/>
                        <a:pt x="4291" y="21600"/>
                        <a:pt x="6793" y="21600"/>
                      </a:cubicBezTo>
                      <a:cubicBezTo>
                        <a:pt x="14944" y="21600"/>
                        <a:pt x="19401" y="13291"/>
                        <a:pt x="19401" y="6085"/>
                      </a:cubicBezTo>
                      <a:cubicBezTo>
                        <a:pt x="19401" y="5848"/>
                        <a:pt x="19397" y="5613"/>
                        <a:pt x="19389" y="5380"/>
                      </a:cubicBezTo>
                      <a:cubicBezTo>
                        <a:pt x="20255" y="4610"/>
                        <a:pt x="21006" y="3650"/>
                        <a:pt x="21600" y="2556"/>
                      </a:cubicBezTo>
                      <a:cubicBezTo>
                        <a:pt x="21600" y="2556"/>
                        <a:pt x="21600" y="2556"/>
                        <a:pt x="21600" y="2556"/>
                      </a:cubicBezTo>
                      <a:close/>
                      <a:moveTo>
                        <a:pt x="21600" y="2556"/>
                      </a:move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xtLst/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grpSp>
            <p:nvGrpSpPr>
              <p:cNvPr id="159" name="Group 158">
                <a:extLst>
                  <a:ext uri="{FF2B5EF4-FFF2-40B4-BE49-F238E27FC236}">
                    <a16:creationId xmlns:a16="http://schemas.microsoft.com/office/drawing/2014/main" id="{D6B6E7DF-93CA-4CCA-A32C-B33E9B2BB616}"/>
                  </a:ext>
                </a:extLst>
              </p:cNvPr>
              <p:cNvGrpSpPr/>
              <p:nvPr/>
            </p:nvGrpSpPr>
            <p:grpSpPr>
              <a:xfrm>
                <a:off x="4379427" y="5412793"/>
                <a:ext cx="305861" cy="305861"/>
                <a:chOff x="1684215" y="5760204"/>
                <a:chExt cx="305861" cy="305861"/>
              </a:xfrm>
            </p:grpSpPr>
            <p:sp>
              <p:nvSpPr>
                <p:cNvPr id="163" name="Oval 162">
                  <a:extLst>
                    <a:ext uri="{FF2B5EF4-FFF2-40B4-BE49-F238E27FC236}">
                      <a16:creationId xmlns:a16="http://schemas.microsoft.com/office/drawing/2014/main" id="{558A8129-DAAC-4470-A4E9-E1526DD42D3B}"/>
                    </a:ext>
                  </a:extLst>
                </p:cNvPr>
                <p:cNvSpPr/>
                <p:nvPr/>
              </p:nvSpPr>
              <p:spPr>
                <a:xfrm>
                  <a:off x="1684215" y="5760204"/>
                  <a:ext cx="305861" cy="305861"/>
                </a:xfrm>
                <a:prstGeom prst="ellipse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64" name="AutoShape 21">
                  <a:extLst>
                    <a:ext uri="{FF2B5EF4-FFF2-40B4-BE49-F238E27FC236}">
                      <a16:creationId xmlns:a16="http://schemas.microsoft.com/office/drawing/2014/main" id="{4BAD5548-FDF0-453A-8E23-E23616D6729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779016" y="5855006"/>
                  <a:ext cx="116258" cy="116258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18362" y="2163"/>
                      </a:moveTo>
                      <a:lnTo>
                        <a:pt x="18362" y="5400"/>
                      </a:lnTo>
                      <a:lnTo>
                        <a:pt x="16200" y="5400"/>
                      </a:lnTo>
                      <a:cubicBezTo>
                        <a:pt x="15551" y="5400"/>
                        <a:pt x="15119" y="5832"/>
                        <a:pt x="15119" y="6482"/>
                      </a:cubicBezTo>
                      <a:lnTo>
                        <a:pt x="15119" y="8638"/>
                      </a:lnTo>
                      <a:lnTo>
                        <a:pt x="18362" y="8638"/>
                      </a:lnTo>
                      <a:lnTo>
                        <a:pt x="18362" y="11881"/>
                      </a:lnTo>
                      <a:lnTo>
                        <a:pt x="15119" y="11881"/>
                      </a:lnTo>
                      <a:lnTo>
                        <a:pt x="15119" y="19438"/>
                      </a:lnTo>
                      <a:lnTo>
                        <a:pt x="11881" y="19438"/>
                      </a:lnTo>
                      <a:lnTo>
                        <a:pt x="11881" y="11881"/>
                      </a:lnTo>
                      <a:lnTo>
                        <a:pt x="9719" y="11881"/>
                      </a:lnTo>
                      <a:lnTo>
                        <a:pt x="9719" y="8638"/>
                      </a:lnTo>
                      <a:lnTo>
                        <a:pt x="11881" y="8638"/>
                      </a:lnTo>
                      <a:lnTo>
                        <a:pt x="11881" y="5938"/>
                      </a:lnTo>
                      <a:cubicBezTo>
                        <a:pt x="11881" y="3888"/>
                        <a:pt x="13606" y="2163"/>
                        <a:pt x="15662" y="2163"/>
                      </a:cubicBezTo>
                      <a:cubicBezTo>
                        <a:pt x="15662" y="2163"/>
                        <a:pt x="18362" y="2163"/>
                        <a:pt x="18362" y="2163"/>
                      </a:cubicBezTo>
                      <a:close/>
                      <a:moveTo>
                        <a:pt x="19438" y="0"/>
                      </a:moveTo>
                      <a:lnTo>
                        <a:pt x="2163" y="0"/>
                      </a:lnTo>
                      <a:cubicBezTo>
                        <a:pt x="971" y="0"/>
                        <a:pt x="0" y="971"/>
                        <a:pt x="0" y="2163"/>
                      </a:cubicBezTo>
                      <a:lnTo>
                        <a:pt x="0" y="19438"/>
                      </a:lnTo>
                      <a:cubicBezTo>
                        <a:pt x="0" y="20630"/>
                        <a:pt x="971" y="21600"/>
                        <a:pt x="2163" y="21600"/>
                      </a:cubicBezTo>
                      <a:lnTo>
                        <a:pt x="19438" y="21600"/>
                      </a:lnTo>
                      <a:cubicBezTo>
                        <a:pt x="20630" y="21600"/>
                        <a:pt x="21600" y="20630"/>
                        <a:pt x="21600" y="19438"/>
                      </a:cubicBezTo>
                      <a:lnTo>
                        <a:pt x="21600" y="2163"/>
                      </a:lnTo>
                      <a:cubicBezTo>
                        <a:pt x="21600" y="971"/>
                        <a:pt x="20630" y="0"/>
                        <a:pt x="19438" y="0"/>
                      </a:cubicBezTo>
                      <a:cubicBezTo>
                        <a:pt x="19438" y="0"/>
                        <a:pt x="19438" y="0"/>
                        <a:pt x="19438" y="0"/>
                      </a:cubicBezTo>
                      <a:close/>
                      <a:moveTo>
                        <a:pt x="19438" y="0"/>
                      </a:move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grpSp>
            <p:nvGrpSpPr>
              <p:cNvPr id="160" name="Group 159">
                <a:extLst>
                  <a:ext uri="{FF2B5EF4-FFF2-40B4-BE49-F238E27FC236}">
                    <a16:creationId xmlns:a16="http://schemas.microsoft.com/office/drawing/2014/main" id="{5D8C24F1-20E5-40E4-8D0C-EF5400D23606}"/>
                  </a:ext>
                </a:extLst>
              </p:cNvPr>
              <p:cNvGrpSpPr/>
              <p:nvPr/>
            </p:nvGrpSpPr>
            <p:grpSpPr>
              <a:xfrm>
                <a:off x="4705911" y="5412792"/>
                <a:ext cx="305861" cy="305861"/>
                <a:chOff x="2177216" y="5760204"/>
                <a:chExt cx="305861" cy="305861"/>
              </a:xfrm>
            </p:grpSpPr>
            <p:sp>
              <p:nvSpPr>
                <p:cNvPr id="161" name="Oval 160">
                  <a:extLst>
                    <a:ext uri="{FF2B5EF4-FFF2-40B4-BE49-F238E27FC236}">
                      <a16:creationId xmlns:a16="http://schemas.microsoft.com/office/drawing/2014/main" id="{EF7D761C-5563-48F1-A2B7-993A2859E477}"/>
                    </a:ext>
                  </a:extLst>
                </p:cNvPr>
                <p:cNvSpPr/>
                <p:nvPr/>
              </p:nvSpPr>
              <p:spPr>
                <a:xfrm>
                  <a:off x="2177216" y="5760204"/>
                  <a:ext cx="305861" cy="305861"/>
                </a:xfrm>
                <a:prstGeom prst="ellipse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62" name="AutoShape 18">
                  <a:extLst>
                    <a:ext uri="{FF2B5EF4-FFF2-40B4-BE49-F238E27FC236}">
                      <a16:creationId xmlns:a16="http://schemas.microsoft.com/office/drawing/2014/main" id="{8652DAA9-11DB-4C8D-B3DA-E2B8B3772F1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43592" y="5857843"/>
                  <a:ext cx="173108" cy="110583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574" h="21486">
                      <a:moveTo>
                        <a:pt x="21169" y="9121"/>
                      </a:moveTo>
                      <a:lnTo>
                        <a:pt x="19513" y="9121"/>
                      </a:lnTo>
                      <a:lnTo>
                        <a:pt x="19513" y="6544"/>
                      </a:lnTo>
                      <a:cubicBezTo>
                        <a:pt x="19513" y="6195"/>
                        <a:pt x="19331" y="5914"/>
                        <a:pt x="19108" y="5914"/>
                      </a:cubicBezTo>
                      <a:lnTo>
                        <a:pt x="17714" y="5914"/>
                      </a:lnTo>
                      <a:cubicBezTo>
                        <a:pt x="17491" y="5914"/>
                        <a:pt x="17309" y="6195"/>
                        <a:pt x="17309" y="6544"/>
                      </a:cubicBezTo>
                      <a:lnTo>
                        <a:pt x="17309" y="9121"/>
                      </a:lnTo>
                      <a:lnTo>
                        <a:pt x="15653" y="9121"/>
                      </a:lnTo>
                      <a:cubicBezTo>
                        <a:pt x="15428" y="9121"/>
                        <a:pt x="15247" y="9404"/>
                        <a:pt x="15247" y="9753"/>
                      </a:cubicBezTo>
                      <a:lnTo>
                        <a:pt x="15247" y="11921"/>
                      </a:lnTo>
                      <a:cubicBezTo>
                        <a:pt x="15247" y="12270"/>
                        <a:pt x="15428" y="12553"/>
                        <a:pt x="15653" y="12553"/>
                      </a:cubicBezTo>
                      <a:lnTo>
                        <a:pt x="17309" y="12553"/>
                      </a:lnTo>
                      <a:lnTo>
                        <a:pt x="17309" y="15130"/>
                      </a:lnTo>
                      <a:cubicBezTo>
                        <a:pt x="17309" y="15479"/>
                        <a:pt x="17491" y="15762"/>
                        <a:pt x="17714" y="15762"/>
                      </a:cubicBezTo>
                      <a:lnTo>
                        <a:pt x="19108" y="15762"/>
                      </a:lnTo>
                      <a:cubicBezTo>
                        <a:pt x="19331" y="15762"/>
                        <a:pt x="19513" y="15479"/>
                        <a:pt x="19513" y="15130"/>
                      </a:cubicBezTo>
                      <a:lnTo>
                        <a:pt x="19513" y="12553"/>
                      </a:lnTo>
                      <a:lnTo>
                        <a:pt x="21169" y="12553"/>
                      </a:lnTo>
                      <a:cubicBezTo>
                        <a:pt x="21393" y="12553"/>
                        <a:pt x="21574" y="12270"/>
                        <a:pt x="21574" y="11921"/>
                      </a:cubicBezTo>
                      <a:lnTo>
                        <a:pt x="21574" y="9753"/>
                      </a:lnTo>
                      <a:cubicBezTo>
                        <a:pt x="21574" y="9404"/>
                        <a:pt x="21393" y="9121"/>
                        <a:pt x="21169" y="9121"/>
                      </a:cubicBezTo>
                      <a:close/>
                      <a:moveTo>
                        <a:pt x="7107" y="9603"/>
                      </a:moveTo>
                      <a:lnTo>
                        <a:pt x="7107" y="12241"/>
                      </a:lnTo>
                      <a:cubicBezTo>
                        <a:pt x="7107" y="12637"/>
                        <a:pt x="7314" y="12960"/>
                        <a:pt x="7569" y="12960"/>
                      </a:cubicBezTo>
                      <a:lnTo>
                        <a:pt x="10940" y="12960"/>
                      </a:lnTo>
                      <a:cubicBezTo>
                        <a:pt x="10349" y="15563"/>
                        <a:pt x="8746" y="17430"/>
                        <a:pt x="6870" y="17408"/>
                      </a:cubicBezTo>
                      <a:cubicBezTo>
                        <a:pt x="4594" y="17382"/>
                        <a:pt x="2712" y="14548"/>
                        <a:pt x="2623" y="11008"/>
                      </a:cubicBezTo>
                      <a:cubicBezTo>
                        <a:pt x="2529" y="7212"/>
                        <a:pt x="4485" y="4078"/>
                        <a:pt x="6902" y="4078"/>
                      </a:cubicBezTo>
                      <a:cubicBezTo>
                        <a:pt x="8007" y="4078"/>
                        <a:pt x="9016" y="4733"/>
                        <a:pt x="9776" y="5808"/>
                      </a:cubicBezTo>
                      <a:cubicBezTo>
                        <a:pt x="9957" y="6063"/>
                        <a:pt x="10231" y="6064"/>
                        <a:pt x="10409" y="5804"/>
                      </a:cubicBezTo>
                      <a:lnTo>
                        <a:pt x="11647" y="3991"/>
                      </a:lnTo>
                      <a:cubicBezTo>
                        <a:pt x="11840" y="3707"/>
                        <a:pt x="11840" y="3228"/>
                        <a:pt x="11648" y="2944"/>
                      </a:cubicBezTo>
                      <a:cubicBezTo>
                        <a:pt x="10442" y="1165"/>
                        <a:pt x="8824" y="57"/>
                        <a:pt x="7040" y="2"/>
                      </a:cubicBezTo>
                      <a:cubicBezTo>
                        <a:pt x="3235" y="-114"/>
                        <a:pt x="27" y="4743"/>
                        <a:pt x="0" y="10667"/>
                      </a:cubicBezTo>
                      <a:cubicBezTo>
                        <a:pt x="-26" y="16636"/>
                        <a:pt x="3074" y="21486"/>
                        <a:pt x="6902" y="21486"/>
                      </a:cubicBezTo>
                      <a:cubicBezTo>
                        <a:pt x="10584" y="21486"/>
                        <a:pt x="13591" y="16999"/>
                        <a:pt x="13793" y="11347"/>
                      </a:cubicBezTo>
                      <a:cubicBezTo>
                        <a:pt x="13798" y="11277"/>
                        <a:pt x="13802" y="8882"/>
                        <a:pt x="13802" y="8882"/>
                      </a:cubicBezTo>
                      <a:lnTo>
                        <a:pt x="7569" y="8882"/>
                      </a:lnTo>
                      <a:cubicBezTo>
                        <a:pt x="7314" y="8882"/>
                        <a:pt x="7107" y="9205"/>
                        <a:pt x="7107" y="9603"/>
                      </a:cubicBezTo>
                      <a:close/>
                      <a:moveTo>
                        <a:pt x="7107" y="9603"/>
                      </a:move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 dirty="0"/>
                </a:p>
              </p:txBody>
            </p:sp>
          </p:grpSp>
        </p:grpSp>
        <p:sp>
          <p:nvSpPr>
            <p:cNvPr id="157" name="TextBox 156">
              <a:extLst>
                <a:ext uri="{FF2B5EF4-FFF2-40B4-BE49-F238E27FC236}">
                  <a16:creationId xmlns:a16="http://schemas.microsoft.com/office/drawing/2014/main" id="{0D002526-D62D-4F5D-AE46-BA45CEB54D4F}"/>
                </a:ext>
              </a:extLst>
            </p:cNvPr>
            <p:cNvSpPr txBox="1"/>
            <p:nvPr/>
          </p:nvSpPr>
          <p:spPr>
            <a:xfrm>
              <a:off x="840882" y="4215933"/>
              <a:ext cx="2540947" cy="42575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300"/>
                </a:lnSpc>
              </a:pPr>
              <a:r>
                <a:rPr lang="en-US" sz="1000" b="1" spc="200" dirty="0">
                  <a:latin typeface="Roboto Slab" pitchFamily="2" charset="0"/>
                  <a:ea typeface="Roboto Slab" pitchFamily="2" charset="0"/>
                </a:rPr>
                <a:t>www.website/ fb/ you tube/</a:t>
              </a:r>
            </a:p>
            <a:p>
              <a:pPr>
                <a:lnSpc>
                  <a:spcPts val="1300"/>
                </a:lnSpc>
              </a:pPr>
              <a:r>
                <a:rPr lang="en-US" sz="1000" b="1" spc="200" dirty="0">
                  <a:latin typeface="Roboto Slab" pitchFamily="2" charset="0"/>
                  <a:ea typeface="Roboto Slab" pitchFamily="2" charset="0"/>
                </a:rPr>
                <a:t>company name.com</a:t>
              </a:r>
            </a:p>
          </p:txBody>
        </p:sp>
        <p:grpSp>
          <p:nvGrpSpPr>
            <p:cNvPr id="174" name="Group 173">
              <a:extLst>
                <a:ext uri="{FF2B5EF4-FFF2-40B4-BE49-F238E27FC236}">
                  <a16:creationId xmlns:a16="http://schemas.microsoft.com/office/drawing/2014/main" id="{F2796D35-1868-4ED3-BB24-24F424471663}"/>
                </a:ext>
              </a:extLst>
            </p:cNvPr>
            <p:cNvGrpSpPr/>
            <p:nvPr/>
          </p:nvGrpSpPr>
          <p:grpSpPr>
            <a:xfrm>
              <a:off x="840881" y="1974060"/>
              <a:ext cx="3106770" cy="1737249"/>
              <a:chOff x="840881" y="1727317"/>
              <a:chExt cx="3106770" cy="1737249"/>
            </a:xfrm>
          </p:grpSpPr>
          <p:grpSp>
            <p:nvGrpSpPr>
              <p:cNvPr id="168" name="Group 167">
                <a:extLst>
                  <a:ext uri="{FF2B5EF4-FFF2-40B4-BE49-F238E27FC236}">
                    <a16:creationId xmlns:a16="http://schemas.microsoft.com/office/drawing/2014/main" id="{EC57783D-C680-4CE4-A63A-6EA4DD012967}"/>
                  </a:ext>
                </a:extLst>
              </p:cNvPr>
              <p:cNvGrpSpPr/>
              <p:nvPr/>
            </p:nvGrpSpPr>
            <p:grpSpPr>
              <a:xfrm>
                <a:off x="840881" y="1727317"/>
                <a:ext cx="3106770" cy="682781"/>
                <a:chOff x="2468336" y="1925550"/>
                <a:chExt cx="2564202" cy="682781"/>
              </a:xfrm>
            </p:grpSpPr>
            <p:sp>
              <p:nvSpPr>
                <p:cNvPr id="170" name="TextBox 169">
                  <a:extLst>
                    <a:ext uri="{FF2B5EF4-FFF2-40B4-BE49-F238E27FC236}">
                      <a16:creationId xmlns:a16="http://schemas.microsoft.com/office/drawing/2014/main" id="{BB06C0F0-DFA5-440B-B24C-30B2E82A20C5}"/>
                    </a:ext>
                  </a:extLst>
                </p:cNvPr>
                <p:cNvSpPr txBox="1"/>
                <p:nvPr/>
              </p:nvSpPr>
              <p:spPr>
                <a:xfrm>
                  <a:off x="2468336" y="1925550"/>
                  <a:ext cx="1378857" cy="40011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2000" b="1" spc="200" dirty="0">
                      <a:latin typeface="Roboto Slab" pitchFamily="2" charset="0"/>
                      <a:ea typeface="Roboto Slab" pitchFamily="2" charset="0"/>
                    </a:rPr>
                    <a:t>HELLO”</a:t>
                  </a:r>
                </a:p>
              </p:txBody>
            </p:sp>
            <p:sp>
              <p:nvSpPr>
                <p:cNvPr id="171" name="TextBox 170">
                  <a:extLst>
                    <a:ext uri="{FF2B5EF4-FFF2-40B4-BE49-F238E27FC236}">
                      <a16:creationId xmlns:a16="http://schemas.microsoft.com/office/drawing/2014/main" id="{FF62B7CD-04E3-44C4-AAF7-BC5B5C84DADE}"/>
                    </a:ext>
                  </a:extLst>
                </p:cNvPr>
                <p:cNvSpPr txBox="1"/>
                <p:nvPr/>
              </p:nvSpPr>
              <p:spPr>
                <a:xfrm>
                  <a:off x="2468337" y="2269777"/>
                  <a:ext cx="2564201" cy="33855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600" dirty="0" err="1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Roboto Slab" pitchFamily="2" charset="0"/>
                      <a:ea typeface="Roboto Slab" pitchFamily="2" charset="0"/>
                    </a:rPr>
                    <a:t>Iam</a:t>
                  </a:r>
                  <a:r>
                    <a:rPr lang="en-US" sz="1600" dirty="0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Roboto Slab" pitchFamily="2" charset="0"/>
                      <a:ea typeface="Roboto Slab" pitchFamily="2" charset="0"/>
                    </a:rPr>
                    <a:t> John Deo, Your Presenter!</a:t>
                  </a:r>
                </a:p>
              </p:txBody>
            </p:sp>
          </p:grpSp>
          <p:sp>
            <p:nvSpPr>
              <p:cNvPr id="169" name="Rectangle 9">
                <a:extLst>
                  <a:ext uri="{FF2B5EF4-FFF2-40B4-BE49-F238E27FC236}">
                    <a16:creationId xmlns:a16="http://schemas.microsoft.com/office/drawing/2014/main" id="{FA630B08-60A2-49BF-A2DF-9227B6BAD5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7262" y="2643863"/>
                <a:ext cx="3010389" cy="82070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4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image of professionalism and lorem to reliability. By using simple alignments are This letterhead design is meant to project an image professionalism</a:t>
                </a:r>
              </a:p>
            </p:txBody>
          </p:sp>
        </p:grpSp>
        <p:cxnSp>
          <p:nvCxnSpPr>
            <p:cNvPr id="172" name="Straight Connector 171">
              <a:extLst>
                <a:ext uri="{FF2B5EF4-FFF2-40B4-BE49-F238E27FC236}">
                  <a16:creationId xmlns:a16="http://schemas.microsoft.com/office/drawing/2014/main" id="{57E647B9-D488-4821-B113-BAFC4F416DC8}"/>
                </a:ext>
              </a:extLst>
            </p:cNvPr>
            <p:cNvCxnSpPr>
              <a:cxnSpLocks/>
            </p:cNvCxnSpPr>
            <p:nvPr/>
          </p:nvCxnSpPr>
          <p:spPr>
            <a:xfrm>
              <a:off x="937262" y="3991994"/>
              <a:ext cx="2749367" cy="0"/>
            </a:xfrm>
            <a:prstGeom prst="line">
              <a:avLst/>
            </a:prstGeom>
            <a:ln w="127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4AB66A6-6AE7-4BF7-8FFD-D4A2F43B361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62916717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3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1B89009F-0731-4D1A-8FEE-880BEC9E55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2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About Us</a:t>
            </a:r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20F4DA65-7317-462E-8D0C-DEDD4CE15EFF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  <a:endParaRPr lang="en-US" dirty="0"/>
          </a:p>
        </p:txBody>
      </p:sp>
      <p:sp>
        <p:nvSpPr>
          <p:cNvPr id="18" name="Parallelogram 17">
            <a:extLst>
              <a:ext uri="{FF2B5EF4-FFF2-40B4-BE49-F238E27FC236}">
                <a16:creationId xmlns:a16="http://schemas.microsoft.com/office/drawing/2014/main" id="{170EC1ED-60D2-4700-BDFB-005E746979BF}"/>
              </a:ext>
            </a:extLst>
          </p:cNvPr>
          <p:cNvSpPr/>
          <p:nvPr/>
        </p:nvSpPr>
        <p:spPr>
          <a:xfrm>
            <a:off x="5588000" y="1899377"/>
            <a:ext cx="4702629" cy="3803402"/>
          </a:xfrm>
          <a:prstGeom prst="parallelogram">
            <a:avLst/>
          </a:prstGeom>
          <a:solidFill>
            <a:srgbClr val="FAA61A">
              <a:alpha val="8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2AEEF377-A206-49A7-BA72-7BBAFD75D30D}"/>
              </a:ext>
            </a:extLst>
          </p:cNvPr>
          <p:cNvGrpSpPr/>
          <p:nvPr/>
        </p:nvGrpSpPr>
        <p:grpSpPr>
          <a:xfrm>
            <a:off x="6729461" y="2867830"/>
            <a:ext cx="2419706" cy="1866496"/>
            <a:chOff x="6943091" y="2798058"/>
            <a:chExt cx="2419706" cy="1866496"/>
          </a:xfrm>
        </p:grpSpPr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17BD85F-ED7B-4252-B7A9-E2D7803A1888}"/>
                </a:ext>
              </a:extLst>
            </p:cNvPr>
            <p:cNvSpPr txBox="1"/>
            <p:nvPr/>
          </p:nvSpPr>
          <p:spPr>
            <a:xfrm>
              <a:off x="6943091" y="2798058"/>
              <a:ext cx="1927860" cy="6309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5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We Provide</a:t>
              </a:r>
            </a:p>
            <a:p>
              <a:r>
                <a:rPr lang="en-US" sz="9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Best Solution Your Business</a:t>
              </a:r>
            </a:p>
          </p:txBody>
        </p:sp>
        <p:sp>
          <p:nvSpPr>
            <p:cNvPr id="40" name="Rectangle 9">
              <a:extLst>
                <a:ext uri="{FF2B5EF4-FFF2-40B4-BE49-F238E27FC236}">
                  <a16:creationId xmlns:a16="http://schemas.microsoft.com/office/drawing/2014/main" id="{4B96E44C-AD14-48BD-AEE1-D98265743BCB}"/>
                </a:ext>
              </a:extLst>
            </p:cNvPr>
            <p:cNvSpPr>
              <a:spLocks/>
            </p:cNvSpPr>
            <p:nvPr/>
          </p:nvSpPr>
          <p:spPr bwMode="auto">
            <a:xfrm>
              <a:off x="7038341" y="3540604"/>
              <a:ext cx="2324456" cy="11239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to project an image of professionalism and lorem to reliability. By using simple alignments are This letterhead design is meant to project an image of professionalism and lorem to</a:t>
              </a:r>
            </a:p>
          </p:txBody>
        </p: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A429EF0B-54D2-43B4-A274-E1CC84E22A82}"/>
                </a:ext>
              </a:extLst>
            </p:cNvPr>
            <p:cNvCxnSpPr>
              <a:cxnSpLocks/>
            </p:cNvCxnSpPr>
            <p:nvPr/>
          </p:nvCxnSpPr>
          <p:spPr>
            <a:xfrm>
              <a:off x="7038341" y="3483451"/>
              <a:ext cx="410209" cy="0"/>
            </a:xfrm>
            <a:prstGeom prst="line">
              <a:avLst/>
            </a:prstGeom>
            <a:ln w="127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4874370-0640-4014-AD52-449C8D98905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1600679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00">
        <p14:prism/>
      </p:transition>
    </mc:Choice>
    <mc:Fallback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0AB6EFBF-4D7E-4E56-9E36-CC5CCC84615E}"/>
              </a:ext>
            </a:extLst>
          </p:cNvPr>
          <p:cNvSpPr/>
          <p:nvPr/>
        </p:nvSpPr>
        <p:spPr>
          <a:xfrm rot="5400000" flipH="1">
            <a:off x="4473597" y="2168548"/>
            <a:ext cx="1668055" cy="1531032"/>
          </a:xfrm>
          <a:custGeom>
            <a:avLst/>
            <a:gdLst>
              <a:gd name="connsiteX0" fmla="*/ 1668055 w 1668055"/>
              <a:gd name="connsiteY0" fmla="*/ 1531032 h 1531032"/>
              <a:gd name="connsiteX1" fmla="*/ 1668055 w 1668055"/>
              <a:gd name="connsiteY1" fmla="*/ 0 h 1531032"/>
              <a:gd name="connsiteX2" fmla="*/ 0 w 1668055"/>
              <a:gd name="connsiteY2" fmla="*/ 0 h 1531032"/>
              <a:gd name="connsiteX3" fmla="*/ 0 w 1668055"/>
              <a:gd name="connsiteY3" fmla="*/ 1531032 h 1531032"/>
              <a:gd name="connsiteX4" fmla="*/ 1668055 w 1668055"/>
              <a:gd name="connsiteY4" fmla="*/ 1531032 h 15310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68055" h="1531032">
                <a:moveTo>
                  <a:pt x="1668055" y="1531032"/>
                </a:moveTo>
                <a:lnTo>
                  <a:pt x="1668055" y="0"/>
                </a:lnTo>
                <a:lnTo>
                  <a:pt x="0" y="0"/>
                </a:lnTo>
                <a:lnTo>
                  <a:pt x="0" y="1531032"/>
                </a:lnTo>
                <a:lnTo>
                  <a:pt x="1668055" y="1531032"/>
                </a:lnTo>
                <a:close/>
              </a:path>
            </a:pathLst>
          </a:custGeom>
          <a:solidFill>
            <a:srgbClr val="E11B22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4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46" name="Freeform: Shape 45">
            <a:extLst>
              <a:ext uri="{FF2B5EF4-FFF2-40B4-BE49-F238E27FC236}">
                <a16:creationId xmlns:a16="http://schemas.microsoft.com/office/drawing/2014/main" id="{6015A069-59B2-4778-9FB2-9ACC580C79C2}"/>
              </a:ext>
            </a:extLst>
          </p:cNvPr>
          <p:cNvSpPr/>
          <p:nvPr/>
        </p:nvSpPr>
        <p:spPr>
          <a:xfrm rot="5400000" flipH="1">
            <a:off x="4473597" y="3882322"/>
            <a:ext cx="1668055" cy="1531032"/>
          </a:xfrm>
          <a:custGeom>
            <a:avLst/>
            <a:gdLst>
              <a:gd name="connsiteX0" fmla="*/ 1668055 w 1668055"/>
              <a:gd name="connsiteY0" fmla="*/ 1531032 h 1531032"/>
              <a:gd name="connsiteX1" fmla="*/ 1668055 w 1668055"/>
              <a:gd name="connsiteY1" fmla="*/ 0 h 1531032"/>
              <a:gd name="connsiteX2" fmla="*/ 0 w 1668055"/>
              <a:gd name="connsiteY2" fmla="*/ 0 h 1531032"/>
              <a:gd name="connsiteX3" fmla="*/ 0 w 1668055"/>
              <a:gd name="connsiteY3" fmla="*/ 1531032 h 1531032"/>
              <a:gd name="connsiteX4" fmla="*/ 1668055 w 1668055"/>
              <a:gd name="connsiteY4" fmla="*/ 1531032 h 15310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68055" h="1531032">
                <a:moveTo>
                  <a:pt x="1668055" y="1531032"/>
                </a:moveTo>
                <a:lnTo>
                  <a:pt x="1668055" y="0"/>
                </a:lnTo>
                <a:lnTo>
                  <a:pt x="0" y="0"/>
                </a:lnTo>
                <a:lnTo>
                  <a:pt x="0" y="1531032"/>
                </a:lnTo>
                <a:lnTo>
                  <a:pt x="1668055" y="1531032"/>
                </a:lnTo>
                <a:close/>
              </a:path>
            </a:pathLst>
          </a:custGeom>
          <a:solidFill>
            <a:srgbClr val="222A35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1B89009F-0731-4D1A-8FEE-880BEC9E55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2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Service</a:t>
            </a:r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20F4DA65-7317-462E-8D0C-DEDD4CE15EFF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  <a:endParaRPr lang="en-US" dirty="0"/>
          </a:p>
        </p:txBody>
      </p:sp>
      <p:sp>
        <p:nvSpPr>
          <p:cNvPr id="25" name="Freeform 9">
            <a:extLst>
              <a:ext uri="{FF2B5EF4-FFF2-40B4-BE49-F238E27FC236}">
                <a16:creationId xmlns:a16="http://schemas.microsoft.com/office/drawing/2014/main" id="{6EB977E1-E68E-4B65-AB0E-9DA60484FB37}"/>
              </a:ext>
            </a:extLst>
          </p:cNvPr>
          <p:cNvSpPr>
            <a:spLocks noEditPoints="1"/>
          </p:cNvSpPr>
          <p:nvPr/>
        </p:nvSpPr>
        <p:spPr bwMode="auto">
          <a:xfrm>
            <a:off x="4986628" y="2605400"/>
            <a:ext cx="641992" cy="657328"/>
          </a:xfrm>
          <a:custGeom>
            <a:avLst/>
            <a:gdLst>
              <a:gd name="T0" fmla="*/ 105 w 129"/>
              <a:gd name="T1" fmla="*/ 89 h 130"/>
              <a:gd name="T2" fmla="*/ 97 w 129"/>
              <a:gd name="T3" fmla="*/ 89 h 130"/>
              <a:gd name="T4" fmla="*/ 80 w 129"/>
              <a:gd name="T5" fmla="*/ 73 h 130"/>
              <a:gd name="T6" fmla="*/ 80 w 129"/>
              <a:gd name="T7" fmla="*/ 68 h 130"/>
              <a:gd name="T8" fmla="*/ 88 w 129"/>
              <a:gd name="T9" fmla="*/ 53 h 130"/>
              <a:gd name="T10" fmla="*/ 90 w 129"/>
              <a:gd name="T11" fmla="*/ 51 h 130"/>
              <a:gd name="T12" fmla="*/ 91 w 129"/>
              <a:gd name="T13" fmla="*/ 39 h 130"/>
              <a:gd name="T14" fmla="*/ 90 w 129"/>
              <a:gd name="T15" fmla="*/ 37 h 130"/>
              <a:gd name="T16" fmla="*/ 90 w 129"/>
              <a:gd name="T17" fmla="*/ 23 h 130"/>
              <a:gd name="T18" fmla="*/ 85 w 129"/>
              <a:gd name="T19" fmla="*/ 7 h 130"/>
              <a:gd name="T20" fmla="*/ 72 w 129"/>
              <a:gd name="T21" fmla="*/ 1 h 130"/>
              <a:gd name="T22" fmla="*/ 55 w 129"/>
              <a:gd name="T23" fmla="*/ 1 h 130"/>
              <a:gd name="T24" fmla="*/ 42 w 129"/>
              <a:gd name="T25" fmla="*/ 10 h 130"/>
              <a:gd name="T26" fmla="*/ 38 w 129"/>
              <a:gd name="T27" fmla="*/ 23 h 130"/>
              <a:gd name="T28" fmla="*/ 38 w 129"/>
              <a:gd name="T29" fmla="*/ 37 h 130"/>
              <a:gd name="T30" fmla="*/ 37 w 129"/>
              <a:gd name="T31" fmla="*/ 40 h 130"/>
              <a:gd name="T32" fmla="*/ 39 w 129"/>
              <a:gd name="T33" fmla="*/ 52 h 130"/>
              <a:gd name="T34" fmla="*/ 41 w 129"/>
              <a:gd name="T35" fmla="*/ 55 h 130"/>
              <a:gd name="T36" fmla="*/ 48 w 129"/>
              <a:gd name="T37" fmla="*/ 68 h 130"/>
              <a:gd name="T38" fmla="*/ 48 w 129"/>
              <a:gd name="T39" fmla="*/ 73 h 130"/>
              <a:gd name="T40" fmla="*/ 32 w 129"/>
              <a:gd name="T41" fmla="*/ 89 h 130"/>
              <a:gd name="T42" fmla="*/ 24 w 129"/>
              <a:gd name="T43" fmla="*/ 89 h 130"/>
              <a:gd name="T44" fmla="*/ 0 w 129"/>
              <a:gd name="T45" fmla="*/ 113 h 130"/>
              <a:gd name="T46" fmla="*/ 0 w 129"/>
              <a:gd name="T47" fmla="*/ 122 h 130"/>
              <a:gd name="T48" fmla="*/ 8 w 129"/>
              <a:gd name="T49" fmla="*/ 130 h 130"/>
              <a:gd name="T50" fmla="*/ 121 w 129"/>
              <a:gd name="T51" fmla="*/ 130 h 130"/>
              <a:gd name="T52" fmla="*/ 129 w 129"/>
              <a:gd name="T53" fmla="*/ 122 h 130"/>
              <a:gd name="T54" fmla="*/ 129 w 129"/>
              <a:gd name="T55" fmla="*/ 113 h 130"/>
              <a:gd name="T56" fmla="*/ 105 w 129"/>
              <a:gd name="T57" fmla="*/ 89 h 130"/>
              <a:gd name="T58" fmla="*/ 105 w 129"/>
              <a:gd name="T59" fmla="*/ 89 h 130"/>
              <a:gd name="T60" fmla="*/ 105 w 129"/>
              <a:gd name="T61" fmla="*/ 89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29" h="130">
                <a:moveTo>
                  <a:pt x="105" y="89"/>
                </a:moveTo>
                <a:cubicBezTo>
                  <a:pt x="97" y="89"/>
                  <a:pt x="97" y="89"/>
                  <a:pt x="97" y="89"/>
                </a:cubicBezTo>
                <a:cubicBezTo>
                  <a:pt x="88" y="89"/>
                  <a:pt x="80" y="82"/>
                  <a:pt x="80" y="73"/>
                </a:cubicBezTo>
                <a:cubicBezTo>
                  <a:pt x="80" y="68"/>
                  <a:pt x="80" y="68"/>
                  <a:pt x="80" y="68"/>
                </a:cubicBezTo>
                <a:cubicBezTo>
                  <a:pt x="84" y="64"/>
                  <a:pt x="87" y="59"/>
                  <a:pt x="88" y="53"/>
                </a:cubicBezTo>
                <a:cubicBezTo>
                  <a:pt x="88" y="52"/>
                  <a:pt x="89" y="52"/>
                  <a:pt x="90" y="51"/>
                </a:cubicBezTo>
                <a:cubicBezTo>
                  <a:pt x="93" y="48"/>
                  <a:pt x="94" y="43"/>
                  <a:pt x="91" y="39"/>
                </a:cubicBezTo>
                <a:cubicBezTo>
                  <a:pt x="91" y="39"/>
                  <a:pt x="90" y="38"/>
                  <a:pt x="90" y="37"/>
                </a:cubicBezTo>
                <a:cubicBezTo>
                  <a:pt x="90" y="33"/>
                  <a:pt x="90" y="28"/>
                  <a:pt x="90" y="23"/>
                </a:cubicBezTo>
                <a:cubicBezTo>
                  <a:pt x="90" y="18"/>
                  <a:pt x="89" y="12"/>
                  <a:pt x="85" y="7"/>
                </a:cubicBezTo>
                <a:cubicBezTo>
                  <a:pt x="81" y="4"/>
                  <a:pt x="77" y="2"/>
                  <a:pt x="72" y="1"/>
                </a:cubicBezTo>
                <a:cubicBezTo>
                  <a:pt x="66" y="0"/>
                  <a:pt x="60" y="0"/>
                  <a:pt x="55" y="1"/>
                </a:cubicBezTo>
                <a:cubicBezTo>
                  <a:pt x="50" y="3"/>
                  <a:pt x="45" y="6"/>
                  <a:pt x="42" y="10"/>
                </a:cubicBezTo>
                <a:cubicBezTo>
                  <a:pt x="40" y="14"/>
                  <a:pt x="38" y="18"/>
                  <a:pt x="38" y="23"/>
                </a:cubicBezTo>
                <a:cubicBezTo>
                  <a:pt x="38" y="28"/>
                  <a:pt x="38" y="32"/>
                  <a:pt x="38" y="37"/>
                </a:cubicBezTo>
                <a:cubicBezTo>
                  <a:pt x="38" y="38"/>
                  <a:pt x="38" y="39"/>
                  <a:pt x="37" y="40"/>
                </a:cubicBezTo>
                <a:cubicBezTo>
                  <a:pt x="35" y="44"/>
                  <a:pt x="36" y="49"/>
                  <a:pt x="39" y="52"/>
                </a:cubicBezTo>
                <a:cubicBezTo>
                  <a:pt x="40" y="53"/>
                  <a:pt x="41" y="54"/>
                  <a:pt x="41" y="55"/>
                </a:cubicBezTo>
                <a:cubicBezTo>
                  <a:pt x="42" y="59"/>
                  <a:pt x="45" y="64"/>
                  <a:pt x="48" y="68"/>
                </a:cubicBezTo>
                <a:cubicBezTo>
                  <a:pt x="48" y="73"/>
                  <a:pt x="48" y="73"/>
                  <a:pt x="48" y="73"/>
                </a:cubicBezTo>
                <a:cubicBezTo>
                  <a:pt x="48" y="82"/>
                  <a:pt x="41" y="89"/>
                  <a:pt x="32" y="89"/>
                </a:cubicBezTo>
                <a:cubicBezTo>
                  <a:pt x="24" y="89"/>
                  <a:pt x="24" y="89"/>
                  <a:pt x="24" y="89"/>
                </a:cubicBezTo>
                <a:cubicBezTo>
                  <a:pt x="24" y="89"/>
                  <a:pt x="9" y="93"/>
                  <a:pt x="0" y="113"/>
                </a:cubicBezTo>
                <a:cubicBezTo>
                  <a:pt x="0" y="122"/>
                  <a:pt x="0" y="122"/>
                  <a:pt x="0" y="122"/>
                </a:cubicBezTo>
                <a:cubicBezTo>
                  <a:pt x="0" y="126"/>
                  <a:pt x="3" y="130"/>
                  <a:pt x="8" y="130"/>
                </a:cubicBezTo>
                <a:cubicBezTo>
                  <a:pt x="121" y="130"/>
                  <a:pt x="121" y="130"/>
                  <a:pt x="121" y="130"/>
                </a:cubicBezTo>
                <a:cubicBezTo>
                  <a:pt x="125" y="130"/>
                  <a:pt x="129" y="126"/>
                  <a:pt x="129" y="122"/>
                </a:cubicBezTo>
                <a:cubicBezTo>
                  <a:pt x="129" y="113"/>
                  <a:pt x="129" y="113"/>
                  <a:pt x="129" y="113"/>
                </a:cubicBezTo>
                <a:cubicBezTo>
                  <a:pt x="119" y="93"/>
                  <a:pt x="105" y="89"/>
                  <a:pt x="105" y="89"/>
                </a:cubicBezTo>
                <a:close/>
                <a:moveTo>
                  <a:pt x="105" y="89"/>
                </a:moveTo>
                <a:cubicBezTo>
                  <a:pt x="105" y="89"/>
                  <a:pt x="105" y="89"/>
                  <a:pt x="105" y="89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93C889B8-1DC8-4772-A798-3D74577B7E58}"/>
              </a:ext>
            </a:extLst>
          </p:cNvPr>
          <p:cNvSpPr/>
          <p:nvPr/>
        </p:nvSpPr>
        <p:spPr>
          <a:xfrm rot="5400000" flipH="1">
            <a:off x="6050350" y="2168548"/>
            <a:ext cx="1668055" cy="1531032"/>
          </a:xfrm>
          <a:custGeom>
            <a:avLst/>
            <a:gdLst>
              <a:gd name="connsiteX0" fmla="*/ 1668055 w 1668055"/>
              <a:gd name="connsiteY0" fmla="*/ 1531032 h 1531032"/>
              <a:gd name="connsiteX1" fmla="*/ 1668055 w 1668055"/>
              <a:gd name="connsiteY1" fmla="*/ 0 h 1531032"/>
              <a:gd name="connsiteX2" fmla="*/ 0 w 1668055"/>
              <a:gd name="connsiteY2" fmla="*/ 0 h 1531032"/>
              <a:gd name="connsiteX3" fmla="*/ 0 w 1668055"/>
              <a:gd name="connsiteY3" fmla="*/ 1531032 h 1531032"/>
              <a:gd name="connsiteX4" fmla="*/ 1668055 w 1668055"/>
              <a:gd name="connsiteY4" fmla="*/ 1531032 h 15310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68055" h="1531032">
                <a:moveTo>
                  <a:pt x="1668055" y="1531032"/>
                </a:moveTo>
                <a:lnTo>
                  <a:pt x="1668055" y="0"/>
                </a:lnTo>
                <a:lnTo>
                  <a:pt x="0" y="0"/>
                </a:lnTo>
                <a:lnTo>
                  <a:pt x="0" y="1531032"/>
                </a:lnTo>
                <a:lnTo>
                  <a:pt x="1668055" y="1531032"/>
                </a:lnTo>
                <a:close/>
              </a:path>
            </a:pathLst>
          </a:custGeom>
          <a:solidFill>
            <a:srgbClr val="FAA61A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8">
            <a:extLst>
              <a:ext uri="{FF2B5EF4-FFF2-40B4-BE49-F238E27FC236}">
                <a16:creationId xmlns:a16="http://schemas.microsoft.com/office/drawing/2014/main" id="{8472B7B1-FB03-4C1D-9339-80A03FE65C08}"/>
              </a:ext>
            </a:extLst>
          </p:cNvPr>
          <p:cNvSpPr>
            <a:spLocks noEditPoints="1"/>
          </p:cNvSpPr>
          <p:nvPr/>
        </p:nvSpPr>
        <p:spPr bwMode="auto">
          <a:xfrm>
            <a:off x="6560095" y="2630597"/>
            <a:ext cx="648564" cy="606934"/>
          </a:xfrm>
          <a:custGeom>
            <a:avLst/>
            <a:gdLst>
              <a:gd name="T0" fmla="*/ 129 w 130"/>
              <a:gd name="T1" fmla="*/ 35 h 120"/>
              <a:gd name="T2" fmla="*/ 94 w 130"/>
              <a:gd name="T3" fmla="*/ 0 h 120"/>
              <a:gd name="T4" fmla="*/ 64 w 130"/>
              <a:gd name="T5" fmla="*/ 17 h 120"/>
              <a:gd name="T6" fmla="*/ 35 w 130"/>
              <a:gd name="T7" fmla="*/ 0 h 120"/>
              <a:gd name="T8" fmla="*/ 0 w 130"/>
              <a:gd name="T9" fmla="*/ 35 h 120"/>
              <a:gd name="T10" fmla="*/ 2 w 130"/>
              <a:gd name="T11" fmla="*/ 49 h 120"/>
              <a:gd name="T12" fmla="*/ 19 w 130"/>
              <a:gd name="T13" fmla="*/ 79 h 120"/>
              <a:gd name="T14" fmla="*/ 64 w 130"/>
              <a:gd name="T15" fmla="*/ 120 h 120"/>
              <a:gd name="T16" fmla="*/ 110 w 130"/>
              <a:gd name="T17" fmla="*/ 79 h 120"/>
              <a:gd name="T18" fmla="*/ 128 w 130"/>
              <a:gd name="T19" fmla="*/ 49 h 120"/>
              <a:gd name="T20" fmla="*/ 129 w 130"/>
              <a:gd name="T21" fmla="*/ 35 h 120"/>
              <a:gd name="T22" fmla="*/ 123 w 130"/>
              <a:gd name="T23" fmla="*/ 48 h 120"/>
              <a:gd name="T24" fmla="*/ 107 w 130"/>
              <a:gd name="T25" fmla="*/ 75 h 120"/>
              <a:gd name="T26" fmla="*/ 64 w 130"/>
              <a:gd name="T27" fmla="*/ 113 h 120"/>
              <a:gd name="T28" fmla="*/ 23 w 130"/>
              <a:gd name="T29" fmla="*/ 75 h 120"/>
              <a:gd name="T30" fmla="*/ 6 w 130"/>
              <a:gd name="T31" fmla="*/ 48 h 120"/>
              <a:gd name="T32" fmla="*/ 5 w 130"/>
              <a:gd name="T33" fmla="*/ 36 h 120"/>
              <a:gd name="T34" fmla="*/ 5 w 130"/>
              <a:gd name="T35" fmla="*/ 36 h 120"/>
              <a:gd name="T36" fmla="*/ 35 w 130"/>
              <a:gd name="T37" fmla="*/ 5 h 120"/>
              <a:gd name="T38" fmla="*/ 62 w 130"/>
              <a:gd name="T39" fmla="*/ 23 h 120"/>
              <a:gd name="T40" fmla="*/ 64 w 130"/>
              <a:gd name="T41" fmla="*/ 29 h 120"/>
              <a:gd name="T42" fmla="*/ 67 w 130"/>
              <a:gd name="T43" fmla="*/ 23 h 120"/>
              <a:gd name="T44" fmla="*/ 94 w 130"/>
              <a:gd name="T45" fmla="*/ 5 h 120"/>
              <a:gd name="T46" fmla="*/ 124 w 130"/>
              <a:gd name="T47" fmla="*/ 36 h 120"/>
              <a:gd name="T48" fmla="*/ 123 w 130"/>
              <a:gd name="T49" fmla="*/ 48 h 120"/>
              <a:gd name="T50" fmla="*/ 123 w 130"/>
              <a:gd name="T51" fmla="*/ 48 h 120"/>
              <a:gd name="T52" fmla="*/ 123 w 130"/>
              <a:gd name="T53" fmla="*/ 48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30" h="120">
                <a:moveTo>
                  <a:pt x="129" y="35"/>
                </a:moveTo>
                <a:cubicBezTo>
                  <a:pt x="127" y="15"/>
                  <a:pt x="113" y="0"/>
                  <a:pt x="94" y="0"/>
                </a:cubicBezTo>
                <a:cubicBezTo>
                  <a:pt x="82" y="0"/>
                  <a:pt x="71" y="6"/>
                  <a:pt x="64" y="17"/>
                </a:cubicBezTo>
                <a:cubicBezTo>
                  <a:pt x="58" y="6"/>
                  <a:pt x="47" y="0"/>
                  <a:pt x="35" y="0"/>
                </a:cubicBezTo>
                <a:cubicBezTo>
                  <a:pt x="17" y="0"/>
                  <a:pt x="2" y="15"/>
                  <a:pt x="0" y="35"/>
                </a:cubicBezTo>
                <a:cubicBezTo>
                  <a:pt x="0" y="36"/>
                  <a:pt x="0" y="41"/>
                  <a:pt x="2" y="49"/>
                </a:cubicBezTo>
                <a:cubicBezTo>
                  <a:pt x="4" y="60"/>
                  <a:pt x="10" y="71"/>
                  <a:pt x="19" y="79"/>
                </a:cubicBezTo>
                <a:cubicBezTo>
                  <a:pt x="64" y="120"/>
                  <a:pt x="64" y="120"/>
                  <a:pt x="64" y="120"/>
                </a:cubicBezTo>
                <a:cubicBezTo>
                  <a:pt x="110" y="79"/>
                  <a:pt x="110" y="79"/>
                  <a:pt x="110" y="79"/>
                </a:cubicBezTo>
                <a:cubicBezTo>
                  <a:pt x="119" y="71"/>
                  <a:pt x="126" y="60"/>
                  <a:pt x="128" y="49"/>
                </a:cubicBezTo>
                <a:cubicBezTo>
                  <a:pt x="130" y="41"/>
                  <a:pt x="129" y="36"/>
                  <a:pt x="129" y="35"/>
                </a:cubicBezTo>
                <a:close/>
                <a:moveTo>
                  <a:pt x="123" y="48"/>
                </a:moveTo>
                <a:cubicBezTo>
                  <a:pt x="121" y="58"/>
                  <a:pt x="115" y="68"/>
                  <a:pt x="107" y="75"/>
                </a:cubicBezTo>
                <a:cubicBezTo>
                  <a:pt x="64" y="113"/>
                  <a:pt x="64" y="113"/>
                  <a:pt x="64" y="113"/>
                </a:cubicBezTo>
                <a:cubicBezTo>
                  <a:pt x="23" y="75"/>
                  <a:pt x="23" y="75"/>
                  <a:pt x="23" y="75"/>
                </a:cubicBezTo>
                <a:cubicBezTo>
                  <a:pt x="14" y="68"/>
                  <a:pt x="9" y="58"/>
                  <a:pt x="6" y="48"/>
                </a:cubicBezTo>
                <a:cubicBezTo>
                  <a:pt x="5" y="40"/>
                  <a:pt x="5" y="36"/>
                  <a:pt x="5" y="36"/>
                </a:cubicBezTo>
                <a:cubicBezTo>
                  <a:pt x="5" y="36"/>
                  <a:pt x="5" y="36"/>
                  <a:pt x="5" y="36"/>
                </a:cubicBezTo>
                <a:cubicBezTo>
                  <a:pt x="7" y="18"/>
                  <a:pt x="20" y="5"/>
                  <a:pt x="35" y="5"/>
                </a:cubicBezTo>
                <a:cubicBezTo>
                  <a:pt x="47" y="5"/>
                  <a:pt x="57" y="12"/>
                  <a:pt x="62" y="23"/>
                </a:cubicBezTo>
                <a:cubicBezTo>
                  <a:pt x="64" y="29"/>
                  <a:pt x="64" y="29"/>
                  <a:pt x="64" y="29"/>
                </a:cubicBezTo>
                <a:cubicBezTo>
                  <a:pt x="67" y="23"/>
                  <a:pt x="67" y="23"/>
                  <a:pt x="67" y="23"/>
                </a:cubicBezTo>
                <a:cubicBezTo>
                  <a:pt x="72" y="12"/>
                  <a:pt x="82" y="5"/>
                  <a:pt x="94" y="5"/>
                </a:cubicBezTo>
                <a:cubicBezTo>
                  <a:pt x="110" y="5"/>
                  <a:pt x="123" y="18"/>
                  <a:pt x="124" y="36"/>
                </a:cubicBezTo>
                <a:cubicBezTo>
                  <a:pt x="124" y="36"/>
                  <a:pt x="125" y="40"/>
                  <a:pt x="123" y="48"/>
                </a:cubicBezTo>
                <a:close/>
                <a:moveTo>
                  <a:pt x="123" y="48"/>
                </a:moveTo>
                <a:cubicBezTo>
                  <a:pt x="123" y="48"/>
                  <a:pt x="123" y="48"/>
                  <a:pt x="123" y="4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D090354B-E61A-4D93-BF1C-1AD1C13DDA41}"/>
              </a:ext>
            </a:extLst>
          </p:cNvPr>
          <p:cNvGrpSpPr/>
          <p:nvPr/>
        </p:nvGrpSpPr>
        <p:grpSpPr>
          <a:xfrm>
            <a:off x="5051266" y="4319174"/>
            <a:ext cx="512717" cy="657328"/>
            <a:chOff x="2522538" y="3189288"/>
            <a:chExt cx="371475" cy="476250"/>
          </a:xfrm>
          <a:solidFill>
            <a:schemeClr val="bg1"/>
          </a:solidFill>
        </p:grpSpPr>
        <p:sp>
          <p:nvSpPr>
            <p:cNvPr id="16" name="Freeform 5">
              <a:extLst>
                <a:ext uri="{FF2B5EF4-FFF2-40B4-BE49-F238E27FC236}">
                  <a16:creationId xmlns:a16="http://schemas.microsoft.com/office/drawing/2014/main" id="{695DAA45-86E0-424A-BC2B-11AB707C205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613025" y="3189288"/>
              <a:ext cx="192088" cy="238125"/>
            </a:xfrm>
            <a:custGeom>
              <a:avLst/>
              <a:gdLst>
                <a:gd name="T0" fmla="*/ 2 w 53"/>
                <a:gd name="T1" fmla="*/ 65 h 65"/>
                <a:gd name="T2" fmla="*/ 5 w 53"/>
                <a:gd name="T3" fmla="*/ 62 h 65"/>
                <a:gd name="T4" fmla="*/ 5 w 53"/>
                <a:gd name="T5" fmla="*/ 27 h 65"/>
                <a:gd name="T6" fmla="*/ 26 w 53"/>
                <a:gd name="T7" fmla="*/ 6 h 65"/>
                <a:gd name="T8" fmla="*/ 48 w 53"/>
                <a:gd name="T9" fmla="*/ 27 h 65"/>
                <a:gd name="T10" fmla="*/ 48 w 53"/>
                <a:gd name="T11" fmla="*/ 62 h 65"/>
                <a:gd name="T12" fmla="*/ 50 w 53"/>
                <a:gd name="T13" fmla="*/ 65 h 65"/>
                <a:gd name="T14" fmla="*/ 53 w 53"/>
                <a:gd name="T15" fmla="*/ 62 h 65"/>
                <a:gd name="T16" fmla="*/ 53 w 53"/>
                <a:gd name="T17" fmla="*/ 27 h 65"/>
                <a:gd name="T18" fmla="*/ 26 w 53"/>
                <a:gd name="T19" fmla="*/ 0 h 65"/>
                <a:gd name="T20" fmla="*/ 0 w 53"/>
                <a:gd name="T21" fmla="*/ 27 h 65"/>
                <a:gd name="T22" fmla="*/ 0 w 53"/>
                <a:gd name="T23" fmla="*/ 62 h 65"/>
                <a:gd name="T24" fmla="*/ 2 w 53"/>
                <a:gd name="T25" fmla="*/ 65 h 65"/>
                <a:gd name="T26" fmla="*/ 2 w 53"/>
                <a:gd name="T27" fmla="*/ 65 h 65"/>
                <a:gd name="T28" fmla="*/ 2 w 53"/>
                <a:gd name="T29" fmla="*/ 65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3" h="65">
                  <a:moveTo>
                    <a:pt x="2" y="65"/>
                  </a:moveTo>
                  <a:cubicBezTo>
                    <a:pt x="4" y="65"/>
                    <a:pt x="5" y="63"/>
                    <a:pt x="5" y="62"/>
                  </a:cubicBezTo>
                  <a:cubicBezTo>
                    <a:pt x="5" y="27"/>
                    <a:pt x="5" y="27"/>
                    <a:pt x="5" y="27"/>
                  </a:cubicBezTo>
                  <a:cubicBezTo>
                    <a:pt x="5" y="15"/>
                    <a:pt x="15" y="6"/>
                    <a:pt x="26" y="6"/>
                  </a:cubicBezTo>
                  <a:cubicBezTo>
                    <a:pt x="38" y="6"/>
                    <a:pt x="48" y="15"/>
                    <a:pt x="48" y="27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3"/>
                    <a:pt x="49" y="65"/>
                    <a:pt x="50" y="65"/>
                  </a:cubicBezTo>
                  <a:cubicBezTo>
                    <a:pt x="52" y="65"/>
                    <a:pt x="53" y="63"/>
                    <a:pt x="53" y="62"/>
                  </a:cubicBezTo>
                  <a:cubicBezTo>
                    <a:pt x="53" y="27"/>
                    <a:pt x="53" y="27"/>
                    <a:pt x="53" y="27"/>
                  </a:cubicBezTo>
                  <a:cubicBezTo>
                    <a:pt x="53" y="12"/>
                    <a:pt x="41" y="0"/>
                    <a:pt x="26" y="0"/>
                  </a:cubicBezTo>
                  <a:cubicBezTo>
                    <a:pt x="12" y="0"/>
                    <a:pt x="0" y="12"/>
                    <a:pt x="0" y="27"/>
                  </a:cubicBezTo>
                  <a:cubicBezTo>
                    <a:pt x="0" y="62"/>
                    <a:pt x="0" y="62"/>
                    <a:pt x="0" y="62"/>
                  </a:cubicBezTo>
                  <a:cubicBezTo>
                    <a:pt x="0" y="64"/>
                    <a:pt x="1" y="65"/>
                    <a:pt x="2" y="65"/>
                  </a:cubicBezTo>
                  <a:close/>
                  <a:moveTo>
                    <a:pt x="2" y="65"/>
                  </a:moveTo>
                  <a:cubicBezTo>
                    <a:pt x="2" y="65"/>
                    <a:pt x="2" y="65"/>
                    <a:pt x="2" y="65"/>
                  </a:cubicBezTo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6">
              <a:extLst>
                <a:ext uri="{FF2B5EF4-FFF2-40B4-BE49-F238E27FC236}">
                  <a16:creationId xmlns:a16="http://schemas.microsoft.com/office/drawing/2014/main" id="{C526FB6A-6D22-4162-9FBF-75FD21AC29B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522538" y="3332163"/>
              <a:ext cx="371475" cy="333375"/>
            </a:xfrm>
            <a:custGeom>
              <a:avLst/>
              <a:gdLst>
                <a:gd name="T0" fmla="*/ 102 w 103"/>
                <a:gd name="T1" fmla="*/ 79 h 91"/>
                <a:gd name="T2" fmla="*/ 95 w 103"/>
                <a:gd name="T3" fmla="*/ 0 h 91"/>
                <a:gd name="T4" fmla="*/ 83 w 103"/>
                <a:gd name="T5" fmla="*/ 0 h 91"/>
                <a:gd name="T6" fmla="*/ 83 w 103"/>
                <a:gd name="T7" fmla="*/ 25 h 91"/>
                <a:gd name="T8" fmla="*/ 75 w 103"/>
                <a:gd name="T9" fmla="*/ 34 h 91"/>
                <a:gd name="T10" fmla="*/ 67 w 103"/>
                <a:gd name="T11" fmla="*/ 25 h 91"/>
                <a:gd name="T12" fmla="*/ 67 w 103"/>
                <a:gd name="T13" fmla="*/ 0 h 91"/>
                <a:gd name="T14" fmla="*/ 35 w 103"/>
                <a:gd name="T15" fmla="*/ 0 h 91"/>
                <a:gd name="T16" fmla="*/ 35 w 103"/>
                <a:gd name="T17" fmla="*/ 25 h 91"/>
                <a:gd name="T18" fmla="*/ 28 w 103"/>
                <a:gd name="T19" fmla="*/ 34 h 91"/>
                <a:gd name="T20" fmla="*/ 19 w 103"/>
                <a:gd name="T21" fmla="*/ 26 h 91"/>
                <a:gd name="T22" fmla="*/ 19 w 103"/>
                <a:gd name="T23" fmla="*/ 0 h 91"/>
                <a:gd name="T24" fmla="*/ 8 w 103"/>
                <a:gd name="T25" fmla="*/ 0 h 91"/>
                <a:gd name="T26" fmla="*/ 1 w 103"/>
                <a:gd name="T27" fmla="*/ 79 h 91"/>
                <a:gd name="T28" fmla="*/ 11 w 103"/>
                <a:gd name="T29" fmla="*/ 91 h 91"/>
                <a:gd name="T30" fmla="*/ 92 w 103"/>
                <a:gd name="T31" fmla="*/ 91 h 91"/>
                <a:gd name="T32" fmla="*/ 102 w 103"/>
                <a:gd name="T33" fmla="*/ 79 h 91"/>
                <a:gd name="T34" fmla="*/ 51 w 103"/>
                <a:gd name="T35" fmla="*/ 83 h 91"/>
                <a:gd name="T36" fmla="*/ 29 w 103"/>
                <a:gd name="T37" fmla="*/ 60 h 91"/>
                <a:gd name="T38" fmla="*/ 51 w 103"/>
                <a:gd name="T39" fmla="*/ 37 h 91"/>
                <a:gd name="T40" fmla="*/ 74 w 103"/>
                <a:gd name="T41" fmla="*/ 60 h 91"/>
                <a:gd name="T42" fmla="*/ 51 w 103"/>
                <a:gd name="T43" fmla="*/ 83 h 91"/>
                <a:gd name="T44" fmla="*/ 51 w 103"/>
                <a:gd name="T45" fmla="*/ 83 h 91"/>
                <a:gd name="T46" fmla="*/ 51 w 103"/>
                <a:gd name="T47" fmla="*/ 83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3" h="91">
                  <a:moveTo>
                    <a:pt x="102" y="79"/>
                  </a:moveTo>
                  <a:cubicBezTo>
                    <a:pt x="95" y="0"/>
                    <a:pt x="95" y="0"/>
                    <a:pt x="95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83" y="25"/>
                    <a:pt x="83" y="25"/>
                    <a:pt x="83" y="25"/>
                  </a:cubicBezTo>
                  <a:cubicBezTo>
                    <a:pt x="83" y="30"/>
                    <a:pt x="80" y="34"/>
                    <a:pt x="75" y="34"/>
                  </a:cubicBezTo>
                  <a:cubicBezTo>
                    <a:pt x="71" y="34"/>
                    <a:pt x="67" y="30"/>
                    <a:pt x="67" y="25"/>
                  </a:cubicBezTo>
                  <a:cubicBezTo>
                    <a:pt x="67" y="0"/>
                    <a:pt x="67" y="0"/>
                    <a:pt x="67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35" y="25"/>
                    <a:pt x="35" y="25"/>
                    <a:pt x="35" y="25"/>
                  </a:cubicBezTo>
                  <a:cubicBezTo>
                    <a:pt x="35" y="30"/>
                    <a:pt x="32" y="33"/>
                    <a:pt x="28" y="34"/>
                  </a:cubicBezTo>
                  <a:cubicBezTo>
                    <a:pt x="23" y="34"/>
                    <a:pt x="19" y="30"/>
                    <a:pt x="19" y="26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" y="79"/>
                    <a:pt x="1" y="79"/>
                    <a:pt x="1" y="79"/>
                  </a:cubicBezTo>
                  <a:cubicBezTo>
                    <a:pt x="0" y="85"/>
                    <a:pt x="5" y="91"/>
                    <a:pt x="11" y="91"/>
                  </a:cubicBezTo>
                  <a:cubicBezTo>
                    <a:pt x="92" y="91"/>
                    <a:pt x="92" y="91"/>
                    <a:pt x="92" y="91"/>
                  </a:cubicBezTo>
                  <a:cubicBezTo>
                    <a:pt x="98" y="91"/>
                    <a:pt x="103" y="85"/>
                    <a:pt x="102" y="79"/>
                  </a:cubicBezTo>
                  <a:close/>
                  <a:moveTo>
                    <a:pt x="51" y="83"/>
                  </a:moveTo>
                  <a:cubicBezTo>
                    <a:pt x="39" y="83"/>
                    <a:pt x="29" y="73"/>
                    <a:pt x="29" y="60"/>
                  </a:cubicBezTo>
                  <a:cubicBezTo>
                    <a:pt x="29" y="48"/>
                    <a:pt x="39" y="37"/>
                    <a:pt x="51" y="37"/>
                  </a:cubicBezTo>
                  <a:cubicBezTo>
                    <a:pt x="64" y="37"/>
                    <a:pt x="74" y="48"/>
                    <a:pt x="74" y="60"/>
                  </a:cubicBezTo>
                  <a:cubicBezTo>
                    <a:pt x="74" y="73"/>
                    <a:pt x="64" y="83"/>
                    <a:pt x="51" y="83"/>
                  </a:cubicBezTo>
                  <a:close/>
                  <a:moveTo>
                    <a:pt x="51" y="83"/>
                  </a:moveTo>
                  <a:cubicBezTo>
                    <a:pt x="51" y="83"/>
                    <a:pt x="51" y="83"/>
                    <a:pt x="51" y="83"/>
                  </a:cubicBezTo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7">
              <a:extLst>
                <a:ext uri="{FF2B5EF4-FFF2-40B4-BE49-F238E27FC236}">
                  <a16:creationId xmlns:a16="http://schemas.microsoft.com/office/drawing/2014/main" id="{6C8E4233-2CCC-4403-9EA9-40E496E0CF5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646363" y="3489326"/>
              <a:ext cx="125413" cy="128588"/>
            </a:xfrm>
            <a:custGeom>
              <a:avLst/>
              <a:gdLst>
                <a:gd name="T0" fmla="*/ 17 w 35"/>
                <a:gd name="T1" fmla="*/ 0 h 35"/>
                <a:gd name="T2" fmla="*/ 0 w 35"/>
                <a:gd name="T3" fmla="*/ 17 h 35"/>
                <a:gd name="T4" fmla="*/ 17 w 35"/>
                <a:gd name="T5" fmla="*/ 35 h 35"/>
                <a:gd name="T6" fmla="*/ 35 w 35"/>
                <a:gd name="T7" fmla="*/ 17 h 35"/>
                <a:gd name="T8" fmla="*/ 17 w 35"/>
                <a:gd name="T9" fmla="*/ 0 h 35"/>
                <a:gd name="T10" fmla="*/ 19 w 35"/>
                <a:gd name="T11" fmla="*/ 26 h 35"/>
                <a:gd name="T12" fmla="*/ 19 w 35"/>
                <a:gd name="T13" fmla="*/ 27 h 35"/>
                <a:gd name="T14" fmla="*/ 17 w 35"/>
                <a:gd name="T15" fmla="*/ 29 h 35"/>
                <a:gd name="T16" fmla="*/ 16 w 35"/>
                <a:gd name="T17" fmla="*/ 27 h 35"/>
                <a:gd name="T18" fmla="*/ 16 w 35"/>
                <a:gd name="T19" fmla="*/ 26 h 35"/>
                <a:gd name="T20" fmla="*/ 14 w 35"/>
                <a:gd name="T21" fmla="*/ 25 h 35"/>
                <a:gd name="T22" fmla="*/ 14 w 35"/>
                <a:gd name="T23" fmla="*/ 23 h 35"/>
                <a:gd name="T24" fmla="*/ 16 w 35"/>
                <a:gd name="T25" fmla="*/ 23 h 35"/>
                <a:gd name="T26" fmla="*/ 17 w 35"/>
                <a:gd name="T27" fmla="*/ 24 h 35"/>
                <a:gd name="T28" fmla="*/ 18 w 35"/>
                <a:gd name="T29" fmla="*/ 24 h 35"/>
                <a:gd name="T30" fmla="*/ 20 w 35"/>
                <a:gd name="T31" fmla="*/ 21 h 35"/>
                <a:gd name="T32" fmla="*/ 17 w 35"/>
                <a:gd name="T33" fmla="*/ 19 h 35"/>
                <a:gd name="T34" fmla="*/ 17 w 35"/>
                <a:gd name="T35" fmla="*/ 19 h 35"/>
                <a:gd name="T36" fmla="*/ 12 w 35"/>
                <a:gd name="T37" fmla="*/ 14 h 35"/>
                <a:gd name="T38" fmla="*/ 16 w 35"/>
                <a:gd name="T39" fmla="*/ 8 h 35"/>
                <a:gd name="T40" fmla="*/ 16 w 35"/>
                <a:gd name="T41" fmla="*/ 7 h 35"/>
                <a:gd name="T42" fmla="*/ 17 w 35"/>
                <a:gd name="T43" fmla="*/ 6 h 35"/>
                <a:gd name="T44" fmla="*/ 19 w 35"/>
                <a:gd name="T45" fmla="*/ 7 h 35"/>
                <a:gd name="T46" fmla="*/ 19 w 35"/>
                <a:gd name="T47" fmla="*/ 8 h 35"/>
                <a:gd name="T48" fmla="*/ 21 w 35"/>
                <a:gd name="T49" fmla="*/ 10 h 35"/>
                <a:gd name="T50" fmla="*/ 21 w 35"/>
                <a:gd name="T51" fmla="*/ 12 h 35"/>
                <a:gd name="T52" fmla="*/ 19 w 35"/>
                <a:gd name="T53" fmla="*/ 12 h 35"/>
                <a:gd name="T54" fmla="*/ 18 w 35"/>
                <a:gd name="T55" fmla="*/ 11 h 35"/>
                <a:gd name="T56" fmla="*/ 17 w 35"/>
                <a:gd name="T57" fmla="*/ 11 h 35"/>
                <a:gd name="T58" fmla="*/ 15 w 35"/>
                <a:gd name="T59" fmla="*/ 14 h 35"/>
                <a:gd name="T60" fmla="*/ 17 w 35"/>
                <a:gd name="T61" fmla="*/ 16 h 35"/>
                <a:gd name="T62" fmla="*/ 18 w 35"/>
                <a:gd name="T63" fmla="*/ 16 h 35"/>
                <a:gd name="T64" fmla="*/ 23 w 35"/>
                <a:gd name="T65" fmla="*/ 21 h 35"/>
                <a:gd name="T66" fmla="*/ 19 w 35"/>
                <a:gd name="T67" fmla="*/ 26 h 35"/>
                <a:gd name="T68" fmla="*/ 19 w 35"/>
                <a:gd name="T69" fmla="*/ 26 h 35"/>
                <a:gd name="T70" fmla="*/ 19 w 35"/>
                <a:gd name="T71" fmla="*/ 26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35" h="35">
                  <a:moveTo>
                    <a:pt x="17" y="0"/>
                  </a:moveTo>
                  <a:cubicBezTo>
                    <a:pt x="8" y="0"/>
                    <a:pt x="0" y="8"/>
                    <a:pt x="0" y="17"/>
                  </a:cubicBezTo>
                  <a:cubicBezTo>
                    <a:pt x="0" y="27"/>
                    <a:pt x="8" y="35"/>
                    <a:pt x="17" y="35"/>
                  </a:cubicBezTo>
                  <a:cubicBezTo>
                    <a:pt x="27" y="35"/>
                    <a:pt x="35" y="27"/>
                    <a:pt x="35" y="17"/>
                  </a:cubicBezTo>
                  <a:cubicBezTo>
                    <a:pt x="35" y="8"/>
                    <a:pt x="27" y="0"/>
                    <a:pt x="17" y="0"/>
                  </a:cubicBezTo>
                  <a:close/>
                  <a:moveTo>
                    <a:pt x="19" y="26"/>
                  </a:moveTo>
                  <a:cubicBezTo>
                    <a:pt x="19" y="27"/>
                    <a:pt x="19" y="27"/>
                    <a:pt x="19" y="27"/>
                  </a:cubicBezTo>
                  <a:cubicBezTo>
                    <a:pt x="19" y="28"/>
                    <a:pt x="18" y="29"/>
                    <a:pt x="17" y="29"/>
                  </a:cubicBezTo>
                  <a:cubicBezTo>
                    <a:pt x="17" y="29"/>
                    <a:pt x="16" y="28"/>
                    <a:pt x="16" y="27"/>
                  </a:cubicBezTo>
                  <a:cubicBezTo>
                    <a:pt x="16" y="26"/>
                    <a:pt x="16" y="26"/>
                    <a:pt x="16" y="26"/>
                  </a:cubicBezTo>
                  <a:cubicBezTo>
                    <a:pt x="15" y="26"/>
                    <a:pt x="14" y="26"/>
                    <a:pt x="14" y="25"/>
                  </a:cubicBezTo>
                  <a:cubicBezTo>
                    <a:pt x="13" y="24"/>
                    <a:pt x="13" y="23"/>
                    <a:pt x="14" y="23"/>
                  </a:cubicBezTo>
                  <a:cubicBezTo>
                    <a:pt x="14" y="22"/>
                    <a:pt x="15" y="22"/>
                    <a:pt x="16" y="23"/>
                  </a:cubicBezTo>
                  <a:cubicBezTo>
                    <a:pt x="16" y="23"/>
                    <a:pt x="17" y="23"/>
                    <a:pt x="17" y="24"/>
                  </a:cubicBezTo>
                  <a:cubicBezTo>
                    <a:pt x="18" y="24"/>
                    <a:pt x="18" y="24"/>
                    <a:pt x="18" y="24"/>
                  </a:cubicBezTo>
                  <a:cubicBezTo>
                    <a:pt x="19" y="23"/>
                    <a:pt x="20" y="22"/>
                    <a:pt x="20" y="21"/>
                  </a:cubicBezTo>
                  <a:cubicBezTo>
                    <a:pt x="20" y="20"/>
                    <a:pt x="19" y="19"/>
                    <a:pt x="17" y="19"/>
                  </a:cubicBezTo>
                  <a:cubicBezTo>
                    <a:pt x="17" y="19"/>
                    <a:pt x="17" y="19"/>
                    <a:pt x="17" y="19"/>
                  </a:cubicBezTo>
                  <a:cubicBezTo>
                    <a:pt x="14" y="19"/>
                    <a:pt x="12" y="16"/>
                    <a:pt x="12" y="14"/>
                  </a:cubicBezTo>
                  <a:cubicBezTo>
                    <a:pt x="12" y="11"/>
                    <a:pt x="14" y="9"/>
                    <a:pt x="16" y="8"/>
                  </a:cubicBezTo>
                  <a:cubicBezTo>
                    <a:pt x="16" y="7"/>
                    <a:pt x="16" y="7"/>
                    <a:pt x="16" y="7"/>
                  </a:cubicBezTo>
                  <a:cubicBezTo>
                    <a:pt x="16" y="6"/>
                    <a:pt x="17" y="6"/>
                    <a:pt x="17" y="6"/>
                  </a:cubicBezTo>
                  <a:cubicBezTo>
                    <a:pt x="18" y="6"/>
                    <a:pt x="19" y="6"/>
                    <a:pt x="19" y="7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20" y="9"/>
                    <a:pt x="21" y="9"/>
                    <a:pt x="21" y="10"/>
                  </a:cubicBezTo>
                  <a:cubicBezTo>
                    <a:pt x="22" y="10"/>
                    <a:pt x="22" y="11"/>
                    <a:pt x="21" y="12"/>
                  </a:cubicBezTo>
                  <a:cubicBezTo>
                    <a:pt x="21" y="13"/>
                    <a:pt x="20" y="13"/>
                    <a:pt x="19" y="12"/>
                  </a:cubicBezTo>
                  <a:cubicBezTo>
                    <a:pt x="19" y="12"/>
                    <a:pt x="18" y="11"/>
                    <a:pt x="18" y="11"/>
                  </a:cubicBezTo>
                  <a:cubicBezTo>
                    <a:pt x="17" y="11"/>
                    <a:pt x="17" y="11"/>
                    <a:pt x="17" y="11"/>
                  </a:cubicBezTo>
                  <a:cubicBezTo>
                    <a:pt x="16" y="11"/>
                    <a:pt x="15" y="12"/>
                    <a:pt x="15" y="14"/>
                  </a:cubicBezTo>
                  <a:cubicBezTo>
                    <a:pt x="15" y="15"/>
                    <a:pt x="16" y="16"/>
                    <a:pt x="17" y="16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20" y="16"/>
                    <a:pt x="23" y="18"/>
                    <a:pt x="23" y="21"/>
                  </a:cubicBezTo>
                  <a:cubicBezTo>
                    <a:pt x="23" y="24"/>
                    <a:pt x="21" y="26"/>
                    <a:pt x="19" y="26"/>
                  </a:cubicBezTo>
                  <a:close/>
                  <a:moveTo>
                    <a:pt x="19" y="26"/>
                  </a:moveTo>
                  <a:cubicBezTo>
                    <a:pt x="19" y="26"/>
                    <a:pt x="19" y="26"/>
                    <a:pt x="19" y="26"/>
                  </a:cubicBezTo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5" name="Freeform: Shape 44">
            <a:extLst>
              <a:ext uri="{FF2B5EF4-FFF2-40B4-BE49-F238E27FC236}">
                <a16:creationId xmlns:a16="http://schemas.microsoft.com/office/drawing/2014/main" id="{AB6C0820-A341-4D19-93DC-9E163FF46F35}"/>
              </a:ext>
            </a:extLst>
          </p:cNvPr>
          <p:cNvSpPr/>
          <p:nvPr/>
        </p:nvSpPr>
        <p:spPr>
          <a:xfrm rot="5400000" flipH="1">
            <a:off x="6050350" y="3882322"/>
            <a:ext cx="1668055" cy="1531032"/>
          </a:xfrm>
          <a:custGeom>
            <a:avLst/>
            <a:gdLst>
              <a:gd name="connsiteX0" fmla="*/ 1668055 w 1668055"/>
              <a:gd name="connsiteY0" fmla="*/ 1531032 h 1531032"/>
              <a:gd name="connsiteX1" fmla="*/ 1668055 w 1668055"/>
              <a:gd name="connsiteY1" fmla="*/ 0 h 1531032"/>
              <a:gd name="connsiteX2" fmla="*/ 0 w 1668055"/>
              <a:gd name="connsiteY2" fmla="*/ 0 h 1531032"/>
              <a:gd name="connsiteX3" fmla="*/ 0 w 1668055"/>
              <a:gd name="connsiteY3" fmla="*/ 1531032 h 1531032"/>
              <a:gd name="connsiteX4" fmla="*/ 1668055 w 1668055"/>
              <a:gd name="connsiteY4" fmla="*/ 1531032 h 15310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68055" h="1531032">
                <a:moveTo>
                  <a:pt x="1668055" y="1531032"/>
                </a:moveTo>
                <a:lnTo>
                  <a:pt x="1668055" y="0"/>
                </a:lnTo>
                <a:lnTo>
                  <a:pt x="0" y="0"/>
                </a:lnTo>
                <a:lnTo>
                  <a:pt x="0" y="1531032"/>
                </a:lnTo>
                <a:lnTo>
                  <a:pt x="1668055" y="1531032"/>
                </a:lnTo>
                <a:close/>
              </a:path>
            </a:pathLst>
          </a:custGeom>
          <a:solidFill>
            <a:srgbClr val="A6CE39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10">
            <a:extLst>
              <a:ext uri="{FF2B5EF4-FFF2-40B4-BE49-F238E27FC236}">
                <a16:creationId xmlns:a16="http://schemas.microsoft.com/office/drawing/2014/main" id="{4CE75ECC-4947-4BA6-A90C-B23D0E4A3137}"/>
              </a:ext>
            </a:extLst>
          </p:cNvPr>
          <p:cNvSpPr>
            <a:spLocks noEditPoints="1"/>
          </p:cNvSpPr>
          <p:nvPr/>
        </p:nvSpPr>
        <p:spPr bwMode="auto">
          <a:xfrm>
            <a:off x="6567764" y="4319174"/>
            <a:ext cx="633227" cy="657328"/>
          </a:xfrm>
          <a:custGeom>
            <a:avLst/>
            <a:gdLst>
              <a:gd name="T0" fmla="*/ 118 w 127"/>
              <a:gd name="T1" fmla="*/ 106 h 130"/>
              <a:gd name="T2" fmla="*/ 78 w 127"/>
              <a:gd name="T3" fmla="*/ 52 h 130"/>
              <a:gd name="T4" fmla="*/ 78 w 127"/>
              <a:gd name="T5" fmla="*/ 13 h 130"/>
              <a:gd name="T6" fmla="*/ 83 w 127"/>
              <a:gd name="T7" fmla="*/ 6 h 130"/>
              <a:gd name="T8" fmla="*/ 77 w 127"/>
              <a:gd name="T9" fmla="*/ 0 h 130"/>
              <a:gd name="T10" fmla="*/ 51 w 127"/>
              <a:gd name="T11" fmla="*/ 0 h 130"/>
              <a:gd name="T12" fmla="*/ 44 w 127"/>
              <a:gd name="T13" fmla="*/ 6 h 130"/>
              <a:gd name="T14" fmla="*/ 49 w 127"/>
              <a:gd name="T15" fmla="*/ 13 h 130"/>
              <a:gd name="T16" fmla="*/ 49 w 127"/>
              <a:gd name="T17" fmla="*/ 52 h 130"/>
              <a:gd name="T18" fmla="*/ 10 w 127"/>
              <a:gd name="T19" fmla="*/ 106 h 130"/>
              <a:gd name="T20" fmla="*/ 21 w 127"/>
              <a:gd name="T21" fmla="*/ 130 h 130"/>
              <a:gd name="T22" fmla="*/ 106 w 127"/>
              <a:gd name="T23" fmla="*/ 130 h 130"/>
              <a:gd name="T24" fmla="*/ 118 w 127"/>
              <a:gd name="T25" fmla="*/ 106 h 130"/>
              <a:gd name="T26" fmla="*/ 98 w 127"/>
              <a:gd name="T27" fmla="*/ 124 h 130"/>
              <a:gd name="T28" fmla="*/ 30 w 127"/>
              <a:gd name="T29" fmla="*/ 124 h 130"/>
              <a:gd name="T30" fmla="*/ 21 w 127"/>
              <a:gd name="T31" fmla="*/ 105 h 130"/>
              <a:gd name="T32" fmla="*/ 38 w 127"/>
              <a:gd name="T33" fmla="*/ 81 h 130"/>
              <a:gd name="T34" fmla="*/ 90 w 127"/>
              <a:gd name="T35" fmla="*/ 81 h 130"/>
              <a:gd name="T36" fmla="*/ 107 w 127"/>
              <a:gd name="T37" fmla="*/ 105 h 130"/>
              <a:gd name="T38" fmla="*/ 98 w 127"/>
              <a:gd name="T39" fmla="*/ 124 h 130"/>
              <a:gd name="T40" fmla="*/ 80 w 127"/>
              <a:gd name="T41" fmla="*/ 89 h 130"/>
              <a:gd name="T42" fmla="*/ 48 w 127"/>
              <a:gd name="T43" fmla="*/ 89 h 130"/>
              <a:gd name="T44" fmla="*/ 37 w 127"/>
              <a:gd name="T45" fmla="*/ 104 h 130"/>
              <a:gd name="T46" fmla="*/ 43 w 127"/>
              <a:gd name="T47" fmla="*/ 116 h 130"/>
              <a:gd name="T48" fmla="*/ 85 w 127"/>
              <a:gd name="T49" fmla="*/ 116 h 130"/>
              <a:gd name="T50" fmla="*/ 91 w 127"/>
              <a:gd name="T51" fmla="*/ 104 h 130"/>
              <a:gd name="T52" fmla="*/ 80 w 127"/>
              <a:gd name="T53" fmla="*/ 89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27" h="130">
                <a:moveTo>
                  <a:pt x="118" y="106"/>
                </a:moveTo>
                <a:cubicBezTo>
                  <a:pt x="105" y="87"/>
                  <a:pt x="80" y="55"/>
                  <a:pt x="78" y="52"/>
                </a:cubicBezTo>
                <a:cubicBezTo>
                  <a:pt x="78" y="13"/>
                  <a:pt x="78" y="13"/>
                  <a:pt x="78" y="13"/>
                </a:cubicBezTo>
                <a:cubicBezTo>
                  <a:pt x="81" y="12"/>
                  <a:pt x="83" y="9"/>
                  <a:pt x="83" y="6"/>
                </a:cubicBezTo>
                <a:cubicBezTo>
                  <a:pt x="83" y="3"/>
                  <a:pt x="80" y="0"/>
                  <a:pt x="77" y="0"/>
                </a:cubicBezTo>
                <a:cubicBezTo>
                  <a:pt x="51" y="0"/>
                  <a:pt x="51" y="0"/>
                  <a:pt x="51" y="0"/>
                </a:cubicBezTo>
                <a:cubicBezTo>
                  <a:pt x="47" y="0"/>
                  <a:pt x="44" y="3"/>
                  <a:pt x="44" y="6"/>
                </a:cubicBezTo>
                <a:cubicBezTo>
                  <a:pt x="44" y="9"/>
                  <a:pt x="46" y="12"/>
                  <a:pt x="49" y="13"/>
                </a:cubicBezTo>
                <a:cubicBezTo>
                  <a:pt x="49" y="52"/>
                  <a:pt x="49" y="52"/>
                  <a:pt x="49" y="52"/>
                </a:cubicBezTo>
                <a:cubicBezTo>
                  <a:pt x="48" y="55"/>
                  <a:pt x="23" y="87"/>
                  <a:pt x="10" y="106"/>
                </a:cubicBezTo>
                <a:cubicBezTo>
                  <a:pt x="0" y="121"/>
                  <a:pt x="10" y="130"/>
                  <a:pt x="21" y="130"/>
                </a:cubicBezTo>
                <a:cubicBezTo>
                  <a:pt x="106" y="130"/>
                  <a:pt x="106" y="130"/>
                  <a:pt x="106" y="130"/>
                </a:cubicBezTo>
                <a:cubicBezTo>
                  <a:pt x="118" y="130"/>
                  <a:pt x="127" y="121"/>
                  <a:pt x="118" y="106"/>
                </a:cubicBezTo>
                <a:close/>
                <a:moveTo>
                  <a:pt x="98" y="124"/>
                </a:moveTo>
                <a:cubicBezTo>
                  <a:pt x="30" y="124"/>
                  <a:pt x="30" y="124"/>
                  <a:pt x="30" y="124"/>
                </a:cubicBezTo>
                <a:cubicBezTo>
                  <a:pt x="21" y="124"/>
                  <a:pt x="13" y="117"/>
                  <a:pt x="21" y="105"/>
                </a:cubicBezTo>
                <a:cubicBezTo>
                  <a:pt x="25" y="98"/>
                  <a:pt x="32" y="89"/>
                  <a:pt x="38" y="81"/>
                </a:cubicBezTo>
                <a:cubicBezTo>
                  <a:pt x="90" y="81"/>
                  <a:pt x="90" y="81"/>
                  <a:pt x="90" y="81"/>
                </a:cubicBezTo>
                <a:cubicBezTo>
                  <a:pt x="96" y="89"/>
                  <a:pt x="102" y="98"/>
                  <a:pt x="107" y="105"/>
                </a:cubicBezTo>
                <a:cubicBezTo>
                  <a:pt x="115" y="117"/>
                  <a:pt x="107" y="124"/>
                  <a:pt x="98" y="124"/>
                </a:cubicBezTo>
                <a:close/>
                <a:moveTo>
                  <a:pt x="80" y="89"/>
                </a:moveTo>
                <a:cubicBezTo>
                  <a:pt x="48" y="89"/>
                  <a:pt x="48" y="89"/>
                  <a:pt x="48" y="89"/>
                </a:cubicBezTo>
                <a:cubicBezTo>
                  <a:pt x="44" y="94"/>
                  <a:pt x="40" y="100"/>
                  <a:pt x="37" y="104"/>
                </a:cubicBezTo>
                <a:cubicBezTo>
                  <a:pt x="32" y="111"/>
                  <a:pt x="37" y="116"/>
                  <a:pt x="43" y="116"/>
                </a:cubicBezTo>
                <a:cubicBezTo>
                  <a:pt x="85" y="116"/>
                  <a:pt x="85" y="116"/>
                  <a:pt x="85" y="116"/>
                </a:cubicBezTo>
                <a:cubicBezTo>
                  <a:pt x="91" y="116"/>
                  <a:pt x="95" y="111"/>
                  <a:pt x="91" y="104"/>
                </a:cubicBezTo>
                <a:cubicBezTo>
                  <a:pt x="88" y="100"/>
                  <a:pt x="84" y="94"/>
                  <a:pt x="80" y="8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62" name="Group 61">
            <a:extLst>
              <a:ext uri="{FF2B5EF4-FFF2-40B4-BE49-F238E27FC236}">
                <a16:creationId xmlns:a16="http://schemas.microsoft.com/office/drawing/2014/main" id="{1AFF5AC1-C113-48F1-87FA-CD4164A6F3C5}"/>
              </a:ext>
            </a:extLst>
          </p:cNvPr>
          <p:cNvGrpSpPr/>
          <p:nvPr/>
        </p:nvGrpSpPr>
        <p:grpSpPr>
          <a:xfrm>
            <a:off x="7920533" y="2336470"/>
            <a:ext cx="3433267" cy="1195188"/>
            <a:chOff x="7976382" y="1873192"/>
            <a:chExt cx="3433267" cy="1195188"/>
          </a:xfrm>
        </p:grpSpPr>
        <p:sp>
          <p:nvSpPr>
            <p:cNvPr id="63" name="Rectangle 4">
              <a:extLst>
                <a:ext uri="{FF2B5EF4-FFF2-40B4-BE49-F238E27FC236}">
                  <a16:creationId xmlns:a16="http://schemas.microsoft.com/office/drawing/2014/main" id="{7174691C-B85B-48B1-9CB7-60BACB61AAAD}"/>
                </a:ext>
              </a:extLst>
            </p:cNvPr>
            <p:cNvSpPr>
              <a:spLocks/>
            </p:cNvSpPr>
            <p:nvPr/>
          </p:nvSpPr>
          <p:spPr bwMode="auto">
            <a:xfrm>
              <a:off x="8103919" y="2496443"/>
              <a:ext cx="3305730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7BC0E8F7-AC43-4FFE-8D3A-90209EE5CFB4}"/>
                </a:ext>
              </a:extLst>
            </p:cNvPr>
            <p:cNvSpPr txBox="1"/>
            <p:nvPr/>
          </p:nvSpPr>
          <p:spPr>
            <a:xfrm>
              <a:off x="7976382" y="1873192"/>
              <a:ext cx="926318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oboto Slab" pitchFamily="2" charset="0"/>
                  <a:ea typeface="Roboto Slab" pitchFamily="2" charset="0"/>
                </a:rPr>
                <a:t>65%</a:t>
              </a:r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0AD98DEC-5B2E-4211-857B-2BF786BC2C5F}"/>
              </a:ext>
            </a:extLst>
          </p:cNvPr>
          <p:cNvGrpSpPr/>
          <p:nvPr/>
        </p:nvGrpSpPr>
        <p:grpSpPr>
          <a:xfrm>
            <a:off x="7920533" y="4050244"/>
            <a:ext cx="3433267" cy="1195188"/>
            <a:chOff x="7976382" y="1873192"/>
            <a:chExt cx="3433267" cy="1195188"/>
          </a:xfrm>
        </p:grpSpPr>
        <p:sp>
          <p:nvSpPr>
            <p:cNvPr id="66" name="Rectangle 4">
              <a:extLst>
                <a:ext uri="{FF2B5EF4-FFF2-40B4-BE49-F238E27FC236}">
                  <a16:creationId xmlns:a16="http://schemas.microsoft.com/office/drawing/2014/main" id="{78E4F570-556D-4A24-A572-A09B7FB014E3}"/>
                </a:ext>
              </a:extLst>
            </p:cNvPr>
            <p:cNvSpPr>
              <a:spLocks/>
            </p:cNvSpPr>
            <p:nvPr/>
          </p:nvSpPr>
          <p:spPr bwMode="auto">
            <a:xfrm>
              <a:off x="8103919" y="2496443"/>
              <a:ext cx="3305730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CB42D762-FA98-4F0F-84DE-F15FDCA0242A}"/>
                </a:ext>
              </a:extLst>
            </p:cNvPr>
            <p:cNvSpPr txBox="1"/>
            <p:nvPr/>
          </p:nvSpPr>
          <p:spPr>
            <a:xfrm>
              <a:off x="7976382" y="1873192"/>
              <a:ext cx="926318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oboto Slab" pitchFamily="2" charset="0"/>
                  <a:ea typeface="Roboto Slab" pitchFamily="2" charset="0"/>
                </a:rPr>
                <a:t>65%</a:t>
              </a:r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BFB920BD-A1A0-46B7-ACDF-240959305DD0}"/>
              </a:ext>
            </a:extLst>
          </p:cNvPr>
          <p:cNvGrpSpPr/>
          <p:nvPr/>
        </p:nvGrpSpPr>
        <p:grpSpPr>
          <a:xfrm>
            <a:off x="838200" y="2336470"/>
            <a:ext cx="3305730" cy="1195188"/>
            <a:chOff x="936389" y="3783715"/>
            <a:chExt cx="3305730" cy="1195188"/>
          </a:xfrm>
        </p:grpSpPr>
        <p:sp>
          <p:nvSpPr>
            <p:cNvPr id="69" name="Rectangle 4">
              <a:extLst>
                <a:ext uri="{FF2B5EF4-FFF2-40B4-BE49-F238E27FC236}">
                  <a16:creationId xmlns:a16="http://schemas.microsoft.com/office/drawing/2014/main" id="{5C670A99-6FF8-4B78-A704-65F33A250133}"/>
                </a:ext>
              </a:extLst>
            </p:cNvPr>
            <p:cNvSpPr>
              <a:spLocks/>
            </p:cNvSpPr>
            <p:nvPr/>
          </p:nvSpPr>
          <p:spPr bwMode="auto">
            <a:xfrm>
              <a:off x="936389" y="4406966"/>
              <a:ext cx="3305730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r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  <p:sp>
          <p:nvSpPr>
            <p:cNvPr id="70" name="TextBox 69">
              <a:extLst>
                <a:ext uri="{FF2B5EF4-FFF2-40B4-BE49-F238E27FC236}">
                  <a16:creationId xmlns:a16="http://schemas.microsoft.com/office/drawing/2014/main" id="{A5096929-C020-4B4A-BE8B-CC732ED87668}"/>
                </a:ext>
              </a:extLst>
            </p:cNvPr>
            <p:cNvSpPr txBox="1"/>
            <p:nvPr/>
          </p:nvSpPr>
          <p:spPr>
            <a:xfrm>
              <a:off x="3315801" y="3783715"/>
              <a:ext cx="926318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oboto Slab" pitchFamily="2" charset="0"/>
                  <a:ea typeface="Roboto Slab" pitchFamily="2" charset="0"/>
                </a:rPr>
                <a:t>95%</a:t>
              </a:r>
            </a:p>
          </p:txBody>
        </p: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id="{6DCC68C2-3B1C-454C-8586-409D6D023EE2}"/>
              </a:ext>
            </a:extLst>
          </p:cNvPr>
          <p:cNvGrpSpPr/>
          <p:nvPr/>
        </p:nvGrpSpPr>
        <p:grpSpPr>
          <a:xfrm>
            <a:off x="838200" y="4050244"/>
            <a:ext cx="3305730" cy="1195188"/>
            <a:chOff x="936389" y="3783715"/>
            <a:chExt cx="3305730" cy="1195188"/>
          </a:xfrm>
        </p:grpSpPr>
        <p:sp>
          <p:nvSpPr>
            <p:cNvPr id="72" name="Rectangle 4">
              <a:extLst>
                <a:ext uri="{FF2B5EF4-FFF2-40B4-BE49-F238E27FC236}">
                  <a16:creationId xmlns:a16="http://schemas.microsoft.com/office/drawing/2014/main" id="{C5F37890-54B6-439C-AAB3-5AC372417B66}"/>
                </a:ext>
              </a:extLst>
            </p:cNvPr>
            <p:cNvSpPr>
              <a:spLocks/>
            </p:cNvSpPr>
            <p:nvPr/>
          </p:nvSpPr>
          <p:spPr bwMode="auto">
            <a:xfrm>
              <a:off x="936389" y="4406966"/>
              <a:ext cx="3305730" cy="571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r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</a:t>
              </a:r>
            </a:p>
          </p:txBody>
        </p:sp>
        <p:sp>
          <p:nvSpPr>
            <p:cNvPr id="73" name="TextBox 72">
              <a:extLst>
                <a:ext uri="{FF2B5EF4-FFF2-40B4-BE49-F238E27FC236}">
                  <a16:creationId xmlns:a16="http://schemas.microsoft.com/office/drawing/2014/main" id="{E098B7E9-2A6D-45DE-B563-FE44EF2F540E}"/>
                </a:ext>
              </a:extLst>
            </p:cNvPr>
            <p:cNvSpPr txBox="1"/>
            <p:nvPr/>
          </p:nvSpPr>
          <p:spPr>
            <a:xfrm>
              <a:off x="3315801" y="3783715"/>
              <a:ext cx="926318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oboto Slab" pitchFamily="2" charset="0"/>
                  <a:ea typeface="Roboto Slab" pitchFamily="2" charset="0"/>
                </a:rPr>
                <a:t>95%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58BEC5-305D-4139-9A92-6127A4CB5FD9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86407477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>
        <p14:switch dir="r"/>
      </p:transition>
    </mc:Choice>
    <mc:Fallback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5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38" name="Hexagon 37">
            <a:extLst>
              <a:ext uri="{FF2B5EF4-FFF2-40B4-BE49-F238E27FC236}">
                <a16:creationId xmlns:a16="http://schemas.microsoft.com/office/drawing/2014/main" id="{CAF08486-DF42-457F-9D1D-F7B018B3AEE2}"/>
              </a:ext>
            </a:extLst>
          </p:cNvPr>
          <p:cNvSpPr/>
          <p:nvPr/>
        </p:nvSpPr>
        <p:spPr>
          <a:xfrm rot="5400000">
            <a:off x="4770120" y="1123950"/>
            <a:ext cx="2651760" cy="2286000"/>
          </a:xfrm>
          <a:prstGeom prst="hexagon">
            <a:avLst/>
          </a:prstGeom>
          <a:noFill/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45E4F1E7-299F-4B6B-A98A-568F3AE4E0AA}"/>
              </a:ext>
            </a:extLst>
          </p:cNvPr>
          <p:cNvCxnSpPr>
            <a:cxnSpLocks/>
          </p:cNvCxnSpPr>
          <p:nvPr/>
        </p:nvCxnSpPr>
        <p:spPr>
          <a:xfrm>
            <a:off x="5964881" y="4495803"/>
            <a:ext cx="6227119" cy="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Isosceles Triangle 21">
            <a:extLst>
              <a:ext uri="{FF2B5EF4-FFF2-40B4-BE49-F238E27FC236}">
                <a16:creationId xmlns:a16="http://schemas.microsoft.com/office/drawing/2014/main" id="{AB4EBAB1-FC86-4D72-8297-B59F2246ED0B}"/>
              </a:ext>
            </a:extLst>
          </p:cNvPr>
          <p:cNvSpPr/>
          <p:nvPr/>
        </p:nvSpPr>
        <p:spPr>
          <a:xfrm>
            <a:off x="5964881" y="4342450"/>
            <a:ext cx="262238" cy="153353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22679FF9-2234-4C1F-80A1-01915F85CEE3}"/>
              </a:ext>
            </a:extLst>
          </p:cNvPr>
          <p:cNvGrpSpPr/>
          <p:nvPr/>
        </p:nvGrpSpPr>
        <p:grpSpPr>
          <a:xfrm>
            <a:off x="4511039" y="4806158"/>
            <a:ext cx="3169922" cy="849606"/>
            <a:chOff x="4511040" y="4476911"/>
            <a:chExt cx="3169922" cy="849606"/>
          </a:xfrm>
        </p:grpSpPr>
        <p:sp>
          <p:nvSpPr>
            <p:cNvPr id="74" name="TextBox 73">
              <a:extLst>
                <a:ext uri="{FF2B5EF4-FFF2-40B4-BE49-F238E27FC236}">
                  <a16:creationId xmlns:a16="http://schemas.microsoft.com/office/drawing/2014/main" id="{8C2F640F-D4B3-44D7-9F1A-D6800B4E5CAE}"/>
                </a:ext>
              </a:extLst>
            </p:cNvPr>
            <p:cNvSpPr txBox="1"/>
            <p:nvPr/>
          </p:nvSpPr>
          <p:spPr>
            <a:xfrm>
              <a:off x="5394959" y="4476911"/>
              <a:ext cx="1402082" cy="3872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300"/>
                </a:lnSpc>
              </a:pPr>
              <a:r>
                <a:rPr lang="en-US" sz="17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oboto Slab" pitchFamily="2" charset="0"/>
                  <a:ea typeface="Roboto Slab" pitchFamily="2" charset="0"/>
                </a:rPr>
                <a:t>JOHN DEO</a:t>
              </a:r>
            </a:p>
          </p:txBody>
        </p: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98F65EF5-8C97-4C0C-B8C1-490D87A77864}"/>
                </a:ext>
              </a:extLst>
            </p:cNvPr>
            <p:cNvSpPr/>
            <p:nvPr/>
          </p:nvSpPr>
          <p:spPr>
            <a:xfrm>
              <a:off x="4511040" y="4849463"/>
              <a:ext cx="3169922" cy="47705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5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 your project Lorem </a:t>
              </a:r>
              <a:r>
                <a:rPr lang="en-US" sz="11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lorem</a:t>
              </a: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 ipsum text see.</a:t>
              </a:r>
            </a:p>
          </p:txBody>
        </p:sp>
      </p:grpSp>
      <p:sp>
        <p:nvSpPr>
          <p:cNvPr id="14" name="TextBox 13">
            <a:extLst>
              <a:ext uri="{FF2B5EF4-FFF2-40B4-BE49-F238E27FC236}">
                <a16:creationId xmlns:a16="http://schemas.microsoft.com/office/drawing/2014/main" id="{E1E83558-549B-44E9-806F-269EE01989C5}"/>
              </a:ext>
            </a:extLst>
          </p:cNvPr>
          <p:cNvSpPr txBox="1"/>
          <p:nvPr/>
        </p:nvSpPr>
        <p:spPr>
          <a:xfrm>
            <a:off x="4979136" y="3747453"/>
            <a:ext cx="2233728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b="1" spc="300" dirty="0">
                <a:solidFill>
                  <a:schemeClr val="accent2"/>
                </a:solidFill>
                <a:latin typeface="Roboto Slab" pitchFamily="2" charset="0"/>
                <a:ea typeface="Roboto Slab" pitchFamily="2" charset="0"/>
              </a:rPr>
              <a:t>OUR TEAM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D13E6FE-657A-43BA-9ED0-D56119E02A5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925289949"/>
      </p:ext>
    </p:extLst>
  </p:cSld>
  <p:clrMapOvr>
    <a:masterClrMapping/>
  </p:clrMapOvr>
  <p:transition spd="slow">
    <p:comb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6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38" name="Hexagon 37">
            <a:extLst>
              <a:ext uri="{FF2B5EF4-FFF2-40B4-BE49-F238E27FC236}">
                <a16:creationId xmlns:a16="http://schemas.microsoft.com/office/drawing/2014/main" id="{CAF08486-DF42-457F-9D1D-F7B018B3AEE2}"/>
              </a:ext>
            </a:extLst>
          </p:cNvPr>
          <p:cNvSpPr/>
          <p:nvPr/>
        </p:nvSpPr>
        <p:spPr>
          <a:xfrm rot="5400000">
            <a:off x="4770120" y="1428752"/>
            <a:ext cx="2651760" cy="2286000"/>
          </a:xfrm>
          <a:prstGeom prst="hexagon">
            <a:avLst/>
          </a:prstGeom>
          <a:noFill/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45E4F1E7-299F-4B6B-A98A-568F3AE4E0AA}"/>
              </a:ext>
            </a:extLst>
          </p:cNvPr>
          <p:cNvCxnSpPr>
            <a:cxnSpLocks/>
          </p:cNvCxnSpPr>
          <p:nvPr/>
        </p:nvCxnSpPr>
        <p:spPr>
          <a:xfrm>
            <a:off x="0" y="4495803"/>
            <a:ext cx="12192000" cy="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Isosceles Triangle 21">
            <a:extLst>
              <a:ext uri="{FF2B5EF4-FFF2-40B4-BE49-F238E27FC236}">
                <a16:creationId xmlns:a16="http://schemas.microsoft.com/office/drawing/2014/main" id="{AB4EBAB1-FC86-4D72-8297-B59F2246ED0B}"/>
              </a:ext>
            </a:extLst>
          </p:cNvPr>
          <p:cNvSpPr/>
          <p:nvPr/>
        </p:nvSpPr>
        <p:spPr>
          <a:xfrm>
            <a:off x="5964881" y="4342450"/>
            <a:ext cx="262238" cy="153353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22679FF9-2234-4C1F-80A1-01915F85CEE3}"/>
              </a:ext>
            </a:extLst>
          </p:cNvPr>
          <p:cNvGrpSpPr/>
          <p:nvPr/>
        </p:nvGrpSpPr>
        <p:grpSpPr>
          <a:xfrm>
            <a:off x="4511039" y="4806158"/>
            <a:ext cx="3169922" cy="849606"/>
            <a:chOff x="4511040" y="4476911"/>
            <a:chExt cx="3169922" cy="849606"/>
          </a:xfrm>
        </p:grpSpPr>
        <p:sp>
          <p:nvSpPr>
            <p:cNvPr id="74" name="TextBox 73">
              <a:extLst>
                <a:ext uri="{FF2B5EF4-FFF2-40B4-BE49-F238E27FC236}">
                  <a16:creationId xmlns:a16="http://schemas.microsoft.com/office/drawing/2014/main" id="{8C2F640F-D4B3-44D7-9F1A-D6800B4E5CAE}"/>
                </a:ext>
              </a:extLst>
            </p:cNvPr>
            <p:cNvSpPr txBox="1"/>
            <p:nvPr/>
          </p:nvSpPr>
          <p:spPr>
            <a:xfrm>
              <a:off x="5394959" y="4476911"/>
              <a:ext cx="1402082" cy="36728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300"/>
                </a:lnSpc>
              </a:pPr>
              <a:r>
                <a:rPr lang="en-US" sz="1700" b="1" dirty="0">
                  <a:solidFill>
                    <a:schemeClr val="accent2"/>
                  </a:solidFill>
                  <a:latin typeface="Roboto Slab" pitchFamily="2" charset="0"/>
                  <a:ea typeface="Roboto Slab" pitchFamily="2" charset="0"/>
                </a:rPr>
                <a:t>JOHN DEO</a:t>
              </a:r>
            </a:p>
          </p:txBody>
        </p: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98F65EF5-8C97-4C0C-B8C1-490D87A77864}"/>
                </a:ext>
              </a:extLst>
            </p:cNvPr>
            <p:cNvSpPr/>
            <p:nvPr/>
          </p:nvSpPr>
          <p:spPr>
            <a:xfrm>
              <a:off x="4511040" y="4849463"/>
              <a:ext cx="3169922" cy="47705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5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 your project Lorem </a:t>
              </a:r>
              <a:r>
                <a:rPr lang="en-US" sz="11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lorem</a:t>
              </a: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 ipsum text see.</a:t>
              </a:r>
            </a:p>
          </p:txBody>
        </p:sp>
      </p:grpSp>
      <p:sp>
        <p:nvSpPr>
          <p:cNvPr id="13" name="Hexagon 12">
            <a:extLst>
              <a:ext uri="{FF2B5EF4-FFF2-40B4-BE49-F238E27FC236}">
                <a16:creationId xmlns:a16="http://schemas.microsoft.com/office/drawing/2014/main" id="{099C4F30-CD37-4D78-BBD5-9BCD05A26A00}"/>
              </a:ext>
            </a:extLst>
          </p:cNvPr>
          <p:cNvSpPr/>
          <p:nvPr/>
        </p:nvSpPr>
        <p:spPr>
          <a:xfrm rot="5400000">
            <a:off x="8498807" y="1428752"/>
            <a:ext cx="2651760" cy="2286000"/>
          </a:xfrm>
          <a:prstGeom prst="hexagon">
            <a:avLst/>
          </a:prstGeom>
          <a:noFill/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Isosceles Triangle 14">
            <a:extLst>
              <a:ext uri="{FF2B5EF4-FFF2-40B4-BE49-F238E27FC236}">
                <a16:creationId xmlns:a16="http://schemas.microsoft.com/office/drawing/2014/main" id="{91325E8D-C8B4-4989-B503-5308F61FEE43}"/>
              </a:ext>
            </a:extLst>
          </p:cNvPr>
          <p:cNvSpPr/>
          <p:nvPr/>
        </p:nvSpPr>
        <p:spPr>
          <a:xfrm>
            <a:off x="9693568" y="4342450"/>
            <a:ext cx="262238" cy="153353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21D74784-A9E7-4F1F-8008-A9E54032E725}"/>
              </a:ext>
            </a:extLst>
          </p:cNvPr>
          <p:cNvGrpSpPr/>
          <p:nvPr/>
        </p:nvGrpSpPr>
        <p:grpSpPr>
          <a:xfrm>
            <a:off x="8239726" y="4806158"/>
            <a:ext cx="3169922" cy="849606"/>
            <a:chOff x="4511040" y="4476911"/>
            <a:chExt cx="3169922" cy="849606"/>
          </a:xfrm>
        </p:grpSpPr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24F35883-BDB4-4151-BF5E-D505DB2493CB}"/>
                </a:ext>
              </a:extLst>
            </p:cNvPr>
            <p:cNvSpPr txBox="1"/>
            <p:nvPr/>
          </p:nvSpPr>
          <p:spPr>
            <a:xfrm>
              <a:off x="5394959" y="4476911"/>
              <a:ext cx="1402082" cy="36728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300"/>
                </a:lnSpc>
              </a:pPr>
              <a:r>
                <a:rPr lang="en-US" sz="1700" b="1" dirty="0">
                  <a:solidFill>
                    <a:schemeClr val="accent3"/>
                  </a:solidFill>
                  <a:latin typeface="Roboto Slab" pitchFamily="2" charset="0"/>
                  <a:ea typeface="Roboto Slab" pitchFamily="2" charset="0"/>
                </a:rPr>
                <a:t>JOHN DEO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2B365CD8-24D8-48DC-A740-99AE104A13EE}"/>
                </a:ext>
              </a:extLst>
            </p:cNvPr>
            <p:cNvSpPr/>
            <p:nvPr/>
          </p:nvSpPr>
          <p:spPr>
            <a:xfrm>
              <a:off x="4511040" y="4849463"/>
              <a:ext cx="3169922" cy="47705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5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 your project Lorem </a:t>
              </a:r>
              <a:r>
                <a:rPr lang="en-US" sz="11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lorem</a:t>
              </a: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 ipsum text see.</a:t>
              </a:r>
            </a:p>
          </p:txBody>
        </p:sp>
      </p:grpSp>
      <p:sp>
        <p:nvSpPr>
          <p:cNvPr id="23" name="Hexagon 22">
            <a:extLst>
              <a:ext uri="{FF2B5EF4-FFF2-40B4-BE49-F238E27FC236}">
                <a16:creationId xmlns:a16="http://schemas.microsoft.com/office/drawing/2014/main" id="{ACB86FCF-5014-4785-B76C-8CA823C03F08}"/>
              </a:ext>
            </a:extLst>
          </p:cNvPr>
          <p:cNvSpPr/>
          <p:nvPr/>
        </p:nvSpPr>
        <p:spPr>
          <a:xfrm rot="5400000">
            <a:off x="1097280" y="1428752"/>
            <a:ext cx="2651760" cy="2286000"/>
          </a:xfrm>
          <a:prstGeom prst="hexagon">
            <a:avLst/>
          </a:prstGeom>
          <a:noFill/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Isosceles Triangle 23">
            <a:extLst>
              <a:ext uri="{FF2B5EF4-FFF2-40B4-BE49-F238E27FC236}">
                <a16:creationId xmlns:a16="http://schemas.microsoft.com/office/drawing/2014/main" id="{F41D7453-6B97-4216-BF16-DFB7EA8EE8F0}"/>
              </a:ext>
            </a:extLst>
          </p:cNvPr>
          <p:cNvSpPr/>
          <p:nvPr/>
        </p:nvSpPr>
        <p:spPr>
          <a:xfrm>
            <a:off x="2292041" y="4342450"/>
            <a:ext cx="262238" cy="153353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84038A30-9A9B-4A40-B9AC-258227C5993F}"/>
              </a:ext>
            </a:extLst>
          </p:cNvPr>
          <p:cNvGrpSpPr/>
          <p:nvPr/>
        </p:nvGrpSpPr>
        <p:grpSpPr>
          <a:xfrm>
            <a:off x="838199" y="4806158"/>
            <a:ext cx="3169922" cy="849606"/>
            <a:chOff x="4511040" y="4476911"/>
            <a:chExt cx="3169922" cy="849606"/>
          </a:xfrm>
        </p:grpSpPr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08423728-FED5-4D90-A0B4-9E2EDC3C24CD}"/>
                </a:ext>
              </a:extLst>
            </p:cNvPr>
            <p:cNvSpPr txBox="1"/>
            <p:nvPr/>
          </p:nvSpPr>
          <p:spPr>
            <a:xfrm>
              <a:off x="5394959" y="4476911"/>
              <a:ext cx="1402082" cy="36728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300"/>
                </a:lnSpc>
              </a:pPr>
              <a:r>
                <a:rPr lang="en-US" sz="1700" b="1" dirty="0">
                  <a:solidFill>
                    <a:schemeClr val="accent1"/>
                  </a:solidFill>
                  <a:latin typeface="Roboto Slab" pitchFamily="2" charset="0"/>
                  <a:ea typeface="Roboto Slab" pitchFamily="2" charset="0"/>
                </a:rPr>
                <a:t>JOHN DEO</a:t>
              </a: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8E586FD6-7586-4215-9C51-4F3570AD381A}"/>
                </a:ext>
              </a:extLst>
            </p:cNvPr>
            <p:cNvSpPr/>
            <p:nvPr/>
          </p:nvSpPr>
          <p:spPr>
            <a:xfrm>
              <a:off x="4511040" y="4849463"/>
              <a:ext cx="3169922" cy="47705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5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 your project Lorem </a:t>
              </a:r>
              <a:r>
                <a:rPr lang="en-US" sz="11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lorem</a:t>
              </a: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 ipsum text see.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A2E922D-00FD-450C-96D2-4E5015A3CF18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A0959A3-41C6-4150-95C1-F284B33BC50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E1BC7C4-BBA5-4B15-AAC6-C98BAB5F3CBB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962554929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2000">
        <p15:prstTrans prst="crush"/>
      </p:transition>
    </mc:Choice>
    <mc:Fallback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7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0" name="Title 9">
            <a:extLst>
              <a:ext uri="{FF2B5EF4-FFF2-40B4-BE49-F238E27FC236}">
                <a16:creationId xmlns:a16="http://schemas.microsoft.com/office/drawing/2014/main" id="{E44733C1-94D5-4F34-A438-E19708F484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2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Portfolio</a:t>
            </a:r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EDF3A50F-CC57-4FD3-91AA-364C1F1732D1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AE099D03-5ABD-46BD-85A2-C429095AFE62}"/>
              </a:ext>
            </a:extLst>
          </p:cNvPr>
          <p:cNvSpPr txBox="1"/>
          <p:nvPr/>
        </p:nvSpPr>
        <p:spPr>
          <a:xfrm>
            <a:off x="993684" y="5484582"/>
            <a:ext cx="206574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www.companyname.com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62DCB22A-0742-427C-A71D-77232C8B6415}"/>
              </a:ext>
            </a:extLst>
          </p:cNvPr>
          <p:cNvSpPr txBox="1"/>
          <p:nvPr/>
        </p:nvSpPr>
        <p:spPr>
          <a:xfrm>
            <a:off x="3533684" y="5484582"/>
            <a:ext cx="206574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www.companyname.com</a:t>
            </a:r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5F6D63B8-BF2C-480D-8AA1-0D7C153A52AE}"/>
              </a:ext>
            </a:extLst>
          </p:cNvPr>
          <p:cNvGrpSpPr/>
          <p:nvPr/>
        </p:nvGrpSpPr>
        <p:grpSpPr>
          <a:xfrm>
            <a:off x="6952788" y="1899377"/>
            <a:ext cx="3716632" cy="571938"/>
            <a:chOff x="7693017" y="1899377"/>
            <a:chExt cx="3716632" cy="571938"/>
          </a:xfrm>
        </p:grpSpPr>
        <p:sp>
          <p:nvSpPr>
            <p:cNvPr id="40" name="Rectangle 4">
              <a:extLst>
                <a:ext uri="{FF2B5EF4-FFF2-40B4-BE49-F238E27FC236}">
                  <a16:creationId xmlns:a16="http://schemas.microsoft.com/office/drawing/2014/main" id="{77CC416F-605A-40AE-A3B2-E1BFD20635B8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8497" y="1899377"/>
              <a:ext cx="3081152" cy="5719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</a:t>
              </a:r>
            </a:p>
          </p:txBody>
        </p:sp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5DBBC422-73CE-4891-8A7C-5CCDF78A4B4D}"/>
                </a:ext>
              </a:extLst>
            </p:cNvPr>
            <p:cNvGrpSpPr/>
            <p:nvPr/>
          </p:nvGrpSpPr>
          <p:grpSpPr>
            <a:xfrm>
              <a:off x="7693017" y="1984345"/>
              <a:ext cx="402002" cy="402002"/>
              <a:chOff x="7693017" y="1899377"/>
              <a:chExt cx="402002" cy="402002"/>
            </a:xfrm>
          </p:grpSpPr>
          <p:sp>
            <p:nvSpPr>
              <p:cNvPr id="41" name="Oval 40">
                <a:extLst>
                  <a:ext uri="{FF2B5EF4-FFF2-40B4-BE49-F238E27FC236}">
                    <a16:creationId xmlns:a16="http://schemas.microsoft.com/office/drawing/2014/main" id="{0EE0B9C4-3322-4D7A-B41B-2C225BBADDA6}"/>
                  </a:ext>
                </a:extLst>
              </p:cNvPr>
              <p:cNvSpPr/>
              <p:nvPr/>
            </p:nvSpPr>
            <p:spPr>
              <a:xfrm>
                <a:off x="7693017" y="1899377"/>
                <a:ext cx="402002" cy="402002"/>
              </a:xfrm>
              <a:prstGeom prst="ellips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TextBox 58">
                <a:extLst>
                  <a:ext uri="{FF2B5EF4-FFF2-40B4-BE49-F238E27FC236}">
                    <a16:creationId xmlns:a16="http://schemas.microsoft.com/office/drawing/2014/main" id="{366A77C2-3177-4729-9465-EFEF8F0F005E}"/>
                  </a:ext>
                </a:extLst>
              </p:cNvPr>
              <p:cNvSpPr txBox="1"/>
              <p:nvPr/>
            </p:nvSpPr>
            <p:spPr>
              <a:xfrm>
                <a:off x="7739411" y="1938796"/>
                <a:ext cx="309214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1</a:t>
                </a:r>
              </a:p>
            </p:txBody>
          </p:sp>
        </p:grp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47DAD866-140F-4A59-86B0-FB7F2E5BDCAF}"/>
              </a:ext>
            </a:extLst>
          </p:cNvPr>
          <p:cNvGrpSpPr/>
          <p:nvPr/>
        </p:nvGrpSpPr>
        <p:grpSpPr>
          <a:xfrm>
            <a:off x="6952788" y="2822158"/>
            <a:ext cx="3716632" cy="571938"/>
            <a:chOff x="7693017" y="1899377"/>
            <a:chExt cx="3716632" cy="571938"/>
          </a:xfrm>
        </p:grpSpPr>
        <p:sp>
          <p:nvSpPr>
            <p:cNvPr id="62" name="Rectangle 4">
              <a:extLst>
                <a:ext uri="{FF2B5EF4-FFF2-40B4-BE49-F238E27FC236}">
                  <a16:creationId xmlns:a16="http://schemas.microsoft.com/office/drawing/2014/main" id="{8AD23709-A5C7-4BF9-9BE1-5E5D43E67BE9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8497" y="1899377"/>
              <a:ext cx="3081152" cy="5719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</a:t>
              </a:r>
            </a:p>
          </p:txBody>
        </p: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E4925632-0500-495D-B6E3-9E4CAB6E8B2B}"/>
                </a:ext>
              </a:extLst>
            </p:cNvPr>
            <p:cNvGrpSpPr/>
            <p:nvPr/>
          </p:nvGrpSpPr>
          <p:grpSpPr>
            <a:xfrm>
              <a:off x="7693017" y="1984345"/>
              <a:ext cx="402002" cy="402002"/>
              <a:chOff x="7693017" y="1899377"/>
              <a:chExt cx="402002" cy="402002"/>
            </a:xfrm>
          </p:grpSpPr>
          <p:sp>
            <p:nvSpPr>
              <p:cNvPr id="64" name="Oval 63">
                <a:extLst>
                  <a:ext uri="{FF2B5EF4-FFF2-40B4-BE49-F238E27FC236}">
                    <a16:creationId xmlns:a16="http://schemas.microsoft.com/office/drawing/2014/main" id="{CE0F7287-A616-4F12-ADE1-84B42B9F3402}"/>
                  </a:ext>
                </a:extLst>
              </p:cNvPr>
              <p:cNvSpPr/>
              <p:nvPr/>
            </p:nvSpPr>
            <p:spPr>
              <a:xfrm>
                <a:off x="7693017" y="1899377"/>
                <a:ext cx="402002" cy="402002"/>
              </a:xfrm>
              <a:prstGeom prst="ellipse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TextBox 64">
                <a:extLst>
                  <a:ext uri="{FF2B5EF4-FFF2-40B4-BE49-F238E27FC236}">
                    <a16:creationId xmlns:a16="http://schemas.microsoft.com/office/drawing/2014/main" id="{557F9A54-57E0-4C1C-9C44-3BE3A96A7784}"/>
                  </a:ext>
                </a:extLst>
              </p:cNvPr>
              <p:cNvSpPr txBox="1"/>
              <p:nvPr/>
            </p:nvSpPr>
            <p:spPr>
              <a:xfrm>
                <a:off x="7739411" y="1938796"/>
                <a:ext cx="309214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2</a:t>
                </a:r>
              </a:p>
            </p:txBody>
          </p:sp>
        </p:grp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08CF298F-0468-438B-A3CC-748A22BB2BDC}"/>
              </a:ext>
            </a:extLst>
          </p:cNvPr>
          <p:cNvGrpSpPr/>
          <p:nvPr/>
        </p:nvGrpSpPr>
        <p:grpSpPr>
          <a:xfrm>
            <a:off x="6952788" y="3744939"/>
            <a:ext cx="3716632" cy="571938"/>
            <a:chOff x="7693017" y="1899377"/>
            <a:chExt cx="3716632" cy="571938"/>
          </a:xfrm>
        </p:grpSpPr>
        <p:sp>
          <p:nvSpPr>
            <p:cNvPr id="68" name="Rectangle 4">
              <a:extLst>
                <a:ext uri="{FF2B5EF4-FFF2-40B4-BE49-F238E27FC236}">
                  <a16:creationId xmlns:a16="http://schemas.microsoft.com/office/drawing/2014/main" id="{48225CCE-8674-48E4-A5A9-CBB5DDBDB3C8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8497" y="1899377"/>
              <a:ext cx="3081152" cy="5719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</a:t>
              </a:r>
            </a:p>
          </p:txBody>
        </p: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937558D1-C708-4324-B2C3-E35A9FFADA93}"/>
                </a:ext>
              </a:extLst>
            </p:cNvPr>
            <p:cNvGrpSpPr/>
            <p:nvPr/>
          </p:nvGrpSpPr>
          <p:grpSpPr>
            <a:xfrm>
              <a:off x="7693017" y="1984345"/>
              <a:ext cx="402002" cy="402002"/>
              <a:chOff x="7693017" y="1899377"/>
              <a:chExt cx="402002" cy="402002"/>
            </a:xfrm>
          </p:grpSpPr>
          <p:sp>
            <p:nvSpPr>
              <p:cNvPr id="70" name="Oval 69">
                <a:extLst>
                  <a:ext uri="{FF2B5EF4-FFF2-40B4-BE49-F238E27FC236}">
                    <a16:creationId xmlns:a16="http://schemas.microsoft.com/office/drawing/2014/main" id="{0B66B3E8-7ECA-4515-9C5D-F61955DAB058}"/>
                  </a:ext>
                </a:extLst>
              </p:cNvPr>
              <p:cNvSpPr/>
              <p:nvPr/>
            </p:nvSpPr>
            <p:spPr>
              <a:xfrm>
                <a:off x="7693017" y="1899377"/>
                <a:ext cx="402002" cy="402002"/>
              </a:xfrm>
              <a:prstGeom prst="ellipse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TextBox 70">
                <a:extLst>
                  <a:ext uri="{FF2B5EF4-FFF2-40B4-BE49-F238E27FC236}">
                    <a16:creationId xmlns:a16="http://schemas.microsoft.com/office/drawing/2014/main" id="{80E0EF63-ED77-451A-88E3-B41CCA3FEEC0}"/>
                  </a:ext>
                </a:extLst>
              </p:cNvPr>
              <p:cNvSpPr txBox="1"/>
              <p:nvPr/>
            </p:nvSpPr>
            <p:spPr>
              <a:xfrm>
                <a:off x="7739411" y="1938796"/>
                <a:ext cx="309214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3</a:t>
                </a:r>
              </a:p>
            </p:txBody>
          </p:sp>
        </p:grp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A951261C-10DF-43F9-B4EB-7553FDED384B}"/>
              </a:ext>
            </a:extLst>
          </p:cNvPr>
          <p:cNvGrpSpPr/>
          <p:nvPr/>
        </p:nvGrpSpPr>
        <p:grpSpPr>
          <a:xfrm>
            <a:off x="6952788" y="4667719"/>
            <a:ext cx="3716632" cy="571938"/>
            <a:chOff x="7693017" y="1899377"/>
            <a:chExt cx="3716632" cy="571938"/>
          </a:xfrm>
        </p:grpSpPr>
        <p:sp>
          <p:nvSpPr>
            <p:cNvPr id="76" name="Rectangle 4">
              <a:extLst>
                <a:ext uri="{FF2B5EF4-FFF2-40B4-BE49-F238E27FC236}">
                  <a16:creationId xmlns:a16="http://schemas.microsoft.com/office/drawing/2014/main" id="{749EF2C8-30BA-4944-9C6B-028347CD44A9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8497" y="1899377"/>
              <a:ext cx="3081152" cy="5719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just">
                <a:lnSpc>
                  <a:spcPts val="17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Lato" charset="0"/>
                  <a:sym typeface="Montserrat-Regular" charset="0"/>
                </a:rPr>
                <a:t>This letterhead design is meant to project an image of professionalism and reliability. By</a:t>
              </a:r>
            </a:p>
          </p:txBody>
        </p:sp>
        <p:grpSp>
          <p:nvGrpSpPr>
            <p:cNvPr id="77" name="Group 76">
              <a:extLst>
                <a:ext uri="{FF2B5EF4-FFF2-40B4-BE49-F238E27FC236}">
                  <a16:creationId xmlns:a16="http://schemas.microsoft.com/office/drawing/2014/main" id="{9A019C04-FC7E-42CC-9739-1D99745F10B6}"/>
                </a:ext>
              </a:extLst>
            </p:cNvPr>
            <p:cNvGrpSpPr/>
            <p:nvPr/>
          </p:nvGrpSpPr>
          <p:grpSpPr>
            <a:xfrm>
              <a:off x="7693017" y="1984345"/>
              <a:ext cx="402002" cy="402002"/>
              <a:chOff x="7693017" y="1899377"/>
              <a:chExt cx="402002" cy="402002"/>
            </a:xfrm>
          </p:grpSpPr>
          <p:sp>
            <p:nvSpPr>
              <p:cNvPr id="78" name="Oval 77">
                <a:extLst>
                  <a:ext uri="{FF2B5EF4-FFF2-40B4-BE49-F238E27FC236}">
                    <a16:creationId xmlns:a16="http://schemas.microsoft.com/office/drawing/2014/main" id="{1DE4A9A1-022D-466C-A79C-6B5665501747}"/>
                  </a:ext>
                </a:extLst>
              </p:cNvPr>
              <p:cNvSpPr/>
              <p:nvPr/>
            </p:nvSpPr>
            <p:spPr>
              <a:xfrm>
                <a:off x="7693017" y="1899377"/>
                <a:ext cx="402002" cy="402002"/>
              </a:xfrm>
              <a:prstGeom prst="ellipse">
                <a:avLst/>
              </a:pr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TextBox 78">
                <a:extLst>
                  <a:ext uri="{FF2B5EF4-FFF2-40B4-BE49-F238E27FC236}">
                    <a16:creationId xmlns:a16="http://schemas.microsoft.com/office/drawing/2014/main" id="{50FCC6A1-734E-4EAD-871D-D4FFE935A4DF}"/>
                  </a:ext>
                </a:extLst>
              </p:cNvPr>
              <p:cNvSpPr txBox="1"/>
              <p:nvPr/>
            </p:nvSpPr>
            <p:spPr>
              <a:xfrm>
                <a:off x="7739411" y="1938796"/>
                <a:ext cx="309214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Raleway" panose="020B0503030101060003" pitchFamily="34" charset="0"/>
                  </a:rPr>
                  <a:t>4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DE4A85D-D3FC-4F3E-9F98-A46CF99F826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579723521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>
        <p15:prstTrans prst="pageCurlDouble"/>
      </p:transition>
    </mc:Choice>
    <mc:Fallback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8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0" name="Title 9">
            <a:extLst>
              <a:ext uri="{FF2B5EF4-FFF2-40B4-BE49-F238E27FC236}">
                <a16:creationId xmlns:a16="http://schemas.microsoft.com/office/drawing/2014/main" id="{E44733C1-94D5-4F34-A438-E19708F484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2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Timeline</a:t>
            </a:r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EDF3A50F-CC57-4FD3-91AA-364C1F1732D1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  <a:endParaRPr lang="en-US" dirty="0"/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858FDDF0-5C36-4CCC-AC3B-CE3E17804BA6}"/>
              </a:ext>
            </a:extLst>
          </p:cNvPr>
          <p:cNvCxnSpPr>
            <a:cxnSpLocks/>
          </p:cNvCxnSpPr>
          <p:nvPr/>
        </p:nvCxnSpPr>
        <p:spPr>
          <a:xfrm>
            <a:off x="0" y="4495803"/>
            <a:ext cx="12192000" cy="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Hexagon 30">
            <a:extLst>
              <a:ext uri="{FF2B5EF4-FFF2-40B4-BE49-F238E27FC236}">
                <a16:creationId xmlns:a16="http://schemas.microsoft.com/office/drawing/2014/main" id="{BD0AF33A-FBF0-4B08-B275-066EBB379C33}"/>
              </a:ext>
            </a:extLst>
          </p:cNvPr>
          <p:cNvSpPr/>
          <p:nvPr/>
        </p:nvSpPr>
        <p:spPr>
          <a:xfrm rot="5400000">
            <a:off x="5282794" y="2128215"/>
            <a:ext cx="1626412" cy="1402080"/>
          </a:xfrm>
          <a:prstGeom prst="hexagon">
            <a:avLst/>
          </a:prstGeom>
          <a:solidFill>
            <a:schemeClr val="accent3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Isosceles Triangle 32">
            <a:extLst>
              <a:ext uri="{FF2B5EF4-FFF2-40B4-BE49-F238E27FC236}">
                <a16:creationId xmlns:a16="http://schemas.microsoft.com/office/drawing/2014/main" id="{6E4FC5CF-3626-4F9C-BCAF-E8DDEBBB48DC}"/>
              </a:ext>
            </a:extLst>
          </p:cNvPr>
          <p:cNvSpPr/>
          <p:nvPr/>
        </p:nvSpPr>
        <p:spPr>
          <a:xfrm>
            <a:off x="5964881" y="4342450"/>
            <a:ext cx="262238" cy="153353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1A209C65-E866-41EF-86F9-2C1A38BAF54C}"/>
              </a:ext>
            </a:extLst>
          </p:cNvPr>
          <p:cNvGrpSpPr/>
          <p:nvPr/>
        </p:nvGrpSpPr>
        <p:grpSpPr>
          <a:xfrm>
            <a:off x="5073805" y="4758946"/>
            <a:ext cx="2044389" cy="590199"/>
            <a:chOff x="829792" y="3693445"/>
            <a:chExt cx="2044389" cy="590199"/>
          </a:xfrm>
        </p:grpSpPr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FD035DCE-2C8A-4F03-A301-7428EDD33B32}"/>
                </a:ext>
              </a:extLst>
            </p:cNvPr>
            <p:cNvSpPr txBox="1"/>
            <p:nvPr/>
          </p:nvSpPr>
          <p:spPr>
            <a:xfrm>
              <a:off x="829792" y="3693445"/>
              <a:ext cx="204438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latin typeface="Raleway" panose="020B0503030101060003" pitchFamily="34" charset="0"/>
                </a:rPr>
                <a:t>Creative Template</a:t>
              </a:r>
            </a:p>
          </p:txBody>
        </p:sp>
        <p:sp>
          <p:nvSpPr>
            <p:cNvPr id="44" name="TextBox 43">
              <a:extLst>
                <a:ext uri="{FF2B5EF4-FFF2-40B4-BE49-F238E27FC236}">
                  <a16:creationId xmlns:a16="http://schemas.microsoft.com/office/drawing/2014/main" id="{14529932-8415-4D7C-ADC1-A7946D53602D}"/>
                </a:ext>
              </a:extLst>
            </p:cNvPr>
            <p:cNvSpPr txBox="1"/>
            <p:nvPr/>
          </p:nvSpPr>
          <p:spPr>
            <a:xfrm>
              <a:off x="1217284" y="4006645"/>
              <a:ext cx="126940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latin typeface="Raleway" panose="020B0503030101060003" pitchFamily="34" charset="0"/>
                </a:rPr>
                <a:t>Some text</a:t>
              </a:r>
            </a:p>
          </p:txBody>
        </p:sp>
      </p:grpSp>
      <p:sp>
        <p:nvSpPr>
          <p:cNvPr id="8" name="TextBox 7">
            <a:extLst>
              <a:ext uri="{FF2B5EF4-FFF2-40B4-BE49-F238E27FC236}">
                <a16:creationId xmlns:a16="http://schemas.microsoft.com/office/drawing/2014/main" id="{002C21D9-15D8-4BCE-9EC2-0F86DDC60BF1}"/>
              </a:ext>
            </a:extLst>
          </p:cNvPr>
          <p:cNvSpPr txBox="1"/>
          <p:nvPr/>
        </p:nvSpPr>
        <p:spPr>
          <a:xfrm>
            <a:off x="5775959" y="3905603"/>
            <a:ext cx="6400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Roboto Slab" pitchFamily="2" charset="0"/>
                <a:ea typeface="Roboto Slab" pitchFamily="2" charset="0"/>
              </a:rPr>
              <a:t>2013</a:t>
            </a:r>
          </a:p>
        </p:txBody>
      </p:sp>
      <p:sp>
        <p:nvSpPr>
          <p:cNvPr id="55" name="Hexagon 54">
            <a:extLst>
              <a:ext uri="{FF2B5EF4-FFF2-40B4-BE49-F238E27FC236}">
                <a16:creationId xmlns:a16="http://schemas.microsoft.com/office/drawing/2014/main" id="{50E8B221-31B3-4EB2-9542-3A0ABC490358}"/>
              </a:ext>
            </a:extLst>
          </p:cNvPr>
          <p:cNvSpPr/>
          <p:nvPr/>
        </p:nvSpPr>
        <p:spPr>
          <a:xfrm rot="5400000">
            <a:off x="1047189" y="2128215"/>
            <a:ext cx="1626412" cy="1402080"/>
          </a:xfrm>
          <a:prstGeom prst="hexagon">
            <a:avLst/>
          </a:prstGeom>
          <a:solidFill>
            <a:schemeClr val="tx2">
              <a:lumMod val="50000"/>
            </a:schemeClr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Isosceles Triangle 55">
            <a:extLst>
              <a:ext uri="{FF2B5EF4-FFF2-40B4-BE49-F238E27FC236}">
                <a16:creationId xmlns:a16="http://schemas.microsoft.com/office/drawing/2014/main" id="{5E77409F-5609-4141-8FE0-6BCAB756FE72}"/>
              </a:ext>
            </a:extLst>
          </p:cNvPr>
          <p:cNvSpPr/>
          <p:nvPr/>
        </p:nvSpPr>
        <p:spPr>
          <a:xfrm>
            <a:off x="1729276" y="4342450"/>
            <a:ext cx="262238" cy="153353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83ED745C-A1CC-4338-9FF2-D049F29B672B}"/>
              </a:ext>
            </a:extLst>
          </p:cNvPr>
          <p:cNvGrpSpPr/>
          <p:nvPr/>
        </p:nvGrpSpPr>
        <p:grpSpPr>
          <a:xfrm>
            <a:off x="838200" y="4758946"/>
            <a:ext cx="2044389" cy="590199"/>
            <a:chOff x="829792" y="3693445"/>
            <a:chExt cx="2044389" cy="590199"/>
          </a:xfrm>
        </p:grpSpPr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EA457EDF-B99D-45ED-B5BE-89C1BDD9FD57}"/>
                </a:ext>
              </a:extLst>
            </p:cNvPr>
            <p:cNvSpPr txBox="1"/>
            <p:nvPr/>
          </p:nvSpPr>
          <p:spPr>
            <a:xfrm>
              <a:off x="829792" y="3693445"/>
              <a:ext cx="204438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latin typeface="Raleway" panose="020B0503030101060003" pitchFamily="34" charset="0"/>
                </a:rPr>
                <a:t>Creative Template</a:t>
              </a:r>
            </a:p>
          </p:txBody>
        </p:sp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F6C0AE54-A46F-4870-90F6-416F5461ED5C}"/>
                </a:ext>
              </a:extLst>
            </p:cNvPr>
            <p:cNvSpPr txBox="1"/>
            <p:nvPr/>
          </p:nvSpPr>
          <p:spPr>
            <a:xfrm>
              <a:off x="1217284" y="4006645"/>
              <a:ext cx="126940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latin typeface="Raleway" panose="020B0503030101060003" pitchFamily="34" charset="0"/>
                </a:rPr>
                <a:t>Some text</a:t>
              </a:r>
            </a:p>
          </p:txBody>
        </p:sp>
      </p:grpSp>
      <p:sp>
        <p:nvSpPr>
          <p:cNvPr id="58" name="TextBox 57">
            <a:extLst>
              <a:ext uri="{FF2B5EF4-FFF2-40B4-BE49-F238E27FC236}">
                <a16:creationId xmlns:a16="http://schemas.microsoft.com/office/drawing/2014/main" id="{C0A292BF-0396-4460-AC14-1F6A9013F429}"/>
              </a:ext>
            </a:extLst>
          </p:cNvPr>
          <p:cNvSpPr txBox="1"/>
          <p:nvPr/>
        </p:nvSpPr>
        <p:spPr>
          <a:xfrm>
            <a:off x="1540354" y="3905603"/>
            <a:ext cx="6400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Roboto Slab" pitchFamily="2" charset="0"/>
                <a:ea typeface="Roboto Slab" pitchFamily="2" charset="0"/>
              </a:rPr>
              <a:t>2008</a:t>
            </a:r>
          </a:p>
        </p:txBody>
      </p:sp>
      <p:sp>
        <p:nvSpPr>
          <p:cNvPr id="74" name="Hexagon 73">
            <a:extLst>
              <a:ext uri="{FF2B5EF4-FFF2-40B4-BE49-F238E27FC236}">
                <a16:creationId xmlns:a16="http://schemas.microsoft.com/office/drawing/2014/main" id="{4024F413-C156-4B8E-969B-8190605D0D59}"/>
              </a:ext>
            </a:extLst>
          </p:cNvPr>
          <p:cNvSpPr/>
          <p:nvPr/>
        </p:nvSpPr>
        <p:spPr>
          <a:xfrm rot="5400000">
            <a:off x="9574248" y="2128215"/>
            <a:ext cx="1626412" cy="1402080"/>
          </a:xfrm>
          <a:prstGeom prst="hexagon">
            <a:avLst/>
          </a:prstGeom>
          <a:solidFill>
            <a:schemeClr val="accent2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8A91453-A2E9-4524-8566-79010FCDC972}"/>
              </a:ext>
            </a:extLst>
          </p:cNvPr>
          <p:cNvSpPr/>
          <p:nvPr/>
        </p:nvSpPr>
        <p:spPr>
          <a:xfrm>
            <a:off x="10256335" y="4342450"/>
            <a:ext cx="262238" cy="153353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0" name="Group 79">
            <a:extLst>
              <a:ext uri="{FF2B5EF4-FFF2-40B4-BE49-F238E27FC236}">
                <a16:creationId xmlns:a16="http://schemas.microsoft.com/office/drawing/2014/main" id="{64B941B3-51AF-4B60-BC4E-F8CB8544816C}"/>
              </a:ext>
            </a:extLst>
          </p:cNvPr>
          <p:cNvGrpSpPr/>
          <p:nvPr/>
        </p:nvGrpSpPr>
        <p:grpSpPr>
          <a:xfrm>
            <a:off x="9365259" y="4758946"/>
            <a:ext cx="2044389" cy="590199"/>
            <a:chOff x="829792" y="3693445"/>
            <a:chExt cx="2044389" cy="590199"/>
          </a:xfrm>
        </p:grpSpPr>
        <p:sp>
          <p:nvSpPr>
            <p:cNvPr id="82" name="TextBox 81">
              <a:extLst>
                <a:ext uri="{FF2B5EF4-FFF2-40B4-BE49-F238E27FC236}">
                  <a16:creationId xmlns:a16="http://schemas.microsoft.com/office/drawing/2014/main" id="{0939DE25-D599-49FF-94D4-45EA617AB53C}"/>
                </a:ext>
              </a:extLst>
            </p:cNvPr>
            <p:cNvSpPr txBox="1"/>
            <p:nvPr/>
          </p:nvSpPr>
          <p:spPr>
            <a:xfrm>
              <a:off x="829792" y="3693445"/>
              <a:ext cx="204438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latin typeface="Raleway" panose="020B0503030101060003" pitchFamily="34" charset="0"/>
                </a:rPr>
                <a:t>Creative Template</a:t>
              </a:r>
            </a:p>
          </p:txBody>
        </p:sp>
        <p:sp>
          <p:nvSpPr>
            <p:cNvPr id="83" name="TextBox 82">
              <a:extLst>
                <a:ext uri="{FF2B5EF4-FFF2-40B4-BE49-F238E27FC236}">
                  <a16:creationId xmlns:a16="http://schemas.microsoft.com/office/drawing/2014/main" id="{50C5D0B8-AFCA-4536-93C0-B830C53FEB4E}"/>
                </a:ext>
              </a:extLst>
            </p:cNvPr>
            <p:cNvSpPr txBox="1"/>
            <p:nvPr/>
          </p:nvSpPr>
          <p:spPr>
            <a:xfrm>
              <a:off x="1217284" y="4006645"/>
              <a:ext cx="126940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latin typeface="Raleway" panose="020B0503030101060003" pitchFamily="34" charset="0"/>
                </a:rPr>
                <a:t>Some text</a:t>
              </a:r>
            </a:p>
          </p:txBody>
        </p:sp>
      </p:grpSp>
      <p:sp>
        <p:nvSpPr>
          <p:cNvPr id="81" name="TextBox 80">
            <a:extLst>
              <a:ext uri="{FF2B5EF4-FFF2-40B4-BE49-F238E27FC236}">
                <a16:creationId xmlns:a16="http://schemas.microsoft.com/office/drawing/2014/main" id="{5E0DB980-AAB1-4D92-9379-67E5388CD005}"/>
              </a:ext>
            </a:extLst>
          </p:cNvPr>
          <p:cNvSpPr txBox="1"/>
          <p:nvPr/>
        </p:nvSpPr>
        <p:spPr>
          <a:xfrm>
            <a:off x="10067413" y="3905603"/>
            <a:ext cx="6400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Roboto Slab" pitchFamily="2" charset="0"/>
                <a:ea typeface="Roboto Slab" pitchFamily="2" charset="0"/>
              </a:rPr>
              <a:t>2015</a:t>
            </a:r>
          </a:p>
        </p:txBody>
      </p:sp>
      <p:sp>
        <p:nvSpPr>
          <p:cNvPr id="100" name="Freeform 5">
            <a:extLst>
              <a:ext uri="{FF2B5EF4-FFF2-40B4-BE49-F238E27FC236}">
                <a16:creationId xmlns:a16="http://schemas.microsoft.com/office/drawing/2014/main" id="{69051155-607B-4BDF-8E9D-F5FB626588B4}"/>
              </a:ext>
            </a:extLst>
          </p:cNvPr>
          <p:cNvSpPr>
            <a:spLocks noEditPoints="1"/>
          </p:cNvSpPr>
          <p:nvPr/>
        </p:nvSpPr>
        <p:spPr bwMode="auto">
          <a:xfrm>
            <a:off x="1528113" y="2552862"/>
            <a:ext cx="664564" cy="552786"/>
          </a:xfrm>
          <a:custGeom>
            <a:avLst/>
            <a:gdLst>
              <a:gd name="T0" fmla="*/ 141 w 143"/>
              <a:gd name="T1" fmla="*/ 55 h 117"/>
              <a:gd name="T2" fmla="*/ 77 w 143"/>
              <a:gd name="T3" fmla="*/ 4 h 117"/>
              <a:gd name="T4" fmla="*/ 74 w 143"/>
              <a:gd name="T5" fmla="*/ 1 h 117"/>
              <a:gd name="T6" fmla="*/ 69 w 143"/>
              <a:gd name="T7" fmla="*/ 1 h 117"/>
              <a:gd name="T8" fmla="*/ 51 w 143"/>
              <a:gd name="T9" fmla="*/ 16 h 117"/>
              <a:gd name="T10" fmla="*/ 51 w 143"/>
              <a:gd name="T11" fmla="*/ 10 h 117"/>
              <a:gd name="T12" fmla="*/ 47 w 143"/>
              <a:gd name="T13" fmla="*/ 6 h 117"/>
              <a:gd name="T14" fmla="*/ 33 w 143"/>
              <a:gd name="T15" fmla="*/ 6 h 117"/>
              <a:gd name="T16" fmla="*/ 30 w 143"/>
              <a:gd name="T17" fmla="*/ 10 h 117"/>
              <a:gd name="T18" fmla="*/ 30 w 143"/>
              <a:gd name="T19" fmla="*/ 33 h 117"/>
              <a:gd name="T20" fmla="*/ 2 w 143"/>
              <a:gd name="T21" fmla="*/ 56 h 117"/>
              <a:gd name="T22" fmla="*/ 1 w 143"/>
              <a:gd name="T23" fmla="*/ 61 h 117"/>
              <a:gd name="T24" fmla="*/ 4 w 143"/>
              <a:gd name="T25" fmla="*/ 63 h 117"/>
              <a:gd name="T26" fmla="*/ 6 w 143"/>
              <a:gd name="T27" fmla="*/ 62 h 117"/>
              <a:gd name="T28" fmla="*/ 17 w 143"/>
              <a:gd name="T29" fmla="*/ 53 h 117"/>
              <a:gd name="T30" fmla="*/ 17 w 143"/>
              <a:gd name="T31" fmla="*/ 113 h 117"/>
              <a:gd name="T32" fmla="*/ 21 w 143"/>
              <a:gd name="T33" fmla="*/ 117 h 117"/>
              <a:gd name="T34" fmla="*/ 59 w 143"/>
              <a:gd name="T35" fmla="*/ 117 h 117"/>
              <a:gd name="T36" fmla="*/ 63 w 143"/>
              <a:gd name="T37" fmla="*/ 113 h 117"/>
              <a:gd name="T38" fmla="*/ 63 w 143"/>
              <a:gd name="T39" fmla="*/ 85 h 117"/>
              <a:gd name="T40" fmla="*/ 80 w 143"/>
              <a:gd name="T41" fmla="*/ 85 h 117"/>
              <a:gd name="T42" fmla="*/ 80 w 143"/>
              <a:gd name="T43" fmla="*/ 113 h 117"/>
              <a:gd name="T44" fmla="*/ 84 w 143"/>
              <a:gd name="T45" fmla="*/ 117 h 117"/>
              <a:gd name="T46" fmla="*/ 122 w 143"/>
              <a:gd name="T47" fmla="*/ 117 h 117"/>
              <a:gd name="T48" fmla="*/ 126 w 143"/>
              <a:gd name="T49" fmla="*/ 113 h 117"/>
              <a:gd name="T50" fmla="*/ 126 w 143"/>
              <a:gd name="T51" fmla="*/ 52 h 117"/>
              <a:gd name="T52" fmla="*/ 137 w 143"/>
              <a:gd name="T53" fmla="*/ 61 h 117"/>
              <a:gd name="T54" fmla="*/ 139 w 143"/>
              <a:gd name="T55" fmla="*/ 62 h 117"/>
              <a:gd name="T56" fmla="*/ 142 w 143"/>
              <a:gd name="T57" fmla="*/ 60 h 117"/>
              <a:gd name="T58" fmla="*/ 141 w 143"/>
              <a:gd name="T59" fmla="*/ 55 h 117"/>
              <a:gd name="T60" fmla="*/ 37 w 143"/>
              <a:gd name="T61" fmla="*/ 13 h 117"/>
              <a:gd name="T62" fmla="*/ 43 w 143"/>
              <a:gd name="T63" fmla="*/ 13 h 117"/>
              <a:gd name="T64" fmla="*/ 43 w 143"/>
              <a:gd name="T65" fmla="*/ 22 h 117"/>
              <a:gd name="T66" fmla="*/ 37 w 143"/>
              <a:gd name="T67" fmla="*/ 27 h 117"/>
              <a:gd name="T68" fmla="*/ 37 w 143"/>
              <a:gd name="T69" fmla="*/ 13 h 117"/>
              <a:gd name="T70" fmla="*/ 119 w 143"/>
              <a:gd name="T71" fmla="*/ 47 h 117"/>
              <a:gd name="T72" fmla="*/ 119 w 143"/>
              <a:gd name="T73" fmla="*/ 109 h 117"/>
              <a:gd name="T74" fmla="*/ 87 w 143"/>
              <a:gd name="T75" fmla="*/ 109 h 117"/>
              <a:gd name="T76" fmla="*/ 87 w 143"/>
              <a:gd name="T77" fmla="*/ 81 h 117"/>
              <a:gd name="T78" fmla="*/ 84 w 143"/>
              <a:gd name="T79" fmla="*/ 78 h 117"/>
              <a:gd name="T80" fmla="*/ 59 w 143"/>
              <a:gd name="T81" fmla="*/ 78 h 117"/>
              <a:gd name="T82" fmla="*/ 56 w 143"/>
              <a:gd name="T83" fmla="*/ 81 h 117"/>
              <a:gd name="T84" fmla="*/ 56 w 143"/>
              <a:gd name="T85" fmla="*/ 109 h 117"/>
              <a:gd name="T86" fmla="*/ 24 w 143"/>
              <a:gd name="T87" fmla="*/ 109 h 117"/>
              <a:gd name="T88" fmla="*/ 24 w 143"/>
              <a:gd name="T89" fmla="*/ 47 h 117"/>
              <a:gd name="T90" fmla="*/ 38 w 143"/>
              <a:gd name="T91" fmla="*/ 36 h 117"/>
              <a:gd name="T92" fmla="*/ 72 w 143"/>
              <a:gd name="T93" fmla="*/ 8 h 117"/>
              <a:gd name="T94" fmla="*/ 119 w 143"/>
              <a:gd name="T95" fmla="*/ 47 h 117"/>
              <a:gd name="T96" fmla="*/ 119 w 143"/>
              <a:gd name="T97" fmla="*/ 47 h 117"/>
              <a:gd name="T98" fmla="*/ 119 w 143"/>
              <a:gd name="T99" fmla="*/ 47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43" h="117">
                <a:moveTo>
                  <a:pt x="141" y="55"/>
                </a:moveTo>
                <a:cubicBezTo>
                  <a:pt x="77" y="4"/>
                  <a:pt x="77" y="4"/>
                  <a:pt x="77" y="4"/>
                </a:cubicBezTo>
                <a:cubicBezTo>
                  <a:pt x="74" y="1"/>
                  <a:pt x="74" y="1"/>
                  <a:pt x="74" y="1"/>
                </a:cubicBezTo>
                <a:cubicBezTo>
                  <a:pt x="72" y="0"/>
                  <a:pt x="71" y="0"/>
                  <a:pt x="69" y="1"/>
                </a:cubicBezTo>
                <a:cubicBezTo>
                  <a:pt x="51" y="16"/>
                  <a:pt x="51" y="16"/>
                  <a:pt x="51" y="16"/>
                </a:cubicBezTo>
                <a:cubicBezTo>
                  <a:pt x="51" y="10"/>
                  <a:pt x="51" y="10"/>
                  <a:pt x="51" y="10"/>
                </a:cubicBezTo>
                <a:cubicBezTo>
                  <a:pt x="51" y="8"/>
                  <a:pt x="49" y="6"/>
                  <a:pt x="47" y="6"/>
                </a:cubicBezTo>
                <a:cubicBezTo>
                  <a:pt x="33" y="6"/>
                  <a:pt x="33" y="6"/>
                  <a:pt x="33" y="6"/>
                </a:cubicBezTo>
                <a:cubicBezTo>
                  <a:pt x="31" y="6"/>
                  <a:pt x="30" y="8"/>
                  <a:pt x="30" y="10"/>
                </a:cubicBezTo>
                <a:cubicBezTo>
                  <a:pt x="30" y="33"/>
                  <a:pt x="30" y="33"/>
                  <a:pt x="30" y="33"/>
                </a:cubicBezTo>
                <a:cubicBezTo>
                  <a:pt x="2" y="56"/>
                  <a:pt x="2" y="56"/>
                  <a:pt x="2" y="56"/>
                </a:cubicBezTo>
                <a:cubicBezTo>
                  <a:pt x="0" y="58"/>
                  <a:pt x="0" y="60"/>
                  <a:pt x="1" y="61"/>
                </a:cubicBezTo>
                <a:cubicBezTo>
                  <a:pt x="2" y="62"/>
                  <a:pt x="3" y="63"/>
                  <a:pt x="4" y="63"/>
                </a:cubicBezTo>
                <a:cubicBezTo>
                  <a:pt x="5" y="63"/>
                  <a:pt x="5" y="63"/>
                  <a:pt x="6" y="62"/>
                </a:cubicBezTo>
                <a:cubicBezTo>
                  <a:pt x="17" y="53"/>
                  <a:pt x="17" y="53"/>
                  <a:pt x="17" y="53"/>
                </a:cubicBezTo>
                <a:cubicBezTo>
                  <a:pt x="17" y="113"/>
                  <a:pt x="17" y="113"/>
                  <a:pt x="17" y="113"/>
                </a:cubicBezTo>
                <a:cubicBezTo>
                  <a:pt x="17" y="115"/>
                  <a:pt x="19" y="117"/>
                  <a:pt x="21" y="117"/>
                </a:cubicBezTo>
                <a:cubicBezTo>
                  <a:pt x="59" y="117"/>
                  <a:pt x="59" y="117"/>
                  <a:pt x="59" y="117"/>
                </a:cubicBezTo>
                <a:cubicBezTo>
                  <a:pt x="61" y="117"/>
                  <a:pt x="63" y="115"/>
                  <a:pt x="63" y="113"/>
                </a:cubicBezTo>
                <a:cubicBezTo>
                  <a:pt x="63" y="85"/>
                  <a:pt x="63" y="85"/>
                  <a:pt x="63" y="85"/>
                </a:cubicBezTo>
                <a:cubicBezTo>
                  <a:pt x="80" y="85"/>
                  <a:pt x="80" y="85"/>
                  <a:pt x="80" y="85"/>
                </a:cubicBezTo>
                <a:cubicBezTo>
                  <a:pt x="80" y="113"/>
                  <a:pt x="80" y="113"/>
                  <a:pt x="80" y="113"/>
                </a:cubicBezTo>
                <a:cubicBezTo>
                  <a:pt x="80" y="115"/>
                  <a:pt x="82" y="117"/>
                  <a:pt x="84" y="117"/>
                </a:cubicBezTo>
                <a:cubicBezTo>
                  <a:pt x="122" y="117"/>
                  <a:pt x="122" y="117"/>
                  <a:pt x="122" y="117"/>
                </a:cubicBezTo>
                <a:cubicBezTo>
                  <a:pt x="124" y="117"/>
                  <a:pt x="126" y="115"/>
                  <a:pt x="126" y="113"/>
                </a:cubicBezTo>
                <a:cubicBezTo>
                  <a:pt x="126" y="52"/>
                  <a:pt x="126" y="52"/>
                  <a:pt x="126" y="52"/>
                </a:cubicBezTo>
                <a:cubicBezTo>
                  <a:pt x="137" y="61"/>
                  <a:pt x="137" y="61"/>
                  <a:pt x="137" y="61"/>
                </a:cubicBezTo>
                <a:cubicBezTo>
                  <a:pt x="137" y="62"/>
                  <a:pt x="138" y="62"/>
                  <a:pt x="139" y="62"/>
                </a:cubicBezTo>
                <a:cubicBezTo>
                  <a:pt x="140" y="62"/>
                  <a:pt x="141" y="61"/>
                  <a:pt x="142" y="60"/>
                </a:cubicBezTo>
                <a:cubicBezTo>
                  <a:pt x="143" y="59"/>
                  <a:pt x="143" y="57"/>
                  <a:pt x="141" y="55"/>
                </a:cubicBezTo>
                <a:close/>
                <a:moveTo>
                  <a:pt x="37" y="13"/>
                </a:moveTo>
                <a:cubicBezTo>
                  <a:pt x="43" y="13"/>
                  <a:pt x="43" y="13"/>
                  <a:pt x="43" y="13"/>
                </a:cubicBezTo>
                <a:cubicBezTo>
                  <a:pt x="43" y="22"/>
                  <a:pt x="43" y="22"/>
                  <a:pt x="43" y="22"/>
                </a:cubicBezTo>
                <a:cubicBezTo>
                  <a:pt x="37" y="27"/>
                  <a:pt x="37" y="27"/>
                  <a:pt x="37" y="27"/>
                </a:cubicBezTo>
                <a:lnTo>
                  <a:pt x="37" y="13"/>
                </a:lnTo>
                <a:close/>
                <a:moveTo>
                  <a:pt x="119" y="47"/>
                </a:moveTo>
                <a:cubicBezTo>
                  <a:pt x="119" y="109"/>
                  <a:pt x="119" y="109"/>
                  <a:pt x="119" y="109"/>
                </a:cubicBezTo>
                <a:cubicBezTo>
                  <a:pt x="87" y="109"/>
                  <a:pt x="87" y="109"/>
                  <a:pt x="87" y="109"/>
                </a:cubicBezTo>
                <a:cubicBezTo>
                  <a:pt x="87" y="81"/>
                  <a:pt x="87" y="81"/>
                  <a:pt x="87" y="81"/>
                </a:cubicBezTo>
                <a:cubicBezTo>
                  <a:pt x="87" y="79"/>
                  <a:pt x="86" y="78"/>
                  <a:pt x="84" y="78"/>
                </a:cubicBezTo>
                <a:cubicBezTo>
                  <a:pt x="59" y="78"/>
                  <a:pt x="59" y="78"/>
                  <a:pt x="59" y="78"/>
                </a:cubicBezTo>
                <a:cubicBezTo>
                  <a:pt x="57" y="78"/>
                  <a:pt x="56" y="79"/>
                  <a:pt x="56" y="81"/>
                </a:cubicBezTo>
                <a:cubicBezTo>
                  <a:pt x="56" y="109"/>
                  <a:pt x="56" y="109"/>
                  <a:pt x="56" y="109"/>
                </a:cubicBezTo>
                <a:cubicBezTo>
                  <a:pt x="24" y="109"/>
                  <a:pt x="24" y="109"/>
                  <a:pt x="24" y="109"/>
                </a:cubicBezTo>
                <a:cubicBezTo>
                  <a:pt x="24" y="47"/>
                  <a:pt x="24" y="47"/>
                  <a:pt x="24" y="47"/>
                </a:cubicBezTo>
                <a:cubicBezTo>
                  <a:pt x="38" y="36"/>
                  <a:pt x="38" y="36"/>
                  <a:pt x="38" y="36"/>
                </a:cubicBezTo>
                <a:cubicBezTo>
                  <a:pt x="38" y="36"/>
                  <a:pt x="71" y="9"/>
                  <a:pt x="72" y="8"/>
                </a:cubicBezTo>
                <a:lnTo>
                  <a:pt x="119" y="47"/>
                </a:lnTo>
                <a:close/>
                <a:moveTo>
                  <a:pt x="119" y="47"/>
                </a:moveTo>
                <a:cubicBezTo>
                  <a:pt x="119" y="47"/>
                  <a:pt x="119" y="47"/>
                  <a:pt x="119" y="47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" name="Freeform 5">
            <a:extLst>
              <a:ext uri="{FF2B5EF4-FFF2-40B4-BE49-F238E27FC236}">
                <a16:creationId xmlns:a16="http://schemas.microsoft.com/office/drawing/2014/main" id="{408FEDDE-A5A5-4995-8937-27D383C1DE24}"/>
              </a:ext>
            </a:extLst>
          </p:cNvPr>
          <p:cNvSpPr>
            <a:spLocks noEditPoints="1"/>
          </p:cNvSpPr>
          <p:nvPr/>
        </p:nvSpPr>
        <p:spPr bwMode="auto">
          <a:xfrm>
            <a:off x="5822132" y="2553465"/>
            <a:ext cx="547736" cy="551581"/>
          </a:xfrm>
          <a:custGeom>
            <a:avLst/>
            <a:gdLst>
              <a:gd name="T0" fmla="*/ 187 w 187"/>
              <a:gd name="T1" fmla="*/ 9 h 187"/>
              <a:gd name="T2" fmla="*/ 185 w 187"/>
              <a:gd name="T3" fmla="*/ 2 h 187"/>
              <a:gd name="T4" fmla="*/ 178 w 187"/>
              <a:gd name="T5" fmla="*/ 0 h 187"/>
              <a:gd name="T6" fmla="*/ 121 w 187"/>
              <a:gd name="T7" fmla="*/ 39 h 187"/>
              <a:gd name="T8" fmla="*/ 93 w 187"/>
              <a:gd name="T9" fmla="*/ 39 h 187"/>
              <a:gd name="T10" fmla="*/ 94 w 187"/>
              <a:gd name="T11" fmla="*/ 35 h 187"/>
              <a:gd name="T12" fmla="*/ 89 w 187"/>
              <a:gd name="T13" fmla="*/ 28 h 187"/>
              <a:gd name="T14" fmla="*/ 82 w 187"/>
              <a:gd name="T15" fmla="*/ 28 h 187"/>
              <a:gd name="T16" fmla="*/ 73 w 187"/>
              <a:gd name="T17" fmla="*/ 33 h 187"/>
              <a:gd name="T18" fmla="*/ 72 w 187"/>
              <a:gd name="T19" fmla="*/ 26 h 187"/>
              <a:gd name="T20" fmla="*/ 65 w 187"/>
              <a:gd name="T21" fmla="*/ 21 h 187"/>
              <a:gd name="T22" fmla="*/ 56 w 187"/>
              <a:gd name="T23" fmla="*/ 28 h 187"/>
              <a:gd name="T24" fmla="*/ 31 w 187"/>
              <a:gd name="T25" fmla="*/ 21 h 187"/>
              <a:gd name="T26" fmla="*/ 19 w 187"/>
              <a:gd name="T27" fmla="*/ 31 h 187"/>
              <a:gd name="T28" fmla="*/ 20 w 187"/>
              <a:gd name="T29" fmla="*/ 38 h 187"/>
              <a:gd name="T30" fmla="*/ 69 w 187"/>
              <a:gd name="T31" fmla="*/ 65 h 187"/>
              <a:gd name="T32" fmla="*/ 50 w 187"/>
              <a:gd name="T33" fmla="*/ 117 h 187"/>
              <a:gd name="T34" fmla="*/ 10 w 187"/>
              <a:gd name="T35" fmla="*/ 117 h 187"/>
              <a:gd name="T36" fmla="*/ 5 w 187"/>
              <a:gd name="T37" fmla="*/ 118 h 187"/>
              <a:gd name="T38" fmla="*/ 0 w 187"/>
              <a:gd name="T39" fmla="*/ 125 h 187"/>
              <a:gd name="T40" fmla="*/ 29 w 187"/>
              <a:gd name="T41" fmla="*/ 142 h 187"/>
              <a:gd name="T42" fmla="*/ 32 w 187"/>
              <a:gd name="T43" fmla="*/ 145 h 187"/>
              <a:gd name="T44" fmla="*/ 33 w 187"/>
              <a:gd name="T45" fmla="*/ 155 h 187"/>
              <a:gd name="T46" fmla="*/ 33 w 187"/>
              <a:gd name="T47" fmla="*/ 155 h 187"/>
              <a:gd name="T48" fmla="*/ 42 w 187"/>
              <a:gd name="T49" fmla="*/ 155 h 187"/>
              <a:gd name="T50" fmla="*/ 45 w 187"/>
              <a:gd name="T51" fmla="*/ 159 h 187"/>
              <a:gd name="T52" fmla="*/ 62 w 187"/>
              <a:gd name="T53" fmla="*/ 187 h 187"/>
              <a:gd name="T54" fmla="*/ 65 w 187"/>
              <a:gd name="T55" fmla="*/ 186 h 187"/>
              <a:gd name="T56" fmla="*/ 71 w 187"/>
              <a:gd name="T57" fmla="*/ 177 h 187"/>
              <a:gd name="T58" fmla="*/ 67 w 187"/>
              <a:gd name="T59" fmla="*/ 140 h 187"/>
              <a:gd name="T60" fmla="*/ 108 w 187"/>
              <a:gd name="T61" fmla="*/ 105 h 187"/>
              <a:gd name="T62" fmla="*/ 123 w 187"/>
              <a:gd name="T63" fmla="*/ 119 h 187"/>
              <a:gd name="T64" fmla="*/ 153 w 187"/>
              <a:gd name="T65" fmla="*/ 170 h 187"/>
              <a:gd name="T66" fmla="*/ 165 w 187"/>
              <a:gd name="T67" fmla="*/ 160 h 187"/>
              <a:gd name="T68" fmla="*/ 166 w 187"/>
              <a:gd name="T69" fmla="*/ 154 h 187"/>
              <a:gd name="T70" fmla="*/ 165 w 187"/>
              <a:gd name="T71" fmla="*/ 126 h 187"/>
              <a:gd name="T72" fmla="*/ 165 w 187"/>
              <a:gd name="T73" fmla="*/ 119 h 187"/>
              <a:gd name="T74" fmla="*/ 157 w 187"/>
              <a:gd name="T75" fmla="*/ 114 h 187"/>
              <a:gd name="T76" fmla="*/ 153 w 187"/>
              <a:gd name="T77" fmla="*/ 111 h 187"/>
              <a:gd name="T78" fmla="*/ 161 w 187"/>
              <a:gd name="T79" fmla="*/ 102 h 187"/>
              <a:gd name="T80" fmla="*/ 155 w 187"/>
              <a:gd name="T81" fmla="*/ 94 h 187"/>
              <a:gd name="T82" fmla="*/ 148 w 187"/>
              <a:gd name="T83" fmla="*/ 94 h 187"/>
              <a:gd name="T84" fmla="*/ 141 w 187"/>
              <a:gd name="T85" fmla="*/ 72 h 187"/>
              <a:gd name="T86" fmla="*/ 175 w 187"/>
              <a:gd name="T87" fmla="*/ 38 h 187"/>
              <a:gd name="T88" fmla="*/ 175 w 187"/>
              <a:gd name="T89" fmla="*/ 38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87" h="187">
                <a:moveTo>
                  <a:pt x="175" y="38"/>
                </a:moveTo>
                <a:cubicBezTo>
                  <a:pt x="183" y="27"/>
                  <a:pt x="187" y="17"/>
                  <a:pt x="187" y="9"/>
                </a:cubicBezTo>
                <a:cubicBezTo>
                  <a:pt x="187" y="7"/>
                  <a:pt x="187" y="5"/>
                  <a:pt x="186" y="3"/>
                </a:cubicBezTo>
                <a:cubicBezTo>
                  <a:pt x="186" y="3"/>
                  <a:pt x="186" y="2"/>
                  <a:pt x="185" y="2"/>
                </a:cubicBezTo>
                <a:cubicBezTo>
                  <a:pt x="185" y="2"/>
                  <a:pt x="184" y="1"/>
                  <a:pt x="184" y="1"/>
                </a:cubicBezTo>
                <a:cubicBezTo>
                  <a:pt x="183" y="0"/>
                  <a:pt x="181" y="0"/>
                  <a:pt x="178" y="0"/>
                </a:cubicBezTo>
                <a:cubicBezTo>
                  <a:pt x="171" y="0"/>
                  <a:pt x="160" y="4"/>
                  <a:pt x="150" y="12"/>
                </a:cubicBezTo>
                <a:cubicBezTo>
                  <a:pt x="141" y="18"/>
                  <a:pt x="133" y="27"/>
                  <a:pt x="121" y="39"/>
                </a:cubicBezTo>
                <a:cubicBezTo>
                  <a:pt x="119" y="41"/>
                  <a:pt x="117" y="43"/>
                  <a:pt x="115" y="46"/>
                </a:cubicBezTo>
                <a:cubicBezTo>
                  <a:pt x="93" y="39"/>
                  <a:pt x="93" y="39"/>
                  <a:pt x="93" y="39"/>
                </a:cubicBezTo>
                <a:cubicBezTo>
                  <a:pt x="93" y="39"/>
                  <a:pt x="93" y="39"/>
                  <a:pt x="93" y="39"/>
                </a:cubicBezTo>
                <a:cubicBezTo>
                  <a:pt x="94" y="38"/>
                  <a:pt x="94" y="37"/>
                  <a:pt x="94" y="35"/>
                </a:cubicBezTo>
                <a:cubicBezTo>
                  <a:pt x="94" y="34"/>
                  <a:pt x="94" y="33"/>
                  <a:pt x="93" y="32"/>
                </a:cubicBezTo>
                <a:cubicBezTo>
                  <a:pt x="89" y="28"/>
                  <a:pt x="89" y="28"/>
                  <a:pt x="89" y="28"/>
                </a:cubicBezTo>
                <a:cubicBezTo>
                  <a:pt x="88" y="27"/>
                  <a:pt x="87" y="26"/>
                  <a:pt x="85" y="26"/>
                </a:cubicBezTo>
                <a:cubicBezTo>
                  <a:pt x="84" y="26"/>
                  <a:pt x="83" y="27"/>
                  <a:pt x="82" y="28"/>
                </a:cubicBezTo>
                <a:cubicBezTo>
                  <a:pt x="76" y="34"/>
                  <a:pt x="76" y="34"/>
                  <a:pt x="76" y="34"/>
                </a:cubicBezTo>
                <a:cubicBezTo>
                  <a:pt x="73" y="33"/>
                  <a:pt x="73" y="33"/>
                  <a:pt x="73" y="33"/>
                </a:cubicBezTo>
                <a:cubicBezTo>
                  <a:pt x="73" y="32"/>
                  <a:pt x="74" y="31"/>
                  <a:pt x="74" y="30"/>
                </a:cubicBezTo>
                <a:cubicBezTo>
                  <a:pt x="74" y="29"/>
                  <a:pt x="73" y="27"/>
                  <a:pt x="72" y="26"/>
                </a:cubicBezTo>
                <a:cubicBezTo>
                  <a:pt x="68" y="22"/>
                  <a:pt x="68" y="22"/>
                  <a:pt x="68" y="22"/>
                </a:cubicBezTo>
                <a:cubicBezTo>
                  <a:pt x="67" y="21"/>
                  <a:pt x="66" y="21"/>
                  <a:pt x="65" y="21"/>
                </a:cubicBezTo>
                <a:cubicBezTo>
                  <a:pt x="63" y="21"/>
                  <a:pt x="62" y="21"/>
                  <a:pt x="61" y="22"/>
                </a:cubicBezTo>
                <a:cubicBezTo>
                  <a:pt x="56" y="28"/>
                  <a:pt x="56" y="28"/>
                  <a:pt x="56" y="28"/>
                </a:cubicBezTo>
                <a:cubicBezTo>
                  <a:pt x="33" y="21"/>
                  <a:pt x="33" y="21"/>
                  <a:pt x="33" y="21"/>
                </a:cubicBezTo>
                <a:cubicBezTo>
                  <a:pt x="32" y="21"/>
                  <a:pt x="32" y="21"/>
                  <a:pt x="31" y="21"/>
                </a:cubicBezTo>
                <a:cubicBezTo>
                  <a:pt x="30" y="21"/>
                  <a:pt x="28" y="21"/>
                  <a:pt x="27" y="23"/>
                </a:cubicBezTo>
                <a:cubicBezTo>
                  <a:pt x="19" y="31"/>
                  <a:pt x="19" y="31"/>
                  <a:pt x="19" y="31"/>
                </a:cubicBezTo>
                <a:cubicBezTo>
                  <a:pt x="18" y="31"/>
                  <a:pt x="18" y="33"/>
                  <a:pt x="18" y="34"/>
                </a:cubicBezTo>
                <a:cubicBezTo>
                  <a:pt x="18" y="36"/>
                  <a:pt x="19" y="37"/>
                  <a:pt x="20" y="38"/>
                </a:cubicBezTo>
                <a:cubicBezTo>
                  <a:pt x="68" y="65"/>
                  <a:pt x="68" y="65"/>
                  <a:pt x="68" y="65"/>
                </a:cubicBezTo>
                <a:cubicBezTo>
                  <a:pt x="68" y="65"/>
                  <a:pt x="69" y="65"/>
                  <a:pt x="69" y="65"/>
                </a:cubicBezTo>
                <a:cubicBezTo>
                  <a:pt x="83" y="79"/>
                  <a:pt x="83" y="79"/>
                  <a:pt x="83" y="79"/>
                </a:cubicBezTo>
                <a:cubicBezTo>
                  <a:pt x="70" y="92"/>
                  <a:pt x="59" y="105"/>
                  <a:pt x="50" y="117"/>
                </a:cubicBezTo>
                <a:cubicBezTo>
                  <a:pt x="49" y="118"/>
                  <a:pt x="48" y="119"/>
                  <a:pt x="47" y="120"/>
                </a:cubicBezTo>
                <a:cubicBezTo>
                  <a:pt x="10" y="117"/>
                  <a:pt x="10" y="117"/>
                  <a:pt x="10" y="117"/>
                </a:cubicBezTo>
                <a:cubicBezTo>
                  <a:pt x="10" y="116"/>
                  <a:pt x="10" y="116"/>
                  <a:pt x="10" y="116"/>
                </a:cubicBezTo>
                <a:cubicBezTo>
                  <a:pt x="8" y="117"/>
                  <a:pt x="6" y="117"/>
                  <a:pt x="5" y="118"/>
                </a:cubicBezTo>
                <a:cubicBezTo>
                  <a:pt x="1" y="122"/>
                  <a:pt x="1" y="122"/>
                  <a:pt x="1" y="122"/>
                </a:cubicBezTo>
                <a:cubicBezTo>
                  <a:pt x="1" y="123"/>
                  <a:pt x="0" y="124"/>
                  <a:pt x="0" y="125"/>
                </a:cubicBezTo>
                <a:cubicBezTo>
                  <a:pt x="0" y="127"/>
                  <a:pt x="1" y="129"/>
                  <a:pt x="3" y="130"/>
                </a:cubicBezTo>
                <a:cubicBezTo>
                  <a:pt x="29" y="142"/>
                  <a:pt x="29" y="142"/>
                  <a:pt x="29" y="142"/>
                </a:cubicBezTo>
                <a:cubicBezTo>
                  <a:pt x="29" y="142"/>
                  <a:pt x="29" y="142"/>
                  <a:pt x="30" y="143"/>
                </a:cubicBezTo>
                <a:cubicBezTo>
                  <a:pt x="32" y="145"/>
                  <a:pt x="32" y="145"/>
                  <a:pt x="32" y="145"/>
                </a:cubicBezTo>
                <a:cubicBezTo>
                  <a:pt x="31" y="147"/>
                  <a:pt x="31" y="148"/>
                  <a:pt x="31" y="150"/>
                </a:cubicBezTo>
                <a:cubicBezTo>
                  <a:pt x="31" y="152"/>
                  <a:pt x="31" y="153"/>
                  <a:pt x="33" y="155"/>
                </a:cubicBezTo>
                <a:cubicBezTo>
                  <a:pt x="33" y="155"/>
                  <a:pt x="33" y="155"/>
                  <a:pt x="33" y="155"/>
                </a:cubicBezTo>
                <a:cubicBezTo>
                  <a:pt x="33" y="155"/>
                  <a:pt x="33" y="155"/>
                  <a:pt x="33" y="155"/>
                </a:cubicBezTo>
                <a:cubicBezTo>
                  <a:pt x="34" y="156"/>
                  <a:pt x="36" y="156"/>
                  <a:pt x="37" y="156"/>
                </a:cubicBezTo>
                <a:cubicBezTo>
                  <a:pt x="39" y="156"/>
                  <a:pt x="41" y="156"/>
                  <a:pt x="42" y="155"/>
                </a:cubicBezTo>
                <a:cubicBezTo>
                  <a:pt x="45" y="158"/>
                  <a:pt x="45" y="158"/>
                  <a:pt x="45" y="158"/>
                </a:cubicBezTo>
                <a:cubicBezTo>
                  <a:pt x="45" y="158"/>
                  <a:pt x="45" y="158"/>
                  <a:pt x="45" y="159"/>
                </a:cubicBezTo>
                <a:cubicBezTo>
                  <a:pt x="58" y="184"/>
                  <a:pt x="58" y="184"/>
                  <a:pt x="58" y="184"/>
                </a:cubicBezTo>
                <a:cubicBezTo>
                  <a:pt x="58" y="186"/>
                  <a:pt x="60" y="187"/>
                  <a:pt x="62" y="187"/>
                </a:cubicBezTo>
                <a:cubicBezTo>
                  <a:pt x="62" y="187"/>
                  <a:pt x="62" y="187"/>
                  <a:pt x="62" y="187"/>
                </a:cubicBezTo>
                <a:cubicBezTo>
                  <a:pt x="63" y="187"/>
                  <a:pt x="64" y="187"/>
                  <a:pt x="65" y="186"/>
                </a:cubicBezTo>
                <a:cubicBezTo>
                  <a:pt x="69" y="182"/>
                  <a:pt x="69" y="182"/>
                  <a:pt x="69" y="182"/>
                </a:cubicBezTo>
                <a:cubicBezTo>
                  <a:pt x="70" y="181"/>
                  <a:pt x="71" y="179"/>
                  <a:pt x="71" y="177"/>
                </a:cubicBezTo>
                <a:cubicBezTo>
                  <a:pt x="71" y="177"/>
                  <a:pt x="71" y="177"/>
                  <a:pt x="71" y="177"/>
                </a:cubicBezTo>
                <a:cubicBezTo>
                  <a:pt x="67" y="140"/>
                  <a:pt x="67" y="140"/>
                  <a:pt x="67" y="140"/>
                </a:cubicBezTo>
                <a:cubicBezTo>
                  <a:pt x="68" y="139"/>
                  <a:pt x="69" y="138"/>
                  <a:pt x="70" y="138"/>
                </a:cubicBezTo>
                <a:cubicBezTo>
                  <a:pt x="82" y="129"/>
                  <a:pt x="95" y="117"/>
                  <a:pt x="108" y="105"/>
                </a:cubicBezTo>
                <a:cubicBezTo>
                  <a:pt x="122" y="118"/>
                  <a:pt x="122" y="118"/>
                  <a:pt x="122" y="118"/>
                </a:cubicBezTo>
                <a:cubicBezTo>
                  <a:pt x="122" y="118"/>
                  <a:pt x="122" y="119"/>
                  <a:pt x="123" y="119"/>
                </a:cubicBezTo>
                <a:cubicBezTo>
                  <a:pt x="149" y="167"/>
                  <a:pt x="149" y="167"/>
                  <a:pt x="149" y="167"/>
                </a:cubicBezTo>
                <a:cubicBezTo>
                  <a:pt x="150" y="169"/>
                  <a:pt x="152" y="170"/>
                  <a:pt x="153" y="170"/>
                </a:cubicBezTo>
                <a:cubicBezTo>
                  <a:pt x="155" y="170"/>
                  <a:pt x="156" y="169"/>
                  <a:pt x="157" y="168"/>
                </a:cubicBezTo>
                <a:cubicBezTo>
                  <a:pt x="165" y="160"/>
                  <a:pt x="165" y="160"/>
                  <a:pt x="165" y="160"/>
                </a:cubicBezTo>
                <a:cubicBezTo>
                  <a:pt x="166" y="159"/>
                  <a:pt x="166" y="158"/>
                  <a:pt x="166" y="156"/>
                </a:cubicBezTo>
                <a:cubicBezTo>
                  <a:pt x="166" y="155"/>
                  <a:pt x="166" y="155"/>
                  <a:pt x="166" y="154"/>
                </a:cubicBezTo>
                <a:cubicBezTo>
                  <a:pt x="159" y="132"/>
                  <a:pt x="159" y="132"/>
                  <a:pt x="159" y="132"/>
                </a:cubicBezTo>
                <a:cubicBezTo>
                  <a:pt x="165" y="126"/>
                  <a:pt x="165" y="126"/>
                  <a:pt x="165" y="126"/>
                </a:cubicBezTo>
                <a:cubicBezTo>
                  <a:pt x="166" y="125"/>
                  <a:pt x="166" y="124"/>
                  <a:pt x="166" y="123"/>
                </a:cubicBezTo>
                <a:cubicBezTo>
                  <a:pt x="166" y="121"/>
                  <a:pt x="166" y="120"/>
                  <a:pt x="165" y="119"/>
                </a:cubicBezTo>
                <a:cubicBezTo>
                  <a:pt x="161" y="115"/>
                  <a:pt x="161" y="115"/>
                  <a:pt x="161" y="115"/>
                </a:cubicBezTo>
                <a:cubicBezTo>
                  <a:pt x="160" y="114"/>
                  <a:pt x="159" y="114"/>
                  <a:pt x="157" y="114"/>
                </a:cubicBezTo>
                <a:cubicBezTo>
                  <a:pt x="156" y="114"/>
                  <a:pt x="155" y="114"/>
                  <a:pt x="154" y="115"/>
                </a:cubicBezTo>
                <a:cubicBezTo>
                  <a:pt x="153" y="111"/>
                  <a:pt x="153" y="111"/>
                  <a:pt x="153" y="111"/>
                </a:cubicBezTo>
                <a:cubicBezTo>
                  <a:pt x="159" y="105"/>
                  <a:pt x="159" y="105"/>
                  <a:pt x="159" y="105"/>
                </a:cubicBezTo>
                <a:cubicBezTo>
                  <a:pt x="160" y="104"/>
                  <a:pt x="161" y="103"/>
                  <a:pt x="161" y="102"/>
                </a:cubicBezTo>
                <a:cubicBezTo>
                  <a:pt x="161" y="100"/>
                  <a:pt x="160" y="99"/>
                  <a:pt x="159" y="98"/>
                </a:cubicBezTo>
                <a:cubicBezTo>
                  <a:pt x="155" y="94"/>
                  <a:pt x="155" y="94"/>
                  <a:pt x="155" y="94"/>
                </a:cubicBezTo>
                <a:cubicBezTo>
                  <a:pt x="154" y="93"/>
                  <a:pt x="153" y="93"/>
                  <a:pt x="152" y="93"/>
                </a:cubicBezTo>
                <a:cubicBezTo>
                  <a:pt x="150" y="93"/>
                  <a:pt x="149" y="93"/>
                  <a:pt x="148" y="94"/>
                </a:cubicBezTo>
                <a:cubicBezTo>
                  <a:pt x="148" y="94"/>
                  <a:pt x="148" y="94"/>
                  <a:pt x="148" y="94"/>
                </a:cubicBezTo>
                <a:cubicBezTo>
                  <a:pt x="141" y="72"/>
                  <a:pt x="141" y="72"/>
                  <a:pt x="141" y="72"/>
                </a:cubicBezTo>
                <a:cubicBezTo>
                  <a:pt x="144" y="70"/>
                  <a:pt x="146" y="68"/>
                  <a:pt x="148" y="66"/>
                </a:cubicBezTo>
                <a:cubicBezTo>
                  <a:pt x="160" y="54"/>
                  <a:pt x="169" y="46"/>
                  <a:pt x="175" y="38"/>
                </a:cubicBezTo>
                <a:close/>
                <a:moveTo>
                  <a:pt x="175" y="38"/>
                </a:moveTo>
                <a:cubicBezTo>
                  <a:pt x="175" y="38"/>
                  <a:pt x="175" y="38"/>
                  <a:pt x="175" y="3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FC773ECB-FE58-400F-A3E3-8AF7640149A7}"/>
              </a:ext>
            </a:extLst>
          </p:cNvPr>
          <p:cNvGrpSpPr/>
          <p:nvPr/>
        </p:nvGrpSpPr>
        <p:grpSpPr>
          <a:xfrm>
            <a:off x="10140957" y="2567266"/>
            <a:ext cx="492994" cy="523979"/>
            <a:chOff x="6670357" y="2277094"/>
            <a:chExt cx="555626" cy="590551"/>
          </a:xfrm>
          <a:solidFill>
            <a:schemeClr val="bg1"/>
          </a:solidFill>
        </p:grpSpPr>
        <p:sp>
          <p:nvSpPr>
            <p:cNvPr id="103" name="Rectangle 10">
              <a:extLst>
                <a:ext uri="{FF2B5EF4-FFF2-40B4-BE49-F238E27FC236}">
                  <a16:creationId xmlns:a16="http://schemas.microsoft.com/office/drawing/2014/main" id="{04E75A53-31A8-4138-B352-E6111A609A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24358" y="2277094"/>
              <a:ext cx="46038" cy="1508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" name="Rectangle 11">
              <a:extLst>
                <a:ext uri="{FF2B5EF4-FFF2-40B4-BE49-F238E27FC236}">
                  <a16:creationId xmlns:a16="http://schemas.microsoft.com/office/drawing/2014/main" id="{6F4861D0-FEE4-4977-8AD9-5B179C047AA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24358" y="2716832"/>
              <a:ext cx="46038" cy="1508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" name="Freeform 12">
              <a:extLst>
                <a:ext uri="{FF2B5EF4-FFF2-40B4-BE49-F238E27FC236}">
                  <a16:creationId xmlns:a16="http://schemas.microsoft.com/office/drawing/2014/main" id="{B31EEB36-7CE8-4C81-ADB5-FD7D70642FF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70357" y="2462832"/>
              <a:ext cx="254000" cy="219075"/>
            </a:xfrm>
            <a:custGeom>
              <a:avLst/>
              <a:gdLst>
                <a:gd name="T0" fmla="*/ 22 w 22"/>
                <a:gd name="T1" fmla="*/ 13 h 19"/>
                <a:gd name="T2" fmla="*/ 10 w 22"/>
                <a:gd name="T3" fmla="*/ 13 h 19"/>
                <a:gd name="T4" fmla="*/ 6 w 22"/>
                <a:gd name="T5" fmla="*/ 10 h 19"/>
                <a:gd name="T6" fmla="*/ 10 w 22"/>
                <a:gd name="T7" fmla="*/ 6 h 19"/>
                <a:gd name="T8" fmla="*/ 22 w 22"/>
                <a:gd name="T9" fmla="*/ 6 h 19"/>
                <a:gd name="T10" fmla="*/ 22 w 22"/>
                <a:gd name="T11" fmla="*/ 0 h 19"/>
                <a:gd name="T12" fmla="*/ 10 w 22"/>
                <a:gd name="T13" fmla="*/ 0 h 19"/>
                <a:gd name="T14" fmla="*/ 0 w 22"/>
                <a:gd name="T15" fmla="*/ 10 h 19"/>
                <a:gd name="T16" fmla="*/ 10 w 22"/>
                <a:gd name="T17" fmla="*/ 19 h 19"/>
                <a:gd name="T18" fmla="*/ 22 w 22"/>
                <a:gd name="T19" fmla="*/ 19 h 19"/>
                <a:gd name="T20" fmla="*/ 22 w 22"/>
                <a:gd name="T21" fmla="*/ 13 h 19"/>
                <a:gd name="T22" fmla="*/ 22 w 22"/>
                <a:gd name="T23" fmla="*/ 13 h 19"/>
                <a:gd name="T24" fmla="*/ 22 w 22"/>
                <a:gd name="T25" fmla="*/ 1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" h="19">
                  <a:moveTo>
                    <a:pt x="22" y="13"/>
                  </a:moveTo>
                  <a:cubicBezTo>
                    <a:pt x="10" y="13"/>
                    <a:pt x="10" y="13"/>
                    <a:pt x="10" y="13"/>
                  </a:cubicBezTo>
                  <a:cubicBezTo>
                    <a:pt x="8" y="13"/>
                    <a:pt x="6" y="12"/>
                    <a:pt x="6" y="10"/>
                  </a:cubicBezTo>
                  <a:cubicBezTo>
                    <a:pt x="6" y="8"/>
                    <a:pt x="8" y="6"/>
                    <a:pt x="10" y="6"/>
                  </a:cubicBezTo>
                  <a:cubicBezTo>
                    <a:pt x="22" y="6"/>
                    <a:pt x="22" y="6"/>
                    <a:pt x="22" y="6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10" y="19"/>
                  </a:cubicBezTo>
                  <a:cubicBezTo>
                    <a:pt x="22" y="19"/>
                    <a:pt x="22" y="19"/>
                    <a:pt x="22" y="19"/>
                  </a:cubicBezTo>
                  <a:lnTo>
                    <a:pt x="22" y="13"/>
                  </a:lnTo>
                  <a:close/>
                  <a:moveTo>
                    <a:pt x="22" y="13"/>
                  </a:moveTo>
                  <a:cubicBezTo>
                    <a:pt x="22" y="13"/>
                    <a:pt x="22" y="13"/>
                    <a:pt x="22" y="13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6" name="Freeform 13">
              <a:extLst>
                <a:ext uri="{FF2B5EF4-FFF2-40B4-BE49-F238E27FC236}">
                  <a16:creationId xmlns:a16="http://schemas.microsoft.com/office/drawing/2014/main" id="{815BF009-C1DA-4B6A-9487-E6B988B8C97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70395" y="2462832"/>
              <a:ext cx="255588" cy="219075"/>
            </a:xfrm>
            <a:custGeom>
              <a:avLst/>
              <a:gdLst>
                <a:gd name="T0" fmla="*/ 12 w 22"/>
                <a:gd name="T1" fmla="*/ 0 h 19"/>
                <a:gd name="T2" fmla="*/ 0 w 22"/>
                <a:gd name="T3" fmla="*/ 0 h 19"/>
                <a:gd name="T4" fmla="*/ 0 w 22"/>
                <a:gd name="T5" fmla="*/ 6 h 19"/>
                <a:gd name="T6" fmla="*/ 12 w 22"/>
                <a:gd name="T7" fmla="*/ 6 h 19"/>
                <a:gd name="T8" fmla="*/ 16 w 22"/>
                <a:gd name="T9" fmla="*/ 10 h 19"/>
                <a:gd name="T10" fmla="*/ 12 w 22"/>
                <a:gd name="T11" fmla="*/ 13 h 19"/>
                <a:gd name="T12" fmla="*/ 0 w 22"/>
                <a:gd name="T13" fmla="*/ 13 h 19"/>
                <a:gd name="T14" fmla="*/ 0 w 22"/>
                <a:gd name="T15" fmla="*/ 19 h 19"/>
                <a:gd name="T16" fmla="*/ 12 w 22"/>
                <a:gd name="T17" fmla="*/ 19 h 19"/>
                <a:gd name="T18" fmla="*/ 22 w 22"/>
                <a:gd name="T19" fmla="*/ 10 h 19"/>
                <a:gd name="T20" fmla="*/ 12 w 22"/>
                <a:gd name="T21" fmla="*/ 0 h 19"/>
                <a:gd name="T22" fmla="*/ 12 w 22"/>
                <a:gd name="T23" fmla="*/ 0 h 19"/>
                <a:gd name="T24" fmla="*/ 12 w 22"/>
                <a:gd name="T25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" h="19">
                  <a:moveTo>
                    <a:pt x="1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4" y="6"/>
                    <a:pt x="16" y="8"/>
                    <a:pt x="16" y="10"/>
                  </a:cubicBezTo>
                  <a:cubicBezTo>
                    <a:pt x="16" y="12"/>
                    <a:pt x="14" y="13"/>
                    <a:pt x="12" y="13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12" y="19"/>
                    <a:pt x="12" y="19"/>
                    <a:pt x="12" y="19"/>
                  </a:cubicBezTo>
                  <a:cubicBezTo>
                    <a:pt x="18" y="19"/>
                    <a:pt x="22" y="15"/>
                    <a:pt x="22" y="10"/>
                  </a:cubicBezTo>
                  <a:cubicBezTo>
                    <a:pt x="22" y="4"/>
                    <a:pt x="18" y="0"/>
                    <a:pt x="12" y="0"/>
                  </a:cubicBezTo>
                  <a:close/>
                  <a:moveTo>
                    <a:pt x="12" y="0"/>
                  </a:moveTo>
                  <a:cubicBezTo>
                    <a:pt x="12" y="0"/>
                    <a:pt x="12" y="0"/>
                    <a:pt x="12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7" name="Freeform 14">
              <a:extLst>
                <a:ext uri="{FF2B5EF4-FFF2-40B4-BE49-F238E27FC236}">
                  <a16:creationId xmlns:a16="http://schemas.microsoft.com/office/drawing/2014/main" id="{6403F827-A641-411C-BB63-A936FB84CA4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716832"/>
              <a:ext cx="115888" cy="127000"/>
            </a:xfrm>
            <a:custGeom>
              <a:avLst/>
              <a:gdLst>
                <a:gd name="T0" fmla="*/ 15 w 73"/>
                <a:gd name="T1" fmla="*/ 80 h 80"/>
                <a:gd name="T2" fmla="*/ 73 w 73"/>
                <a:gd name="T3" fmla="*/ 0 h 80"/>
                <a:gd name="T4" fmla="*/ 44 w 73"/>
                <a:gd name="T5" fmla="*/ 0 h 80"/>
                <a:gd name="T6" fmla="*/ 0 w 73"/>
                <a:gd name="T7" fmla="*/ 73 h 80"/>
                <a:gd name="T8" fmla="*/ 15 w 73"/>
                <a:gd name="T9" fmla="*/ 80 h 80"/>
                <a:gd name="T10" fmla="*/ 15 w 73"/>
                <a:gd name="T11" fmla="*/ 80 h 80"/>
                <a:gd name="T12" fmla="*/ 15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15" y="80"/>
                  </a:moveTo>
                  <a:lnTo>
                    <a:pt x="73" y="0"/>
                  </a:lnTo>
                  <a:lnTo>
                    <a:pt x="44" y="0"/>
                  </a:lnTo>
                  <a:lnTo>
                    <a:pt x="0" y="73"/>
                  </a:lnTo>
                  <a:lnTo>
                    <a:pt x="15" y="80"/>
                  </a:lnTo>
                  <a:close/>
                  <a:moveTo>
                    <a:pt x="15" y="80"/>
                  </a:moveTo>
                  <a:lnTo>
                    <a:pt x="15" y="8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8" name="Freeform 15">
              <a:extLst>
                <a:ext uri="{FF2B5EF4-FFF2-40B4-BE49-F238E27FC236}">
                  <a16:creationId xmlns:a16="http://schemas.microsoft.com/office/drawing/2014/main" id="{282E204F-2647-4EF7-9E7E-F2FD1950A7A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716832"/>
              <a:ext cx="115888" cy="127000"/>
            </a:xfrm>
            <a:custGeom>
              <a:avLst/>
              <a:gdLst>
                <a:gd name="T0" fmla="*/ 15 w 73"/>
                <a:gd name="T1" fmla="*/ 80 h 80"/>
                <a:gd name="T2" fmla="*/ 73 w 73"/>
                <a:gd name="T3" fmla="*/ 0 h 80"/>
                <a:gd name="T4" fmla="*/ 44 w 73"/>
                <a:gd name="T5" fmla="*/ 0 h 80"/>
                <a:gd name="T6" fmla="*/ 0 w 73"/>
                <a:gd name="T7" fmla="*/ 73 h 80"/>
                <a:gd name="T8" fmla="*/ 15 w 73"/>
                <a:gd name="T9" fmla="*/ 80 h 80"/>
                <a:gd name="T10" fmla="*/ 15 w 73"/>
                <a:gd name="T11" fmla="*/ 80 h 80"/>
                <a:gd name="T12" fmla="*/ 15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15" y="80"/>
                  </a:moveTo>
                  <a:lnTo>
                    <a:pt x="73" y="0"/>
                  </a:lnTo>
                  <a:lnTo>
                    <a:pt x="44" y="0"/>
                  </a:lnTo>
                  <a:lnTo>
                    <a:pt x="0" y="73"/>
                  </a:lnTo>
                  <a:lnTo>
                    <a:pt x="15" y="80"/>
                  </a:lnTo>
                  <a:moveTo>
                    <a:pt x="15" y="80"/>
                  </a:moveTo>
                  <a:lnTo>
                    <a:pt x="15" y="8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9" name="Freeform 16">
              <a:extLst>
                <a:ext uri="{FF2B5EF4-FFF2-40B4-BE49-F238E27FC236}">
                  <a16:creationId xmlns:a16="http://schemas.microsoft.com/office/drawing/2014/main" id="{9F0189E5-32BE-4145-8410-EF68721DD0A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716832"/>
              <a:ext cx="115888" cy="127000"/>
            </a:xfrm>
            <a:custGeom>
              <a:avLst/>
              <a:gdLst>
                <a:gd name="T0" fmla="*/ 59 w 73"/>
                <a:gd name="T1" fmla="*/ 80 h 80"/>
                <a:gd name="T2" fmla="*/ 0 w 73"/>
                <a:gd name="T3" fmla="*/ 0 h 80"/>
                <a:gd name="T4" fmla="*/ 29 w 73"/>
                <a:gd name="T5" fmla="*/ 0 h 80"/>
                <a:gd name="T6" fmla="*/ 73 w 73"/>
                <a:gd name="T7" fmla="*/ 73 h 80"/>
                <a:gd name="T8" fmla="*/ 59 w 73"/>
                <a:gd name="T9" fmla="*/ 80 h 80"/>
                <a:gd name="T10" fmla="*/ 59 w 73"/>
                <a:gd name="T11" fmla="*/ 80 h 80"/>
                <a:gd name="T12" fmla="*/ 59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59" y="80"/>
                  </a:moveTo>
                  <a:lnTo>
                    <a:pt x="0" y="0"/>
                  </a:lnTo>
                  <a:lnTo>
                    <a:pt x="29" y="0"/>
                  </a:lnTo>
                  <a:lnTo>
                    <a:pt x="73" y="73"/>
                  </a:lnTo>
                  <a:lnTo>
                    <a:pt x="59" y="80"/>
                  </a:lnTo>
                  <a:close/>
                  <a:moveTo>
                    <a:pt x="59" y="80"/>
                  </a:moveTo>
                  <a:lnTo>
                    <a:pt x="59" y="8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0" name="Freeform 17">
              <a:extLst>
                <a:ext uri="{FF2B5EF4-FFF2-40B4-BE49-F238E27FC236}">
                  <a16:creationId xmlns:a16="http://schemas.microsoft.com/office/drawing/2014/main" id="{6E68107C-7876-4D0A-B086-5FD35C54FEB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716832"/>
              <a:ext cx="115888" cy="127000"/>
            </a:xfrm>
            <a:custGeom>
              <a:avLst/>
              <a:gdLst>
                <a:gd name="T0" fmla="*/ 59 w 73"/>
                <a:gd name="T1" fmla="*/ 80 h 80"/>
                <a:gd name="T2" fmla="*/ 0 w 73"/>
                <a:gd name="T3" fmla="*/ 0 h 80"/>
                <a:gd name="T4" fmla="*/ 29 w 73"/>
                <a:gd name="T5" fmla="*/ 0 h 80"/>
                <a:gd name="T6" fmla="*/ 73 w 73"/>
                <a:gd name="T7" fmla="*/ 73 h 80"/>
                <a:gd name="T8" fmla="*/ 59 w 73"/>
                <a:gd name="T9" fmla="*/ 80 h 80"/>
                <a:gd name="T10" fmla="*/ 59 w 73"/>
                <a:gd name="T11" fmla="*/ 80 h 80"/>
                <a:gd name="T12" fmla="*/ 59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59" y="80"/>
                  </a:moveTo>
                  <a:lnTo>
                    <a:pt x="0" y="0"/>
                  </a:lnTo>
                  <a:lnTo>
                    <a:pt x="29" y="0"/>
                  </a:lnTo>
                  <a:lnTo>
                    <a:pt x="73" y="73"/>
                  </a:lnTo>
                  <a:lnTo>
                    <a:pt x="59" y="80"/>
                  </a:lnTo>
                  <a:moveTo>
                    <a:pt x="59" y="80"/>
                  </a:moveTo>
                  <a:lnTo>
                    <a:pt x="59" y="8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1" name="Freeform 18">
              <a:extLst>
                <a:ext uri="{FF2B5EF4-FFF2-40B4-BE49-F238E27FC236}">
                  <a16:creationId xmlns:a16="http://schemas.microsoft.com/office/drawing/2014/main" id="{C803C7C5-1190-4F86-9D42-E10193C2FE3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312019"/>
              <a:ext cx="115888" cy="115888"/>
            </a:xfrm>
            <a:custGeom>
              <a:avLst/>
              <a:gdLst>
                <a:gd name="T0" fmla="*/ 59 w 73"/>
                <a:gd name="T1" fmla="*/ 0 h 73"/>
                <a:gd name="T2" fmla="*/ 0 w 73"/>
                <a:gd name="T3" fmla="*/ 73 h 73"/>
                <a:gd name="T4" fmla="*/ 29 w 73"/>
                <a:gd name="T5" fmla="*/ 73 h 73"/>
                <a:gd name="T6" fmla="*/ 73 w 73"/>
                <a:gd name="T7" fmla="*/ 7 h 73"/>
                <a:gd name="T8" fmla="*/ 59 w 73"/>
                <a:gd name="T9" fmla="*/ 0 h 73"/>
                <a:gd name="T10" fmla="*/ 59 w 73"/>
                <a:gd name="T11" fmla="*/ 0 h 73"/>
                <a:gd name="T12" fmla="*/ 59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59" y="0"/>
                  </a:moveTo>
                  <a:lnTo>
                    <a:pt x="0" y="73"/>
                  </a:lnTo>
                  <a:lnTo>
                    <a:pt x="29" y="73"/>
                  </a:lnTo>
                  <a:lnTo>
                    <a:pt x="73" y="7"/>
                  </a:lnTo>
                  <a:lnTo>
                    <a:pt x="59" y="0"/>
                  </a:lnTo>
                  <a:close/>
                  <a:moveTo>
                    <a:pt x="59" y="0"/>
                  </a:moveTo>
                  <a:lnTo>
                    <a:pt x="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" name="Freeform 19">
              <a:extLst>
                <a:ext uri="{FF2B5EF4-FFF2-40B4-BE49-F238E27FC236}">
                  <a16:creationId xmlns:a16="http://schemas.microsoft.com/office/drawing/2014/main" id="{7E27E181-EC84-47D7-A064-5E905A13447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312019"/>
              <a:ext cx="115888" cy="115888"/>
            </a:xfrm>
            <a:custGeom>
              <a:avLst/>
              <a:gdLst>
                <a:gd name="T0" fmla="*/ 59 w 73"/>
                <a:gd name="T1" fmla="*/ 0 h 73"/>
                <a:gd name="T2" fmla="*/ 0 w 73"/>
                <a:gd name="T3" fmla="*/ 73 h 73"/>
                <a:gd name="T4" fmla="*/ 29 w 73"/>
                <a:gd name="T5" fmla="*/ 73 h 73"/>
                <a:gd name="T6" fmla="*/ 73 w 73"/>
                <a:gd name="T7" fmla="*/ 7 h 73"/>
                <a:gd name="T8" fmla="*/ 59 w 73"/>
                <a:gd name="T9" fmla="*/ 0 h 73"/>
                <a:gd name="T10" fmla="*/ 59 w 73"/>
                <a:gd name="T11" fmla="*/ 0 h 73"/>
                <a:gd name="T12" fmla="*/ 59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59" y="0"/>
                  </a:moveTo>
                  <a:lnTo>
                    <a:pt x="0" y="73"/>
                  </a:lnTo>
                  <a:lnTo>
                    <a:pt x="29" y="73"/>
                  </a:lnTo>
                  <a:lnTo>
                    <a:pt x="73" y="7"/>
                  </a:lnTo>
                  <a:lnTo>
                    <a:pt x="59" y="0"/>
                  </a:lnTo>
                  <a:moveTo>
                    <a:pt x="59" y="0"/>
                  </a:moveTo>
                  <a:lnTo>
                    <a:pt x="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Freeform 20">
              <a:extLst>
                <a:ext uri="{FF2B5EF4-FFF2-40B4-BE49-F238E27FC236}">
                  <a16:creationId xmlns:a16="http://schemas.microsoft.com/office/drawing/2014/main" id="{ADEF630A-0EE1-4209-8A3F-C097EF98A0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312019"/>
              <a:ext cx="115888" cy="115888"/>
            </a:xfrm>
            <a:custGeom>
              <a:avLst/>
              <a:gdLst>
                <a:gd name="T0" fmla="*/ 15 w 73"/>
                <a:gd name="T1" fmla="*/ 0 h 73"/>
                <a:gd name="T2" fmla="*/ 73 w 73"/>
                <a:gd name="T3" fmla="*/ 73 h 73"/>
                <a:gd name="T4" fmla="*/ 44 w 73"/>
                <a:gd name="T5" fmla="*/ 73 h 73"/>
                <a:gd name="T6" fmla="*/ 0 w 73"/>
                <a:gd name="T7" fmla="*/ 7 h 73"/>
                <a:gd name="T8" fmla="*/ 15 w 73"/>
                <a:gd name="T9" fmla="*/ 0 h 73"/>
                <a:gd name="T10" fmla="*/ 15 w 73"/>
                <a:gd name="T11" fmla="*/ 0 h 73"/>
                <a:gd name="T12" fmla="*/ 15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15" y="0"/>
                  </a:moveTo>
                  <a:lnTo>
                    <a:pt x="73" y="73"/>
                  </a:lnTo>
                  <a:lnTo>
                    <a:pt x="44" y="73"/>
                  </a:lnTo>
                  <a:lnTo>
                    <a:pt x="0" y="7"/>
                  </a:lnTo>
                  <a:lnTo>
                    <a:pt x="15" y="0"/>
                  </a:lnTo>
                  <a:close/>
                  <a:moveTo>
                    <a:pt x="15" y="0"/>
                  </a:moveTo>
                  <a:lnTo>
                    <a:pt x="1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" name="Freeform 21">
              <a:extLst>
                <a:ext uri="{FF2B5EF4-FFF2-40B4-BE49-F238E27FC236}">
                  <a16:creationId xmlns:a16="http://schemas.microsoft.com/office/drawing/2014/main" id="{44CB4961-DC93-47E4-B179-F162224112F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312019"/>
              <a:ext cx="115888" cy="115888"/>
            </a:xfrm>
            <a:custGeom>
              <a:avLst/>
              <a:gdLst>
                <a:gd name="T0" fmla="*/ 15 w 73"/>
                <a:gd name="T1" fmla="*/ 0 h 73"/>
                <a:gd name="T2" fmla="*/ 73 w 73"/>
                <a:gd name="T3" fmla="*/ 73 h 73"/>
                <a:gd name="T4" fmla="*/ 44 w 73"/>
                <a:gd name="T5" fmla="*/ 73 h 73"/>
                <a:gd name="T6" fmla="*/ 0 w 73"/>
                <a:gd name="T7" fmla="*/ 7 h 73"/>
                <a:gd name="T8" fmla="*/ 15 w 73"/>
                <a:gd name="T9" fmla="*/ 0 h 73"/>
                <a:gd name="T10" fmla="*/ 15 w 73"/>
                <a:gd name="T11" fmla="*/ 0 h 73"/>
                <a:gd name="T12" fmla="*/ 15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15" y="0"/>
                  </a:moveTo>
                  <a:lnTo>
                    <a:pt x="73" y="73"/>
                  </a:lnTo>
                  <a:lnTo>
                    <a:pt x="44" y="73"/>
                  </a:lnTo>
                  <a:lnTo>
                    <a:pt x="0" y="7"/>
                  </a:lnTo>
                  <a:lnTo>
                    <a:pt x="15" y="0"/>
                  </a:lnTo>
                  <a:moveTo>
                    <a:pt x="15" y="0"/>
                  </a:moveTo>
                  <a:lnTo>
                    <a:pt x="1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35504751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14:shred/>
      </p:transition>
    </mc:Choice>
    <mc:Fallback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latin typeface="Roboto Slab" pitchFamily="2" charset="0"/>
                <a:ea typeface="Roboto Slab" pitchFamily="2" charset="0"/>
              </a:rPr>
              <a:pPr/>
              <a:t>9</a:t>
            </a:fld>
            <a:endParaRPr lang="en-US" sz="10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0" name="Title 9">
            <a:extLst>
              <a:ext uri="{FF2B5EF4-FFF2-40B4-BE49-F238E27FC236}">
                <a16:creationId xmlns:a16="http://schemas.microsoft.com/office/drawing/2014/main" id="{E44733C1-94D5-4F34-A438-E19708F484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2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Timeline</a:t>
            </a:r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EDF3A50F-CC57-4FD3-91AA-364C1F1732D1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  <a:endParaRPr lang="en-US" dirty="0"/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858FDDF0-5C36-4CCC-AC3B-CE3E17804BA6}"/>
              </a:ext>
            </a:extLst>
          </p:cNvPr>
          <p:cNvCxnSpPr>
            <a:cxnSpLocks/>
            <a:endCxn id="33" idx="4"/>
          </p:cNvCxnSpPr>
          <p:nvPr/>
        </p:nvCxnSpPr>
        <p:spPr>
          <a:xfrm>
            <a:off x="0" y="4495803"/>
            <a:ext cx="6227119" cy="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Hexagon 30">
            <a:extLst>
              <a:ext uri="{FF2B5EF4-FFF2-40B4-BE49-F238E27FC236}">
                <a16:creationId xmlns:a16="http://schemas.microsoft.com/office/drawing/2014/main" id="{BD0AF33A-FBF0-4B08-B275-066EBB379C33}"/>
              </a:ext>
            </a:extLst>
          </p:cNvPr>
          <p:cNvSpPr/>
          <p:nvPr/>
        </p:nvSpPr>
        <p:spPr>
          <a:xfrm rot="5400000">
            <a:off x="4986347" y="2006693"/>
            <a:ext cx="2219306" cy="1913196"/>
          </a:xfrm>
          <a:prstGeom prst="hexagon">
            <a:avLst/>
          </a:prstGeom>
          <a:solidFill>
            <a:schemeClr val="accent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Isosceles Triangle 32">
            <a:extLst>
              <a:ext uri="{FF2B5EF4-FFF2-40B4-BE49-F238E27FC236}">
                <a16:creationId xmlns:a16="http://schemas.microsoft.com/office/drawing/2014/main" id="{6E4FC5CF-3626-4F9C-BCAF-E8DDEBBB48DC}"/>
              </a:ext>
            </a:extLst>
          </p:cNvPr>
          <p:cNvSpPr/>
          <p:nvPr/>
        </p:nvSpPr>
        <p:spPr>
          <a:xfrm>
            <a:off x="5964881" y="4342450"/>
            <a:ext cx="262238" cy="153353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1A209C65-E866-41EF-86F9-2C1A38BAF54C}"/>
              </a:ext>
            </a:extLst>
          </p:cNvPr>
          <p:cNvGrpSpPr/>
          <p:nvPr/>
        </p:nvGrpSpPr>
        <p:grpSpPr>
          <a:xfrm>
            <a:off x="5073805" y="4758946"/>
            <a:ext cx="2044389" cy="590199"/>
            <a:chOff x="829792" y="3693445"/>
            <a:chExt cx="2044389" cy="590199"/>
          </a:xfrm>
        </p:grpSpPr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FD035DCE-2C8A-4F03-A301-7428EDD33B32}"/>
                </a:ext>
              </a:extLst>
            </p:cNvPr>
            <p:cNvSpPr txBox="1"/>
            <p:nvPr/>
          </p:nvSpPr>
          <p:spPr>
            <a:xfrm>
              <a:off x="829792" y="3693445"/>
              <a:ext cx="204438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latin typeface="Raleway" panose="020B0503030101060003" pitchFamily="34" charset="0"/>
                </a:rPr>
                <a:t>Creative Template</a:t>
              </a:r>
            </a:p>
          </p:txBody>
        </p:sp>
        <p:sp>
          <p:nvSpPr>
            <p:cNvPr id="44" name="TextBox 43">
              <a:extLst>
                <a:ext uri="{FF2B5EF4-FFF2-40B4-BE49-F238E27FC236}">
                  <a16:creationId xmlns:a16="http://schemas.microsoft.com/office/drawing/2014/main" id="{14529932-8415-4D7C-ADC1-A7946D53602D}"/>
                </a:ext>
              </a:extLst>
            </p:cNvPr>
            <p:cNvSpPr txBox="1"/>
            <p:nvPr/>
          </p:nvSpPr>
          <p:spPr>
            <a:xfrm>
              <a:off x="1217284" y="4006645"/>
              <a:ext cx="126940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latin typeface="Raleway" panose="020B0503030101060003" pitchFamily="34" charset="0"/>
                </a:rPr>
                <a:t>Some text</a:t>
              </a:r>
            </a:p>
          </p:txBody>
        </p:sp>
      </p:grpSp>
      <p:sp>
        <p:nvSpPr>
          <p:cNvPr id="3" name="Oval 2">
            <a:extLst>
              <a:ext uri="{FF2B5EF4-FFF2-40B4-BE49-F238E27FC236}">
                <a16:creationId xmlns:a16="http://schemas.microsoft.com/office/drawing/2014/main" id="{D1A0B93D-6315-4F28-A03A-B5FB0D756356}"/>
              </a:ext>
            </a:extLst>
          </p:cNvPr>
          <p:cNvSpPr/>
          <p:nvPr/>
        </p:nvSpPr>
        <p:spPr>
          <a:xfrm>
            <a:off x="2231570" y="4033501"/>
            <a:ext cx="928704" cy="928704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02C21D9-15D8-4BCE-9EC2-0F86DDC60BF1}"/>
              </a:ext>
            </a:extLst>
          </p:cNvPr>
          <p:cNvSpPr txBox="1"/>
          <p:nvPr/>
        </p:nvSpPr>
        <p:spPr>
          <a:xfrm>
            <a:off x="2375881" y="4336271"/>
            <a:ext cx="64008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Roboto Slab" pitchFamily="2" charset="0"/>
                <a:ea typeface="Roboto Slab" pitchFamily="2" charset="0"/>
              </a:rPr>
              <a:t>2017</a:t>
            </a:r>
          </a:p>
        </p:txBody>
      </p:sp>
      <p:sp>
        <p:nvSpPr>
          <p:cNvPr id="45" name="AutoShape 23">
            <a:extLst>
              <a:ext uri="{FF2B5EF4-FFF2-40B4-BE49-F238E27FC236}">
                <a16:creationId xmlns:a16="http://schemas.microsoft.com/office/drawing/2014/main" id="{A70A789C-08A1-474F-85E6-1980EA103C4C}"/>
              </a:ext>
            </a:extLst>
          </p:cNvPr>
          <p:cNvSpPr>
            <a:spLocks/>
          </p:cNvSpPr>
          <p:nvPr/>
        </p:nvSpPr>
        <p:spPr bwMode="auto">
          <a:xfrm>
            <a:off x="5725404" y="2475636"/>
            <a:ext cx="741193" cy="97531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371" y="3866"/>
                </a:moveTo>
                <a:lnTo>
                  <a:pt x="19371" y="4855"/>
                </a:lnTo>
                <a:cubicBezTo>
                  <a:pt x="19371" y="5883"/>
                  <a:pt x="18402" y="6722"/>
                  <a:pt x="17208" y="6722"/>
                </a:cubicBezTo>
                <a:lnTo>
                  <a:pt x="17208" y="3866"/>
                </a:lnTo>
                <a:cubicBezTo>
                  <a:pt x="17208" y="3866"/>
                  <a:pt x="19371" y="3866"/>
                  <a:pt x="19371" y="3866"/>
                </a:cubicBezTo>
                <a:close/>
                <a:moveTo>
                  <a:pt x="13708" y="5371"/>
                </a:moveTo>
                <a:lnTo>
                  <a:pt x="12391" y="6329"/>
                </a:lnTo>
                <a:lnTo>
                  <a:pt x="12801" y="7772"/>
                </a:lnTo>
                <a:cubicBezTo>
                  <a:pt x="12878" y="8041"/>
                  <a:pt x="12535" y="8258"/>
                  <a:pt x="12258" y="8112"/>
                </a:cubicBezTo>
                <a:lnTo>
                  <a:pt x="10797" y="7327"/>
                </a:lnTo>
                <a:lnTo>
                  <a:pt x="9332" y="8108"/>
                </a:lnTo>
                <a:cubicBezTo>
                  <a:pt x="9055" y="8254"/>
                  <a:pt x="8711" y="8041"/>
                  <a:pt x="8788" y="7768"/>
                </a:cubicBezTo>
                <a:lnTo>
                  <a:pt x="9199" y="6325"/>
                </a:lnTo>
                <a:lnTo>
                  <a:pt x="7887" y="5371"/>
                </a:lnTo>
                <a:cubicBezTo>
                  <a:pt x="7640" y="5191"/>
                  <a:pt x="7769" y="4842"/>
                  <a:pt x="8092" y="4824"/>
                </a:cubicBezTo>
                <a:lnTo>
                  <a:pt x="9809" y="4718"/>
                </a:lnTo>
                <a:lnTo>
                  <a:pt x="10464" y="3341"/>
                </a:lnTo>
                <a:cubicBezTo>
                  <a:pt x="10587" y="3081"/>
                  <a:pt x="11013" y="3081"/>
                  <a:pt x="11136" y="3341"/>
                </a:cubicBezTo>
                <a:lnTo>
                  <a:pt x="11786" y="4714"/>
                </a:lnTo>
                <a:lnTo>
                  <a:pt x="13503" y="4820"/>
                </a:lnTo>
                <a:cubicBezTo>
                  <a:pt x="13826" y="4842"/>
                  <a:pt x="13954" y="5191"/>
                  <a:pt x="13708" y="5371"/>
                </a:cubicBezTo>
                <a:cubicBezTo>
                  <a:pt x="13708" y="5371"/>
                  <a:pt x="13708" y="5371"/>
                  <a:pt x="13708" y="5371"/>
                </a:cubicBezTo>
                <a:close/>
                <a:moveTo>
                  <a:pt x="4386" y="6722"/>
                </a:moveTo>
                <a:cubicBezTo>
                  <a:pt x="3193" y="6722"/>
                  <a:pt x="2219" y="5883"/>
                  <a:pt x="2219" y="4855"/>
                </a:cubicBezTo>
                <a:lnTo>
                  <a:pt x="2219" y="3866"/>
                </a:lnTo>
                <a:lnTo>
                  <a:pt x="4386" y="3866"/>
                </a:lnTo>
                <a:cubicBezTo>
                  <a:pt x="4386" y="3866"/>
                  <a:pt x="4386" y="6722"/>
                  <a:pt x="4386" y="6722"/>
                </a:cubicBezTo>
                <a:close/>
                <a:moveTo>
                  <a:pt x="17208" y="0"/>
                </a:moveTo>
                <a:lnTo>
                  <a:pt x="4386" y="0"/>
                </a:lnTo>
                <a:lnTo>
                  <a:pt x="4386" y="1955"/>
                </a:lnTo>
                <a:lnTo>
                  <a:pt x="0" y="1955"/>
                </a:lnTo>
                <a:lnTo>
                  <a:pt x="0" y="4855"/>
                </a:lnTo>
                <a:cubicBezTo>
                  <a:pt x="0" y="6938"/>
                  <a:pt x="1968" y="8633"/>
                  <a:pt x="4386" y="8633"/>
                </a:cubicBezTo>
                <a:lnTo>
                  <a:pt x="4463" y="8633"/>
                </a:lnTo>
                <a:cubicBezTo>
                  <a:pt x="4868" y="10897"/>
                  <a:pt x="6872" y="12702"/>
                  <a:pt x="9444" y="13179"/>
                </a:cubicBezTo>
                <a:lnTo>
                  <a:pt x="9444" y="16308"/>
                </a:lnTo>
                <a:lnTo>
                  <a:pt x="7871" y="16308"/>
                </a:lnTo>
                <a:cubicBezTo>
                  <a:pt x="7384" y="16308"/>
                  <a:pt x="6995" y="16648"/>
                  <a:pt x="6995" y="17062"/>
                </a:cubicBezTo>
                <a:lnTo>
                  <a:pt x="6995" y="18056"/>
                </a:lnTo>
                <a:lnTo>
                  <a:pt x="5652" y="18056"/>
                </a:lnTo>
                <a:lnTo>
                  <a:pt x="5652" y="21600"/>
                </a:lnTo>
                <a:lnTo>
                  <a:pt x="15948" y="21600"/>
                </a:lnTo>
                <a:lnTo>
                  <a:pt x="15948" y="18056"/>
                </a:lnTo>
                <a:lnTo>
                  <a:pt x="14605" y="18056"/>
                </a:lnTo>
                <a:lnTo>
                  <a:pt x="14605" y="17062"/>
                </a:lnTo>
                <a:cubicBezTo>
                  <a:pt x="14605" y="16643"/>
                  <a:pt x="14210" y="16308"/>
                  <a:pt x="13729" y="16308"/>
                </a:cubicBezTo>
                <a:lnTo>
                  <a:pt x="12155" y="16308"/>
                </a:lnTo>
                <a:lnTo>
                  <a:pt x="12155" y="13179"/>
                </a:lnTo>
                <a:cubicBezTo>
                  <a:pt x="14733" y="12702"/>
                  <a:pt x="16731" y="10893"/>
                  <a:pt x="17137" y="8633"/>
                </a:cubicBezTo>
                <a:lnTo>
                  <a:pt x="17214" y="8633"/>
                </a:lnTo>
                <a:cubicBezTo>
                  <a:pt x="19632" y="8633"/>
                  <a:pt x="21600" y="6938"/>
                  <a:pt x="21600" y="4855"/>
                </a:cubicBezTo>
                <a:lnTo>
                  <a:pt x="21600" y="1955"/>
                </a:lnTo>
                <a:lnTo>
                  <a:pt x="17214" y="1955"/>
                </a:lnTo>
                <a:lnTo>
                  <a:pt x="17214" y="0"/>
                </a:lnTo>
                <a:cubicBezTo>
                  <a:pt x="17214" y="0"/>
                  <a:pt x="17208" y="0"/>
                  <a:pt x="17208" y="0"/>
                </a:cubicBezTo>
                <a:close/>
                <a:moveTo>
                  <a:pt x="17208" y="0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608602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2000">
        <p15:prstTrans prst="drape"/>
      </p:transition>
    </mc:Choice>
    <mc:Fallback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56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E11B22"/>
      </a:accent1>
      <a:accent2>
        <a:srgbClr val="FAA61A"/>
      </a:accent2>
      <a:accent3>
        <a:srgbClr val="A6CE39"/>
      </a:accent3>
      <a:accent4>
        <a:srgbClr val="00A855"/>
      </a:accent4>
      <a:accent5>
        <a:srgbClr val="9D2776"/>
      </a:accent5>
      <a:accent6>
        <a:srgbClr val="22C4C0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14765</TotalTime>
  <Words>726</Words>
  <Application>Microsoft Office PowerPoint</Application>
  <PresentationFormat>Widescreen</PresentationFormat>
  <Paragraphs>117</Paragraphs>
  <Slides>12</Slides>
  <Notes>12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21" baseType="lpstr">
      <vt:lpstr>Arial</vt:lpstr>
      <vt:lpstr>Calibri</vt:lpstr>
      <vt:lpstr>Lato</vt:lpstr>
      <vt:lpstr>Montserrat-Regular</vt:lpstr>
      <vt:lpstr>Open Sans Condensed Light</vt:lpstr>
      <vt:lpstr>PT Sans</vt:lpstr>
      <vt:lpstr>Raleway</vt:lpstr>
      <vt:lpstr>Roboto Slab</vt:lpstr>
      <vt:lpstr>Theme_Master</vt:lpstr>
      <vt:lpstr>PowerPoint Presentation</vt:lpstr>
      <vt:lpstr>Welcome Message</vt:lpstr>
      <vt:lpstr>Company About Us</vt:lpstr>
      <vt:lpstr>Company Service</vt:lpstr>
      <vt:lpstr>PowerPoint Presentation</vt:lpstr>
      <vt:lpstr>PowerPoint Presentation</vt:lpstr>
      <vt:lpstr>Company Portfolio</vt:lpstr>
      <vt:lpstr>Company Timeline</vt:lpstr>
      <vt:lpstr>Company Timeline</vt:lpstr>
      <vt:lpstr>Company Infographic</vt:lpstr>
      <vt:lpstr>Project Location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Suman Khan</cp:lastModifiedBy>
  <cp:revision>2529</cp:revision>
  <dcterms:created xsi:type="dcterms:W3CDTF">2016-12-30T12:29:18Z</dcterms:created>
  <dcterms:modified xsi:type="dcterms:W3CDTF">2017-11-12T20:35:25Z</dcterms:modified>
</cp:coreProperties>
</file>

<file path=docProps/thumbnail.jpeg>
</file>