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72" r:id="rId3"/>
    <p:sldId id="275" r:id="rId4"/>
    <p:sldId id="281" r:id="rId5"/>
    <p:sldId id="274" r:id="rId6"/>
    <p:sldId id="283" r:id="rId7"/>
    <p:sldId id="282" r:id="rId8"/>
    <p:sldId id="284" r:id="rId9"/>
    <p:sldId id="28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4" autoAdjust="0"/>
  </p:normalViewPr>
  <p:slideViewPr>
    <p:cSldViewPr snapToGrid="0" snapToObjects="1">
      <p:cViewPr>
        <p:scale>
          <a:sx n="50" d="100"/>
          <a:sy n="50" d="100"/>
        </p:scale>
        <p:origin x="1416" y="654"/>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392409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685676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1300861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69991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229554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843837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0176168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07113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756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75DF50E2-4162-4BA6-A8DF-637A6DA15596}"/>
              </a:ext>
            </a:extLst>
          </p:cNvPr>
          <p:cNvSpPr>
            <a:spLocks noGrp="1"/>
          </p:cNvSpPr>
          <p:nvPr>
            <p:ph type="pic" sz="quarter" idx="14" hasCustomPrompt="1"/>
          </p:nvPr>
        </p:nvSpPr>
        <p:spPr>
          <a:xfrm>
            <a:off x="3176" y="2411415"/>
            <a:ext cx="12188825" cy="4438648"/>
          </a:xfrm>
          <a:custGeom>
            <a:avLst/>
            <a:gdLst>
              <a:gd name="connsiteX0" fmla="*/ 1995463 w 12188825"/>
              <a:gd name="connsiteY0" fmla="*/ 1610 h 4438648"/>
              <a:gd name="connsiteX1" fmla="*/ 12188825 w 12188825"/>
              <a:gd name="connsiteY1" fmla="*/ 1120540 h 4438648"/>
              <a:gd name="connsiteX2" fmla="*/ 12188825 w 12188825"/>
              <a:gd name="connsiteY2" fmla="*/ 4438648 h 4438648"/>
              <a:gd name="connsiteX3" fmla="*/ 0 w 12188825"/>
              <a:gd name="connsiteY3" fmla="*/ 4438648 h 4438648"/>
              <a:gd name="connsiteX4" fmla="*/ 0 w 12188825"/>
              <a:gd name="connsiteY4" fmla="*/ 481162 h 4438648"/>
              <a:gd name="connsiteX5" fmla="*/ 1995463 w 12188825"/>
              <a:gd name="connsiteY5" fmla="*/ 1610 h 443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825" h="4438648">
                <a:moveTo>
                  <a:pt x="1995463" y="1610"/>
                </a:moveTo>
                <a:cubicBezTo>
                  <a:pt x="5479473" y="-85883"/>
                  <a:pt x="8458750" y="3432862"/>
                  <a:pt x="12188825" y="1120540"/>
                </a:cubicBezTo>
                <a:cubicBezTo>
                  <a:pt x="12188825" y="4438648"/>
                  <a:pt x="12188825" y="4438648"/>
                  <a:pt x="12188825" y="4438648"/>
                </a:cubicBezTo>
                <a:lnTo>
                  <a:pt x="0" y="4438648"/>
                </a:lnTo>
                <a:cubicBezTo>
                  <a:pt x="0" y="481162"/>
                  <a:pt x="0" y="481162"/>
                  <a:pt x="0" y="481162"/>
                </a:cubicBezTo>
                <a:cubicBezTo>
                  <a:pt x="687779" y="157686"/>
                  <a:pt x="1350275" y="17812"/>
                  <a:pt x="1995463" y="161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E67D8438-A302-404F-9EB2-88D6A5670DDD}"/>
              </a:ext>
            </a:extLst>
          </p:cNvPr>
          <p:cNvSpPr>
            <a:spLocks noGrp="1"/>
          </p:cNvSpPr>
          <p:nvPr>
            <p:ph type="pic" sz="quarter" idx="12" hasCustomPrompt="1"/>
          </p:nvPr>
        </p:nvSpPr>
        <p:spPr>
          <a:xfrm>
            <a:off x="5255418" y="1683191"/>
            <a:ext cx="2219324" cy="2219324"/>
          </a:xfrm>
          <a:custGeom>
            <a:avLst/>
            <a:gdLst>
              <a:gd name="connsiteX0" fmla="*/ 1109662 w 2219324"/>
              <a:gd name="connsiteY0" fmla="*/ 0 h 2219324"/>
              <a:gd name="connsiteX1" fmla="*/ 2219324 w 2219324"/>
              <a:gd name="connsiteY1" fmla="*/ 1109662 h 2219324"/>
              <a:gd name="connsiteX2" fmla="*/ 1109662 w 2219324"/>
              <a:gd name="connsiteY2" fmla="*/ 2219324 h 2219324"/>
              <a:gd name="connsiteX3" fmla="*/ 0 w 2219324"/>
              <a:gd name="connsiteY3" fmla="*/ 1109662 h 2219324"/>
              <a:gd name="connsiteX4" fmla="*/ 1109662 w 2219324"/>
              <a:gd name="connsiteY4" fmla="*/ 0 h 2219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19324" h="2219324">
                <a:moveTo>
                  <a:pt x="1109662" y="0"/>
                </a:moveTo>
                <a:cubicBezTo>
                  <a:pt x="1722511" y="0"/>
                  <a:pt x="2219324" y="496813"/>
                  <a:pt x="2219324" y="1109662"/>
                </a:cubicBezTo>
                <a:cubicBezTo>
                  <a:pt x="2219324" y="1722511"/>
                  <a:pt x="1722511" y="2219324"/>
                  <a:pt x="1109662" y="2219324"/>
                </a:cubicBezTo>
                <a:cubicBezTo>
                  <a:pt x="496813" y="2219324"/>
                  <a:pt x="0" y="1722511"/>
                  <a:pt x="0" y="1109662"/>
                </a:cubicBezTo>
                <a:cubicBezTo>
                  <a:pt x="0" y="496813"/>
                  <a:pt x="496813" y="0"/>
                  <a:pt x="1109662"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68387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14018701-0E83-4D77-91B4-4E7190D1FAF5}"/>
              </a:ext>
            </a:extLst>
          </p:cNvPr>
          <p:cNvSpPr>
            <a:spLocks noGrp="1"/>
          </p:cNvSpPr>
          <p:nvPr>
            <p:ph type="pic" sz="quarter" idx="12" hasCustomPrompt="1"/>
          </p:nvPr>
        </p:nvSpPr>
        <p:spPr>
          <a:xfrm>
            <a:off x="0" y="5"/>
            <a:ext cx="5669164" cy="6857997"/>
          </a:xfrm>
          <a:custGeom>
            <a:avLst/>
            <a:gdLst>
              <a:gd name="connsiteX0" fmla="*/ 0 w 5669164"/>
              <a:gd name="connsiteY0" fmla="*/ 0 h 6857997"/>
              <a:gd name="connsiteX1" fmla="*/ 3171776 w 5669164"/>
              <a:gd name="connsiteY1" fmla="*/ 0 h 6857997"/>
              <a:gd name="connsiteX2" fmla="*/ 5398441 w 5669164"/>
              <a:gd name="connsiteY2" fmla="*/ 0 h 6857997"/>
              <a:gd name="connsiteX3" fmla="*/ 5038698 w 5669164"/>
              <a:gd name="connsiteY3" fmla="*/ 6857997 h 6857997"/>
              <a:gd name="connsiteX4" fmla="*/ 4710073 w 5669164"/>
              <a:gd name="connsiteY4" fmla="*/ 6857997 h 6857997"/>
              <a:gd name="connsiteX5" fmla="*/ 4422468 w 5669164"/>
              <a:gd name="connsiteY5" fmla="*/ 6857997 h 6857997"/>
              <a:gd name="connsiteX6" fmla="*/ 4173150 w 5669164"/>
              <a:gd name="connsiteY6" fmla="*/ 6857997 h 6857997"/>
              <a:gd name="connsiteX7" fmla="*/ 3959384 w 5669164"/>
              <a:gd name="connsiteY7" fmla="*/ 6857997 h 6857997"/>
              <a:gd name="connsiteX8" fmla="*/ 3778435 w 5669164"/>
              <a:gd name="connsiteY8" fmla="*/ 6857997 h 6857997"/>
              <a:gd name="connsiteX9" fmla="*/ 3627568 w 5669164"/>
              <a:gd name="connsiteY9" fmla="*/ 6857997 h 6857997"/>
              <a:gd name="connsiteX10" fmla="*/ 3504048 w 5669164"/>
              <a:gd name="connsiteY10" fmla="*/ 6857997 h 6857997"/>
              <a:gd name="connsiteX11" fmla="*/ 3405142 w 5669164"/>
              <a:gd name="connsiteY11" fmla="*/ 6857997 h 6857997"/>
              <a:gd name="connsiteX12" fmla="*/ 3328113 w 5669164"/>
              <a:gd name="connsiteY12" fmla="*/ 6857997 h 6857997"/>
              <a:gd name="connsiteX13" fmla="*/ 3270227 w 5669164"/>
              <a:gd name="connsiteY13" fmla="*/ 6857997 h 6857997"/>
              <a:gd name="connsiteX14" fmla="*/ 3228750 w 5669164"/>
              <a:gd name="connsiteY14" fmla="*/ 6857997 h 6857997"/>
              <a:gd name="connsiteX15" fmla="*/ 3200947 w 5669164"/>
              <a:gd name="connsiteY15" fmla="*/ 6857997 h 6857997"/>
              <a:gd name="connsiteX16" fmla="*/ 3175423 w 5669164"/>
              <a:gd name="connsiteY16" fmla="*/ 6857997 h 6857997"/>
              <a:gd name="connsiteX17" fmla="*/ 3171776 w 5669164"/>
              <a:gd name="connsiteY17" fmla="*/ 6857997 h 6857997"/>
              <a:gd name="connsiteX18" fmla="*/ 0 w 5669164"/>
              <a:gd name="connsiteY18"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69164" h="6857997">
                <a:moveTo>
                  <a:pt x="0" y="0"/>
                </a:moveTo>
                <a:lnTo>
                  <a:pt x="3171776" y="0"/>
                </a:lnTo>
                <a:cubicBezTo>
                  <a:pt x="5398441" y="0"/>
                  <a:pt x="5398441" y="0"/>
                  <a:pt x="5398441" y="0"/>
                </a:cubicBezTo>
                <a:cubicBezTo>
                  <a:pt x="6563261" y="2476648"/>
                  <a:pt x="3496749" y="4370634"/>
                  <a:pt x="5038698" y="6857997"/>
                </a:cubicBezTo>
                <a:lnTo>
                  <a:pt x="4710073" y="6857997"/>
                </a:lnTo>
                <a:lnTo>
                  <a:pt x="4422468" y="6857997"/>
                </a:lnTo>
                <a:lnTo>
                  <a:pt x="4173150" y="6857997"/>
                </a:lnTo>
                <a:lnTo>
                  <a:pt x="3959384" y="6857997"/>
                </a:lnTo>
                <a:lnTo>
                  <a:pt x="3778435" y="6857997"/>
                </a:lnTo>
                <a:lnTo>
                  <a:pt x="3627568" y="6857997"/>
                </a:lnTo>
                <a:lnTo>
                  <a:pt x="3504048" y="6857997"/>
                </a:lnTo>
                <a:lnTo>
                  <a:pt x="3405142" y="6857997"/>
                </a:lnTo>
                <a:lnTo>
                  <a:pt x="3328113" y="6857997"/>
                </a:lnTo>
                <a:lnTo>
                  <a:pt x="3270227" y="6857997"/>
                </a:lnTo>
                <a:lnTo>
                  <a:pt x="3228750" y="6857997"/>
                </a:lnTo>
                <a:lnTo>
                  <a:pt x="3200947" y="6857997"/>
                </a:lnTo>
                <a:lnTo>
                  <a:pt x="3175423" y="6857997"/>
                </a:lnTo>
                <a:lnTo>
                  <a:pt x="3171776" y="6857997"/>
                </a:lnTo>
                <a:lnTo>
                  <a:pt x="0" y="6857997"/>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433192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17826AAA-5A80-4DAC-A1D0-801F86CDA088}"/>
              </a:ext>
            </a:extLst>
          </p:cNvPr>
          <p:cNvSpPr>
            <a:spLocks noGrp="1"/>
          </p:cNvSpPr>
          <p:nvPr>
            <p:ph type="pic" sz="quarter" idx="15" hasCustomPrompt="1"/>
          </p:nvPr>
        </p:nvSpPr>
        <p:spPr>
          <a:xfrm>
            <a:off x="4762500" y="165281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820CEFDD-2EA2-4232-B8B7-B37555C5ECB5}"/>
              </a:ext>
            </a:extLst>
          </p:cNvPr>
          <p:cNvSpPr>
            <a:spLocks noGrp="1"/>
          </p:cNvSpPr>
          <p:nvPr>
            <p:ph type="pic" sz="quarter" idx="16" hasCustomPrompt="1"/>
          </p:nvPr>
        </p:nvSpPr>
        <p:spPr>
          <a:xfrm>
            <a:off x="8077200" y="251006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8" name="Picture Placeholder 7">
            <a:extLst>
              <a:ext uri="{FF2B5EF4-FFF2-40B4-BE49-F238E27FC236}">
                <a16:creationId xmlns:a16="http://schemas.microsoft.com/office/drawing/2014/main" id="{DE9AF0B3-A96E-49BB-8EFE-13EC725ACAD6}"/>
              </a:ext>
            </a:extLst>
          </p:cNvPr>
          <p:cNvSpPr>
            <a:spLocks noGrp="1"/>
          </p:cNvSpPr>
          <p:nvPr>
            <p:ph type="pic" sz="quarter" idx="14" hasCustomPrompt="1"/>
          </p:nvPr>
        </p:nvSpPr>
        <p:spPr>
          <a:xfrm>
            <a:off x="3173" y="1816330"/>
            <a:ext cx="12188826" cy="5045072"/>
          </a:xfrm>
          <a:custGeom>
            <a:avLst/>
            <a:gdLst>
              <a:gd name="connsiteX0" fmla="*/ 1995464 w 12188826"/>
              <a:gd name="connsiteY0" fmla="*/ 1610 h 5045072"/>
              <a:gd name="connsiteX1" fmla="*/ 12188826 w 12188826"/>
              <a:gd name="connsiteY1" fmla="*/ 1120540 h 5045072"/>
              <a:gd name="connsiteX2" fmla="*/ 12188826 w 12188826"/>
              <a:gd name="connsiteY2" fmla="*/ 4438648 h 5045072"/>
              <a:gd name="connsiteX3" fmla="*/ 12188825 w 12188826"/>
              <a:gd name="connsiteY3" fmla="*/ 4438648 h 5045072"/>
              <a:gd name="connsiteX4" fmla="*/ 12188825 w 12188826"/>
              <a:gd name="connsiteY4" fmla="*/ 5045072 h 5045072"/>
              <a:gd name="connsiteX5" fmla="*/ 0 w 12188826"/>
              <a:gd name="connsiteY5" fmla="*/ 5045072 h 5045072"/>
              <a:gd name="connsiteX6" fmla="*/ 0 w 12188826"/>
              <a:gd name="connsiteY6" fmla="*/ 4438647 h 5045072"/>
              <a:gd name="connsiteX7" fmla="*/ 1 w 12188826"/>
              <a:gd name="connsiteY7" fmla="*/ 4438647 h 5045072"/>
              <a:gd name="connsiteX8" fmla="*/ 1 w 12188826"/>
              <a:gd name="connsiteY8" fmla="*/ 4079107 h 5045072"/>
              <a:gd name="connsiteX9" fmla="*/ 1 w 12188826"/>
              <a:gd name="connsiteY9" fmla="*/ 481162 h 5045072"/>
              <a:gd name="connsiteX10" fmla="*/ 1995464 w 12188826"/>
              <a:gd name="connsiteY10" fmla="*/ 1610 h 5045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88826" h="5045072">
                <a:moveTo>
                  <a:pt x="1995464" y="1610"/>
                </a:moveTo>
                <a:cubicBezTo>
                  <a:pt x="5479474" y="-85883"/>
                  <a:pt x="8458751" y="3432861"/>
                  <a:pt x="12188826" y="1120540"/>
                </a:cubicBezTo>
                <a:cubicBezTo>
                  <a:pt x="12188826" y="4438648"/>
                  <a:pt x="12188826" y="4438648"/>
                  <a:pt x="12188826" y="4438648"/>
                </a:cubicBezTo>
                <a:lnTo>
                  <a:pt x="12188825" y="4438648"/>
                </a:lnTo>
                <a:lnTo>
                  <a:pt x="12188825" y="5045072"/>
                </a:lnTo>
                <a:lnTo>
                  <a:pt x="0" y="5045072"/>
                </a:lnTo>
                <a:lnTo>
                  <a:pt x="0" y="4438647"/>
                </a:lnTo>
                <a:lnTo>
                  <a:pt x="1" y="4438647"/>
                </a:lnTo>
                <a:lnTo>
                  <a:pt x="1" y="4079107"/>
                </a:lnTo>
                <a:cubicBezTo>
                  <a:pt x="1" y="481162"/>
                  <a:pt x="1" y="481162"/>
                  <a:pt x="1" y="481162"/>
                </a:cubicBezTo>
                <a:cubicBezTo>
                  <a:pt x="687780" y="157685"/>
                  <a:pt x="1350276" y="17812"/>
                  <a:pt x="1995464" y="161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6" name="Picture Placeholder 15">
            <a:extLst>
              <a:ext uri="{FF2B5EF4-FFF2-40B4-BE49-F238E27FC236}">
                <a16:creationId xmlns:a16="http://schemas.microsoft.com/office/drawing/2014/main" id="{6F309A4A-8F0A-4DCF-8A7B-549596535B48}"/>
              </a:ext>
            </a:extLst>
          </p:cNvPr>
          <p:cNvSpPr>
            <a:spLocks noGrp="1"/>
          </p:cNvSpPr>
          <p:nvPr>
            <p:ph type="pic" sz="quarter" idx="12" hasCustomPrompt="1"/>
          </p:nvPr>
        </p:nvSpPr>
        <p:spPr>
          <a:xfrm>
            <a:off x="1447800" y="83366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459635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950817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1221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36017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10774364" y="5994344"/>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314575" y="6284064"/>
            <a:ext cx="8429625"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2DA4A14E-D6D9-4B42-8C9E-6EFEDDC6C465}"/>
              </a:ext>
            </a:extLst>
          </p:cNvPr>
          <p:cNvPicPr>
            <a:picLocks noChangeAspect="1"/>
          </p:cNvPicPr>
          <p:nvPr userDrawn="1"/>
        </p:nvPicPr>
        <p:blipFill>
          <a:blip r:embed="rId9"/>
          <a:stretch>
            <a:fillRect/>
          </a:stretch>
        </p:blipFill>
        <p:spPr>
          <a:xfrm>
            <a:off x="838200" y="5878800"/>
            <a:ext cx="1167702" cy="621278"/>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60" r:id="rId1"/>
    <p:sldLayoutId id="2147483771" r:id="rId2"/>
    <p:sldLayoutId id="2147483770" r:id="rId3"/>
    <p:sldLayoutId id="2147483766" r:id="rId4"/>
    <p:sldLayoutId id="2147483767" r:id="rId5"/>
    <p:sldLayoutId id="2147483763" r:id="rId6"/>
    <p:sldLayoutId id="2147483769" r:id="rId7"/>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366F703E-8D9B-44CE-AB70-4EA71E4451AF}"/>
              </a:ext>
            </a:extLst>
          </p:cNvPr>
          <p:cNvSpPr>
            <a:spLocks noChangeAspect="1" noChangeArrowheads="1" noTextEdit="1"/>
          </p:cNvSpPr>
          <p:nvPr/>
        </p:nvSpPr>
        <p:spPr bwMode="auto">
          <a:xfrm>
            <a:off x="0" y="6350"/>
            <a:ext cx="121920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Rectangle 5">
            <a:extLst>
              <a:ext uri="{FF2B5EF4-FFF2-40B4-BE49-F238E27FC236}">
                <a16:creationId xmlns:a16="http://schemas.microsoft.com/office/drawing/2014/main" id="{737AFC12-F3C0-4183-B17B-EBB47D3C26E0}"/>
              </a:ext>
            </a:extLst>
          </p:cNvPr>
          <p:cNvSpPr>
            <a:spLocks noChangeArrowheads="1"/>
          </p:cNvSpPr>
          <p:nvPr/>
        </p:nvSpPr>
        <p:spPr bwMode="auto">
          <a:xfrm>
            <a:off x="3175" y="4763"/>
            <a:ext cx="12188825" cy="684530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EC1844B8-CDA1-48CA-B21E-C5C2BDC042FA}"/>
              </a:ext>
            </a:extLst>
          </p:cNvPr>
          <p:cNvSpPr>
            <a:spLocks/>
          </p:cNvSpPr>
          <p:nvPr/>
        </p:nvSpPr>
        <p:spPr bwMode="auto">
          <a:xfrm>
            <a:off x="3175" y="822325"/>
            <a:ext cx="12188825" cy="6027738"/>
          </a:xfrm>
          <a:custGeom>
            <a:avLst/>
            <a:gdLst>
              <a:gd name="T0" fmla="*/ 0 w 5120"/>
              <a:gd name="T1" fmla="*/ 2536 h 2536"/>
              <a:gd name="T2" fmla="*/ 0 w 5120"/>
              <a:gd name="T3" fmla="*/ 871 h 2536"/>
              <a:gd name="T4" fmla="*/ 5120 w 5120"/>
              <a:gd name="T5" fmla="*/ 1140 h 2536"/>
              <a:gd name="T6" fmla="*/ 5120 w 5120"/>
              <a:gd name="T7" fmla="*/ 2536 h 2536"/>
              <a:gd name="T8" fmla="*/ 0 w 5120"/>
              <a:gd name="T9" fmla="*/ 2536 h 2536"/>
            </a:gdLst>
            <a:ahLst/>
            <a:cxnLst>
              <a:cxn ang="0">
                <a:pos x="T0" y="T1"/>
              </a:cxn>
              <a:cxn ang="0">
                <a:pos x="T2" y="T3"/>
              </a:cxn>
              <a:cxn ang="0">
                <a:pos x="T4" y="T5"/>
              </a:cxn>
              <a:cxn ang="0">
                <a:pos x="T6" y="T7"/>
              </a:cxn>
              <a:cxn ang="0">
                <a:pos x="T8" y="T9"/>
              </a:cxn>
            </a:cxnLst>
            <a:rect l="0" t="0" r="r" b="b"/>
            <a:pathLst>
              <a:path w="5120" h="2536">
                <a:moveTo>
                  <a:pt x="0" y="2536"/>
                </a:moveTo>
                <a:cubicBezTo>
                  <a:pt x="0" y="871"/>
                  <a:pt x="0" y="871"/>
                  <a:pt x="0" y="871"/>
                </a:cubicBezTo>
                <a:cubicBezTo>
                  <a:pt x="1849" y="0"/>
                  <a:pt x="3263" y="2293"/>
                  <a:pt x="5120" y="1140"/>
                </a:cubicBezTo>
                <a:cubicBezTo>
                  <a:pt x="5120" y="2536"/>
                  <a:pt x="5120" y="2536"/>
                  <a:pt x="5120" y="2536"/>
                </a:cubicBezTo>
                <a:lnTo>
                  <a:pt x="0" y="253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FFD6C6C9-DCBD-40F9-B6B7-0BB6EEEBB5F4}"/>
              </a:ext>
            </a:extLst>
          </p:cNvPr>
          <p:cNvSpPr>
            <a:spLocks/>
          </p:cNvSpPr>
          <p:nvPr/>
        </p:nvSpPr>
        <p:spPr bwMode="auto">
          <a:xfrm>
            <a:off x="6169025" y="2462213"/>
            <a:ext cx="6022975" cy="2347913"/>
          </a:xfrm>
          <a:custGeom>
            <a:avLst/>
            <a:gdLst>
              <a:gd name="T0" fmla="*/ 0 w 2530"/>
              <a:gd name="T1" fmla="*/ 393 h 988"/>
              <a:gd name="T2" fmla="*/ 1 w 2530"/>
              <a:gd name="T3" fmla="*/ 394 h 988"/>
              <a:gd name="T4" fmla="*/ 2530 w 2530"/>
              <a:gd name="T5" fmla="*/ 0 h 988"/>
              <a:gd name="T6" fmla="*/ 2530 w 2530"/>
              <a:gd name="T7" fmla="*/ 409 h 988"/>
              <a:gd name="T8" fmla="*/ 0 w 2530"/>
              <a:gd name="T9" fmla="*/ 393 h 988"/>
            </a:gdLst>
            <a:ahLst/>
            <a:cxnLst>
              <a:cxn ang="0">
                <a:pos x="T0" y="T1"/>
              </a:cxn>
              <a:cxn ang="0">
                <a:pos x="T2" y="T3"/>
              </a:cxn>
              <a:cxn ang="0">
                <a:pos x="T4" y="T5"/>
              </a:cxn>
              <a:cxn ang="0">
                <a:pos x="T6" y="T7"/>
              </a:cxn>
              <a:cxn ang="0">
                <a:pos x="T8" y="T9"/>
              </a:cxn>
            </a:cxnLst>
            <a:rect l="0" t="0" r="r" b="b"/>
            <a:pathLst>
              <a:path w="2530" h="988">
                <a:moveTo>
                  <a:pt x="0" y="393"/>
                </a:moveTo>
                <a:cubicBezTo>
                  <a:pt x="1" y="394"/>
                  <a:pt x="1" y="394"/>
                  <a:pt x="1" y="394"/>
                </a:cubicBezTo>
                <a:cubicBezTo>
                  <a:pt x="1" y="394"/>
                  <a:pt x="1819" y="988"/>
                  <a:pt x="2530" y="0"/>
                </a:cubicBezTo>
                <a:cubicBezTo>
                  <a:pt x="2530" y="409"/>
                  <a:pt x="2530" y="409"/>
                  <a:pt x="2530" y="409"/>
                </a:cubicBezTo>
                <a:cubicBezTo>
                  <a:pt x="1585" y="986"/>
                  <a:pt x="806" y="708"/>
                  <a:pt x="0" y="393"/>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C5C5C22B-AA5C-4EB1-8F60-65BDB45DCFDB}"/>
              </a:ext>
            </a:extLst>
          </p:cNvPr>
          <p:cNvSpPr>
            <a:spLocks/>
          </p:cNvSpPr>
          <p:nvPr/>
        </p:nvSpPr>
        <p:spPr bwMode="auto">
          <a:xfrm>
            <a:off x="3175" y="1943100"/>
            <a:ext cx="6048375" cy="1757363"/>
          </a:xfrm>
          <a:custGeom>
            <a:avLst/>
            <a:gdLst>
              <a:gd name="T0" fmla="*/ 2541 w 2541"/>
              <a:gd name="T1" fmla="*/ 678 h 739"/>
              <a:gd name="T2" fmla="*/ 0 w 2541"/>
              <a:gd name="T3" fmla="*/ 739 h 739"/>
              <a:gd name="T4" fmla="*/ 0 w 2541"/>
              <a:gd name="T5" fmla="*/ 444 h 739"/>
              <a:gd name="T6" fmla="*/ 2541 w 2541"/>
              <a:gd name="T7" fmla="*/ 678 h 739"/>
            </a:gdLst>
            <a:ahLst/>
            <a:cxnLst>
              <a:cxn ang="0">
                <a:pos x="T0" y="T1"/>
              </a:cxn>
              <a:cxn ang="0">
                <a:pos x="T2" y="T3"/>
              </a:cxn>
              <a:cxn ang="0">
                <a:pos x="T4" y="T5"/>
              </a:cxn>
              <a:cxn ang="0">
                <a:pos x="T6" y="T7"/>
              </a:cxn>
            </a:cxnLst>
            <a:rect l="0" t="0" r="r" b="b"/>
            <a:pathLst>
              <a:path w="2541" h="739">
                <a:moveTo>
                  <a:pt x="2541" y="678"/>
                </a:moveTo>
                <a:cubicBezTo>
                  <a:pt x="2532" y="675"/>
                  <a:pt x="933" y="99"/>
                  <a:pt x="0" y="739"/>
                </a:cubicBezTo>
                <a:cubicBezTo>
                  <a:pt x="0" y="444"/>
                  <a:pt x="0" y="444"/>
                  <a:pt x="0" y="444"/>
                </a:cubicBezTo>
                <a:cubicBezTo>
                  <a:pt x="936" y="0"/>
                  <a:pt x="1749" y="360"/>
                  <a:pt x="2541" y="67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406D0855-583C-40FF-B9E9-8054A8733129}"/>
              </a:ext>
            </a:extLst>
          </p:cNvPr>
          <p:cNvPicPr>
            <a:picLocks noChangeAspect="1"/>
          </p:cNvPicPr>
          <p:nvPr/>
        </p:nvPicPr>
        <p:blipFill>
          <a:blip r:embed="rId3"/>
          <a:stretch>
            <a:fillRect/>
          </a:stretch>
        </p:blipFill>
        <p:spPr>
          <a:xfrm>
            <a:off x="6819900" y="1378974"/>
            <a:ext cx="3200400" cy="1699752"/>
          </a:xfrm>
          <a:prstGeom prst="rect">
            <a:avLst/>
          </a:prstGeom>
        </p:spPr>
      </p:pic>
      <p:grpSp>
        <p:nvGrpSpPr>
          <p:cNvPr id="12" name="Group 11">
            <a:extLst>
              <a:ext uri="{FF2B5EF4-FFF2-40B4-BE49-F238E27FC236}">
                <a16:creationId xmlns:a16="http://schemas.microsoft.com/office/drawing/2014/main" id="{97B1F35D-1ABB-4D7F-A4C8-92787DF8103D}"/>
              </a:ext>
            </a:extLst>
          </p:cNvPr>
          <p:cNvGrpSpPr/>
          <p:nvPr/>
        </p:nvGrpSpPr>
        <p:grpSpPr>
          <a:xfrm>
            <a:off x="936377" y="4236090"/>
            <a:ext cx="5232648" cy="1340798"/>
            <a:chOff x="936377" y="4102740"/>
            <a:chExt cx="5232648" cy="1340798"/>
          </a:xfrm>
        </p:grpSpPr>
        <p:sp>
          <p:nvSpPr>
            <p:cNvPr id="13" name="TextBox 12">
              <a:extLst>
                <a:ext uri="{FF2B5EF4-FFF2-40B4-BE49-F238E27FC236}">
                  <a16:creationId xmlns:a16="http://schemas.microsoft.com/office/drawing/2014/main" id="{32981DFF-4868-41A5-924C-3BAFA166E84E}"/>
                </a:ext>
              </a:extLst>
            </p:cNvPr>
            <p:cNvSpPr txBox="1"/>
            <p:nvPr/>
          </p:nvSpPr>
          <p:spPr>
            <a:xfrm>
              <a:off x="936377" y="4102740"/>
              <a:ext cx="5232648" cy="1246495"/>
            </a:xfrm>
            <a:prstGeom prst="rect">
              <a:avLst/>
            </a:prstGeom>
            <a:noFill/>
          </p:spPr>
          <p:txBody>
            <a:bodyPr wrap="square" rtlCol="0">
              <a:spAutoFit/>
            </a:bodyPr>
            <a:lstStyle/>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BUSINESS</a:t>
              </a:r>
            </a:p>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PRESENTATION</a:t>
              </a:r>
            </a:p>
          </p:txBody>
        </p:sp>
        <p:sp>
          <p:nvSpPr>
            <p:cNvPr id="11" name="Rectangle 10">
              <a:extLst>
                <a:ext uri="{FF2B5EF4-FFF2-40B4-BE49-F238E27FC236}">
                  <a16:creationId xmlns:a16="http://schemas.microsoft.com/office/drawing/2014/main" id="{961B1C0F-8B80-4C7A-ACC5-E13CAF1FF6A2}"/>
                </a:ext>
              </a:extLst>
            </p:cNvPr>
            <p:cNvSpPr/>
            <p:nvPr/>
          </p:nvSpPr>
          <p:spPr>
            <a:xfrm>
              <a:off x="1057274" y="5329238"/>
              <a:ext cx="84772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reeform: Shape 54">
            <a:extLst>
              <a:ext uri="{FF2B5EF4-FFF2-40B4-BE49-F238E27FC236}">
                <a16:creationId xmlns:a16="http://schemas.microsoft.com/office/drawing/2014/main" id="{5BA7FE81-FF68-4AD2-8AD5-EBC293CE8198}"/>
              </a:ext>
            </a:extLst>
          </p:cNvPr>
          <p:cNvSpPr/>
          <p:nvPr/>
        </p:nvSpPr>
        <p:spPr>
          <a:xfrm flipV="1">
            <a:off x="3175" y="1973265"/>
            <a:ext cx="12188825" cy="4884734"/>
          </a:xfrm>
          <a:custGeom>
            <a:avLst/>
            <a:gdLst>
              <a:gd name="connsiteX0" fmla="*/ 1995463 w 12188825"/>
              <a:gd name="connsiteY0" fmla="*/ 4883125 h 4884734"/>
              <a:gd name="connsiteX1" fmla="*/ 12188825 w 12188825"/>
              <a:gd name="connsiteY1" fmla="*/ 3764195 h 4884734"/>
              <a:gd name="connsiteX2" fmla="*/ 12188825 w 12188825"/>
              <a:gd name="connsiteY2" fmla="*/ 446087 h 4884734"/>
              <a:gd name="connsiteX3" fmla="*/ 12188825 w 12188825"/>
              <a:gd name="connsiteY3" fmla="*/ 0 h 4884734"/>
              <a:gd name="connsiteX4" fmla="*/ 0 w 12188825"/>
              <a:gd name="connsiteY4" fmla="*/ 0 h 4884734"/>
              <a:gd name="connsiteX5" fmla="*/ 0 w 12188825"/>
              <a:gd name="connsiteY5" fmla="*/ 446087 h 4884734"/>
              <a:gd name="connsiteX6" fmla="*/ 0 w 12188825"/>
              <a:gd name="connsiteY6" fmla="*/ 4403573 h 4884734"/>
              <a:gd name="connsiteX7" fmla="*/ 1995463 w 12188825"/>
              <a:gd name="connsiteY7" fmla="*/ 4883125 h 488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88825" h="4884734">
                <a:moveTo>
                  <a:pt x="1995463" y="4883125"/>
                </a:moveTo>
                <a:cubicBezTo>
                  <a:pt x="5479473" y="4970618"/>
                  <a:pt x="8458750" y="1451874"/>
                  <a:pt x="12188825" y="3764195"/>
                </a:cubicBezTo>
                <a:cubicBezTo>
                  <a:pt x="12188825" y="446087"/>
                  <a:pt x="12188825" y="446087"/>
                  <a:pt x="12188825" y="446087"/>
                </a:cubicBezTo>
                <a:lnTo>
                  <a:pt x="12188825" y="0"/>
                </a:lnTo>
                <a:lnTo>
                  <a:pt x="0" y="0"/>
                </a:lnTo>
                <a:lnTo>
                  <a:pt x="0" y="446087"/>
                </a:lnTo>
                <a:cubicBezTo>
                  <a:pt x="0" y="4403573"/>
                  <a:pt x="0" y="4403573"/>
                  <a:pt x="0" y="4403573"/>
                </a:cubicBezTo>
                <a:cubicBezTo>
                  <a:pt x="687779" y="4727050"/>
                  <a:pt x="1350275" y="4866923"/>
                  <a:pt x="1995463" y="488312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7">
            <a:extLst>
              <a:ext uri="{FF2B5EF4-FFF2-40B4-BE49-F238E27FC236}">
                <a16:creationId xmlns:a16="http://schemas.microsoft.com/office/drawing/2014/main" id="{FF6842BA-4C8D-44A4-9086-46CBE648E17C}"/>
              </a:ext>
            </a:extLst>
          </p:cNvPr>
          <p:cNvSpPr>
            <a:spLocks/>
          </p:cNvSpPr>
          <p:nvPr/>
        </p:nvSpPr>
        <p:spPr bwMode="auto">
          <a:xfrm>
            <a:off x="6169025" y="2024063"/>
            <a:ext cx="6022975" cy="2347913"/>
          </a:xfrm>
          <a:custGeom>
            <a:avLst/>
            <a:gdLst>
              <a:gd name="T0" fmla="*/ 0 w 2530"/>
              <a:gd name="T1" fmla="*/ 393 h 988"/>
              <a:gd name="T2" fmla="*/ 1 w 2530"/>
              <a:gd name="T3" fmla="*/ 394 h 988"/>
              <a:gd name="T4" fmla="*/ 2530 w 2530"/>
              <a:gd name="T5" fmla="*/ 0 h 988"/>
              <a:gd name="T6" fmla="*/ 2530 w 2530"/>
              <a:gd name="T7" fmla="*/ 409 h 988"/>
              <a:gd name="T8" fmla="*/ 0 w 2530"/>
              <a:gd name="T9" fmla="*/ 393 h 988"/>
            </a:gdLst>
            <a:ahLst/>
            <a:cxnLst>
              <a:cxn ang="0">
                <a:pos x="T0" y="T1"/>
              </a:cxn>
              <a:cxn ang="0">
                <a:pos x="T2" y="T3"/>
              </a:cxn>
              <a:cxn ang="0">
                <a:pos x="T4" y="T5"/>
              </a:cxn>
              <a:cxn ang="0">
                <a:pos x="T6" y="T7"/>
              </a:cxn>
              <a:cxn ang="0">
                <a:pos x="T8" y="T9"/>
              </a:cxn>
            </a:cxnLst>
            <a:rect l="0" t="0" r="r" b="b"/>
            <a:pathLst>
              <a:path w="2530" h="988">
                <a:moveTo>
                  <a:pt x="0" y="393"/>
                </a:moveTo>
                <a:cubicBezTo>
                  <a:pt x="1" y="394"/>
                  <a:pt x="1" y="394"/>
                  <a:pt x="1" y="394"/>
                </a:cubicBezTo>
                <a:cubicBezTo>
                  <a:pt x="1" y="394"/>
                  <a:pt x="1819" y="988"/>
                  <a:pt x="2530" y="0"/>
                </a:cubicBezTo>
                <a:cubicBezTo>
                  <a:pt x="2530" y="409"/>
                  <a:pt x="2530" y="409"/>
                  <a:pt x="2530" y="409"/>
                </a:cubicBezTo>
                <a:cubicBezTo>
                  <a:pt x="1585" y="986"/>
                  <a:pt x="806" y="708"/>
                  <a:pt x="0" y="39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01A037E0-8269-4BBE-B9FB-BB79F02383D5}"/>
              </a:ext>
            </a:extLst>
          </p:cNvPr>
          <p:cNvSpPr>
            <a:spLocks/>
          </p:cNvSpPr>
          <p:nvPr/>
        </p:nvSpPr>
        <p:spPr bwMode="auto">
          <a:xfrm>
            <a:off x="3175" y="1504950"/>
            <a:ext cx="6048375" cy="1757363"/>
          </a:xfrm>
          <a:custGeom>
            <a:avLst/>
            <a:gdLst>
              <a:gd name="T0" fmla="*/ 2541 w 2541"/>
              <a:gd name="T1" fmla="*/ 678 h 739"/>
              <a:gd name="T2" fmla="*/ 0 w 2541"/>
              <a:gd name="T3" fmla="*/ 739 h 739"/>
              <a:gd name="T4" fmla="*/ 0 w 2541"/>
              <a:gd name="T5" fmla="*/ 444 h 739"/>
              <a:gd name="T6" fmla="*/ 2541 w 2541"/>
              <a:gd name="T7" fmla="*/ 678 h 739"/>
            </a:gdLst>
            <a:ahLst/>
            <a:cxnLst>
              <a:cxn ang="0">
                <a:pos x="T0" y="T1"/>
              </a:cxn>
              <a:cxn ang="0">
                <a:pos x="T2" y="T3"/>
              </a:cxn>
              <a:cxn ang="0">
                <a:pos x="T4" y="T5"/>
              </a:cxn>
              <a:cxn ang="0">
                <a:pos x="T6" y="T7"/>
              </a:cxn>
            </a:cxnLst>
            <a:rect l="0" t="0" r="r" b="b"/>
            <a:pathLst>
              <a:path w="2541" h="739">
                <a:moveTo>
                  <a:pt x="2541" y="678"/>
                </a:moveTo>
                <a:cubicBezTo>
                  <a:pt x="2532" y="675"/>
                  <a:pt x="933" y="99"/>
                  <a:pt x="0" y="739"/>
                </a:cubicBezTo>
                <a:cubicBezTo>
                  <a:pt x="0" y="444"/>
                  <a:pt x="0" y="444"/>
                  <a:pt x="0" y="444"/>
                </a:cubicBezTo>
                <a:cubicBezTo>
                  <a:pt x="936" y="0"/>
                  <a:pt x="1749" y="360"/>
                  <a:pt x="2541" y="678"/>
                </a:cubicBez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 name="Oval 3">
            <a:extLst>
              <a:ext uri="{FF2B5EF4-FFF2-40B4-BE49-F238E27FC236}">
                <a16:creationId xmlns:a16="http://schemas.microsoft.com/office/drawing/2014/main" id="{F419AB44-2451-46AF-A5BE-5B5507901DCD}"/>
              </a:ext>
            </a:extLst>
          </p:cNvPr>
          <p:cNvSpPr/>
          <p:nvPr/>
        </p:nvSpPr>
        <p:spPr>
          <a:xfrm>
            <a:off x="5117304" y="1545077"/>
            <a:ext cx="2495552" cy="2495552"/>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3" name="Picture 52">
            <a:extLst>
              <a:ext uri="{FF2B5EF4-FFF2-40B4-BE49-F238E27FC236}">
                <a16:creationId xmlns:a16="http://schemas.microsoft.com/office/drawing/2014/main" id="{767D2872-F471-4B56-B723-0A9FF92E2C86}"/>
              </a:ext>
            </a:extLst>
          </p:cNvPr>
          <p:cNvPicPr>
            <a:picLocks noChangeAspect="1"/>
          </p:cNvPicPr>
          <p:nvPr/>
        </p:nvPicPr>
        <p:blipFill>
          <a:blip r:embed="rId3"/>
          <a:stretch>
            <a:fillRect/>
          </a:stretch>
        </p:blipFill>
        <p:spPr>
          <a:xfrm>
            <a:off x="8428283" y="4598119"/>
            <a:ext cx="2662237" cy="1413930"/>
          </a:xfrm>
          <a:prstGeom prst="rect">
            <a:avLst/>
          </a:prstGeom>
        </p:spPr>
      </p:pic>
      <p:sp>
        <p:nvSpPr>
          <p:cNvPr id="56" name="TextBox 55">
            <a:extLst>
              <a:ext uri="{FF2B5EF4-FFF2-40B4-BE49-F238E27FC236}">
                <a16:creationId xmlns:a16="http://schemas.microsoft.com/office/drawing/2014/main" id="{822FFAFB-B379-4BD7-926D-1329F63BECAB}"/>
              </a:ext>
            </a:extLst>
          </p:cNvPr>
          <p:cNvSpPr txBox="1"/>
          <p:nvPr/>
        </p:nvSpPr>
        <p:spPr>
          <a:xfrm>
            <a:off x="841374" y="3262313"/>
            <a:ext cx="3399905" cy="1267783"/>
          </a:xfrm>
          <a:prstGeom prst="rect">
            <a:avLst/>
          </a:prstGeom>
          <a:noFill/>
        </p:spPr>
        <p:txBody>
          <a:bodyPr wrap="square" rtlCol="0">
            <a:spAutoFit/>
          </a:bodyPr>
          <a:lstStyle/>
          <a:p>
            <a:pPr>
              <a:lnSpc>
                <a:spcPts val="4500"/>
              </a:lnSpc>
            </a:pPr>
            <a:r>
              <a:rPr lang="en-US" sz="2500" b="1" dirty="0">
                <a:solidFill>
                  <a:schemeClr val="tx2"/>
                </a:solidFill>
                <a:latin typeface="Open Sans" panose="020B0606030504020204" pitchFamily="34" charset="0"/>
                <a:ea typeface="Open Sans" panose="020B0606030504020204" pitchFamily="34" charset="0"/>
                <a:cs typeface="Open Sans" panose="020B0606030504020204" pitchFamily="34" charset="0"/>
              </a:rPr>
              <a:t>WELCOME</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MESSAGE</a:t>
            </a:r>
          </a:p>
        </p:txBody>
      </p:sp>
      <p:sp>
        <p:nvSpPr>
          <p:cNvPr id="57" name="Rectangle 9">
            <a:extLst>
              <a:ext uri="{FF2B5EF4-FFF2-40B4-BE49-F238E27FC236}">
                <a16:creationId xmlns:a16="http://schemas.microsoft.com/office/drawing/2014/main" id="{FBFC8640-0AA2-4E5F-B415-1BC08206FB33}"/>
              </a:ext>
            </a:extLst>
          </p:cNvPr>
          <p:cNvSpPr>
            <a:spLocks/>
          </p:cNvSpPr>
          <p:nvPr/>
        </p:nvSpPr>
        <p:spPr bwMode="auto">
          <a:xfrm>
            <a:off x="934660" y="4648029"/>
            <a:ext cx="5982975" cy="46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200"/>
              </a:lnSpc>
            </a:pPr>
            <a:r>
              <a:rPr lang="en-US" sz="9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a:t>
            </a:r>
          </a:p>
        </p:txBody>
      </p:sp>
      <p:grpSp>
        <p:nvGrpSpPr>
          <p:cNvPr id="58" name="Group 57">
            <a:extLst>
              <a:ext uri="{FF2B5EF4-FFF2-40B4-BE49-F238E27FC236}">
                <a16:creationId xmlns:a16="http://schemas.microsoft.com/office/drawing/2014/main" id="{643CD7B7-F346-43C8-B507-62227DBBB65B}"/>
              </a:ext>
            </a:extLst>
          </p:cNvPr>
          <p:cNvGrpSpPr/>
          <p:nvPr/>
        </p:nvGrpSpPr>
        <p:grpSpPr>
          <a:xfrm>
            <a:off x="934660" y="5658901"/>
            <a:ext cx="1170398" cy="353148"/>
            <a:chOff x="-1814634" y="1287908"/>
            <a:chExt cx="1950122" cy="588417"/>
          </a:xfrm>
        </p:grpSpPr>
        <p:grpSp>
          <p:nvGrpSpPr>
            <p:cNvPr id="59" name="Group 58">
              <a:extLst>
                <a:ext uri="{FF2B5EF4-FFF2-40B4-BE49-F238E27FC236}">
                  <a16:creationId xmlns:a16="http://schemas.microsoft.com/office/drawing/2014/main" id="{B621B920-7BEB-49E9-8601-A12B564BB2F9}"/>
                </a:ext>
              </a:extLst>
            </p:cNvPr>
            <p:cNvGrpSpPr/>
            <p:nvPr/>
          </p:nvGrpSpPr>
          <p:grpSpPr>
            <a:xfrm>
              <a:off x="-1814634" y="1287908"/>
              <a:ext cx="588412" cy="588417"/>
              <a:chOff x="7136966" y="5134202"/>
              <a:chExt cx="588412" cy="588417"/>
            </a:xfrm>
          </p:grpSpPr>
          <p:sp>
            <p:nvSpPr>
              <p:cNvPr id="66" name="Oval 65">
                <a:extLst>
                  <a:ext uri="{FF2B5EF4-FFF2-40B4-BE49-F238E27FC236}">
                    <a16:creationId xmlns:a16="http://schemas.microsoft.com/office/drawing/2014/main" id="{74A31C4F-5CE1-49AC-BF0C-793747F70F4C}"/>
                  </a:ext>
                </a:extLst>
              </p:cNvPr>
              <p:cNvSpPr/>
              <p:nvPr/>
            </p:nvSpPr>
            <p:spPr>
              <a:xfrm>
                <a:off x="7136966"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1">
                <a:extLst>
                  <a:ext uri="{FF2B5EF4-FFF2-40B4-BE49-F238E27FC236}">
                    <a16:creationId xmlns:a16="http://schemas.microsoft.com/office/drawing/2014/main" id="{83A9491A-C154-406C-B660-56E42061E86F}"/>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3"/>
              </a:solidFill>
              <a:ln>
                <a:noFill/>
              </a:ln>
              <a:extLst/>
            </p:spPr>
            <p:txBody>
              <a:bodyPr lIns="0" tIns="0" rIns="0" bIns="0"/>
              <a:lstStyle/>
              <a:p>
                <a:endParaRPr lang="en-US"/>
              </a:p>
            </p:txBody>
          </p:sp>
        </p:grpSp>
        <p:grpSp>
          <p:nvGrpSpPr>
            <p:cNvPr id="60" name="Group 59">
              <a:extLst>
                <a:ext uri="{FF2B5EF4-FFF2-40B4-BE49-F238E27FC236}">
                  <a16:creationId xmlns:a16="http://schemas.microsoft.com/office/drawing/2014/main" id="{BBFE05A4-6A8D-44D5-8DB2-7143C45AFF8B}"/>
                </a:ext>
              </a:extLst>
            </p:cNvPr>
            <p:cNvGrpSpPr/>
            <p:nvPr/>
          </p:nvGrpSpPr>
          <p:grpSpPr>
            <a:xfrm>
              <a:off x="-1133779" y="1287908"/>
              <a:ext cx="588412" cy="588417"/>
              <a:chOff x="8007734" y="5134202"/>
              <a:chExt cx="588412" cy="588417"/>
            </a:xfrm>
          </p:grpSpPr>
          <p:sp>
            <p:nvSpPr>
              <p:cNvPr id="64" name="Oval 63">
                <a:extLst>
                  <a:ext uri="{FF2B5EF4-FFF2-40B4-BE49-F238E27FC236}">
                    <a16:creationId xmlns:a16="http://schemas.microsoft.com/office/drawing/2014/main" id="{E9E1AD24-7E39-481C-AD05-7524A80C5667}"/>
                  </a:ext>
                </a:extLst>
              </p:cNvPr>
              <p:cNvSpPr/>
              <p:nvPr/>
            </p:nvSpPr>
            <p:spPr>
              <a:xfrm>
                <a:off x="8007734"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21">
                <a:extLst>
                  <a:ext uri="{FF2B5EF4-FFF2-40B4-BE49-F238E27FC236}">
                    <a16:creationId xmlns:a16="http://schemas.microsoft.com/office/drawing/2014/main" id="{6D1834B9-A045-47CE-A59E-8BB9B90C5833}"/>
                  </a:ext>
                </a:extLst>
              </p:cNvPr>
              <p:cNvSpPr>
                <a:spLocks/>
              </p:cNvSpPr>
              <p:nvPr/>
            </p:nvSpPr>
            <p:spPr bwMode="auto">
              <a:xfrm>
                <a:off x="8190112"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p>
                <a:endParaRPr lang="en-US"/>
              </a:p>
            </p:txBody>
          </p:sp>
        </p:grpSp>
        <p:grpSp>
          <p:nvGrpSpPr>
            <p:cNvPr id="61" name="Group 60">
              <a:extLst>
                <a:ext uri="{FF2B5EF4-FFF2-40B4-BE49-F238E27FC236}">
                  <a16:creationId xmlns:a16="http://schemas.microsoft.com/office/drawing/2014/main" id="{806D8154-E5F0-4B51-921E-B929571880F4}"/>
                </a:ext>
              </a:extLst>
            </p:cNvPr>
            <p:cNvGrpSpPr/>
            <p:nvPr/>
          </p:nvGrpSpPr>
          <p:grpSpPr>
            <a:xfrm>
              <a:off x="-452924" y="1287908"/>
              <a:ext cx="588412" cy="588417"/>
              <a:chOff x="8878507" y="5134202"/>
              <a:chExt cx="588412" cy="588417"/>
            </a:xfrm>
          </p:grpSpPr>
          <p:sp>
            <p:nvSpPr>
              <p:cNvPr id="62" name="Oval 61">
                <a:extLst>
                  <a:ext uri="{FF2B5EF4-FFF2-40B4-BE49-F238E27FC236}">
                    <a16:creationId xmlns:a16="http://schemas.microsoft.com/office/drawing/2014/main" id="{59E34AE1-D3F5-4212-AFFA-D904F266366A}"/>
                  </a:ext>
                </a:extLst>
              </p:cNvPr>
              <p:cNvSpPr/>
              <p:nvPr/>
            </p:nvSpPr>
            <p:spPr>
              <a:xfrm>
                <a:off x="8878507" y="5134202"/>
                <a:ext cx="588412" cy="588417"/>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AutoShape 18">
                <a:extLst>
                  <a:ext uri="{FF2B5EF4-FFF2-40B4-BE49-F238E27FC236}">
                    <a16:creationId xmlns:a16="http://schemas.microsoft.com/office/drawing/2014/main" id="{FB8FCB1E-6511-4541-90D5-2B31783AEAB6}"/>
                  </a:ext>
                </a:extLst>
              </p:cNvPr>
              <p:cNvSpPr>
                <a:spLocks/>
              </p:cNvSpPr>
              <p:nvPr/>
            </p:nvSpPr>
            <p:spPr bwMode="auto">
              <a:xfrm>
                <a:off x="9006202"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3"/>
              </a:solidFill>
              <a:ln>
                <a:noFill/>
              </a:ln>
            </p:spPr>
            <p:txBody>
              <a:bodyPr lIns="0" tIns="0" rIns="0" bIns="0"/>
              <a:lstStyle/>
              <a:p>
                <a:endParaRPr lang="en-US"/>
              </a:p>
            </p:txBody>
          </p:sp>
        </p:grpSp>
      </p:grpSp>
      <p:sp>
        <p:nvSpPr>
          <p:cNvPr id="68" name="TextBox 67">
            <a:extLst>
              <a:ext uri="{FF2B5EF4-FFF2-40B4-BE49-F238E27FC236}">
                <a16:creationId xmlns:a16="http://schemas.microsoft.com/office/drawing/2014/main" id="{402D95CE-8BF5-4F7C-95A2-4529943DDB55}"/>
              </a:ext>
            </a:extLst>
          </p:cNvPr>
          <p:cNvSpPr txBox="1"/>
          <p:nvPr/>
        </p:nvSpPr>
        <p:spPr>
          <a:xfrm>
            <a:off x="841374" y="5340579"/>
            <a:ext cx="4133416" cy="246221"/>
          </a:xfrm>
          <a:prstGeom prst="rect">
            <a:avLst/>
          </a:prstGeom>
          <a:noFill/>
        </p:spPr>
        <p:txBody>
          <a:bodyPr wrap="square" rtlCol="0">
            <a:spAutoFit/>
          </a:bodyPr>
          <a:lstStyle/>
          <a:p>
            <a:r>
              <a:rPr lang="en-US" sz="1000" spc="200" dirty="0">
                <a:solidFill>
                  <a:schemeClr val="accent3"/>
                </a:solidFill>
                <a:latin typeface="Open Sans" panose="020B0606030504020204" pitchFamily="34" charset="0"/>
                <a:ea typeface="Open Sans" panose="020B0606030504020204" pitchFamily="34" charset="0"/>
                <a:cs typeface="Open Sans" panose="020B0606030504020204" pitchFamily="34" charset="0"/>
              </a:rPr>
              <a:t>www.website/ fb/ you tube/company name.com</a:t>
            </a:r>
          </a:p>
        </p:txBody>
      </p:sp>
      <p:sp>
        <p:nvSpPr>
          <p:cNvPr id="3" name="Picture Placeholder 2">
            <a:extLst>
              <a:ext uri="{FF2B5EF4-FFF2-40B4-BE49-F238E27FC236}">
                <a16:creationId xmlns:a16="http://schemas.microsoft.com/office/drawing/2014/main" id="{66D47BB9-6C29-4253-B287-746F0855A38E}"/>
              </a:ext>
            </a:extLst>
          </p:cNvPr>
          <p:cNvSpPr>
            <a:spLocks noGrp="1"/>
          </p:cNvSpPr>
          <p:nvPr>
            <p:ph type="pic" sz="quarter" idx="12"/>
          </p:nvPr>
        </p:nvSpPr>
        <p:spPr/>
      </p:sp>
    </p:spTree>
    <p:extLst>
      <p:ext uri="{BB962C8B-B14F-4D97-AF65-F5344CB8AC3E}">
        <p14:creationId xmlns:p14="http://schemas.microsoft.com/office/powerpoint/2010/main" val="1015103669"/>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7">
            <a:extLst>
              <a:ext uri="{FF2B5EF4-FFF2-40B4-BE49-F238E27FC236}">
                <a16:creationId xmlns:a16="http://schemas.microsoft.com/office/drawing/2014/main" id="{DD7541A0-CBD7-48C8-92E6-62C9B56E5646}"/>
              </a:ext>
            </a:extLst>
          </p:cNvPr>
          <p:cNvSpPr>
            <a:spLocks/>
          </p:cNvSpPr>
          <p:nvPr/>
        </p:nvSpPr>
        <p:spPr bwMode="auto">
          <a:xfrm rot="5400000">
            <a:off x="3285659" y="4503075"/>
            <a:ext cx="3388804" cy="1321045"/>
          </a:xfrm>
          <a:custGeom>
            <a:avLst/>
            <a:gdLst>
              <a:gd name="T0" fmla="*/ 0 w 2530"/>
              <a:gd name="T1" fmla="*/ 393 h 988"/>
              <a:gd name="T2" fmla="*/ 1 w 2530"/>
              <a:gd name="T3" fmla="*/ 394 h 988"/>
              <a:gd name="T4" fmla="*/ 2530 w 2530"/>
              <a:gd name="T5" fmla="*/ 0 h 988"/>
              <a:gd name="T6" fmla="*/ 2530 w 2530"/>
              <a:gd name="T7" fmla="*/ 409 h 988"/>
              <a:gd name="T8" fmla="*/ 0 w 2530"/>
              <a:gd name="T9" fmla="*/ 393 h 988"/>
            </a:gdLst>
            <a:ahLst/>
            <a:cxnLst>
              <a:cxn ang="0">
                <a:pos x="T0" y="T1"/>
              </a:cxn>
              <a:cxn ang="0">
                <a:pos x="T2" y="T3"/>
              </a:cxn>
              <a:cxn ang="0">
                <a:pos x="T4" y="T5"/>
              </a:cxn>
              <a:cxn ang="0">
                <a:pos x="T6" y="T7"/>
              </a:cxn>
              <a:cxn ang="0">
                <a:pos x="T8" y="T9"/>
              </a:cxn>
            </a:cxnLst>
            <a:rect l="0" t="0" r="r" b="b"/>
            <a:pathLst>
              <a:path w="2530" h="988">
                <a:moveTo>
                  <a:pt x="0" y="393"/>
                </a:moveTo>
                <a:cubicBezTo>
                  <a:pt x="1" y="394"/>
                  <a:pt x="1" y="394"/>
                  <a:pt x="1" y="394"/>
                </a:cubicBezTo>
                <a:cubicBezTo>
                  <a:pt x="1" y="394"/>
                  <a:pt x="1819" y="988"/>
                  <a:pt x="2530" y="0"/>
                </a:cubicBezTo>
                <a:cubicBezTo>
                  <a:pt x="2530" y="409"/>
                  <a:pt x="2530" y="409"/>
                  <a:pt x="2530" y="409"/>
                </a:cubicBezTo>
                <a:cubicBezTo>
                  <a:pt x="1585" y="986"/>
                  <a:pt x="806" y="708"/>
                  <a:pt x="0" y="393"/>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8">
            <a:extLst>
              <a:ext uri="{FF2B5EF4-FFF2-40B4-BE49-F238E27FC236}">
                <a16:creationId xmlns:a16="http://schemas.microsoft.com/office/drawing/2014/main" id="{CCE713AE-48DD-4857-BD1D-0E74567AF5B1}"/>
              </a:ext>
            </a:extLst>
          </p:cNvPr>
          <p:cNvSpPr>
            <a:spLocks/>
          </p:cNvSpPr>
          <p:nvPr/>
        </p:nvSpPr>
        <p:spPr bwMode="auto">
          <a:xfrm rot="5400000">
            <a:off x="3736726" y="1207164"/>
            <a:ext cx="3403096" cy="988774"/>
          </a:xfrm>
          <a:custGeom>
            <a:avLst/>
            <a:gdLst>
              <a:gd name="T0" fmla="*/ 2541 w 2541"/>
              <a:gd name="T1" fmla="*/ 678 h 739"/>
              <a:gd name="T2" fmla="*/ 0 w 2541"/>
              <a:gd name="T3" fmla="*/ 739 h 739"/>
              <a:gd name="T4" fmla="*/ 0 w 2541"/>
              <a:gd name="T5" fmla="*/ 444 h 739"/>
              <a:gd name="T6" fmla="*/ 2541 w 2541"/>
              <a:gd name="T7" fmla="*/ 678 h 739"/>
            </a:gdLst>
            <a:ahLst/>
            <a:cxnLst>
              <a:cxn ang="0">
                <a:pos x="T0" y="T1"/>
              </a:cxn>
              <a:cxn ang="0">
                <a:pos x="T2" y="T3"/>
              </a:cxn>
              <a:cxn ang="0">
                <a:pos x="T4" y="T5"/>
              </a:cxn>
              <a:cxn ang="0">
                <a:pos x="T6" y="T7"/>
              </a:cxn>
            </a:cxnLst>
            <a:rect l="0" t="0" r="r" b="b"/>
            <a:pathLst>
              <a:path w="2541" h="739">
                <a:moveTo>
                  <a:pt x="2541" y="678"/>
                </a:moveTo>
                <a:cubicBezTo>
                  <a:pt x="2532" y="675"/>
                  <a:pt x="933" y="99"/>
                  <a:pt x="0" y="739"/>
                </a:cubicBezTo>
                <a:cubicBezTo>
                  <a:pt x="0" y="444"/>
                  <a:pt x="0" y="444"/>
                  <a:pt x="0" y="444"/>
                </a:cubicBezTo>
                <a:cubicBezTo>
                  <a:pt x="936" y="0"/>
                  <a:pt x="1749" y="360"/>
                  <a:pt x="2541" y="67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AB3028C5-28D4-48D5-8A00-B3F523B0FF06}"/>
              </a:ext>
            </a:extLst>
          </p:cNvPr>
          <p:cNvGrpSpPr/>
          <p:nvPr/>
        </p:nvGrpSpPr>
        <p:grpSpPr>
          <a:xfrm>
            <a:off x="6346825" y="1284507"/>
            <a:ext cx="5014913" cy="4669987"/>
            <a:chOff x="6346825" y="1189038"/>
            <a:chExt cx="5014913" cy="4669987"/>
          </a:xfrm>
        </p:grpSpPr>
        <p:sp>
          <p:nvSpPr>
            <p:cNvPr id="31" name="Rectangle 65">
              <a:extLst>
                <a:ext uri="{FF2B5EF4-FFF2-40B4-BE49-F238E27FC236}">
                  <a16:creationId xmlns:a16="http://schemas.microsoft.com/office/drawing/2014/main" id="{B7E2BE5B-AAE4-41EF-9F43-546D1FDE0DF1}"/>
                </a:ext>
              </a:extLst>
            </p:cNvPr>
            <p:cNvSpPr>
              <a:spLocks noChangeArrowheads="1"/>
            </p:cNvSpPr>
            <p:nvPr/>
          </p:nvSpPr>
          <p:spPr bwMode="auto">
            <a:xfrm>
              <a:off x="6467475" y="3098800"/>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F8E15BD1-2A6D-423E-8D66-D831568A097B}"/>
                </a:ext>
              </a:extLst>
            </p:cNvPr>
            <p:cNvSpPr txBox="1"/>
            <p:nvPr/>
          </p:nvSpPr>
          <p:spPr>
            <a:xfrm>
              <a:off x="6346825" y="1189038"/>
              <a:ext cx="4219575" cy="733534"/>
            </a:xfrm>
            <a:prstGeom prst="rect">
              <a:avLst/>
            </a:prstGeom>
            <a:noFill/>
          </p:spPr>
          <p:txBody>
            <a:bodyPr wrap="square" rtlCol="0">
              <a:spAutoFit/>
            </a:bodyPr>
            <a:lstStyle/>
            <a:p>
              <a:pPr>
                <a:lnSpc>
                  <a:spcPts val="2500"/>
                </a:lnSpc>
              </a:pPr>
              <a:r>
                <a:rPr lang="en-US" sz="4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SLIDES</a:t>
              </a:r>
            </a:p>
          </p:txBody>
        </p:sp>
        <p:sp>
          <p:nvSpPr>
            <p:cNvPr id="33" name="TextBox 32">
              <a:extLst>
                <a:ext uri="{FF2B5EF4-FFF2-40B4-BE49-F238E27FC236}">
                  <a16:creationId xmlns:a16="http://schemas.microsoft.com/office/drawing/2014/main" id="{670A7902-E746-4A71-8EDB-69EE33767A23}"/>
                </a:ext>
              </a:extLst>
            </p:cNvPr>
            <p:cNvSpPr txBox="1"/>
            <p:nvPr/>
          </p:nvSpPr>
          <p:spPr>
            <a:xfrm>
              <a:off x="6365875" y="2017713"/>
              <a:ext cx="4894263" cy="693010"/>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a:t>
              </a:r>
            </a:p>
          </p:txBody>
        </p:sp>
        <p:grpSp>
          <p:nvGrpSpPr>
            <p:cNvPr id="34" name="Group 33">
              <a:extLst>
                <a:ext uri="{FF2B5EF4-FFF2-40B4-BE49-F238E27FC236}">
                  <a16:creationId xmlns:a16="http://schemas.microsoft.com/office/drawing/2014/main" id="{47281887-EB94-4847-98D3-85B1B26630B6}"/>
                </a:ext>
              </a:extLst>
            </p:cNvPr>
            <p:cNvGrpSpPr/>
            <p:nvPr/>
          </p:nvGrpSpPr>
          <p:grpSpPr>
            <a:xfrm>
              <a:off x="6769078" y="3413454"/>
              <a:ext cx="4291056" cy="701016"/>
              <a:chOff x="6515648" y="3244527"/>
              <a:chExt cx="4291056" cy="701016"/>
            </a:xfrm>
          </p:grpSpPr>
          <p:grpSp>
            <p:nvGrpSpPr>
              <p:cNvPr id="38" name="Group 37">
                <a:extLst>
                  <a:ext uri="{FF2B5EF4-FFF2-40B4-BE49-F238E27FC236}">
                    <a16:creationId xmlns:a16="http://schemas.microsoft.com/office/drawing/2014/main" id="{F738631F-F3F1-4116-8A07-82814B87D8BF}"/>
                  </a:ext>
                </a:extLst>
              </p:cNvPr>
              <p:cNvGrpSpPr/>
              <p:nvPr/>
            </p:nvGrpSpPr>
            <p:grpSpPr>
              <a:xfrm>
                <a:off x="8901621" y="3244607"/>
                <a:ext cx="1905083" cy="700856"/>
                <a:chOff x="8643580" y="4305951"/>
                <a:chExt cx="1905083" cy="700856"/>
              </a:xfrm>
            </p:grpSpPr>
            <p:grpSp>
              <p:nvGrpSpPr>
                <p:cNvPr id="45" name="Group 44">
                  <a:extLst>
                    <a:ext uri="{FF2B5EF4-FFF2-40B4-BE49-F238E27FC236}">
                      <a16:creationId xmlns:a16="http://schemas.microsoft.com/office/drawing/2014/main" id="{0A91D974-DBBF-43E9-A91D-12AFA4A8A527}"/>
                    </a:ext>
                  </a:extLst>
                </p:cNvPr>
                <p:cNvGrpSpPr/>
                <p:nvPr/>
              </p:nvGrpSpPr>
              <p:grpSpPr>
                <a:xfrm>
                  <a:off x="9378532" y="4305951"/>
                  <a:ext cx="1170131" cy="700856"/>
                  <a:chOff x="9519152" y="3025166"/>
                  <a:chExt cx="1170131" cy="700856"/>
                </a:xfrm>
              </p:grpSpPr>
              <p:sp>
                <p:nvSpPr>
                  <p:cNvPr id="47" name="TextBox 46">
                    <a:extLst>
                      <a:ext uri="{FF2B5EF4-FFF2-40B4-BE49-F238E27FC236}">
                        <a16:creationId xmlns:a16="http://schemas.microsoft.com/office/drawing/2014/main" id="{9F741535-44A5-4BA7-AD04-2F9D58CCD6DF}"/>
                      </a:ext>
                    </a:extLst>
                  </p:cNvPr>
                  <p:cNvSpPr txBox="1"/>
                  <p:nvPr/>
                </p:nvSpPr>
                <p:spPr>
                  <a:xfrm>
                    <a:off x="9519152" y="3025166"/>
                    <a:ext cx="1073694" cy="400110"/>
                  </a:xfrm>
                  <a:prstGeom prst="rect">
                    <a:avLst/>
                  </a:prstGeom>
                  <a:noFill/>
                </p:spPr>
                <p:txBody>
                  <a:bodyPr wrap="square" rtlCol="0">
                    <a:spAutoFit/>
                  </a:bodyPr>
                  <a:lstStyle/>
                  <a:p>
                    <a:r>
                      <a:rPr lang="en-US" sz="20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300.8K</a:t>
                    </a:r>
                  </a:p>
                </p:txBody>
              </p:sp>
              <p:sp>
                <p:nvSpPr>
                  <p:cNvPr id="48" name="TextBox 47">
                    <a:extLst>
                      <a:ext uri="{FF2B5EF4-FFF2-40B4-BE49-F238E27FC236}">
                        <a16:creationId xmlns:a16="http://schemas.microsoft.com/office/drawing/2014/main" id="{5659B659-C79A-426A-AD97-AAF81908A201}"/>
                      </a:ext>
                    </a:extLst>
                  </p:cNvPr>
                  <p:cNvSpPr txBox="1"/>
                  <p:nvPr/>
                </p:nvSpPr>
                <p:spPr>
                  <a:xfrm>
                    <a:off x="9519153" y="3325912"/>
                    <a:ext cx="1170130" cy="400110"/>
                  </a:xfrm>
                  <a:prstGeom prst="rect">
                    <a:avLst/>
                  </a:prstGeom>
                  <a:noFill/>
                </p:spPr>
                <p:txBody>
                  <a:bodyPr wrap="square" rtlCol="0">
                    <a:spAutoFit/>
                  </a:bodyPr>
                  <a:lstStyle/>
                  <a:p>
                    <a:pPr>
                      <a:lnSpc>
                        <a:spcPts val="1200"/>
                      </a:lnSpc>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a:t>
                    </a:r>
                  </a:p>
                </p:txBody>
              </p:sp>
            </p:grpSp>
            <p:sp>
              <p:nvSpPr>
                <p:cNvPr id="46" name="Freeform 6">
                  <a:extLst>
                    <a:ext uri="{FF2B5EF4-FFF2-40B4-BE49-F238E27FC236}">
                      <a16:creationId xmlns:a16="http://schemas.microsoft.com/office/drawing/2014/main" id="{3DDC59FF-BEBD-4749-B1AB-7606B32858DF}"/>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39" name="Group 38">
                <a:extLst>
                  <a:ext uri="{FF2B5EF4-FFF2-40B4-BE49-F238E27FC236}">
                    <a16:creationId xmlns:a16="http://schemas.microsoft.com/office/drawing/2014/main" id="{F4213C56-3469-41AF-8CB6-DAE0EC3745E4}"/>
                  </a:ext>
                </a:extLst>
              </p:cNvPr>
              <p:cNvGrpSpPr/>
              <p:nvPr/>
            </p:nvGrpSpPr>
            <p:grpSpPr>
              <a:xfrm>
                <a:off x="6515648" y="3244527"/>
                <a:ext cx="1944139" cy="701016"/>
                <a:chOff x="8604524" y="3171729"/>
                <a:chExt cx="1944139" cy="701016"/>
              </a:xfrm>
            </p:grpSpPr>
            <p:sp>
              <p:nvSpPr>
                <p:cNvPr id="41" name="Freeform 5">
                  <a:extLst>
                    <a:ext uri="{FF2B5EF4-FFF2-40B4-BE49-F238E27FC236}">
                      <a16:creationId xmlns:a16="http://schemas.microsoft.com/office/drawing/2014/main" id="{6528987C-EC60-4F0D-B0B6-437E9F68A61C}"/>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rgbClr val="92D050"/>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 name="Group 41">
                  <a:extLst>
                    <a:ext uri="{FF2B5EF4-FFF2-40B4-BE49-F238E27FC236}">
                      <a16:creationId xmlns:a16="http://schemas.microsoft.com/office/drawing/2014/main" id="{815A0A2C-8C86-468E-97CB-03C6CC26002F}"/>
                    </a:ext>
                  </a:extLst>
                </p:cNvPr>
                <p:cNvGrpSpPr/>
                <p:nvPr/>
              </p:nvGrpSpPr>
              <p:grpSpPr>
                <a:xfrm>
                  <a:off x="9378532" y="3171729"/>
                  <a:ext cx="1170131" cy="700856"/>
                  <a:chOff x="9519152" y="3025166"/>
                  <a:chExt cx="1170131" cy="700856"/>
                </a:xfrm>
              </p:grpSpPr>
              <p:sp>
                <p:nvSpPr>
                  <p:cNvPr id="43" name="TextBox 42">
                    <a:extLst>
                      <a:ext uri="{FF2B5EF4-FFF2-40B4-BE49-F238E27FC236}">
                        <a16:creationId xmlns:a16="http://schemas.microsoft.com/office/drawing/2014/main" id="{9CFB0861-38B5-4E69-BE28-E81207449C81}"/>
                      </a:ext>
                    </a:extLst>
                  </p:cNvPr>
                  <p:cNvSpPr txBox="1"/>
                  <p:nvPr/>
                </p:nvSpPr>
                <p:spPr>
                  <a:xfrm>
                    <a:off x="9519152" y="3025166"/>
                    <a:ext cx="1073694" cy="400110"/>
                  </a:xfrm>
                  <a:prstGeom prst="rect">
                    <a:avLst/>
                  </a:prstGeom>
                  <a:noFill/>
                </p:spPr>
                <p:txBody>
                  <a:bodyPr wrap="square" rtlCol="0">
                    <a:spAutoFit/>
                  </a:bodyPr>
                  <a:lstStyle/>
                  <a:p>
                    <a:r>
                      <a:rPr lang="en-US" sz="20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300.8K</a:t>
                    </a:r>
                  </a:p>
                </p:txBody>
              </p:sp>
              <p:sp>
                <p:nvSpPr>
                  <p:cNvPr id="44" name="TextBox 43">
                    <a:extLst>
                      <a:ext uri="{FF2B5EF4-FFF2-40B4-BE49-F238E27FC236}">
                        <a16:creationId xmlns:a16="http://schemas.microsoft.com/office/drawing/2014/main" id="{4D7B9BC0-61DA-44D7-8FE4-D74FF9FFE508}"/>
                      </a:ext>
                    </a:extLst>
                  </p:cNvPr>
                  <p:cNvSpPr txBox="1"/>
                  <p:nvPr/>
                </p:nvSpPr>
                <p:spPr>
                  <a:xfrm>
                    <a:off x="9519153" y="3325912"/>
                    <a:ext cx="1170130" cy="400110"/>
                  </a:xfrm>
                  <a:prstGeom prst="rect">
                    <a:avLst/>
                  </a:prstGeom>
                  <a:noFill/>
                </p:spPr>
                <p:txBody>
                  <a:bodyPr wrap="square" rtlCol="0">
                    <a:spAutoFit/>
                  </a:bodyPr>
                  <a:lstStyle/>
                  <a:p>
                    <a:pPr>
                      <a:lnSpc>
                        <a:spcPts val="1200"/>
                      </a:lnSpc>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a:t>
                    </a:r>
                  </a:p>
                </p:txBody>
              </p:sp>
            </p:grpSp>
          </p:grpSp>
          <p:cxnSp>
            <p:nvCxnSpPr>
              <p:cNvPr id="40" name="Straight Connector 39">
                <a:extLst>
                  <a:ext uri="{FF2B5EF4-FFF2-40B4-BE49-F238E27FC236}">
                    <a16:creationId xmlns:a16="http://schemas.microsoft.com/office/drawing/2014/main" id="{086947B2-1D3A-4723-BD0C-BC510510C76D}"/>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D572980B-0948-4346-ACC4-F8EC421E0B2A}"/>
                </a:ext>
              </a:extLst>
            </p:cNvPr>
            <p:cNvGrpSpPr/>
            <p:nvPr/>
          </p:nvGrpSpPr>
          <p:grpSpPr>
            <a:xfrm>
              <a:off x="6378576" y="4689474"/>
              <a:ext cx="4983162" cy="1169551"/>
              <a:chOff x="6378576" y="4689474"/>
              <a:chExt cx="4983162" cy="1169551"/>
            </a:xfrm>
          </p:grpSpPr>
          <p:sp>
            <p:nvSpPr>
              <p:cNvPr id="36" name="TextBox 35">
                <a:extLst>
                  <a:ext uri="{FF2B5EF4-FFF2-40B4-BE49-F238E27FC236}">
                    <a16:creationId xmlns:a16="http://schemas.microsoft.com/office/drawing/2014/main" id="{0639CF15-0CAB-4F27-83DE-8135ADEF8236}"/>
                  </a:ext>
                </a:extLst>
              </p:cNvPr>
              <p:cNvSpPr txBox="1"/>
              <p:nvPr/>
            </p:nvSpPr>
            <p:spPr>
              <a:xfrm>
                <a:off x="6378576" y="4689474"/>
                <a:ext cx="2270124" cy="1169551"/>
              </a:xfrm>
              <a:prstGeom prst="rect">
                <a:avLst/>
              </a:prstGeom>
              <a:noFill/>
            </p:spPr>
            <p:txBody>
              <a:bodyPr wrap="square" rtlCol="0">
                <a:spAutoFit/>
              </a:bodyPr>
              <a:lstStyle/>
              <a:p>
                <a:r>
                  <a:rPr lang="en-US" sz="70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51</a:t>
                </a:r>
                <a:r>
                  <a:rPr lang="en-US" sz="40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a:t>
                </a:r>
              </a:p>
            </p:txBody>
          </p:sp>
          <p:sp>
            <p:nvSpPr>
              <p:cNvPr id="37" name="TextBox 36">
                <a:extLst>
                  <a:ext uri="{FF2B5EF4-FFF2-40B4-BE49-F238E27FC236}">
                    <a16:creationId xmlns:a16="http://schemas.microsoft.com/office/drawing/2014/main" id="{EB3D9527-1F75-43D3-A7F8-4E5C326CCDBC}"/>
                  </a:ext>
                </a:extLst>
              </p:cNvPr>
              <p:cNvSpPr txBox="1"/>
              <p:nvPr/>
            </p:nvSpPr>
            <p:spPr>
              <a:xfrm>
                <a:off x="8089901" y="4774352"/>
                <a:ext cx="3271837" cy="913070"/>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a:t>
                </a:r>
              </a:p>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simply random text. It has roots in a piece of classical Latin literature from 45 BC,</a:t>
                </a:r>
              </a:p>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over flyer and then text</a:t>
                </a:r>
              </a:p>
            </p:txBody>
          </p:sp>
        </p:grpSp>
      </p:grpSp>
      <p:sp>
        <p:nvSpPr>
          <p:cNvPr id="3" name="Picture Placeholder 2">
            <a:extLst>
              <a:ext uri="{FF2B5EF4-FFF2-40B4-BE49-F238E27FC236}">
                <a16:creationId xmlns:a16="http://schemas.microsoft.com/office/drawing/2014/main" id="{48C0A8FE-005A-4CA4-97EA-27FB087DD1E3}"/>
              </a:ext>
            </a:extLst>
          </p:cNvPr>
          <p:cNvSpPr>
            <a:spLocks noGrp="1"/>
          </p:cNvSpPr>
          <p:nvPr>
            <p:ph type="pic" sz="quarter" idx="12"/>
          </p:nvPr>
        </p:nvSpPr>
        <p:spPr/>
      </p:sp>
    </p:spTree>
    <p:extLst>
      <p:ext uri="{BB962C8B-B14F-4D97-AF65-F5344CB8AC3E}">
        <p14:creationId xmlns:p14="http://schemas.microsoft.com/office/powerpoint/2010/main" val="49537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Freeform: Shape 126">
            <a:extLst>
              <a:ext uri="{FF2B5EF4-FFF2-40B4-BE49-F238E27FC236}">
                <a16:creationId xmlns:a16="http://schemas.microsoft.com/office/drawing/2014/main" id="{AE085E56-5981-4336-8378-5387A6A18FB8}"/>
              </a:ext>
            </a:extLst>
          </p:cNvPr>
          <p:cNvSpPr/>
          <p:nvPr/>
        </p:nvSpPr>
        <p:spPr>
          <a:xfrm>
            <a:off x="3175" y="1816100"/>
            <a:ext cx="12188826" cy="5045071"/>
          </a:xfrm>
          <a:custGeom>
            <a:avLst/>
            <a:gdLst>
              <a:gd name="connsiteX0" fmla="*/ 1995464 w 12188826"/>
              <a:gd name="connsiteY0" fmla="*/ 1609 h 5045071"/>
              <a:gd name="connsiteX1" fmla="*/ 12188826 w 12188826"/>
              <a:gd name="connsiteY1" fmla="*/ 1120539 h 5045071"/>
              <a:gd name="connsiteX2" fmla="*/ 12188826 w 12188826"/>
              <a:gd name="connsiteY2" fmla="*/ 4438647 h 5045071"/>
              <a:gd name="connsiteX3" fmla="*/ 12188825 w 12188826"/>
              <a:gd name="connsiteY3" fmla="*/ 4438647 h 5045071"/>
              <a:gd name="connsiteX4" fmla="*/ 12188825 w 12188826"/>
              <a:gd name="connsiteY4" fmla="*/ 5045071 h 5045071"/>
              <a:gd name="connsiteX5" fmla="*/ 0 w 12188826"/>
              <a:gd name="connsiteY5" fmla="*/ 5045071 h 5045071"/>
              <a:gd name="connsiteX6" fmla="*/ 0 w 12188826"/>
              <a:gd name="connsiteY6" fmla="*/ 4438646 h 5045071"/>
              <a:gd name="connsiteX7" fmla="*/ 1 w 12188826"/>
              <a:gd name="connsiteY7" fmla="*/ 4438646 h 5045071"/>
              <a:gd name="connsiteX8" fmla="*/ 1 w 12188826"/>
              <a:gd name="connsiteY8" fmla="*/ 4079106 h 5045071"/>
              <a:gd name="connsiteX9" fmla="*/ 1 w 12188826"/>
              <a:gd name="connsiteY9" fmla="*/ 481161 h 5045071"/>
              <a:gd name="connsiteX10" fmla="*/ 1995464 w 12188826"/>
              <a:gd name="connsiteY10" fmla="*/ 1609 h 5045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88826" h="5045071">
                <a:moveTo>
                  <a:pt x="1995464" y="1609"/>
                </a:moveTo>
                <a:cubicBezTo>
                  <a:pt x="5479474" y="-85884"/>
                  <a:pt x="8458751" y="3432860"/>
                  <a:pt x="12188826" y="1120539"/>
                </a:cubicBezTo>
                <a:cubicBezTo>
                  <a:pt x="12188826" y="4438647"/>
                  <a:pt x="12188826" y="4438647"/>
                  <a:pt x="12188826" y="4438647"/>
                </a:cubicBezTo>
                <a:lnTo>
                  <a:pt x="12188825" y="4438647"/>
                </a:lnTo>
                <a:lnTo>
                  <a:pt x="12188825" y="5045071"/>
                </a:lnTo>
                <a:lnTo>
                  <a:pt x="0" y="5045071"/>
                </a:lnTo>
                <a:lnTo>
                  <a:pt x="0" y="4438646"/>
                </a:lnTo>
                <a:lnTo>
                  <a:pt x="1" y="4438646"/>
                </a:lnTo>
                <a:lnTo>
                  <a:pt x="1" y="4079106"/>
                </a:lnTo>
                <a:cubicBezTo>
                  <a:pt x="1" y="481161"/>
                  <a:pt x="1" y="481161"/>
                  <a:pt x="1" y="481161"/>
                </a:cubicBezTo>
                <a:cubicBezTo>
                  <a:pt x="687780" y="157684"/>
                  <a:pt x="1350276" y="17811"/>
                  <a:pt x="1995464" y="1609"/>
                </a:cubicBezTo>
                <a:close/>
              </a:path>
            </a:pathLst>
          </a:custGeom>
          <a:gradFill>
            <a:gsLst>
              <a:gs pos="2000">
                <a:schemeClr val="accent3">
                  <a:alpha val="76000"/>
                </a:schemeClr>
              </a:gs>
              <a:gs pos="100000">
                <a:schemeClr val="accent3">
                  <a:lumMod val="75000"/>
                  <a:alpha val="8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605540C9-2840-436E-8F1C-54B20A62D065}"/>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1F309D73-DE5E-4043-9A61-EFDA6E12A241}"/>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A314981A-136E-4D05-BBCF-0A7172BC1959}"/>
              </a:ext>
            </a:extLst>
          </p:cNvPr>
          <p:cNvSpPr>
            <a:spLocks noGrp="1"/>
          </p:cNvSpPr>
          <p:nvPr>
            <p:ph type="pic" sz="quarter" idx="16"/>
          </p:nvPr>
        </p:nvSpPr>
        <p:spPr/>
      </p:sp>
      <p:sp>
        <p:nvSpPr>
          <p:cNvPr id="10" name="Oval 9">
            <a:extLst>
              <a:ext uri="{FF2B5EF4-FFF2-40B4-BE49-F238E27FC236}">
                <a16:creationId xmlns:a16="http://schemas.microsoft.com/office/drawing/2014/main" id="{71AD2602-5826-4573-8356-3B9D17044E4B}"/>
              </a:ext>
            </a:extLst>
          </p:cNvPr>
          <p:cNvSpPr/>
          <p:nvPr/>
        </p:nvSpPr>
        <p:spPr>
          <a:xfrm>
            <a:off x="1447800" y="833665"/>
            <a:ext cx="2190750" cy="2190750"/>
          </a:xfrm>
          <a:prstGeom prst="ellipse">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1947606C-BBA5-4FB0-9ED3-2274ACC9B120}"/>
              </a:ext>
            </a:extLst>
          </p:cNvPr>
          <p:cNvSpPr/>
          <p:nvPr/>
        </p:nvSpPr>
        <p:spPr>
          <a:xfrm>
            <a:off x="4762500" y="1652815"/>
            <a:ext cx="2190750" cy="2190750"/>
          </a:xfrm>
          <a:prstGeom prst="ellipse">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a:extLst>
              <a:ext uri="{FF2B5EF4-FFF2-40B4-BE49-F238E27FC236}">
                <a16:creationId xmlns:a16="http://schemas.microsoft.com/office/drawing/2014/main" id="{FB255004-41FF-4804-B213-EF97C1658AE8}"/>
              </a:ext>
            </a:extLst>
          </p:cNvPr>
          <p:cNvGrpSpPr/>
          <p:nvPr/>
        </p:nvGrpSpPr>
        <p:grpSpPr>
          <a:xfrm>
            <a:off x="4851415" y="4134873"/>
            <a:ext cx="2012919" cy="1443993"/>
            <a:chOff x="1809313" y="4226260"/>
            <a:chExt cx="2012919" cy="1443993"/>
          </a:xfrm>
        </p:grpSpPr>
        <p:sp>
          <p:nvSpPr>
            <p:cNvPr id="99" name="Rectangle 9">
              <a:extLst>
                <a:ext uri="{FF2B5EF4-FFF2-40B4-BE49-F238E27FC236}">
                  <a16:creationId xmlns:a16="http://schemas.microsoft.com/office/drawing/2014/main" id="{4ED65F81-270E-4D77-9F75-0F00C9019970}"/>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00" name="TextBox 99">
              <a:extLst>
                <a:ext uri="{FF2B5EF4-FFF2-40B4-BE49-F238E27FC236}">
                  <a16:creationId xmlns:a16="http://schemas.microsoft.com/office/drawing/2014/main" id="{17D264AE-0E7E-405C-8EFF-93721D97859B}"/>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101" name="Straight Connector 100">
              <a:extLst>
                <a:ext uri="{FF2B5EF4-FFF2-40B4-BE49-F238E27FC236}">
                  <a16:creationId xmlns:a16="http://schemas.microsoft.com/office/drawing/2014/main" id="{2B5BFA68-534D-43C5-BE80-DC776DFA51D1}"/>
                </a:ext>
              </a:extLst>
            </p:cNvPr>
            <p:cNvCxnSpPr>
              <a:cxnSpLocks/>
            </p:cNvCxnSpPr>
            <p:nvPr/>
          </p:nvCxnSpPr>
          <p:spPr>
            <a:xfrm>
              <a:off x="2111063" y="4802130"/>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2489FCB4-1C53-4CCD-AB0E-72B932995648}"/>
                </a:ext>
              </a:extLst>
            </p:cNvPr>
            <p:cNvGrpSpPr/>
            <p:nvPr/>
          </p:nvGrpSpPr>
          <p:grpSpPr>
            <a:xfrm>
              <a:off x="2412813" y="5413169"/>
              <a:ext cx="805918" cy="257084"/>
              <a:chOff x="4052943" y="5412792"/>
              <a:chExt cx="958829" cy="305862"/>
            </a:xfrm>
          </p:grpSpPr>
          <p:grpSp>
            <p:nvGrpSpPr>
              <p:cNvPr id="103" name="Group 102">
                <a:extLst>
                  <a:ext uri="{FF2B5EF4-FFF2-40B4-BE49-F238E27FC236}">
                    <a16:creationId xmlns:a16="http://schemas.microsoft.com/office/drawing/2014/main" id="{C08E1D60-D160-44EA-9240-08532A155AA0}"/>
                  </a:ext>
                </a:extLst>
              </p:cNvPr>
              <p:cNvGrpSpPr/>
              <p:nvPr/>
            </p:nvGrpSpPr>
            <p:grpSpPr>
              <a:xfrm>
                <a:off x="4052943" y="5412793"/>
                <a:ext cx="305861" cy="305861"/>
                <a:chOff x="1324575" y="5760204"/>
                <a:chExt cx="305861" cy="305861"/>
              </a:xfrm>
            </p:grpSpPr>
            <p:sp>
              <p:nvSpPr>
                <p:cNvPr id="110" name="Oval 109">
                  <a:extLst>
                    <a:ext uri="{FF2B5EF4-FFF2-40B4-BE49-F238E27FC236}">
                      <a16:creationId xmlns:a16="http://schemas.microsoft.com/office/drawing/2014/main" id="{569B5B36-9098-4797-B43E-956A3DA1A6BE}"/>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utoShape 1">
                  <a:extLst>
                    <a:ext uri="{FF2B5EF4-FFF2-40B4-BE49-F238E27FC236}">
                      <a16:creationId xmlns:a16="http://schemas.microsoft.com/office/drawing/2014/main" id="{95938FEA-988A-4C93-84E8-B967B6784CF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4" name="Group 103">
                <a:extLst>
                  <a:ext uri="{FF2B5EF4-FFF2-40B4-BE49-F238E27FC236}">
                    <a16:creationId xmlns:a16="http://schemas.microsoft.com/office/drawing/2014/main" id="{D68752F2-FEFC-4C12-8686-CCF6C549093C}"/>
                  </a:ext>
                </a:extLst>
              </p:cNvPr>
              <p:cNvGrpSpPr/>
              <p:nvPr/>
            </p:nvGrpSpPr>
            <p:grpSpPr>
              <a:xfrm>
                <a:off x="4379427" y="5412793"/>
                <a:ext cx="305861" cy="305861"/>
                <a:chOff x="1684215" y="5760204"/>
                <a:chExt cx="305861" cy="305861"/>
              </a:xfrm>
            </p:grpSpPr>
            <p:sp>
              <p:nvSpPr>
                <p:cNvPr id="108" name="Oval 107">
                  <a:extLst>
                    <a:ext uri="{FF2B5EF4-FFF2-40B4-BE49-F238E27FC236}">
                      <a16:creationId xmlns:a16="http://schemas.microsoft.com/office/drawing/2014/main" id="{3BEA4B63-8345-4434-9D97-E04291241986}"/>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AutoShape 21">
                  <a:extLst>
                    <a:ext uri="{FF2B5EF4-FFF2-40B4-BE49-F238E27FC236}">
                      <a16:creationId xmlns:a16="http://schemas.microsoft.com/office/drawing/2014/main" id="{67A47275-0375-4EA4-86C2-062B722613F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5" name="Group 104">
                <a:extLst>
                  <a:ext uri="{FF2B5EF4-FFF2-40B4-BE49-F238E27FC236}">
                    <a16:creationId xmlns:a16="http://schemas.microsoft.com/office/drawing/2014/main" id="{B82C685A-819E-4B38-86CD-EE32264D2572}"/>
                  </a:ext>
                </a:extLst>
              </p:cNvPr>
              <p:cNvGrpSpPr/>
              <p:nvPr/>
            </p:nvGrpSpPr>
            <p:grpSpPr>
              <a:xfrm>
                <a:off x="4705911" y="5412792"/>
                <a:ext cx="305861" cy="305861"/>
                <a:chOff x="2177216" y="5760204"/>
                <a:chExt cx="305861" cy="305861"/>
              </a:xfrm>
            </p:grpSpPr>
            <p:sp>
              <p:nvSpPr>
                <p:cNvPr id="106" name="Oval 105">
                  <a:extLst>
                    <a:ext uri="{FF2B5EF4-FFF2-40B4-BE49-F238E27FC236}">
                      <a16:creationId xmlns:a16="http://schemas.microsoft.com/office/drawing/2014/main" id="{F72FC029-B326-4FAF-96A6-6056CBB0810E}"/>
                    </a:ext>
                  </a:extLst>
                </p:cNvPr>
                <p:cNvSpPr/>
                <p:nvPr/>
              </p:nvSpPr>
              <p:spPr>
                <a:xfrm>
                  <a:off x="2177216" y="5760204"/>
                  <a:ext cx="305861" cy="305861"/>
                </a:xfrm>
                <a:prstGeom prst="ellipse">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07" name="AutoShape 18">
                  <a:extLst>
                    <a:ext uri="{FF2B5EF4-FFF2-40B4-BE49-F238E27FC236}">
                      <a16:creationId xmlns:a16="http://schemas.microsoft.com/office/drawing/2014/main" id="{6867F913-33FF-46B6-9D40-B9A9EEC91D3E}"/>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sp>
        <p:nvSpPr>
          <p:cNvPr id="66" name="Oval 65">
            <a:extLst>
              <a:ext uri="{FF2B5EF4-FFF2-40B4-BE49-F238E27FC236}">
                <a16:creationId xmlns:a16="http://schemas.microsoft.com/office/drawing/2014/main" id="{3ECFDBA1-E445-4B11-9837-FD292986BF42}"/>
              </a:ext>
            </a:extLst>
          </p:cNvPr>
          <p:cNvSpPr/>
          <p:nvPr/>
        </p:nvSpPr>
        <p:spPr>
          <a:xfrm>
            <a:off x="8077200" y="2510065"/>
            <a:ext cx="2190750" cy="2190750"/>
          </a:xfrm>
          <a:prstGeom prst="ellipse">
            <a:avLst/>
          </a:prstGeom>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a:extLst>
              <a:ext uri="{FF2B5EF4-FFF2-40B4-BE49-F238E27FC236}">
                <a16:creationId xmlns:a16="http://schemas.microsoft.com/office/drawing/2014/main" id="{5BB02238-CBF1-4207-B418-5EDEDBCD14B5}"/>
              </a:ext>
            </a:extLst>
          </p:cNvPr>
          <p:cNvGrpSpPr/>
          <p:nvPr/>
        </p:nvGrpSpPr>
        <p:grpSpPr>
          <a:xfrm>
            <a:off x="1536715" y="3412877"/>
            <a:ext cx="2012919" cy="1443993"/>
            <a:chOff x="1809313" y="4226260"/>
            <a:chExt cx="2012919" cy="1443993"/>
          </a:xfrm>
        </p:grpSpPr>
        <p:sp>
          <p:nvSpPr>
            <p:cNvPr id="82" name="Rectangle 9">
              <a:extLst>
                <a:ext uri="{FF2B5EF4-FFF2-40B4-BE49-F238E27FC236}">
                  <a16:creationId xmlns:a16="http://schemas.microsoft.com/office/drawing/2014/main" id="{0A2C4428-45F7-4907-AE50-893F79C88D01}"/>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83" name="TextBox 82">
              <a:extLst>
                <a:ext uri="{FF2B5EF4-FFF2-40B4-BE49-F238E27FC236}">
                  <a16:creationId xmlns:a16="http://schemas.microsoft.com/office/drawing/2014/main" id="{C0869A00-DCC8-4159-BF2A-D0BC35D6FD24}"/>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84" name="Straight Connector 83">
              <a:extLst>
                <a:ext uri="{FF2B5EF4-FFF2-40B4-BE49-F238E27FC236}">
                  <a16:creationId xmlns:a16="http://schemas.microsoft.com/office/drawing/2014/main" id="{6F531220-38F3-45C0-B756-7E6BA725F1EB}"/>
                </a:ext>
              </a:extLst>
            </p:cNvPr>
            <p:cNvCxnSpPr>
              <a:cxnSpLocks/>
            </p:cNvCxnSpPr>
            <p:nvPr/>
          </p:nvCxnSpPr>
          <p:spPr>
            <a:xfrm>
              <a:off x="2111063" y="4802130"/>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85" name="Group 84">
              <a:extLst>
                <a:ext uri="{FF2B5EF4-FFF2-40B4-BE49-F238E27FC236}">
                  <a16:creationId xmlns:a16="http://schemas.microsoft.com/office/drawing/2014/main" id="{D2570C0D-9129-4643-A812-99B41D444279}"/>
                </a:ext>
              </a:extLst>
            </p:cNvPr>
            <p:cNvGrpSpPr/>
            <p:nvPr/>
          </p:nvGrpSpPr>
          <p:grpSpPr>
            <a:xfrm>
              <a:off x="2412813" y="5413169"/>
              <a:ext cx="805918" cy="257084"/>
              <a:chOff x="4052943" y="5412792"/>
              <a:chExt cx="958829" cy="305862"/>
            </a:xfrm>
          </p:grpSpPr>
          <p:grpSp>
            <p:nvGrpSpPr>
              <p:cNvPr id="89" name="Group 88">
                <a:extLst>
                  <a:ext uri="{FF2B5EF4-FFF2-40B4-BE49-F238E27FC236}">
                    <a16:creationId xmlns:a16="http://schemas.microsoft.com/office/drawing/2014/main" id="{60233626-2036-4573-BDB9-C49963585E4A}"/>
                  </a:ext>
                </a:extLst>
              </p:cNvPr>
              <p:cNvGrpSpPr/>
              <p:nvPr/>
            </p:nvGrpSpPr>
            <p:grpSpPr>
              <a:xfrm>
                <a:off x="4052943" y="5412793"/>
                <a:ext cx="305861" cy="305861"/>
                <a:chOff x="1324575" y="5760204"/>
                <a:chExt cx="305861" cy="305861"/>
              </a:xfrm>
            </p:grpSpPr>
            <p:sp>
              <p:nvSpPr>
                <p:cNvPr id="96" name="Oval 95">
                  <a:extLst>
                    <a:ext uri="{FF2B5EF4-FFF2-40B4-BE49-F238E27FC236}">
                      <a16:creationId xmlns:a16="http://schemas.microsoft.com/office/drawing/2014/main" id="{9576E7A9-A52B-41B7-A283-100D4C513C13}"/>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AutoShape 1">
                  <a:extLst>
                    <a:ext uri="{FF2B5EF4-FFF2-40B4-BE49-F238E27FC236}">
                      <a16:creationId xmlns:a16="http://schemas.microsoft.com/office/drawing/2014/main" id="{7505E784-C732-4961-9285-C4BB00CBCD4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0" name="Group 89">
                <a:extLst>
                  <a:ext uri="{FF2B5EF4-FFF2-40B4-BE49-F238E27FC236}">
                    <a16:creationId xmlns:a16="http://schemas.microsoft.com/office/drawing/2014/main" id="{0E5FF13D-3421-45AA-9959-8FD10E74B3CF}"/>
                  </a:ext>
                </a:extLst>
              </p:cNvPr>
              <p:cNvGrpSpPr/>
              <p:nvPr/>
            </p:nvGrpSpPr>
            <p:grpSpPr>
              <a:xfrm>
                <a:off x="4379427" y="5412793"/>
                <a:ext cx="305861" cy="305861"/>
                <a:chOff x="1684215" y="5760204"/>
                <a:chExt cx="305861" cy="305861"/>
              </a:xfrm>
            </p:grpSpPr>
            <p:sp>
              <p:nvSpPr>
                <p:cNvPr id="94" name="Oval 93">
                  <a:extLst>
                    <a:ext uri="{FF2B5EF4-FFF2-40B4-BE49-F238E27FC236}">
                      <a16:creationId xmlns:a16="http://schemas.microsoft.com/office/drawing/2014/main" id="{43C6BD32-C0B3-4507-B50A-5EE6CE8E0391}"/>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21">
                  <a:extLst>
                    <a:ext uri="{FF2B5EF4-FFF2-40B4-BE49-F238E27FC236}">
                      <a16:creationId xmlns:a16="http://schemas.microsoft.com/office/drawing/2014/main" id="{5B488D91-8469-4262-B765-7309DB131E3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1" name="Group 90">
                <a:extLst>
                  <a:ext uri="{FF2B5EF4-FFF2-40B4-BE49-F238E27FC236}">
                    <a16:creationId xmlns:a16="http://schemas.microsoft.com/office/drawing/2014/main" id="{F012A15D-AA22-4C9F-9640-9DD5BA51D64C}"/>
                  </a:ext>
                </a:extLst>
              </p:cNvPr>
              <p:cNvGrpSpPr/>
              <p:nvPr/>
            </p:nvGrpSpPr>
            <p:grpSpPr>
              <a:xfrm>
                <a:off x="4705911" y="5412792"/>
                <a:ext cx="305861" cy="305861"/>
                <a:chOff x="2177216" y="5760204"/>
                <a:chExt cx="305861" cy="305861"/>
              </a:xfrm>
            </p:grpSpPr>
            <p:sp>
              <p:nvSpPr>
                <p:cNvPr id="92" name="Oval 91">
                  <a:extLst>
                    <a:ext uri="{FF2B5EF4-FFF2-40B4-BE49-F238E27FC236}">
                      <a16:creationId xmlns:a16="http://schemas.microsoft.com/office/drawing/2014/main" id="{F4AAC161-91C2-46EA-89C2-BFF37702F1F1}"/>
                    </a:ext>
                  </a:extLst>
                </p:cNvPr>
                <p:cNvSpPr/>
                <p:nvPr/>
              </p:nvSpPr>
              <p:spPr>
                <a:xfrm>
                  <a:off x="2177216" y="5760204"/>
                  <a:ext cx="305861" cy="305861"/>
                </a:xfrm>
                <a:prstGeom prst="ellipse">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3" name="AutoShape 18">
                  <a:extLst>
                    <a:ext uri="{FF2B5EF4-FFF2-40B4-BE49-F238E27FC236}">
                      <a16:creationId xmlns:a16="http://schemas.microsoft.com/office/drawing/2014/main" id="{A4298049-8541-4616-B4D7-927E9A2F8D6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12" name="Group 11">
            <a:extLst>
              <a:ext uri="{FF2B5EF4-FFF2-40B4-BE49-F238E27FC236}">
                <a16:creationId xmlns:a16="http://schemas.microsoft.com/office/drawing/2014/main" id="{71FE0F1B-B912-4388-81FC-D23FC4B1E459}"/>
              </a:ext>
            </a:extLst>
          </p:cNvPr>
          <p:cNvGrpSpPr/>
          <p:nvPr/>
        </p:nvGrpSpPr>
        <p:grpSpPr>
          <a:xfrm>
            <a:off x="8239714" y="4963282"/>
            <a:ext cx="1865722" cy="866084"/>
            <a:chOff x="8213269" y="5483825"/>
            <a:chExt cx="1865722" cy="866084"/>
          </a:xfrm>
        </p:grpSpPr>
        <p:sp>
          <p:nvSpPr>
            <p:cNvPr id="114" name="TextBox 113">
              <a:extLst>
                <a:ext uri="{FF2B5EF4-FFF2-40B4-BE49-F238E27FC236}">
                  <a16:creationId xmlns:a16="http://schemas.microsoft.com/office/drawing/2014/main" id="{7D545B96-FBB9-4F03-92BC-2961485D70D4}"/>
                </a:ext>
              </a:extLst>
            </p:cNvPr>
            <p:cNvSpPr txBox="1"/>
            <p:nvPr/>
          </p:nvSpPr>
          <p:spPr>
            <a:xfrm>
              <a:off x="8213269" y="5483825"/>
              <a:ext cx="1865722" cy="502702"/>
            </a:xfrm>
            <a:prstGeom prst="rect">
              <a:avLst/>
            </a:prstGeom>
            <a:noFill/>
          </p:spPr>
          <p:txBody>
            <a:bodyPr wrap="square" rtlCol="0">
              <a:spAutoFit/>
            </a:bodyPr>
            <a:lstStyle/>
            <a:p>
              <a:pPr algn="ctr">
                <a:lnSpc>
                  <a:spcPts val="1600"/>
                </a:lnSpc>
              </a:pPr>
              <a:r>
                <a:rPr lang="en-US"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115" name="Straight Connector 114">
              <a:extLst>
                <a:ext uri="{FF2B5EF4-FFF2-40B4-BE49-F238E27FC236}">
                  <a16:creationId xmlns:a16="http://schemas.microsoft.com/office/drawing/2014/main" id="{175F8735-E18C-448D-BF1D-77050353F81B}"/>
                </a:ext>
              </a:extLst>
            </p:cNvPr>
            <p:cNvCxnSpPr>
              <a:cxnSpLocks/>
            </p:cNvCxnSpPr>
            <p:nvPr/>
          </p:nvCxnSpPr>
          <p:spPr>
            <a:xfrm>
              <a:off x="8441421" y="5985553"/>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06F51F33-6A61-4F58-A332-E8FF5D098369}"/>
                </a:ext>
              </a:extLst>
            </p:cNvPr>
            <p:cNvGrpSpPr/>
            <p:nvPr/>
          </p:nvGrpSpPr>
          <p:grpSpPr>
            <a:xfrm>
              <a:off x="8743171" y="6092825"/>
              <a:ext cx="805918" cy="257084"/>
              <a:chOff x="4052943" y="5412792"/>
              <a:chExt cx="958829" cy="305862"/>
            </a:xfrm>
          </p:grpSpPr>
          <p:grpSp>
            <p:nvGrpSpPr>
              <p:cNvPr id="117" name="Group 116">
                <a:extLst>
                  <a:ext uri="{FF2B5EF4-FFF2-40B4-BE49-F238E27FC236}">
                    <a16:creationId xmlns:a16="http://schemas.microsoft.com/office/drawing/2014/main" id="{F97868B5-6830-4BB5-9DF5-69952B009294}"/>
                  </a:ext>
                </a:extLst>
              </p:cNvPr>
              <p:cNvGrpSpPr/>
              <p:nvPr/>
            </p:nvGrpSpPr>
            <p:grpSpPr>
              <a:xfrm>
                <a:off x="4052943" y="5412793"/>
                <a:ext cx="305861" cy="305861"/>
                <a:chOff x="1324575" y="5760204"/>
                <a:chExt cx="305861" cy="305861"/>
              </a:xfrm>
            </p:grpSpPr>
            <p:sp>
              <p:nvSpPr>
                <p:cNvPr id="124" name="Oval 123">
                  <a:extLst>
                    <a:ext uri="{FF2B5EF4-FFF2-40B4-BE49-F238E27FC236}">
                      <a16:creationId xmlns:a16="http://schemas.microsoft.com/office/drawing/2014/main" id="{F6EC10CF-9289-4BB3-9AC1-63313617C8F6}"/>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1">
                  <a:extLst>
                    <a:ext uri="{FF2B5EF4-FFF2-40B4-BE49-F238E27FC236}">
                      <a16:creationId xmlns:a16="http://schemas.microsoft.com/office/drawing/2014/main" id="{5319CA35-958F-4353-8D77-57931CBD396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8" name="Group 117">
                <a:extLst>
                  <a:ext uri="{FF2B5EF4-FFF2-40B4-BE49-F238E27FC236}">
                    <a16:creationId xmlns:a16="http://schemas.microsoft.com/office/drawing/2014/main" id="{9982F6EE-C7E4-4765-89D5-B1090A319FAF}"/>
                  </a:ext>
                </a:extLst>
              </p:cNvPr>
              <p:cNvGrpSpPr/>
              <p:nvPr/>
            </p:nvGrpSpPr>
            <p:grpSpPr>
              <a:xfrm>
                <a:off x="4379427" y="5412793"/>
                <a:ext cx="305861" cy="305861"/>
                <a:chOff x="1684215" y="5760204"/>
                <a:chExt cx="305861" cy="305861"/>
              </a:xfrm>
            </p:grpSpPr>
            <p:sp>
              <p:nvSpPr>
                <p:cNvPr id="122" name="Oval 121">
                  <a:extLst>
                    <a:ext uri="{FF2B5EF4-FFF2-40B4-BE49-F238E27FC236}">
                      <a16:creationId xmlns:a16="http://schemas.microsoft.com/office/drawing/2014/main" id="{B82501E9-E1E0-4610-BE4D-8E7C4ADBD61A}"/>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21">
                  <a:extLst>
                    <a:ext uri="{FF2B5EF4-FFF2-40B4-BE49-F238E27FC236}">
                      <a16:creationId xmlns:a16="http://schemas.microsoft.com/office/drawing/2014/main" id="{EC3D55B6-3622-41F8-A4CF-9AA733C1483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9" name="Group 118">
                <a:extLst>
                  <a:ext uri="{FF2B5EF4-FFF2-40B4-BE49-F238E27FC236}">
                    <a16:creationId xmlns:a16="http://schemas.microsoft.com/office/drawing/2014/main" id="{B1455066-DD0F-4CCE-B3A1-DEAC8D637CF9}"/>
                  </a:ext>
                </a:extLst>
              </p:cNvPr>
              <p:cNvGrpSpPr/>
              <p:nvPr/>
            </p:nvGrpSpPr>
            <p:grpSpPr>
              <a:xfrm>
                <a:off x="4705911" y="5412792"/>
                <a:ext cx="305861" cy="305861"/>
                <a:chOff x="2177216" y="5760204"/>
                <a:chExt cx="305861" cy="305861"/>
              </a:xfrm>
            </p:grpSpPr>
            <p:sp>
              <p:nvSpPr>
                <p:cNvPr id="120" name="Oval 119">
                  <a:extLst>
                    <a:ext uri="{FF2B5EF4-FFF2-40B4-BE49-F238E27FC236}">
                      <a16:creationId xmlns:a16="http://schemas.microsoft.com/office/drawing/2014/main" id="{16C9838D-7995-443A-89FF-1B053A30D32E}"/>
                    </a:ext>
                  </a:extLst>
                </p:cNvPr>
                <p:cNvSpPr/>
                <p:nvPr/>
              </p:nvSpPr>
              <p:spPr>
                <a:xfrm>
                  <a:off x="2177216" y="5760204"/>
                  <a:ext cx="305861" cy="305861"/>
                </a:xfrm>
                <a:prstGeom prst="ellipse">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1" name="AutoShape 18">
                  <a:extLst>
                    <a:ext uri="{FF2B5EF4-FFF2-40B4-BE49-F238E27FC236}">
                      <a16:creationId xmlns:a16="http://schemas.microsoft.com/office/drawing/2014/main" id="{78D618EB-E61C-427A-A395-2DE319F8AB6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sp>
        <p:nvSpPr>
          <p:cNvPr id="128" name="TextBox 127">
            <a:extLst>
              <a:ext uri="{FF2B5EF4-FFF2-40B4-BE49-F238E27FC236}">
                <a16:creationId xmlns:a16="http://schemas.microsoft.com/office/drawing/2014/main" id="{156EA00F-AFC8-4E1D-BF36-68DDB6CA3865}"/>
              </a:ext>
            </a:extLst>
          </p:cNvPr>
          <p:cNvSpPr txBox="1"/>
          <p:nvPr/>
        </p:nvSpPr>
        <p:spPr>
          <a:xfrm>
            <a:off x="9123715" y="625541"/>
            <a:ext cx="2023229" cy="1267783"/>
          </a:xfrm>
          <a:prstGeom prst="rect">
            <a:avLst/>
          </a:prstGeom>
          <a:noFill/>
        </p:spPr>
        <p:txBody>
          <a:bodyPr wrap="square" rtlCol="0">
            <a:spAutoFit/>
          </a:bodyPr>
          <a:lstStyle/>
          <a:p>
            <a:pPr algn="r">
              <a:lnSpc>
                <a:spcPts val="4500"/>
              </a:lnSpc>
            </a:pPr>
            <a:r>
              <a:rPr lang="en-US" sz="2500" b="1" dirty="0">
                <a:solidFill>
                  <a:schemeClr val="tx2"/>
                </a:solidFill>
                <a:latin typeface="Open Sans" panose="020B0606030504020204" pitchFamily="34" charset="0"/>
                <a:ea typeface="Open Sans" panose="020B0606030504020204" pitchFamily="34" charset="0"/>
                <a:cs typeface="Open Sans" panose="020B0606030504020204" pitchFamily="34" charset="0"/>
              </a:rPr>
              <a:t>OUR</a:t>
            </a:r>
          </a:p>
          <a:p>
            <a:pPr algn="r">
              <a:lnSpc>
                <a:spcPts val="4500"/>
              </a:lnSpc>
            </a:pPr>
            <a:r>
              <a:rPr lang="en-US" sz="5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TEAM</a:t>
            </a:r>
          </a:p>
        </p:txBody>
      </p:sp>
      <p:sp>
        <p:nvSpPr>
          <p:cNvPr id="24" name="Rectangle 23">
            <a:extLst>
              <a:ext uri="{FF2B5EF4-FFF2-40B4-BE49-F238E27FC236}">
                <a16:creationId xmlns:a16="http://schemas.microsoft.com/office/drawing/2014/main" id="{6760CA9B-B0E7-452A-B452-8C63211D1EFA}"/>
              </a:ext>
            </a:extLst>
          </p:cNvPr>
          <p:cNvSpPr/>
          <p:nvPr/>
        </p:nvSpPr>
        <p:spPr>
          <a:xfrm>
            <a:off x="10234022" y="1816187"/>
            <a:ext cx="772114" cy="1021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618A4420-2FBE-4DE8-BCA8-2EF3839F09B3}"/>
              </a:ext>
            </a:extLst>
          </p:cNvPr>
          <p:cNvSpPr>
            <a:spLocks noGrp="1"/>
          </p:cNvSpPr>
          <p:nvPr>
            <p:ph type="pic" sz="quarter" idx="14"/>
          </p:nvPr>
        </p:nvSpPr>
        <p:spPr/>
      </p:sp>
    </p:spTree>
    <p:extLst>
      <p:ext uri="{BB962C8B-B14F-4D97-AF65-F5344CB8AC3E}">
        <p14:creationId xmlns:p14="http://schemas.microsoft.com/office/powerpoint/2010/main" val="42391221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5</a:t>
            </a:fld>
            <a:endParaRPr lang="en-US" dirty="0"/>
          </a:p>
        </p:txBody>
      </p:sp>
      <p:sp>
        <p:nvSpPr>
          <p:cNvPr id="4" name="Title 3">
            <a:extLst>
              <a:ext uri="{FF2B5EF4-FFF2-40B4-BE49-F238E27FC236}">
                <a16:creationId xmlns:a16="http://schemas.microsoft.com/office/drawing/2014/main" id="{E2F4C73F-0BA6-4EA1-A9BD-E11876A48C24}"/>
              </a:ext>
            </a:extLst>
          </p:cNvPr>
          <p:cNvSpPr>
            <a:spLocks noGrp="1"/>
          </p:cNvSpPr>
          <p:nvPr>
            <p:ph type="title"/>
          </p:nvPr>
        </p:nvSpPr>
        <p:spPr/>
        <p:txBody>
          <a:bodyPr/>
          <a:lstStyle/>
          <a:p>
            <a:r>
              <a:rPr lang="en-US" b="1" dirty="0">
                <a:solidFill>
                  <a:schemeClr val="tx2"/>
                </a:solidFill>
                <a:latin typeface="Open Sans "/>
              </a:rPr>
              <a:t>Our Service</a:t>
            </a:r>
          </a:p>
        </p:txBody>
      </p:sp>
      <p:sp>
        <p:nvSpPr>
          <p:cNvPr id="5" name="Text Placeholder 4">
            <a:extLst>
              <a:ext uri="{FF2B5EF4-FFF2-40B4-BE49-F238E27FC236}">
                <a16:creationId xmlns:a16="http://schemas.microsoft.com/office/drawing/2014/main" id="{CE9F02F5-C79E-40D0-8395-4951728B762B}"/>
              </a:ext>
            </a:extLst>
          </p:cNvPr>
          <p:cNvSpPr>
            <a:spLocks noGrp="1"/>
          </p:cNvSpPr>
          <p:nvPr>
            <p:ph type="body" sz="quarter" idx="12"/>
          </p:nvPr>
        </p:nvSpPr>
        <p:spPr/>
        <p:txBody>
          <a:bodyPr/>
          <a:lstStyle/>
          <a:p>
            <a:r>
              <a:rPr lang="en-US" dirty="0">
                <a:solidFill>
                  <a:schemeClr val="bg1">
                    <a:lumMod val="50000"/>
                  </a:schemeClr>
                </a:solidFill>
              </a:rPr>
              <a:t>Lorem ipsum your title here some text so</a:t>
            </a:r>
            <a:endParaRPr lang="en-US" dirty="0"/>
          </a:p>
        </p:txBody>
      </p:sp>
      <p:grpSp>
        <p:nvGrpSpPr>
          <p:cNvPr id="20" name="Group 19">
            <a:extLst>
              <a:ext uri="{FF2B5EF4-FFF2-40B4-BE49-F238E27FC236}">
                <a16:creationId xmlns:a16="http://schemas.microsoft.com/office/drawing/2014/main" id="{003D9A37-87B4-4E21-A710-17CD86484944}"/>
              </a:ext>
            </a:extLst>
          </p:cNvPr>
          <p:cNvGrpSpPr/>
          <p:nvPr/>
        </p:nvGrpSpPr>
        <p:grpSpPr>
          <a:xfrm>
            <a:off x="1636484" y="1955350"/>
            <a:ext cx="8919031" cy="3131141"/>
            <a:chOff x="1767113" y="1955350"/>
            <a:chExt cx="8919031" cy="3131141"/>
          </a:xfrm>
        </p:grpSpPr>
        <p:grpSp>
          <p:nvGrpSpPr>
            <p:cNvPr id="17" name="Group 16">
              <a:extLst>
                <a:ext uri="{FF2B5EF4-FFF2-40B4-BE49-F238E27FC236}">
                  <a16:creationId xmlns:a16="http://schemas.microsoft.com/office/drawing/2014/main" id="{EB594E24-509D-4DC4-8C2B-DD033B0FF436}"/>
                </a:ext>
              </a:extLst>
            </p:cNvPr>
            <p:cNvGrpSpPr/>
            <p:nvPr/>
          </p:nvGrpSpPr>
          <p:grpSpPr>
            <a:xfrm>
              <a:off x="1767113" y="1955350"/>
              <a:ext cx="2707225" cy="3131141"/>
              <a:chOff x="838199" y="1955350"/>
              <a:chExt cx="2707225" cy="3131141"/>
            </a:xfrm>
          </p:grpSpPr>
          <p:grpSp>
            <p:nvGrpSpPr>
              <p:cNvPr id="10" name="Group 9">
                <a:extLst>
                  <a:ext uri="{FF2B5EF4-FFF2-40B4-BE49-F238E27FC236}">
                    <a16:creationId xmlns:a16="http://schemas.microsoft.com/office/drawing/2014/main" id="{86A51D2A-5EED-429E-B27A-E3A5DCAB8375}"/>
                  </a:ext>
                </a:extLst>
              </p:cNvPr>
              <p:cNvGrpSpPr/>
              <p:nvPr/>
            </p:nvGrpSpPr>
            <p:grpSpPr>
              <a:xfrm>
                <a:off x="838199" y="1955350"/>
                <a:ext cx="2707225" cy="3131141"/>
                <a:chOff x="838199" y="1955350"/>
                <a:chExt cx="2707225" cy="3131141"/>
              </a:xfrm>
            </p:grpSpPr>
            <p:sp>
              <p:nvSpPr>
                <p:cNvPr id="8" name="Rectangle 7">
                  <a:extLst>
                    <a:ext uri="{FF2B5EF4-FFF2-40B4-BE49-F238E27FC236}">
                      <a16:creationId xmlns:a16="http://schemas.microsoft.com/office/drawing/2014/main" id="{C8892BCF-20E7-4225-BC44-275BF604A633}"/>
                    </a:ext>
                  </a:extLst>
                </p:cNvPr>
                <p:cNvSpPr/>
                <p:nvPr/>
              </p:nvSpPr>
              <p:spPr>
                <a:xfrm>
                  <a:off x="838199" y="1955350"/>
                  <a:ext cx="2707225" cy="3131141"/>
                </a:xfrm>
                <a:prstGeom prst="rect">
                  <a:avLst/>
                </a:prstGeom>
                <a:gradFill>
                  <a:gsLst>
                    <a:gs pos="2000">
                      <a:schemeClr val="bg1">
                        <a:lumMod val="95000"/>
                        <a:alpha val="63000"/>
                      </a:schemeClr>
                    </a:gs>
                    <a:gs pos="100000">
                      <a:schemeClr val="bg2">
                        <a:alpha val="4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507FCE2E-C5A1-40FE-A549-C27B71ABCB14}"/>
                    </a:ext>
                  </a:extLst>
                </p:cNvPr>
                <p:cNvSpPr/>
                <p:nvPr/>
              </p:nvSpPr>
              <p:spPr>
                <a:xfrm>
                  <a:off x="838199" y="1955350"/>
                  <a:ext cx="2707225" cy="3131141"/>
                </a:xfrm>
                <a:prstGeom prst="rect">
                  <a:avLst/>
                </a:prstGeom>
                <a:gradFill flip="none" rotWithShape="1">
                  <a:gsLst>
                    <a:gs pos="2000">
                      <a:schemeClr val="bg2">
                        <a:alpha val="0"/>
                      </a:schemeClr>
                    </a:gs>
                    <a:gs pos="100000">
                      <a:schemeClr val="bg1">
                        <a:alpha val="73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17F11ECB-ECAB-4E3E-972D-F68FDEA79DAA}"/>
                  </a:ext>
                </a:extLst>
              </p:cNvPr>
              <p:cNvGrpSpPr/>
              <p:nvPr/>
            </p:nvGrpSpPr>
            <p:grpSpPr>
              <a:xfrm>
                <a:off x="1130680" y="2215150"/>
                <a:ext cx="2122262" cy="2611540"/>
                <a:chOff x="1143452" y="2070028"/>
                <a:chExt cx="2122262" cy="2611540"/>
              </a:xfrm>
            </p:grpSpPr>
            <p:grpSp>
              <p:nvGrpSpPr>
                <p:cNvPr id="2" name="Group 1">
                  <a:extLst>
                    <a:ext uri="{FF2B5EF4-FFF2-40B4-BE49-F238E27FC236}">
                      <a16:creationId xmlns:a16="http://schemas.microsoft.com/office/drawing/2014/main" id="{F8561A27-B256-4182-B5AF-EB221558839A}"/>
                    </a:ext>
                  </a:extLst>
                </p:cNvPr>
                <p:cNvGrpSpPr/>
                <p:nvPr/>
              </p:nvGrpSpPr>
              <p:grpSpPr>
                <a:xfrm>
                  <a:off x="1333951" y="2070028"/>
                  <a:ext cx="1741264" cy="1368830"/>
                  <a:chOff x="1081800" y="2019343"/>
                  <a:chExt cx="1741264" cy="1368830"/>
                </a:xfrm>
              </p:grpSpPr>
              <p:sp>
                <p:nvSpPr>
                  <p:cNvPr id="62" name="Freeform 5">
                    <a:extLst>
                      <a:ext uri="{FF2B5EF4-FFF2-40B4-BE49-F238E27FC236}">
                        <a16:creationId xmlns:a16="http://schemas.microsoft.com/office/drawing/2014/main" id="{9C34AEFE-9E4E-48BD-92D0-1C880EE21F8C}"/>
                      </a:ext>
                    </a:extLst>
                  </p:cNvPr>
                  <p:cNvSpPr>
                    <a:spLocks noEditPoints="1"/>
                  </p:cNvSpPr>
                  <p:nvPr/>
                </p:nvSpPr>
                <p:spPr bwMode="auto">
                  <a:xfrm>
                    <a:off x="1754421" y="22195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Oval 62">
                    <a:extLst>
                      <a:ext uri="{FF2B5EF4-FFF2-40B4-BE49-F238E27FC236}">
                        <a16:creationId xmlns:a16="http://schemas.microsoft.com/office/drawing/2014/main" id="{B806ECAB-B60B-462E-8AC4-D7E717FF5925}"/>
                      </a:ext>
                    </a:extLst>
                  </p:cNvPr>
                  <p:cNvSpPr/>
                  <p:nvPr/>
                </p:nvSpPr>
                <p:spPr>
                  <a:xfrm>
                    <a:off x="1587487"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3A9A1BF6-7B78-4D91-941E-19EAC8E2F383}"/>
                      </a:ext>
                    </a:extLst>
                  </p:cNvPr>
                  <p:cNvGrpSpPr/>
                  <p:nvPr/>
                </p:nvGrpSpPr>
                <p:grpSpPr>
                  <a:xfrm>
                    <a:off x="1081800" y="2840838"/>
                    <a:ext cx="1741264" cy="547335"/>
                    <a:chOff x="1230537" y="2423885"/>
                    <a:chExt cx="1741264" cy="547335"/>
                  </a:xfrm>
                </p:grpSpPr>
                <p:sp>
                  <p:nvSpPr>
                    <p:cNvPr id="60" name="TextBox 59">
                      <a:extLst>
                        <a:ext uri="{FF2B5EF4-FFF2-40B4-BE49-F238E27FC236}">
                          <a16:creationId xmlns:a16="http://schemas.microsoft.com/office/drawing/2014/main" id="{C49CCB64-9FD5-4B68-94AF-1480EE7D2EC7}"/>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61" name="TextBox 60">
                      <a:extLst>
                        <a:ext uri="{FF2B5EF4-FFF2-40B4-BE49-F238E27FC236}">
                          <a16:creationId xmlns:a16="http://schemas.microsoft.com/office/drawing/2014/main" id="{A603DAD2-A2E1-42AE-985F-9CAA60493E4D}"/>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cxnSp>
              <p:nvCxnSpPr>
                <p:cNvPr id="12" name="Straight Connector 11">
                  <a:extLst>
                    <a:ext uri="{FF2B5EF4-FFF2-40B4-BE49-F238E27FC236}">
                      <a16:creationId xmlns:a16="http://schemas.microsoft.com/office/drawing/2014/main" id="{18743991-909F-4B26-B8CF-B2BF0E46C304}"/>
                    </a:ext>
                  </a:extLst>
                </p:cNvPr>
                <p:cNvCxnSpPr>
                  <a:cxnSpLocks/>
                </p:cNvCxnSpPr>
                <p:nvPr/>
              </p:nvCxnSpPr>
              <p:spPr>
                <a:xfrm>
                  <a:off x="1333951" y="3590134"/>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BEB3CAEE-653C-43F6-916B-8BE648DAC613}"/>
                    </a:ext>
                  </a:extLst>
                </p:cNvPr>
                <p:cNvSpPr txBox="1"/>
                <p:nvPr/>
              </p:nvSpPr>
              <p:spPr>
                <a:xfrm>
                  <a:off x="1143452" y="3768498"/>
                  <a:ext cx="2122262" cy="913070"/>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grpSp>
        <p:grpSp>
          <p:nvGrpSpPr>
            <p:cNvPr id="18" name="Group 17">
              <a:extLst>
                <a:ext uri="{FF2B5EF4-FFF2-40B4-BE49-F238E27FC236}">
                  <a16:creationId xmlns:a16="http://schemas.microsoft.com/office/drawing/2014/main" id="{0DC0A72C-6A4F-46C1-97E4-C866DB11F6BC}"/>
                </a:ext>
              </a:extLst>
            </p:cNvPr>
            <p:cNvGrpSpPr/>
            <p:nvPr/>
          </p:nvGrpSpPr>
          <p:grpSpPr>
            <a:xfrm>
              <a:off x="4873016" y="1955350"/>
              <a:ext cx="2707225" cy="3131141"/>
              <a:chOff x="4742386" y="1955350"/>
              <a:chExt cx="2707225" cy="3131141"/>
            </a:xfrm>
          </p:grpSpPr>
          <p:grpSp>
            <p:nvGrpSpPr>
              <p:cNvPr id="84" name="Group 83">
                <a:extLst>
                  <a:ext uri="{FF2B5EF4-FFF2-40B4-BE49-F238E27FC236}">
                    <a16:creationId xmlns:a16="http://schemas.microsoft.com/office/drawing/2014/main" id="{841BE267-55CD-42DF-A2BB-A8D497A713D9}"/>
                  </a:ext>
                </a:extLst>
              </p:cNvPr>
              <p:cNvGrpSpPr/>
              <p:nvPr/>
            </p:nvGrpSpPr>
            <p:grpSpPr>
              <a:xfrm>
                <a:off x="4742386" y="1955350"/>
                <a:ext cx="2707225" cy="3131141"/>
                <a:chOff x="838199" y="1955350"/>
                <a:chExt cx="2707225" cy="3131141"/>
              </a:xfrm>
            </p:grpSpPr>
            <p:sp>
              <p:nvSpPr>
                <p:cNvPr id="105" name="Rectangle 104">
                  <a:extLst>
                    <a:ext uri="{FF2B5EF4-FFF2-40B4-BE49-F238E27FC236}">
                      <a16:creationId xmlns:a16="http://schemas.microsoft.com/office/drawing/2014/main" id="{E37FA3E6-75F0-4A8C-8136-29C839490826}"/>
                    </a:ext>
                  </a:extLst>
                </p:cNvPr>
                <p:cNvSpPr/>
                <p:nvPr/>
              </p:nvSpPr>
              <p:spPr>
                <a:xfrm>
                  <a:off x="838199" y="1955350"/>
                  <a:ext cx="2707225" cy="3131141"/>
                </a:xfrm>
                <a:prstGeom prst="rect">
                  <a:avLst/>
                </a:prstGeom>
                <a:gradFill>
                  <a:gsLst>
                    <a:gs pos="2000">
                      <a:schemeClr val="bg1">
                        <a:lumMod val="95000"/>
                        <a:alpha val="63000"/>
                      </a:schemeClr>
                    </a:gs>
                    <a:gs pos="100000">
                      <a:schemeClr val="bg2">
                        <a:alpha val="4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a:extLst>
                    <a:ext uri="{FF2B5EF4-FFF2-40B4-BE49-F238E27FC236}">
                      <a16:creationId xmlns:a16="http://schemas.microsoft.com/office/drawing/2014/main" id="{7C75B6AD-506B-4838-A070-0A26685E3D00}"/>
                    </a:ext>
                  </a:extLst>
                </p:cNvPr>
                <p:cNvSpPr/>
                <p:nvPr/>
              </p:nvSpPr>
              <p:spPr>
                <a:xfrm>
                  <a:off x="838199" y="1955350"/>
                  <a:ext cx="2707225" cy="3131141"/>
                </a:xfrm>
                <a:prstGeom prst="rect">
                  <a:avLst/>
                </a:prstGeom>
                <a:gradFill flip="none" rotWithShape="1">
                  <a:gsLst>
                    <a:gs pos="2000">
                      <a:schemeClr val="bg2">
                        <a:alpha val="0"/>
                      </a:schemeClr>
                    </a:gs>
                    <a:gs pos="100000">
                      <a:schemeClr val="bg1">
                        <a:alpha val="73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17F181E3-7E71-4D63-8E3F-74927B1218F7}"/>
                  </a:ext>
                </a:extLst>
              </p:cNvPr>
              <p:cNvGrpSpPr/>
              <p:nvPr/>
            </p:nvGrpSpPr>
            <p:grpSpPr>
              <a:xfrm>
                <a:off x="5034867" y="2215150"/>
                <a:ext cx="2122262" cy="2611540"/>
                <a:chOff x="5034867" y="2070028"/>
                <a:chExt cx="2122262" cy="2611540"/>
              </a:xfrm>
            </p:grpSpPr>
            <p:grpSp>
              <p:nvGrpSpPr>
                <p:cNvPr id="3" name="Group 2">
                  <a:extLst>
                    <a:ext uri="{FF2B5EF4-FFF2-40B4-BE49-F238E27FC236}">
                      <a16:creationId xmlns:a16="http://schemas.microsoft.com/office/drawing/2014/main" id="{A773C4C4-A441-4DDA-8991-183B5EE1F047}"/>
                    </a:ext>
                  </a:extLst>
                </p:cNvPr>
                <p:cNvGrpSpPr/>
                <p:nvPr/>
              </p:nvGrpSpPr>
              <p:grpSpPr>
                <a:xfrm>
                  <a:off x="5225366" y="2070028"/>
                  <a:ext cx="1741264" cy="1368830"/>
                  <a:chOff x="5225367" y="2019343"/>
                  <a:chExt cx="1741264" cy="1368830"/>
                </a:xfrm>
              </p:grpSpPr>
              <p:sp>
                <p:nvSpPr>
                  <p:cNvPr id="56" name="Freeform 11">
                    <a:extLst>
                      <a:ext uri="{FF2B5EF4-FFF2-40B4-BE49-F238E27FC236}">
                        <a16:creationId xmlns:a16="http://schemas.microsoft.com/office/drawing/2014/main" id="{81AA27F7-3BD4-44FD-96DB-D0632EE5972A}"/>
                      </a:ext>
                    </a:extLst>
                  </p:cNvPr>
                  <p:cNvSpPr>
                    <a:spLocks/>
                  </p:cNvSpPr>
                  <p:nvPr/>
                </p:nvSpPr>
                <p:spPr bwMode="auto">
                  <a:xfrm>
                    <a:off x="5918389" y="22383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57" name="Oval 56">
                    <a:extLst>
                      <a:ext uri="{FF2B5EF4-FFF2-40B4-BE49-F238E27FC236}">
                        <a16:creationId xmlns:a16="http://schemas.microsoft.com/office/drawing/2014/main" id="{3A6C9131-8AD4-4AF7-B2A3-E77747381FA0}"/>
                      </a:ext>
                    </a:extLst>
                  </p:cNvPr>
                  <p:cNvSpPr/>
                  <p:nvPr/>
                </p:nvSpPr>
                <p:spPr>
                  <a:xfrm rot="10800000">
                    <a:off x="5731054"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F74412B8-82FB-406F-A5EF-40F7133CAB3E}"/>
                      </a:ext>
                    </a:extLst>
                  </p:cNvPr>
                  <p:cNvGrpSpPr/>
                  <p:nvPr/>
                </p:nvGrpSpPr>
                <p:grpSpPr>
                  <a:xfrm>
                    <a:off x="5225367" y="2840838"/>
                    <a:ext cx="1741264" cy="547335"/>
                    <a:chOff x="1230537" y="2423885"/>
                    <a:chExt cx="1741264" cy="547335"/>
                  </a:xfrm>
                </p:grpSpPr>
                <p:sp>
                  <p:nvSpPr>
                    <p:cNvPr id="54" name="TextBox 53">
                      <a:extLst>
                        <a:ext uri="{FF2B5EF4-FFF2-40B4-BE49-F238E27FC236}">
                          <a16:creationId xmlns:a16="http://schemas.microsoft.com/office/drawing/2014/main" id="{3A3B4915-2802-46F5-B894-368D2AC8BE8C}"/>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55" name="TextBox 54">
                      <a:extLst>
                        <a:ext uri="{FF2B5EF4-FFF2-40B4-BE49-F238E27FC236}">
                          <a16:creationId xmlns:a16="http://schemas.microsoft.com/office/drawing/2014/main" id="{74958718-71DB-46D1-97E7-A18FB91B39CA}"/>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sp>
              <p:nvSpPr>
                <p:cNvPr id="111" name="TextBox 110">
                  <a:extLst>
                    <a:ext uri="{FF2B5EF4-FFF2-40B4-BE49-F238E27FC236}">
                      <a16:creationId xmlns:a16="http://schemas.microsoft.com/office/drawing/2014/main" id="{84E915C1-4930-4F60-92A5-A3B5D8B5D521}"/>
                    </a:ext>
                  </a:extLst>
                </p:cNvPr>
                <p:cNvSpPr txBox="1"/>
                <p:nvPr/>
              </p:nvSpPr>
              <p:spPr>
                <a:xfrm>
                  <a:off x="5034867" y="3768498"/>
                  <a:ext cx="2122262" cy="913070"/>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cxnSp>
              <p:nvCxnSpPr>
                <p:cNvPr id="113" name="Straight Connector 112">
                  <a:extLst>
                    <a:ext uri="{FF2B5EF4-FFF2-40B4-BE49-F238E27FC236}">
                      <a16:creationId xmlns:a16="http://schemas.microsoft.com/office/drawing/2014/main" id="{1FBE18AA-FACE-41E4-B709-F27FC7305CCA}"/>
                    </a:ext>
                  </a:extLst>
                </p:cNvPr>
                <p:cNvCxnSpPr>
                  <a:cxnSpLocks/>
                </p:cNvCxnSpPr>
                <p:nvPr/>
              </p:nvCxnSpPr>
              <p:spPr>
                <a:xfrm>
                  <a:off x="5225366" y="3590134"/>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9" name="Group 18">
              <a:extLst>
                <a:ext uri="{FF2B5EF4-FFF2-40B4-BE49-F238E27FC236}">
                  <a16:creationId xmlns:a16="http://schemas.microsoft.com/office/drawing/2014/main" id="{339AF23B-C1DB-4EE9-AE7C-B95C04D24FA9}"/>
                </a:ext>
              </a:extLst>
            </p:cNvPr>
            <p:cNvGrpSpPr/>
            <p:nvPr/>
          </p:nvGrpSpPr>
          <p:grpSpPr>
            <a:xfrm>
              <a:off x="7978919" y="1955350"/>
              <a:ext cx="2707225" cy="3131141"/>
              <a:chOff x="8646575" y="1955350"/>
              <a:chExt cx="2707225" cy="3131141"/>
            </a:xfrm>
          </p:grpSpPr>
          <p:grpSp>
            <p:nvGrpSpPr>
              <p:cNvPr id="107" name="Group 106">
                <a:extLst>
                  <a:ext uri="{FF2B5EF4-FFF2-40B4-BE49-F238E27FC236}">
                    <a16:creationId xmlns:a16="http://schemas.microsoft.com/office/drawing/2014/main" id="{585E3D0A-C65D-4A07-A5B6-90F994603842}"/>
                  </a:ext>
                </a:extLst>
              </p:cNvPr>
              <p:cNvGrpSpPr/>
              <p:nvPr/>
            </p:nvGrpSpPr>
            <p:grpSpPr>
              <a:xfrm>
                <a:off x="8646575" y="1955350"/>
                <a:ext cx="2707225" cy="3131141"/>
                <a:chOff x="838199" y="1955350"/>
                <a:chExt cx="2707225" cy="3131141"/>
              </a:xfrm>
            </p:grpSpPr>
            <p:sp>
              <p:nvSpPr>
                <p:cNvPr id="108" name="Rectangle 107">
                  <a:extLst>
                    <a:ext uri="{FF2B5EF4-FFF2-40B4-BE49-F238E27FC236}">
                      <a16:creationId xmlns:a16="http://schemas.microsoft.com/office/drawing/2014/main" id="{601CE141-F562-4963-A951-D2D554515755}"/>
                    </a:ext>
                  </a:extLst>
                </p:cNvPr>
                <p:cNvSpPr/>
                <p:nvPr/>
              </p:nvSpPr>
              <p:spPr>
                <a:xfrm>
                  <a:off x="838199" y="1955350"/>
                  <a:ext cx="2707225" cy="3131141"/>
                </a:xfrm>
                <a:prstGeom prst="rect">
                  <a:avLst/>
                </a:prstGeom>
                <a:gradFill>
                  <a:gsLst>
                    <a:gs pos="2000">
                      <a:schemeClr val="bg1">
                        <a:lumMod val="95000"/>
                        <a:alpha val="63000"/>
                      </a:schemeClr>
                    </a:gs>
                    <a:gs pos="100000">
                      <a:schemeClr val="bg2">
                        <a:alpha val="4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3AA4FB7C-DA32-4E46-B015-22EE0CA67ECE}"/>
                    </a:ext>
                  </a:extLst>
                </p:cNvPr>
                <p:cNvSpPr/>
                <p:nvPr/>
              </p:nvSpPr>
              <p:spPr>
                <a:xfrm>
                  <a:off x="838199" y="1955350"/>
                  <a:ext cx="2707225" cy="3131141"/>
                </a:xfrm>
                <a:prstGeom prst="rect">
                  <a:avLst/>
                </a:prstGeom>
                <a:gradFill flip="none" rotWithShape="1">
                  <a:gsLst>
                    <a:gs pos="2000">
                      <a:schemeClr val="bg2">
                        <a:alpha val="0"/>
                      </a:schemeClr>
                    </a:gs>
                    <a:gs pos="100000">
                      <a:schemeClr val="bg1">
                        <a:alpha val="73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ABAE46AE-F49A-4B11-8E80-EF9143B609C1}"/>
                  </a:ext>
                </a:extLst>
              </p:cNvPr>
              <p:cNvGrpSpPr/>
              <p:nvPr/>
            </p:nvGrpSpPr>
            <p:grpSpPr>
              <a:xfrm>
                <a:off x="8939056" y="2215150"/>
                <a:ext cx="2122262" cy="2611540"/>
                <a:chOff x="8939056" y="2070028"/>
                <a:chExt cx="2122262" cy="2611540"/>
              </a:xfrm>
            </p:grpSpPr>
            <p:grpSp>
              <p:nvGrpSpPr>
                <p:cNvPr id="6" name="Group 5">
                  <a:extLst>
                    <a:ext uri="{FF2B5EF4-FFF2-40B4-BE49-F238E27FC236}">
                      <a16:creationId xmlns:a16="http://schemas.microsoft.com/office/drawing/2014/main" id="{966AC017-BB2D-4064-A992-8DA1D4D5D225}"/>
                    </a:ext>
                  </a:extLst>
                </p:cNvPr>
                <p:cNvGrpSpPr/>
                <p:nvPr/>
              </p:nvGrpSpPr>
              <p:grpSpPr>
                <a:xfrm>
                  <a:off x="9129555" y="2070028"/>
                  <a:ext cx="1741264" cy="1368830"/>
                  <a:chOff x="9368935" y="2019343"/>
                  <a:chExt cx="1741264" cy="1368830"/>
                </a:xfrm>
              </p:grpSpPr>
              <p:sp>
                <p:nvSpPr>
                  <p:cNvPr id="34" name="AutoShape 9">
                    <a:extLst>
                      <a:ext uri="{FF2B5EF4-FFF2-40B4-BE49-F238E27FC236}">
                        <a16:creationId xmlns:a16="http://schemas.microsoft.com/office/drawing/2014/main" id="{0B0E677E-AEC2-46A4-92C7-5DCF872F9CC1}"/>
                      </a:ext>
                    </a:extLst>
                  </p:cNvPr>
                  <p:cNvSpPr>
                    <a:spLocks/>
                  </p:cNvSpPr>
                  <p:nvPr/>
                </p:nvSpPr>
                <p:spPr bwMode="auto">
                  <a:xfrm>
                    <a:off x="10081852" y="22199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51" name="Oval 50">
                    <a:extLst>
                      <a:ext uri="{FF2B5EF4-FFF2-40B4-BE49-F238E27FC236}">
                        <a16:creationId xmlns:a16="http://schemas.microsoft.com/office/drawing/2014/main" id="{F9A25048-2640-445F-9C8D-A0C0EDE963B6}"/>
                      </a:ext>
                    </a:extLst>
                  </p:cNvPr>
                  <p:cNvSpPr/>
                  <p:nvPr/>
                </p:nvSpPr>
                <p:spPr>
                  <a:xfrm>
                    <a:off x="9874622"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BD3FC1D0-60A4-456E-B0C8-A6CD630EE31C}"/>
                      </a:ext>
                    </a:extLst>
                  </p:cNvPr>
                  <p:cNvGrpSpPr/>
                  <p:nvPr/>
                </p:nvGrpSpPr>
                <p:grpSpPr>
                  <a:xfrm>
                    <a:off x="9368935" y="2840838"/>
                    <a:ext cx="1741264" cy="547335"/>
                    <a:chOff x="1230537" y="2423885"/>
                    <a:chExt cx="1741264" cy="547335"/>
                  </a:xfrm>
                </p:grpSpPr>
                <p:sp>
                  <p:nvSpPr>
                    <p:cNvPr id="32" name="TextBox 31">
                      <a:extLst>
                        <a:ext uri="{FF2B5EF4-FFF2-40B4-BE49-F238E27FC236}">
                          <a16:creationId xmlns:a16="http://schemas.microsoft.com/office/drawing/2014/main" id="{78018BE9-564F-4C6B-B724-F2741D404880}"/>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33" name="TextBox 32">
                      <a:extLst>
                        <a:ext uri="{FF2B5EF4-FFF2-40B4-BE49-F238E27FC236}">
                          <a16:creationId xmlns:a16="http://schemas.microsoft.com/office/drawing/2014/main" id="{58B1493E-5A06-402B-9560-86AB2910ED29}"/>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sp>
              <p:nvSpPr>
                <p:cNvPr id="112" name="TextBox 111">
                  <a:extLst>
                    <a:ext uri="{FF2B5EF4-FFF2-40B4-BE49-F238E27FC236}">
                      <a16:creationId xmlns:a16="http://schemas.microsoft.com/office/drawing/2014/main" id="{B71C69B6-60EA-4B61-B1F5-866E2473DFE1}"/>
                    </a:ext>
                  </a:extLst>
                </p:cNvPr>
                <p:cNvSpPr txBox="1"/>
                <p:nvPr/>
              </p:nvSpPr>
              <p:spPr>
                <a:xfrm>
                  <a:off x="8939056" y="3768498"/>
                  <a:ext cx="2122262" cy="913070"/>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cxnSp>
              <p:nvCxnSpPr>
                <p:cNvPr id="114" name="Straight Connector 113">
                  <a:extLst>
                    <a:ext uri="{FF2B5EF4-FFF2-40B4-BE49-F238E27FC236}">
                      <a16:creationId xmlns:a16="http://schemas.microsoft.com/office/drawing/2014/main" id="{A10B4C22-9C09-4E56-B1E0-E7290A16774B}"/>
                    </a:ext>
                  </a:extLst>
                </p:cNvPr>
                <p:cNvCxnSpPr>
                  <a:cxnSpLocks/>
                </p:cNvCxnSpPr>
                <p:nvPr/>
              </p:nvCxnSpPr>
              <p:spPr>
                <a:xfrm>
                  <a:off x="9129555" y="3590134"/>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16533959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366F703E-8D9B-44CE-AB70-4EA71E4451AF}"/>
              </a:ext>
            </a:extLst>
          </p:cNvPr>
          <p:cNvSpPr>
            <a:spLocks noChangeAspect="1" noChangeArrowheads="1" noTextEdit="1"/>
          </p:cNvSpPr>
          <p:nvPr/>
        </p:nvSpPr>
        <p:spPr bwMode="auto">
          <a:xfrm>
            <a:off x="0" y="6350"/>
            <a:ext cx="121920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EC1844B8-CDA1-48CA-B21E-C5C2BDC042FA}"/>
              </a:ext>
            </a:extLst>
          </p:cNvPr>
          <p:cNvSpPr>
            <a:spLocks/>
          </p:cNvSpPr>
          <p:nvPr/>
        </p:nvSpPr>
        <p:spPr bwMode="auto">
          <a:xfrm>
            <a:off x="3175" y="822325"/>
            <a:ext cx="12188825" cy="6027738"/>
          </a:xfrm>
          <a:custGeom>
            <a:avLst/>
            <a:gdLst>
              <a:gd name="T0" fmla="*/ 0 w 5120"/>
              <a:gd name="T1" fmla="*/ 2536 h 2536"/>
              <a:gd name="T2" fmla="*/ 0 w 5120"/>
              <a:gd name="T3" fmla="*/ 871 h 2536"/>
              <a:gd name="T4" fmla="*/ 5120 w 5120"/>
              <a:gd name="T5" fmla="*/ 1140 h 2536"/>
              <a:gd name="T6" fmla="*/ 5120 w 5120"/>
              <a:gd name="T7" fmla="*/ 2536 h 2536"/>
              <a:gd name="T8" fmla="*/ 0 w 5120"/>
              <a:gd name="T9" fmla="*/ 2536 h 2536"/>
            </a:gdLst>
            <a:ahLst/>
            <a:cxnLst>
              <a:cxn ang="0">
                <a:pos x="T0" y="T1"/>
              </a:cxn>
              <a:cxn ang="0">
                <a:pos x="T2" y="T3"/>
              </a:cxn>
              <a:cxn ang="0">
                <a:pos x="T4" y="T5"/>
              </a:cxn>
              <a:cxn ang="0">
                <a:pos x="T6" y="T7"/>
              </a:cxn>
              <a:cxn ang="0">
                <a:pos x="T8" y="T9"/>
              </a:cxn>
            </a:cxnLst>
            <a:rect l="0" t="0" r="r" b="b"/>
            <a:pathLst>
              <a:path w="5120" h="2536">
                <a:moveTo>
                  <a:pt x="0" y="2536"/>
                </a:moveTo>
                <a:cubicBezTo>
                  <a:pt x="0" y="871"/>
                  <a:pt x="0" y="871"/>
                  <a:pt x="0" y="871"/>
                </a:cubicBezTo>
                <a:cubicBezTo>
                  <a:pt x="1849" y="0"/>
                  <a:pt x="3263" y="2293"/>
                  <a:pt x="5120" y="1140"/>
                </a:cubicBezTo>
                <a:cubicBezTo>
                  <a:pt x="5120" y="2536"/>
                  <a:pt x="5120" y="2536"/>
                  <a:pt x="5120" y="2536"/>
                </a:cubicBezTo>
                <a:lnTo>
                  <a:pt x="0" y="2536"/>
                </a:lnTo>
                <a:close/>
              </a:path>
            </a:pathLst>
          </a:custGeom>
          <a:gradFill>
            <a:gsLst>
              <a:gs pos="2000">
                <a:schemeClr val="tx2">
                  <a:alpha val="0"/>
                </a:schemeClr>
              </a:gs>
              <a:gs pos="100000">
                <a:schemeClr val="bg1">
                  <a:lumMod val="75000"/>
                  <a:alpha val="4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FFD6C6C9-DCBD-40F9-B6B7-0BB6EEEBB5F4}"/>
              </a:ext>
            </a:extLst>
          </p:cNvPr>
          <p:cNvSpPr>
            <a:spLocks/>
          </p:cNvSpPr>
          <p:nvPr/>
        </p:nvSpPr>
        <p:spPr bwMode="auto">
          <a:xfrm>
            <a:off x="6169025" y="2462213"/>
            <a:ext cx="6022975" cy="2347913"/>
          </a:xfrm>
          <a:custGeom>
            <a:avLst/>
            <a:gdLst>
              <a:gd name="T0" fmla="*/ 0 w 2530"/>
              <a:gd name="T1" fmla="*/ 393 h 988"/>
              <a:gd name="T2" fmla="*/ 1 w 2530"/>
              <a:gd name="T3" fmla="*/ 394 h 988"/>
              <a:gd name="T4" fmla="*/ 2530 w 2530"/>
              <a:gd name="T5" fmla="*/ 0 h 988"/>
              <a:gd name="T6" fmla="*/ 2530 w 2530"/>
              <a:gd name="T7" fmla="*/ 409 h 988"/>
              <a:gd name="T8" fmla="*/ 0 w 2530"/>
              <a:gd name="T9" fmla="*/ 393 h 988"/>
            </a:gdLst>
            <a:ahLst/>
            <a:cxnLst>
              <a:cxn ang="0">
                <a:pos x="T0" y="T1"/>
              </a:cxn>
              <a:cxn ang="0">
                <a:pos x="T2" y="T3"/>
              </a:cxn>
              <a:cxn ang="0">
                <a:pos x="T4" y="T5"/>
              </a:cxn>
              <a:cxn ang="0">
                <a:pos x="T6" y="T7"/>
              </a:cxn>
              <a:cxn ang="0">
                <a:pos x="T8" y="T9"/>
              </a:cxn>
            </a:cxnLst>
            <a:rect l="0" t="0" r="r" b="b"/>
            <a:pathLst>
              <a:path w="2530" h="988">
                <a:moveTo>
                  <a:pt x="0" y="393"/>
                </a:moveTo>
                <a:cubicBezTo>
                  <a:pt x="1" y="394"/>
                  <a:pt x="1" y="394"/>
                  <a:pt x="1" y="394"/>
                </a:cubicBezTo>
                <a:cubicBezTo>
                  <a:pt x="1" y="394"/>
                  <a:pt x="1819" y="988"/>
                  <a:pt x="2530" y="0"/>
                </a:cubicBezTo>
                <a:cubicBezTo>
                  <a:pt x="2530" y="409"/>
                  <a:pt x="2530" y="409"/>
                  <a:pt x="2530" y="409"/>
                </a:cubicBezTo>
                <a:cubicBezTo>
                  <a:pt x="1585" y="986"/>
                  <a:pt x="806" y="708"/>
                  <a:pt x="0" y="393"/>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C5C5C22B-AA5C-4EB1-8F60-65BDB45DCFDB}"/>
              </a:ext>
            </a:extLst>
          </p:cNvPr>
          <p:cNvSpPr>
            <a:spLocks/>
          </p:cNvSpPr>
          <p:nvPr/>
        </p:nvSpPr>
        <p:spPr bwMode="auto">
          <a:xfrm>
            <a:off x="3175" y="1943100"/>
            <a:ext cx="6048375" cy="1757363"/>
          </a:xfrm>
          <a:custGeom>
            <a:avLst/>
            <a:gdLst>
              <a:gd name="T0" fmla="*/ 2541 w 2541"/>
              <a:gd name="T1" fmla="*/ 678 h 739"/>
              <a:gd name="T2" fmla="*/ 0 w 2541"/>
              <a:gd name="T3" fmla="*/ 739 h 739"/>
              <a:gd name="T4" fmla="*/ 0 w 2541"/>
              <a:gd name="T5" fmla="*/ 444 h 739"/>
              <a:gd name="T6" fmla="*/ 2541 w 2541"/>
              <a:gd name="T7" fmla="*/ 678 h 739"/>
            </a:gdLst>
            <a:ahLst/>
            <a:cxnLst>
              <a:cxn ang="0">
                <a:pos x="T0" y="T1"/>
              </a:cxn>
              <a:cxn ang="0">
                <a:pos x="T2" y="T3"/>
              </a:cxn>
              <a:cxn ang="0">
                <a:pos x="T4" y="T5"/>
              </a:cxn>
              <a:cxn ang="0">
                <a:pos x="T6" y="T7"/>
              </a:cxn>
            </a:cxnLst>
            <a:rect l="0" t="0" r="r" b="b"/>
            <a:pathLst>
              <a:path w="2541" h="739">
                <a:moveTo>
                  <a:pt x="2541" y="678"/>
                </a:moveTo>
                <a:cubicBezTo>
                  <a:pt x="2532" y="675"/>
                  <a:pt x="933" y="99"/>
                  <a:pt x="0" y="739"/>
                </a:cubicBezTo>
                <a:cubicBezTo>
                  <a:pt x="0" y="444"/>
                  <a:pt x="0" y="444"/>
                  <a:pt x="0" y="444"/>
                </a:cubicBezTo>
                <a:cubicBezTo>
                  <a:pt x="936" y="0"/>
                  <a:pt x="1749" y="360"/>
                  <a:pt x="2541" y="67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406D0855-583C-40FF-B9E9-8054A8733129}"/>
              </a:ext>
            </a:extLst>
          </p:cNvPr>
          <p:cNvPicPr>
            <a:picLocks noChangeAspect="1"/>
          </p:cNvPicPr>
          <p:nvPr/>
        </p:nvPicPr>
        <p:blipFill>
          <a:blip r:embed="rId3"/>
          <a:stretch>
            <a:fillRect/>
          </a:stretch>
        </p:blipFill>
        <p:spPr>
          <a:xfrm>
            <a:off x="6819900" y="1378974"/>
            <a:ext cx="3200400" cy="1699752"/>
          </a:xfrm>
          <a:prstGeom prst="rect">
            <a:avLst/>
          </a:prstGeom>
        </p:spPr>
      </p:pic>
      <p:grpSp>
        <p:nvGrpSpPr>
          <p:cNvPr id="12" name="Group 11">
            <a:extLst>
              <a:ext uri="{FF2B5EF4-FFF2-40B4-BE49-F238E27FC236}">
                <a16:creationId xmlns:a16="http://schemas.microsoft.com/office/drawing/2014/main" id="{97B1F35D-1ABB-4D7F-A4C8-92787DF8103D}"/>
              </a:ext>
            </a:extLst>
          </p:cNvPr>
          <p:cNvGrpSpPr/>
          <p:nvPr/>
        </p:nvGrpSpPr>
        <p:grpSpPr>
          <a:xfrm>
            <a:off x="936377" y="4236090"/>
            <a:ext cx="5232648" cy="1340798"/>
            <a:chOff x="936377" y="4102740"/>
            <a:chExt cx="5232648" cy="1340798"/>
          </a:xfrm>
        </p:grpSpPr>
        <p:sp>
          <p:nvSpPr>
            <p:cNvPr id="13" name="TextBox 12">
              <a:extLst>
                <a:ext uri="{FF2B5EF4-FFF2-40B4-BE49-F238E27FC236}">
                  <a16:creationId xmlns:a16="http://schemas.microsoft.com/office/drawing/2014/main" id="{32981DFF-4868-41A5-924C-3BAFA166E84E}"/>
                </a:ext>
              </a:extLst>
            </p:cNvPr>
            <p:cNvSpPr txBox="1"/>
            <p:nvPr/>
          </p:nvSpPr>
          <p:spPr>
            <a:xfrm>
              <a:off x="936377" y="4102740"/>
              <a:ext cx="5232648" cy="1246495"/>
            </a:xfrm>
            <a:prstGeom prst="rect">
              <a:avLst/>
            </a:prstGeom>
            <a:noFill/>
          </p:spPr>
          <p:txBody>
            <a:bodyPr wrap="square" rtlCol="0">
              <a:spAutoFit/>
            </a:bodyPr>
            <a:lstStyle/>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BUSINESS</a:t>
              </a:r>
            </a:p>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11" name="Rectangle 10">
              <a:extLst>
                <a:ext uri="{FF2B5EF4-FFF2-40B4-BE49-F238E27FC236}">
                  <a16:creationId xmlns:a16="http://schemas.microsoft.com/office/drawing/2014/main" id="{961B1C0F-8B80-4C7A-ACC5-E13CAF1FF6A2}"/>
                </a:ext>
              </a:extLst>
            </p:cNvPr>
            <p:cNvSpPr/>
            <p:nvPr/>
          </p:nvSpPr>
          <p:spPr>
            <a:xfrm>
              <a:off x="1057274" y="5329238"/>
              <a:ext cx="84772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Picture Placeholder 2">
            <a:extLst>
              <a:ext uri="{FF2B5EF4-FFF2-40B4-BE49-F238E27FC236}">
                <a16:creationId xmlns:a16="http://schemas.microsoft.com/office/drawing/2014/main" id="{46F6B1BC-7AB3-454E-A0DC-54FEC80B8E59}"/>
              </a:ext>
            </a:extLst>
          </p:cNvPr>
          <p:cNvSpPr>
            <a:spLocks noGrp="1"/>
          </p:cNvSpPr>
          <p:nvPr>
            <p:ph type="pic" sz="quarter" idx="14"/>
          </p:nvPr>
        </p:nvSpPr>
        <p:spPr/>
      </p:sp>
    </p:spTree>
    <p:extLst>
      <p:ext uri="{BB962C8B-B14F-4D97-AF65-F5344CB8AC3E}">
        <p14:creationId xmlns:p14="http://schemas.microsoft.com/office/powerpoint/2010/main" val="1056629551"/>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7</a:t>
            </a:fld>
            <a:endParaRPr lang="en-US" dirty="0"/>
          </a:p>
        </p:txBody>
      </p:sp>
      <p:sp>
        <p:nvSpPr>
          <p:cNvPr id="4" name="Title 3">
            <a:extLst>
              <a:ext uri="{FF2B5EF4-FFF2-40B4-BE49-F238E27FC236}">
                <a16:creationId xmlns:a16="http://schemas.microsoft.com/office/drawing/2014/main" id="{E2F4C73F-0BA6-4EA1-A9BD-E11876A48C24}"/>
              </a:ext>
            </a:extLst>
          </p:cNvPr>
          <p:cNvSpPr>
            <a:spLocks noGrp="1"/>
          </p:cNvSpPr>
          <p:nvPr>
            <p:ph type="title"/>
          </p:nvPr>
        </p:nvSpPr>
        <p:spPr/>
        <p:txBody>
          <a:bodyPr/>
          <a:lstStyle/>
          <a:p>
            <a:r>
              <a:rPr lang="en-US" b="1" dirty="0">
                <a:solidFill>
                  <a:schemeClr val="tx2"/>
                </a:solidFill>
                <a:latin typeface="Open Sans "/>
              </a:rPr>
              <a:t>Timeline</a:t>
            </a:r>
          </a:p>
        </p:txBody>
      </p:sp>
      <p:sp>
        <p:nvSpPr>
          <p:cNvPr id="5" name="Text Placeholder 4">
            <a:extLst>
              <a:ext uri="{FF2B5EF4-FFF2-40B4-BE49-F238E27FC236}">
                <a16:creationId xmlns:a16="http://schemas.microsoft.com/office/drawing/2014/main" id="{CE9F02F5-C79E-40D0-8395-4951728B762B}"/>
              </a:ext>
            </a:extLst>
          </p:cNvPr>
          <p:cNvSpPr>
            <a:spLocks noGrp="1"/>
          </p:cNvSpPr>
          <p:nvPr>
            <p:ph type="body" sz="quarter" idx="12"/>
          </p:nvPr>
        </p:nvSpPr>
        <p:spPr/>
        <p:txBody>
          <a:bodyPr/>
          <a:lstStyle/>
          <a:p>
            <a:r>
              <a:rPr lang="en-US" dirty="0">
                <a:solidFill>
                  <a:schemeClr val="bg1">
                    <a:lumMod val="50000"/>
                  </a:schemeClr>
                </a:solidFill>
              </a:rPr>
              <a:t>Lorem ipsum your title here some text so</a:t>
            </a:r>
            <a:endParaRPr lang="en-US" dirty="0"/>
          </a:p>
        </p:txBody>
      </p:sp>
      <p:grpSp>
        <p:nvGrpSpPr>
          <p:cNvPr id="24" name="Group 23">
            <a:extLst>
              <a:ext uri="{FF2B5EF4-FFF2-40B4-BE49-F238E27FC236}">
                <a16:creationId xmlns:a16="http://schemas.microsoft.com/office/drawing/2014/main" id="{CDBDC136-77CA-4ED0-AA4E-B1934B029298}"/>
              </a:ext>
            </a:extLst>
          </p:cNvPr>
          <p:cNvGrpSpPr/>
          <p:nvPr/>
        </p:nvGrpSpPr>
        <p:grpSpPr>
          <a:xfrm>
            <a:off x="838200" y="3508037"/>
            <a:ext cx="10515600" cy="715553"/>
            <a:chOff x="838200" y="3248575"/>
            <a:chExt cx="10515600" cy="715553"/>
          </a:xfrm>
          <a:solidFill>
            <a:schemeClr val="accent3"/>
          </a:solidFill>
        </p:grpSpPr>
        <p:grpSp>
          <p:nvGrpSpPr>
            <p:cNvPr id="90" name="Group 89">
              <a:extLst>
                <a:ext uri="{FF2B5EF4-FFF2-40B4-BE49-F238E27FC236}">
                  <a16:creationId xmlns:a16="http://schemas.microsoft.com/office/drawing/2014/main" id="{5C7ECD6F-515D-4E09-B47D-845768A8BF66}"/>
                </a:ext>
              </a:extLst>
            </p:cNvPr>
            <p:cNvGrpSpPr/>
            <p:nvPr/>
          </p:nvGrpSpPr>
          <p:grpSpPr>
            <a:xfrm>
              <a:off x="838200" y="3248575"/>
              <a:ext cx="2228465" cy="715553"/>
              <a:chOff x="838200" y="3248575"/>
              <a:chExt cx="2228465" cy="715553"/>
            </a:xfrm>
            <a:grpFill/>
          </p:grpSpPr>
          <p:sp>
            <p:nvSpPr>
              <p:cNvPr id="103" name="Freeform: Shape 102">
                <a:extLst>
                  <a:ext uri="{FF2B5EF4-FFF2-40B4-BE49-F238E27FC236}">
                    <a16:creationId xmlns:a16="http://schemas.microsoft.com/office/drawing/2014/main" id="{B5272ED2-6CE8-4129-BDEB-C13D701AECEB}"/>
                  </a:ext>
                </a:extLst>
              </p:cNvPr>
              <p:cNvSpPr/>
              <p:nvPr/>
            </p:nvSpPr>
            <p:spPr>
              <a:xfrm>
                <a:off x="838200"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04996258-C732-4793-8A07-0CF400C36213}"/>
                  </a:ext>
                </a:extLst>
              </p:cNvPr>
              <p:cNvSpPr txBox="1"/>
              <p:nvPr/>
            </p:nvSpPr>
            <p:spPr>
              <a:xfrm>
                <a:off x="1466466"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2008</a:t>
                </a:r>
              </a:p>
            </p:txBody>
          </p:sp>
        </p:grpSp>
        <p:grpSp>
          <p:nvGrpSpPr>
            <p:cNvPr id="91" name="Group 90">
              <a:extLst>
                <a:ext uri="{FF2B5EF4-FFF2-40B4-BE49-F238E27FC236}">
                  <a16:creationId xmlns:a16="http://schemas.microsoft.com/office/drawing/2014/main" id="{543EDC90-96E9-4203-A9F9-6731550529A2}"/>
                </a:ext>
              </a:extLst>
            </p:cNvPr>
            <p:cNvGrpSpPr/>
            <p:nvPr/>
          </p:nvGrpSpPr>
          <p:grpSpPr>
            <a:xfrm>
              <a:off x="2909984" y="3248575"/>
              <a:ext cx="2228465" cy="715553"/>
              <a:chOff x="2909984" y="3248575"/>
              <a:chExt cx="2228465" cy="715553"/>
            </a:xfrm>
            <a:grpFill/>
          </p:grpSpPr>
          <p:sp>
            <p:nvSpPr>
              <p:cNvPr id="101" name="Freeform: Shape 100">
                <a:extLst>
                  <a:ext uri="{FF2B5EF4-FFF2-40B4-BE49-F238E27FC236}">
                    <a16:creationId xmlns:a16="http://schemas.microsoft.com/office/drawing/2014/main" id="{E6486B65-6089-4BC9-86C7-5D0A6C909C89}"/>
                  </a:ext>
                </a:extLst>
              </p:cNvPr>
              <p:cNvSpPr/>
              <p:nvPr/>
            </p:nvSpPr>
            <p:spPr>
              <a:xfrm>
                <a:off x="2909984"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extBox 101">
                <a:extLst>
                  <a:ext uri="{FF2B5EF4-FFF2-40B4-BE49-F238E27FC236}">
                    <a16:creationId xmlns:a16="http://schemas.microsoft.com/office/drawing/2014/main" id="{0059DC45-147C-4EB8-A050-000842FA8755}"/>
                  </a:ext>
                </a:extLst>
              </p:cNvPr>
              <p:cNvSpPr txBox="1"/>
              <p:nvPr/>
            </p:nvSpPr>
            <p:spPr>
              <a:xfrm>
                <a:off x="3538250"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2011</a:t>
                </a:r>
              </a:p>
            </p:txBody>
          </p:sp>
        </p:grpSp>
        <p:grpSp>
          <p:nvGrpSpPr>
            <p:cNvPr id="92" name="Group 91">
              <a:extLst>
                <a:ext uri="{FF2B5EF4-FFF2-40B4-BE49-F238E27FC236}">
                  <a16:creationId xmlns:a16="http://schemas.microsoft.com/office/drawing/2014/main" id="{F6DEA913-45AE-4B48-BA35-2590A0AC40E5}"/>
                </a:ext>
              </a:extLst>
            </p:cNvPr>
            <p:cNvGrpSpPr/>
            <p:nvPr/>
          </p:nvGrpSpPr>
          <p:grpSpPr>
            <a:xfrm>
              <a:off x="4981767" y="3248575"/>
              <a:ext cx="2228465" cy="715553"/>
              <a:chOff x="4981767" y="3248575"/>
              <a:chExt cx="2228465" cy="715553"/>
            </a:xfrm>
            <a:grpFill/>
          </p:grpSpPr>
          <p:sp>
            <p:nvSpPr>
              <p:cNvPr id="99" name="Freeform: Shape 98">
                <a:extLst>
                  <a:ext uri="{FF2B5EF4-FFF2-40B4-BE49-F238E27FC236}">
                    <a16:creationId xmlns:a16="http://schemas.microsoft.com/office/drawing/2014/main" id="{0B3EF53B-D77C-424B-A26A-4D562CCAF26D}"/>
                  </a:ext>
                </a:extLst>
              </p:cNvPr>
              <p:cNvSpPr/>
              <p:nvPr/>
            </p:nvSpPr>
            <p:spPr>
              <a:xfrm>
                <a:off x="4981767"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Box 99">
                <a:extLst>
                  <a:ext uri="{FF2B5EF4-FFF2-40B4-BE49-F238E27FC236}">
                    <a16:creationId xmlns:a16="http://schemas.microsoft.com/office/drawing/2014/main" id="{A2DB53AE-A5ED-40E0-B400-B78C3AB3F48E}"/>
                  </a:ext>
                </a:extLst>
              </p:cNvPr>
              <p:cNvSpPr txBox="1"/>
              <p:nvPr/>
            </p:nvSpPr>
            <p:spPr>
              <a:xfrm>
                <a:off x="5610033"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2013</a:t>
                </a:r>
              </a:p>
            </p:txBody>
          </p:sp>
        </p:grpSp>
        <p:grpSp>
          <p:nvGrpSpPr>
            <p:cNvPr id="93" name="Group 92">
              <a:extLst>
                <a:ext uri="{FF2B5EF4-FFF2-40B4-BE49-F238E27FC236}">
                  <a16:creationId xmlns:a16="http://schemas.microsoft.com/office/drawing/2014/main" id="{770108FF-3A33-4750-95EB-3000ABA2C5C0}"/>
                </a:ext>
              </a:extLst>
            </p:cNvPr>
            <p:cNvGrpSpPr/>
            <p:nvPr/>
          </p:nvGrpSpPr>
          <p:grpSpPr>
            <a:xfrm>
              <a:off x="7053551" y="3248575"/>
              <a:ext cx="2228465" cy="715553"/>
              <a:chOff x="7053551" y="3248575"/>
              <a:chExt cx="2228465" cy="715553"/>
            </a:xfrm>
            <a:grpFill/>
          </p:grpSpPr>
          <p:sp>
            <p:nvSpPr>
              <p:cNvPr id="97" name="Freeform: Shape 96">
                <a:extLst>
                  <a:ext uri="{FF2B5EF4-FFF2-40B4-BE49-F238E27FC236}">
                    <a16:creationId xmlns:a16="http://schemas.microsoft.com/office/drawing/2014/main" id="{EB9E5A33-466B-4796-95E6-36AEC4189827}"/>
                  </a:ext>
                </a:extLst>
              </p:cNvPr>
              <p:cNvSpPr/>
              <p:nvPr/>
            </p:nvSpPr>
            <p:spPr>
              <a:xfrm>
                <a:off x="7053551"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8E1BED8F-85C0-44AA-8E26-DFBAF926E271}"/>
                  </a:ext>
                </a:extLst>
              </p:cNvPr>
              <p:cNvSpPr txBox="1"/>
              <p:nvPr/>
            </p:nvSpPr>
            <p:spPr>
              <a:xfrm>
                <a:off x="7681815"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2014</a:t>
                </a:r>
              </a:p>
            </p:txBody>
          </p:sp>
        </p:grpSp>
        <p:grpSp>
          <p:nvGrpSpPr>
            <p:cNvPr id="94" name="Group 93">
              <a:extLst>
                <a:ext uri="{FF2B5EF4-FFF2-40B4-BE49-F238E27FC236}">
                  <a16:creationId xmlns:a16="http://schemas.microsoft.com/office/drawing/2014/main" id="{E41720FD-1FC8-4DA9-8AAC-30310EFD8CA3}"/>
                </a:ext>
              </a:extLst>
            </p:cNvPr>
            <p:cNvGrpSpPr/>
            <p:nvPr/>
          </p:nvGrpSpPr>
          <p:grpSpPr>
            <a:xfrm>
              <a:off x="9125335" y="3248575"/>
              <a:ext cx="2228465" cy="715553"/>
              <a:chOff x="9125335" y="3248575"/>
              <a:chExt cx="2228465" cy="715553"/>
            </a:xfrm>
            <a:grpFill/>
          </p:grpSpPr>
          <p:sp>
            <p:nvSpPr>
              <p:cNvPr id="95" name="Freeform: Shape 94">
                <a:extLst>
                  <a:ext uri="{FF2B5EF4-FFF2-40B4-BE49-F238E27FC236}">
                    <a16:creationId xmlns:a16="http://schemas.microsoft.com/office/drawing/2014/main" id="{78BAECE5-F2D0-4E58-8A86-31D6542DEF55}"/>
                  </a:ext>
                </a:extLst>
              </p:cNvPr>
              <p:cNvSpPr/>
              <p:nvPr/>
            </p:nvSpPr>
            <p:spPr>
              <a:xfrm>
                <a:off x="9125335"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F72D09E5-3A7A-46E5-9E0F-49274ED7EA5B}"/>
                  </a:ext>
                </a:extLst>
              </p:cNvPr>
              <p:cNvSpPr txBox="1"/>
              <p:nvPr/>
            </p:nvSpPr>
            <p:spPr>
              <a:xfrm>
                <a:off x="9753599"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2018</a:t>
                </a:r>
              </a:p>
            </p:txBody>
          </p:sp>
        </p:grpSp>
      </p:grpSp>
      <p:sp>
        <p:nvSpPr>
          <p:cNvPr id="88" name="Freeform 5">
            <a:extLst>
              <a:ext uri="{FF2B5EF4-FFF2-40B4-BE49-F238E27FC236}">
                <a16:creationId xmlns:a16="http://schemas.microsoft.com/office/drawing/2014/main" id="{66BFAF50-D558-4AFE-980C-445017B1B6A2}"/>
              </a:ext>
            </a:extLst>
          </p:cNvPr>
          <p:cNvSpPr>
            <a:spLocks noEditPoints="1"/>
          </p:cNvSpPr>
          <p:nvPr/>
        </p:nvSpPr>
        <p:spPr bwMode="auto">
          <a:xfrm>
            <a:off x="3861013" y="4544052"/>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a:extLst>
              <a:ext uri="{FF2B5EF4-FFF2-40B4-BE49-F238E27FC236}">
                <a16:creationId xmlns:a16="http://schemas.microsoft.com/office/drawing/2014/main" id="{A78858F3-ED1C-4583-A062-89EE1740AF84}"/>
              </a:ext>
            </a:extLst>
          </p:cNvPr>
          <p:cNvSpPr/>
          <p:nvPr/>
        </p:nvSpPr>
        <p:spPr>
          <a:xfrm rot="10800000">
            <a:off x="3659271" y="4343454"/>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2C1895FD-DF7E-4E3A-8BA6-7A552A940083}"/>
              </a:ext>
            </a:extLst>
          </p:cNvPr>
          <p:cNvGrpSpPr/>
          <p:nvPr/>
        </p:nvGrpSpPr>
        <p:grpSpPr>
          <a:xfrm>
            <a:off x="3153584" y="5164949"/>
            <a:ext cx="1741264" cy="547335"/>
            <a:chOff x="1230537" y="2423885"/>
            <a:chExt cx="1741264" cy="547335"/>
          </a:xfrm>
        </p:grpSpPr>
        <p:sp>
          <p:nvSpPr>
            <p:cNvPr id="86" name="TextBox 85">
              <a:extLst>
                <a:ext uri="{FF2B5EF4-FFF2-40B4-BE49-F238E27FC236}">
                  <a16:creationId xmlns:a16="http://schemas.microsoft.com/office/drawing/2014/main" id="{44FE861F-2802-4B39-A298-BE82B3ADB657}"/>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87" name="TextBox 86">
              <a:extLst>
                <a:ext uri="{FF2B5EF4-FFF2-40B4-BE49-F238E27FC236}">
                  <a16:creationId xmlns:a16="http://schemas.microsoft.com/office/drawing/2014/main" id="{87D00AFF-CE73-4C25-BE60-C1DAC02B49A8}"/>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grpSp>
        <p:nvGrpSpPr>
          <p:cNvPr id="70" name="Group 69">
            <a:extLst>
              <a:ext uri="{FF2B5EF4-FFF2-40B4-BE49-F238E27FC236}">
                <a16:creationId xmlns:a16="http://schemas.microsoft.com/office/drawing/2014/main" id="{7C471F5C-B243-42EC-8DD4-3EE409BC629B}"/>
              </a:ext>
            </a:extLst>
          </p:cNvPr>
          <p:cNvGrpSpPr/>
          <p:nvPr/>
        </p:nvGrpSpPr>
        <p:grpSpPr>
          <a:xfrm>
            <a:off x="8020892" y="4552276"/>
            <a:ext cx="293782" cy="312247"/>
            <a:chOff x="6670357" y="2277094"/>
            <a:chExt cx="555626" cy="590551"/>
          </a:xfrm>
          <a:solidFill>
            <a:schemeClr val="accent3"/>
          </a:solidFill>
        </p:grpSpPr>
        <p:sp>
          <p:nvSpPr>
            <p:cNvPr id="72" name="Rectangle 10">
              <a:extLst>
                <a:ext uri="{FF2B5EF4-FFF2-40B4-BE49-F238E27FC236}">
                  <a16:creationId xmlns:a16="http://schemas.microsoft.com/office/drawing/2014/main" id="{B7BCFEBD-CBCD-4DD8-9426-2862F2BFE8E6}"/>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11">
              <a:extLst>
                <a:ext uri="{FF2B5EF4-FFF2-40B4-BE49-F238E27FC236}">
                  <a16:creationId xmlns:a16="http://schemas.microsoft.com/office/drawing/2014/main" id="{DF9B0441-5D4B-41ED-B3E0-07EBB62ED454}"/>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2">
              <a:extLst>
                <a:ext uri="{FF2B5EF4-FFF2-40B4-BE49-F238E27FC236}">
                  <a16:creationId xmlns:a16="http://schemas.microsoft.com/office/drawing/2014/main" id="{5038F164-8261-4182-8FCB-BDD1AE7BD12D}"/>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3FC09F8C-A1FA-4478-8BAD-7B1580349AF4}"/>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F8D85082-7172-4C30-A449-938A328AA402}"/>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321E2D7-A487-4367-834E-CA40B209CCED}"/>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5C794B00-92C9-43B0-883A-8F3E8DD1AC6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0D09ABB6-1B2F-41C4-8258-96CE473AEB5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FAD6F711-D373-4F1B-AB16-7421B089EEC0}"/>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9">
              <a:extLst>
                <a:ext uri="{FF2B5EF4-FFF2-40B4-BE49-F238E27FC236}">
                  <a16:creationId xmlns:a16="http://schemas.microsoft.com/office/drawing/2014/main" id="{B55E3813-C6DB-4872-8248-E4BD3A264C1B}"/>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C6A03C7A-A5A5-4938-A185-D0F40EB6494C}"/>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55D6D3F9-F940-4809-9AEC-FB8668B189B4}"/>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1" name="Oval 70">
            <a:extLst>
              <a:ext uri="{FF2B5EF4-FFF2-40B4-BE49-F238E27FC236}">
                <a16:creationId xmlns:a16="http://schemas.microsoft.com/office/drawing/2014/main" id="{9C5855C8-E87B-4EC0-A8B0-926A03078120}"/>
              </a:ext>
            </a:extLst>
          </p:cNvPr>
          <p:cNvSpPr/>
          <p:nvPr/>
        </p:nvSpPr>
        <p:spPr>
          <a:xfrm>
            <a:off x="7802838" y="4343454"/>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7" name="Group 66">
            <a:extLst>
              <a:ext uri="{FF2B5EF4-FFF2-40B4-BE49-F238E27FC236}">
                <a16:creationId xmlns:a16="http://schemas.microsoft.com/office/drawing/2014/main" id="{346CF918-F79F-4A18-8BBB-F2B23983B22C}"/>
              </a:ext>
            </a:extLst>
          </p:cNvPr>
          <p:cNvGrpSpPr/>
          <p:nvPr/>
        </p:nvGrpSpPr>
        <p:grpSpPr>
          <a:xfrm>
            <a:off x="7297151" y="5164949"/>
            <a:ext cx="1741264" cy="547335"/>
            <a:chOff x="1230537" y="2423885"/>
            <a:chExt cx="1741264" cy="547335"/>
          </a:xfrm>
        </p:grpSpPr>
        <p:sp>
          <p:nvSpPr>
            <p:cNvPr id="68" name="TextBox 67">
              <a:extLst>
                <a:ext uri="{FF2B5EF4-FFF2-40B4-BE49-F238E27FC236}">
                  <a16:creationId xmlns:a16="http://schemas.microsoft.com/office/drawing/2014/main" id="{C7532EC1-5A4D-4EC2-9539-9DD3D40BF071}"/>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69" name="TextBox 68">
              <a:extLst>
                <a:ext uri="{FF2B5EF4-FFF2-40B4-BE49-F238E27FC236}">
                  <a16:creationId xmlns:a16="http://schemas.microsoft.com/office/drawing/2014/main" id="{23243D73-B7EB-4478-AC60-CA02CD7ED5C8}"/>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sp>
        <p:nvSpPr>
          <p:cNvPr id="62" name="Freeform 5">
            <a:extLst>
              <a:ext uri="{FF2B5EF4-FFF2-40B4-BE49-F238E27FC236}">
                <a16:creationId xmlns:a16="http://schemas.microsoft.com/office/drawing/2014/main" id="{9C34AEFE-9E4E-48BD-92D0-1C880EE21F8C}"/>
              </a:ext>
            </a:extLst>
          </p:cNvPr>
          <p:cNvSpPr>
            <a:spLocks noEditPoints="1"/>
          </p:cNvSpPr>
          <p:nvPr/>
        </p:nvSpPr>
        <p:spPr bwMode="auto">
          <a:xfrm>
            <a:off x="1754421" y="22195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Oval 62">
            <a:extLst>
              <a:ext uri="{FF2B5EF4-FFF2-40B4-BE49-F238E27FC236}">
                <a16:creationId xmlns:a16="http://schemas.microsoft.com/office/drawing/2014/main" id="{B806ECAB-B60B-462E-8AC4-D7E717FF5925}"/>
              </a:ext>
            </a:extLst>
          </p:cNvPr>
          <p:cNvSpPr/>
          <p:nvPr/>
        </p:nvSpPr>
        <p:spPr>
          <a:xfrm>
            <a:off x="1587487"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3A9A1BF6-7B78-4D91-941E-19EAC8E2F383}"/>
              </a:ext>
            </a:extLst>
          </p:cNvPr>
          <p:cNvGrpSpPr/>
          <p:nvPr/>
        </p:nvGrpSpPr>
        <p:grpSpPr>
          <a:xfrm>
            <a:off x="1081800" y="2840838"/>
            <a:ext cx="1741264" cy="547335"/>
            <a:chOff x="1230537" y="2423885"/>
            <a:chExt cx="1741264" cy="547335"/>
          </a:xfrm>
        </p:grpSpPr>
        <p:sp>
          <p:nvSpPr>
            <p:cNvPr id="60" name="TextBox 59">
              <a:extLst>
                <a:ext uri="{FF2B5EF4-FFF2-40B4-BE49-F238E27FC236}">
                  <a16:creationId xmlns:a16="http://schemas.microsoft.com/office/drawing/2014/main" id="{C49CCB64-9FD5-4B68-94AF-1480EE7D2EC7}"/>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61" name="TextBox 60">
              <a:extLst>
                <a:ext uri="{FF2B5EF4-FFF2-40B4-BE49-F238E27FC236}">
                  <a16:creationId xmlns:a16="http://schemas.microsoft.com/office/drawing/2014/main" id="{A603DAD2-A2E1-42AE-985F-9CAA60493E4D}"/>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sp>
        <p:nvSpPr>
          <p:cNvPr id="56" name="Freeform 11">
            <a:extLst>
              <a:ext uri="{FF2B5EF4-FFF2-40B4-BE49-F238E27FC236}">
                <a16:creationId xmlns:a16="http://schemas.microsoft.com/office/drawing/2014/main" id="{81AA27F7-3BD4-44FD-96DB-D0632EE5972A}"/>
              </a:ext>
            </a:extLst>
          </p:cNvPr>
          <p:cNvSpPr>
            <a:spLocks/>
          </p:cNvSpPr>
          <p:nvPr/>
        </p:nvSpPr>
        <p:spPr bwMode="auto">
          <a:xfrm>
            <a:off x="5918389" y="22383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3"/>
          </a:solidFill>
          <a:ln>
            <a:noFill/>
          </a:ln>
        </p:spPr>
        <p:txBody>
          <a:bodyPr wrap="square" lIns="0" tIns="0" rIns="0" bIns="0">
            <a:noAutofit/>
          </a:bodyPr>
          <a:lstStyle/>
          <a:p>
            <a:endParaRPr lang="en-US"/>
          </a:p>
        </p:txBody>
      </p:sp>
      <p:sp>
        <p:nvSpPr>
          <p:cNvPr id="57" name="Oval 56">
            <a:extLst>
              <a:ext uri="{FF2B5EF4-FFF2-40B4-BE49-F238E27FC236}">
                <a16:creationId xmlns:a16="http://schemas.microsoft.com/office/drawing/2014/main" id="{3A6C9131-8AD4-4AF7-B2A3-E77747381FA0}"/>
              </a:ext>
            </a:extLst>
          </p:cNvPr>
          <p:cNvSpPr/>
          <p:nvPr/>
        </p:nvSpPr>
        <p:spPr>
          <a:xfrm rot="10800000">
            <a:off x="5731054"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F74412B8-82FB-406F-A5EF-40F7133CAB3E}"/>
              </a:ext>
            </a:extLst>
          </p:cNvPr>
          <p:cNvGrpSpPr/>
          <p:nvPr/>
        </p:nvGrpSpPr>
        <p:grpSpPr>
          <a:xfrm>
            <a:off x="5225367" y="2840838"/>
            <a:ext cx="1741264" cy="547335"/>
            <a:chOff x="1230537" y="2423885"/>
            <a:chExt cx="1741264" cy="547335"/>
          </a:xfrm>
        </p:grpSpPr>
        <p:sp>
          <p:nvSpPr>
            <p:cNvPr id="54" name="TextBox 53">
              <a:extLst>
                <a:ext uri="{FF2B5EF4-FFF2-40B4-BE49-F238E27FC236}">
                  <a16:creationId xmlns:a16="http://schemas.microsoft.com/office/drawing/2014/main" id="{3A3B4915-2802-46F5-B894-368D2AC8BE8C}"/>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55" name="TextBox 54">
              <a:extLst>
                <a:ext uri="{FF2B5EF4-FFF2-40B4-BE49-F238E27FC236}">
                  <a16:creationId xmlns:a16="http://schemas.microsoft.com/office/drawing/2014/main" id="{74958718-71DB-46D1-97E7-A18FB91B39CA}"/>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sp>
        <p:nvSpPr>
          <p:cNvPr id="34" name="AutoShape 9">
            <a:extLst>
              <a:ext uri="{FF2B5EF4-FFF2-40B4-BE49-F238E27FC236}">
                <a16:creationId xmlns:a16="http://schemas.microsoft.com/office/drawing/2014/main" id="{0B0E677E-AEC2-46A4-92C7-5DCF872F9CC1}"/>
              </a:ext>
            </a:extLst>
          </p:cNvPr>
          <p:cNvSpPr>
            <a:spLocks/>
          </p:cNvSpPr>
          <p:nvPr/>
        </p:nvSpPr>
        <p:spPr bwMode="auto">
          <a:xfrm>
            <a:off x="10081852" y="22199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51" name="Oval 50">
            <a:extLst>
              <a:ext uri="{FF2B5EF4-FFF2-40B4-BE49-F238E27FC236}">
                <a16:creationId xmlns:a16="http://schemas.microsoft.com/office/drawing/2014/main" id="{F9A25048-2640-445F-9C8D-A0C0EDE963B6}"/>
              </a:ext>
            </a:extLst>
          </p:cNvPr>
          <p:cNvSpPr/>
          <p:nvPr/>
        </p:nvSpPr>
        <p:spPr>
          <a:xfrm>
            <a:off x="9874622" y="2019343"/>
            <a:ext cx="729890" cy="729890"/>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BD3FC1D0-60A4-456E-B0C8-A6CD630EE31C}"/>
              </a:ext>
            </a:extLst>
          </p:cNvPr>
          <p:cNvGrpSpPr/>
          <p:nvPr/>
        </p:nvGrpSpPr>
        <p:grpSpPr>
          <a:xfrm>
            <a:off x="9368935" y="2840838"/>
            <a:ext cx="1741264" cy="547335"/>
            <a:chOff x="1230537" y="2423885"/>
            <a:chExt cx="1741264" cy="547335"/>
          </a:xfrm>
        </p:grpSpPr>
        <p:sp>
          <p:nvSpPr>
            <p:cNvPr id="32" name="TextBox 31">
              <a:extLst>
                <a:ext uri="{FF2B5EF4-FFF2-40B4-BE49-F238E27FC236}">
                  <a16:creationId xmlns:a16="http://schemas.microsoft.com/office/drawing/2014/main" id="{78018BE9-564F-4C6B-B724-F2741D404880}"/>
                </a:ext>
              </a:extLst>
            </p:cNvPr>
            <p:cNvSpPr txBox="1"/>
            <p:nvPr/>
          </p:nvSpPr>
          <p:spPr>
            <a:xfrm>
              <a:off x="1230537" y="2423885"/>
              <a:ext cx="1741264" cy="323165"/>
            </a:xfrm>
            <a:prstGeom prst="rect">
              <a:avLst/>
            </a:prstGeom>
            <a:noFill/>
          </p:spPr>
          <p:txBody>
            <a:bodyPr wrap="square" rtlCol="0">
              <a:spAutoFit/>
            </a:bodyPr>
            <a:lstStyle/>
            <a:p>
              <a:pPr algn="ctr"/>
              <a:r>
                <a:rPr lang="en-US" sz="1500" b="1" dirty="0">
                  <a:solidFill>
                    <a:schemeClr val="accent3"/>
                  </a:solidFill>
                  <a:latin typeface="PT Sans" panose="020B0503020203020204" pitchFamily="34" charset="0"/>
                  <a:ea typeface="PT Sans" panose="020B0503020203020204" pitchFamily="34" charset="0"/>
                </a:rPr>
                <a:t>Creative Template</a:t>
              </a:r>
            </a:p>
          </p:txBody>
        </p:sp>
        <p:sp>
          <p:nvSpPr>
            <p:cNvPr id="33" name="TextBox 32">
              <a:extLst>
                <a:ext uri="{FF2B5EF4-FFF2-40B4-BE49-F238E27FC236}">
                  <a16:creationId xmlns:a16="http://schemas.microsoft.com/office/drawing/2014/main" id="{58B1493E-5A06-402B-9560-86AB2910ED29}"/>
                </a:ext>
              </a:extLst>
            </p:cNvPr>
            <p:cNvSpPr txBox="1"/>
            <p:nvPr/>
          </p:nvSpPr>
          <p:spPr>
            <a:xfrm>
              <a:off x="1672499" y="2694221"/>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spTree>
    <p:extLst>
      <p:ext uri="{BB962C8B-B14F-4D97-AF65-F5344CB8AC3E}">
        <p14:creationId xmlns:p14="http://schemas.microsoft.com/office/powerpoint/2010/main" val="29395780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8</a:t>
            </a:fld>
            <a:endParaRPr lang="en-US" dirty="0"/>
          </a:p>
        </p:txBody>
      </p:sp>
      <p:sp>
        <p:nvSpPr>
          <p:cNvPr id="58" name="TextBox 57">
            <a:extLst>
              <a:ext uri="{FF2B5EF4-FFF2-40B4-BE49-F238E27FC236}">
                <a16:creationId xmlns:a16="http://schemas.microsoft.com/office/drawing/2014/main" id="{E03D20B7-DC96-4FB8-BAEA-10E4CEFC5432}"/>
              </a:ext>
            </a:extLst>
          </p:cNvPr>
          <p:cNvSpPr txBox="1"/>
          <p:nvPr/>
        </p:nvSpPr>
        <p:spPr>
          <a:xfrm>
            <a:off x="1201152" y="1917654"/>
            <a:ext cx="3866147" cy="733534"/>
          </a:xfrm>
          <a:prstGeom prst="rect">
            <a:avLst/>
          </a:prstGeom>
          <a:noFill/>
        </p:spPr>
        <p:txBody>
          <a:bodyPr wrap="square" rtlCol="0">
            <a:spAutoFit/>
          </a:bodyPr>
          <a:lstStyle/>
          <a:p>
            <a:pPr>
              <a:lnSpc>
                <a:spcPts val="2500"/>
              </a:lnSpc>
            </a:pPr>
            <a:r>
              <a:rPr lang="en-US" sz="4000" b="1"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AWESOME</a:t>
            </a:r>
          </a:p>
          <a:p>
            <a:pPr>
              <a:lnSpc>
                <a:spcPts val="2500"/>
              </a:lnSpc>
            </a:pPr>
            <a:r>
              <a:rPr lang="en-US"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PRESENTATION</a:t>
            </a:r>
          </a:p>
        </p:txBody>
      </p:sp>
      <p:sp>
        <p:nvSpPr>
          <p:cNvPr id="64" name="TextBox 63">
            <a:extLst>
              <a:ext uri="{FF2B5EF4-FFF2-40B4-BE49-F238E27FC236}">
                <a16:creationId xmlns:a16="http://schemas.microsoft.com/office/drawing/2014/main" id="{77802DE7-DEAD-476E-818C-23A836471ED3}"/>
              </a:ext>
            </a:extLst>
          </p:cNvPr>
          <p:cNvSpPr txBox="1"/>
          <p:nvPr/>
        </p:nvSpPr>
        <p:spPr>
          <a:xfrm>
            <a:off x="1201154" y="2873501"/>
            <a:ext cx="2916412" cy="1938992"/>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 Hampden-Sydney</a:t>
            </a:r>
          </a:p>
          <a:p>
            <a:pPr>
              <a:lnSpc>
                <a:spcPts val="1600"/>
              </a:lnSpc>
            </a:pPr>
            <a:endPar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College in Virginia, looked up one of the more obscure Latin words, </a:t>
            </a:r>
            <a:r>
              <a:rPr lang="en-US" sz="1100" dirty="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5" name="Freeform 5">
            <a:extLst>
              <a:ext uri="{FF2B5EF4-FFF2-40B4-BE49-F238E27FC236}">
                <a16:creationId xmlns:a16="http://schemas.microsoft.com/office/drawing/2014/main" id="{3EDEB0FA-3CF3-404A-8E22-DC3204D29546}"/>
              </a:ext>
            </a:extLst>
          </p:cNvPr>
          <p:cNvSpPr>
            <a:spLocks/>
          </p:cNvSpPr>
          <p:nvPr/>
        </p:nvSpPr>
        <p:spPr bwMode="auto">
          <a:xfrm>
            <a:off x="8543925" y="2176463"/>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6">
            <a:extLst>
              <a:ext uri="{FF2B5EF4-FFF2-40B4-BE49-F238E27FC236}">
                <a16:creationId xmlns:a16="http://schemas.microsoft.com/office/drawing/2014/main" id="{14E690FD-769A-406F-BF8B-F8475A17D7A3}"/>
              </a:ext>
            </a:extLst>
          </p:cNvPr>
          <p:cNvSpPr>
            <a:spLocks/>
          </p:cNvSpPr>
          <p:nvPr/>
        </p:nvSpPr>
        <p:spPr bwMode="auto">
          <a:xfrm>
            <a:off x="8543925" y="2176463"/>
            <a:ext cx="1374775" cy="2520950"/>
          </a:xfrm>
          <a:custGeom>
            <a:avLst/>
            <a:gdLst>
              <a:gd name="T0" fmla="*/ 0 w 866"/>
              <a:gd name="T1" fmla="*/ 1085 h 1588"/>
              <a:gd name="T2" fmla="*/ 0 w 866"/>
              <a:gd name="T3" fmla="*/ 503 h 1588"/>
              <a:gd name="T4" fmla="*/ 866 w 866"/>
              <a:gd name="T5" fmla="*/ 0 h 1588"/>
              <a:gd name="T6" fmla="*/ 866 w 866"/>
              <a:gd name="T7" fmla="*/ 1588 h 1588"/>
              <a:gd name="T8" fmla="*/ 0 w 866"/>
              <a:gd name="T9" fmla="*/ 1085 h 1588"/>
            </a:gdLst>
            <a:ahLst/>
            <a:cxnLst>
              <a:cxn ang="0">
                <a:pos x="T0" y="T1"/>
              </a:cxn>
              <a:cxn ang="0">
                <a:pos x="T2" y="T3"/>
              </a:cxn>
              <a:cxn ang="0">
                <a:pos x="T4" y="T5"/>
              </a:cxn>
              <a:cxn ang="0">
                <a:pos x="T6" y="T7"/>
              </a:cxn>
              <a:cxn ang="0">
                <a:pos x="T8" y="T9"/>
              </a:cxn>
            </a:cxnLst>
            <a:rect l="0" t="0" r="r" b="b"/>
            <a:pathLst>
              <a:path w="866" h="1588">
                <a:moveTo>
                  <a:pt x="0" y="1085"/>
                </a:moveTo>
                <a:lnTo>
                  <a:pt x="0" y="503"/>
                </a:lnTo>
                <a:lnTo>
                  <a:pt x="866" y="0"/>
                </a:lnTo>
                <a:lnTo>
                  <a:pt x="866" y="1588"/>
                </a:lnTo>
                <a:lnTo>
                  <a:pt x="0" y="10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7">
            <a:extLst>
              <a:ext uri="{FF2B5EF4-FFF2-40B4-BE49-F238E27FC236}">
                <a16:creationId xmlns:a16="http://schemas.microsoft.com/office/drawing/2014/main" id="{06791F46-B1E7-4401-ACA3-5150AECF8848}"/>
              </a:ext>
            </a:extLst>
          </p:cNvPr>
          <p:cNvSpPr>
            <a:spLocks/>
          </p:cNvSpPr>
          <p:nvPr/>
        </p:nvSpPr>
        <p:spPr bwMode="auto">
          <a:xfrm>
            <a:off x="5676900" y="2265363"/>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8">
            <a:extLst>
              <a:ext uri="{FF2B5EF4-FFF2-40B4-BE49-F238E27FC236}">
                <a16:creationId xmlns:a16="http://schemas.microsoft.com/office/drawing/2014/main" id="{5D67B042-DC57-4D03-89D6-579A3D4CB7F3}"/>
              </a:ext>
            </a:extLst>
          </p:cNvPr>
          <p:cNvSpPr>
            <a:spLocks/>
          </p:cNvSpPr>
          <p:nvPr/>
        </p:nvSpPr>
        <p:spPr bwMode="auto">
          <a:xfrm>
            <a:off x="5676900" y="2265363"/>
            <a:ext cx="1254125" cy="2287588"/>
          </a:xfrm>
          <a:custGeom>
            <a:avLst/>
            <a:gdLst>
              <a:gd name="T0" fmla="*/ 790 w 790"/>
              <a:gd name="T1" fmla="*/ 989 h 1441"/>
              <a:gd name="T2" fmla="*/ 790 w 790"/>
              <a:gd name="T3" fmla="*/ 457 h 1441"/>
              <a:gd name="T4" fmla="*/ 0 w 790"/>
              <a:gd name="T5" fmla="*/ 0 h 1441"/>
              <a:gd name="T6" fmla="*/ 0 w 790"/>
              <a:gd name="T7" fmla="*/ 1441 h 1441"/>
              <a:gd name="T8" fmla="*/ 790 w 790"/>
              <a:gd name="T9" fmla="*/ 989 h 1441"/>
            </a:gdLst>
            <a:ahLst/>
            <a:cxnLst>
              <a:cxn ang="0">
                <a:pos x="T0" y="T1"/>
              </a:cxn>
              <a:cxn ang="0">
                <a:pos x="T2" y="T3"/>
              </a:cxn>
              <a:cxn ang="0">
                <a:pos x="T4" y="T5"/>
              </a:cxn>
              <a:cxn ang="0">
                <a:pos x="T6" y="T7"/>
              </a:cxn>
              <a:cxn ang="0">
                <a:pos x="T8" y="T9"/>
              </a:cxn>
            </a:cxnLst>
            <a:rect l="0" t="0" r="r" b="b"/>
            <a:pathLst>
              <a:path w="790" h="1441">
                <a:moveTo>
                  <a:pt x="790" y="989"/>
                </a:moveTo>
                <a:lnTo>
                  <a:pt x="790" y="457"/>
                </a:lnTo>
                <a:lnTo>
                  <a:pt x="0" y="0"/>
                </a:lnTo>
                <a:lnTo>
                  <a:pt x="0" y="1441"/>
                </a:lnTo>
                <a:lnTo>
                  <a:pt x="790" y="98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
            <a:extLst>
              <a:ext uri="{FF2B5EF4-FFF2-40B4-BE49-F238E27FC236}">
                <a16:creationId xmlns:a16="http://schemas.microsoft.com/office/drawing/2014/main" id="{D6E557E7-66DC-4CF3-AA84-3191831F176B}"/>
              </a:ext>
            </a:extLst>
          </p:cNvPr>
          <p:cNvSpPr>
            <a:spLocks/>
          </p:cNvSpPr>
          <p:nvPr/>
        </p:nvSpPr>
        <p:spPr bwMode="auto">
          <a:xfrm>
            <a:off x="7737475" y="1052513"/>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0">
            <a:extLst>
              <a:ext uri="{FF2B5EF4-FFF2-40B4-BE49-F238E27FC236}">
                <a16:creationId xmlns:a16="http://schemas.microsoft.com/office/drawing/2014/main" id="{6A8D8FEE-DF32-4A39-A452-084012EE35F2}"/>
              </a:ext>
            </a:extLst>
          </p:cNvPr>
          <p:cNvSpPr>
            <a:spLocks/>
          </p:cNvSpPr>
          <p:nvPr/>
        </p:nvSpPr>
        <p:spPr bwMode="auto">
          <a:xfrm>
            <a:off x="7737475" y="1052513"/>
            <a:ext cx="1981200" cy="1866900"/>
          </a:xfrm>
          <a:custGeom>
            <a:avLst/>
            <a:gdLst>
              <a:gd name="T0" fmla="*/ 463 w 1248"/>
              <a:gd name="T1" fmla="*/ 1176 h 1176"/>
              <a:gd name="T2" fmla="*/ 0 w 1248"/>
              <a:gd name="T3" fmla="*/ 909 h 1176"/>
              <a:gd name="T4" fmla="*/ 0 w 1248"/>
              <a:gd name="T5" fmla="*/ 0 h 1176"/>
              <a:gd name="T6" fmla="*/ 1248 w 1248"/>
              <a:gd name="T7" fmla="*/ 718 h 1176"/>
              <a:gd name="T8" fmla="*/ 463 w 1248"/>
              <a:gd name="T9" fmla="*/ 1176 h 1176"/>
            </a:gdLst>
            <a:ahLst/>
            <a:cxnLst>
              <a:cxn ang="0">
                <a:pos x="T0" y="T1"/>
              </a:cxn>
              <a:cxn ang="0">
                <a:pos x="T2" y="T3"/>
              </a:cxn>
              <a:cxn ang="0">
                <a:pos x="T4" y="T5"/>
              </a:cxn>
              <a:cxn ang="0">
                <a:pos x="T6" y="T7"/>
              </a:cxn>
              <a:cxn ang="0">
                <a:pos x="T8" y="T9"/>
              </a:cxn>
            </a:cxnLst>
            <a:rect l="0" t="0" r="r" b="b"/>
            <a:pathLst>
              <a:path w="1248" h="1176">
                <a:moveTo>
                  <a:pt x="463" y="1176"/>
                </a:moveTo>
                <a:lnTo>
                  <a:pt x="0" y="909"/>
                </a:lnTo>
                <a:lnTo>
                  <a:pt x="0" y="0"/>
                </a:lnTo>
                <a:lnTo>
                  <a:pt x="1248" y="718"/>
                </a:lnTo>
                <a:lnTo>
                  <a:pt x="463" y="11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1">
            <a:extLst>
              <a:ext uri="{FF2B5EF4-FFF2-40B4-BE49-F238E27FC236}">
                <a16:creationId xmlns:a16="http://schemas.microsoft.com/office/drawing/2014/main" id="{CDAA6F9C-8F06-462A-B005-465EEE2C9C08}"/>
              </a:ext>
            </a:extLst>
          </p:cNvPr>
          <p:cNvSpPr>
            <a:spLocks/>
          </p:cNvSpPr>
          <p:nvPr/>
        </p:nvSpPr>
        <p:spPr bwMode="auto">
          <a:xfrm>
            <a:off x="5700713" y="3924300"/>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12">
            <a:extLst>
              <a:ext uri="{FF2B5EF4-FFF2-40B4-BE49-F238E27FC236}">
                <a16:creationId xmlns:a16="http://schemas.microsoft.com/office/drawing/2014/main" id="{CFCDF666-D26D-446C-81A4-EECFE94DDF41}"/>
              </a:ext>
            </a:extLst>
          </p:cNvPr>
          <p:cNvSpPr>
            <a:spLocks/>
          </p:cNvSpPr>
          <p:nvPr/>
        </p:nvSpPr>
        <p:spPr bwMode="auto">
          <a:xfrm>
            <a:off x="5700713" y="3924300"/>
            <a:ext cx="1981200" cy="1865313"/>
          </a:xfrm>
          <a:custGeom>
            <a:avLst/>
            <a:gdLst>
              <a:gd name="T0" fmla="*/ 1248 w 1248"/>
              <a:gd name="T1" fmla="*/ 266 h 1175"/>
              <a:gd name="T2" fmla="*/ 785 w 1248"/>
              <a:gd name="T3" fmla="*/ 0 h 1175"/>
              <a:gd name="T4" fmla="*/ 0 w 1248"/>
              <a:gd name="T5" fmla="*/ 457 h 1175"/>
              <a:gd name="T6" fmla="*/ 1248 w 1248"/>
              <a:gd name="T7" fmla="*/ 1175 h 1175"/>
              <a:gd name="T8" fmla="*/ 1248 w 1248"/>
              <a:gd name="T9" fmla="*/ 266 h 1175"/>
            </a:gdLst>
            <a:ahLst/>
            <a:cxnLst>
              <a:cxn ang="0">
                <a:pos x="T0" y="T1"/>
              </a:cxn>
              <a:cxn ang="0">
                <a:pos x="T2" y="T3"/>
              </a:cxn>
              <a:cxn ang="0">
                <a:pos x="T4" y="T5"/>
              </a:cxn>
              <a:cxn ang="0">
                <a:pos x="T6" y="T7"/>
              </a:cxn>
              <a:cxn ang="0">
                <a:pos x="T8" y="T9"/>
              </a:cxn>
            </a:cxnLst>
            <a:rect l="0" t="0" r="r" b="b"/>
            <a:pathLst>
              <a:path w="1248" h="1175">
                <a:moveTo>
                  <a:pt x="1248" y="266"/>
                </a:moveTo>
                <a:lnTo>
                  <a:pt x="785" y="0"/>
                </a:lnTo>
                <a:lnTo>
                  <a:pt x="0" y="457"/>
                </a:lnTo>
                <a:lnTo>
                  <a:pt x="1248" y="1175"/>
                </a:lnTo>
                <a:lnTo>
                  <a:pt x="1248" y="2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3">
            <a:extLst>
              <a:ext uri="{FF2B5EF4-FFF2-40B4-BE49-F238E27FC236}">
                <a16:creationId xmlns:a16="http://schemas.microsoft.com/office/drawing/2014/main" id="{F46D177E-3F67-4D75-93CC-5489C7046866}"/>
              </a:ext>
            </a:extLst>
          </p:cNvPr>
          <p:cNvSpPr>
            <a:spLocks/>
          </p:cNvSpPr>
          <p:nvPr/>
        </p:nvSpPr>
        <p:spPr bwMode="auto">
          <a:xfrm>
            <a:off x="5859463" y="1235075"/>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14">
            <a:extLst>
              <a:ext uri="{FF2B5EF4-FFF2-40B4-BE49-F238E27FC236}">
                <a16:creationId xmlns:a16="http://schemas.microsoft.com/office/drawing/2014/main" id="{4A614A88-873E-494B-B7DE-DA1FBC562E66}"/>
              </a:ext>
            </a:extLst>
          </p:cNvPr>
          <p:cNvSpPr>
            <a:spLocks/>
          </p:cNvSpPr>
          <p:nvPr/>
        </p:nvSpPr>
        <p:spPr bwMode="auto">
          <a:xfrm>
            <a:off x="5859463" y="1235075"/>
            <a:ext cx="1790700" cy="1684338"/>
          </a:xfrm>
          <a:custGeom>
            <a:avLst/>
            <a:gdLst>
              <a:gd name="T0" fmla="*/ 1128 w 1128"/>
              <a:gd name="T1" fmla="*/ 819 h 1061"/>
              <a:gd name="T2" fmla="*/ 710 w 1128"/>
              <a:gd name="T3" fmla="*/ 1061 h 1061"/>
              <a:gd name="T4" fmla="*/ 0 w 1128"/>
              <a:gd name="T5" fmla="*/ 649 h 1061"/>
              <a:gd name="T6" fmla="*/ 1128 w 1128"/>
              <a:gd name="T7" fmla="*/ 0 h 1061"/>
              <a:gd name="T8" fmla="*/ 1128 w 1128"/>
              <a:gd name="T9" fmla="*/ 819 h 1061"/>
            </a:gdLst>
            <a:ahLst/>
            <a:cxnLst>
              <a:cxn ang="0">
                <a:pos x="T0" y="T1"/>
              </a:cxn>
              <a:cxn ang="0">
                <a:pos x="T2" y="T3"/>
              </a:cxn>
              <a:cxn ang="0">
                <a:pos x="T4" y="T5"/>
              </a:cxn>
              <a:cxn ang="0">
                <a:pos x="T6" y="T7"/>
              </a:cxn>
              <a:cxn ang="0">
                <a:pos x="T8" y="T9"/>
              </a:cxn>
            </a:cxnLst>
            <a:rect l="0" t="0" r="r" b="b"/>
            <a:pathLst>
              <a:path w="1128" h="1061">
                <a:moveTo>
                  <a:pt x="1128" y="819"/>
                </a:moveTo>
                <a:lnTo>
                  <a:pt x="710" y="1061"/>
                </a:lnTo>
                <a:lnTo>
                  <a:pt x="0" y="649"/>
                </a:lnTo>
                <a:lnTo>
                  <a:pt x="1128" y="0"/>
                </a:lnTo>
                <a:lnTo>
                  <a:pt x="1128" y="8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5">
            <a:extLst>
              <a:ext uri="{FF2B5EF4-FFF2-40B4-BE49-F238E27FC236}">
                <a16:creationId xmlns:a16="http://schemas.microsoft.com/office/drawing/2014/main" id="{8166102E-784E-4B5B-92D3-5144B82DBF6A}"/>
              </a:ext>
            </a:extLst>
          </p:cNvPr>
          <p:cNvSpPr>
            <a:spLocks/>
          </p:cNvSpPr>
          <p:nvPr/>
        </p:nvSpPr>
        <p:spPr bwMode="auto">
          <a:xfrm>
            <a:off x="7793038" y="3971925"/>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6">
            <a:extLst>
              <a:ext uri="{FF2B5EF4-FFF2-40B4-BE49-F238E27FC236}">
                <a16:creationId xmlns:a16="http://schemas.microsoft.com/office/drawing/2014/main" id="{F8953907-DA94-4046-A05E-1EC6432F2BE3}"/>
              </a:ext>
            </a:extLst>
          </p:cNvPr>
          <p:cNvSpPr>
            <a:spLocks/>
          </p:cNvSpPr>
          <p:nvPr/>
        </p:nvSpPr>
        <p:spPr bwMode="auto">
          <a:xfrm>
            <a:off x="7793038" y="3971925"/>
            <a:ext cx="1790700" cy="1682750"/>
          </a:xfrm>
          <a:custGeom>
            <a:avLst/>
            <a:gdLst>
              <a:gd name="T0" fmla="*/ 418 w 1128"/>
              <a:gd name="T1" fmla="*/ 0 h 1060"/>
              <a:gd name="T2" fmla="*/ 0 w 1128"/>
              <a:gd name="T3" fmla="*/ 241 h 1060"/>
              <a:gd name="T4" fmla="*/ 0 w 1128"/>
              <a:gd name="T5" fmla="*/ 1060 h 1060"/>
              <a:gd name="T6" fmla="*/ 1128 w 1128"/>
              <a:gd name="T7" fmla="*/ 412 h 1060"/>
              <a:gd name="T8" fmla="*/ 418 w 1128"/>
              <a:gd name="T9" fmla="*/ 0 h 1060"/>
            </a:gdLst>
            <a:ahLst/>
            <a:cxnLst>
              <a:cxn ang="0">
                <a:pos x="T0" y="T1"/>
              </a:cxn>
              <a:cxn ang="0">
                <a:pos x="T2" y="T3"/>
              </a:cxn>
              <a:cxn ang="0">
                <a:pos x="T4" y="T5"/>
              </a:cxn>
              <a:cxn ang="0">
                <a:pos x="T6" y="T7"/>
              </a:cxn>
              <a:cxn ang="0">
                <a:pos x="T8" y="T9"/>
              </a:cxn>
            </a:cxnLst>
            <a:rect l="0" t="0" r="r" b="b"/>
            <a:pathLst>
              <a:path w="1128" h="1060">
                <a:moveTo>
                  <a:pt x="418" y="0"/>
                </a:moveTo>
                <a:lnTo>
                  <a:pt x="0" y="241"/>
                </a:lnTo>
                <a:lnTo>
                  <a:pt x="0" y="1060"/>
                </a:lnTo>
                <a:lnTo>
                  <a:pt x="1128" y="412"/>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7">
            <a:extLst>
              <a:ext uri="{FF2B5EF4-FFF2-40B4-BE49-F238E27FC236}">
                <a16:creationId xmlns:a16="http://schemas.microsoft.com/office/drawing/2014/main" id="{6C517E9D-1C7E-49FF-8BC4-EDD2C41D1519}"/>
              </a:ext>
            </a:extLst>
          </p:cNvPr>
          <p:cNvSpPr>
            <a:spLocks/>
          </p:cNvSpPr>
          <p:nvPr/>
        </p:nvSpPr>
        <p:spPr bwMode="auto">
          <a:xfrm>
            <a:off x="8543925" y="2878138"/>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8">
            <a:extLst>
              <a:ext uri="{FF2B5EF4-FFF2-40B4-BE49-F238E27FC236}">
                <a16:creationId xmlns:a16="http://schemas.microsoft.com/office/drawing/2014/main" id="{A2CB62B2-125F-402B-AE58-2F722D5ABCEE}"/>
              </a:ext>
            </a:extLst>
          </p:cNvPr>
          <p:cNvSpPr>
            <a:spLocks/>
          </p:cNvSpPr>
          <p:nvPr/>
        </p:nvSpPr>
        <p:spPr bwMode="auto">
          <a:xfrm>
            <a:off x="8543925" y="2878138"/>
            <a:ext cx="160338" cy="96838"/>
          </a:xfrm>
          <a:custGeom>
            <a:avLst/>
            <a:gdLst>
              <a:gd name="T0" fmla="*/ 101 w 101"/>
              <a:gd name="T1" fmla="*/ 0 h 61"/>
              <a:gd name="T2" fmla="*/ 0 w 101"/>
              <a:gd name="T3" fmla="*/ 61 h 61"/>
              <a:gd name="T4" fmla="*/ 101 w 101"/>
              <a:gd name="T5" fmla="*/ 0 h 61"/>
              <a:gd name="T6" fmla="*/ 101 w 101"/>
              <a:gd name="T7" fmla="*/ 0 h 61"/>
            </a:gdLst>
            <a:ahLst/>
            <a:cxnLst>
              <a:cxn ang="0">
                <a:pos x="T0" y="T1"/>
              </a:cxn>
              <a:cxn ang="0">
                <a:pos x="T2" y="T3"/>
              </a:cxn>
              <a:cxn ang="0">
                <a:pos x="T4" y="T5"/>
              </a:cxn>
              <a:cxn ang="0">
                <a:pos x="T6" y="T7"/>
              </a:cxn>
            </a:cxnLst>
            <a:rect l="0" t="0" r="r" b="b"/>
            <a:pathLst>
              <a:path w="101" h="61">
                <a:moveTo>
                  <a:pt x="101" y="0"/>
                </a:moveTo>
                <a:lnTo>
                  <a:pt x="0" y="61"/>
                </a:lnTo>
                <a:lnTo>
                  <a:pt x="101" y="0"/>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9">
            <a:extLst>
              <a:ext uri="{FF2B5EF4-FFF2-40B4-BE49-F238E27FC236}">
                <a16:creationId xmlns:a16="http://schemas.microsoft.com/office/drawing/2014/main" id="{4B9F9B1D-C21A-40C7-8D77-931662D28F0E}"/>
              </a:ext>
            </a:extLst>
          </p:cNvPr>
          <p:cNvSpPr>
            <a:spLocks/>
          </p:cNvSpPr>
          <p:nvPr/>
        </p:nvSpPr>
        <p:spPr bwMode="auto">
          <a:xfrm>
            <a:off x="8543925" y="2878138"/>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20">
            <a:extLst>
              <a:ext uri="{FF2B5EF4-FFF2-40B4-BE49-F238E27FC236}">
                <a16:creationId xmlns:a16="http://schemas.microsoft.com/office/drawing/2014/main" id="{07748FE6-8142-461B-82ED-E682075CB17E}"/>
              </a:ext>
            </a:extLst>
          </p:cNvPr>
          <p:cNvSpPr>
            <a:spLocks/>
          </p:cNvSpPr>
          <p:nvPr/>
        </p:nvSpPr>
        <p:spPr bwMode="auto">
          <a:xfrm>
            <a:off x="8543925" y="2878138"/>
            <a:ext cx="160338" cy="1117600"/>
          </a:xfrm>
          <a:custGeom>
            <a:avLst/>
            <a:gdLst>
              <a:gd name="T0" fmla="*/ 101 w 101"/>
              <a:gd name="T1" fmla="*/ 0 h 704"/>
              <a:gd name="T2" fmla="*/ 0 w 101"/>
              <a:gd name="T3" fmla="*/ 61 h 704"/>
              <a:gd name="T4" fmla="*/ 0 w 101"/>
              <a:gd name="T5" fmla="*/ 643 h 704"/>
              <a:gd name="T6" fmla="*/ 101 w 101"/>
              <a:gd name="T7" fmla="*/ 704 h 704"/>
              <a:gd name="T8" fmla="*/ 101 w 101"/>
              <a:gd name="T9" fmla="*/ 0 h 704"/>
            </a:gdLst>
            <a:ahLst/>
            <a:cxnLst>
              <a:cxn ang="0">
                <a:pos x="T0" y="T1"/>
              </a:cxn>
              <a:cxn ang="0">
                <a:pos x="T2" y="T3"/>
              </a:cxn>
              <a:cxn ang="0">
                <a:pos x="T4" y="T5"/>
              </a:cxn>
              <a:cxn ang="0">
                <a:pos x="T6" y="T7"/>
              </a:cxn>
              <a:cxn ang="0">
                <a:pos x="T8" y="T9"/>
              </a:cxn>
            </a:cxnLst>
            <a:rect l="0" t="0" r="r" b="b"/>
            <a:pathLst>
              <a:path w="101" h="704">
                <a:moveTo>
                  <a:pt x="101" y="0"/>
                </a:moveTo>
                <a:lnTo>
                  <a:pt x="0" y="61"/>
                </a:lnTo>
                <a:lnTo>
                  <a:pt x="0" y="643"/>
                </a:lnTo>
                <a:lnTo>
                  <a:pt x="101" y="704"/>
                </a:lnTo>
                <a:lnTo>
                  <a:pt x="10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21">
            <a:extLst>
              <a:ext uri="{FF2B5EF4-FFF2-40B4-BE49-F238E27FC236}">
                <a16:creationId xmlns:a16="http://schemas.microsoft.com/office/drawing/2014/main" id="{26C1895D-8A9B-46A0-8558-AFB6D79C8316}"/>
              </a:ext>
            </a:extLst>
          </p:cNvPr>
          <p:cNvSpPr>
            <a:spLocks/>
          </p:cNvSpPr>
          <p:nvPr/>
        </p:nvSpPr>
        <p:spPr bwMode="auto">
          <a:xfrm>
            <a:off x="6786563" y="2990850"/>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22">
            <a:extLst>
              <a:ext uri="{FF2B5EF4-FFF2-40B4-BE49-F238E27FC236}">
                <a16:creationId xmlns:a16="http://schemas.microsoft.com/office/drawing/2014/main" id="{9C43E5E5-B9C5-4621-84AA-F5F76D80AC41}"/>
              </a:ext>
            </a:extLst>
          </p:cNvPr>
          <p:cNvSpPr>
            <a:spLocks/>
          </p:cNvSpPr>
          <p:nvPr/>
        </p:nvSpPr>
        <p:spPr bwMode="auto">
          <a:xfrm>
            <a:off x="6786563" y="2990850"/>
            <a:ext cx="144463" cy="925513"/>
          </a:xfrm>
          <a:custGeom>
            <a:avLst/>
            <a:gdLst>
              <a:gd name="T0" fmla="*/ 91 w 91"/>
              <a:gd name="T1" fmla="*/ 0 h 583"/>
              <a:gd name="T2" fmla="*/ 91 w 91"/>
              <a:gd name="T3" fmla="*/ 532 h 583"/>
              <a:gd name="T4" fmla="*/ 0 w 91"/>
              <a:gd name="T5" fmla="*/ 583 h 583"/>
              <a:gd name="T6" fmla="*/ 0 w 91"/>
              <a:gd name="T7" fmla="*/ 583 h 583"/>
              <a:gd name="T8" fmla="*/ 91 w 91"/>
              <a:gd name="T9" fmla="*/ 532 h 583"/>
              <a:gd name="T10" fmla="*/ 91 w 91"/>
              <a:gd name="T11" fmla="*/ 0 h 583"/>
            </a:gdLst>
            <a:ahLst/>
            <a:cxnLst>
              <a:cxn ang="0">
                <a:pos x="T0" y="T1"/>
              </a:cxn>
              <a:cxn ang="0">
                <a:pos x="T2" y="T3"/>
              </a:cxn>
              <a:cxn ang="0">
                <a:pos x="T4" y="T5"/>
              </a:cxn>
              <a:cxn ang="0">
                <a:pos x="T6" y="T7"/>
              </a:cxn>
              <a:cxn ang="0">
                <a:pos x="T8" y="T9"/>
              </a:cxn>
              <a:cxn ang="0">
                <a:pos x="T10" y="T11"/>
              </a:cxn>
            </a:cxnLst>
            <a:rect l="0" t="0" r="r" b="b"/>
            <a:pathLst>
              <a:path w="91" h="583">
                <a:moveTo>
                  <a:pt x="91" y="0"/>
                </a:moveTo>
                <a:lnTo>
                  <a:pt x="91" y="532"/>
                </a:lnTo>
                <a:lnTo>
                  <a:pt x="0" y="583"/>
                </a:lnTo>
                <a:lnTo>
                  <a:pt x="0" y="583"/>
                </a:lnTo>
                <a:lnTo>
                  <a:pt x="91" y="532"/>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23">
            <a:extLst>
              <a:ext uri="{FF2B5EF4-FFF2-40B4-BE49-F238E27FC236}">
                <a16:creationId xmlns:a16="http://schemas.microsoft.com/office/drawing/2014/main" id="{8DCF0D65-6303-47C2-8C71-A925E3934840}"/>
              </a:ext>
            </a:extLst>
          </p:cNvPr>
          <p:cNvSpPr>
            <a:spLocks/>
          </p:cNvSpPr>
          <p:nvPr/>
        </p:nvSpPr>
        <p:spPr bwMode="auto">
          <a:xfrm>
            <a:off x="6786563" y="2901950"/>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24">
            <a:extLst>
              <a:ext uri="{FF2B5EF4-FFF2-40B4-BE49-F238E27FC236}">
                <a16:creationId xmlns:a16="http://schemas.microsoft.com/office/drawing/2014/main" id="{642CD9C4-0856-4160-8B6E-EA2DD78D362D}"/>
              </a:ext>
            </a:extLst>
          </p:cNvPr>
          <p:cNvSpPr>
            <a:spLocks/>
          </p:cNvSpPr>
          <p:nvPr/>
        </p:nvSpPr>
        <p:spPr bwMode="auto">
          <a:xfrm>
            <a:off x="6786563" y="2901950"/>
            <a:ext cx="144463" cy="1014413"/>
          </a:xfrm>
          <a:custGeom>
            <a:avLst/>
            <a:gdLst>
              <a:gd name="T0" fmla="*/ 0 w 91"/>
              <a:gd name="T1" fmla="*/ 0 h 639"/>
              <a:gd name="T2" fmla="*/ 0 w 91"/>
              <a:gd name="T3" fmla="*/ 639 h 639"/>
              <a:gd name="T4" fmla="*/ 91 w 91"/>
              <a:gd name="T5" fmla="*/ 588 h 639"/>
              <a:gd name="T6" fmla="*/ 91 w 91"/>
              <a:gd name="T7" fmla="*/ 56 h 639"/>
              <a:gd name="T8" fmla="*/ 0 w 91"/>
              <a:gd name="T9" fmla="*/ 0 h 639"/>
            </a:gdLst>
            <a:ahLst/>
            <a:cxnLst>
              <a:cxn ang="0">
                <a:pos x="T0" y="T1"/>
              </a:cxn>
              <a:cxn ang="0">
                <a:pos x="T2" y="T3"/>
              </a:cxn>
              <a:cxn ang="0">
                <a:pos x="T4" y="T5"/>
              </a:cxn>
              <a:cxn ang="0">
                <a:pos x="T6" y="T7"/>
              </a:cxn>
              <a:cxn ang="0">
                <a:pos x="T8" y="T9"/>
              </a:cxn>
            </a:cxnLst>
            <a:rect l="0" t="0" r="r" b="b"/>
            <a:pathLst>
              <a:path w="91" h="639">
                <a:moveTo>
                  <a:pt x="0" y="0"/>
                </a:moveTo>
                <a:lnTo>
                  <a:pt x="0" y="639"/>
                </a:lnTo>
                <a:lnTo>
                  <a:pt x="91" y="588"/>
                </a:lnTo>
                <a:lnTo>
                  <a:pt x="91" y="5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25">
            <a:extLst>
              <a:ext uri="{FF2B5EF4-FFF2-40B4-BE49-F238E27FC236}">
                <a16:creationId xmlns:a16="http://schemas.microsoft.com/office/drawing/2014/main" id="{03B63114-F6AA-49B3-A945-45FC27522B47}"/>
              </a:ext>
            </a:extLst>
          </p:cNvPr>
          <p:cNvSpPr>
            <a:spLocks/>
          </p:cNvSpPr>
          <p:nvPr/>
        </p:nvSpPr>
        <p:spPr bwMode="auto">
          <a:xfrm>
            <a:off x="7737475" y="2495550"/>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26">
            <a:extLst>
              <a:ext uri="{FF2B5EF4-FFF2-40B4-BE49-F238E27FC236}">
                <a16:creationId xmlns:a16="http://schemas.microsoft.com/office/drawing/2014/main" id="{E93CE037-F608-4DF9-87E3-8E79F10DEE8E}"/>
              </a:ext>
            </a:extLst>
          </p:cNvPr>
          <p:cNvSpPr>
            <a:spLocks/>
          </p:cNvSpPr>
          <p:nvPr/>
        </p:nvSpPr>
        <p:spPr bwMode="auto">
          <a:xfrm>
            <a:off x="7737475" y="2495550"/>
            <a:ext cx="735013" cy="423863"/>
          </a:xfrm>
          <a:custGeom>
            <a:avLst/>
            <a:gdLst>
              <a:gd name="T0" fmla="*/ 0 w 463"/>
              <a:gd name="T1" fmla="*/ 0 h 267"/>
              <a:gd name="T2" fmla="*/ 0 w 463"/>
              <a:gd name="T3" fmla="*/ 0 h 267"/>
              <a:gd name="T4" fmla="*/ 463 w 463"/>
              <a:gd name="T5" fmla="*/ 267 h 267"/>
              <a:gd name="T6" fmla="*/ 463 w 463"/>
              <a:gd name="T7" fmla="*/ 267 h 267"/>
              <a:gd name="T8" fmla="*/ 0 w 463"/>
              <a:gd name="T9" fmla="*/ 0 h 267"/>
            </a:gdLst>
            <a:ahLst/>
            <a:cxnLst>
              <a:cxn ang="0">
                <a:pos x="T0" y="T1"/>
              </a:cxn>
              <a:cxn ang="0">
                <a:pos x="T2" y="T3"/>
              </a:cxn>
              <a:cxn ang="0">
                <a:pos x="T4" y="T5"/>
              </a:cxn>
              <a:cxn ang="0">
                <a:pos x="T6" y="T7"/>
              </a:cxn>
              <a:cxn ang="0">
                <a:pos x="T8" y="T9"/>
              </a:cxn>
            </a:cxnLst>
            <a:rect l="0" t="0" r="r" b="b"/>
            <a:pathLst>
              <a:path w="463" h="267">
                <a:moveTo>
                  <a:pt x="0" y="0"/>
                </a:moveTo>
                <a:lnTo>
                  <a:pt x="0" y="0"/>
                </a:lnTo>
                <a:lnTo>
                  <a:pt x="463" y="267"/>
                </a:lnTo>
                <a:lnTo>
                  <a:pt x="463" y="26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27">
            <a:extLst>
              <a:ext uri="{FF2B5EF4-FFF2-40B4-BE49-F238E27FC236}">
                <a16:creationId xmlns:a16="http://schemas.microsoft.com/office/drawing/2014/main" id="{4973F159-F3BF-4B8F-B94E-0249BEC1D3B9}"/>
              </a:ext>
            </a:extLst>
          </p:cNvPr>
          <p:cNvSpPr>
            <a:spLocks/>
          </p:cNvSpPr>
          <p:nvPr/>
        </p:nvSpPr>
        <p:spPr bwMode="auto">
          <a:xfrm>
            <a:off x="7737475" y="2328863"/>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28">
            <a:extLst>
              <a:ext uri="{FF2B5EF4-FFF2-40B4-BE49-F238E27FC236}">
                <a16:creationId xmlns:a16="http://schemas.microsoft.com/office/drawing/2014/main" id="{A92F0A99-83CE-40D7-8AAA-2D69F7FA6F7C}"/>
              </a:ext>
            </a:extLst>
          </p:cNvPr>
          <p:cNvSpPr>
            <a:spLocks/>
          </p:cNvSpPr>
          <p:nvPr/>
        </p:nvSpPr>
        <p:spPr bwMode="auto">
          <a:xfrm>
            <a:off x="7737475" y="2328863"/>
            <a:ext cx="879475" cy="590550"/>
          </a:xfrm>
          <a:custGeom>
            <a:avLst/>
            <a:gdLst>
              <a:gd name="T0" fmla="*/ 0 w 554"/>
              <a:gd name="T1" fmla="*/ 0 h 372"/>
              <a:gd name="T2" fmla="*/ 0 w 554"/>
              <a:gd name="T3" fmla="*/ 105 h 372"/>
              <a:gd name="T4" fmla="*/ 463 w 554"/>
              <a:gd name="T5" fmla="*/ 372 h 372"/>
              <a:gd name="T6" fmla="*/ 554 w 554"/>
              <a:gd name="T7" fmla="*/ 316 h 372"/>
              <a:gd name="T8" fmla="*/ 554 w 554"/>
              <a:gd name="T9" fmla="*/ 316 h 372"/>
              <a:gd name="T10" fmla="*/ 0 w 554"/>
              <a:gd name="T11" fmla="*/ 0 h 372"/>
            </a:gdLst>
            <a:ahLst/>
            <a:cxnLst>
              <a:cxn ang="0">
                <a:pos x="T0" y="T1"/>
              </a:cxn>
              <a:cxn ang="0">
                <a:pos x="T2" y="T3"/>
              </a:cxn>
              <a:cxn ang="0">
                <a:pos x="T4" y="T5"/>
              </a:cxn>
              <a:cxn ang="0">
                <a:pos x="T6" y="T7"/>
              </a:cxn>
              <a:cxn ang="0">
                <a:pos x="T8" y="T9"/>
              </a:cxn>
              <a:cxn ang="0">
                <a:pos x="T10" y="T11"/>
              </a:cxn>
            </a:cxnLst>
            <a:rect l="0" t="0" r="r" b="b"/>
            <a:pathLst>
              <a:path w="554" h="372">
                <a:moveTo>
                  <a:pt x="0" y="0"/>
                </a:moveTo>
                <a:lnTo>
                  <a:pt x="0" y="105"/>
                </a:lnTo>
                <a:lnTo>
                  <a:pt x="463" y="372"/>
                </a:lnTo>
                <a:lnTo>
                  <a:pt x="554" y="316"/>
                </a:lnTo>
                <a:lnTo>
                  <a:pt x="554" y="3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29">
            <a:extLst>
              <a:ext uri="{FF2B5EF4-FFF2-40B4-BE49-F238E27FC236}">
                <a16:creationId xmlns:a16="http://schemas.microsoft.com/office/drawing/2014/main" id="{690B8F8C-2F40-4794-96B3-EF44AAFC5030}"/>
              </a:ext>
            </a:extLst>
          </p:cNvPr>
          <p:cNvSpPr>
            <a:spLocks/>
          </p:cNvSpPr>
          <p:nvPr/>
        </p:nvSpPr>
        <p:spPr bwMode="auto">
          <a:xfrm>
            <a:off x="6802438" y="3924300"/>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30">
            <a:extLst>
              <a:ext uri="{FF2B5EF4-FFF2-40B4-BE49-F238E27FC236}">
                <a16:creationId xmlns:a16="http://schemas.microsoft.com/office/drawing/2014/main" id="{B44A2239-4368-41A4-AE87-B0D024869C92}"/>
              </a:ext>
            </a:extLst>
          </p:cNvPr>
          <p:cNvSpPr>
            <a:spLocks/>
          </p:cNvSpPr>
          <p:nvPr/>
        </p:nvSpPr>
        <p:spPr bwMode="auto">
          <a:xfrm>
            <a:off x="6802438" y="3924300"/>
            <a:ext cx="879475" cy="422275"/>
          </a:xfrm>
          <a:custGeom>
            <a:avLst/>
            <a:gdLst>
              <a:gd name="T0" fmla="*/ 91 w 554"/>
              <a:gd name="T1" fmla="*/ 0 h 266"/>
              <a:gd name="T2" fmla="*/ 91 w 554"/>
              <a:gd name="T3" fmla="*/ 0 h 266"/>
              <a:gd name="T4" fmla="*/ 0 w 554"/>
              <a:gd name="T5" fmla="*/ 55 h 266"/>
              <a:gd name="T6" fmla="*/ 91 w 554"/>
              <a:gd name="T7" fmla="*/ 0 h 266"/>
              <a:gd name="T8" fmla="*/ 554 w 554"/>
              <a:gd name="T9" fmla="*/ 266 h 266"/>
              <a:gd name="T10" fmla="*/ 554 w 554"/>
              <a:gd name="T11" fmla="*/ 266 h 266"/>
              <a:gd name="T12" fmla="*/ 91 w 554"/>
              <a:gd name="T13" fmla="*/ 0 h 266"/>
            </a:gdLst>
            <a:ahLst/>
            <a:cxnLst>
              <a:cxn ang="0">
                <a:pos x="T0" y="T1"/>
              </a:cxn>
              <a:cxn ang="0">
                <a:pos x="T2" y="T3"/>
              </a:cxn>
              <a:cxn ang="0">
                <a:pos x="T4" y="T5"/>
              </a:cxn>
              <a:cxn ang="0">
                <a:pos x="T6" y="T7"/>
              </a:cxn>
              <a:cxn ang="0">
                <a:pos x="T8" y="T9"/>
              </a:cxn>
              <a:cxn ang="0">
                <a:pos x="T10" y="T11"/>
              </a:cxn>
              <a:cxn ang="0">
                <a:pos x="T12" y="T13"/>
              </a:cxn>
            </a:cxnLst>
            <a:rect l="0" t="0" r="r" b="b"/>
            <a:pathLst>
              <a:path w="554" h="266">
                <a:moveTo>
                  <a:pt x="91" y="0"/>
                </a:moveTo>
                <a:lnTo>
                  <a:pt x="91" y="0"/>
                </a:lnTo>
                <a:lnTo>
                  <a:pt x="0" y="55"/>
                </a:lnTo>
                <a:lnTo>
                  <a:pt x="91" y="0"/>
                </a:lnTo>
                <a:lnTo>
                  <a:pt x="554" y="266"/>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31">
            <a:extLst>
              <a:ext uri="{FF2B5EF4-FFF2-40B4-BE49-F238E27FC236}">
                <a16:creationId xmlns:a16="http://schemas.microsoft.com/office/drawing/2014/main" id="{DFCAADE5-D10E-4ED4-8AB2-7C14B5635098}"/>
              </a:ext>
            </a:extLst>
          </p:cNvPr>
          <p:cNvSpPr>
            <a:spLocks/>
          </p:cNvSpPr>
          <p:nvPr/>
        </p:nvSpPr>
        <p:spPr bwMode="auto">
          <a:xfrm>
            <a:off x="6802438" y="3924300"/>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32">
            <a:extLst>
              <a:ext uri="{FF2B5EF4-FFF2-40B4-BE49-F238E27FC236}">
                <a16:creationId xmlns:a16="http://schemas.microsoft.com/office/drawing/2014/main" id="{CBCD5744-46B9-4CB7-B1FF-17E39AD3990B}"/>
              </a:ext>
            </a:extLst>
          </p:cNvPr>
          <p:cNvSpPr>
            <a:spLocks/>
          </p:cNvSpPr>
          <p:nvPr/>
        </p:nvSpPr>
        <p:spPr bwMode="auto">
          <a:xfrm>
            <a:off x="6802438" y="3924300"/>
            <a:ext cx="879475" cy="588963"/>
          </a:xfrm>
          <a:custGeom>
            <a:avLst/>
            <a:gdLst>
              <a:gd name="T0" fmla="*/ 91 w 554"/>
              <a:gd name="T1" fmla="*/ 0 h 371"/>
              <a:gd name="T2" fmla="*/ 0 w 554"/>
              <a:gd name="T3" fmla="*/ 55 h 371"/>
              <a:gd name="T4" fmla="*/ 554 w 554"/>
              <a:gd name="T5" fmla="*/ 371 h 371"/>
              <a:gd name="T6" fmla="*/ 554 w 554"/>
              <a:gd name="T7" fmla="*/ 266 h 371"/>
              <a:gd name="T8" fmla="*/ 91 w 554"/>
              <a:gd name="T9" fmla="*/ 0 h 371"/>
            </a:gdLst>
            <a:ahLst/>
            <a:cxnLst>
              <a:cxn ang="0">
                <a:pos x="T0" y="T1"/>
              </a:cxn>
              <a:cxn ang="0">
                <a:pos x="T2" y="T3"/>
              </a:cxn>
              <a:cxn ang="0">
                <a:pos x="T4" y="T5"/>
              </a:cxn>
              <a:cxn ang="0">
                <a:pos x="T6" y="T7"/>
              </a:cxn>
              <a:cxn ang="0">
                <a:pos x="T8" y="T9"/>
              </a:cxn>
            </a:cxnLst>
            <a:rect l="0" t="0" r="r" b="b"/>
            <a:pathLst>
              <a:path w="554" h="371">
                <a:moveTo>
                  <a:pt x="91" y="0"/>
                </a:moveTo>
                <a:lnTo>
                  <a:pt x="0" y="55"/>
                </a:lnTo>
                <a:lnTo>
                  <a:pt x="554" y="371"/>
                </a:lnTo>
                <a:lnTo>
                  <a:pt x="554" y="266"/>
                </a:lnTo>
                <a:lnTo>
                  <a:pt x="9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33">
            <a:extLst>
              <a:ext uri="{FF2B5EF4-FFF2-40B4-BE49-F238E27FC236}">
                <a16:creationId xmlns:a16="http://schemas.microsoft.com/office/drawing/2014/main" id="{D5E9D4CD-DB86-491B-A517-2928E84B6E67}"/>
              </a:ext>
            </a:extLst>
          </p:cNvPr>
          <p:cNvSpPr>
            <a:spLocks/>
          </p:cNvSpPr>
          <p:nvPr/>
        </p:nvSpPr>
        <p:spPr bwMode="auto">
          <a:xfrm>
            <a:off x="6850063" y="2384425"/>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close/>
              </a:path>
            </a:pathLst>
          </a:custGeom>
          <a:solidFill>
            <a:srgbClr val="7EA8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34">
            <a:extLst>
              <a:ext uri="{FF2B5EF4-FFF2-40B4-BE49-F238E27FC236}">
                <a16:creationId xmlns:a16="http://schemas.microsoft.com/office/drawing/2014/main" id="{69A963CB-20B6-4980-B976-1A96D6CB361A}"/>
              </a:ext>
            </a:extLst>
          </p:cNvPr>
          <p:cNvSpPr>
            <a:spLocks/>
          </p:cNvSpPr>
          <p:nvPr/>
        </p:nvSpPr>
        <p:spPr bwMode="auto">
          <a:xfrm>
            <a:off x="6850063" y="2384425"/>
            <a:ext cx="800100" cy="534988"/>
          </a:xfrm>
          <a:custGeom>
            <a:avLst/>
            <a:gdLst>
              <a:gd name="T0" fmla="*/ 504 w 504"/>
              <a:gd name="T1" fmla="*/ 0 h 337"/>
              <a:gd name="T2" fmla="*/ 0 w 504"/>
              <a:gd name="T3" fmla="*/ 286 h 337"/>
              <a:gd name="T4" fmla="*/ 0 w 504"/>
              <a:gd name="T5" fmla="*/ 286 h 337"/>
              <a:gd name="T6" fmla="*/ 86 w 504"/>
              <a:gd name="T7" fmla="*/ 337 h 337"/>
              <a:gd name="T8" fmla="*/ 86 w 504"/>
              <a:gd name="T9" fmla="*/ 337 h 337"/>
              <a:gd name="T10" fmla="*/ 504 w 504"/>
              <a:gd name="T11" fmla="*/ 95 h 337"/>
              <a:gd name="T12" fmla="*/ 504 w 504"/>
              <a:gd name="T13" fmla="*/ 0 h 337"/>
            </a:gdLst>
            <a:ahLst/>
            <a:cxnLst>
              <a:cxn ang="0">
                <a:pos x="T0" y="T1"/>
              </a:cxn>
              <a:cxn ang="0">
                <a:pos x="T2" y="T3"/>
              </a:cxn>
              <a:cxn ang="0">
                <a:pos x="T4" y="T5"/>
              </a:cxn>
              <a:cxn ang="0">
                <a:pos x="T6" y="T7"/>
              </a:cxn>
              <a:cxn ang="0">
                <a:pos x="T8" y="T9"/>
              </a:cxn>
              <a:cxn ang="0">
                <a:pos x="T10" y="T11"/>
              </a:cxn>
              <a:cxn ang="0">
                <a:pos x="T12" y="T13"/>
              </a:cxn>
            </a:cxnLst>
            <a:rect l="0" t="0" r="r" b="b"/>
            <a:pathLst>
              <a:path w="504" h="337">
                <a:moveTo>
                  <a:pt x="504" y="0"/>
                </a:moveTo>
                <a:lnTo>
                  <a:pt x="0" y="286"/>
                </a:lnTo>
                <a:lnTo>
                  <a:pt x="0" y="286"/>
                </a:lnTo>
                <a:lnTo>
                  <a:pt x="86" y="337"/>
                </a:lnTo>
                <a:lnTo>
                  <a:pt x="86" y="337"/>
                </a:lnTo>
                <a:lnTo>
                  <a:pt x="504" y="95"/>
                </a:lnTo>
                <a:lnTo>
                  <a:pt x="504" y="0"/>
                </a:ln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35">
            <a:extLst>
              <a:ext uri="{FF2B5EF4-FFF2-40B4-BE49-F238E27FC236}">
                <a16:creationId xmlns:a16="http://schemas.microsoft.com/office/drawing/2014/main" id="{F569BC30-889E-48D0-8D3B-DCD919B2C44F}"/>
              </a:ext>
            </a:extLst>
          </p:cNvPr>
          <p:cNvSpPr>
            <a:spLocks/>
          </p:cNvSpPr>
          <p:nvPr/>
        </p:nvSpPr>
        <p:spPr bwMode="auto">
          <a:xfrm>
            <a:off x="7793038" y="3971925"/>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36">
            <a:extLst>
              <a:ext uri="{FF2B5EF4-FFF2-40B4-BE49-F238E27FC236}">
                <a16:creationId xmlns:a16="http://schemas.microsoft.com/office/drawing/2014/main" id="{60EF05ED-6E75-4510-9592-274D6ED454E8}"/>
              </a:ext>
            </a:extLst>
          </p:cNvPr>
          <p:cNvSpPr>
            <a:spLocks/>
          </p:cNvSpPr>
          <p:nvPr/>
        </p:nvSpPr>
        <p:spPr bwMode="auto">
          <a:xfrm>
            <a:off x="7793038" y="3971925"/>
            <a:ext cx="663575" cy="382588"/>
          </a:xfrm>
          <a:custGeom>
            <a:avLst/>
            <a:gdLst>
              <a:gd name="T0" fmla="*/ 418 w 418"/>
              <a:gd name="T1" fmla="*/ 0 h 241"/>
              <a:gd name="T2" fmla="*/ 418 w 418"/>
              <a:gd name="T3" fmla="*/ 0 h 241"/>
              <a:gd name="T4" fmla="*/ 0 w 418"/>
              <a:gd name="T5" fmla="*/ 241 h 241"/>
              <a:gd name="T6" fmla="*/ 0 w 418"/>
              <a:gd name="T7" fmla="*/ 241 h 241"/>
              <a:gd name="T8" fmla="*/ 418 w 418"/>
              <a:gd name="T9" fmla="*/ 0 h 241"/>
            </a:gdLst>
            <a:ahLst/>
            <a:cxnLst>
              <a:cxn ang="0">
                <a:pos x="T0" y="T1"/>
              </a:cxn>
              <a:cxn ang="0">
                <a:pos x="T2" y="T3"/>
              </a:cxn>
              <a:cxn ang="0">
                <a:pos x="T4" y="T5"/>
              </a:cxn>
              <a:cxn ang="0">
                <a:pos x="T6" y="T7"/>
              </a:cxn>
              <a:cxn ang="0">
                <a:pos x="T8" y="T9"/>
              </a:cxn>
            </a:cxnLst>
            <a:rect l="0" t="0" r="r" b="b"/>
            <a:pathLst>
              <a:path w="418" h="241">
                <a:moveTo>
                  <a:pt x="418" y="0"/>
                </a:moveTo>
                <a:lnTo>
                  <a:pt x="418" y="0"/>
                </a:lnTo>
                <a:lnTo>
                  <a:pt x="0" y="241"/>
                </a:lnTo>
                <a:lnTo>
                  <a:pt x="0" y="241"/>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37">
            <a:extLst>
              <a:ext uri="{FF2B5EF4-FFF2-40B4-BE49-F238E27FC236}">
                <a16:creationId xmlns:a16="http://schemas.microsoft.com/office/drawing/2014/main" id="{E3DD092D-6B20-49D1-84FC-E69F22AADA82}"/>
              </a:ext>
            </a:extLst>
          </p:cNvPr>
          <p:cNvSpPr>
            <a:spLocks/>
          </p:cNvSpPr>
          <p:nvPr/>
        </p:nvSpPr>
        <p:spPr bwMode="auto">
          <a:xfrm>
            <a:off x="7793038" y="3971925"/>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38">
            <a:extLst>
              <a:ext uri="{FF2B5EF4-FFF2-40B4-BE49-F238E27FC236}">
                <a16:creationId xmlns:a16="http://schemas.microsoft.com/office/drawing/2014/main" id="{667C0796-F562-49E6-B1AE-C9C663096DC4}"/>
              </a:ext>
            </a:extLst>
          </p:cNvPr>
          <p:cNvSpPr>
            <a:spLocks/>
          </p:cNvSpPr>
          <p:nvPr/>
        </p:nvSpPr>
        <p:spPr bwMode="auto">
          <a:xfrm>
            <a:off x="7793038" y="3971925"/>
            <a:ext cx="800100" cy="533400"/>
          </a:xfrm>
          <a:custGeom>
            <a:avLst/>
            <a:gdLst>
              <a:gd name="T0" fmla="*/ 418 w 504"/>
              <a:gd name="T1" fmla="*/ 0 h 336"/>
              <a:gd name="T2" fmla="*/ 418 w 504"/>
              <a:gd name="T3" fmla="*/ 0 h 336"/>
              <a:gd name="T4" fmla="*/ 0 w 504"/>
              <a:gd name="T5" fmla="*/ 241 h 336"/>
              <a:gd name="T6" fmla="*/ 0 w 504"/>
              <a:gd name="T7" fmla="*/ 336 h 336"/>
              <a:gd name="T8" fmla="*/ 504 w 504"/>
              <a:gd name="T9" fmla="*/ 50 h 336"/>
              <a:gd name="T10" fmla="*/ 418 w 504"/>
              <a:gd name="T11" fmla="*/ 0 h 336"/>
            </a:gdLst>
            <a:ahLst/>
            <a:cxnLst>
              <a:cxn ang="0">
                <a:pos x="T0" y="T1"/>
              </a:cxn>
              <a:cxn ang="0">
                <a:pos x="T2" y="T3"/>
              </a:cxn>
              <a:cxn ang="0">
                <a:pos x="T4" y="T5"/>
              </a:cxn>
              <a:cxn ang="0">
                <a:pos x="T6" y="T7"/>
              </a:cxn>
              <a:cxn ang="0">
                <a:pos x="T8" y="T9"/>
              </a:cxn>
              <a:cxn ang="0">
                <a:pos x="T10" y="T11"/>
              </a:cxn>
            </a:cxnLst>
            <a:rect l="0" t="0" r="r" b="b"/>
            <a:pathLst>
              <a:path w="504" h="336">
                <a:moveTo>
                  <a:pt x="418" y="0"/>
                </a:moveTo>
                <a:lnTo>
                  <a:pt x="418" y="0"/>
                </a:lnTo>
                <a:lnTo>
                  <a:pt x="0" y="241"/>
                </a:lnTo>
                <a:lnTo>
                  <a:pt x="0" y="336"/>
                </a:lnTo>
                <a:lnTo>
                  <a:pt x="504" y="5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39">
            <a:extLst>
              <a:ext uri="{FF2B5EF4-FFF2-40B4-BE49-F238E27FC236}">
                <a16:creationId xmlns:a16="http://schemas.microsoft.com/office/drawing/2014/main" id="{5EFC521D-F417-4B26-A624-687F6897F3D5}"/>
              </a:ext>
            </a:extLst>
          </p:cNvPr>
          <p:cNvSpPr>
            <a:spLocks/>
          </p:cNvSpPr>
          <p:nvPr/>
        </p:nvSpPr>
        <p:spPr bwMode="auto">
          <a:xfrm>
            <a:off x="8616950" y="1450975"/>
            <a:ext cx="342900" cy="390525"/>
          </a:xfrm>
          <a:custGeom>
            <a:avLst/>
            <a:gdLst>
              <a:gd name="T0" fmla="*/ 216 w 216"/>
              <a:gd name="T1" fmla="*/ 186 h 246"/>
              <a:gd name="T2" fmla="*/ 105 w 216"/>
              <a:gd name="T3" fmla="*/ 246 h 246"/>
              <a:gd name="T4" fmla="*/ 0 w 216"/>
              <a:gd name="T5" fmla="*/ 186 h 246"/>
              <a:gd name="T6" fmla="*/ 0 w 216"/>
              <a:gd name="T7" fmla="*/ 60 h 246"/>
              <a:gd name="T8" fmla="*/ 105 w 216"/>
              <a:gd name="T9" fmla="*/ 0 h 246"/>
              <a:gd name="T10" fmla="*/ 216 w 216"/>
              <a:gd name="T11" fmla="*/ 60 h 246"/>
              <a:gd name="T12" fmla="*/ 216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216" y="186"/>
                </a:moveTo>
                <a:lnTo>
                  <a:pt x="105" y="246"/>
                </a:lnTo>
                <a:lnTo>
                  <a:pt x="0" y="186"/>
                </a:lnTo>
                <a:lnTo>
                  <a:pt x="0" y="60"/>
                </a:lnTo>
                <a:lnTo>
                  <a:pt x="105" y="0"/>
                </a:lnTo>
                <a:lnTo>
                  <a:pt x="216" y="60"/>
                </a:lnTo>
                <a:lnTo>
                  <a:pt x="216" y="186"/>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40">
            <a:extLst>
              <a:ext uri="{FF2B5EF4-FFF2-40B4-BE49-F238E27FC236}">
                <a16:creationId xmlns:a16="http://schemas.microsoft.com/office/drawing/2014/main" id="{C5896FE0-2B7E-40E5-BFD4-EBAD467F720A}"/>
              </a:ext>
            </a:extLst>
          </p:cNvPr>
          <p:cNvSpPr>
            <a:spLocks/>
          </p:cNvSpPr>
          <p:nvPr/>
        </p:nvSpPr>
        <p:spPr bwMode="auto">
          <a:xfrm>
            <a:off x="8983663" y="4665663"/>
            <a:ext cx="344488" cy="398463"/>
          </a:xfrm>
          <a:custGeom>
            <a:avLst/>
            <a:gdLst>
              <a:gd name="T0" fmla="*/ 217 w 217"/>
              <a:gd name="T1" fmla="*/ 191 h 251"/>
              <a:gd name="T2" fmla="*/ 106 w 217"/>
              <a:gd name="T3" fmla="*/ 251 h 251"/>
              <a:gd name="T4" fmla="*/ 0 w 217"/>
              <a:gd name="T5" fmla="*/ 191 h 251"/>
              <a:gd name="T6" fmla="*/ 0 w 217"/>
              <a:gd name="T7" fmla="*/ 65 h 251"/>
              <a:gd name="T8" fmla="*/ 106 w 217"/>
              <a:gd name="T9" fmla="*/ 0 h 251"/>
              <a:gd name="T10" fmla="*/ 217 w 217"/>
              <a:gd name="T11" fmla="*/ 65 h 251"/>
              <a:gd name="T12" fmla="*/ 217 w 217"/>
              <a:gd name="T13" fmla="*/ 191 h 251"/>
            </a:gdLst>
            <a:ahLst/>
            <a:cxnLst>
              <a:cxn ang="0">
                <a:pos x="T0" y="T1"/>
              </a:cxn>
              <a:cxn ang="0">
                <a:pos x="T2" y="T3"/>
              </a:cxn>
              <a:cxn ang="0">
                <a:pos x="T4" y="T5"/>
              </a:cxn>
              <a:cxn ang="0">
                <a:pos x="T6" y="T7"/>
              </a:cxn>
              <a:cxn ang="0">
                <a:pos x="T8" y="T9"/>
              </a:cxn>
              <a:cxn ang="0">
                <a:pos x="T10" y="T11"/>
              </a:cxn>
              <a:cxn ang="0">
                <a:pos x="T12" y="T13"/>
              </a:cxn>
            </a:cxnLst>
            <a:rect l="0" t="0" r="r" b="b"/>
            <a:pathLst>
              <a:path w="217" h="251">
                <a:moveTo>
                  <a:pt x="217" y="191"/>
                </a:moveTo>
                <a:lnTo>
                  <a:pt x="106" y="251"/>
                </a:lnTo>
                <a:lnTo>
                  <a:pt x="0" y="191"/>
                </a:lnTo>
                <a:lnTo>
                  <a:pt x="0" y="65"/>
                </a:lnTo>
                <a:lnTo>
                  <a:pt x="106" y="0"/>
                </a:lnTo>
                <a:lnTo>
                  <a:pt x="217" y="65"/>
                </a:lnTo>
                <a:lnTo>
                  <a:pt x="217" y="191"/>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41">
            <a:extLst>
              <a:ext uri="{FF2B5EF4-FFF2-40B4-BE49-F238E27FC236}">
                <a16:creationId xmlns:a16="http://schemas.microsoft.com/office/drawing/2014/main" id="{99D8FB6F-C9AB-4A1B-9E07-34880A8508D1}"/>
              </a:ext>
            </a:extLst>
          </p:cNvPr>
          <p:cNvSpPr>
            <a:spLocks/>
          </p:cNvSpPr>
          <p:nvPr/>
        </p:nvSpPr>
        <p:spPr bwMode="auto">
          <a:xfrm>
            <a:off x="9742488" y="3213100"/>
            <a:ext cx="344488" cy="392113"/>
          </a:xfrm>
          <a:custGeom>
            <a:avLst/>
            <a:gdLst>
              <a:gd name="T0" fmla="*/ 217 w 217"/>
              <a:gd name="T1" fmla="*/ 186 h 247"/>
              <a:gd name="T2" fmla="*/ 111 w 217"/>
              <a:gd name="T3" fmla="*/ 247 h 247"/>
              <a:gd name="T4" fmla="*/ 0 w 217"/>
              <a:gd name="T5" fmla="*/ 186 h 247"/>
              <a:gd name="T6" fmla="*/ 0 w 217"/>
              <a:gd name="T7" fmla="*/ 61 h 247"/>
              <a:gd name="T8" fmla="*/ 111 w 217"/>
              <a:gd name="T9" fmla="*/ 0 h 247"/>
              <a:gd name="T10" fmla="*/ 217 w 217"/>
              <a:gd name="T11" fmla="*/ 61 h 247"/>
              <a:gd name="T12" fmla="*/ 217 w 217"/>
              <a:gd name="T13" fmla="*/ 186 h 247"/>
            </a:gdLst>
            <a:ahLst/>
            <a:cxnLst>
              <a:cxn ang="0">
                <a:pos x="T0" y="T1"/>
              </a:cxn>
              <a:cxn ang="0">
                <a:pos x="T2" y="T3"/>
              </a:cxn>
              <a:cxn ang="0">
                <a:pos x="T4" y="T5"/>
              </a:cxn>
              <a:cxn ang="0">
                <a:pos x="T6" y="T7"/>
              </a:cxn>
              <a:cxn ang="0">
                <a:pos x="T8" y="T9"/>
              </a:cxn>
              <a:cxn ang="0">
                <a:pos x="T10" y="T11"/>
              </a:cxn>
              <a:cxn ang="0">
                <a:pos x="T12" y="T13"/>
              </a:cxn>
            </a:cxnLst>
            <a:rect l="0" t="0" r="r" b="b"/>
            <a:pathLst>
              <a:path w="217" h="247">
                <a:moveTo>
                  <a:pt x="217" y="186"/>
                </a:moveTo>
                <a:lnTo>
                  <a:pt x="111" y="247"/>
                </a:lnTo>
                <a:lnTo>
                  <a:pt x="0" y="186"/>
                </a:lnTo>
                <a:lnTo>
                  <a:pt x="0" y="61"/>
                </a:lnTo>
                <a:lnTo>
                  <a:pt x="111" y="0"/>
                </a:lnTo>
                <a:lnTo>
                  <a:pt x="217" y="61"/>
                </a:lnTo>
                <a:lnTo>
                  <a:pt x="217"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42">
            <a:extLst>
              <a:ext uri="{FF2B5EF4-FFF2-40B4-BE49-F238E27FC236}">
                <a16:creationId xmlns:a16="http://schemas.microsoft.com/office/drawing/2014/main" id="{5BA8C06E-4B01-4709-9317-0A6648EA3110}"/>
              </a:ext>
            </a:extLst>
          </p:cNvPr>
          <p:cNvSpPr>
            <a:spLocks/>
          </p:cNvSpPr>
          <p:nvPr/>
        </p:nvSpPr>
        <p:spPr bwMode="auto">
          <a:xfrm>
            <a:off x="6554788" y="1562100"/>
            <a:ext cx="344488" cy="400050"/>
          </a:xfrm>
          <a:custGeom>
            <a:avLst/>
            <a:gdLst>
              <a:gd name="T0" fmla="*/ 0 w 217"/>
              <a:gd name="T1" fmla="*/ 186 h 252"/>
              <a:gd name="T2" fmla="*/ 106 w 217"/>
              <a:gd name="T3" fmla="*/ 252 h 252"/>
              <a:gd name="T4" fmla="*/ 217 w 217"/>
              <a:gd name="T5" fmla="*/ 186 h 252"/>
              <a:gd name="T6" fmla="*/ 217 w 217"/>
              <a:gd name="T7" fmla="*/ 66 h 252"/>
              <a:gd name="T8" fmla="*/ 106 w 217"/>
              <a:gd name="T9" fmla="*/ 0 h 252"/>
              <a:gd name="T10" fmla="*/ 0 w 217"/>
              <a:gd name="T11" fmla="*/ 66 h 252"/>
              <a:gd name="T12" fmla="*/ 0 w 217"/>
              <a:gd name="T13" fmla="*/ 186 h 252"/>
            </a:gdLst>
            <a:ahLst/>
            <a:cxnLst>
              <a:cxn ang="0">
                <a:pos x="T0" y="T1"/>
              </a:cxn>
              <a:cxn ang="0">
                <a:pos x="T2" y="T3"/>
              </a:cxn>
              <a:cxn ang="0">
                <a:pos x="T4" y="T5"/>
              </a:cxn>
              <a:cxn ang="0">
                <a:pos x="T6" y="T7"/>
              </a:cxn>
              <a:cxn ang="0">
                <a:pos x="T8" y="T9"/>
              </a:cxn>
              <a:cxn ang="0">
                <a:pos x="T10" y="T11"/>
              </a:cxn>
              <a:cxn ang="0">
                <a:pos x="T12" y="T13"/>
              </a:cxn>
            </a:cxnLst>
            <a:rect l="0" t="0" r="r" b="b"/>
            <a:pathLst>
              <a:path w="217" h="252">
                <a:moveTo>
                  <a:pt x="0" y="186"/>
                </a:moveTo>
                <a:lnTo>
                  <a:pt x="106" y="252"/>
                </a:lnTo>
                <a:lnTo>
                  <a:pt x="217" y="186"/>
                </a:lnTo>
                <a:lnTo>
                  <a:pt x="217" y="66"/>
                </a:lnTo>
                <a:lnTo>
                  <a:pt x="106" y="0"/>
                </a:lnTo>
                <a:lnTo>
                  <a:pt x="0" y="66"/>
                </a:lnTo>
                <a:lnTo>
                  <a:pt x="0" y="186"/>
                </a:ln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43">
            <a:extLst>
              <a:ext uri="{FF2B5EF4-FFF2-40B4-BE49-F238E27FC236}">
                <a16:creationId xmlns:a16="http://schemas.microsoft.com/office/drawing/2014/main" id="{CA1D3E58-0BED-41E9-B9CD-47097A2FDCAD}"/>
              </a:ext>
            </a:extLst>
          </p:cNvPr>
          <p:cNvSpPr>
            <a:spLocks/>
          </p:cNvSpPr>
          <p:nvPr/>
        </p:nvSpPr>
        <p:spPr bwMode="auto">
          <a:xfrm>
            <a:off x="6507163" y="5016500"/>
            <a:ext cx="342900" cy="398463"/>
          </a:xfrm>
          <a:custGeom>
            <a:avLst/>
            <a:gdLst>
              <a:gd name="T0" fmla="*/ 0 w 216"/>
              <a:gd name="T1" fmla="*/ 186 h 251"/>
              <a:gd name="T2" fmla="*/ 106 w 216"/>
              <a:gd name="T3" fmla="*/ 251 h 251"/>
              <a:gd name="T4" fmla="*/ 216 w 216"/>
              <a:gd name="T5" fmla="*/ 186 h 251"/>
              <a:gd name="T6" fmla="*/ 216 w 216"/>
              <a:gd name="T7" fmla="*/ 60 h 251"/>
              <a:gd name="T8" fmla="*/ 106 w 216"/>
              <a:gd name="T9" fmla="*/ 0 h 251"/>
              <a:gd name="T10" fmla="*/ 0 w 216"/>
              <a:gd name="T11" fmla="*/ 60 h 251"/>
              <a:gd name="T12" fmla="*/ 0 w 216"/>
              <a:gd name="T13" fmla="*/ 186 h 251"/>
            </a:gdLst>
            <a:ahLst/>
            <a:cxnLst>
              <a:cxn ang="0">
                <a:pos x="T0" y="T1"/>
              </a:cxn>
              <a:cxn ang="0">
                <a:pos x="T2" y="T3"/>
              </a:cxn>
              <a:cxn ang="0">
                <a:pos x="T4" y="T5"/>
              </a:cxn>
              <a:cxn ang="0">
                <a:pos x="T6" y="T7"/>
              </a:cxn>
              <a:cxn ang="0">
                <a:pos x="T8" y="T9"/>
              </a:cxn>
              <a:cxn ang="0">
                <a:pos x="T10" y="T11"/>
              </a:cxn>
              <a:cxn ang="0">
                <a:pos x="T12" y="T13"/>
              </a:cxn>
            </a:cxnLst>
            <a:rect l="0" t="0" r="r" b="b"/>
            <a:pathLst>
              <a:path w="216" h="251">
                <a:moveTo>
                  <a:pt x="0" y="186"/>
                </a:moveTo>
                <a:lnTo>
                  <a:pt x="106" y="251"/>
                </a:lnTo>
                <a:lnTo>
                  <a:pt x="216" y="186"/>
                </a:lnTo>
                <a:lnTo>
                  <a:pt x="216" y="60"/>
                </a:lnTo>
                <a:lnTo>
                  <a:pt x="106" y="0"/>
                </a:lnTo>
                <a:lnTo>
                  <a:pt x="0" y="60"/>
                </a:lnTo>
                <a:lnTo>
                  <a:pt x="0" y="186"/>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1" name="Freeform 44">
            <a:extLst>
              <a:ext uri="{FF2B5EF4-FFF2-40B4-BE49-F238E27FC236}">
                <a16:creationId xmlns:a16="http://schemas.microsoft.com/office/drawing/2014/main" id="{01D1A4DE-2687-4E4D-8D79-372A6AE75B88}"/>
              </a:ext>
            </a:extLst>
          </p:cNvPr>
          <p:cNvSpPr>
            <a:spLocks/>
          </p:cNvSpPr>
          <p:nvPr/>
        </p:nvSpPr>
        <p:spPr bwMode="auto">
          <a:xfrm>
            <a:off x="5500688" y="2616200"/>
            <a:ext cx="342900" cy="390525"/>
          </a:xfrm>
          <a:custGeom>
            <a:avLst/>
            <a:gdLst>
              <a:gd name="T0" fmla="*/ 0 w 216"/>
              <a:gd name="T1" fmla="*/ 186 h 246"/>
              <a:gd name="T2" fmla="*/ 111 w 216"/>
              <a:gd name="T3" fmla="*/ 246 h 246"/>
              <a:gd name="T4" fmla="*/ 216 w 216"/>
              <a:gd name="T5" fmla="*/ 186 h 246"/>
              <a:gd name="T6" fmla="*/ 216 w 216"/>
              <a:gd name="T7" fmla="*/ 60 h 246"/>
              <a:gd name="T8" fmla="*/ 111 w 216"/>
              <a:gd name="T9" fmla="*/ 0 h 246"/>
              <a:gd name="T10" fmla="*/ 0 w 216"/>
              <a:gd name="T11" fmla="*/ 60 h 246"/>
              <a:gd name="T12" fmla="*/ 0 w 216"/>
              <a:gd name="T13" fmla="*/ 186 h 246"/>
            </a:gdLst>
            <a:ahLst/>
            <a:cxnLst>
              <a:cxn ang="0">
                <a:pos x="T0" y="T1"/>
              </a:cxn>
              <a:cxn ang="0">
                <a:pos x="T2" y="T3"/>
              </a:cxn>
              <a:cxn ang="0">
                <a:pos x="T4" y="T5"/>
              </a:cxn>
              <a:cxn ang="0">
                <a:pos x="T6" y="T7"/>
              </a:cxn>
              <a:cxn ang="0">
                <a:pos x="T8" y="T9"/>
              </a:cxn>
              <a:cxn ang="0">
                <a:pos x="T10" y="T11"/>
              </a:cxn>
              <a:cxn ang="0">
                <a:pos x="T12" y="T13"/>
              </a:cxn>
            </a:cxnLst>
            <a:rect l="0" t="0" r="r" b="b"/>
            <a:pathLst>
              <a:path w="216" h="246">
                <a:moveTo>
                  <a:pt x="0" y="186"/>
                </a:moveTo>
                <a:lnTo>
                  <a:pt x="111" y="246"/>
                </a:lnTo>
                <a:lnTo>
                  <a:pt x="216" y="186"/>
                </a:lnTo>
                <a:lnTo>
                  <a:pt x="216" y="60"/>
                </a:lnTo>
                <a:lnTo>
                  <a:pt x="111" y="0"/>
                </a:lnTo>
                <a:lnTo>
                  <a:pt x="0" y="60"/>
                </a:lnTo>
                <a:lnTo>
                  <a:pt x="0" y="186"/>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2" name="Freeform 45">
            <a:extLst>
              <a:ext uri="{FF2B5EF4-FFF2-40B4-BE49-F238E27FC236}">
                <a16:creationId xmlns:a16="http://schemas.microsoft.com/office/drawing/2014/main" id="{5F81526C-F7FF-4111-B888-31B82BC67532}"/>
              </a:ext>
            </a:extLst>
          </p:cNvPr>
          <p:cNvSpPr>
            <a:spLocks/>
          </p:cNvSpPr>
          <p:nvPr/>
        </p:nvSpPr>
        <p:spPr bwMode="auto">
          <a:xfrm>
            <a:off x="5972175" y="2959100"/>
            <a:ext cx="574675" cy="517525"/>
          </a:xfrm>
          <a:custGeom>
            <a:avLst/>
            <a:gdLst>
              <a:gd name="T0" fmla="*/ 17 w 72"/>
              <a:gd name="T1" fmla="*/ 61 h 65"/>
              <a:gd name="T2" fmla="*/ 25 w 72"/>
              <a:gd name="T3" fmla="*/ 55 h 65"/>
              <a:gd name="T4" fmla="*/ 30 w 72"/>
              <a:gd name="T5" fmla="*/ 52 h 65"/>
              <a:gd name="T6" fmla="*/ 22 w 72"/>
              <a:gd name="T7" fmla="*/ 40 h 65"/>
              <a:gd name="T8" fmla="*/ 19 w 72"/>
              <a:gd name="T9" fmla="*/ 36 h 65"/>
              <a:gd name="T10" fmla="*/ 21 w 72"/>
              <a:gd name="T11" fmla="*/ 30 h 65"/>
              <a:gd name="T12" fmla="*/ 20 w 72"/>
              <a:gd name="T13" fmla="*/ 29 h 65"/>
              <a:gd name="T14" fmla="*/ 21 w 72"/>
              <a:gd name="T15" fmla="*/ 26 h 65"/>
              <a:gd name="T16" fmla="*/ 20 w 72"/>
              <a:gd name="T17" fmla="*/ 21 h 65"/>
              <a:gd name="T18" fmla="*/ 30 w 72"/>
              <a:gd name="T19" fmla="*/ 12 h 65"/>
              <a:gd name="T20" fmla="*/ 29 w 72"/>
              <a:gd name="T21" fmla="*/ 9 h 65"/>
              <a:gd name="T22" fmla="*/ 31 w 72"/>
              <a:gd name="T23" fmla="*/ 8 h 65"/>
              <a:gd name="T24" fmla="*/ 38 w 72"/>
              <a:gd name="T25" fmla="*/ 10 h 65"/>
              <a:gd name="T26" fmla="*/ 37 w 72"/>
              <a:gd name="T27" fmla="*/ 9 h 65"/>
              <a:gd name="T28" fmla="*/ 46 w 72"/>
              <a:gd name="T29" fmla="*/ 13 h 65"/>
              <a:gd name="T30" fmla="*/ 46 w 72"/>
              <a:gd name="T31" fmla="*/ 12 h 65"/>
              <a:gd name="T32" fmla="*/ 48 w 72"/>
              <a:gd name="T33" fmla="*/ 13 h 65"/>
              <a:gd name="T34" fmla="*/ 50 w 72"/>
              <a:gd name="T35" fmla="*/ 13 h 65"/>
              <a:gd name="T36" fmla="*/ 51 w 72"/>
              <a:gd name="T37" fmla="*/ 18 h 65"/>
              <a:gd name="T38" fmla="*/ 51 w 72"/>
              <a:gd name="T39" fmla="*/ 16 h 65"/>
              <a:gd name="T40" fmla="*/ 54 w 72"/>
              <a:gd name="T41" fmla="*/ 21 h 65"/>
              <a:gd name="T42" fmla="*/ 53 w 72"/>
              <a:gd name="T43" fmla="*/ 23 h 65"/>
              <a:gd name="T44" fmla="*/ 53 w 72"/>
              <a:gd name="T45" fmla="*/ 24 h 65"/>
              <a:gd name="T46" fmla="*/ 54 w 72"/>
              <a:gd name="T47" fmla="*/ 26 h 65"/>
              <a:gd name="T48" fmla="*/ 53 w 72"/>
              <a:gd name="T49" fmla="*/ 26 h 65"/>
              <a:gd name="T50" fmla="*/ 51 w 72"/>
              <a:gd name="T51" fmla="*/ 31 h 65"/>
              <a:gd name="T52" fmla="*/ 53 w 72"/>
              <a:gd name="T53" fmla="*/ 35 h 65"/>
              <a:gd name="T54" fmla="*/ 50 w 72"/>
              <a:gd name="T55" fmla="*/ 39 h 65"/>
              <a:gd name="T56" fmla="*/ 42 w 72"/>
              <a:gd name="T57" fmla="*/ 51 h 65"/>
              <a:gd name="T58" fmla="*/ 47 w 72"/>
              <a:gd name="T59" fmla="*/ 55 h 65"/>
              <a:gd name="T60" fmla="*/ 49 w 72"/>
              <a:gd name="T61" fmla="*/ 56 h 65"/>
              <a:gd name="T62" fmla="*/ 49 w 72"/>
              <a:gd name="T63" fmla="*/ 56 h 65"/>
              <a:gd name="T64" fmla="*/ 58 w 72"/>
              <a:gd name="T65" fmla="*/ 64 h 65"/>
              <a:gd name="T66" fmla="*/ 36 w 72"/>
              <a:gd name="T67" fmla="*/ 0 h 65"/>
              <a:gd name="T68" fmla="*/ 14 w 72"/>
              <a:gd name="T6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65">
                <a:moveTo>
                  <a:pt x="14" y="65"/>
                </a:moveTo>
                <a:cubicBezTo>
                  <a:pt x="15" y="64"/>
                  <a:pt x="16" y="63"/>
                  <a:pt x="17" y="61"/>
                </a:cubicBezTo>
                <a:cubicBezTo>
                  <a:pt x="19" y="60"/>
                  <a:pt x="22" y="58"/>
                  <a:pt x="23" y="57"/>
                </a:cubicBezTo>
                <a:cubicBezTo>
                  <a:pt x="23" y="56"/>
                  <a:pt x="24" y="55"/>
                  <a:pt x="25" y="55"/>
                </a:cubicBezTo>
                <a:cubicBezTo>
                  <a:pt x="26" y="55"/>
                  <a:pt x="28" y="55"/>
                  <a:pt x="30" y="54"/>
                </a:cubicBezTo>
                <a:cubicBezTo>
                  <a:pt x="30" y="52"/>
                  <a:pt x="30" y="52"/>
                  <a:pt x="30" y="52"/>
                </a:cubicBezTo>
                <a:cubicBezTo>
                  <a:pt x="27" y="50"/>
                  <a:pt x="22" y="45"/>
                  <a:pt x="22" y="40"/>
                </a:cubicBezTo>
                <a:cubicBezTo>
                  <a:pt x="22" y="40"/>
                  <a:pt x="22" y="40"/>
                  <a:pt x="22" y="40"/>
                </a:cubicBezTo>
                <a:cubicBezTo>
                  <a:pt x="22" y="40"/>
                  <a:pt x="22" y="40"/>
                  <a:pt x="22" y="40"/>
                </a:cubicBezTo>
                <a:cubicBezTo>
                  <a:pt x="20" y="40"/>
                  <a:pt x="19" y="38"/>
                  <a:pt x="19" y="36"/>
                </a:cubicBezTo>
                <a:cubicBezTo>
                  <a:pt x="19" y="34"/>
                  <a:pt x="20" y="33"/>
                  <a:pt x="21" y="32"/>
                </a:cubicBezTo>
                <a:cubicBezTo>
                  <a:pt x="20" y="32"/>
                  <a:pt x="21" y="31"/>
                  <a:pt x="21" y="30"/>
                </a:cubicBezTo>
                <a:cubicBezTo>
                  <a:pt x="21" y="29"/>
                  <a:pt x="21" y="29"/>
                  <a:pt x="21" y="29"/>
                </a:cubicBezTo>
                <a:cubicBezTo>
                  <a:pt x="20" y="30"/>
                  <a:pt x="20" y="30"/>
                  <a:pt x="20" y="29"/>
                </a:cubicBezTo>
                <a:cubicBezTo>
                  <a:pt x="20" y="29"/>
                  <a:pt x="20" y="28"/>
                  <a:pt x="21" y="27"/>
                </a:cubicBezTo>
                <a:cubicBezTo>
                  <a:pt x="21" y="26"/>
                  <a:pt x="21" y="26"/>
                  <a:pt x="21" y="26"/>
                </a:cubicBezTo>
                <a:cubicBezTo>
                  <a:pt x="21" y="24"/>
                  <a:pt x="21" y="22"/>
                  <a:pt x="22" y="20"/>
                </a:cubicBezTo>
                <a:cubicBezTo>
                  <a:pt x="21" y="20"/>
                  <a:pt x="20" y="22"/>
                  <a:pt x="20" y="21"/>
                </a:cubicBezTo>
                <a:cubicBezTo>
                  <a:pt x="21" y="19"/>
                  <a:pt x="23" y="15"/>
                  <a:pt x="26" y="14"/>
                </a:cubicBezTo>
                <a:cubicBezTo>
                  <a:pt x="27" y="13"/>
                  <a:pt x="28" y="12"/>
                  <a:pt x="30" y="12"/>
                </a:cubicBezTo>
                <a:cubicBezTo>
                  <a:pt x="30" y="12"/>
                  <a:pt x="30" y="12"/>
                  <a:pt x="30" y="12"/>
                </a:cubicBezTo>
                <a:cubicBezTo>
                  <a:pt x="27" y="11"/>
                  <a:pt x="29" y="9"/>
                  <a:pt x="29" y="9"/>
                </a:cubicBezTo>
                <a:cubicBezTo>
                  <a:pt x="28" y="11"/>
                  <a:pt x="31" y="10"/>
                  <a:pt x="31" y="10"/>
                </a:cubicBezTo>
                <a:cubicBezTo>
                  <a:pt x="31" y="10"/>
                  <a:pt x="31" y="8"/>
                  <a:pt x="31" y="8"/>
                </a:cubicBezTo>
                <a:cubicBezTo>
                  <a:pt x="32" y="11"/>
                  <a:pt x="38" y="10"/>
                  <a:pt x="38" y="10"/>
                </a:cubicBezTo>
                <a:cubicBezTo>
                  <a:pt x="38" y="10"/>
                  <a:pt x="38" y="10"/>
                  <a:pt x="38" y="10"/>
                </a:cubicBezTo>
                <a:cubicBezTo>
                  <a:pt x="39" y="11"/>
                  <a:pt x="40" y="11"/>
                  <a:pt x="40" y="11"/>
                </a:cubicBezTo>
                <a:cubicBezTo>
                  <a:pt x="40" y="10"/>
                  <a:pt x="38" y="9"/>
                  <a:pt x="37" y="9"/>
                </a:cubicBezTo>
                <a:cubicBezTo>
                  <a:pt x="37" y="9"/>
                  <a:pt x="43" y="9"/>
                  <a:pt x="45" y="12"/>
                </a:cubicBezTo>
                <a:cubicBezTo>
                  <a:pt x="46" y="13"/>
                  <a:pt x="46" y="13"/>
                  <a:pt x="46" y="13"/>
                </a:cubicBezTo>
                <a:cubicBezTo>
                  <a:pt x="46" y="12"/>
                  <a:pt x="46" y="12"/>
                  <a:pt x="46" y="12"/>
                </a:cubicBezTo>
                <a:cubicBezTo>
                  <a:pt x="46" y="11"/>
                  <a:pt x="45" y="11"/>
                  <a:pt x="46" y="12"/>
                </a:cubicBezTo>
                <a:cubicBezTo>
                  <a:pt x="47" y="12"/>
                  <a:pt x="47" y="13"/>
                  <a:pt x="48" y="14"/>
                </a:cubicBezTo>
                <a:cubicBezTo>
                  <a:pt x="48" y="14"/>
                  <a:pt x="48" y="13"/>
                  <a:pt x="48" y="13"/>
                </a:cubicBezTo>
                <a:cubicBezTo>
                  <a:pt x="49" y="14"/>
                  <a:pt x="48" y="14"/>
                  <a:pt x="49" y="14"/>
                </a:cubicBezTo>
                <a:cubicBezTo>
                  <a:pt x="49" y="14"/>
                  <a:pt x="49" y="12"/>
                  <a:pt x="50" y="13"/>
                </a:cubicBezTo>
                <a:cubicBezTo>
                  <a:pt x="50" y="15"/>
                  <a:pt x="51" y="17"/>
                  <a:pt x="51" y="18"/>
                </a:cubicBezTo>
                <a:cubicBezTo>
                  <a:pt x="51" y="18"/>
                  <a:pt x="51" y="18"/>
                  <a:pt x="51" y="18"/>
                </a:cubicBezTo>
                <a:cubicBezTo>
                  <a:pt x="51" y="18"/>
                  <a:pt x="51" y="18"/>
                  <a:pt x="51" y="18"/>
                </a:cubicBezTo>
                <a:cubicBezTo>
                  <a:pt x="52" y="17"/>
                  <a:pt x="51" y="17"/>
                  <a:pt x="51" y="16"/>
                </a:cubicBezTo>
                <a:cubicBezTo>
                  <a:pt x="52" y="17"/>
                  <a:pt x="52" y="19"/>
                  <a:pt x="52" y="21"/>
                </a:cubicBezTo>
                <a:cubicBezTo>
                  <a:pt x="53" y="20"/>
                  <a:pt x="55" y="20"/>
                  <a:pt x="54" y="21"/>
                </a:cubicBezTo>
                <a:cubicBezTo>
                  <a:pt x="53" y="21"/>
                  <a:pt x="53" y="22"/>
                  <a:pt x="52" y="23"/>
                </a:cubicBezTo>
                <a:cubicBezTo>
                  <a:pt x="53" y="23"/>
                  <a:pt x="53" y="23"/>
                  <a:pt x="53" y="23"/>
                </a:cubicBezTo>
                <a:cubicBezTo>
                  <a:pt x="53" y="23"/>
                  <a:pt x="54" y="22"/>
                  <a:pt x="53" y="23"/>
                </a:cubicBezTo>
                <a:cubicBezTo>
                  <a:pt x="53" y="23"/>
                  <a:pt x="53" y="24"/>
                  <a:pt x="53" y="24"/>
                </a:cubicBezTo>
                <a:cubicBezTo>
                  <a:pt x="53" y="24"/>
                  <a:pt x="53" y="24"/>
                  <a:pt x="53" y="24"/>
                </a:cubicBezTo>
                <a:cubicBezTo>
                  <a:pt x="54" y="24"/>
                  <a:pt x="54" y="26"/>
                  <a:pt x="54" y="26"/>
                </a:cubicBezTo>
                <a:cubicBezTo>
                  <a:pt x="53" y="25"/>
                  <a:pt x="53" y="24"/>
                  <a:pt x="53" y="25"/>
                </a:cubicBezTo>
                <a:cubicBezTo>
                  <a:pt x="53" y="25"/>
                  <a:pt x="53" y="26"/>
                  <a:pt x="53" y="26"/>
                </a:cubicBezTo>
                <a:cubicBezTo>
                  <a:pt x="53" y="30"/>
                  <a:pt x="53" y="30"/>
                  <a:pt x="53" y="30"/>
                </a:cubicBezTo>
                <a:cubicBezTo>
                  <a:pt x="52" y="30"/>
                  <a:pt x="52" y="31"/>
                  <a:pt x="51" y="31"/>
                </a:cubicBezTo>
                <a:cubicBezTo>
                  <a:pt x="51" y="31"/>
                  <a:pt x="51" y="31"/>
                  <a:pt x="51" y="31"/>
                </a:cubicBezTo>
                <a:cubicBezTo>
                  <a:pt x="53" y="32"/>
                  <a:pt x="53" y="33"/>
                  <a:pt x="53" y="35"/>
                </a:cubicBezTo>
                <a:cubicBezTo>
                  <a:pt x="53" y="37"/>
                  <a:pt x="52" y="39"/>
                  <a:pt x="51" y="39"/>
                </a:cubicBezTo>
                <a:cubicBezTo>
                  <a:pt x="50" y="39"/>
                  <a:pt x="50" y="39"/>
                  <a:pt x="50" y="39"/>
                </a:cubicBezTo>
                <a:cubicBezTo>
                  <a:pt x="50" y="40"/>
                  <a:pt x="50" y="40"/>
                  <a:pt x="50" y="40"/>
                </a:cubicBezTo>
                <a:cubicBezTo>
                  <a:pt x="50" y="45"/>
                  <a:pt x="46" y="49"/>
                  <a:pt x="42" y="51"/>
                </a:cubicBezTo>
                <a:cubicBezTo>
                  <a:pt x="43" y="54"/>
                  <a:pt x="43" y="54"/>
                  <a:pt x="43" y="54"/>
                </a:cubicBezTo>
                <a:cubicBezTo>
                  <a:pt x="44" y="55"/>
                  <a:pt x="46" y="55"/>
                  <a:pt x="47" y="55"/>
                </a:cubicBezTo>
                <a:cubicBezTo>
                  <a:pt x="48" y="56"/>
                  <a:pt x="48" y="56"/>
                  <a:pt x="48" y="56"/>
                </a:cubicBezTo>
                <a:cubicBezTo>
                  <a:pt x="49" y="56"/>
                  <a:pt x="49" y="56"/>
                  <a:pt x="49" y="56"/>
                </a:cubicBezTo>
                <a:cubicBezTo>
                  <a:pt x="49" y="56"/>
                  <a:pt x="49" y="56"/>
                  <a:pt x="49" y="56"/>
                </a:cubicBezTo>
                <a:cubicBezTo>
                  <a:pt x="49" y="56"/>
                  <a:pt x="49" y="56"/>
                  <a:pt x="49" y="56"/>
                </a:cubicBezTo>
                <a:cubicBezTo>
                  <a:pt x="50" y="57"/>
                  <a:pt x="53" y="60"/>
                  <a:pt x="55" y="61"/>
                </a:cubicBezTo>
                <a:cubicBezTo>
                  <a:pt x="56" y="62"/>
                  <a:pt x="57" y="64"/>
                  <a:pt x="58" y="64"/>
                </a:cubicBezTo>
                <a:cubicBezTo>
                  <a:pt x="66" y="58"/>
                  <a:pt x="72" y="48"/>
                  <a:pt x="72" y="36"/>
                </a:cubicBezTo>
                <a:cubicBezTo>
                  <a:pt x="72" y="16"/>
                  <a:pt x="56" y="0"/>
                  <a:pt x="36" y="0"/>
                </a:cubicBezTo>
                <a:cubicBezTo>
                  <a:pt x="16" y="0"/>
                  <a:pt x="0" y="16"/>
                  <a:pt x="0" y="36"/>
                </a:cubicBezTo>
                <a:cubicBezTo>
                  <a:pt x="0" y="48"/>
                  <a:pt x="5" y="58"/>
                  <a:pt x="14" y="65"/>
                </a:cubicBezTo>
                <a:cubicBezTo>
                  <a:pt x="14" y="65"/>
                  <a:pt x="14" y="65"/>
                  <a:pt x="14"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6">
            <a:extLst>
              <a:ext uri="{FF2B5EF4-FFF2-40B4-BE49-F238E27FC236}">
                <a16:creationId xmlns:a16="http://schemas.microsoft.com/office/drawing/2014/main" id="{8B920737-0F7A-4797-A5F6-C8A2FE333B3F}"/>
              </a:ext>
            </a:extLst>
          </p:cNvPr>
          <p:cNvSpPr>
            <a:spLocks/>
          </p:cNvSpPr>
          <p:nvPr/>
        </p:nvSpPr>
        <p:spPr bwMode="auto">
          <a:xfrm>
            <a:off x="6243638" y="4752975"/>
            <a:ext cx="534988" cy="15875"/>
          </a:xfrm>
          <a:custGeom>
            <a:avLst/>
            <a:gdLst>
              <a:gd name="T0" fmla="*/ 67 w 67"/>
              <a:gd name="T1" fmla="*/ 1 h 2"/>
              <a:gd name="T2" fmla="*/ 42 w 67"/>
              <a:gd name="T3" fmla="*/ 0 h 2"/>
              <a:gd name="T4" fmla="*/ 33 w 67"/>
              <a:gd name="T5" fmla="*/ 0 h 2"/>
              <a:gd name="T6" fmla="*/ 25 w 67"/>
              <a:gd name="T7" fmla="*/ 0 h 2"/>
              <a:gd name="T8" fmla="*/ 0 w 67"/>
              <a:gd name="T9" fmla="*/ 1 h 2"/>
              <a:gd name="T10" fmla="*/ 25 w 67"/>
              <a:gd name="T11" fmla="*/ 2 h 2"/>
              <a:gd name="T12" fmla="*/ 33 w 67"/>
              <a:gd name="T13" fmla="*/ 2 h 2"/>
              <a:gd name="T14" fmla="*/ 42 w 67"/>
              <a:gd name="T15" fmla="*/ 2 h 2"/>
              <a:gd name="T16" fmla="*/ 67 w 67"/>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2">
                <a:moveTo>
                  <a:pt x="67" y="1"/>
                </a:moveTo>
                <a:cubicBezTo>
                  <a:pt x="67" y="1"/>
                  <a:pt x="55" y="0"/>
                  <a:pt x="42" y="0"/>
                </a:cubicBezTo>
                <a:cubicBezTo>
                  <a:pt x="39" y="0"/>
                  <a:pt x="36" y="0"/>
                  <a:pt x="33" y="0"/>
                </a:cubicBezTo>
                <a:cubicBezTo>
                  <a:pt x="31" y="0"/>
                  <a:pt x="28" y="0"/>
                  <a:pt x="25" y="0"/>
                </a:cubicBezTo>
                <a:cubicBezTo>
                  <a:pt x="11" y="0"/>
                  <a:pt x="0" y="1"/>
                  <a:pt x="0" y="1"/>
                </a:cubicBezTo>
                <a:cubicBezTo>
                  <a:pt x="0" y="2"/>
                  <a:pt x="11" y="2"/>
                  <a:pt x="25" y="2"/>
                </a:cubicBezTo>
                <a:cubicBezTo>
                  <a:pt x="28" y="2"/>
                  <a:pt x="31" y="2"/>
                  <a:pt x="33" y="2"/>
                </a:cubicBezTo>
                <a:cubicBezTo>
                  <a:pt x="36" y="2"/>
                  <a:pt x="39" y="2"/>
                  <a:pt x="42" y="2"/>
                </a:cubicBezTo>
                <a:cubicBezTo>
                  <a:pt x="55" y="2"/>
                  <a:pt x="67" y="2"/>
                  <a:pt x="67" y="1"/>
                </a:cubicBezTo>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
            <a:extLst>
              <a:ext uri="{FF2B5EF4-FFF2-40B4-BE49-F238E27FC236}">
                <a16:creationId xmlns:a16="http://schemas.microsoft.com/office/drawing/2014/main" id="{F7DE0BFE-7FAC-4986-BC84-F3D311255B27}"/>
              </a:ext>
            </a:extLst>
          </p:cNvPr>
          <p:cNvSpPr>
            <a:spLocks/>
          </p:cNvSpPr>
          <p:nvPr/>
        </p:nvSpPr>
        <p:spPr bwMode="auto">
          <a:xfrm>
            <a:off x="6586538" y="4633913"/>
            <a:ext cx="47625" cy="127000"/>
          </a:xfrm>
          <a:custGeom>
            <a:avLst/>
            <a:gdLst>
              <a:gd name="T0" fmla="*/ 30 w 30"/>
              <a:gd name="T1" fmla="*/ 80 h 80"/>
              <a:gd name="T2" fmla="*/ 0 w 30"/>
              <a:gd name="T3" fmla="*/ 80 h 80"/>
              <a:gd name="T4" fmla="*/ 5 w 30"/>
              <a:gd name="T5" fmla="*/ 0 h 80"/>
              <a:gd name="T6" fmla="*/ 25 w 30"/>
              <a:gd name="T7" fmla="*/ 0 h 80"/>
              <a:gd name="T8" fmla="*/ 30 w 30"/>
              <a:gd name="T9" fmla="*/ 80 h 80"/>
            </a:gdLst>
            <a:ahLst/>
            <a:cxnLst>
              <a:cxn ang="0">
                <a:pos x="T0" y="T1"/>
              </a:cxn>
              <a:cxn ang="0">
                <a:pos x="T2" y="T3"/>
              </a:cxn>
              <a:cxn ang="0">
                <a:pos x="T4" y="T5"/>
              </a:cxn>
              <a:cxn ang="0">
                <a:pos x="T6" y="T7"/>
              </a:cxn>
              <a:cxn ang="0">
                <a:pos x="T8" y="T9"/>
              </a:cxn>
            </a:cxnLst>
            <a:rect l="0" t="0" r="r" b="b"/>
            <a:pathLst>
              <a:path w="30" h="80">
                <a:moveTo>
                  <a:pt x="30" y="80"/>
                </a:moveTo>
                <a:lnTo>
                  <a:pt x="0" y="80"/>
                </a:lnTo>
                <a:lnTo>
                  <a:pt x="5" y="0"/>
                </a:lnTo>
                <a:lnTo>
                  <a:pt x="25" y="0"/>
                </a:lnTo>
                <a:lnTo>
                  <a:pt x="30" y="80"/>
                </a:lnTo>
                <a:close/>
              </a:path>
            </a:pathLst>
          </a:custGeom>
          <a:solidFill>
            <a:srgbClr val="6236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48">
            <a:extLst>
              <a:ext uri="{FF2B5EF4-FFF2-40B4-BE49-F238E27FC236}">
                <a16:creationId xmlns:a16="http://schemas.microsoft.com/office/drawing/2014/main" id="{123BDCD7-4252-4D93-8D3A-4C623ACD0052}"/>
              </a:ext>
            </a:extLst>
          </p:cNvPr>
          <p:cNvSpPr>
            <a:spLocks noChangeArrowheads="1"/>
          </p:cNvSpPr>
          <p:nvPr/>
        </p:nvSpPr>
        <p:spPr bwMode="auto">
          <a:xfrm>
            <a:off x="6459538" y="4394200"/>
            <a:ext cx="303213" cy="287338"/>
          </a:xfrm>
          <a:prstGeom prst="ellipse">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6" name="Freeform 49">
            <a:extLst>
              <a:ext uri="{FF2B5EF4-FFF2-40B4-BE49-F238E27FC236}">
                <a16:creationId xmlns:a16="http://schemas.microsoft.com/office/drawing/2014/main" id="{44DAAEEB-D9A8-48A4-BFF8-568ECD27FD2B}"/>
              </a:ext>
            </a:extLst>
          </p:cNvPr>
          <p:cNvSpPr>
            <a:spLocks/>
          </p:cNvSpPr>
          <p:nvPr/>
        </p:nvSpPr>
        <p:spPr bwMode="auto">
          <a:xfrm>
            <a:off x="6396038" y="4649788"/>
            <a:ext cx="39688" cy="111125"/>
          </a:xfrm>
          <a:custGeom>
            <a:avLst/>
            <a:gdLst>
              <a:gd name="T0" fmla="*/ 25 w 25"/>
              <a:gd name="T1" fmla="*/ 70 h 70"/>
              <a:gd name="T2" fmla="*/ 0 w 25"/>
              <a:gd name="T3" fmla="*/ 70 h 70"/>
              <a:gd name="T4" fmla="*/ 5 w 25"/>
              <a:gd name="T5" fmla="*/ 0 h 70"/>
              <a:gd name="T6" fmla="*/ 20 w 25"/>
              <a:gd name="T7" fmla="*/ 0 h 70"/>
              <a:gd name="T8" fmla="*/ 25 w 25"/>
              <a:gd name="T9" fmla="*/ 70 h 70"/>
            </a:gdLst>
            <a:ahLst/>
            <a:cxnLst>
              <a:cxn ang="0">
                <a:pos x="T0" y="T1"/>
              </a:cxn>
              <a:cxn ang="0">
                <a:pos x="T2" y="T3"/>
              </a:cxn>
              <a:cxn ang="0">
                <a:pos x="T4" y="T5"/>
              </a:cxn>
              <a:cxn ang="0">
                <a:pos x="T6" y="T7"/>
              </a:cxn>
              <a:cxn ang="0">
                <a:pos x="T8" y="T9"/>
              </a:cxn>
            </a:cxnLst>
            <a:rect l="0" t="0" r="r" b="b"/>
            <a:pathLst>
              <a:path w="25" h="70">
                <a:moveTo>
                  <a:pt x="25" y="70"/>
                </a:moveTo>
                <a:lnTo>
                  <a:pt x="0" y="70"/>
                </a:lnTo>
                <a:lnTo>
                  <a:pt x="5" y="0"/>
                </a:lnTo>
                <a:lnTo>
                  <a:pt x="20" y="0"/>
                </a:lnTo>
                <a:lnTo>
                  <a:pt x="25" y="70"/>
                </a:lnTo>
                <a:close/>
              </a:path>
            </a:pathLst>
          </a:custGeom>
          <a:solidFill>
            <a:srgbClr val="6C46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50">
            <a:extLst>
              <a:ext uri="{FF2B5EF4-FFF2-40B4-BE49-F238E27FC236}">
                <a16:creationId xmlns:a16="http://schemas.microsoft.com/office/drawing/2014/main" id="{2A55D24C-8BD6-4AE1-9BD2-F84C5D628CA6}"/>
              </a:ext>
            </a:extLst>
          </p:cNvPr>
          <p:cNvSpPr>
            <a:spLocks noChangeArrowheads="1"/>
          </p:cNvSpPr>
          <p:nvPr/>
        </p:nvSpPr>
        <p:spPr bwMode="auto">
          <a:xfrm>
            <a:off x="6267450" y="4402138"/>
            <a:ext cx="295275" cy="287338"/>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48" name="Freeform 51">
            <a:extLst>
              <a:ext uri="{FF2B5EF4-FFF2-40B4-BE49-F238E27FC236}">
                <a16:creationId xmlns:a16="http://schemas.microsoft.com/office/drawing/2014/main" id="{F31F610C-2EBC-4BDB-8505-A97A195A3F88}"/>
              </a:ext>
            </a:extLst>
          </p:cNvPr>
          <p:cNvSpPr>
            <a:spLocks/>
          </p:cNvSpPr>
          <p:nvPr/>
        </p:nvSpPr>
        <p:spPr bwMode="auto">
          <a:xfrm>
            <a:off x="6538913" y="4673600"/>
            <a:ext cx="31750" cy="87313"/>
          </a:xfrm>
          <a:custGeom>
            <a:avLst/>
            <a:gdLst>
              <a:gd name="T0" fmla="*/ 20 w 20"/>
              <a:gd name="T1" fmla="*/ 55 h 55"/>
              <a:gd name="T2" fmla="*/ 0 w 20"/>
              <a:gd name="T3" fmla="*/ 55 h 55"/>
              <a:gd name="T4" fmla="*/ 0 w 20"/>
              <a:gd name="T5" fmla="*/ 0 h 55"/>
              <a:gd name="T6" fmla="*/ 15 w 20"/>
              <a:gd name="T7" fmla="*/ 0 h 55"/>
              <a:gd name="T8" fmla="*/ 20 w 20"/>
              <a:gd name="T9" fmla="*/ 55 h 55"/>
            </a:gdLst>
            <a:ahLst/>
            <a:cxnLst>
              <a:cxn ang="0">
                <a:pos x="T0" y="T1"/>
              </a:cxn>
              <a:cxn ang="0">
                <a:pos x="T2" y="T3"/>
              </a:cxn>
              <a:cxn ang="0">
                <a:pos x="T4" y="T5"/>
              </a:cxn>
              <a:cxn ang="0">
                <a:pos x="T6" y="T7"/>
              </a:cxn>
              <a:cxn ang="0">
                <a:pos x="T8" y="T9"/>
              </a:cxn>
            </a:cxnLst>
            <a:rect l="0" t="0" r="r" b="b"/>
            <a:pathLst>
              <a:path w="20" h="55">
                <a:moveTo>
                  <a:pt x="20" y="55"/>
                </a:moveTo>
                <a:lnTo>
                  <a:pt x="0" y="55"/>
                </a:lnTo>
                <a:lnTo>
                  <a:pt x="0" y="0"/>
                </a:lnTo>
                <a:lnTo>
                  <a:pt x="15" y="0"/>
                </a:lnTo>
                <a:lnTo>
                  <a:pt x="20" y="55"/>
                </a:lnTo>
                <a:close/>
              </a:path>
            </a:pathLst>
          </a:custGeom>
          <a:solidFill>
            <a:srgbClr val="8A67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52">
            <a:extLst>
              <a:ext uri="{FF2B5EF4-FFF2-40B4-BE49-F238E27FC236}">
                <a16:creationId xmlns:a16="http://schemas.microsoft.com/office/drawing/2014/main" id="{0AC75483-DD72-403D-AE15-2DA01FD22E55}"/>
              </a:ext>
            </a:extLst>
          </p:cNvPr>
          <p:cNvSpPr>
            <a:spLocks noChangeArrowheads="1"/>
          </p:cNvSpPr>
          <p:nvPr/>
        </p:nvSpPr>
        <p:spPr bwMode="auto">
          <a:xfrm>
            <a:off x="6443663" y="4497388"/>
            <a:ext cx="215900" cy="207963"/>
          </a:xfrm>
          <a:prstGeom prst="ellipse">
            <a:avLst/>
          </a:pr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0" name="Freeform 53">
            <a:extLst>
              <a:ext uri="{FF2B5EF4-FFF2-40B4-BE49-F238E27FC236}">
                <a16:creationId xmlns:a16="http://schemas.microsoft.com/office/drawing/2014/main" id="{21C197ED-311C-4950-BFE8-1445FE864CFA}"/>
              </a:ext>
            </a:extLst>
          </p:cNvPr>
          <p:cNvSpPr>
            <a:spLocks/>
          </p:cNvSpPr>
          <p:nvPr/>
        </p:nvSpPr>
        <p:spPr bwMode="auto">
          <a:xfrm>
            <a:off x="7858125" y="2935288"/>
            <a:ext cx="263525" cy="358775"/>
          </a:xfrm>
          <a:custGeom>
            <a:avLst/>
            <a:gdLst>
              <a:gd name="T0" fmla="*/ 10 w 33"/>
              <a:gd name="T1" fmla="*/ 12 h 45"/>
              <a:gd name="T2" fmla="*/ 11 w 33"/>
              <a:gd name="T3" fmla="*/ 13 h 45"/>
              <a:gd name="T4" fmla="*/ 8 w 33"/>
              <a:gd name="T5" fmla="*/ 15 h 45"/>
              <a:gd name="T6" fmla="*/ 6 w 33"/>
              <a:gd name="T7" fmla="*/ 11 h 45"/>
              <a:gd name="T8" fmla="*/ 22 w 33"/>
              <a:gd name="T9" fmla="*/ 2 h 45"/>
              <a:gd name="T10" fmla="*/ 22 w 33"/>
              <a:gd name="T11" fmla="*/ 26 h 45"/>
              <a:gd name="T12" fmla="*/ 6 w 33"/>
              <a:gd name="T13" fmla="*/ 36 h 45"/>
              <a:gd name="T14" fmla="*/ 11 w 33"/>
              <a:gd name="T15" fmla="*/ 36 h 45"/>
              <a:gd name="T16" fmla="*/ 10 w 33"/>
              <a:gd name="T17" fmla="*/ 35 h 45"/>
              <a:gd name="T18" fmla="*/ 14 w 33"/>
              <a:gd name="T19" fmla="*/ 34 h 45"/>
              <a:gd name="T20" fmla="*/ 14 w 33"/>
              <a:gd name="T21" fmla="*/ 37 h 45"/>
              <a:gd name="T22" fmla="*/ 1 w 33"/>
              <a:gd name="T23" fmla="*/ 35 h 45"/>
              <a:gd name="T24" fmla="*/ 25 w 33"/>
              <a:gd name="T25" fmla="*/ 13 h 45"/>
              <a:gd name="T26" fmla="*/ 10 w 33"/>
              <a:gd name="T2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45">
                <a:moveTo>
                  <a:pt x="10" y="12"/>
                </a:moveTo>
                <a:cubicBezTo>
                  <a:pt x="12" y="12"/>
                  <a:pt x="12" y="12"/>
                  <a:pt x="11" y="13"/>
                </a:cubicBezTo>
                <a:cubicBezTo>
                  <a:pt x="9" y="14"/>
                  <a:pt x="8" y="15"/>
                  <a:pt x="8" y="15"/>
                </a:cubicBezTo>
                <a:cubicBezTo>
                  <a:pt x="7" y="15"/>
                  <a:pt x="6" y="11"/>
                  <a:pt x="6" y="11"/>
                </a:cubicBezTo>
                <a:cubicBezTo>
                  <a:pt x="6" y="11"/>
                  <a:pt x="8" y="0"/>
                  <a:pt x="22" y="2"/>
                </a:cubicBezTo>
                <a:cubicBezTo>
                  <a:pt x="33" y="4"/>
                  <a:pt x="33" y="19"/>
                  <a:pt x="22" y="26"/>
                </a:cubicBezTo>
                <a:cubicBezTo>
                  <a:pt x="11" y="32"/>
                  <a:pt x="4" y="32"/>
                  <a:pt x="6" y="36"/>
                </a:cubicBezTo>
                <a:cubicBezTo>
                  <a:pt x="7" y="41"/>
                  <a:pt x="11" y="37"/>
                  <a:pt x="11" y="36"/>
                </a:cubicBezTo>
                <a:cubicBezTo>
                  <a:pt x="10" y="35"/>
                  <a:pt x="11" y="36"/>
                  <a:pt x="10" y="35"/>
                </a:cubicBezTo>
                <a:cubicBezTo>
                  <a:pt x="10" y="34"/>
                  <a:pt x="13" y="32"/>
                  <a:pt x="14" y="34"/>
                </a:cubicBezTo>
                <a:cubicBezTo>
                  <a:pt x="15" y="35"/>
                  <a:pt x="15" y="38"/>
                  <a:pt x="14" y="37"/>
                </a:cubicBezTo>
                <a:cubicBezTo>
                  <a:pt x="12" y="42"/>
                  <a:pt x="3" y="45"/>
                  <a:pt x="1" y="35"/>
                </a:cubicBezTo>
                <a:cubicBezTo>
                  <a:pt x="0" y="26"/>
                  <a:pt x="22" y="28"/>
                  <a:pt x="25" y="13"/>
                </a:cubicBezTo>
                <a:cubicBezTo>
                  <a:pt x="27" y="4"/>
                  <a:pt x="12" y="3"/>
                  <a:pt x="10" y="12"/>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1" name="Freeform 54">
            <a:extLst>
              <a:ext uri="{FF2B5EF4-FFF2-40B4-BE49-F238E27FC236}">
                <a16:creationId xmlns:a16="http://schemas.microsoft.com/office/drawing/2014/main" id="{98573A94-CB79-49D6-AA4D-29393D4E0A0A}"/>
              </a:ext>
            </a:extLst>
          </p:cNvPr>
          <p:cNvSpPr>
            <a:spLocks/>
          </p:cNvSpPr>
          <p:nvPr/>
        </p:nvSpPr>
        <p:spPr bwMode="auto">
          <a:xfrm>
            <a:off x="7321550" y="2935288"/>
            <a:ext cx="271463" cy="358775"/>
          </a:xfrm>
          <a:custGeom>
            <a:avLst/>
            <a:gdLst>
              <a:gd name="T0" fmla="*/ 24 w 34"/>
              <a:gd name="T1" fmla="*/ 12 h 45"/>
              <a:gd name="T2" fmla="*/ 23 w 34"/>
              <a:gd name="T3" fmla="*/ 13 h 45"/>
              <a:gd name="T4" fmla="*/ 26 w 34"/>
              <a:gd name="T5" fmla="*/ 15 h 45"/>
              <a:gd name="T6" fmla="*/ 27 w 34"/>
              <a:gd name="T7" fmla="*/ 11 h 45"/>
              <a:gd name="T8" fmla="*/ 12 w 34"/>
              <a:gd name="T9" fmla="*/ 2 h 45"/>
              <a:gd name="T10" fmla="*/ 11 w 34"/>
              <a:gd name="T11" fmla="*/ 26 h 45"/>
              <a:gd name="T12" fmla="*/ 28 w 34"/>
              <a:gd name="T13" fmla="*/ 36 h 45"/>
              <a:gd name="T14" fmla="*/ 22 w 34"/>
              <a:gd name="T15" fmla="*/ 36 h 45"/>
              <a:gd name="T16" fmla="*/ 23 w 34"/>
              <a:gd name="T17" fmla="*/ 35 h 45"/>
              <a:gd name="T18" fmla="*/ 19 w 34"/>
              <a:gd name="T19" fmla="*/ 34 h 45"/>
              <a:gd name="T20" fmla="*/ 20 w 34"/>
              <a:gd name="T21" fmla="*/ 37 h 45"/>
              <a:gd name="T22" fmla="*/ 32 w 34"/>
              <a:gd name="T23" fmla="*/ 35 h 45"/>
              <a:gd name="T24" fmla="*/ 8 w 34"/>
              <a:gd name="T25" fmla="*/ 13 h 45"/>
              <a:gd name="T26" fmla="*/ 24 w 34"/>
              <a:gd name="T2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5">
                <a:moveTo>
                  <a:pt x="24" y="12"/>
                </a:moveTo>
                <a:cubicBezTo>
                  <a:pt x="21" y="12"/>
                  <a:pt x="21" y="12"/>
                  <a:pt x="23" y="13"/>
                </a:cubicBezTo>
                <a:cubicBezTo>
                  <a:pt x="24" y="14"/>
                  <a:pt x="25" y="15"/>
                  <a:pt x="26" y="15"/>
                </a:cubicBezTo>
                <a:cubicBezTo>
                  <a:pt x="26" y="15"/>
                  <a:pt x="27" y="11"/>
                  <a:pt x="27" y="11"/>
                </a:cubicBezTo>
                <a:cubicBezTo>
                  <a:pt x="27" y="11"/>
                  <a:pt x="26" y="0"/>
                  <a:pt x="12" y="2"/>
                </a:cubicBezTo>
                <a:cubicBezTo>
                  <a:pt x="0" y="4"/>
                  <a:pt x="0" y="19"/>
                  <a:pt x="11" y="26"/>
                </a:cubicBezTo>
                <a:cubicBezTo>
                  <a:pt x="22" y="32"/>
                  <a:pt x="29" y="32"/>
                  <a:pt x="28" y="36"/>
                </a:cubicBezTo>
                <a:cubicBezTo>
                  <a:pt x="26" y="41"/>
                  <a:pt x="23" y="37"/>
                  <a:pt x="22" y="36"/>
                </a:cubicBezTo>
                <a:cubicBezTo>
                  <a:pt x="23" y="35"/>
                  <a:pt x="23" y="36"/>
                  <a:pt x="23" y="35"/>
                </a:cubicBezTo>
                <a:cubicBezTo>
                  <a:pt x="24" y="34"/>
                  <a:pt x="20" y="32"/>
                  <a:pt x="19" y="34"/>
                </a:cubicBezTo>
                <a:cubicBezTo>
                  <a:pt x="18" y="35"/>
                  <a:pt x="18" y="38"/>
                  <a:pt x="20" y="37"/>
                </a:cubicBezTo>
                <a:cubicBezTo>
                  <a:pt x="21" y="42"/>
                  <a:pt x="30" y="45"/>
                  <a:pt x="32" y="35"/>
                </a:cubicBezTo>
                <a:cubicBezTo>
                  <a:pt x="34" y="26"/>
                  <a:pt x="11" y="28"/>
                  <a:pt x="8" y="13"/>
                </a:cubicBezTo>
                <a:cubicBezTo>
                  <a:pt x="6" y="4"/>
                  <a:pt x="21" y="3"/>
                  <a:pt x="24" y="12"/>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2" name="Freeform 55">
            <a:extLst>
              <a:ext uri="{FF2B5EF4-FFF2-40B4-BE49-F238E27FC236}">
                <a16:creationId xmlns:a16="http://schemas.microsoft.com/office/drawing/2014/main" id="{74F61EFD-92B1-4F49-A2AA-CC364F1EEE87}"/>
              </a:ext>
            </a:extLst>
          </p:cNvPr>
          <p:cNvSpPr>
            <a:spLocks/>
          </p:cNvSpPr>
          <p:nvPr/>
        </p:nvSpPr>
        <p:spPr bwMode="auto">
          <a:xfrm>
            <a:off x="7618413" y="3309938"/>
            <a:ext cx="206375" cy="206375"/>
          </a:xfrm>
          <a:custGeom>
            <a:avLst/>
            <a:gdLst>
              <a:gd name="T0" fmla="*/ 18 w 26"/>
              <a:gd name="T1" fmla="*/ 3 h 26"/>
              <a:gd name="T2" fmla="*/ 18 w 26"/>
              <a:gd name="T3" fmla="*/ 12 h 26"/>
              <a:gd name="T4" fmla="*/ 26 w 26"/>
              <a:gd name="T5" fmla="*/ 26 h 26"/>
              <a:gd name="T6" fmla="*/ 0 w 26"/>
              <a:gd name="T7" fmla="*/ 26 h 26"/>
              <a:gd name="T8" fmla="*/ 7 w 26"/>
              <a:gd name="T9" fmla="*/ 14 h 26"/>
              <a:gd name="T10" fmla="*/ 7 w 26"/>
              <a:gd name="T11" fmla="*/ 0 h 26"/>
              <a:gd name="T12" fmla="*/ 18 w 26"/>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18" y="3"/>
                </a:moveTo>
                <a:cubicBezTo>
                  <a:pt x="18" y="12"/>
                  <a:pt x="18" y="12"/>
                  <a:pt x="18" y="12"/>
                </a:cubicBezTo>
                <a:cubicBezTo>
                  <a:pt x="18" y="18"/>
                  <a:pt x="22" y="25"/>
                  <a:pt x="26" y="26"/>
                </a:cubicBezTo>
                <a:cubicBezTo>
                  <a:pt x="0" y="26"/>
                  <a:pt x="0" y="26"/>
                  <a:pt x="0" y="26"/>
                </a:cubicBezTo>
                <a:cubicBezTo>
                  <a:pt x="6" y="23"/>
                  <a:pt x="7" y="18"/>
                  <a:pt x="7" y="14"/>
                </a:cubicBezTo>
                <a:cubicBezTo>
                  <a:pt x="7" y="0"/>
                  <a:pt x="7" y="0"/>
                  <a:pt x="7" y="0"/>
                </a:cubicBezTo>
                <a:lnTo>
                  <a:pt x="18" y="3"/>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3" name="Freeform 56">
            <a:extLst>
              <a:ext uri="{FF2B5EF4-FFF2-40B4-BE49-F238E27FC236}">
                <a16:creationId xmlns:a16="http://schemas.microsoft.com/office/drawing/2014/main" id="{AB899A58-AE2B-458F-8C63-C29CF147E271}"/>
              </a:ext>
            </a:extLst>
          </p:cNvPr>
          <p:cNvSpPr>
            <a:spLocks/>
          </p:cNvSpPr>
          <p:nvPr/>
        </p:nvSpPr>
        <p:spPr bwMode="auto">
          <a:xfrm>
            <a:off x="7521575" y="2901950"/>
            <a:ext cx="400050" cy="455613"/>
          </a:xfrm>
          <a:custGeom>
            <a:avLst/>
            <a:gdLst>
              <a:gd name="T0" fmla="*/ 5 w 50"/>
              <a:gd name="T1" fmla="*/ 0 h 57"/>
              <a:gd name="T2" fmla="*/ 0 w 50"/>
              <a:gd name="T3" fmla="*/ 10 h 57"/>
              <a:gd name="T4" fmla="*/ 24 w 50"/>
              <a:gd name="T5" fmla="*/ 57 h 57"/>
              <a:gd name="T6" fmla="*/ 26 w 50"/>
              <a:gd name="T7" fmla="*/ 57 h 57"/>
              <a:gd name="T8" fmla="*/ 50 w 50"/>
              <a:gd name="T9" fmla="*/ 10 h 57"/>
              <a:gd name="T10" fmla="*/ 45 w 50"/>
              <a:gd name="T11" fmla="*/ 0 h 57"/>
              <a:gd name="T12" fmla="*/ 5 w 5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50" h="57">
                <a:moveTo>
                  <a:pt x="5" y="0"/>
                </a:moveTo>
                <a:cubicBezTo>
                  <a:pt x="0" y="0"/>
                  <a:pt x="0" y="3"/>
                  <a:pt x="0" y="10"/>
                </a:cubicBezTo>
                <a:cubicBezTo>
                  <a:pt x="0" y="26"/>
                  <a:pt x="9" y="57"/>
                  <a:pt x="24" y="57"/>
                </a:cubicBezTo>
                <a:cubicBezTo>
                  <a:pt x="26" y="57"/>
                  <a:pt x="26" y="57"/>
                  <a:pt x="26" y="57"/>
                </a:cubicBezTo>
                <a:cubicBezTo>
                  <a:pt x="41" y="57"/>
                  <a:pt x="50" y="26"/>
                  <a:pt x="50" y="10"/>
                </a:cubicBezTo>
                <a:cubicBezTo>
                  <a:pt x="50" y="3"/>
                  <a:pt x="50" y="0"/>
                  <a:pt x="45" y="0"/>
                </a:cubicBezTo>
                <a:lnTo>
                  <a:pt x="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4" name="Freeform 57">
            <a:extLst>
              <a:ext uri="{FF2B5EF4-FFF2-40B4-BE49-F238E27FC236}">
                <a16:creationId xmlns:a16="http://schemas.microsoft.com/office/drawing/2014/main" id="{C4B6CAA6-93BB-485B-97AD-54921F73D861}"/>
              </a:ext>
            </a:extLst>
          </p:cNvPr>
          <p:cNvSpPr>
            <a:spLocks/>
          </p:cNvSpPr>
          <p:nvPr/>
        </p:nvSpPr>
        <p:spPr bwMode="auto">
          <a:xfrm>
            <a:off x="7553325" y="3563938"/>
            <a:ext cx="320675" cy="41275"/>
          </a:xfrm>
          <a:custGeom>
            <a:avLst/>
            <a:gdLst>
              <a:gd name="T0" fmla="*/ 40 w 40"/>
              <a:gd name="T1" fmla="*/ 3 h 5"/>
              <a:gd name="T2" fmla="*/ 37 w 40"/>
              <a:gd name="T3" fmla="*/ 5 h 5"/>
              <a:gd name="T4" fmla="*/ 3 w 40"/>
              <a:gd name="T5" fmla="*/ 5 h 5"/>
              <a:gd name="T6" fmla="*/ 0 w 40"/>
              <a:gd name="T7" fmla="*/ 3 h 5"/>
              <a:gd name="T8" fmla="*/ 3 w 40"/>
              <a:gd name="T9" fmla="*/ 0 h 5"/>
              <a:gd name="T10" fmla="*/ 37 w 40"/>
              <a:gd name="T11" fmla="*/ 0 h 5"/>
              <a:gd name="T12" fmla="*/ 40 w 40"/>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0" h="5">
                <a:moveTo>
                  <a:pt x="40" y="3"/>
                </a:moveTo>
                <a:cubicBezTo>
                  <a:pt x="40" y="4"/>
                  <a:pt x="39" y="5"/>
                  <a:pt x="37" y="5"/>
                </a:cubicBezTo>
                <a:cubicBezTo>
                  <a:pt x="3" y="5"/>
                  <a:pt x="3" y="5"/>
                  <a:pt x="3" y="5"/>
                </a:cubicBezTo>
                <a:cubicBezTo>
                  <a:pt x="2" y="5"/>
                  <a:pt x="0" y="4"/>
                  <a:pt x="0" y="3"/>
                </a:cubicBezTo>
                <a:cubicBezTo>
                  <a:pt x="0" y="1"/>
                  <a:pt x="2" y="0"/>
                  <a:pt x="3" y="0"/>
                </a:cubicBezTo>
                <a:cubicBezTo>
                  <a:pt x="37" y="0"/>
                  <a:pt x="37" y="0"/>
                  <a:pt x="37" y="0"/>
                </a:cubicBezTo>
                <a:cubicBezTo>
                  <a:pt x="39" y="0"/>
                  <a:pt x="40" y="1"/>
                  <a:pt x="40" y="3"/>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5" name="Freeform 58">
            <a:extLst>
              <a:ext uri="{FF2B5EF4-FFF2-40B4-BE49-F238E27FC236}">
                <a16:creationId xmlns:a16="http://schemas.microsoft.com/office/drawing/2014/main" id="{F5155B36-2555-48EC-A223-EDED933110BC}"/>
              </a:ext>
            </a:extLst>
          </p:cNvPr>
          <p:cNvSpPr>
            <a:spLocks/>
          </p:cNvSpPr>
          <p:nvPr/>
        </p:nvSpPr>
        <p:spPr bwMode="auto">
          <a:xfrm>
            <a:off x="7545388" y="3605213"/>
            <a:ext cx="336550" cy="47625"/>
          </a:xfrm>
          <a:custGeom>
            <a:avLst/>
            <a:gdLst>
              <a:gd name="T0" fmla="*/ 0 w 42"/>
              <a:gd name="T1" fmla="*/ 3 h 6"/>
              <a:gd name="T2" fmla="*/ 3 w 42"/>
              <a:gd name="T3" fmla="*/ 0 h 6"/>
              <a:gd name="T4" fmla="*/ 39 w 42"/>
              <a:gd name="T5" fmla="*/ 0 h 6"/>
              <a:gd name="T6" fmla="*/ 42 w 42"/>
              <a:gd name="T7" fmla="*/ 3 h 6"/>
              <a:gd name="T8" fmla="*/ 39 w 42"/>
              <a:gd name="T9" fmla="*/ 6 h 6"/>
              <a:gd name="T10" fmla="*/ 3 w 42"/>
              <a:gd name="T11" fmla="*/ 6 h 6"/>
              <a:gd name="T12" fmla="*/ 0 w 4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42" h="6">
                <a:moveTo>
                  <a:pt x="0" y="3"/>
                </a:moveTo>
                <a:cubicBezTo>
                  <a:pt x="0" y="2"/>
                  <a:pt x="2" y="0"/>
                  <a:pt x="3" y="0"/>
                </a:cubicBezTo>
                <a:cubicBezTo>
                  <a:pt x="39" y="0"/>
                  <a:pt x="39" y="0"/>
                  <a:pt x="39" y="0"/>
                </a:cubicBezTo>
                <a:cubicBezTo>
                  <a:pt x="41" y="0"/>
                  <a:pt x="42" y="2"/>
                  <a:pt x="42" y="3"/>
                </a:cubicBezTo>
                <a:cubicBezTo>
                  <a:pt x="42" y="5"/>
                  <a:pt x="41" y="6"/>
                  <a:pt x="39" y="6"/>
                </a:cubicBezTo>
                <a:cubicBezTo>
                  <a:pt x="3" y="6"/>
                  <a:pt x="3" y="6"/>
                  <a:pt x="3" y="6"/>
                </a:cubicBezTo>
                <a:cubicBezTo>
                  <a:pt x="2" y="6"/>
                  <a:pt x="0" y="5"/>
                  <a:pt x="0" y="3"/>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6" name="Freeform 59">
            <a:extLst>
              <a:ext uri="{FF2B5EF4-FFF2-40B4-BE49-F238E27FC236}">
                <a16:creationId xmlns:a16="http://schemas.microsoft.com/office/drawing/2014/main" id="{36E7B2B7-D8F4-4F84-AC14-8F7D0EAC38DF}"/>
              </a:ext>
            </a:extLst>
          </p:cNvPr>
          <p:cNvSpPr>
            <a:spLocks/>
          </p:cNvSpPr>
          <p:nvPr/>
        </p:nvSpPr>
        <p:spPr bwMode="auto">
          <a:xfrm>
            <a:off x="7569200" y="3516313"/>
            <a:ext cx="296863" cy="47625"/>
          </a:xfrm>
          <a:custGeom>
            <a:avLst/>
            <a:gdLst>
              <a:gd name="T0" fmla="*/ 37 w 37"/>
              <a:gd name="T1" fmla="*/ 3 h 6"/>
              <a:gd name="T2" fmla="*/ 34 w 37"/>
              <a:gd name="T3" fmla="*/ 0 h 6"/>
              <a:gd name="T4" fmla="*/ 2 w 37"/>
              <a:gd name="T5" fmla="*/ 0 h 6"/>
              <a:gd name="T6" fmla="*/ 0 w 37"/>
              <a:gd name="T7" fmla="*/ 3 h 6"/>
              <a:gd name="T8" fmla="*/ 2 w 37"/>
              <a:gd name="T9" fmla="*/ 6 h 6"/>
              <a:gd name="T10" fmla="*/ 34 w 37"/>
              <a:gd name="T11" fmla="*/ 6 h 6"/>
              <a:gd name="T12" fmla="*/ 37 w 37"/>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37" h="6">
                <a:moveTo>
                  <a:pt x="37" y="3"/>
                </a:moveTo>
                <a:cubicBezTo>
                  <a:pt x="37" y="2"/>
                  <a:pt x="35" y="0"/>
                  <a:pt x="34" y="0"/>
                </a:cubicBezTo>
                <a:cubicBezTo>
                  <a:pt x="2" y="0"/>
                  <a:pt x="2" y="0"/>
                  <a:pt x="2" y="0"/>
                </a:cubicBezTo>
                <a:cubicBezTo>
                  <a:pt x="1" y="0"/>
                  <a:pt x="0" y="2"/>
                  <a:pt x="0" y="3"/>
                </a:cubicBezTo>
                <a:cubicBezTo>
                  <a:pt x="0" y="5"/>
                  <a:pt x="1" y="6"/>
                  <a:pt x="2" y="6"/>
                </a:cubicBezTo>
                <a:cubicBezTo>
                  <a:pt x="34" y="6"/>
                  <a:pt x="34" y="6"/>
                  <a:pt x="34" y="6"/>
                </a:cubicBezTo>
                <a:cubicBezTo>
                  <a:pt x="35" y="6"/>
                  <a:pt x="37" y="5"/>
                  <a:pt x="37" y="3"/>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7" name="Freeform 60">
            <a:extLst>
              <a:ext uri="{FF2B5EF4-FFF2-40B4-BE49-F238E27FC236}">
                <a16:creationId xmlns:a16="http://schemas.microsoft.com/office/drawing/2014/main" id="{359B8FB3-D75D-4216-819A-3D62493575D8}"/>
              </a:ext>
            </a:extLst>
          </p:cNvPr>
          <p:cNvSpPr>
            <a:spLocks/>
          </p:cNvSpPr>
          <p:nvPr/>
        </p:nvSpPr>
        <p:spPr bwMode="auto">
          <a:xfrm>
            <a:off x="7713663" y="2901950"/>
            <a:ext cx="207963" cy="455613"/>
          </a:xfrm>
          <a:custGeom>
            <a:avLst/>
            <a:gdLst>
              <a:gd name="T0" fmla="*/ 21 w 26"/>
              <a:gd name="T1" fmla="*/ 0 h 57"/>
              <a:gd name="T2" fmla="*/ 0 w 26"/>
              <a:gd name="T3" fmla="*/ 0 h 57"/>
              <a:gd name="T4" fmla="*/ 0 w 26"/>
              <a:gd name="T5" fmla="*/ 57 h 57"/>
              <a:gd name="T6" fmla="*/ 2 w 26"/>
              <a:gd name="T7" fmla="*/ 57 h 57"/>
              <a:gd name="T8" fmla="*/ 26 w 26"/>
              <a:gd name="T9" fmla="*/ 10 h 57"/>
              <a:gd name="T10" fmla="*/ 21 w 26"/>
              <a:gd name="T11" fmla="*/ 0 h 57"/>
            </a:gdLst>
            <a:ahLst/>
            <a:cxnLst>
              <a:cxn ang="0">
                <a:pos x="T0" y="T1"/>
              </a:cxn>
              <a:cxn ang="0">
                <a:pos x="T2" y="T3"/>
              </a:cxn>
              <a:cxn ang="0">
                <a:pos x="T4" y="T5"/>
              </a:cxn>
              <a:cxn ang="0">
                <a:pos x="T6" y="T7"/>
              </a:cxn>
              <a:cxn ang="0">
                <a:pos x="T8" y="T9"/>
              </a:cxn>
              <a:cxn ang="0">
                <a:pos x="T10" y="T11"/>
              </a:cxn>
            </a:cxnLst>
            <a:rect l="0" t="0" r="r" b="b"/>
            <a:pathLst>
              <a:path w="26" h="57">
                <a:moveTo>
                  <a:pt x="21" y="0"/>
                </a:moveTo>
                <a:cubicBezTo>
                  <a:pt x="0" y="0"/>
                  <a:pt x="0" y="0"/>
                  <a:pt x="0" y="0"/>
                </a:cubicBezTo>
                <a:cubicBezTo>
                  <a:pt x="0" y="57"/>
                  <a:pt x="0" y="57"/>
                  <a:pt x="0" y="57"/>
                </a:cubicBezTo>
                <a:cubicBezTo>
                  <a:pt x="2" y="57"/>
                  <a:pt x="2" y="57"/>
                  <a:pt x="2" y="57"/>
                </a:cubicBezTo>
                <a:cubicBezTo>
                  <a:pt x="17" y="57"/>
                  <a:pt x="26" y="26"/>
                  <a:pt x="26" y="10"/>
                </a:cubicBezTo>
                <a:cubicBezTo>
                  <a:pt x="26" y="3"/>
                  <a:pt x="26" y="0"/>
                  <a:pt x="21" y="0"/>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8" name="Freeform 61">
            <a:extLst>
              <a:ext uri="{FF2B5EF4-FFF2-40B4-BE49-F238E27FC236}">
                <a16:creationId xmlns:a16="http://schemas.microsoft.com/office/drawing/2014/main" id="{6C69A13C-3D2B-42D5-9865-D4CB8C06A45B}"/>
              </a:ext>
            </a:extLst>
          </p:cNvPr>
          <p:cNvSpPr>
            <a:spLocks/>
          </p:cNvSpPr>
          <p:nvPr/>
        </p:nvSpPr>
        <p:spPr bwMode="auto">
          <a:xfrm>
            <a:off x="7753350" y="2990850"/>
            <a:ext cx="120650" cy="319088"/>
          </a:xfrm>
          <a:custGeom>
            <a:avLst/>
            <a:gdLst>
              <a:gd name="T0" fmla="*/ 12 w 15"/>
              <a:gd name="T1" fmla="*/ 0 h 40"/>
              <a:gd name="T2" fmla="*/ 0 w 15"/>
              <a:gd name="T3" fmla="*/ 40 h 40"/>
              <a:gd name="T4" fmla="*/ 12 w 15"/>
              <a:gd name="T5" fmla="*/ 0 h 40"/>
            </a:gdLst>
            <a:ahLst/>
            <a:cxnLst>
              <a:cxn ang="0">
                <a:pos x="T0" y="T1"/>
              </a:cxn>
              <a:cxn ang="0">
                <a:pos x="T2" y="T3"/>
              </a:cxn>
              <a:cxn ang="0">
                <a:pos x="T4" y="T5"/>
              </a:cxn>
            </a:cxnLst>
            <a:rect l="0" t="0" r="r" b="b"/>
            <a:pathLst>
              <a:path w="15" h="40">
                <a:moveTo>
                  <a:pt x="12" y="0"/>
                </a:moveTo>
                <a:cubicBezTo>
                  <a:pt x="12" y="16"/>
                  <a:pt x="6" y="37"/>
                  <a:pt x="0" y="40"/>
                </a:cubicBezTo>
                <a:cubicBezTo>
                  <a:pt x="8" y="39"/>
                  <a:pt x="15" y="17"/>
                  <a:pt x="12"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9" name="Freeform 62">
            <a:extLst>
              <a:ext uri="{FF2B5EF4-FFF2-40B4-BE49-F238E27FC236}">
                <a16:creationId xmlns:a16="http://schemas.microsoft.com/office/drawing/2014/main" id="{3EE6ABC9-098B-4A93-8E8D-12097500A47F}"/>
              </a:ext>
            </a:extLst>
          </p:cNvPr>
          <p:cNvSpPr>
            <a:spLocks/>
          </p:cNvSpPr>
          <p:nvPr/>
        </p:nvSpPr>
        <p:spPr bwMode="auto">
          <a:xfrm>
            <a:off x="9039225" y="3030538"/>
            <a:ext cx="463550" cy="398463"/>
          </a:xfrm>
          <a:custGeom>
            <a:avLst/>
            <a:gdLst>
              <a:gd name="T0" fmla="*/ 28 w 58"/>
              <a:gd name="T1" fmla="*/ 49 h 50"/>
              <a:gd name="T2" fmla="*/ 8 w 58"/>
              <a:gd name="T3" fmla="*/ 30 h 50"/>
              <a:gd name="T4" fmla="*/ 0 w 58"/>
              <a:gd name="T5" fmla="*/ 15 h 50"/>
              <a:gd name="T6" fmla="*/ 16 w 58"/>
              <a:gd name="T7" fmla="*/ 0 h 50"/>
              <a:gd name="T8" fmla="*/ 29 w 58"/>
              <a:gd name="T9" fmla="*/ 7 h 50"/>
              <a:gd name="T10" fmla="*/ 43 w 58"/>
              <a:gd name="T11" fmla="*/ 0 h 50"/>
              <a:gd name="T12" fmla="*/ 58 w 58"/>
              <a:gd name="T13" fmla="*/ 15 h 50"/>
              <a:gd name="T14" fmla="*/ 51 w 58"/>
              <a:gd name="T15" fmla="*/ 30 h 50"/>
              <a:gd name="T16" fmla="*/ 31 w 58"/>
              <a:gd name="T17" fmla="*/ 49 h 50"/>
              <a:gd name="T18" fmla="*/ 29 w 58"/>
              <a:gd name="T19" fmla="*/ 50 h 50"/>
              <a:gd name="T20" fmla="*/ 28 w 58"/>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50">
                <a:moveTo>
                  <a:pt x="28" y="49"/>
                </a:moveTo>
                <a:cubicBezTo>
                  <a:pt x="8" y="30"/>
                  <a:pt x="8" y="30"/>
                  <a:pt x="8" y="30"/>
                </a:cubicBezTo>
                <a:cubicBezTo>
                  <a:pt x="7" y="30"/>
                  <a:pt x="0" y="23"/>
                  <a:pt x="0" y="15"/>
                </a:cubicBezTo>
                <a:cubicBezTo>
                  <a:pt x="0" y="6"/>
                  <a:pt x="6" y="0"/>
                  <a:pt x="16" y="0"/>
                </a:cubicBezTo>
                <a:cubicBezTo>
                  <a:pt x="21" y="0"/>
                  <a:pt x="27" y="5"/>
                  <a:pt x="29" y="7"/>
                </a:cubicBezTo>
                <a:cubicBezTo>
                  <a:pt x="32" y="5"/>
                  <a:pt x="37" y="0"/>
                  <a:pt x="43" y="0"/>
                </a:cubicBezTo>
                <a:cubicBezTo>
                  <a:pt x="52" y="0"/>
                  <a:pt x="58" y="6"/>
                  <a:pt x="58" y="15"/>
                </a:cubicBezTo>
                <a:cubicBezTo>
                  <a:pt x="58" y="23"/>
                  <a:pt x="51" y="30"/>
                  <a:pt x="51" y="30"/>
                </a:cubicBezTo>
                <a:cubicBezTo>
                  <a:pt x="31" y="49"/>
                  <a:pt x="31" y="49"/>
                  <a:pt x="31" y="49"/>
                </a:cubicBezTo>
                <a:cubicBezTo>
                  <a:pt x="30" y="50"/>
                  <a:pt x="30" y="50"/>
                  <a:pt x="29" y="50"/>
                </a:cubicBezTo>
                <a:cubicBezTo>
                  <a:pt x="29" y="50"/>
                  <a:pt x="28" y="50"/>
                  <a:pt x="28" y="4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63">
            <a:extLst>
              <a:ext uri="{FF2B5EF4-FFF2-40B4-BE49-F238E27FC236}">
                <a16:creationId xmlns:a16="http://schemas.microsoft.com/office/drawing/2014/main" id="{74BEACBD-5E4C-4FF6-AA15-C449A76B29CE}"/>
              </a:ext>
            </a:extLst>
          </p:cNvPr>
          <p:cNvSpPr>
            <a:spLocks noEditPoints="1"/>
          </p:cNvSpPr>
          <p:nvPr/>
        </p:nvSpPr>
        <p:spPr bwMode="auto">
          <a:xfrm>
            <a:off x="7993063" y="1914525"/>
            <a:ext cx="439738" cy="438150"/>
          </a:xfrm>
          <a:custGeom>
            <a:avLst/>
            <a:gdLst>
              <a:gd name="T0" fmla="*/ 44 w 55"/>
              <a:gd name="T1" fmla="*/ 28 h 55"/>
              <a:gd name="T2" fmla="*/ 37 w 55"/>
              <a:gd name="T3" fmla="*/ 34 h 55"/>
              <a:gd name="T4" fmla="*/ 37 w 55"/>
              <a:gd name="T5" fmla="*/ 47 h 55"/>
              <a:gd name="T6" fmla="*/ 36 w 55"/>
              <a:gd name="T7" fmla="*/ 47 h 55"/>
              <a:gd name="T8" fmla="*/ 23 w 55"/>
              <a:gd name="T9" fmla="*/ 55 h 55"/>
              <a:gd name="T10" fmla="*/ 23 w 55"/>
              <a:gd name="T11" fmla="*/ 55 h 55"/>
              <a:gd name="T12" fmla="*/ 22 w 55"/>
              <a:gd name="T13" fmla="*/ 55 h 55"/>
              <a:gd name="T14" fmla="*/ 20 w 55"/>
              <a:gd name="T15" fmla="*/ 53 h 55"/>
              <a:gd name="T16" fmla="*/ 19 w 55"/>
              <a:gd name="T17" fmla="*/ 52 h 55"/>
              <a:gd name="T18" fmla="*/ 22 w 55"/>
              <a:gd name="T19" fmla="*/ 42 h 55"/>
              <a:gd name="T20" fmla="*/ 13 w 55"/>
              <a:gd name="T21" fmla="*/ 33 h 55"/>
              <a:gd name="T22" fmla="*/ 3 w 55"/>
              <a:gd name="T23" fmla="*/ 36 h 55"/>
              <a:gd name="T24" fmla="*/ 3 w 55"/>
              <a:gd name="T25" fmla="*/ 36 h 55"/>
              <a:gd name="T26" fmla="*/ 2 w 55"/>
              <a:gd name="T27" fmla="*/ 35 h 55"/>
              <a:gd name="T28" fmla="*/ 0 w 55"/>
              <a:gd name="T29" fmla="*/ 33 h 55"/>
              <a:gd name="T30" fmla="*/ 0 w 55"/>
              <a:gd name="T31" fmla="*/ 32 h 55"/>
              <a:gd name="T32" fmla="*/ 7 w 55"/>
              <a:gd name="T33" fmla="*/ 19 h 55"/>
              <a:gd name="T34" fmla="*/ 8 w 55"/>
              <a:gd name="T35" fmla="*/ 18 h 55"/>
              <a:gd name="T36" fmla="*/ 21 w 55"/>
              <a:gd name="T37" fmla="*/ 17 h 55"/>
              <a:gd name="T38" fmla="*/ 27 w 55"/>
              <a:gd name="T39" fmla="*/ 11 h 55"/>
              <a:gd name="T40" fmla="*/ 54 w 55"/>
              <a:gd name="T41" fmla="*/ 0 h 55"/>
              <a:gd name="T42" fmla="*/ 55 w 55"/>
              <a:gd name="T43" fmla="*/ 1 h 55"/>
              <a:gd name="T44" fmla="*/ 44 w 55"/>
              <a:gd name="T45" fmla="*/ 28 h 55"/>
              <a:gd name="T46" fmla="*/ 44 w 55"/>
              <a:gd name="T47" fmla="*/ 7 h 55"/>
              <a:gd name="T48" fmla="*/ 41 w 55"/>
              <a:gd name="T49" fmla="*/ 11 h 55"/>
              <a:gd name="T50" fmla="*/ 44 w 55"/>
              <a:gd name="T51" fmla="*/ 14 h 55"/>
              <a:gd name="T52" fmla="*/ 48 w 55"/>
              <a:gd name="T53" fmla="*/ 11 h 55"/>
              <a:gd name="T54" fmla="*/ 44 w 55"/>
              <a:gd name="T55" fmla="*/ 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 h="55">
                <a:moveTo>
                  <a:pt x="44" y="28"/>
                </a:moveTo>
                <a:cubicBezTo>
                  <a:pt x="42" y="30"/>
                  <a:pt x="40" y="32"/>
                  <a:pt x="37" y="34"/>
                </a:cubicBezTo>
                <a:cubicBezTo>
                  <a:pt x="37" y="47"/>
                  <a:pt x="37" y="47"/>
                  <a:pt x="37" y="47"/>
                </a:cubicBezTo>
                <a:cubicBezTo>
                  <a:pt x="36" y="47"/>
                  <a:pt x="36" y="47"/>
                  <a:pt x="36" y="47"/>
                </a:cubicBezTo>
                <a:cubicBezTo>
                  <a:pt x="23" y="55"/>
                  <a:pt x="23" y="55"/>
                  <a:pt x="23" y="55"/>
                </a:cubicBezTo>
                <a:cubicBezTo>
                  <a:pt x="23" y="55"/>
                  <a:pt x="23" y="55"/>
                  <a:pt x="23" y="55"/>
                </a:cubicBezTo>
                <a:cubicBezTo>
                  <a:pt x="22" y="55"/>
                  <a:pt x="22" y="55"/>
                  <a:pt x="22" y="55"/>
                </a:cubicBezTo>
                <a:cubicBezTo>
                  <a:pt x="20" y="53"/>
                  <a:pt x="20" y="53"/>
                  <a:pt x="20" y="53"/>
                </a:cubicBezTo>
                <a:cubicBezTo>
                  <a:pt x="19" y="52"/>
                  <a:pt x="19" y="52"/>
                  <a:pt x="19" y="52"/>
                </a:cubicBezTo>
                <a:cubicBezTo>
                  <a:pt x="22" y="42"/>
                  <a:pt x="22" y="42"/>
                  <a:pt x="22" y="42"/>
                </a:cubicBezTo>
                <a:cubicBezTo>
                  <a:pt x="13" y="33"/>
                  <a:pt x="13" y="33"/>
                  <a:pt x="13" y="33"/>
                </a:cubicBezTo>
                <a:cubicBezTo>
                  <a:pt x="3" y="36"/>
                  <a:pt x="3" y="36"/>
                  <a:pt x="3" y="36"/>
                </a:cubicBezTo>
                <a:cubicBezTo>
                  <a:pt x="3" y="36"/>
                  <a:pt x="3" y="36"/>
                  <a:pt x="3" y="36"/>
                </a:cubicBezTo>
                <a:cubicBezTo>
                  <a:pt x="2" y="35"/>
                  <a:pt x="2" y="35"/>
                  <a:pt x="2" y="35"/>
                </a:cubicBezTo>
                <a:cubicBezTo>
                  <a:pt x="0" y="33"/>
                  <a:pt x="0" y="33"/>
                  <a:pt x="0" y="33"/>
                </a:cubicBezTo>
                <a:cubicBezTo>
                  <a:pt x="0" y="33"/>
                  <a:pt x="0" y="32"/>
                  <a:pt x="0" y="32"/>
                </a:cubicBezTo>
                <a:cubicBezTo>
                  <a:pt x="7" y="19"/>
                  <a:pt x="7" y="19"/>
                  <a:pt x="7" y="19"/>
                </a:cubicBezTo>
                <a:cubicBezTo>
                  <a:pt x="8" y="18"/>
                  <a:pt x="8" y="18"/>
                  <a:pt x="8" y="18"/>
                </a:cubicBezTo>
                <a:cubicBezTo>
                  <a:pt x="21" y="17"/>
                  <a:pt x="21" y="17"/>
                  <a:pt x="21" y="17"/>
                </a:cubicBezTo>
                <a:cubicBezTo>
                  <a:pt x="23" y="15"/>
                  <a:pt x="25" y="13"/>
                  <a:pt x="27" y="11"/>
                </a:cubicBezTo>
                <a:cubicBezTo>
                  <a:pt x="36" y="2"/>
                  <a:pt x="42" y="0"/>
                  <a:pt x="54" y="0"/>
                </a:cubicBezTo>
                <a:cubicBezTo>
                  <a:pt x="55" y="0"/>
                  <a:pt x="55" y="0"/>
                  <a:pt x="55" y="1"/>
                </a:cubicBezTo>
                <a:cubicBezTo>
                  <a:pt x="55" y="12"/>
                  <a:pt x="52" y="20"/>
                  <a:pt x="44" y="28"/>
                </a:cubicBezTo>
                <a:moveTo>
                  <a:pt x="44" y="7"/>
                </a:moveTo>
                <a:cubicBezTo>
                  <a:pt x="43" y="7"/>
                  <a:pt x="41" y="9"/>
                  <a:pt x="41" y="11"/>
                </a:cubicBezTo>
                <a:cubicBezTo>
                  <a:pt x="41" y="12"/>
                  <a:pt x="43" y="14"/>
                  <a:pt x="44" y="14"/>
                </a:cubicBezTo>
                <a:cubicBezTo>
                  <a:pt x="46" y="14"/>
                  <a:pt x="48" y="12"/>
                  <a:pt x="48" y="11"/>
                </a:cubicBezTo>
                <a:cubicBezTo>
                  <a:pt x="48" y="9"/>
                  <a:pt x="46" y="7"/>
                  <a:pt x="44" y="7"/>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64">
            <a:extLst>
              <a:ext uri="{FF2B5EF4-FFF2-40B4-BE49-F238E27FC236}">
                <a16:creationId xmlns:a16="http://schemas.microsoft.com/office/drawing/2014/main" id="{A3B87940-69F5-4A8D-A4AE-51B050C9087D}"/>
              </a:ext>
            </a:extLst>
          </p:cNvPr>
          <p:cNvSpPr>
            <a:spLocks noEditPoints="1"/>
          </p:cNvSpPr>
          <p:nvPr/>
        </p:nvSpPr>
        <p:spPr bwMode="auto">
          <a:xfrm>
            <a:off x="6403975" y="2041525"/>
            <a:ext cx="366713" cy="374650"/>
          </a:xfrm>
          <a:custGeom>
            <a:avLst/>
            <a:gdLst>
              <a:gd name="T0" fmla="*/ 46 w 46"/>
              <a:gd name="T1" fmla="*/ 27 h 47"/>
              <a:gd name="T2" fmla="*/ 45 w 46"/>
              <a:gd name="T3" fmla="*/ 28 h 47"/>
              <a:gd name="T4" fmla="*/ 40 w 46"/>
              <a:gd name="T5" fmla="*/ 29 h 47"/>
              <a:gd name="T6" fmla="*/ 39 w 46"/>
              <a:gd name="T7" fmla="*/ 31 h 47"/>
              <a:gd name="T8" fmla="*/ 42 w 46"/>
              <a:gd name="T9" fmla="*/ 36 h 47"/>
              <a:gd name="T10" fmla="*/ 42 w 46"/>
              <a:gd name="T11" fmla="*/ 36 h 47"/>
              <a:gd name="T12" fmla="*/ 42 w 46"/>
              <a:gd name="T13" fmla="*/ 37 h 47"/>
              <a:gd name="T14" fmla="*/ 36 w 46"/>
              <a:gd name="T15" fmla="*/ 42 h 47"/>
              <a:gd name="T16" fmla="*/ 35 w 46"/>
              <a:gd name="T17" fmla="*/ 42 h 47"/>
              <a:gd name="T18" fmla="*/ 31 w 46"/>
              <a:gd name="T19" fmla="*/ 39 h 47"/>
              <a:gd name="T20" fmla="*/ 28 w 46"/>
              <a:gd name="T21" fmla="*/ 40 h 47"/>
              <a:gd name="T22" fmla="*/ 27 w 46"/>
              <a:gd name="T23" fmla="*/ 46 h 47"/>
              <a:gd name="T24" fmla="*/ 26 w 46"/>
              <a:gd name="T25" fmla="*/ 47 h 47"/>
              <a:gd name="T26" fmla="*/ 20 w 46"/>
              <a:gd name="T27" fmla="*/ 47 h 47"/>
              <a:gd name="T28" fmla="*/ 19 w 46"/>
              <a:gd name="T29" fmla="*/ 46 h 47"/>
              <a:gd name="T30" fmla="*/ 18 w 46"/>
              <a:gd name="T31" fmla="*/ 40 h 47"/>
              <a:gd name="T32" fmla="*/ 15 w 46"/>
              <a:gd name="T33" fmla="*/ 39 h 47"/>
              <a:gd name="T34" fmla="*/ 11 w 46"/>
              <a:gd name="T35" fmla="*/ 42 h 47"/>
              <a:gd name="T36" fmla="*/ 10 w 46"/>
              <a:gd name="T37" fmla="*/ 42 h 47"/>
              <a:gd name="T38" fmla="*/ 9 w 46"/>
              <a:gd name="T39" fmla="*/ 42 h 47"/>
              <a:gd name="T40" fmla="*/ 4 w 46"/>
              <a:gd name="T41" fmla="*/ 37 h 47"/>
              <a:gd name="T42" fmla="*/ 4 w 46"/>
              <a:gd name="T43" fmla="*/ 36 h 47"/>
              <a:gd name="T44" fmla="*/ 4 w 46"/>
              <a:gd name="T45" fmla="*/ 36 h 47"/>
              <a:gd name="T46" fmla="*/ 8 w 46"/>
              <a:gd name="T47" fmla="*/ 32 h 47"/>
              <a:gd name="T48" fmla="*/ 6 w 46"/>
              <a:gd name="T49" fmla="*/ 29 h 47"/>
              <a:gd name="T50" fmla="*/ 1 w 46"/>
              <a:gd name="T51" fmla="*/ 28 h 47"/>
              <a:gd name="T52" fmla="*/ 0 w 46"/>
              <a:gd name="T53" fmla="*/ 27 h 47"/>
              <a:gd name="T54" fmla="*/ 0 w 46"/>
              <a:gd name="T55" fmla="*/ 20 h 47"/>
              <a:gd name="T56" fmla="*/ 1 w 46"/>
              <a:gd name="T57" fmla="*/ 19 h 47"/>
              <a:gd name="T58" fmla="*/ 6 w 46"/>
              <a:gd name="T59" fmla="*/ 18 h 47"/>
              <a:gd name="T60" fmla="*/ 7 w 46"/>
              <a:gd name="T61" fmla="*/ 15 h 47"/>
              <a:gd name="T62" fmla="*/ 4 w 46"/>
              <a:gd name="T63" fmla="*/ 11 h 47"/>
              <a:gd name="T64" fmla="*/ 4 w 46"/>
              <a:gd name="T65" fmla="*/ 10 h 47"/>
              <a:gd name="T66" fmla="*/ 4 w 46"/>
              <a:gd name="T67" fmla="*/ 10 h 47"/>
              <a:gd name="T68" fmla="*/ 10 w 46"/>
              <a:gd name="T69" fmla="*/ 4 h 47"/>
              <a:gd name="T70" fmla="*/ 11 w 46"/>
              <a:gd name="T71" fmla="*/ 5 h 47"/>
              <a:gd name="T72" fmla="*/ 15 w 46"/>
              <a:gd name="T73" fmla="*/ 8 h 47"/>
              <a:gd name="T74" fmla="*/ 18 w 46"/>
              <a:gd name="T75" fmla="*/ 7 h 47"/>
              <a:gd name="T76" fmla="*/ 19 w 46"/>
              <a:gd name="T77" fmla="*/ 1 h 47"/>
              <a:gd name="T78" fmla="*/ 20 w 46"/>
              <a:gd name="T79" fmla="*/ 0 h 47"/>
              <a:gd name="T80" fmla="*/ 26 w 46"/>
              <a:gd name="T81" fmla="*/ 0 h 47"/>
              <a:gd name="T82" fmla="*/ 27 w 46"/>
              <a:gd name="T83" fmla="*/ 1 h 47"/>
              <a:gd name="T84" fmla="*/ 28 w 46"/>
              <a:gd name="T85" fmla="*/ 7 h 47"/>
              <a:gd name="T86" fmla="*/ 31 w 46"/>
              <a:gd name="T87" fmla="*/ 8 h 47"/>
              <a:gd name="T88" fmla="*/ 35 w 46"/>
              <a:gd name="T89" fmla="*/ 5 h 47"/>
              <a:gd name="T90" fmla="*/ 36 w 46"/>
              <a:gd name="T91" fmla="*/ 4 h 47"/>
              <a:gd name="T92" fmla="*/ 37 w 46"/>
              <a:gd name="T93" fmla="*/ 5 h 47"/>
              <a:gd name="T94" fmla="*/ 42 w 46"/>
              <a:gd name="T95" fmla="*/ 10 h 47"/>
              <a:gd name="T96" fmla="*/ 42 w 46"/>
              <a:gd name="T97" fmla="*/ 10 h 47"/>
              <a:gd name="T98" fmla="*/ 42 w 46"/>
              <a:gd name="T99" fmla="*/ 11 h 47"/>
              <a:gd name="T100" fmla="*/ 39 w 46"/>
              <a:gd name="T101" fmla="*/ 15 h 47"/>
              <a:gd name="T102" fmla="*/ 40 w 46"/>
              <a:gd name="T103" fmla="*/ 18 h 47"/>
              <a:gd name="T104" fmla="*/ 45 w 46"/>
              <a:gd name="T105" fmla="*/ 19 h 47"/>
              <a:gd name="T106" fmla="*/ 46 w 46"/>
              <a:gd name="T107" fmla="*/ 20 h 47"/>
              <a:gd name="T108" fmla="*/ 46 w 46"/>
              <a:gd name="T109" fmla="*/ 27 h 47"/>
              <a:gd name="T110" fmla="*/ 23 w 46"/>
              <a:gd name="T111" fmla="*/ 16 h 47"/>
              <a:gd name="T112" fmla="*/ 15 w 46"/>
              <a:gd name="T113" fmla="*/ 23 h 47"/>
              <a:gd name="T114" fmla="*/ 23 w 46"/>
              <a:gd name="T115" fmla="*/ 31 h 47"/>
              <a:gd name="T116" fmla="*/ 31 w 46"/>
              <a:gd name="T117" fmla="*/ 23 h 47"/>
              <a:gd name="T118" fmla="*/ 23 w 46"/>
              <a:gd name="T119" fmla="*/ 1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 h="47">
                <a:moveTo>
                  <a:pt x="46" y="27"/>
                </a:moveTo>
                <a:cubicBezTo>
                  <a:pt x="46" y="27"/>
                  <a:pt x="46" y="28"/>
                  <a:pt x="45" y="28"/>
                </a:cubicBezTo>
                <a:cubicBezTo>
                  <a:pt x="40" y="29"/>
                  <a:pt x="40" y="29"/>
                  <a:pt x="40" y="29"/>
                </a:cubicBezTo>
                <a:cubicBezTo>
                  <a:pt x="39" y="30"/>
                  <a:pt x="39" y="31"/>
                  <a:pt x="39" y="31"/>
                </a:cubicBezTo>
                <a:cubicBezTo>
                  <a:pt x="40" y="33"/>
                  <a:pt x="41" y="34"/>
                  <a:pt x="42" y="36"/>
                </a:cubicBezTo>
                <a:cubicBezTo>
                  <a:pt x="42" y="36"/>
                  <a:pt x="42" y="36"/>
                  <a:pt x="42" y="36"/>
                </a:cubicBezTo>
                <a:cubicBezTo>
                  <a:pt x="42" y="37"/>
                  <a:pt x="42" y="37"/>
                  <a:pt x="42" y="37"/>
                </a:cubicBezTo>
                <a:cubicBezTo>
                  <a:pt x="41" y="38"/>
                  <a:pt x="37" y="42"/>
                  <a:pt x="36" y="42"/>
                </a:cubicBezTo>
                <a:cubicBezTo>
                  <a:pt x="35" y="42"/>
                  <a:pt x="35" y="42"/>
                  <a:pt x="35" y="42"/>
                </a:cubicBezTo>
                <a:cubicBezTo>
                  <a:pt x="31" y="39"/>
                  <a:pt x="31" y="39"/>
                  <a:pt x="31" y="39"/>
                </a:cubicBezTo>
                <a:cubicBezTo>
                  <a:pt x="30" y="39"/>
                  <a:pt x="29" y="40"/>
                  <a:pt x="28" y="40"/>
                </a:cubicBezTo>
                <a:cubicBezTo>
                  <a:pt x="28" y="42"/>
                  <a:pt x="28" y="44"/>
                  <a:pt x="27" y="46"/>
                </a:cubicBezTo>
                <a:cubicBezTo>
                  <a:pt x="27" y="46"/>
                  <a:pt x="27" y="47"/>
                  <a:pt x="26" y="47"/>
                </a:cubicBezTo>
                <a:cubicBezTo>
                  <a:pt x="20" y="47"/>
                  <a:pt x="20" y="47"/>
                  <a:pt x="20" y="47"/>
                </a:cubicBezTo>
                <a:cubicBezTo>
                  <a:pt x="19" y="47"/>
                  <a:pt x="19" y="46"/>
                  <a:pt x="19" y="46"/>
                </a:cubicBezTo>
                <a:cubicBezTo>
                  <a:pt x="18" y="40"/>
                  <a:pt x="18" y="40"/>
                  <a:pt x="18" y="40"/>
                </a:cubicBezTo>
                <a:cubicBezTo>
                  <a:pt x="17" y="40"/>
                  <a:pt x="16" y="39"/>
                  <a:pt x="15" y="39"/>
                </a:cubicBezTo>
                <a:cubicBezTo>
                  <a:pt x="11" y="42"/>
                  <a:pt x="11" y="42"/>
                  <a:pt x="11" y="42"/>
                </a:cubicBezTo>
                <a:cubicBezTo>
                  <a:pt x="10" y="42"/>
                  <a:pt x="10" y="42"/>
                  <a:pt x="10" y="42"/>
                </a:cubicBezTo>
                <a:cubicBezTo>
                  <a:pt x="9" y="42"/>
                  <a:pt x="9" y="42"/>
                  <a:pt x="9" y="42"/>
                </a:cubicBezTo>
                <a:cubicBezTo>
                  <a:pt x="8" y="41"/>
                  <a:pt x="6" y="39"/>
                  <a:pt x="4" y="37"/>
                </a:cubicBezTo>
                <a:cubicBezTo>
                  <a:pt x="4" y="36"/>
                  <a:pt x="4" y="36"/>
                  <a:pt x="4" y="36"/>
                </a:cubicBezTo>
                <a:cubicBezTo>
                  <a:pt x="4" y="36"/>
                  <a:pt x="4" y="36"/>
                  <a:pt x="4" y="36"/>
                </a:cubicBezTo>
                <a:cubicBezTo>
                  <a:pt x="5" y="34"/>
                  <a:pt x="6" y="33"/>
                  <a:pt x="8" y="32"/>
                </a:cubicBezTo>
                <a:cubicBezTo>
                  <a:pt x="7" y="31"/>
                  <a:pt x="7" y="30"/>
                  <a:pt x="6" y="29"/>
                </a:cubicBezTo>
                <a:cubicBezTo>
                  <a:pt x="1" y="28"/>
                  <a:pt x="1" y="28"/>
                  <a:pt x="1" y="28"/>
                </a:cubicBezTo>
                <a:cubicBezTo>
                  <a:pt x="0" y="28"/>
                  <a:pt x="0" y="27"/>
                  <a:pt x="0" y="27"/>
                </a:cubicBezTo>
                <a:cubicBezTo>
                  <a:pt x="0" y="20"/>
                  <a:pt x="0" y="20"/>
                  <a:pt x="0" y="20"/>
                </a:cubicBezTo>
                <a:cubicBezTo>
                  <a:pt x="0" y="20"/>
                  <a:pt x="0" y="19"/>
                  <a:pt x="1" y="19"/>
                </a:cubicBezTo>
                <a:cubicBezTo>
                  <a:pt x="6" y="18"/>
                  <a:pt x="6" y="18"/>
                  <a:pt x="6" y="18"/>
                </a:cubicBezTo>
                <a:cubicBezTo>
                  <a:pt x="7" y="17"/>
                  <a:pt x="7" y="16"/>
                  <a:pt x="7" y="15"/>
                </a:cubicBezTo>
                <a:cubicBezTo>
                  <a:pt x="6" y="14"/>
                  <a:pt x="5" y="12"/>
                  <a:pt x="4" y="11"/>
                </a:cubicBezTo>
                <a:cubicBezTo>
                  <a:pt x="4" y="10"/>
                  <a:pt x="4" y="10"/>
                  <a:pt x="4" y="10"/>
                </a:cubicBezTo>
                <a:cubicBezTo>
                  <a:pt x="4" y="10"/>
                  <a:pt x="4" y="10"/>
                  <a:pt x="4" y="10"/>
                </a:cubicBezTo>
                <a:cubicBezTo>
                  <a:pt x="5" y="9"/>
                  <a:pt x="9" y="4"/>
                  <a:pt x="10" y="4"/>
                </a:cubicBezTo>
                <a:cubicBezTo>
                  <a:pt x="11" y="5"/>
                  <a:pt x="11" y="5"/>
                  <a:pt x="11" y="5"/>
                </a:cubicBezTo>
                <a:cubicBezTo>
                  <a:pt x="15" y="8"/>
                  <a:pt x="15" y="8"/>
                  <a:pt x="15" y="8"/>
                </a:cubicBezTo>
                <a:cubicBezTo>
                  <a:pt x="16" y="7"/>
                  <a:pt x="17" y="7"/>
                  <a:pt x="18" y="7"/>
                </a:cubicBezTo>
                <a:cubicBezTo>
                  <a:pt x="18" y="5"/>
                  <a:pt x="18" y="3"/>
                  <a:pt x="19" y="1"/>
                </a:cubicBezTo>
                <a:cubicBezTo>
                  <a:pt x="19" y="1"/>
                  <a:pt x="19" y="0"/>
                  <a:pt x="20" y="0"/>
                </a:cubicBezTo>
                <a:cubicBezTo>
                  <a:pt x="26" y="0"/>
                  <a:pt x="26" y="0"/>
                  <a:pt x="26" y="0"/>
                </a:cubicBezTo>
                <a:cubicBezTo>
                  <a:pt x="27" y="0"/>
                  <a:pt x="27" y="1"/>
                  <a:pt x="27" y="1"/>
                </a:cubicBezTo>
                <a:cubicBezTo>
                  <a:pt x="28" y="7"/>
                  <a:pt x="28" y="7"/>
                  <a:pt x="28" y="7"/>
                </a:cubicBezTo>
                <a:cubicBezTo>
                  <a:pt x="29" y="7"/>
                  <a:pt x="30" y="7"/>
                  <a:pt x="31" y="8"/>
                </a:cubicBezTo>
                <a:cubicBezTo>
                  <a:pt x="35" y="5"/>
                  <a:pt x="35" y="5"/>
                  <a:pt x="35" y="5"/>
                </a:cubicBezTo>
                <a:cubicBezTo>
                  <a:pt x="36" y="4"/>
                  <a:pt x="36" y="4"/>
                  <a:pt x="36" y="4"/>
                </a:cubicBezTo>
                <a:cubicBezTo>
                  <a:pt x="37" y="5"/>
                  <a:pt x="37" y="5"/>
                  <a:pt x="37" y="5"/>
                </a:cubicBezTo>
                <a:cubicBezTo>
                  <a:pt x="38" y="6"/>
                  <a:pt x="40" y="8"/>
                  <a:pt x="42" y="10"/>
                </a:cubicBezTo>
                <a:cubicBezTo>
                  <a:pt x="42" y="10"/>
                  <a:pt x="42" y="10"/>
                  <a:pt x="42" y="10"/>
                </a:cubicBezTo>
                <a:cubicBezTo>
                  <a:pt x="42" y="11"/>
                  <a:pt x="42" y="11"/>
                  <a:pt x="42" y="11"/>
                </a:cubicBezTo>
                <a:cubicBezTo>
                  <a:pt x="41" y="12"/>
                  <a:pt x="40" y="14"/>
                  <a:pt x="39" y="15"/>
                </a:cubicBezTo>
                <a:cubicBezTo>
                  <a:pt x="39" y="16"/>
                  <a:pt x="39" y="17"/>
                  <a:pt x="40" y="18"/>
                </a:cubicBezTo>
                <a:cubicBezTo>
                  <a:pt x="45" y="19"/>
                  <a:pt x="45" y="19"/>
                  <a:pt x="45" y="19"/>
                </a:cubicBezTo>
                <a:cubicBezTo>
                  <a:pt x="46" y="19"/>
                  <a:pt x="46" y="20"/>
                  <a:pt x="46" y="20"/>
                </a:cubicBezTo>
                <a:lnTo>
                  <a:pt x="46" y="27"/>
                </a:lnTo>
                <a:close/>
                <a:moveTo>
                  <a:pt x="23" y="16"/>
                </a:moveTo>
                <a:cubicBezTo>
                  <a:pt x="19" y="16"/>
                  <a:pt x="15" y="19"/>
                  <a:pt x="15" y="23"/>
                </a:cubicBezTo>
                <a:cubicBezTo>
                  <a:pt x="15" y="28"/>
                  <a:pt x="19" y="31"/>
                  <a:pt x="23" y="31"/>
                </a:cubicBezTo>
                <a:cubicBezTo>
                  <a:pt x="27" y="31"/>
                  <a:pt x="31" y="28"/>
                  <a:pt x="31" y="23"/>
                </a:cubicBezTo>
                <a:cubicBezTo>
                  <a:pt x="31" y="19"/>
                  <a:pt x="27" y="16"/>
                  <a:pt x="23"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TextBox 161">
            <a:extLst>
              <a:ext uri="{FF2B5EF4-FFF2-40B4-BE49-F238E27FC236}">
                <a16:creationId xmlns:a16="http://schemas.microsoft.com/office/drawing/2014/main" id="{13E81642-6FDC-4C5C-9B49-C285F693D90C}"/>
              </a:ext>
            </a:extLst>
          </p:cNvPr>
          <p:cNvSpPr txBox="1"/>
          <p:nvPr/>
        </p:nvSpPr>
        <p:spPr>
          <a:xfrm>
            <a:off x="8551228" y="1505605"/>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163" name="TextBox 162">
            <a:extLst>
              <a:ext uri="{FF2B5EF4-FFF2-40B4-BE49-F238E27FC236}">
                <a16:creationId xmlns:a16="http://schemas.microsoft.com/office/drawing/2014/main" id="{B005BDCA-31B5-4264-8F70-698AC08891C3}"/>
              </a:ext>
            </a:extLst>
          </p:cNvPr>
          <p:cNvSpPr txBox="1"/>
          <p:nvPr/>
        </p:nvSpPr>
        <p:spPr>
          <a:xfrm>
            <a:off x="9682956" y="3262962"/>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164" name="TextBox 163">
            <a:extLst>
              <a:ext uri="{FF2B5EF4-FFF2-40B4-BE49-F238E27FC236}">
                <a16:creationId xmlns:a16="http://schemas.microsoft.com/office/drawing/2014/main" id="{E090C0A9-267D-41D8-AD99-A6E378AE40E6}"/>
              </a:ext>
            </a:extLst>
          </p:cNvPr>
          <p:cNvSpPr txBox="1"/>
          <p:nvPr/>
        </p:nvSpPr>
        <p:spPr>
          <a:xfrm>
            <a:off x="8920163" y="4717256"/>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165" name="TextBox 164">
            <a:extLst>
              <a:ext uri="{FF2B5EF4-FFF2-40B4-BE49-F238E27FC236}">
                <a16:creationId xmlns:a16="http://schemas.microsoft.com/office/drawing/2014/main" id="{B180C8FA-D490-4B38-A128-7023D2789F77}"/>
              </a:ext>
            </a:extLst>
          </p:cNvPr>
          <p:cNvSpPr txBox="1"/>
          <p:nvPr/>
        </p:nvSpPr>
        <p:spPr>
          <a:xfrm>
            <a:off x="6455569" y="5070476"/>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p>
        </p:txBody>
      </p:sp>
      <p:sp>
        <p:nvSpPr>
          <p:cNvPr id="166" name="TextBox 165">
            <a:extLst>
              <a:ext uri="{FF2B5EF4-FFF2-40B4-BE49-F238E27FC236}">
                <a16:creationId xmlns:a16="http://schemas.microsoft.com/office/drawing/2014/main" id="{EB610434-C9DE-49FA-B054-287E6C08A038}"/>
              </a:ext>
            </a:extLst>
          </p:cNvPr>
          <p:cNvSpPr txBox="1"/>
          <p:nvPr/>
        </p:nvSpPr>
        <p:spPr>
          <a:xfrm>
            <a:off x="5436394" y="2667001"/>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05</a:t>
            </a:r>
          </a:p>
        </p:txBody>
      </p:sp>
      <p:sp>
        <p:nvSpPr>
          <p:cNvPr id="167" name="TextBox 166">
            <a:extLst>
              <a:ext uri="{FF2B5EF4-FFF2-40B4-BE49-F238E27FC236}">
                <a16:creationId xmlns:a16="http://schemas.microsoft.com/office/drawing/2014/main" id="{1A2EC912-9C46-4B28-A674-24D8F2A0E2C9}"/>
              </a:ext>
            </a:extLst>
          </p:cNvPr>
          <p:cNvSpPr txBox="1"/>
          <p:nvPr/>
        </p:nvSpPr>
        <p:spPr>
          <a:xfrm>
            <a:off x="6491288" y="1612899"/>
            <a:ext cx="471488" cy="292388"/>
          </a:xfrm>
          <a:prstGeom prst="rect">
            <a:avLst/>
          </a:prstGeom>
          <a:noFill/>
        </p:spPr>
        <p:txBody>
          <a:bodyPr wrap="square" rtlCol="0">
            <a:spAutoFit/>
          </a:bodyPr>
          <a:lstStyle/>
          <a:p>
            <a:pPr algn="ctr"/>
            <a:r>
              <a:rPr lang="en-US" sz="1300" b="1" dirty="0">
                <a:solidFill>
                  <a:schemeClr val="bg1"/>
                </a:solidFill>
                <a:latin typeface="Open Sans" panose="020B0606030504020204" pitchFamily="34" charset="0"/>
                <a:ea typeface="Open Sans" panose="020B0606030504020204" pitchFamily="34" charset="0"/>
                <a:cs typeface="Open Sans" panose="020B0606030504020204" pitchFamily="34" charset="0"/>
              </a:rPr>
              <a:t>06</a:t>
            </a:r>
          </a:p>
        </p:txBody>
      </p:sp>
      <p:sp>
        <p:nvSpPr>
          <p:cNvPr id="168" name="Freeform 68">
            <a:extLst>
              <a:ext uri="{FF2B5EF4-FFF2-40B4-BE49-F238E27FC236}">
                <a16:creationId xmlns:a16="http://schemas.microsoft.com/office/drawing/2014/main" id="{2AA2EDB7-5659-4551-9226-AD7236115D88}"/>
              </a:ext>
            </a:extLst>
          </p:cNvPr>
          <p:cNvSpPr>
            <a:spLocks noEditPoints="1"/>
          </p:cNvSpPr>
          <p:nvPr/>
        </p:nvSpPr>
        <p:spPr bwMode="auto">
          <a:xfrm>
            <a:off x="8016082" y="4440970"/>
            <a:ext cx="399048" cy="423130"/>
          </a:xfrm>
          <a:custGeom>
            <a:avLst/>
            <a:gdLst>
              <a:gd name="T0" fmla="*/ 45 w 48"/>
              <a:gd name="T1" fmla="*/ 27 h 51"/>
              <a:gd name="T2" fmla="*/ 48 w 48"/>
              <a:gd name="T3" fmla="*/ 23 h 51"/>
              <a:gd name="T4" fmla="*/ 44 w 48"/>
              <a:gd name="T5" fmla="*/ 19 h 51"/>
              <a:gd name="T6" fmla="*/ 33 w 48"/>
              <a:gd name="T7" fmla="*/ 19 h 51"/>
              <a:gd name="T8" fmla="*/ 32 w 48"/>
              <a:gd name="T9" fmla="*/ 19 h 51"/>
              <a:gd name="T10" fmla="*/ 35 w 48"/>
              <a:gd name="T11" fmla="*/ 9 h 51"/>
              <a:gd name="T12" fmla="*/ 30 w 48"/>
              <a:gd name="T13" fmla="*/ 0 h 51"/>
              <a:gd name="T14" fmla="*/ 27 w 48"/>
              <a:gd name="T15" fmla="*/ 4 h 51"/>
              <a:gd name="T16" fmla="*/ 27 w 48"/>
              <a:gd name="T17" fmla="*/ 8 h 51"/>
              <a:gd name="T18" fmla="*/ 21 w 48"/>
              <a:gd name="T19" fmla="*/ 15 h 51"/>
              <a:gd name="T20" fmla="*/ 16 w 48"/>
              <a:gd name="T21" fmla="*/ 28 h 51"/>
              <a:gd name="T22" fmla="*/ 16 w 48"/>
              <a:gd name="T23" fmla="*/ 45 h 51"/>
              <a:gd name="T24" fmla="*/ 18 w 48"/>
              <a:gd name="T25" fmla="*/ 47 h 51"/>
              <a:gd name="T26" fmla="*/ 42 w 48"/>
              <a:gd name="T27" fmla="*/ 47 h 51"/>
              <a:gd name="T28" fmla="*/ 44 w 48"/>
              <a:gd name="T29" fmla="*/ 41 h 51"/>
              <a:gd name="T30" fmla="*/ 45 w 48"/>
              <a:gd name="T31" fmla="*/ 34 h 51"/>
              <a:gd name="T32" fmla="*/ 48 w 48"/>
              <a:gd name="T33" fmla="*/ 32 h 51"/>
              <a:gd name="T34" fmla="*/ 45 w 48"/>
              <a:gd name="T35" fmla="*/ 27 h 51"/>
              <a:gd name="T36" fmla="*/ 11 w 48"/>
              <a:gd name="T37" fmla="*/ 24 h 51"/>
              <a:gd name="T38" fmla="*/ 1 w 48"/>
              <a:gd name="T39" fmla="*/ 24 h 51"/>
              <a:gd name="T40" fmla="*/ 0 w 48"/>
              <a:gd name="T41" fmla="*/ 27 h 51"/>
              <a:gd name="T42" fmla="*/ 0 w 48"/>
              <a:gd name="T43" fmla="*/ 48 h 51"/>
              <a:gd name="T44" fmla="*/ 3 w 48"/>
              <a:gd name="T45" fmla="*/ 51 h 51"/>
              <a:gd name="T46" fmla="*/ 11 w 48"/>
              <a:gd name="T47" fmla="*/ 51 h 51"/>
              <a:gd name="T48" fmla="*/ 13 w 48"/>
              <a:gd name="T49" fmla="*/ 47 h 51"/>
              <a:gd name="T50" fmla="*/ 13 w 48"/>
              <a:gd name="T51" fmla="*/ 27 h 51"/>
              <a:gd name="T52" fmla="*/ 11 w 48"/>
              <a:gd name="T53"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51">
                <a:moveTo>
                  <a:pt x="45" y="27"/>
                </a:moveTo>
                <a:cubicBezTo>
                  <a:pt x="46" y="26"/>
                  <a:pt x="48" y="25"/>
                  <a:pt x="48" y="23"/>
                </a:cubicBezTo>
                <a:cubicBezTo>
                  <a:pt x="48" y="21"/>
                  <a:pt x="47" y="19"/>
                  <a:pt x="44" y="19"/>
                </a:cubicBezTo>
                <a:cubicBezTo>
                  <a:pt x="33" y="19"/>
                  <a:pt x="33" y="19"/>
                  <a:pt x="33" y="19"/>
                </a:cubicBezTo>
                <a:cubicBezTo>
                  <a:pt x="32" y="19"/>
                  <a:pt x="32" y="19"/>
                  <a:pt x="32" y="19"/>
                </a:cubicBezTo>
                <a:cubicBezTo>
                  <a:pt x="32" y="18"/>
                  <a:pt x="35" y="14"/>
                  <a:pt x="35" y="9"/>
                </a:cubicBezTo>
                <a:cubicBezTo>
                  <a:pt x="35" y="3"/>
                  <a:pt x="32" y="0"/>
                  <a:pt x="30" y="0"/>
                </a:cubicBezTo>
                <a:cubicBezTo>
                  <a:pt x="28" y="0"/>
                  <a:pt x="27" y="2"/>
                  <a:pt x="27" y="4"/>
                </a:cubicBezTo>
                <a:cubicBezTo>
                  <a:pt x="27" y="6"/>
                  <a:pt x="27" y="8"/>
                  <a:pt x="27" y="8"/>
                </a:cubicBezTo>
                <a:cubicBezTo>
                  <a:pt x="26" y="10"/>
                  <a:pt x="24" y="11"/>
                  <a:pt x="21" y="15"/>
                </a:cubicBezTo>
                <a:cubicBezTo>
                  <a:pt x="19" y="19"/>
                  <a:pt x="16" y="24"/>
                  <a:pt x="16" y="28"/>
                </a:cubicBezTo>
                <a:cubicBezTo>
                  <a:pt x="16" y="45"/>
                  <a:pt x="16" y="45"/>
                  <a:pt x="16" y="45"/>
                </a:cubicBezTo>
                <a:cubicBezTo>
                  <a:pt x="16" y="46"/>
                  <a:pt x="16" y="47"/>
                  <a:pt x="18" y="47"/>
                </a:cubicBezTo>
                <a:cubicBezTo>
                  <a:pt x="42" y="47"/>
                  <a:pt x="42" y="47"/>
                  <a:pt x="42" y="47"/>
                </a:cubicBezTo>
                <a:cubicBezTo>
                  <a:pt x="47" y="47"/>
                  <a:pt x="47" y="43"/>
                  <a:pt x="44" y="41"/>
                </a:cubicBezTo>
                <a:cubicBezTo>
                  <a:pt x="48" y="40"/>
                  <a:pt x="48" y="36"/>
                  <a:pt x="45" y="34"/>
                </a:cubicBezTo>
                <a:cubicBezTo>
                  <a:pt x="45" y="34"/>
                  <a:pt x="47" y="33"/>
                  <a:pt x="48" y="32"/>
                </a:cubicBezTo>
                <a:cubicBezTo>
                  <a:pt x="48" y="31"/>
                  <a:pt x="48" y="28"/>
                  <a:pt x="45" y="27"/>
                </a:cubicBezTo>
                <a:moveTo>
                  <a:pt x="11" y="24"/>
                </a:moveTo>
                <a:cubicBezTo>
                  <a:pt x="1" y="24"/>
                  <a:pt x="1" y="24"/>
                  <a:pt x="1" y="24"/>
                </a:cubicBezTo>
                <a:cubicBezTo>
                  <a:pt x="1" y="24"/>
                  <a:pt x="0" y="25"/>
                  <a:pt x="0" y="27"/>
                </a:cubicBezTo>
                <a:cubicBezTo>
                  <a:pt x="0" y="48"/>
                  <a:pt x="0" y="48"/>
                  <a:pt x="0" y="48"/>
                </a:cubicBezTo>
                <a:cubicBezTo>
                  <a:pt x="0" y="50"/>
                  <a:pt x="1" y="51"/>
                  <a:pt x="3" y="51"/>
                </a:cubicBezTo>
                <a:cubicBezTo>
                  <a:pt x="11" y="51"/>
                  <a:pt x="11" y="51"/>
                  <a:pt x="11" y="51"/>
                </a:cubicBezTo>
                <a:cubicBezTo>
                  <a:pt x="13" y="51"/>
                  <a:pt x="13" y="50"/>
                  <a:pt x="13" y="47"/>
                </a:cubicBezTo>
                <a:cubicBezTo>
                  <a:pt x="13" y="27"/>
                  <a:pt x="13" y="27"/>
                  <a:pt x="13" y="27"/>
                </a:cubicBezTo>
                <a:cubicBezTo>
                  <a:pt x="13" y="25"/>
                  <a:pt x="12" y="24"/>
                  <a:pt x="11"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TextBox 168">
            <a:extLst>
              <a:ext uri="{FF2B5EF4-FFF2-40B4-BE49-F238E27FC236}">
                <a16:creationId xmlns:a16="http://schemas.microsoft.com/office/drawing/2014/main" id="{30AE67BC-78A1-464C-980B-366EB9B1824D}"/>
              </a:ext>
            </a:extLst>
          </p:cNvPr>
          <p:cNvSpPr txBox="1"/>
          <p:nvPr/>
        </p:nvSpPr>
        <p:spPr>
          <a:xfrm>
            <a:off x="6775678" y="2034351"/>
            <a:ext cx="833209" cy="401392"/>
          </a:xfrm>
          <a:prstGeom prst="rect">
            <a:avLst/>
          </a:prstGeom>
          <a:noFill/>
        </p:spPr>
        <p:txBody>
          <a:bodyPr wrap="square" rtlCol="0">
            <a:spAutoFit/>
          </a:bodyPr>
          <a:lstStyle/>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Gear</a:t>
            </a:r>
          </a:p>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Heading</a:t>
            </a:r>
          </a:p>
        </p:txBody>
      </p:sp>
      <p:sp>
        <p:nvSpPr>
          <p:cNvPr id="170" name="TextBox 169">
            <a:extLst>
              <a:ext uri="{FF2B5EF4-FFF2-40B4-BE49-F238E27FC236}">
                <a16:creationId xmlns:a16="http://schemas.microsoft.com/office/drawing/2014/main" id="{6A1AB26C-CF1F-498A-AA40-58BA3DFB3EC4}"/>
              </a:ext>
            </a:extLst>
          </p:cNvPr>
          <p:cNvSpPr txBox="1"/>
          <p:nvPr/>
        </p:nvSpPr>
        <p:spPr>
          <a:xfrm>
            <a:off x="8385335" y="1963739"/>
            <a:ext cx="707865" cy="401392"/>
          </a:xfrm>
          <a:prstGeom prst="rect">
            <a:avLst/>
          </a:prstGeom>
          <a:noFill/>
        </p:spPr>
        <p:txBody>
          <a:bodyPr wrap="square" rtlCol="0">
            <a:spAutoFit/>
          </a:bodyPr>
          <a:lstStyle/>
          <a:p>
            <a:pPr>
              <a:lnSpc>
                <a:spcPts val="1200"/>
              </a:lnSpc>
            </a:pPr>
            <a:r>
              <a:rPr lang="en-US" sz="1200" dirty="0">
                <a:latin typeface="Open Sans Semibold" panose="020B0706030804020204" pitchFamily="34" charset="0"/>
                <a:ea typeface="Open Sans Semibold" panose="020B0706030804020204" pitchFamily="34" charset="0"/>
                <a:cs typeface="Open Sans Semibold" panose="020B0706030804020204" pitchFamily="34" charset="0"/>
              </a:rPr>
              <a:t>Rocket</a:t>
            </a:r>
          </a:p>
          <a:p>
            <a:pPr>
              <a:lnSpc>
                <a:spcPts val="1200"/>
              </a:lnSpc>
            </a:pPr>
            <a:r>
              <a:rPr lang="en-US" sz="1200" dirty="0">
                <a:latin typeface="Open Sans Semibold" panose="020B0706030804020204" pitchFamily="34" charset="0"/>
                <a:ea typeface="Open Sans Semibold" panose="020B0706030804020204" pitchFamily="34" charset="0"/>
                <a:cs typeface="Open Sans Semibold" panose="020B0706030804020204" pitchFamily="34" charset="0"/>
              </a:rPr>
              <a:t>Title</a:t>
            </a:r>
          </a:p>
        </p:txBody>
      </p:sp>
      <p:sp>
        <p:nvSpPr>
          <p:cNvPr id="171" name="TextBox 170">
            <a:extLst>
              <a:ext uri="{FF2B5EF4-FFF2-40B4-BE49-F238E27FC236}">
                <a16:creationId xmlns:a16="http://schemas.microsoft.com/office/drawing/2014/main" id="{D9F96F0D-B25A-4AB6-8A09-C40CE4536514}"/>
              </a:ext>
            </a:extLst>
          </p:cNvPr>
          <p:cNvSpPr txBox="1"/>
          <p:nvPr/>
        </p:nvSpPr>
        <p:spPr>
          <a:xfrm>
            <a:off x="6716147" y="4447627"/>
            <a:ext cx="864960" cy="400110"/>
          </a:xfrm>
          <a:prstGeom prst="rect">
            <a:avLst/>
          </a:prstGeom>
          <a:noFill/>
        </p:spPr>
        <p:txBody>
          <a:bodyPr wrap="square" rtlCol="0">
            <a:spAutoFit/>
          </a:bodyPr>
          <a:lstStyle/>
          <a:p>
            <a:pPr>
              <a:lnSpc>
                <a:spcPts val="1200"/>
              </a:lnSpc>
            </a:pPr>
            <a:r>
              <a:rPr lang="en-US" sz="1200" dirty="0" err="1">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EcoBiz</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a:p>
            <a:pP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Headline</a:t>
            </a:r>
          </a:p>
        </p:txBody>
      </p:sp>
      <p:sp>
        <p:nvSpPr>
          <p:cNvPr id="172" name="TextBox 171">
            <a:extLst>
              <a:ext uri="{FF2B5EF4-FFF2-40B4-BE49-F238E27FC236}">
                <a16:creationId xmlns:a16="http://schemas.microsoft.com/office/drawing/2014/main" id="{E743626D-1EC5-4B5B-812B-7C839B546EB8}"/>
              </a:ext>
            </a:extLst>
          </p:cNvPr>
          <p:cNvSpPr txBox="1"/>
          <p:nvPr/>
        </p:nvSpPr>
        <p:spPr>
          <a:xfrm>
            <a:off x="8032151" y="4667553"/>
            <a:ext cx="864960" cy="400110"/>
          </a:xfrm>
          <a:prstGeom prst="rect">
            <a:avLst/>
          </a:prstGeom>
          <a:noFill/>
        </p:spPr>
        <p:txBody>
          <a:bodyPr wrap="square" rtlCol="0">
            <a:spAutoFit/>
          </a:bodyPr>
          <a:lstStyle/>
          <a:p>
            <a:pPr algn="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Earn</a:t>
            </a:r>
          </a:p>
          <a:p>
            <a:pPr algn="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Goodwill</a:t>
            </a:r>
          </a:p>
        </p:txBody>
      </p:sp>
      <p:sp>
        <p:nvSpPr>
          <p:cNvPr id="173" name="TextBox 172">
            <a:extLst>
              <a:ext uri="{FF2B5EF4-FFF2-40B4-BE49-F238E27FC236}">
                <a16:creationId xmlns:a16="http://schemas.microsoft.com/office/drawing/2014/main" id="{41588362-D196-4782-A9EC-4DA9B403117D}"/>
              </a:ext>
            </a:extLst>
          </p:cNvPr>
          <p:cNvSpPr txBox="1"/>
          <p:nvPr/>
        </p:nvSpPr>
        <p:spPr>
          <a:xfrm>
            <a:off x="5759677" y="3555350"/>
            <a:ext cx="995136" cy="400110"/>
          </a:xfrm>
          <a:prstGeom prst="rect">
            <a:avLst/>
          </a:prstGeom>
          <a:noFill/>
        </p:spPr>
        <p:txBody>
          <a:bodyPr wrap="square" rtlCol="0">
            <a:spAutoFit/>
          </a:bodyPr>
          <a:lstStyle/>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Awesome</a:t>
            </a:r>
          </a:p>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People</a:t>
            </a:r>
          </a:p>
        </p:txBody>
      </p:sp>
      <p:sp>
        <p:nvSpPr>
          <p:cNvPr id="174" name="TextBox 173">
            <a:extLst>
              <a:ext uri="{FF2B5EF4-FFF2-40B4-BE49-F238E27FC236}">
                <a16:creationId xmlns:a16="http://schemas.microsoft.com/office/drawing/2014/main" id="{D9E18DE8-A0DE-48DD-B674-41B02D975C9C}"/>
              </a:ext>
            </a:extLst>
          </p:cNvPr>
          <p:cNvSpPr txBox="1"/>
          <p:nvPr/>
        </p:nvSpPr>
        <p:spPr>
          <a:xfrm>
            <a:off x="8768558" y="3555350"/>
            <a:ext cx="995136" cy="400110"/>
          </a:xfrm>
          <a:prstGeom prst="rect">
            <a:avLst/>
          </a:prstGeom>
          <a:noFill/>
        </p:spPr>
        <p:txBody>
          <a:bodyPr wrap="square" rtlCol="0">
            <a:spAutoFit/>
          </a:bodyPr>
          <a:lstStyle/>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Love</a:t>
            </a:r>
          </a:p>
          <a:p>
            <a:pPr algn="ctr">
              <a:lnSpc>
                <a:spcPts val="1200"/>
              </a:lnSpc>
            </a:pPr>
            <a:r>
              <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Business</a:t>
            </a:r>
          </a:p>
        </p:txBody>
      </p:sp>
      <p:sp>
        <p:nvSpPr>
          <p:cNvPr id="175" name="TextBox 174">
            <a:extLst>
              <a:ext uri="{FF2B5EF4-FFF2-40B4-BE49-F238E27FC236}">
                <a16:creationId xmlns:a16="http://schemas.microsoft.com/office/drawing/2014/main" id="{7F276933-33C3-4401-A5A5-FB8F0A5A366C}"/>
              </a:ext>
            </a:extLst>
          </p:cNvPr>
          <p:cNvSpPr txBox="1"/>
          <p:nvPr/>
        </p:nvSpPr>
        <p:spPr>
          <a:xfrm>
            <a:off x="7216094" y="3684890"/>
            <a:ext cx="995136" cy="404663"/>
          </a:xfrm>
          <a:prstGeom prst="rect">
            <a:avLst/>
          </a:prstGeom>
          <a:noFill/>
        </p:spPr>
        <p:txBody>
          <a:bodyPr wrap="square" rtlCol="0">
            <a:spAutoFit/>
          </a:bodyPr>
          <a:lstStyle/>
          <a:p>
            <a:pPr algn="ctr">
              <a:lnSpc>
                <a:spcPts val="1200"/>
              </a:lnSpc>
            </a:pPr>
            <a:r>
              <a:rPr lang="en-US" sz="13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TROPHY</a:t>
            </a:r>
          </a:p>
          <a:p>
            <a:pPr algn="ctr">
              <a:lnSpc>
                <a:spcPts val="1200"/>
              </a:lnSpc>
            </a:pPr>
            <a:r>
              <a:rPr lang="en-US" sz="1300" dirty="0" err="1">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rPr>
              <a:t>GAINeD</a:t>
            </a:r>
            <a:endParaRPr lang="en-US" sz="1300" dirty="0">
              <a:solidFill>
                <a:schemeClr val="accent3"/>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76" name="TextBox 175">
            <a:extLst>
              <a:ext uri="{FF2B5EF4-FFF2-40B4-BE49-F238E27FC236}">
                <a16:creationId xmlns:a16="http://schemas.microsoft.com/office/drawing/2014/main" id="{98F05B8D-2C92-4C93-8C72-B8ECE8174C63}"/>
              </a:ext>
            </a:extLst>
          </p:cNvPr>
          <p:cNvSpPr txBox="1"/>
          <p:nvPr/>
        </p:nvSpPr>
        <p:spPr>
          <a:xfrm>
            <a:off x="9038886" y="1194856"/>
            <a:ext cx="1366044" cy="553998"/>
          </a:xfrm>
          <a:prstGeom prst="rect">
            <a:avLst/>
          </a:prstGeom>
          <a:noFill/>
        </p:spPr>
        <p:txBody>
          <a:bodyPr wrap="square" rtlCol="0">
            <a:spAutoFit/>
          </a:bodyPr>
          <a:lstStyle/>
          <a:p>
            <a:pP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177" name="TextBox 176">
            <a:extLst>
              <a:ext uri="{FF2B5EF4-FFF2-40B4-BE49-F238E27FC236}">
                <a16:creationId xmlns:a16="http://schemas.microsoft.com/office/drawing/2014/main" id="{9C2CAF53-010E-408B-BA7D-4277B86604EA}"/>
              </a:ext>
            </a:extLst>
          </p:cNvPr>
          <p:cNvSpPr txBox="1"/>
          <p:nvPr/>
        </p:nvSpPr>
        <p:spPr>
          <a:xfrm>
            <a:off x="10166556" y="3105450"/>
            <a:ext cx="1187243" cy="553998"/>
          </a:xfrm>
          <a:prstGeom prst="rect">
            <a:avLst/>
          </a:prstGeom>
          <a:noFill/>
        </p:spPr>
        <p:txBody>
          <a:bodyPr wrap="square" rtlCol="0">
            <a:spAutoFit/>
          </a:bodyPr>
          <a:lstStyle/>
          <a:p>
            <a:pP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text popular belief, lore Lorem Ipsum is</a:t>
            </a:r>
          </a:p>
        </p:txBody>
      </p:sp>
      <p:sp>
        <p:nvSpPr>
          <p:cNvPr id="178" name="TextBox 177">
            <a:extLst>
              <a:ext uri="{FF2B5EF4-FFF2-40B4-BE49-F238E27FC236}">
                <a16:creationId xmlns:a16="http://schemas.microsoft.com/office/drawing/2014/main" id="{BEFD7E60-DFFD-4F38-BDAB-6ADF6C5968B4}"/>
              </a:ext>
            </a:extLst>
          </p:cNvPr>
          <p:cNvSpPr txBox="1"/>
          <p:nvPr/>
        </p:nvSpPr>
        <p:spPr>
          <a:xfrm>
            <a:off x="4402285" y="3003850"/>
            <a:ext cx="1186335" cy="553998"/>
          </a:xfrm>
          <a:prstGeom prst="rect">
            <a:avLst/>
          </a:prstGeom>
          <a:noFill/>
        </p:spPr>
        <p:txBody>
          <a:bodyPr wrap="square" rtlCol="0">
            <a:spAutoFit/>
          </a:bodyPr>
          <a:lstStyle/>
          <a:p>
            <a:pPr algn="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text popular belief, lore Lorem Ipsum is</a:t>
            </a:r>
          </a:p>
        </p:txBody>
      </p:sp>
      <p:sp>
        <p:nvSpPr>
          <p:cNvPr id="179" name="TextBox 178">
            <a:extLst>
              <a:ext uri="{FF2B5EF4-FFF2-40B4-BE49-F238E27FC236}">
                <a16:creationId xmlns:a16="http://schemas.microsoft.com/office/drawing/2014/main" id="{FD7743C5-DCFB-4E60-8A05-2D81F4E9B665}"/>
              </a:ext>
            </a:extLst>
          </p:cNvPr>
          <p:cNvSpPr txBox="1"/>
          <p:nvPr/>
        </p:nvSpPr>
        <p:spPr>
          <a:xfrm>
            <a:off x="5074444" y="1371295"/>
            <a:ext cx="1366044" cy="553998"/>
          </a:xfrm>
          <a:prstGeom prst="rect">
            <a:avLst/>
          </a:prstGeom>
          <a:noFill/>
        </p:spPr>
        <p:txBody>
          <a:bodyPr wrap="square" rtlCol="0">
            <a:spAutoFit/>
          </a:bodyPr>
          <a:lstStyle/>
          <a:p>
            <a:pPr algn="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a:t>
            </a:r>
          </a:p>
        </p:txBody>
      </p:sp>
      <p:sp>
        <p:nvSpPr>
          <p:cNvPr id="180" name="TextBox 179">
            <a:extLst>
              <a:ext uri="{FF2B5EF4-FFF2-40B4-BE49-F238E27FC236}">
                <a16:creationId xmlns:a16="http://schemas.microsoft.com/office/drawing/2014/main" id="{3748B67D-4B4D-4FC4-B3AD-EB9B98B7C0FE}"/>
              </a:ext>
            </a:extLst>
          </p:cNvPr>
          <p:cNvSpPr txBox="1"/>
          <p:nvPr/>
        </p:nvSpPr>
        <p:spPr>
          <a:xfrm>
            <a:off x="9401744" y="4721463"/>
            <a:ext cx="1366044" cy="400110"/>
          </a:xfrm>
          <a:prstGeom prst="rect">
            <a:avLst/>
          </a:prstGeom>
          <a:noFill/>
        </p:spPr>
        <p:txBody>
          <a:bodyPr wrap="square" rtlCol="0">
            <a:spAutoFit/>
          </a:bodyPr>
          <a:lstStyle/>
          <a:p>
            <a:pP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
        <p:nvSpPr>
          <p:cNvPr id="181" name="TextBox 180">
            <a:extLst>
              <a:ext uri="{FF2B5EF4-FFF2-40B4-BE49-F238E27FC236}">
                <a16:creationId xmlns:a16="http://schemas.microsoft.com/office/drawing/2014/main" id="{6BDE1756-37F3-40D8-8C57-FBEA28688D82}"/>
              </a:ext>
            </a:extLst>
          </p:cNvPr>
          <p:cNvSpPr txBox="1"/>
          <p:nvPr/>
        </p:nvSpPr>
        <p:spPr>
          <a:xfrm>
            <a:off x="5078713" y="5054838"/>
            <a:ext cx="1366044" cy="400110"/>
          </a:xfrm>
          <a:prstGeom prst="rect">
            <a:avLst/>
          </a:prstGeom>
          <a:noFill/>
        </p:spPr>
        <p:txBody>
          <a:bodyPr wrap="square" rtlCol="0">
            <a:spAutoFit/>
          </a:bodyPr>
          <a:lstStyle/>
          <a:p>
            <a:pPr algn="r">
              <a:lnSpc>
                <a:spcPts val="12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a:t>
            </a:r>
          </a:p>
        </p:txBody>
      </p:sp>
    </p:spTree>
    <p:extLst>
      <p:ext uri="{BB962C8B-B14F-4D97-AF65-F5344CB8AC3E}">
        <p14:creationId xmlns:p14="http://schemas.microsoft.com/office/powerpoint/2010/main" val="886902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94">
            <a:extLst>
              <a:ext uri="{FF2B5EF4-FFF2-40B4-BE49-F238E27FC236}">
                <a16:creationId xmlns:a16="http://schemas.microsoft.com/office/drawing/2014/main" id="{B1CAD6B2-F8A2-4074-ADA3-85A75EA82C17}"/>
              </a:ext>
            </a:extLst>
          </p:cNvPr>
          <p:cNvSpPr/>
          <p:nvPr/>
        </p:nvSpPr>
        <p:spPr>
          <a:xfrm>
            <a:off x="-9524" y="0"/>
            <a:ext cx="1220152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6" name="Picture 95">
            <a:extLst>
              <a:ext uri="{FF2B5EF4-FFF2-40B4-BE49-F238E27FC236}">
                <a16:creationId xmlns:a16="http://schemas.microsoft.com/office/drawing/2014/main" id="{8C6E67B9-66FC-4558-BCBC-B5CE8BF64283}"/>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97" name="Group 96">
            <a:extLst>
              <a:ext uri="{FF2B5EF4-FFF2-40B4-BE49-F238E27FC236}">
                <a16:creationId xmlns:a16="http://schemas.microsoft.com/office/drawing/2014/main" id="{8D3BF3CB-4D28-47A2-89BF-41F8FE4F02A1}"/>
              </a:ext>
            </a:extLst>
          </p:cNvPr>
          <p:cNvGrpSpPr/>
          <p:nvPr/>
        </p:nvGrpSpPr>
        <p:grpSpPr>
          <a:xfrm>
            <a:off x="2316163" y="1911350"/>
            <a:ext cx="7858125" cy="3035300"/>
            <a:chOff x="2316163" y="2052638"/>
            <a:chExt cx="7858125" cy="3035300"/>
          </a:xfrm>
        </p:grpSpPr>
        <p:sp>
          <p:nvSpPr>
            <p:cNvPr id="98" name="Freeform 5">
              <a:extLst>
                <a:ext uri="{FF2B5EF4-FFF2-40B4-BE49-F238E27FC236}">
                  <a16:creationId xmlns:a16="http://schemas.microsoft.com/office/drawing/2014/main" id="{9B9AB3AD-F153-4F6A-A542-CDC34C754D4F}"/>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9" name="Freeform: Shape 98">
              <a:extLst>
                <a:ext uri="{FF2B5EF4-FFF2-40B4-BE49-F238E27FC236}">
                  <a16:creationId xmlns:a16="http://schemas.microsoft.com/office/drawing/2014/main" id="{EC90E320-FF55-4414-995E-61DF228A41B7}"/>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00" name="Group 99">
              <a:extLst>
                <a:ext uri="{FF2B5EF4-FFF2-40B4-BE49-F238E27FC236}">
                  <a16:creationId xmlns:a16="http://schemas.microsoft.com/office/drawing/2014/main" id="{4FBABB2E-D9E8-4146-AAE7-1F784B0BD94D}"/>
                </a:ext>
              </a:extLst>
            </p:cNvPr>
            <p:cNvGrpSpPr/>
            <p:nvPr/>
          </p:nvGrpSpPr>
          <p:grpSpPr>
            <a:xfrm>
              <a:off x="2316163" y="2290763"/>
              <a:ext cx="4321175" cy="1584325"/>
              <a:chOff x="2316163" y="2290763"/>
              <a:chExt cx="4321175" cy="1584325"/>
            </a:xfrm>
          </p:grpSpPr>
          <p:sp>
            <p:nvSpPr>
              <p:cNvPr id="103" name="Rectangle 8">
                <a:extLst>
                  <a:ext uri="{FF2B5EF4-FFF2-40B4-BE49-F238E27FC236}">
                    <a16:creationId xmlns:a16="http://schemas.microsoft.com/office/drawing/2014/main" id="{0B6B54F1-1317-4041-8FAD-E78BF9415FE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9">
                <a:extLst>
                  <a:ext uri="{FF2B5EF4-FFF2-40B4-BE49-F238E27FC236}">
                    <a16:creationId xmlns:a16="http://schemas.microsoft.com/office/drawing/2014/main" id="{5743B292-400E-45F3-A84C-AAB54BD295B3}"/>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0">
                <a:extLst>
                  <a:ext uri="{FF2B5EF4-FFF2-40B4-BE49-F238E27FC236}">
                    <a16:creationId xmlns:a16="http://schemas.microsoft.com/office/drawing/2014/main" id="{AADC413D-CF34-427A-A498-5769F1215F67}"/>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Rectangle 11">
                <a:extLst>
                  <a:ext uri="{FF2B5EF4-FFF2-40B4-BE49-F238E27FC236}">
                    <a16:creationId xmlns:a16="http://schemas.microsoft.com/office/drawing/2014/main" id="{845AC05E-3338-41B6-99BF-6E50E4989552}"/>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2">
                <a:extLst>
                  <a:ext uri="{FF2B5EF4-FFF2-40B4-BE49-F238E27FC236}">
                    <a16:creationId xmlns:a16="http://schemas.microsoft.com/office/drawing/2014/main" id="{3270723F-F213-4D39-8A0B-652C31A20548}"/>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1" name="Rectangle 100">
              <a:extLst>
                <a:ext uri="{FF2B5EF4-FFF2-40B4-BE49-F238E27FC236}">
                  <a16:creationId xmlns:a16="http://schemas.microsoft.com/office/drawing/2014/main" id="{149A022C-C614-4113-A1B0-74A4DDD9C164}"/>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102" name="Rectangle 101">
              <a:extLst>
                <a:ext uri="{FF2B5EF4-FFF2-40B4-BE49-F238E27FC236}">
                  <a16:creationId xmlns:a16="http://schemas.microsoft.com/office/drawing/2014/main" id="{4157CC76-8085-460E-A44E-981D2EFF507E}"/>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accent3">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3">
                      <a:lumMod val="5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130335203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theme/theme1.xml><?xml version="1.0" encoding="utf-8"?>
<a:theme xmlns:a="http://schemas.openxmlformats.org/drawingml/2006/main" name="Theme_Master">
  <a:themeElements>
    <a:clrScheme name="Custom 5">
      <a:dk1>
        <a:srgbClr val="000000"/>
      </a:dk1>
      <a:lt1>
        <a:srgbClr val="FFFFFF"/>
      </a:lt1>
      <a:dk2>
        <a:srgbClr val="2D3B41"/>
      </a:dk2>
      <a:lt2>
        <a:srgbClr val="E7E6E6"/>
      </a:lt2>
      <a:accent1>
        <a:srgbClr val="006092"/>
      </a:accent1>
      <a:accent2>
        <a:srgbClr val="F57E20"/>
      </a:accent2>
      <a:accent3>
        <a:srgbClr val="9FCD58"/>
      </a:accent3>
      <a:accent4>
        <a:srgbClr val="FDB913"/>
      </a:accent4>
      <a:accent5>
        <a:srgbClr val="EF4630"/>
      </a:accent5>
      <a:accent6>
        <a:srgbClr val="9663A9"/>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24941</TotalTime>
  <Words>481</Words>
  <Application>Microsoft Office PowerPoint</Application>
  <PresentationFormat>Widescreen</PresentationFormat>
  <Paragraphs>104</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PowerPoint Presentation</vt:lpstr>
      <vt:lpstr>PowerPoint Presentation</vt:lpstr>
      <vt:lpstr>Our Service</vt:lpstr>
      <vt:lpstr>PowerPoint Presentation</vt:lpstr>
      <vt:lpstr>Timeline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3975</cp:revision>
  <dcterms:created xsi:type="dcterms:W3CDTF">2016-12-30T12:29:18Z</dcterms:created>
  <dcterms:modified xsi:type="dcterms:W3CDTF">2017-11-12T07:24:00Z</dcterms:modified>
</cp:coreProperties>
</file>