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9.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1"/>
  </p:notesMasterIdLst>
  <p:handoutMasterIdLst>
    <p:handoutMasterId r:id="rId12"/>
  </p:handoutMasterIdLst>
  <p:sldIdLst>
    <p:sldId id="273" r:id="rId2"/>
    <p:sldId id="281" r:id="rId3"/>
    <p:sldId id="289" r:id="rId4"/>
    <p:sldId id="286" r:id="rId5"/>
    <p:sldId id="287" r:id="rId6"/>
    <p:sldId id="283" r:id="rId7"/>
    <p:sldId id="282" r:id="rId8"/>
    <p:sldId id="288" r:id="rId9"/>
    <p:sldId id="280"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a:srgbClr val="404040"/>
    <a:srgbClr val="D9EBBC"/>
    <a:srgbClr val="003049"/>
    <a:srgbClr val="006092"/>
    <a:srgbClr val="EF4630"/>
    <a:srgbClr val="FFD400"/>
    <a:srgbClr val="44C8F5"/>
    <a:srgbClr val="9FCD58"/>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85" autoAdjust="0"/>
    <p:restoredTop sz="94664" autoAdjust="0"/>
  </p:normalViewPr>
  <p:slideViewPr>
    <p:cSldViewPr snapToGrid="0" snapToObjects="1">
      <p:cViewPr varScale="1">
        <p:scale>
          <a:sx n="77" d="100"/>
          <a:sy n="77" d="100"/>
        </p:scale>
        <p:origin x="420" y="90"/>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view3D>
      <c:rotX val="15"/>
      <c:rotY val="20"/>
      <c:depthPercent val="100"/>
      <c:rAngAx val="1"/>
    </c:view3D>
    <c:floor>
      <c:thickness val="0"/>
      <c:spPr>
        <a:noFill/>
        <a:ln>
          <a:noFill/>
        </a:ln>
        <a:effectLst/>
        <a:sp3d/>
      </c:spPr>
    </c:floor>
    <c:sideWall>
      <c:thickness val="0"/>
      <c:spPr>
        <a:noFill/>
        <a:ln>
          <a:noFill/>
        </a:ln>
        <a:effectLst/>
        <a:sp3d/>
      </c:spPr>
    </c:sideWall>
    <c:backWall>
      <c:thickness val="0"/>
      <c:spPr>
        <a:noFill/>
        <a:ln>
          <a:noFill/>
        </a:ln>
        <a:effectLst/>
        <a:sp3d/>
      </c:spPr>
    </c:backWall>
    <c:plotArea>
      <c:layout/>
      <c:bar3DChart>
        <c:barDir val="col"/>
        <c:grouping val="clustered"/>
        <c:varyColors val="0"/>
        <c:ser>
          <c:idx val="0"/>
          <c:order val="0"/>
          <c:tx>
            <c:strRef>
              <c:f>Sheet1!$B$1</c:f>
              <c:strCache>
                <c:ptCount val="1"/>
                <c:pt idx="0">
                  <c:v>Series 1</c:v>
                </c:pt>
              </c:strCache>
            </c:strRef>
          </c:tx>
          <c:spPr>
            <a:solidFill>
              <a:schemeClr val="accent4"/>
            </a:solidFill>
            <a:ln>
              <a:noFill/>
            </a:ln>
            <a:effectLst/>
            <a:sp3d/>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15B6-4451-9CCA-F23EF7314D5B}"/>
            </c:ext>
          </c:extLst>
        </c:ser>
        <c:ser>
          <c:idx val="1"/>
          <c:order val="1"/>
          <c:tx>
            <c:strRef>
              <c:f>Sheet1!$C$1</c:f>
              <c:strCache>
                <c:ptCount val="1"/>
                <c:pt idx="0">
                  <c:v>Series 2</c:v>
                </c:pt>
              </c:strCache>
            </c:strRef>
          </c:tx>
          <c:spPr>
            <a:solidFill>
              <a:schemeClr val="tx2"/>
            </a:solidFill>
            <a:ln>
              <a:noFill/>
            </a:ln>
            <a:effectLst/>
            <a:sp3d/>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15B6-4451-9CCA-F23EF7314D5B}"/>
            </c:ext>
          </c:extLst>
        </c:ser>
        <c:ser>
          <c:idx val="2"/>
          <c:order val="2"/>
          <c:tx>
            <c:strRef>
              <c:f>Sheet1!$D$1</c:f>
              <c:strCache>
                <c:ptCount val="1"/>
                <c:pt idx="0">
                  <c:v>Series 3</c:v>
                </c:pt>
              </c:strCache>
            </c:strRef>
          </c:tx>
          <c:spPr>
            <a:solidFill>
              <a:schemeClr val="accent4"/>
            </a:solidFill>
            <a:ln>
              <a:noFill/>
            </a:ln>
            <a:effectLst/>
            <a:sp3d/>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15B6-4451-9CCA-F23EF7314D5B}"/>
            </c:ext>
          </c:extLst>
        </c:ser>
        <c:dLbls>
          <c:showLegendKey val="0"/>
          <c:showVal val="0"/>
          <c:showCatName val="0"/>
          <c:showSerName val="0"/>
          <c:showPercent val="0"/>
          <c:showBubbleSize val="0"/>
        </c:dLbls>
        <c:gapWidth val="150"/>
        <c:shape val="box"/>
        <c:axId val="437177288"/>
        <c:axId val="437179256"/>
        <c:axId val="0"/>
      </c:bar3DChart>
      <c:catAx>
        <c:axId val="437177288"/>
        <c:scaling>
          <c:orientation val="minMax"/>
        </c:scaling>
        <c:delete val="0"/>
        <c:axPos val="b"/>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defRPr>
            </a:pPr>
            <a:endParaRPr lang="en-US"/>
          </a:p>
        </c:txPr>
        <c:crossAx val="437179256"/>
        <c:crosses val="autoZero"/>
        <c:auto val="1"/>
        <c:lblAlgn val="ctr"/>
        <c:lblOffset val="100"/>
        <c:noMultiLvlLbl val="0"/>
      </c:catAx>
      <c:valAx>
        <c:axId val="437179256"/>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defRPr>
            </a:pPr>
            <a:endParaRPr lang="en-US"/>
          </a:p>
        </c:txPr>
        <c:crossAx val="437177288"/>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1000" b="0" i="0" u="none" strike="noStrike" kern="1200" baseline="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defRPr>
          </a:pPr>
          <a:endParaRPr lang="en-US"/>
        </a:p>
      </c:txPr>
    </c:legend>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86">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11/11/2017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11/11/2017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211350312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130086142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51455174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380387948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160872213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122955437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184383758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160024640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20711369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5797561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5850CCD9-FD2E-4773-A5C2-E176E5F8103D}"/>
              </a:ext>
            </a:extLst>
          </p:cNvPr>
          <p:cNvSpPr>
            <a:spLocks noGrp="1"/>
          </p:cNvSpPr>
          <p:nvPr>
            <p:ph type="pic" sz="quarter" idx="12" hasCustomPrompt="1"/>
          </p:nvPr>
        </p:nvSpPr>
        <p:spPr>
          <a:xfrm>
            <a:off x="0" y="0"/>
            <a:ext cx="12192000" cy="6858000"/>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68400970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7E680C49-053F-431A-A348-6C46D857C050}"/>
              </a:ext>
            </a:extLst>
          </p:cNvPr>
          <p:cNvSpPr>
            <a:spLocks noGrp="1"/>
          </p:cNvSpPr>
          <p:nvPr>
            <p:ph type="pic" sz="quarter" idx="12" hasCustomPrompt="1"/>
          </p:nvPr>
        </p:nvSpPr>
        <p:spPr>
          <a:xfrm>
            <a:off x="3140245" y="2302673"/>
            <a:ext cx="2252656" cy="2252656"/>
          </a:xfrm>
          <a:custGeom>
            <a:avLst/>
            <a:gdLst>
              <a:gd name="connsiteX0" fmla="*/ 1126328 w 2252656"/>
              <a:gd name="connsiteY0" fmla="*/ 0 h 2252656"/>
              <a:gd name="connsiteX1" fmla="*/ 2252656 w 2252656"/>
              <a:gd name="connsiteY1" fmla="*/ 1126328 h 2252656"/>
              <a:gd name="connsiteX2" fmla="*/ 1126328 w 2252656"/>
              <a:gd name="connsiteY2" fmla="*/ 2252656 h 2252656"/>
              <a:gd name="connsiteX3" fmla="*/ 0 w 2252656"/>
              <a:gd name="connsiteY3" fmla="*/ 1126328 h 2252656"/>
              <a:gd name="connsiteX4" fmla="*/ 1126328 w 2252656"/>
              <a:gd name="connsiteY4" fmla="*/ 0 h 22526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52656" h="2252656">
                <a:moveTo>
                  <a:pt x="1126328" y="0"/>
                </a:moveTo>
                <a:cubicBezTo>
                  <a:pt x="1748382" y="0"/>
                  <a:pt x="2252656" y="504274"/>
                  <a:pt x="2252656" y="1126328"/>
                </a:cubicBezTo>
                <a:cubicBezTo>
                  <a:pt x="2252656" y="1748382"/>
                  <a:pt x="1748382" y="2252656"/>
                  <a:pt x="1126328" y="2252656"/>
                </a:cubicBezTo>
                <a:cubicBezTo>
                  <a:pt x="504274" y="2252656"/>
                  <a:pt x="0" y="1748382"/>
                  <a:pt x="0" y="1126328"/>
                </a:cubicBezTo>
                <a:cubicBezTo>
                  <a:pt x="0" y="504274"/>
                  <a:pt x="504274" y="0"/>
                  <a:pt x="1126328"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168387759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Picture Placeholder 7">
            <a:extLst>
              <a:ext uri="{FF2B5EF4-FFF2-40B4-BE49-F238E27FC236}">
                <a16:creationId xmlns:a16="http://schemas.microsoft.com/office/drawing/2014/main" id="{D8E74F5C-8C69-4BE5-ADBD-E1D4FC7F9B44}"/>
              </a:ext>
            </a:extLst>
          </p:cNvPr>
          <p:cNvSpPr>
            <a:spLocks noGrp="1"/>
          </p:cNvSpPr>
          <p:nvPr>
            <p:ph type="pic" sz="quarter" idx="13" hasCustomPrompt="1"/>
          </p:nvPr>
        </p:nvSpPr>
        <p:spPr>
          <a:xfrm>
            <a:off x="1834696" y="3468722"/>
            <a:ext cx="2809874" cy="2013146"/>
          </a:xfrm>
          <a:custGeom>
            <a:avLst/>
            <a:gdLst>
              <a:gd name="connsiteX0" fmla="*/ 0 w 2809874"/>
              <a:gd name="connsiteY0" fmla="*/ 0 h 2013146"/>
              <a:gd name="connsiteX1" fmla="*/ 2809874 w 2809874"/>
              <a:gd name="connsiteY1" fmla="*/ 0 h 2013146"/>
              <a:gd name="connsiteX2" fmla="*/ 2809874 w 2809874"/>
              <a:gd name="connsiteY2" fmla="*/ 2013146 h 2013146"/>
              <a:gd name="connsiteX3" fmla="*/ 0 w 2809874"/>
              <a:gd name="connsiteY3" fmla="*/ 2013146 h 2013146"/>
            </a:gdLst>
            <a:ahLst/>
            <a:cxnLst>
              <a:cxn ang="0">
                <a:pos x="connsiteX0" y="connsiteY0"/>
              </a:cxn>
              <a:cxn ang="0">
                <a:pos x="connsiteX1" y="connsiteY1"/>
              </a:cxn>
              <a:cxn ang="0">
                <a:pos x="connsiteX2" y="connsiteY2"/>
              </a:cxn>
              <a:cxn ang="0">
                <a:pos x="connsiteX3" y="connsiteY3"/>
              </a:cxn>
            </a:cxnLst>
            <a:rect l="l" t="t" r="r" b="b"/>
            <a:pathLst>
              <a:path w="2809874" h="2013146">
                <a:moveTo>
                  <a:pt x="0" y="0"/>
                </a:moveTo>
                <a:lnTo>
                  <a:pt x="2809874" y="0"/>
                </a:lnTo>
                <a:lnTo>
                  <a:pt x="2809874" y="2013146"/>
                </a:lnTo>
                <a:lnTo>
                  <a:pt x="0" y="2013146"/>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14331927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Picture Placeholder 16">
            <a:extLst>
              <a:ext uri="{FF2B5EF4-FFF2-40B4-BE49-F238E27FC236}">
                <a16:creationId xmlns:a16="http://schemas.microsoft.com/office/drawing/2014/main" id="{17826AAA-5A80-4DAC-A1D0-801F86CDA088}"/>
              </a:ext>
            </a:extLst>
          </p:cNvPr>
          <p:cNvSpPr>
            <a:spLocks noGrp="1"/>
          </p:cNvSpPr>
          <p:nvPr>
            <p:ph type="pic" sz="quarter" idx="15" hasCustomPrompt="1"/>
          </p:nvPr>
        </p:nvSpPr>
        <p:spPr>
          <a:xfrm>
            <a:off x="4762500" y="1652815"/>
            <a:ext cx="2190750" cy="2190750"/>
          </a:xfrm>
          <a:custGeom>
            <a:avLst/>
            <a:gdLst>
              <a:gd name="connsiteX0" fmla="*/ 1095375 w 2190750"/>
              <a:gd name="connsiteY0" fmla="*/ 0 h 2190750"/>
              <a:gd name="connsiteX1" fmla="*/ 2190750 w 2190750"/>
              <a:gd name="connsiteY1" fmla="*/ 1095375 h 2190750"/>
              <a:gd name="connsiteX2" fmla="*/ 1095375 w 2190750"/>
              <a:gd name="connsiteY2" fmla="*/ 2190750 h 2190750"/>
              <a:gd name="connsiteX3" fmla="*/ 0 w 2190750"/>
              <a:gd name="connsiteY3" fmla="*/ 1095375 h 2190750"/>
              <a:gd name="connsiteX4" fmla="*/ 1095375 w 2190750"/>
              <a:gd name="connsiteY4" fmla="*/ 0 h 2190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0750" h="2190750">
                <a:moveTo>
                  <a:pt x="1095375" y="0"/>
                </a:moveTo>
                <a:cubicBezTo>
                  <a:pt x="1700334" y="0"/>
                  <a:pt x="2190750" y="490416"/>
                  <a:pt x="2190750" y="1095375"/>
                </a:cubicBezTo>
                <a:cubicBezTo>
                  <a:pt x="2190750" y="1700334"/>
                  <a:pt x="1700334" y="2190750"/>
                  <a:pt x="1095375" y="2190750"/>
                </a:cubicBezTo>
                <a:cubicBezTo>
                  <a:pt x="490416" y="2190750"/>
                  <a:pt x="0" y="1700334"/>
                  <a:pt x="0" y="1095375"/>
                </a:cubicBezTo>
                <a:cubicBezTo>
                  <a:pt x="0" y="490416"/>
                  <a:pt x="490416" y="0"/>
                  <a:pt x="1095375"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8" name="Picture Placeholder 17">
            <a:extLst>
              <a:ext uri="{FF2B5EF4-FFF2-40B4-BE49-F238E27FC236}">
                <a16:creationId xmlns:a16="http://schemas.microsoft.com/office/drawing/2014/main" id="{820CEFDD-2EA2-4232-B8B7-B37555C5ECB5}"/>
              </a:ext>
            </a:extLst>
          </p:cNvPr>
          <p:cNvSpPr>
            <a:spLocks noGrp="1"/>
          </p:cNvSpPr>
          <p:nvPr>
            <p:ph type="pic" sz="quarter" idx="16" hasCustomPrompt="1"/>
          </p:nvPr>
        </p:nvSpPr>
        <p:spPr>
          <a:xfrm>
            <a:off x="8077200" y="2510065"/>
            <a:ext cx="2190750" cy="2190750"/>
          </a:xfrm>
          <a:custGeom>
            <a:avLst/>
            <a:gdLst>
              <a:gd name="connsiteX0" fmla="*/ 1095375 w 2190750"/>
              <a:gd name="connsiteY0" fmla="*/ 0 h 2190750"/>
              <a:gd name="connsiteX1" fmla="*/ 2190750 w 2190750"/>
              <a:gd name="connsiteY1" fmla="*/ 1095375 h 2190750"/>
              <a:gd name="connsiteX2" fmla="*/ 1095375 w 2190750"/>
              <a:gd name="connsiteY2" fmla="*/ 2190750 h 2190750"/>
              <a:gd name="connsiteX3" fmla="*/ 0 w 2190750"/>
              <a:gd name="connsiteY3" fmla="*/ 1095375 h 2190750"/>
              <a:gd name="connsiteX4" fmla="*/ 1095375 w 2190750"/>
              <a:gd name="connsiteY4" fmla="*/ 0 h 2190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0750" h="2190750">
                <a:moveTo>
                  <a:pt x="1095375" y="0"/>
                </a:moveTo>
                <a:cubicBezTo>
                  <a:pt x="1700334" y="0"/>
                  <a:pt x="2190750" y="490416"/>
                  <a:pt x="2190750" y="1095375"/>
                </a:cubicBezTo>
                <a:cubicBezTo>
                  <a:pt x="2190750" y="1700334"/>
                  <a:pt x="1700334" y="2190750"/>
                  <a:pt x="1095375" y="2190750"/>
                </a:cubicBezTo>
                <a:cubicBezTo>
                  <a:pt x="490416" y="2190750"/>
                  <a:pt x="0" y="1700334"/>
                  <a:pt x="0" y="1095375"/>
                </a:cubicBezTo>
                <a:cubicBezTo>
                  <a:pt x="0" y="490416"/>
                  <a:pt x="490416" y="0"/>
                  <a:pt x="1095375"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8" name="Picture Placeholder 7">
            <a:extLst>
              <a:ext uri="{FF2B5EF4-FFF2-40B4-BE49-F238E27FC236}">
                <a16:creationId xmlns:a16="http://schemas.microsoft.com/office/drawing/2014/main" id="{DE9AF0B3-A96E-49BB-8EFE-13EC725ACAD6}"/>
              </a:ext>
            </a:extLst>
          </p:cNvPr>
          <p:cNvSpPr>
            <a:spLocks noGrp="1"/>
          </p:cNvSpPr>
          <p:nvPr>
            <p:ph type="pic" sz="quarter" idx="14" hasCustomPrompt="1"/>
          </p:nvPr>
        </p:nvSpPr>
        <p:spPr>
          <a:xfrm>
            <a:off x="3173" y="1816330"/>
            <a:ext cx="12188826" cy="5045072"/>
          </a:xfrm>
          <a:custGeom>
            <a:avLst/>
            <a:gdLst>
              <a:gd name="connsiteX0" fmla="*/ 1995464 w 12188826"/>
              <a:gd name="connsiteY0" fmla="*/ 1610 h 5045072"/>
              <a:gd name="connsiteX1" fmla="*/ 12188826 w 12188826"/>
              <a:gd name="connsiteY1" fmla="*/ 1120540 h 5045072"/>
              <a:gd name="connsiteX2" fmla="*/ 12188826 w 12188826"/>
              <a:gd name="connsiteY2" fmla="*/ 4438648 h 5045072"/>
              <a:gd name="connsiteX3" fmla="*/ 12188825 w 12188826"/>
              <a:gd name="connsiteY3" fmla="*/ 4438648 h 5045072"/>
              <a:gd name="connsiteX4" fmla="*/ 12188825 w 12188826"/>
              <a:gd name="connsiteY4" fmla="*/ 5045072 h 5045072"/>
              <a:gd name="connsiteX5" fmla="*/ 0 w 12188826"/>
              <a:gd name="connsiteY5" fmla="*/ 5045072 h 5045072"/>
              <a:gd name="connsiteX6" fmla="*/ 0 w 12188826"/>
              <a:gd name="connsiteY6" fmla="*/ 4438647 h 5045072"/>
              <a:gd name="connsiteX7" fmla="*/ 1 w 12188826"/>
              <a:gd name="connsiteY7" fmla="*/ 4438647 h 5045072"/>
              <a:gd name="connsiteX8" fmla="*/ 1 w 12188826"/>
              <a:gd name="connsiteY8" fmla="*/ 4079107 h 5045072"/>
              <a:gd name="connsiteX9" fmla="*/ 1 w 12188826"/>
              <a:gd name="connsiteY9" fmla="*/ 481162 h 5045072"/>
              <a:gd name="connsiteX10" fmla="*/ 1995464 w 12188826"/>
              <a:gd name="connsiteY10" fmla="*/ 1610 h 50450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2188826" h="5045072">
                <a:moveTo>
                  <a:pt x="1995464" y="1610"/>
                </a:moveTo>
                <a:cubicBezTo>
                  <a:pt x="5479474" y="-85883"/>
                  <a:pt x="8458751" y="3432861"/>
                  <a:pt x="12188826" y="1120540"/>
                </a:cubicBezTo>
                <a:cubicBezTo>
                  <a:pt x="12188826" y="4438648"/>
                  <a:pt x="12188826" y="4438648"/>
                  <a:pt x="12188826" y="4438648"/>
                </a:cubicBezTo>
                <a:lnTo>
                  <a:pt x="12188825" y="4438648"/>
                </a:lnTo>
                <a:lnTo>
                  <a:pt x="12188825" y="5045072"/>
                </a:lnTo>
                <a:lnTo>
                  <a:pt x="0" y="5045072"/>
                </a:lnTo>
                <a:lnTo>
                  <a:pt x="0" y="4438647"/>
                </a:lnTo>
                <a:lnTo>
                  <a:pt x="1" y="4438647"/>
                </a:lnTo>
                <a:lnTo>
                  <a:pt x="1" y="4079107"/>
                </a:lnTo>
                <a:cubicBezTo>
                  <a:pt x="1" y="481162"/>
                  <a:pt x="1" y="481162"/>
                  <a:pt x="1" y="481162"/>
                </a:cubicBezTo>
                <a:cubicBezTo>
                  <a:pt x="687780" y="157685"/>
                  <a:pt x="1350276" y="17812"/>
                  <a:pt x="1995464" y="161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6" name="Picture Placeholder 15">
            <a:extLst>
              <a:ext uri="{FF2B5EF4-FFF2-40B4-BE49-F238E27FC236}">
                <a16:creationId xmlns:a16="http://schemas.microsoft.com/office/drawing/2014/main" id="{6F309A4A-8F0A-4DCF-8A7B-549596535B48}"/>
              </a:ext>
            </a:extLst>
          </p:cNvPr>
          <p:cNvSpPr>
            <a:spLocks noGrp="1"/>
          </p:cNvSpPr>
          <p:nvPr>
            <p:ph type="pic" sz="quarter" idx="12" hasCustomPrompt="1"/>
          </p:nvPr>
        </p:nvSpPr>
        <p:spPr>
          <a:xfrm>
            <a:off x="1447800" y="833665"/>
            <a:ext cx="2190750" cy="2190750"/>
          </a:xfrm>
          <a:custGeom>
            <a:avLst/>
            <a:gdLst>
              <a:gd name="connsiteX0" fmla="*/ 1095375 w 2190750"/>
              <a:gd name="connsiteY0" fmla="*/ 0 h 2190750"/>
              <a:gd name="connsiteX1" fmla="*/ 2190750 w 2190750"/>
              <a:gd name="connsiteY1" fmla="*/ 1095375 h 2190750"/>
              <a:gd name="connsiteX2" fmla="*/ 1095375 w 2190750"/>
              <a:gd name="connsiteY2" fmla="*/ 2190750 h 2190750"/>
              <a:gd name="connsiteX3" fmla="*/ 0 w 2190750"/>
              <a:gd name="connsiteY3" fmla="*/ 1095375 h 2190750"/>
              <a:gd name="connsiteX4" fmla="*/ 1095375 w 2190750"/>
              <a:gd name="connsiteY4" fmla="*/ 0 h 2190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0750" h="2190750">
                <a:moveTo>
                  <a:pt x="1095375" y="0"/>
                </a:moveTo>
                <a:cubicBezTo>
                  <a:pt x="1700334" y="0"/>
                  <a:pt x="2190750" y="490416"/>
                  <a:pt x="2190750" y="1095375"/>
                </a:cubicBezTo>
                <a:cubicBezTo>
                  <a:pt x="2190750" y="1700334"/>
                  <a:pt x="1700334" y="2190750"/>
                  <a:pt x="1095375" y="2190750"/>
                </a:cubicBezTo>
                <a:cubicBezTo>
                  <a:pt x="490416" y="2190750"/>
                  <a:pt x="0" y="1700334"/>
                  <a:pt x="0" y="1095375"/>
                </a:cubicBezTo>
                <a:cubicBezTo>
                  <a:pt x="0" y="490416"/>
                  <a:pt x="490416" y="0"/>
                  <a:pt x="1095375"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45963504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9508172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a:lvl1pPr>
          </a:lstStyle>
          <a:p>
            <a:r>
              <a:rPr lang="en-US" dirty="0"/>
              <a:t>Click to edit Master title style</a:t>
            </a:r>
          </a:p>
        </p:txBody>
      </p:sp>
      <p:sp>
        <p:nvSpPr>
          <p:cNvPr id="11" name="Picture Placeholder 10">
            <a:extLst>
              <a:ext uri="{FF2B5EF4-FFF2-40B4-BE49-F238E27FC236}">
                <a16:creationId xmlns:a16="http://schemas.microsoft.com/office/drawing/2014/main" id="{20939BD5-1C60-456A-89A8-6406218CC32F}"/>
              </a:ext>
            </a:extLst>
          </p:cNvPr>
          <p:cNvSpPr>
            <a:spLocks noGrp="1"/>
          </p:cNvSpPr>
          <p:nvPr>
            <p:ph type="pic" sz="quarter" idx="14" hasCustomPrompt="1"/>
          </p:nvPr>
        </p:nvSpPr>
        <p:spPr>
          <a:xfrm>
            <a:off x="5229458" y="2128522"/>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718123" h="1993022">
                <a:moveTo>
                  <a:pt x="859061" y="0"/>
                </a:moveTo>
                <a:lnTo>
                  <a:pt x="1718123" y="429531"/>
                </a:lnTo>
                <a:lnTo>
                  <a:pt x="1718123" y="1563491"/>
                </a:lnTo>
                <a:lnTo>
                  <a:pt x="859061" y="1993022"/>
                </a:lnTo>
                <a:lnTo>
                  <a:pt x="0" y="1563491"/>
                </a:lnTo>
                <a:lnTo>
                  <a:pt x="0" y="429531"/>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3" name="Picture Placeholder 12">
            <a:extLst>
              <a:ext uri="{FF2B5EF4-FFF2-40B4-BE49-F238E27FC236}">
                <a16:creationId xmlns:a16="http://schemas.microsoft.com/office/drawing/2014/main" id="{3C23C289-1100-4F07-93EE-29BC2D7FEBCA}"/>
              </a:ext>
            </a:extLst>
          </p:cNvPr>
          <p:cNvSpPr>
            <a:spLocks noGrp="1"/>
          </p:cNvSpPr>
          <p:nvPr>
            <p:ph type="pic" sz="quarter" idx="15" hasCustomPrompt="1"/>
          </p:nvPr>
        </p:nvSpPr>
        <p:spPr>
          <a:xfrm>
            <a:off x="8733706" y="2128522"/>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718123" h="1993022">
                <a:moveTo>
                  <a:pt x="859061" y="0"/>
                </a:moveTo>
                <a:lnTo>
                  <a:pt x="1718123" y="429531"/>
                </a:lnTo>
                <a:lnTo>
                  <a:pt x="1718123" y="1563491"/>
                </a:lnTo>
                <a:lnTo>
                  <a:pt x="859061" y="1993022"/>
                </a:lnTo>
                <a:lnTo>
                  <a:pt x="0" y="1563491"/>
                </a:lnTo>
                <a:lnTo>
                  <a:pt x="0" y="429531"/>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6" name="Text Placeholder 5"/>
          <p:cNvSpPr>
            <a:spLocks noGrp="1"/>
          </p:cNvSpPr>
          <p:nvPr>
            <p:ph type="body" sz="quarter" idx="12" hasCustomPrompt="1"/>
          </p:nvPr>
        </p:nvSpPr>
        <p:spPr>
          <a:xfrm>
            <a:off x="838200" y="112214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10" name="Picture Placeholder 9">
            <a:extLst>
              <a:ext uri="{FF2B5EF4-FFF2-40B4-BE49-F238E27FC236}">
                <a16:creationId xmlns:a16="http://schemas.microsoft.com/office/drawing/2014/main" id="{6441E338-270E-4EBD-9DFA-C44A3230E8AE}"/>
              </a:ext>
            </a:extLst>
          </p:cNvPr>
          <p:cNvSpPr>
            <a:spLocks noGrp="1"/>
          </p:cNvSpPr>
          <p:nvPr>
            <p:ph type="pic" sz="quarter" idx="13" hasCustomPrompt="1"/>
          </p:nvPr>
        </p:nvSpPr>
        <p:spPr>
          <a:xfrm>
            <a:off x="1725212" y="2128523"/>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718123" h="1993022">
                <a:moveTo>
                  <a:pt x="859061" y="0"/>
                </a:moveTo>
                <a:lnTo>
                  <a:pt x="1718123" y="429531"/>
                </a:lnTo>
                <a:lnTo>
                  <a:pt x="1718123" y="1563491"/>
                </a:lnTo>
                <a:lnTo>
                  <a:pt x="859061" y="1993022"/>
                </a:lnTo>
                <a:lnTo>
                  <a:pt x="0" y="1563491"/>
                </a:lnTo>
                <a:lnTo>
                  <a:pt x="0" y="429531"/>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601743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a:lvl1pPr>
          </a:lstStyle>
          <a:p>
            <a:r>
              <a:rPr lang="en-US" dirty="0"/>
              <a:t>Click to edit Master title style</a:t>
            </a:r>
          </a:p>
        </p:txBody>
      </p:sp>
      <p:sp>
        <p:nvSpPr>
          <p:cNvPr id="6" name="Text Placeholder 5"/>
          <p:cNvSpPr>
            <a:spLocks noGrp="1"/>
          </p:cNvSpPr>
          <p:nvPr>
            <p:ph type="body" sz="quarter" idx="12" hasCustomPrompt="1"/>
          </p:nvPr>
        </p:nvSpPr>
        <p:spPr>
          <a:xfrm>
            <a:off x="838200" y="112214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Tree>
    <p:extLst>
      <p:ext uri="{BB962C8B-B14F-4D97-AF65-F5344CB8AC3E}">
        <p14:creationId xmlns:p14="http://schemas.microsoft.com/office/powerpoint/2010/main" val="173263748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image" Target="../media/image1.emf"/><Relationship Id="rId4" Type="http://schemas.openxmlformats.org/officeDocument/2006/relationships/slideLayout" Target="../slideLayouts/slideLayout4.xml"/><Relationship Id="rId9"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pic>
        <p:nvPicPr>
          <p:cNvPr id="2" name="Picture 1">
            <a:extLst>
              <a:ext uri="{FF2B5EF4-FFF2-40B4-BE49-F238E27FC236}">
                <a16:creationId xmlns:a16="http://schemas.microsoft.com/office/drawing/2014/main" id="{9869B5B9-3BEE-42A2-8E47-7AAAF2603D8B}"/>
              </a:ext>
            </a:extLst>
          </p:cNvPr>
          <p:cNvPicPr>
            <a:picLocks noChangeAspect="1"/>
          </p:cNvPicPr>
          <p:nvPr userDrawn="1"/>
        </p:nvPicPr>
        <p:blipFill>
          <a:blip r:embed="rId10"/>
          <a:stretch>
            <a:fillRect/>
          </a:stretch>
        </p:blipFill>
        <p:spPr>
          <a:xfrm>
            <a:off x="838200" y="5897930"/>
            <a:ext cx="1564222" cy="617726"/>
          </a:xfrm>
          <a:prstGeom prst="rect">
            <a:avLst/>
          </a:prstGeom>
        </p:spPr>
      </p:pic>
      <p:sp>
        <p:nvSpPr>
          <p:cNvPr id="10" name="Slide Number Placeholder 9"/>
          <p:cNvSpPr>
            <a:spLocks noGrp="1"/>
          </p:cNvSpPr>
          <p:nvPr>
            <p:ph type="sldNum" sz="quarter" idx="4"/>
          </p:nvPr>
        </p:nvSpPr>
        <p:spPr>
          <a:xfrm>
            <a:off x="10774364" y="5994344"/>
            <a:ext cx="579436" cy="579440"/>
          </a:xfrm>
          <a:prstGeom prst="rect">
            <a:avLst/>
          </a:prstGeom>
        </p:spPr>
        <p:txBody>
          <a:bodyPr vert="horz" lIns="91440" tIns="45720" rIns="91440" bIns="45720" rtlCol="0" anchor="ctr"/>
          <a:lstStyle>
            <a:lvl1pPr algn="ctr">
              <a:defRPr sz="15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cxnSp>
        <p:nvCxnSpPr>
          <p:cNvPr id="12" name="Straight Connector 11">
            <a:extLst>
              <a:ext uri="{FF2B5EF4-FFF2-40B4-BE49-F238E27FC236}">
                <a16:creationId xmlns:a16="http://schemas.microsoft.com/office/drawing/2014/main" id="{2CD6E760-C8B5-48FC-AA5A-529C09347C4D}"/>
              </a:ext>
            </a:extLst>
          </p:cNvPr>
          <p:cNvCxnSpPr>
            <a:cxnSpLocks/>
          </p:cNvCxnSpPr>
          <p:nvPr userDrawn="1"/>
        </p:nvCxnSpPr>
        <p:spPr>
          <a:xfrm>
            <a:off x="2499360" y="6284064"/>
            <a:ext cx="8244840" cy="0"/>
          </a:xfrm>
          <a:prstGeom prst="line">
            <a:avLst/>
          </a:prstGeom>
          <a:ln w="19050">
            <a:solidFill>
              <a:srgbClr val="000000">
                <a:alpha val="50196"/>
              </a:srgb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60" r:id="rId1"/>
    <p:sldLayoutId id="2147483771" r:id="rId2"/>
    <p:sldLayoutId id="2147483770" r:id="rId3"/>
    <p:sldLayoutId id="2147483766" r:id="rId4"/>
    <p:sldLayoutId id="2147483767" r:id="rId5"/>
    <p:sldLayoutId id="2147483763" r:id="rId6"/>
    <p:sldLayoutId id="2147483769" r:id="rId7"/>
    <p:sldLayoutId id="2147483772" r:id="rId8"/>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Extrabold" panose="020B0906030804020204" pitchFamily="34" charset="0"/>
          <a:ea typeface="Open Sans Extrabold" panose="020B0906030804020204" pitchFamily="34" charset="0"/>
          <a:cs typeface="Open Sans Extrabold" panose="020B09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3.emf"/></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8.xml"/></Relationships>
</file>

<file path=ppt/slides/_rels/slide6.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8.xml"/><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9" name="Rectangle 78">
            <a:extLst>
              <a:ext uri="{FF2B5EF4-FFF2-40B4-BE49-F238E27FC236}">
                <a16:creationId xmlns:a16="http://schemas.microsoft.com/office/drawing/2014/main" id="{E8CEB362-9A77-4B2E-9C35-21CABB5625AB}"/>
              </a:ext>
            </a:extLst>
          </p:cNvPr>
          <p:cNvSpPr/>
          <p:nvPr/>
        </p:nvSpPr>
        <p:spPr>
          <a:xfrm>
            <a:off x="-9524" y="0"/>
            <a:ext cx="12201524"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5" name="Picture 4">
            <a:extLst>
              <a:ext uri="{FF2B5EF4-FFF2-40B4-BE49-F238E27FC236}">
                <a16:creationId xmlns:a16="http://schemas.microsoft.com/office/drawing/2014/main" id="{27BDFE01-1A38-4622-B300-FF0B5FB40128}"/>
              </a:ext>
            </a:extLst>
          </p:cNvPr>
          <p:cNvPicPr>
            <a:picLocks noChangeAspect="1"/>
          </p:cNvPicPr>
          <p:nvPr/>
        </p:nvPicPr>
        <p:blipFill>
          <a:blip r:embed="rId3">
            <a:biLevel thresh="75000"/>
          </a:blip>
          <a:stretch>
            <a:fillRect/>
          </a:stretch>
        </p:blipFill>
        <p:spPr>
          <a:xfrm>
            <a:off x="0" y="0"/>
            <a:ext cx="12192000" cy="7300612"/>
          </a:xfrm>
          <a:prstGeom prst="rect">
            <a:avLst/>
          </a:prstGeom>
        </p:spPr>
      </p:pic>
      <p:sp>
        <p:nvSpPr>
          <p:cNvPr id="6" name="Rectangle 5">
            <a:extLst>
              <a:ext uri="{FF2B5EF4-FFF2-40B4-BE49-F238E27FC236}">
                <a16:creationId xmlns:a16="http://schemas.microsoft.com/office/drawing/2014/main" id="{F6F0EAB0-4C12-4ABB-8FEE-AF20F263C07F}"/>
              </a:ext>
            </a:extLst>
          </p:cNvPr>
          <p:cNvSpPr/>
          <p:nvPr/>
        </p:nvSpPr>
        <p:spPr>
          <a:xfrm>
            <a:off x="0" y="0"/>
            <a:ext cx="12192000" cy="6858000"/>
          </a:xfrm>
          <a:prstGeom prst="rect">
            <a:avLst/>
          </a:prstGeom>
          <a:gradFill flip="none" rotWithShape="1">
            <a:gsLst>
              <a:gs pos="0">
                <a:schemeClr val="tx2">
                  <a:lumMod val="60000"/>
                  <a:lumOff val="40000"/>
                  <a:alpha val="93000"/>
                </a:schemeClr>
              </a:gs>
              <a:gs pos="97000">
                <a:schemeClr val="tx2">
                  <a:alpha val="9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2" name="Picture 1">
            <a:extLst>
              <a:ext uri="{FF2B5EF4-FFF2-40B4-BE49-F238E27FC236}">
                <a16:creationId xmlns:a16="http://schemas.microsoft.com/office/drawing/2014/main" id="{814EBCD9-DBB5-473E-B140-D84AA673E55E}"/>
              </a:ext>
            </a:extLst>
          </p:cNvPr>
          <p:cNvPicPr>
            <a:picLocks noChangeAspect="1"/>
          </p:cNvPicPr>
          <p:nvPr/>
        </p:nvPicPr>
        <p:blipFill>
          <a:blip r:embed="rId4"/>
          <a:stretch>
            <a:fillRect/>
          </a:stretch>
        </p:blipFill>
        <p:spPr>
          <a:xfrm>
            <a:off x="2885831" y="2169887"/>
            <a:ext cx="6410814" cy="2518226"/>
          </a:xfrm>
          <a:prstGeom prst="rect">
            <a:avLst/>
          </a:prstGeom>
        </p:spPr>
      </p:pic>
      <p:sp>
        <p:nvSpPr>
          <p:cNvPr id="3" name="Rectangle 2">
            <a:extLst>
              <a:ext uri="{FF2B5EF4-FFF2-40B4-BE49-F238E27FC236}">
                <a16:creationId xmlns:a16="http://schemas.microsoft.com/office/drawing/2014/main" id="{B77F6031-7FB5-490E-8E38-E2BC070C8960}"/>
              </a:ext>
            </a:extLst>
          </p:cNvPr>
          <p:cNvSpPr/>
          <p:nvPr/>
        </p:nvSpPr>
        <p:spPr>
          <a:xfrm>
            <a:off x="2885831" y="6008913"/>
            <a:ext cx="6410814" cy="4064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137167108"/>
      </p:ext>
    </p:extLst>
  </p:cSld>
  <p:clrMapOvr>
    <a:masterClrMapping/>
  </p:clrMapOvr>
  <mc:AlternateContent xmlns:mc="http://schemas.openxmlformats.org/markup-compatibility/2006">
    <mc:Choice xmlns:p14="http://schemas.microsoft.com/office/powerpoint/2010/main" Requires="p14">
      <p:transition spd="slow" p14:dur="1500">
        <p14:window dir="vert"/>
      </p:transition>
    </mc:Choice>
    <mc:Fallback>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 name="Rectangle 53">
            <a:extLst>
              <a:ext uri="{FF2B5EF4-FFF2-40B4-BE49-F238E27FC236}">
                <a16:creationId xmlns:a16="http://schemas.microsoft.com/office/drawing/2014/main" id="{9905F5AA-F3F3-45C3-A83A-D7EB2A111E88}"/>
              </a:ext>
            </a:extLst>
          </p:cNvPr>
          <p:cNvSpPr/>
          <p:nvPr/>
        </p:nvSpPr>
        <p:spPr>
          <a:xfrm>
            <a:off x="0" y="1619538"/>
            <a:ext cx="12192000" cy="3286290"/>
          </a:xfrm>
          <a:prstGeom prst="rect">
            <a:avLst/>
          </a:prstGeom>
          <a:solidFill>
            <a:schemeClr val="accent4">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TextBox 54">
            <a:extLst>
              <a:ext uri="{FF2B5EF4-FFF2-40B4-BE49-F238E27FC236}">
                <a16:creationId xmlns:a16="http://schemas.microsoft.com/office/drawing/2014/main" id="{080CA68C-77FC-4C8D-8E74-B9BF6F2B40EA}"/>
              </a:ext>
            </a:extLst>
          </p:cNvPr>
          <p:cNvSpPr txBox="1"/>
          <p:nvPr/>
        </p:nvSpPr>
        <p:spPr>
          <a:xfrm>
            <a:off x="1485899" y="896234"/>
            <a:ext cx="2688951" cy="656590"/>
          </a:xfrm>
          <a:prstGeom prst="rect">
            <a:avLst/>
          </a:prstGeom>
          <a:noFill/>
        </p:spPr>
        <p:txBody>
          <a:bodyPr wrap="square" rtlCol="0">
            <a:spAutoFit/>
          </a:bodyPr>
          <a:lstStyle/>
          <a:p>
            <a:pPr algn="r">
              <a:lnSpc>
                <a:spcPts val="2200"/>
              </a:lnSpc>
            </a:pPr>
            <a:r>
              <a:rPr lang="en-US" sz="4000" b="1" dirty="0">
                <a:solidFill>
                  <a:schemeClr val="accent4"/>
                </a:solidFill>
                <a:latin typeface="Open Sans Extrabold" panose="020B0906030804020204" pitchFamily="34" charset="0"/>
                <a:ea typeface="Open Sans Extrabold" panose="020B0906030804020204" pitchFamily="34" charset="0"/>
                <a:cs typeface="Open Sans Extrabold" panose="020B0906030804020204" pitchFamily="34" charset="0"/>
              </a:rPr>
              <a:t>MESSAGE</a:t>
            </a:r>
          </a:p>
          <a:p>
            <a:pPr algn="r">
              <a:lnSpc>
                <a:spcPts val="2200"/>
              </a:lnSpc>
            </a:pPr>
            <a:r>
              <a:rPr lang="en-US" sz="1500" b="1" dirty="0">
                <a:solidFill>
                  <a:schemeClr val="tx1">
                    <a:lumMod val="50000"/>
                    <a:lumOff val="50000"/>
                  </a:schemeClr>
                </a:solidFill>
                <a:latin typeface="Open Sans Semibold" panose="020B0706030804020204" pitchFamily="34" charset="0"/>
                <a:ea typeface="Open Sans Semibold" panose="020B0706030804020204" pitchFamily="34" charset="0"/>
                <a:cs typeface="Open Sans Semibold" panose="020B0706030804020204" pitchFamily="34" charset="0"/>
              </a:rPr>
              <a:t>FROM THE PRESENTER</a:t>
            </a:r>
          </a:p>
        </p:txBody>
      </p:sp>
      <p:sp>
        <p:nvSpPr>
          <p:cNvPr id="56" name="TextBox 55">
            <a:extLst>
              <a:ext uri="{FF2B5EF4-FFF2-40B4-BE49-F238E27FC236}">
                <a16:creationId xmlns:a16="http://schemas.microsoft.com/office/drawing/2014/main" id="{657BADFB-4950-49F5-B4A4-4CA858D41B32}"/>
              </a:ext>
            </a:extLst>
          </p:cNvPr>
          <p:cNvSpPr txBox="1"/>
          <p:nvPr/>
        </p:nvSpPr>
        <p:spPr>
          <a:xfrm>
            <a:off x="1915924" y="5426026"/>
            <a:ext cx="2249714" cy="584775"/>
          </a:xfrm>
          <a:prstGeom prst="rect">
            <a:avLst/>
          </a:prstGeom>
          <a:noFill/>
        </p:spPr>
        <p:txBody>
          <a:bodyPr wrap="square" rtlCol="0">
            <a:spAutoFit/>
          </a:bodyPr>
          <a:lstStyle/>
          <a:p>
            <a:pPr algn="r"/>
            <a:r>
              <a:rPr lang="en-US" sz="2000" dirty="0">
                <a:solidFill>
                  <a:schemeClr val="accent4"/>
                </a:solidFill>
                <a:latin typeface="Open Sans Extrabold" panose="020B0906030804020204" pitchFamily="34" charset="0"/>
                <a:ea typeface="Open Sans Extrabold" panose="020B0906030804020204" pitchFamily="34" charset="0"/>
                <a:cs typeface="Open Sans Extrabold" panose="020B0906030804020204" pitchFamily="34" charset="0"/>
              </a:rPr>
              <a:t>MICHAELJOHN</a:t>
            </a:r>
          </a:p>
          <a:p>
            <a:pPr algn="r"/>
            <a:r>
              <a:rPr lang="en-US" sz="1200" dirty="0">
                <a:solidFill>
                  <a:schemeClr val="tx1">
                    <a:lumMod val="85000"/>
                    <a:lumOff val="15000"/>
                  </a:schemeClr>
                </a:solidFill>
                <a:latin typeface="Open Sans Semibold" panose="020B0706030804020204" pitchFamily="34" charset="0"/>
                <a:ea typeface="Open Sans Semibold" panose="020B0706030804020204" pitchFamily="34" charset="0"/>
                <a:cs typeface="Open Sans Semibold" panose="020B0706030804020204" pitchFamily="34" charset="0"/>
              </a:rPr>
              <a:t>CREATIVE DIRECTOR</a:t>
            </a:r>
          </a:p>
        </p:txBody>
      </p:sp>
      <p:grpSp>
        <p:nvGrpSpPr>
          <p:cNvPr id="57" name="Group 56">
            <a:extLst>
              <a:ext uri="{FF2B5EF4-FFF2-40B4-BE49-F238E27FC236}">
                <a16:creationId xmlns:a16="http://schemas.microsoft.com/office/drawing/2014/main" id="{6D4DDC1C-690E-4D5D-A665-76B4949FFE74}"/>
              </a:ext>
            </a:extLst>
          </p:cNvPr>
          <p:cNvGrpSpPr/>
          <p:nvPr/>
        </p:nvGrpSpPr>
        <p:grpSpPr>
          <a:xfrm>
            <a:off x="4924899" y="1546657"/>
            <a:ext cx="1570920" cy="4492541"/>
            <a:chOff x="5757863" y="2459038"/>
            <a:chExt cx="679450" cy="1943100"/>
          </a:xfrm>
        </p:grpSpPr>
        <p:sp>
          <p:nvSpPr>
            <p:cNvPr id="58" name="Oval 5">
              <a:extLst>
                <a:ext uri="{FF2B5EF4-FFF2-40B4-BE49-F238E27FC236}">
                  <a16:creationId xmlns:a16="http://schemas.microsoft.com/office/drawing/2014/main" id="{C4EDADBE-DCFB-4A63-B6DC-B5E28C3ADEEE}"/>
                </a:ext>
              </a:extLst>
            </p:cNvPr>
            <p:cNvSpPr>
              <a:spLocks noChangeArrowheads="1"/>
            </p:cNvSpPr>
            <p:nvPr/>
          </p:nvSpPr>
          <p:spPr bwMode="auto">
            <a:xfrm>
              <a:off x="5802313" y="2838451"/>
              <a:ext cx="100013" cy="144463"/>
            </a:xfrm>
            <a:prstGeom prst="ellipse">
              <a:avLst/>
            </a:prstGeom>
            <a:solidFill>
              <a:srgbClr val="EFAB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Oval 6">
              <a:extLst>
                <a:ext uri="{FF2B5EF4-FFF2-40B4-BE49-F238E27FC236}">
                  <a16:creationId xmlns:a16="http://schemas.microsoft.com/office/drawing/2014/main" id="{67ADCEFE-AFD3-485E-BE78-B8B6DB2A7E93}"/>
                </a:ext>
              </a:extLst>
            </p:cNvPr>
            <p:cNvSpPr>
              <a:spLocks noChangeArrowheads="1"/>
            </p:cNvSpPr>
            <p:nvPr/>
          </p:nvSpPr>
          <p:spPr bwMode="auto">
            <a:xfrm>
              <a:off x="6275388" y="2838451"/>
              <a:ext cx="103188" cy="144463"/>
            </a:xfrm>
            <a:prstGeom prst="ellipse">
              <a:avLst/>
            </a:prstGeom>
            <a:solidFill>
              <a:srgbClr val="EFAB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Oval 7">
              <a:extLst>
                <a:ext uri="{FF2B5EF4-FFF2-40B4-BE49-F238E27FC236}">
                  <a16:creationId xmlns:a16="http://schemas.microsoft.com/office/drawing/2014/main" id="{29D02C4C-A4AB-4B49-97C2-988AA67031C0}"/>
                </a:ext>
              </a:extLst>
            </p:cNvPr>
            <p:cNvSpPr>
              <a:spLocks noChangeArrowheads="1"/>
            </p:cNvSpPr>
            <p:nvPr/>
          </p:nvSpPr>
          <p:spPr bwMode="auto">
            <a:xfrm>
              <a:off x="6308725" y="2863851"/>
              <a:ext cx="47625" cy="93663"/>
            </a:xfrm>
            <a:prstGeom prst="ellipse">
              <a:avLst/>
            </a:prstGeom>
            <a:solidFill>
              <a:srgbClr val="EAA37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8">
              <a:extLst>
                <a:ext uri="{FF2B5EF4-FFF2-40B4-BE49-F238E27FC236}">
                  <a16:creationId xmlns:a16="http://schemas.microsoft.com/office/drawing/2014/main" id="{D1577D3F-8030-488A-832C-EF83D8175705}"/>
                </a:ext>
              </a:extLst>
            </p:cNvPr>
            <p:cNvSpPr>
              <a:spLocks/>
            </p:cNvSpPr>
            <p:nvPr/>
          </p:nvSpPr>
          <p:spPr bwMode="auto">
            <a:xfrm>
              <a:off x="6257925" y="3200401"/>
              <a:ext cx="157163" cy="458788"/>
            </a:xfrm>
            <a:custGeom>
              <a:avLst/>
              <a:gdLst>
                <a:gd name="T0" fmla="*/ 23 w 43"/>
                <a:gd name="T1" fmla="*/ 7 h 127"/>
                <a:gd name="T2" fmla="*/ 16 w 43"/>
                <a:gd name="T3" fmla="*/ 1 h 127"/>
                <a:gd name="T4" fmla="*/ 8 w 43"/>
                <a:gd name="T5" fmla="*/ 0 h 127"/>
                <a:gd name="T6" fmla="*/ 5 w 43"/>
                <a:gd name="T7" fmla="*/ 1 h 127"/>
                <a:gd name="T8" fmla="*/ 2 w 43"/>
                <a:gd name="T9" fmla="*/ 3 h 127"/>
                <a:gd name="T10" fmla="*/ 1 w 43"/>
                <a:gd name="T11" fmla="*/ 8 h 127"/>
                <a:gd name="T12" fmla="*/ 1 w 43"/>
                <a:gd name="T13" fmla="*/ 18 h 127"/>
                <a:gd name="T14" fmla="*/ 1 w 43"/>
                <a:gd name="T15" fmla="*/ 23 h 127"/>
                <a:gd name="T16" fmla="*/ 3 w 43"/>
                <a:gd name="T17" fmla="*/ 26 h 127"/>
                <a:gd name="T18" fmla="*/ 7 w 43"/>
                <a:gd name="T19" fmla="*/ 35 h 127"/>
                <a:gd name="T20" fmla="*/ 10 w 43"/>
                <a:gd name="T21" fmla="*/ 46 h 127"/>
                <a:gd name="T22" fmla="*/ 13 w 43"/>
                <a:gd name="T23" fmla="*/ 69 h 127"/>
                <a:gd name="T24" fmla="*/ 16 w 43"/>
                <a:gd name="T25" fmla="*/ 117 h 127"/>
                <a:gd name="T26" fmla="*/ 16 w 43"/>
                <a:gd name="T27" fmla="*/ 127 h 127"/>
                <a:gd name="T28" fmla="*/ 43 w 43"/>
                <a:gd name="T29" fmla="*/ 127 h 127"/>
                <a:gd name="T30" fmla="*/ 43 w 43"/>
                <a:gd name="T31" fmla="*/ 117 h 127"/>
                <a:gd name="T32" fmla="*/ 40 w 43"/>
                <a:gd name="T33" fmla="*/ 66 h 127"/>
                <a:gd name="T34" fmla="*/ 36 w 43"/>
                <a:gd name="T35" fmla="*/ 40 h 127"/>
                <a:gd name="T36" fmla="*/ 33 w 43"/>
                <a:gd name="T37" fmla="*/ 27 h 127"/>
                <a:gd name="T38" fmla="*/ 27 w 43"/>
                <a:gd name="T39" fmla="*/ 13 h 127"/>
                <a:gd name="T40" fmla="*/ 23 w 43"/>
                <a:gd name="T41" fmla="*/ 7 h 1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43" h="127">
                  <a:moveTo>
                    <a:pt x="23" y="7"/>
                  </a:moveTo>
                  <a:cubicBezTo>
                    <a:pt x="21" y="4"/>
                    <a:pt x="19" y="2"/>
                    <a:pt x="16" y="1"/>
                  </a:cubicBezTo>
                  <a:cubicBezTo>
                    <a:pt x="13" y="0"/>
                    <a:pt x="10" y="0"/>
                    <a:pt x="8" y="0"/>
                  </a:cubicBezTo>
                  <a:cubicBezTo>
                    <a:pt x="7" y="0"/>
                    <a:pt x="6" y="1"/>
                    <a:pt x="5" y="1"/>
                  </a:cubicBezTo>
                  <a:cubicBezTo>
                    <a:pt x="4" y="2"/>
                    <a:pt x="3" y="2"/>
                    <a:pt x="2" y="3"/>
                  </a:cubicBezTo>
                  <a:cubicBezTo>
                    <a:pt x="1" y="5"/>
                    <a:pt x="1" y="6"/>
                    <a:pt x="1" y="8"/>
                  </a:cubicBezTo>
                  <a:cubicBezTo>
                    <a:pt x="0" y="12"/>
                    <a:pt x="2" y="16"/>
                    <a:pt x="1" y="18"/>
                  </a:cubicBezTo>
                  <a:cubicBezTo>
                    <a:pt x="1" y="21"/>
                    <a:pt x="0" y="22"/>
                    <a:pt x="1" y="23"/>
                  </a:cubicBezTo>
                  <a:cubicBezTo>
                    <a:pt x="2" y="24"/>
                    <a:pt x="3" y="25"/>
                    <a:pt x="3" y="26"/>
                  </a:cubicBezTo>
                  <a:cubicBezTo>
                    <a:pt x="5" y="29"/>
                    <a:pt x="6" y="32"/>
                    <a:pt x="7" y="35"/>
                  </a:cubicBezTo>
                  <a:cubicBezTo>
                    <a:pt x="8" y="39"/>
                    <a:pt x="9" y="42"/>
                    <a:pt x="10" y="46"/>
                  </a:cubicBezTo>
                  <a:cubicBezTo>
                    <a:pt x="11" y="53"/>
                    <a:pt x="12" y="61"/>
                    <a:pt x="13" y="69"/>
                  </a:cubicBezTo>
                  <a:cubicBezTo>
                    <a:pt x="15" y="85"/>
                    <a:pt x="15" y="101"/>
                    <a:pt x="16" y="117"/>
                  </a:cubicBezTo>
                  <a:cubicBezTo>
                    <a:pt x="16" y="127"/>
                    <a:pt x="16" y="127"/>
                    <a:pt x="16" y="127"/>
                  </a:cubicBezTo>
                  <a:cubicBezTo>
                    <a:pt x="43" y="127"/>
                    <a:pt x="43" y="127"/>
                    <a:pt x="43" y="127"/>
                  </a:cubicBezTo>
                  <a:cubicBezTo>
                    <a:pt x="43" y="117"/>
                    <a:pt x="43" y="117"/>
                    <a:pt x="43" y="117"/>
                  </a:cubicBezTo>
                  <a:cubicBezTo>
                    <a:pt x="43" y="100"/>
                    <a:pt x="42" y="83"/>
                    <a:pt x="40" y="66"/>
                  </a:cubicBezTo>
                  <a:cubicBezTo>
                    <a:pt x="39" y="58"/>
                    <a:pt x="38" y="49"/>
                    <a:pt x="36" y="40"/>
                  </a:cubicBezTo>
                  <a:cubicBezTo>
                    <a:pt x="35" y="36"/>
                    <a:pt x="34" y="32"/>
                    <a:pt x="33" y="27"/>
                  </a:cubicBezTo>
                  <a:cubicBezTo>
                    <a:pt x="32" y="23"/>
                    <a:pt x="30" y="18"/>
                    <a:pt x="27" y="13"/>
                  </a:cubicBezTo>
                  <a:cubicBezTo>
                    <a:pt x="26" y="11"/>
                    <a:pt x="25" y="9"/>
                    <a:pt x="23" y="7"/>
                  </a:cubicBezTo>
                </a:path>
              </a:pathLst>
            </a:custGeom>
            <a:solidFill>
              <a:srgbClr val="EFAB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Freeform 9">
              <a:extLst>
                <a:ext uri="{FF2B5EF4-FFF2-40B4-BE49-F238E27FC236}">
                  <a16:creationId xmlns:a16="http://schemas.microsoft.com/office/drawing/2014/main" id="{8C99B9F0-FD3B-4591-A0BB-E026AD2BFB31}"/>
                </a:ext>
              </a:extLst>
            </p:cNvPr>
            <p:cNvSpPr>
              <a:spLocks/>
            </p:cNvSpPr>
            <p:nvPr/>
          </p:nvSpPr>
          <p:spPr bwMode="auto">
            <a:xfrm>
              <a:off x="6311900" y="3659188"/>
              <a:ext cx="103188" cy="74613"/>
            </a:xfrm>
            <a:custGeom>
              <a:avLst/>
              <a:gdLst>
                <a:gd name="T0" fmla="*/ 28 w 28"/>
                <a:gd name="T1" fmla="*/ 7 h 21"/>
                <a:gd name="T2" fmla="*/ 28 w 28"/>
                <a:gd name="T3" fmla="*/ 0 h 21"/>
                <a:gd name="T4" fmla="*/ 1 w 28"/>
                <a:gd name="T5" fmla="*/ 0 h 21"/>
                <a:gd name="T6" fmla="*/ 0 w 28"/>
                <a:gd name="T7" fmla="*/ 7 h 21"/>
                <a:gd name="T8" fmla="*/ 14 w 28"/>
                <a:gd name="T9" fmla="*/ 21 h 21"/>
                <a:gd name="T10" fmla="*/ 28 w 28"/>
                <a:gd name="T11" fmla="*/ 7 h 21"/>
              </a:gdLst>
              <a:ahLst/>
              <a:cxnLst>
                <a:cxn ang="0">
                  <a:pos x="T0" y="T1"/>
                </a:cxn>
                <a:cxn ang="0">
                  <a:pos x="T2" y="T3"/>
                </a:cxn>
                <a:cxn ang="0">
                  <a:pos x="T4" y="T5"/>
                </a:cxn>
                <a:cxn ang="0">
                  <a:pos x="T6" y="T7"/>
                </a:cxn>
                <a:cxn ang="0">
                  <a:pos x="T8" y="T9"/>
                </a:cxn>
                <a:cxn ang="0">
                  <a:pos x="T10" y="T11"/>
                </a:cxn>
              </a:cxnLst>
              <a:rect l="0" t="0" r="r" b="b"/>
              <a:pathLst>
                <a:path w="28" h="21">
                  <a:moveTo>
                    <a:pt x="28" y="7"/>
                  </a:moveTo>
                  <a:cubicBezTo>
                    <a:pt x="28" y="0"/>
                    <a:pt x="28" y="0"/>
                    <a:pt x="28" y="0"/>
                  </a:cubicBezTo>
                  <a:cubicBezTo>
                    <a:pt x="1" y="0"/>
                    <a:pt x="1" y="0"/>
                    <a:pt x="1" y="0"/>
                  </a:cubicBezTo>
                  <a:cubicBezTo>
                    <a:pt x="0" y="7"/>
                    <a:pt x="0" y="7"/>
                    <a:pt x="0" y="7"/>
                  </a:cubicBezTo>
                  <a:cubicBezTo>
                    <a:pt x="0" y="14"/>
                    <a:pt x="6" y="20"/>
                    <a:pt x="14" y="21"/>
                  </a:cubicBezTo>
                  <a:cubicBezTo>
                    <a:pt x="21" y="21"/>
                    <a:pt x="28" y="15"/>
                    <a:pt x="28" y="7"/>
                  </a:cubicBezTo>
                </a:path>
              </a:pathLst>
            </a:custGeom>
            <a:solidFill>
              <a:srgbClr val="EFAB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10">
              <a:extLst>
                <a:ext uri="{FF2B5EF4-FFF2-40B4-BE49-F238E27FC236}">
                  <a16:creationId xmlns:a16="http://schemas.microsoft.com/office/drawing/2014/main" id="{DF509D26-4EF8-4EE6-AA31-77C97ED5864C}"/>
                </a:ext>
              </a:extLst>
            </p:cNvPr>
            <p:cNvSpPr>
              <a:spLocks/>
            </p:cNvSpPr>
            <p:nvPr/>
          </p:nvSpPr>
          <p:spPr bwMode="auto">
            <a:xfrm>
              <a:off x="6294438" y="3662363"/>
              <a:ext cx="142875" cy="234950"/>
            </a:xfrm>
            <a:custGeom>
              <a:avLst/>
              <a:gdLst>
                <a:gd name="T0" fmla="*/ 32 w 39"/>
                <a:gd name="T1" fmla="*/ 1 h 65"/>
                <a:gd name="T2" fmla="*/ 35 w 39"/>
                <a:gd name="T3" fmla="*/ 49 h 65"/>
                <a:gd name="T4" fmla="*/ 17 w 39"/>
                <a:gd name="T5" fmla="*/ 56 h 65"/>
                <a:gd name="T6" fmla="*/ 18 w 39"/>
                <a:gd name="T7" fmla="*/ 24 h 65"/>
                <a:gd name="T8" fmla="*/ 12 w 39"/>
                <a:gd name="T9" fmla="*/ 29 h 65"/>
                <a:gd name="T10" fmla="*/ 6 w 39"/>
                <a:gd name="T11" fmla="*/ 40 h 65"/>
                <a:gd name="T12" fmla="*/ 6 w 39"/>
                <a:gd name="T13" fmla="*/ 0 h 65"/>
              </a:gdLst>
              <a:ahLst/>
              <a:cxnLst>
                <a:cxn ang="0">
                  <a:pos x="T0" y="T1"/>
                </a:cxn>
                <a:cxn ang="0">
                  <a:pos x="T2" y="T3"/>
                </a:cxn>
                <a:cxn ang="0">
                  <a:pos x="T4" y="T5"/>
                </a:cxn>
                <a:cxn ang="0">
                  <a:pos x="T6" y="T7"/>
                </a:cxn>
                <a:cxn ang="0">
                  <a:pos x="T8" y="T9"/>
                </a:cxn>
                <a:cxn ang="0">
                  <a:pos x="T10" y="T11"/>
                </a:cxn>
                <a:cxn ang="0">
                  <a:pos x="T12" y="T13"/>
                </a:cxn>
              </a:cxnLst>
              <a:rect l="0" t="0" r="r" b="b"/>
              <a:pathLst>
                <a:path w="39" h="65">
                  <a:moveTo>
                    <a:pt x="32" y="1"/>
                  </a:moveTo>
                  <a:cubicBezTo>
                    <a:pt x="32" y="1"/>
                    <a:pt x="39" y="31"/>
                    <a:pt x="35" y="49"/>
                  </a:cubicBezTo>
                  <a:cubicBezTo>
                    <a:pt x="35" y="49"/>
                    <a:pt x="29" y="65"/>
                    <a:pt x="17" y="56"/>
                  </a:cubicBezTo>
                  <a:cubicBezTo>
                    <a:pt x="18" y="24"/>
                    <a:pt x="18" y="24"/>
                    <a:pt x="18" y="24"/>
                  </a:cubicBezTo>
                  <a:cubicBezTo>
                    <a:pt x="18" y="24"/>
                    <a:pt x="14" y="20"/>
                    <a:pt x="12" y="29"/>
                  </a:cubicBezTo>
                  <a:cubicBezTo>
                    <a:pt x="10" y="38"/>
                    <a:pt x="13" y="41"/>
                    <a:pt x="6" y="40"/>
                  </a:cubicBezTo>
                  <a:cubicBezTo>
                    <a:pt x="0" y="40"/>
                    <a:pt x="6" y="0"/>
                    <a:pt x="6" y="0"/>
                  </a:cubicBezTo>
                </a:path>
              </a:pathLst>
            </a:custGeom>
            <a:solidFill>
              <a:srgbClr val="EFAB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11">
              <a:extLst>
                <a:ext uri="{FF2B5EF4-FFF2-40B4-BE49-F238E27FC236}">
                  <a16:creationId xmlns:a16="http://schemas.microsoft.com/office/drawing/2014/main" id="{F51D66B7-C17B-4F33-A94F-D4ED4389B819}"/>
                </a:ext>
              </a:extLst>
            </p:cNvPr>
            <p:cNvSpPr>
              <a:spLocks/>
            </p:cNvSpPr>
            <p:nvPr/>
          </p:nvSpPr>
          <p:spPr bwMode="auto">
            <a:xfrm>
              <a:off x="5780088" y="3200401"/>
              <a:ext cx="158750" cy="458788"/>
            </a:xfrm>
            <a:custGeom>
              <a:avLst/>
              <a:gdLst>
                <a:gd name="T0" fmla="*/ 21 w 43"/>
                <a:gd name="T1" fmla="*/ 7 h 127"/>
                <a:gd name="T2" fmla="*/ 27 w 43"/>
                <a:gd name="T3" fmla="*/ 1 h 127"/>
                <a:gd name="T4" fmla="*/ 36 w 43"/>
                <a:gd name="T5" fmla="*/ 0 h 127"/>
                <a:gd name="T6" fmla="*/ 39 w 43"/>
                <a:gd name="T7" fmla="*/ 1 h 127"/>
                <a:gd name="T8" fmla="*/ 41 w 43"/>
                <a:gd name="T9" fmla="*/ 3 h 127"/>
                <a:gd name="T10" fmla="*/ 43 w 43"/>
                <a:gd name="T11" fmla="*/ 8 h 127"/>
                <a:gd name="T12" fmla="*/ 42 w 43"/>
                <a:gd name="T13" fmla="*/ 18 h 127"/>
                <a:gd name="T14" fmla="*/ 42 w 43"/>
                <a:gd name="T15" fmla="*/ 23 h 127"/>
                <a:gd name="T16" fmla="*/ 40 w 43"/>
                <a:gd name="T17" fmla="*/ 26 h 127"/>
                <a:gd name="T18" fmla="*/ 37 w 43"/>
                <a:gd name="T19" fmla="*/ 35 h 127"/>
                <a:gd name="T20" fmla="*/ 34 w 43"/>
                <a:gd name="T21" fmla="*/ 46 h 127"/>
                <a:gd name="T22" fmla="*/ 30 w 43"/>
                <a:gd name="T23" fmla="*/ 69 h 127"/>
                <a:gd name="T24" fmla="*/ 28 w 43"/>
                <a:gd name="T25" fmla="*/ 117 h 127"/>
                <a:gd name="T26" fmla="*/ 28 w 43"/>
                <a:gd name="T27" fmla="*/ 127 h 127"/>
                <a:gd name="T28" fmla="*/ 0 w 43"/>
                <a:gd name="T29" fmla="*/ 127 h 127"/>
                <a:gd name="T30" fmla="*/ 0 w 43"/>
                <a:gd name="T31" fmla="*/ 117 h 127"/>
                <a:gd name="T32" fmla="*/ 3 w 43"/>
                <a:gd name="T33" fmla="*/ 66 h 127"/>
                <a:gd name="T34" fmla="*/ 7 w 43"/>
                <a:gd name="T35" fmla="*/ 40 h 127"/>
                <a:gd name="T36" fmla="*/ 10 w 43"/>
                <a:gd name="T37" fmla="*/ 27 h 127"/>
                <a:gd name="T38" fmla="*/ 16 w 43"/>
                <a:gd name="T39" fmla="*/ 13 h 127"/>
                <a:gd name="T40" fmla="*/ 21 w 43"/>
                <a:gd name="T41" fmla="*/ 7 h 1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43" h="127">
                  <a:moveTo>
                    <a:pt x="21" y="7"/>
                  </a:moveTo>
                  <a:cubicBezTo>
                    <a:pt x="22" y="4"/>
                    <a:pt x="25" y="2"/>
                    <a:pt x="27" y="1"/>
                  </a:cubicBezTo>
                  <a:cubicBezTo>
                    <a:pt x="30" y="0"/>
                    <a:pt x="33" y="0"/>
                    <a:pt x="36" y="0"/>
                  </a:cubicBezTo>
                  <a:cubicBezTo>
                    <a:pt x="37" y="0"/>
                    <a:pt x="38" y="1"/>
                    <a:pt x="39" y="1"/>
                  </a:cubicBezTo>
                  <a:cubicBezTo>
                    <a:pt x="40" y="2"/>
                    <a:pt x="40" y="2"/>
                    <a:pt x="41" y="3"/>
                  </a:cubicBezTo>
                  <a:cubicBezTo>
                    <a:pt x="42" y="5"/>
                    <a:pt x="43" y="6"/>
                    <a:pt x="43" y="8"/>
                  </a:cubicBezTo>
                  <a:cubicBezTo>
                    <a:pt x="43" y="12"/>
                    <a:pt x="42" y="16"/>
                    <a:pt x="42" y="18"/>
                  </a:cubicBezTo>
                  <a:cubicBezTo>
                    <a:pt x="42" y="21"/>
                    <a:pt x="43" y="22"/>
                    <a:pt x="42" y="23"/>
                  </a:cubicBezTo>
                  <a:cubicBezTo>
                    <a:pt x="41" y="24"/>
                    <a:pt x="41" y="25"/>
                    <a:pt x="40" y="26"/>
                  </a:cubicBezTo>
                  <a:cubicBezTo>
                    <a:pt x="39" y="29"/>
                    <a:pt x="38" y="32"/>
                    <a:pt x="37" y="35"/>
                  </a:cubicBezTo>
                  <a:cubicBezTo>
                    <a:pt x="35" y="39"/>
                    <a:pt x="35" y="42"/>
                    <a:pt x="34" y="46"/>
                  </a:cubicBezTo>
                  <a:cubicBezTo>
                    <a:pt x="32" y="53"/>
                    <a:pt x="31" y="61"/>
                    <a:pt x="30" y="69"/>
                  </a:cubicBezTo>
                  <a:cubicBezTo>
                    <a:pt x="29" y="85"/>
                    <a:pt x="28" y="101"/>
                    <a:pt x="28" y="117"/>
                  </a:cubicBezTo>
                  <a:cubicBezTo>
                    <a:pt x="28" y="127"/>
                    <a:pt x="28" y="127"/>
                    <a:pt x="28" y="127"/>
                  </a:cubicBezTo>
                  <a:cubicBezTo>
                    <a:pt x="0" y="127"/>
                    <a:pt x="0" y="127"/>
                    <a:pt x="0" y="127"/>
                  </a:cubicBezTo>
                  <a:cubicBezTo>
                    <a:pt x="0" y="117"/>
                    <a:pt x="0" y="117"/>
                    <a:pt x="0" y="117"/>
                  </a:cubicBezTo>
                  <a:cubicBezTo>
                    <a:pt x="1" y="100"/>
                    <a:pt x="1" y="83"/>
                    <a:pt x="3" y="66"/>
                  </a:cubicBezTo>
                  <a:cubicBezTo>
                    <a:pt x="4" y="58"/>
                    <a:pt x="5" y="49"/>
                    <a:pt x="7" y="40"/>
                  </a:cubicBezTo>
                  <a:cubicBezTo>
                    <a:pt x="8" y="36"/>
                    <a:pt x="9" y="32"/>
                    <a:pt x="10" y="27"/>
                  </a:cubicBezTo>
                  <a:cubicBezTo>
                    <a:pt x="12" y="23"/>
                    <a:pt x="14" y="18"/>
                    <a:pt x="16" y="13"/>
                  </a:cubicBezTo>
                  <a:cubicBezTo>
                    <a:pt x="17" y="11"/>
                    <a:pt x="19" y="9"/>
                    <a:pt x="21" y="7"/>
                  </a:cubicBezTo>
                </a:path>
              </a:pathLst>
            </a:custGeom>
            <a:solidFill>
              <a:srgbClr val="EFAB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12">
              <a:extLst>
                <a:ext uri="{FF2B5EF4-FFF2-40B4-BE49-F238E27FC236}">
                  <a16:creationId xmlns:a16="http://schemas.microsoft.com/office/drawing/2014/main" id="{47A6F258-418A-4147-9773-19390731C94F}"/>
                </a:ext>
              </a:extLst>
            </p:cNvPr>
            <p:cNvSpPr>
              <a:spLocks/>
            </p:cNvSpPr>
            <p:nvPr/>
          </p:nvSpPr>
          <p:spPr bwMode="auto">
            <a:xfrm>
              <a:off x="5780088" y="3659188"/>
              <a:ext cx="103188" cy="74613"/>
            </a:xfrm>
            <a:custGeom>
              <a:avLst/>
              <a:gdLst>
                <a:gd name="T0" fmla="*/ 1 w 28"/>
                <a:gd name="T1" fmla="*/ 7 h 21"/>
                <a:gd name="T2" fmla="*/ 0 w 28"/>
                <a:gd name="T3" fmla="*/ 0 h 21"/>
                <a:gd name="T4" fmla="*/ 28 w 28"/>
                <a:gd name="T5" fmla="*/ 0 h 21"/>
                <a:gd name="T6" fmla="*/ 28 w 28"/>
                <a:gd name="T7" fmla="*/ 7 h 21"/>
                <a:gd name="T8" fmla="*/ 15 w 28"/>
                <a:gd name="T9" fmla="*/ 21 h 21"/>
                <a:gd name="T10" fmla="*/ 1 w 28"/>
                <a:gd name="T11" fmla="*/ 7 h 21"/>
              </a:gdLst>
              <a:ahLst/>
              <a:cxnLst>
                <a:cxn ang="0">
                  <a:pos x="T0" y="T1"/>
                </a:cxn>
                <a:cxn ang="0">
                  <a:pos x="T2" y="T3"/>
                </a:cxn>
                <a:cxn ang="0">
                  <a:pos x="T4" y="T5"/>
                </a:cxn>
                <a:cxn ang="0">
                  <a:pos x="T6" y="T7"/>
                </a:cxn>
                <a:cxn ang="0">
                  <a:pos x="T8" y="T9"/>
                </a:cxn>
                <a:cxn ang="0">
                  <a:pos x="T10" y="T11"/>
                </a:cxn>
              </a:cxnLst>
              <a:rect l="0" t="0" r="r" b="b"/>
              <a:pathLst>
                <a:path w="28" h="21">
                  <a:moveTo>
                    <a:pt x="1" y="7"/>
                  </a:moveTo>
                  <a:cubicBezTo>
                    <a:pt x="0" y="0"/>
                    <a:pt x="0" y="0"/>
                    <a:pt x="0" y="0"/>
                  </a:cubicBezTo>
                  <a:cubicBezTo>
                    <a:pt x="28" y="0"/>
                    <a:pt x="28" y="0"/>
                    <a:pt x="28" y="0"/>
                  </a:cubicBezTo>
                  <a:cubicBezTo>
                    <a:pt x="28" y="7"/>
                    <a:pt x="28" y="7"/>
                    <a:pt x="28" y="7"/>
                  </a:cubicBezTo>
                  <a:cubicBezTo>
                    <a:pt x="28" y="14"/>
                    <a:pt x="22" y="20"/>
                    <a:pt x="15" y="21"/>
                  </a:cubicBezTo>
                  <a:cubicBezTo>
                    <a:pt x="7" y="21"/>
                    <a:pt x="1" y="15"/>
                    <a:pt x="1" y="7"/>
                  </a:cubicBezTo>
                </a:path>
              </a:pathLst>
            </a:custGeom>
            <a:solidFill>
              <a:srgbClr val="EFAB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13">
              <a:extLst>
                <a:ext uri="{FF2B5EF4-FFF2-40B4-BE49-F238E27FC236}">
                  <a16:creationId xmlns:a16="http://schemas.microsoft.com/office/drawing/2014/main" id="{881AC22A-8EF7-4529-A6B6-3C9C4B62E655}"/>
                </a:ext>
              </a:extLst>
            </p:cNvPr>
            <p:cNvSpPr>
              <a:spLocks/>
            </p:cNvSpPr>
            <p:nvPr/>
          </p:nvSpPr>
          <p:spPr bwMode="auto">
            <a:xfrm>
              <a:off x="5757863" y="3662363"/>
              <a:ext cx="147638" cy="234950"/>
            </a:xfrm>
            <a:custGeom>
              <a:avLst/>
              <a:gdLst>
                <a:gd name="T0" fmla="*/ 7 w 40"/>
                <a:gd name="T1" fmla="*/ 1 h 65"/>
                <a:gd name="T2" fmla="*/ 4 w 40"/>
                <a:gd name="T3" fmla="*/ 49 h 65"/>
                <a:gd name="T4" fmla="*/ 22 w 40"/>
                <a:gd name="T5" fmla="*/ 56 h 65"/>
                <a:gd name="T6" fmla="*/ 21 w 40"/>
                <a:gd name="T7" fmla="*/ 24 h 65"/>
                <a:gd name="T8" fmla="*/ 27 w 40"/>
                <a:gd name="T9" fmla="*/ 29 h 65"/>
                <a:gd name="T10" fmla="*/ 33 w 40"/>
                <a:gd name="T11" fmla="*/ 40 h 65"/>
                <a:gd name="T12" fmla="*/ 33 w 40"/>
                <a:gd name="T13" fmla="*/ 0 h 65"/>
              </a:gdLst>
              <a:ahLst/>
              <a:cxnLst>
                <a:cxn ang="0">
                  <a:pos x="T0" y="T1"/>
                </a:cxn>
                <a:cxn ang="0">
                  <a:pos x="T2" y="T3"/>
                </a:cxn>
                <a:cxn ang="0">
                  <a:pos x="T4" y="T5"/>
                </a:cxn>
                <a:cxn ang="0">
                  <a:pos x="T6" y="T7"/>
                </a:cxn>
                <a:cxn ang="0">
                  <a:pos x="T8" y="T9"/>
                </a:cxn>
                <a:cxn ang="0">
                  <a:pos x="T10" y="T11"/>
                </a:cxn>
                <a:cxn ang="0">
                  <a:pos x="T12" y="T13"/>
                </a:cxn>
              </a:cxnLst>
              <a:rect l="0" t="0" r="r" b="b"/>
              <a:pathLst>
                <a:path w="40" h="65">
                  <a:moveTo>
                    <a:pt x="7" y="1"/>
                  </a:moveTo>
                  <a:cubicBezTo>
                    <a:pt x="7" y="1"/>
                    <a:pt x="0" y="31"/>
                    <a:pt x="4" y="49"/>
                  </a:cubicBezTo>
                  <a:cubicBezTo>
                    <a:pt x="4" y="49"/>
                    <a:pt x="10" y="65"/>
                    <a:pt x="22" y="56"/>
                  </a:cubicBezTo>
                  <a:cubicBezTo>
                    <a:pt x="21" y="24"/>
                    <a:pt x="21" y="24"/>
                    <a:pt x="21" y="24"/>
                  </a:cubicBezTo>
                  <a:cubicBezTo>
                    <a:pt x="21" y="24"/>
                    <a:pt x="25" y="20"/>
                    <a:pt x="27" y="29"/>
                  </a:cubicBezTo>
                  <a:cubicBezTo>
                    <a:pt x="29" y="38"/>
                    <a:pt x="27" y="41"/>
                    <a:pt x="33" y="40"/>
                  </a:cubicBezTo>
                  <a:cubicBezTo>
                    <a:pt x="40" y="40"/>
                    <a:pt x="33" y="0"/>
                    <a:pt x="33" y="0"/>
                  </a:cubicBezTo>
                </a:path>
              </a:pathLst>
            </a:custGeom>
            <a:solidFill>
              <a:srgbClr val="EFAB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Freeform 14">
              <a:extLst>
                <a:ext uri="{FF2B5EF4-FFF2-40B4-BE49-F238E27FC236}">
                  <a16:creationId xmlns:a16="http://schemas.microsoft.com/office/drawing/2014/main" id="{635A258D-02D6-4651-BC99-2BA459582F53}"/>
                </a:ext>
              </a:extLst>
            </p:cNvPr>
            <p:cNvSpPr>
              <a:spLocks/>
            </p:cNvSpPr>
            <p:nvPr/>
          </p:nvSpPr>
          <p:spPr bwMode="auto">
            <a:xfrm>
              <a:off x="5897563" y="4271963"/>
              <a:ext cx="161925" cy="87313"/>
            </a:xfrm>
            <a:custGeom>
              <a:avLst/>
              <a:gdLst>
                <a:gd name="T0" fmla="*/ 36 w 44"/>
                <a:gd name="T1" fmla="*/ 24 h 24"/>
                <a:gd name="T2" fmla="*/ 42 w 44"/>
                <a:gd name="T3" fmla="*/ 4 h 24"/>
                <a:gd name="T4" fmla="*/ 32 w 44"/>
                <a:gd name="T5" fmla="*/ 2 h 24"/>
                <a:gd name="T6" fmla="*/ 2 w 44"/>
                <a:gd name="T7" fmla="*/ 4 h 24"/>
                <a:gd name="T8" fmla="*/ 1 w 44"/>
                <a:gd name="T9" fmla="*/ 19 h 24"/>
                <a:gd name="T10" fmla="*/ 2 w 44"/>
                <a:gd name="T11" fmla="*/ 21 h 24"/>
                <a:gd name="T12" fmla="*/ 36 w 44"/>
                <a:gd name="T13" fmla="*/ 24 h 24"/>
              </a:gdLst>
              <a:ahLst/>
              <a:cxnLst>
                <a:cxn ang="0">
                  <a:pos x="T0" y="T1"/>
                </a:cxn>
                <a:cxn ang="0">
                  <a:pos x="T2" y="T3"/>
                </a:cxn>
                <a:cxn ang="0">
                  <a:pos x="T4" y="T5"/>
                </a:cxn>
                <a:cxn ang="0">
                  <a:pos x="T6" y="T7"/>
                </a:cxn>
                <a:cxn ang="0">
                  <a:pos x="T8" y="T9"/>
                </a:cxn>
                <a:cxn ang="0">
                  <a:pos x="T10" y="T11"/>
                </a:cxn>
                <a:cxn ang="0">
                  <a:pos x="T12" y="T13"/>
                </a:cxn>
              </a:cxnLst>
              <a:rect l="0" t="0" r="r" b="b"/>
              <a:pathLst>
                <a:path w="44" h="24">
                  <a:moveTo>
                    <a:pt x="36" y="24"/>
                  </a:moveTo>
                  <a:cubicBezTo>
                    <a:pt x="37" y="21"/>
                    <a:pt x="44" y="6"/>
                    <a:pt x="42" y="4"/>
                  </a:cubicBezTo>
                  <a:cubicBezTo>
                    <a:pt x="40" y="2"/>
                    <a:pt x="33" y="2"/>
                    <a:pt x="32" y="2"/>
                  </a:cubicBezTo>
                  <a:cubicBezTo>
                    <a:pt x="17" y="1"/>
                    <a:pt x="7" y="0"/>
                    <a:pt x="2" y="4"/>
                  </a:cubicBezTo>
                  <a:cubicBezTo>
                    <a:pt x="1" y="5"/>
                    <a:pt x="2" y="18"/>
                    <a:pt x="1" y="19"/>
                  </a:cubicBezTo>
                  <a:cubicBezTo>
                    <a:pt x="0" y="20"/>
                    <a:pt x="1" y="22"/>
                    <a:pt x="2" y="21"/>
                  </a:cubicBezTo>
                  <a:cubicBezTo>
                    <a:pt x="2" y="21"/>
                    <a:pt x="36" y="24"/>
                    <a:pt x="36" y="24"/>
                  </a:cubicBezTo>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15">
              <a:extLst>
                <a:ext uri="{FF2B5EF4-FFF2-40B4-BE49-F238E27FC236}">
                  <a16:creationId xmlns:a16="http://schemas.microsoft.com/office/drawing/2014/main" id="{70D60F4D-D687-4407-9791-728D28387561}"/>
                </a:ext>
              </a:extLst>
            </p:cNvPr>
            <p:cNvSpPr>
              <a:spLocks/>
            </p:cNvSpPr>
            <p:nvPr/>
          </p:nvSpPr>
          <p:spPr bwMode="auto">
            <a:xfrm>
              <a:off x="6126163" y="4271963"/>
              <a:ext cx="160338" cy="87313"/>
            </a:xfrm>
            <a:custGeom>
              <a:avLst/>
              <a:gdLst>
                <a:gd name="T0" fmla="*/ 8 w 44"/>
                <a:gd name="T1" fmla="*/ 24 h 24"/>
                <a:gd name="T2" fmla="*/ 2 w 44"/>
                <a:gd name="T3" fmla="*/ 4 h 24"/>
                <a:gd name="T4" fmla="*/ 12 w 44"/>
                <a:gd name="T5" fmla="*/ 2 h 24"/>
                <a:gd name="T6" fmla="*/ 41 w 44"/>
                <a:gd name="T7" fmla="*/ 4 h 24"/>
                <a:gd name="T8" fmla="*/ 43 w 44"/>
                <a:gd name="T9" fmla="*/ 19 h 24"/>
                <a:gd name="T10" fmla="*/ 42 w 44"/>
                <a:gd name="T11" fmla="*/ 21 h 24"/>
                <a:gd name="T12" fmla="*/ 8 w 44"/>
                <a:gd name="T13" fmla="*/ 24 h 24"/>
              </a:gdLst>
              <a:ahLst/>
              <a:cxnLst>
                <a:cxn ang="0">
                  <a:pos x="T0" y="T1"/>
                </a:cxn>
                <a:cxn ang="0">
                  <a:pos x="T2" y="T3"/>
                </a:cxn>
                <a:cxn ang="0">
                  <a:pos x="T4" y="T5"/>
                </a:cxn>
                <a:cxn ang="0">
                  <a:pos x="T6" y="T7"/>
                </a:cxn>
                <a:cxn ang="0">
                  <a:pos x="T8" y="T9"/>
                </a:cxn>
                <a:cxn ang="0">
                  <a:pos x="T10" y="T11"/>
                </a:cxn>
                <a:cxn ang="0">
                  <a:pos x="T12" y="T13"/>
                </a:cxn>
              </a:cxnLst>
              <a:rect l="0" t="0" r="r" b="b"/>
              <a:pathLst>
                <a:path w="44" h="24">
                  <a:moveTo>
                    <a:pt x="8" y="24"/>
                  </a:moveTo>
                  <a:cubicBezTo>
                    <a:pt x="7" y="21"/>
                    <a:pt x="0" y="6"/>
                    <a:pt x="2" y="4"/>
                  </a:cubicBezTo>
                  <a:cubicBezTo>
                    <a:pt x="4" y="2"/>
                    <a:pt x="11" y="2"/>
                    <a:pt x="12" y="2"/>
                  </a:cubicBezTo>
                  <a:cubicBezTo>
                    <a:pt x="27" y="1"/>
                    <a:pt x="37" y="0"/>
                    <a:pt x="41" y="4"/>
                  </a:cubicBezTo>
                  <a:cubicBezTo>
                    <a:pt x="43" y="5"/>
                    <a:pt x="42" y="18"/>
                    <a:pt x="43" y="19"/>
                  </a:cubicBezTo>
                  <a:cubicBezTo>
                    <a:pt x="44" y="20"/>
                    <a:pt x="43" y="22"/>
                    <a:pt x="42" y="21"/>
                  </a:cubicBezTo>
                  <a:cubicBezTo>
                    <a:pt x="41" y="21"/>
                    <a:pt x="8" y="24"/>
                    <a:pt x="8" y="24"/>
                  </a:cubicBezTo>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16">
              <a:extLst>
                <a:ext uri="{FF2B5EF4-FFF2-40B4-BE49-F238E27FC236}">
                  <a16:creationId xmlns:a16="http://schemas.microsoft.com/office/drawing/2014/main" id="{A6DD12F1-B04A-44BC-B4BE-9AC10BB2F888}"/>
                </a:ext>
              </a:extLst>
            </p:cNvPr>
            <p:cNvSpPr>
              <a:spLocks/>
            </p:cNvSpPr>
            <p:nvPr/>
          </p:nvSpPr>
          <p:spPr bwMode="auto">
            <a:xfrm>
              <a:off x="5872163" y="3724276"/>
              <a:ext cx="447675" cy="609600"/>
            </a:xfrm>
            <a:custGeom>
              <a:avLst/>
              <a:gdLst>
                <a:gd name="T0" fmla="*/ 121 w 122"/>
                <a:gd name="T1" fmla="*/ 0 h 169"/>
                <a:gd name="T2" fmla="*/ 0 w 122"/>
                <a:gd name="T3" fmla="*/ 0 h 169"/>
                <a:gd name="T4" fmla="*/ 1 w 122"/>
                <a:gd name="T5" fmla="*/ 143 h 169"/>
                <a:gd name="T6" fmla="*/ 0 w 122"/>
                <a:gd name="T7" fmla="*/ 169 h 169"/>
                <a:gd name="T8" fmla="*/ 41 w 122"/>
                <a:gd name="T9" fmla="*/ 169 h 169"/>
                <a:gd name="T10" fmla="*/ 43 w 122"/>
                <a:gd name="T11" fmla="*/ 37 h 169"/>
                <a:gd name="T12" fmla="*/ 61 w 122"/>
                <a:gd name="T13" fmla="*/ 18 h 169"/>
                <a:gd name="T14" fmla="*/ 77 w 122"/>
                <a:gd name="T15" fmla="*/ 34 h 169"/>
                <a:gd name="T16" fmla="*/ 82 w 122"/>
                <a:gd name="T17" fmla="*/ 169 h 169"/>
                <a:gd name="T18" fmla="*/ 122 w 122"/>
                <a:gd name="T19" fmla="*/ 169 h 169"/>
                <a:gd name="T20" fmla="*/ 121 w 122"/>
                <a:gd name="T21" fmla="*/ 0 h 16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22" h="169">
                  <a:moveTo>
                    <a:pt x="121" y="0"/>
                  </a:moveTo>
                  <a:cubicBezTo>
                    <a:pt x="0" y="0"/>
                    <a:pt x="0" y="0"/>
                    <a:pt x="0" y="0"/>
                  </a:cubicBezTo>
                  <a:cubicBezTo>
                    <a:pt x="1" y="143"/>
                    <a:pt x="1" y="143"/>
                    <a:pt x="1" y="143"/>
                  </a:cubicBezTo>
                  <a:cubicBezTo>
                    <a:pt x="0" y="169"/>
                    <a:pt x="0" y="169"/>
                    <a:pt x="0" y="169"/>
                  </a:cubicBezTo>
                  <a:cubicBezTo>
                    <a:pt x="41" y="169"/>
                    <a:pt x="41" y="169"/>
                    <a:pt x="41" y="169"/>
                  </a:cubicBezTo>
                  <a:cubicBezTo>
                    <a:pt x="43" y="37"/>
                    <a:pt x="43" y="37"/>
                    <a:pt x="43" y="37"/>
                  </a:cubicBezTo>
                  <a:cubicBezTo>
                    <a:pt x="43" y="37"/>
                    <a:pt x="51" y="18"/>
                    <a:pt x="61" y="18"/>
                  </a:cubicBezTo>
                  <a:cubicBezTo>
                    <a:pt x="69" y="18"/>
                    <a:pt x="77" y="34"/>
                    <a:pt x="77" y="34"/>
                  </a:cubicBezTo>
                  <a:cubicBezTo>
                    <a:pt x="82" y="169"/>
                    <a:pt x="82" y="169"/>
                    <a:pt x="82" y="169"/>
                  </a:cubicBezTo>
                  <a:cubicBezTo>
                    <a:pt x="122" y="169"/>
                    <a:pt x="122" y="169"/>
                    <a:pt x="122" y="169"/>
                  </a:cubicBezTo>
                  <a:lnTo>
                    <a:pt x="121" y="0"/>
                  </a:lnTo>
                  <a:close/>
                </a:path>
              </a:pathLst>
            </a:custGeom>
            <a:solidFill>
              <a:srgbClr val="52463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17">
              <a:extLst>
                <a:ext uri="{FF2B5EF4-FFF2-40B4-BE49-F238E27FC236}">
                  <a16:creationId xmlns:a16="http://schemas.microsoft.com/office/drawing/2014/main" id="{5A79B958-DD0E-457F-8883-1D3E81EAC4AD}"/>
                </a:ext>
              </a:extLst>
            </p:cNvPr>
            <p:cNvSpPr>
              <a:spLocks/>
            </p:cNvSpPr>
            <p:nvPr/>
          </p:nvSpPr>
          <p:spPr bwMode="auto">
            <a:xfrm>
              <a:off x="5872163" y="3167063"/>
              <a:ext cx="447675" cy="566738"/>
            </a:xfrm>
            <a:custGeom>
              <a:avLst/>
              <a:gdLst>
                <a:gd name="T0" fmla="*/ 0 w 122"/>
                <a:gd name="T1" fmla="*/ 59 h 157"/>
                <a:gd name="T2" fmla="*/ 0 w 122"/>
                <a:gd name="T3" fmla="*/ 157 h 157"/>
                <a:gd name="T4" fmla="*/ 122 w 122"/>
                <a:gd name="T5" fmla="*/ 157 h 157"/>
                <a:gd name="T6" fmla="*/ 122 w 122"/>
                <a:gd name="T7" fmla="*/ 60 h 157"/>
                <a:gd name="T8" fmla="*/ 122 w 122"/>
                <a:gd name="T9" fmla="*/ 11 h 157"/>
                <a:gd name="T10" fmla="*/ 109 w 122"/>
                <a:gd name="T11" fmla="*/ 6 h 157"/>
                <a:gd name="T12" fmla="*/ 61 w 122"/>
                <a:gd name="T13" fmla="*/ 0 h 157"/>
                <a:gd name="T14" fmla="*/ 13 w 122"/>
                <a:gd name="T15" fmla="*/ 6 h 157"/>
                <a:gd name="T16" fmla="*/ 0 w 122"/>
                <a:gd name="T17" fmla="*/ 12 h 157"/>
                <a:gd name="T18" fmla="*/ 0 w 122"/>
                <a:gd name="T19" fmla="*/ 59 h 1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22" h="157">
                  <a:moveTo>
                    <a:pt x="0" y="59"/>
                  </a:moveTo>
                  <a:cubicBezTo>
                    <a:pt x="0" y="157"/>
                    <a:pt x="0" y="157"/>
                    <a:pt x="0" y="157"/>
                  </a:cubicBezTo>
                  <a:cubicBezTo>
                    <a:pt x="122" y="157"/>
                    <a:pt x="122" y="157"/>
                    <a:pt x="122" y="157"/>
                  </a:cubicBezTo>
                  <a:cubicBezTo>
                    <a:pt x="122" y="60"/>
                    <a:pt x="122" y="60"/>
                    <a:pt x="122" y="60"/>
                  </a:cubicBezTo>
                  <a:cubicBezTo>
                    <a:pt x="109" y="41"/>
                    <a:pt x="114" y="14"/>
                    <a:pt x="122" y="11"/>
                  </a:cubicBezTo>
                  <a:cubicBezTo>
                    <a:pt x="120" y="10"/>
                    <a:pt x="116" y="8"/>
                    <a:pt x="109" y="6"/>
                  </a:cubicBezTo>
                  <a:cubicBezTo>
                    <a:pt x="97" y="4"/>
                    <a:pt x="79" y="0"/>
                    <a:pt x="61" y="0"/>
                  </a:cubicBezTo>
                  <a:cubicBezTo>
                    <a:pt x="42" y="0"/>
                    <a:pt x="25" y="4"/>
                    <a:pt x="13" y="6"/>
                  </a:cubicBezTo>
                  <a:cubicBezTo>
                    <a:pt x="6" y="8"/>
                    <a:pt x="2" y="10"/>
                    <a:pt x="0" y="12"/>
                  </a:cubicBezTo>
                  <a:cubicBezTo>
                    <a:pt x="9" y="19"/>
                    <a:pt x="15" y="47"/>
                    <a:pt x="0" y="59"/>
                  </a:cubicBezTo>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1" name="Freeform 18">
              <a:extLst>
                <a:ext uri="{FF2B5EF4-FFF2-40B4-BE49-F238E27FC236}">
                  <a16:creationId xmlns:a16="http://schemas.microsoft.com/office/drawing/2014/main" id="{34D8B2ED-D8E1-4128-8008-80EDA95A4690}"/>
                </a:ext>
              </a:extLst>
            </p:cNvPr>
            <p:cNvSpPr>
              <a:spLocks/>
            </p:cNvSpPr>
            <p:nvPr/>
          </p:nvSpPr>
          <p:spPr bwMode="auto">
            <a:xfrm>
              <a:off x="6011863" y="3036888"/>
              <a:ext cx="165100" cy="242888"/>
            </a:xfrm>
            <a:custGeom>
              <a:avLst/>
              <a:gdLst>
                <a:gd name="T0" fmla="*/ 45 w 45"/>
                <a:gd name="T1" fmla="*/ 45 h 67"/>
                <a:gd name="T2" fmla="*/ 23 w 45"/>
                <a:gd name="T3" fmla="*/ 67 h 67"/>
                <a:gd name="T4" fmla="*/ 0 w 45"/>
                <a:gd name="T5" fmla="*/ 45 h 67"/>
                <a:gd name="T6" fmla="*/ 0 w 45"/>
                <a:gd name="T7" fmla="*/ 23 h 67"/>
                <a:gd name="T8" fmla="*/ 23 w 45"/>
                <a:gd name="T9" fmla="*/ 0 h 67"/>
                <a:gd name="T10" fmla="*/ 45 w 45"/>
                <a:gd name="T11" fmla="*/ 23 h 67"/>
                <a:gd name="T12" fmla="*/ 45 w 45"/>
                <a:gd name="T13" fmla="*/ 45 h 67"/>
              </a:gdLst>
              <a:ahLst/>
              <a:cxnLst>
                <a:cxn ang="0">
                  <a:pos x="T0" y="T1"/>
                </a:cxn>
                <a:cxn ang="0">
                  <a:pos x="T2" y="T3"/>
                </a:cxn>
                <a:cxn ang="0">
                  <a:pos x="T4" y="T5"/>
                </a:cxn>
                <a:cxn ang="0">
                  <a:pos x="T6" y="T7"/>
                </a:cxn>
                <a:cxn ang="0">
                  <a:pos x="T8" y="T9"/>
                </a:cxn>
                <a:cxn ang="0">
                  <a:pos x="T10" y="T11"/>
                </a:cxn>
                <a:cxn ang="0">
                  <a:pos x="T12" y="T13"/>
                </a:cxn>
              </a:cxnLst>
              <a:rect l="0" t="0" r="r" b="b"/>
              <a:pathLst>
                <a:path w="45" h="67">
                  <a:moveTo>
                    <a:pt x="45" y="45"/>
                  </a:moveTo>
                  <a:cubicBezTo>
                    <a:pt x="45" y="57"/>
                    <a:pt x="35" y="67"/>
                    <a:pt x="23" y="67"/>
                  </a:cubicBezTo>
                  <a:cubicBezTo>
                    <a:pt x="10" y="67"/>
                    <a:pt x="0" y="57"/>
                    <a:pt x="0" y="45"/>
                  </a:cubicBezTo>
                  <a:cubicBezTo>
                    <a:pt x="0" y="23"/>
                    <a:pt x="0" y="23"/>
                    <a:pt x="0" y="23"/>
                  </a:cubicBezTo>
                  <a:cubicBezTo>
                    <a:pt x="0" y="10"/>
                    <a:pt x="10" y="0"/>
                    <a:pt x="23" y="0"/>
                  </a:cubicBezTo>
                  <a:cubicBezTo>
                    <a:pt x="35" y="0"/>
                    <a:pt x="45" y="10"/>
                    <a:pt x="45" y="23"/>
                  </a:cubicBezTo>
                  <a:lnTo>
                    <a:pt x="45" y="45"/>
                  </a:lnTo>
                  <a:close/>
                </a:path>
              </a:pathLst>
            </a:custGeom>
            <a:solidFill>
              <a:srgbClr val="EAA37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19">
              <a:extLst>
                <a:ext uri="{FF2B5EF4-FFF2-40B4-BE49-F238E27FC236}">
                  <a16:creationId xmlns:a16="http://schemas.microsoft.com/office/drawing/2014/main" id="{B0B4C06E-5921-405B-8577-EEC9747D0E4A}"/>
                </a:ext>
              </a:extLst>
            </p:cNvPr>
            <p:cNvSpPr>
              <a:spLocks/>
            </p:cNvSpPr>
            <p:nvPr/>
          </p:nvSpPr>
          <p:spPr bwMode="auto">
            <a:xfrm>
              <a:off x="5821363" y="2578101"/>
              <a:ext cx="542925" cy="588963"/>
            </a:xfrm>
            <a:custGeom>
              <a:avLst/>
              <a:gdLst>
                <a:gd name="T0" fmla="*/ 8 w 148"/>
                <a:gd name="T1" fmla="*/ 87 h 163"/>
                <a:gd name="T2" fmla="*/ 77 w 148"/>
                <a:gd name="T3" fmla="*/ 163 h 163"/>
                <a:gd name="T4" fmla="*/ 143 w 148"/>
                <a:gd name="T5" fmla="*/ 58 h 163"/>
                <a:gd name="T6" fmla="*/ 72 w 148"/>
                <a:gd name="T7" fmla="*/ 0 h 163"/>
                <a:gd name="T8" fmla="*/ 8 w 148"/>
                <a:gd name="T9" fmla="*/ 87 h 163"/>
              </a:gdLst>
              <a:ahLst/>
              <a:cxnLst>
                <a:cxn ang="0">
                  <a:pos x="T0" y="T1"/>
                </a:cxn>
                <a:cxn ang="0">
                  <a:pos x="T2" y="T3"/>
                </a:cxn>
                <a:cxn ang="0">
                  <a:pos x="T4" y="T5"/>
                </a:cxn>
                <a:cxn ang="0">
                  <a:pos x="T6" y="T7"/>
                </a:cxn>
                <a:cxn ang="0">
                  <a:pos x="T8" y="T9"/>
                </a:cxn>
              </a:cxnLst>
              <a:rect l="0" t="0" r="r" b="b"/>
              <a:pathLst>
                <a:path w="148" h="163">
                  <a:moveTo>
                    <a:pt x="8" y="87"/>
                  </a:moveTo>
                  <a:cubicBezTo>
                    <a:pt x="12" y="116"/>
                    <a:pt x="26" y="163"/>
                    <a:pt x="77" y="163"/>
                  </a:cubicBezTo>
                  <a:cubicBezTo>
                    <a:pt x="123" y="163"/>
                    <a:pt x="148" y="119"/>
                    <a:pt x="143" y="58"/>
                  </a:cubicBezTo>
                  <a:cubicBezTo>
                    <a:pt x="137" y="11"/>
                    <a:pt x="110" y="0"/>
                    <a:pt x="72" y="0"/>
                  </a:cubicBezTo>
                  <a:cubicBezTo>
                    <a:pt x="31" y="0"/>
                    <a:pt x="0" y="38"/>
                    <a:pt x="8" y="87"/>
                  </a:cubicBezTo>
                </a:path>
              </a:pathLst>
            </a:custGeom>
            <a:solidFill>
              <a:srgbClr val="EAA37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20">
              <a:extLst>
                <a:ext uri="{FF2B5EF4-FFF2-40B4-BE49-F238E27FC236}">
                  <a16:creationId xmlns:a16="http://schemas.microsoft.com/office/drawing/2014/main" id="{1FEFFD6D-12CE-4719-9F83-40E37E6CDE1B}"/>
                </a:ext>
              </a:extLst>
            </p:cNvPr>
            <p:cNvSpPr>
              <a:spLocks/>
            </p:cNvSpPr>
            <p:nvPr/>
          </p:nvSpPr>
          <p:spPr bwMode="auto">
            <a:xfrm>
              <a:off x="5813425" y="2578101"/>
              <a:ext cx="542925" cy="577850"/>
            </a:xfrm>
            <a:custGeom>
              <a:avLst/>
              <a:gdLst>
                <a:gd name="T0" fmla="*/ 7 w 148"/>
                <a:gd name="T1" fmla="*/ 86 h 160"/>
                <a:gd name="T2" fmla="*/ 76 w 148"/>
                <a:gd name="T3" fmla="*/ 160 h 160"/>
                <a:gd name="T4" fmla="*/ 143 w 148"/>
                <a:gd name="T5" fmla="*/ 57 h 160"/>
                <a:gd name="T6" fmla="*/ 72 w 148"/>
                <a:gd name="T7" fmla="*/ 0 h 160"/>
                <a:gd name="T8" fmla="*/ 7 w 148"/>
                <a:gd name="T9" fmla="*/ 86 h 160"/>
              </a:gdLst>
              <a:ahLst/>
              <a:cxnLst>
                <a:cxn ang="0">
                  <a:pos x="T0" y="T1"/>
                </a:cxn>
                <a:cxn ang="0">
                  <a:pos x="T2" y="T3"/>
                </a:cxn>
                <a:cxn ang="0">
                  <a:pos x="T4" y="T5"/>
                </a:cxn>
                <a:cxn ang="0">
                  <a:pos x="T6" y="T7"/>
                </a:cxn>
                <a:cxn ang="0">
                  <a:pos x="T8" y="T9"/>
                </a:cxn>
              </a:cxnLst>
              <a:rect l="0" t="0" r="r" b="b"/>
              <a:pathLst>
                <a:path w="148" h="160">
                  <a:moveTo>
                    <a:pt x="7" y="86"/>
                  </a:moveTo>
                  <a:cubicBezTo>
                    <a:pt x="12" y="114"/>
                    <a:pt x="25" y="160"/>
                    <a:pt x="76" y="160"/>
                  </a:cubicBezTo>
                  <a:cubicBezTo>
                    <a:pt x="123" y="160"/>
                    <a:pt x="148" y="117"/>
                    <a:pt x="143" y="57"/>
                  </a:cubicBezTo>
                  <a:cubicBezTo>
                    <a:pt x="137" y="11"/>
                    <a:pt x="109" y="0"/>
                    <a:pt x="72" y="0"/>
                  </a:cubicBezTo>
                  <a:cubicBezTo>
                    <a:pt x="30" y="0"/>
                    <a:pt x="0" y="37"/>
                    <a:pt x="7" y="86"/>
                  </a:cubicBezTo>
                </a:path>
              </a:pathLst>
            </a:custGeom>
            <a:solidFill>
              <a:srgbClr val="EFAB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21">
              <a:extLst>
                <a:ext uri="{FF2B5EF4-FFF2-40B4-BE49-F238E27FC236}">
                  <a16:creationId xmlns:a16="http://schemas.microsoft.com/office/drawing/2014/main" id="{7572F233-B5C5-4ABF-A716-9E8C5A974D97}"/>
                </a:ext>
              </a:extLst>
            </p:cNvPr>
            <p:cNvSpPr>
              <a:spLocks/>
            </p:cNvSpPr>
            <p:nvPr/>
          </p:nvSpPr>
          <p:spPr bwMode="auto">
            <a:xfrm>
              <a:off x="5949950" y="2860676"/>
              <a:ext cx="98425" cy="17463"/>
            </a:xfrm>
            <a:custGeom>
              <a:avLst/>
              <a:gdLst>
                <a:gd name="T0" fmla="*/ 13 w 27"/>
                <a:gd name="T1" fmla="*/ 0 h 5"/>
                <a:gd name="T2" fmla="*/ 25 w 27"/>
                <a:gd name="T3" fmla="*/ 1 h 5"/>
                <a:gd name="T4" fmla="*/ 26 w 27"/>
                <a:gd name="T5" fmla="*/ 3 h 5"/>
                <a:gd name="T6" fmla="*/ 25 w 27"/>
                <a:gd name="T7" fmla="*/ 4 h 5"/>
                <a:gd name="T8" fmla="*/ 13 w 27"/>
                <a:gd name="T9" fmla="*/ 4 h 5"/>
                <a:gd name="T10" fmla="*/ 2 w 27"/>
                <a:gd name="T11" fmla="*/ 4 h 5"/>
                <a:gd name="T12" fmla="*/ 0 w 27"/>
                <a:gd name="T13" fmla="*/ 3 h 5"/>
                <a:gd name="T14" fmla="*/ 1 w 27"/>
                <a:gd name="T15" fmla="*/ 1 h 5"/>
                <a:gd name="T16" fmla="*/ 13 w 27"/>
                <a:gd name="T17" fmla="*/ 0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7" h="5">
                  <a:moveTo>
                    <a:pt x="13" y="0"/>
                  </a:moveTo>
                  <a:cubicBezTo>
                    <a:pt x="22" y="0"/>
                    <a:pt x="25" y="1"/>
                    <a:pt x="25" y="1"/>
                  </a:cubicBezTo>
                  <a:cubicBezTo>
                    <a:pt x="26" y="2"/>
                    <a:pt x="27" y="3"/>
                    <a:pt x="26" y="3"/>
                  </a:cubicBezTo>
                  <a:cubicBezTo>
                    <a:pt x="26" y="4"/>
                    <a:pt x="25" y="5"/>
                    <a:pt x="25" y="4"/>
                  </a:cubicBezTo>
                  <a:cubicBezTo>
                    <a:pt x="25" y="4"/>
                    <a:pt x="21" y="4"/>
                    <a:pt x="13" y="4"/>
                  </a:cubicBezTo>
                  <a:cubicBezTo>
                    <a:pt x="5" y="4"/>
                    <a:pt x="2" y="4"/>
                    <a:pt x="2" y="4"/>
                  </a:cubicBezTo>
                  <a:cubicBezTo>
                    <a:pt x="1" y="5"/>
                    <a:pt x="0" y="4"/>
                    <a:pt x="0" y="3"/>
                  </a:cubicBezTo>
                  <a:cubicBezTo>
                    <a:pt x="0" y="3"/>
                    <a:pt x="0" y="2"/>
                    <a:pt x="1" y="1"/>
                  </a:cubicBezTo>
                  <a:cubicBezTo>
                    <a:pt x="1" y="1"/>
                    <a:pt x="5" y="0"/>
                    <a:pt x="13" y="0"/>
                  </a:cubicBezTo>
                </a:path>
              </a:pathLst>
            </a:custGeom>
            <a:solidFill>
              <a:srgbClr val="40342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22">
              <a:extLst>
                <a:ext uri="{FF2B5EF4-FFF2-40B4-BE49-F238E27FC236}">
                  <a16:creationId xmlns:a16="http://schemas.microsoft.com/office/drawing/2014/main" id="{C237C073-DAE3-4E02-84BD-1DCCCE7922AD}"/>
                </a:ext>
              </a:extLst>
            </p:cNvPr>
            <p:cNvSpPr>
              <a:spLocks/>
            </p:cNvSpPr>
            <p:nvPr/>
          </p:nvSpPr>
          <p:spPr bwMode="auto">
            <a:xfrm>
              <a:off x="6140450" y="2855913"/>
              <a:ext cx="98425" cy="15875"/>
            </a:xfrm>
            <a:custGeom>
              <a:avLst/>
              <a:gdLst>
                <a:gd name="T0" fmla="*/ 13 w 27"/>
                <a:gd name="T1" fmla="*/ 0 h 4"/>
                <a:gd name="T2" fmla="*/ 25 w 27"/>
                <a:gd name="T3" fmla="*/ 1 h 4"/>
                <a:gd name="T4" fmla="*/ 26 w 27"/>
                <a:gd name="T5" fmla="*/ 3 h 4"/>
                <a:gd name="T6" fmla="*/ 25 w 27"/>
                <a:gd name="T7" fmla="*/ 4 h 4"/>
                <a:gd name="T8" fmla="*/ 13 w 27"/>
                <a:gd name="T9" fmla="*/ 4 h 4"/>
                <a:gd name="T10" fmla="*/ 2 w 27"/>
                <a:gd name="T11" fmla="*/ 4 h 4"/>
                <a:gd name="T12" fmla="*/ 0 w 27"/>
                <a:gd name="T13" fmla="*/ 3 h 4"/>
                <a:gd name="T14" fmla="*/ 1 w 27"/>
                <a:gd name="T15" fmla="*/ 1 h 4"/>
                <a:gd name="T16" fmla="*/ 13 w 27"/>
                <a:gd name="T17"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7" h="4">
                  <a:moveTo>
                    <a:pt x="13" y="0"/>
                  </a:moveTo>
                  <a:cubicBezTo>
                    <a:pt x="22" y="0"/>
                    <a:pt x="25" y="1"/>
                    <a:pt x="25" y="1"/>
                  </a:cubicBezTo>
                  <a:cubicBezTo>
                    <a:pt x="26" y="1"/>
                    <a:pt x="27" y="2"/>
                    <a:pt x="26" y="3"/>
                  </a:cubicBezTo>
                  <a:cubicBezTo>
                    <a:pt x="26" y="4"/>
                    <a:pt x="25" y="4"/>
                    <a:pt x="25" y="4"/>
                  </a:cubicBezTo>
                  <a:cubicBezTo>
                    <a:pt x="25" y="4"/>
                    <a:pt x="21" y="4"/>
                    <a:pt x="13" y="4"/>
                  </a:cubicBezTo>
                  <a:cubicBezTo>
                    <a:pt x="5" y="4"/>
                    <a:pt x="2" y="4"/>
                    <a:pt x="2" y="4"/>
                  </a:cubicBezTo>
                  <a:cubicBezTo>
                    <a:pt x="1" y="4"/>
                    <a:pt x="0" y="4"/>
                    <a:pt x="0" y="3"/>
                  </a:cubicBezTo>
                  <a:cubicBezTo>
                    <a:pt x="0" y="2"/>
                    <a:pt x="0" y="1"/>
                    <a:pt x="1" y="1"/>
                  </a:cubicBezTo>
                  <a:cubicBezTo>
                    <a:pt x="1" y="1"/>
                    <a:pt x="4" y="0"/>
                    <a:pt x="13" y="0"/>
                  </a:cubicBezTo>
                </a:path>
              </a:pathLst>
            </a:custGeom>
            <a:solidFill>
              <a:srgbClr val="40342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23">
              <a:extLst>
                <a:ext uri="{FF2B5EF4-FFF2-40B4-BE49-F238E27FC236}">
                  <a16:creationId xmlns:a16="http://schemas.microsoft.com/office/drawing/2014/main" id="{AC2C258E-6759-49D4-8D67-27E5AFD48A09}"/>
                </a:ext>
              </a:extLst>
            </p:cNvPr>
            <p:cNvSpPr>
              <a:spLocks/>
            </p:cNvSpPr>
            <p:nvPr/>
          </p:nvSpPr>
          <p:spPr bwMode="auto">
            <a:xfrm>
              <a:off x="6146800" y="4291013"/>
              <a:ext cx="187325" cy="93663"/>
            </a:xfrm>
            <a:custGeom>
              <a:avLst/>
              <a:gdLst>
                <a:gd name="T0" fmla="*/ 25 w 51"/>
                <a:gd name="T1" fmla="*/ 0 h 26"/>
                <a:gd name="T2" fmla="*/ 0 w 51"/>
                <a:gd name="T3" fmla="*/ 25 h 26"/>
                <a:gd name="T4" fmla="*/ 0 w 51"/>
                <a:gd name="T5" fmla="*/ 26 h 26"/>
                <a:gd name="T6" fmla="*/ 51 w 51"/>
                <a:gd name="T7" fmla="*/ 26 h 26"/>
                <a:gd name="T8" fmla="*/ 51 w 51"/>
                <a:gd name="T9" fmla="*/ 25 h 26"/>
                <a:gd name="T10" fmla="*/ 25 w 51"/>
                <a:gd name="T11" fmla="*/ 0 h 26"/>
              </a:gdLst>
              <a:ahLst/>
              <a:cxnLst>
                <a:cxn ang="0">
                  <a:pos x="T0" y="T1"/>
                </a:cxn>
                <a:cxn ang="0">
                  <a:pos x="T2" y="T3"/>
                </a:cxn>
                <a:cxn ang="0">
                  <a:pos x="T4" y="T5"/>
                </a:cxn>
                <a:cxn ang="0">
                  <a:pos x="T6" y="T7"/>
                </a:cxn>
                <a:cxn ang="0">
                  <a:pos x="T8" y="T9"/>
                </a:cxn>
                <a:cxn ang="0">
                  <a:pos x="T10" y="T11"/>
                </a:cxn>
              </a:cxnLst>
              <a:rect l="0" t="0" r="r" b="b"/>
              <a:pathLst>
                <a:path w="51" h="26">
                  <a:moveTo>
                    <a:pt x="25" y="0"/>
                  </a:moveTo>
                  <a:cubicBezTo>
                    <a:pt x="2" y="1"/>
                    <a:pt x="0" y="12"/>
                    <a:pt x="0" y="25"/>
                  </a:cubicBezTo>
                  <a:cubicBezTo>
                    <a:pt x="0" y="26"/>
                    <a:pt x="0" y="26"/>
                    <a:pt x="0" y="26"/>
                  </a:cubicBezTo>
                  <a:cubicBezTo>
                    <a:pt x="51" y="26"/>
                    <a:pt x="51" y="26"/>
                    <a:pt x="51" y="26"/>
                  </a:cubicBezTo>
                  <a:cubicBezTo>
                    <a:pt x="51" y="26"/>
                    <a:pt x="51" y="26"/>
                    <a:pt x="51" y="25"/>
                  </a:cubicBezTo>
                  <a:cubicBezTo>
                    <a:pt x="51" y="12"/>
                    <a:pt x="49" y="0"/>
                    <a:pt x="25" y="0"/>
                  </a:cubicBezTo>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Freeform 24">
              <a:extLst>
                <a:ext uri="{FF2B5EF4-FFF2-40B4-BE49-F238E27FC236}">
                  <a16:creationId xmlns:a16="http://schemas.microsoft.com/office/drawing/2014/main" id="{51FE9912-3504-4666-B485-C9C285A7C0A1}"/>
                </a:ext>
              </a:extLst>
            </p:cNvPr>
            <p:cNvSpPr>
              <a:spLocks/>
            </p:cNvSpPr>
            <p:nvPr/>
          </p:nvSpPr>
          <p:spPr bwMode="auto">
            <a:xfrm>
              <a:off x="6146800" y="4367213"/>
              <a:ext cx="187325" cy="34925"/>
            </a:xfrm>
            <a:custGeom>
              <a:avLst/>
              <a:gdLst>
                <a:gd name="T0" fmla="*/ 0 w 51"/>
                <a:gd name="T1" fmla="*/ 4 h 10"/>
                <a:gd name="T2" fmla="*/ 0 w 51"/>
                <a:gd name="T3" fmla="*/ 9 h 10"/>
                <a:gd name="T4" fmla="*/ 0 w 51"/>
                <a:gd name="T5" fmla="*/ 10 h 10"/>
                <a:gd name="T6" fmla="*/ 51 w 51"/>
                <a:gd name="T7" fmla="*/ 10 h 10"/>
                <a:gd name="T8" fmla="*/ 51 w 51"/>
                <a:gd name="T9" fmla="*/ 9 h 10"/>
                <a:gd name="T10" fmla="*/ 51 w 51"/>
                <a:gd name="T11" fmla="*/ 5 h 10"/>
                <a:gd name="T12" fmla="*/ 12 w 51"/>
                <a:gd name="T13" fmla="*/ 4 h 10"/>
                <a:gd name="T14" fmla="*/ 0 w 51"/>
                <a:gd name="T15" fmla="*/ 4 h 10"/>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1" h="10">
                  <a:moveTo>
                    <a:pt x="0" y="4"/>
                  </a:moveTo>
                  <a:cubicBezTo>
                    <a:pt x="0" y="6"/>
                    <a:pt x="0" y="7"/>
                    <a:pt x="0" y="9"/>
                  </a:cubicBezTo>
                  <a:cubicBezTo>
                    <a:pt x="0" y="9"/>
                    <a:pt x="0" y="9"/>
                    <a:pt x="0" y="10"/>
                  </a:cubicBezTo>
                  <a:cubicBezTo>
                    <a:pt x="51" y="10"/>
                    <a:pt x="51" y="10"/>
                    <a:pt x="51" y="10"/>
                  </a:cubicBezTo>
                  <a:cubicBezTo>
                    <a:pt x="51" y="9"/>
                    <a:pt x="51" y="9"/>
                    <a:pt x="51" y="9"/>
                  </a:cubicBezTo>
                  <a:cubicBezTo>
                    <a:pt x="51" y="7"/>
                    <a:pt x="51" y="6"/>
                    <a:pt x="51" y="5"/>
                  </a:cubicBezTo>
                  <a:cubicBezTo>
                    <a:pt x="36" y="2"/>
                    <a:pt x="34" y="0"/>
                    <a:pt x="12" y="4"/>
                  </a:cubicBezTo>
                  <a:cubicBezTo>
                    <a:pt x="8" y="4"/>
                    <a:pt x="3" y="4"/>
                    <a:pt x="0" y="4"/>
                  </a:cubicBezTo>
                </a:path>
              </a:pathLst>
            </a:custGeom>
            <a:solidFill>
              <a:schemeClr val="accent4">
                <a:lumMod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25">
              <a:extLst>
                <a:ext uri="{FF2B5EF4-FFF2-40B4-BE49-F238E27FC236}">
                  <a16:creationId xmlns:a16="http://schemas.microsoft.com/office/drawing/2014/main" id="{4D0C957E-175B-476B-A1A4-104FF9BA13A2}"/>
                </a:ext>
              </a:extLst>
            </p:cNvPr>
            <p:cNvSpPr>
              <a:spLocks/>
            </p:cNvSpPr>
            <p:nvPr/>
          </p:nvSpPr>
          <p:spPr bwMode="auto">
            <a:xfrm>
              <a:off x="5849938" y="4291013"/>
              <a:ext cx="187325" cy="93663"/>
            </a:xfrm>
            <a:custGeom>
              <a:avLst/>
              <a:gdLst>
                <a:gd name="T0" fmla="*/ 25 w 51"/>
                <a:gd name="T1" fmla="*/ 0 h 26"/>
                <a:gd name="T2" fmla="*/ 51 w 51"/>
                <a:gd name="T3" fmla="*/ 25 h 26"/>
                <a:gd name="T4" fmla="*/ 51 w 51"/>
                <a:gd name="T5" fmla="*/ 26 h 26"/>
                <a:gd name="T6" fmla="*/ 0 w 51"/>
                <a:gd name="T7" fmla="*/ 26 h 26"/>
                <a:gd name="T8" fmla="*/ 0 w 51"/>
                <a:gd name="T9" fmla="*/ 25 h 26"/>
                <a:gd name="T10" fmla="*/ 25 w 51"/>
                <a:gd name="T11" fmla="*/ 0 h 26"/>
              </a:gdLst>
              <a:ahLst/>
              <a:cxnLst>
                <a:cxn ang="0">
                  <a:pos x="T0" y="T1"/>
                </a:cxn>
                <a:cxn ang="0">
                  <a:pos x="T2" y="T3"/>
                </a:cxn>
                <a:cxn ang="0">
                  <a:pos x="T4" y="T5"/>
                </a:cxn>
                <a:cxn ang="0">
                  <a:pos x="T6" y="T7"/>
                </a:cxn>
                <a:cxn ang="0">
                  <a:pos x="T8" y="T9"/>
                </a:cxn>
                <a:cxn ang="0">
                  <a:pos x="T10" y="T11"/>
                </a:cxn>
              </a:cxnLst>
              <a:rect l="0" t="0" r="r" b="b"/>
              <a:pathLst>
                <a:path w="51" h="26">
                  <a:moveTo>
                    <a:pt x="25" y="0"/>
                  </a:moveTo>
                  <a:cubicBezTo>
                    <a:pt x="49" y="1"/>
                    <a:pt x="51" y="12"/>
                    <a:pt x="51" y="25"/>
                  </a:cubicBezTo>
                  <a:cubicBezTo>
                    <a:pt x="51" y="26"/>
                    <a:pt x="51" y="26"/>
                    <a:pt x="51" y="26"/>
                  </a:cubicBezTo>
                  <a:cubicBezTo>
                    <a:pt x="0" y="26"/>
                    <a:pt x="0" y="26"/>
                    <a:pt x="0" y="26"/>
                  </a:cubicBezTo>
                  <a:cubicBezTo>
                    <a:pt x="0" y="26"/>
                    <a:pt x="0" y="26"/>
                    <a:pt x="0" y="25"/>
                  </a:cubicBezTo>
                  <a:cubicBezTo>
                    <a:pt x="0" y="12"/>
                    <a:pt x="2" y="0"/>
                    <a:pt x="25" y="0"/>
                  </a:cubicBezTo>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26">
              <a:extLst>
                <a:ext uri="{FF2B5EF4-FFF2-40B4-BE49-F238E27FC236}">
                  <a16:creationId xmlns:a16="http://schemas.microsoft.com/office/drawing/2014/main" id="{48EA1192-CF00-4D0D-9B8F-1D748E4F0136}"/>
                </a:ext>
              </a:extLst>
            </p:cNvPr>
            <p:cNvSpPr>
              <a:spLocks/>
            </p:cNvSpPr>
            <p:nvPr/>
          </p:nvSpPr>
          <p:spPr bwMode="auto">
            <a:xfrm>
              <a:off x="5849938" y="4367213"/>
              <a:ext cx="187325" cy="34925"/>
            </a:xfrm>
            <a:custGeom>
              <a:avLst/>
              <a:gdLst>
                <a:gd name="T0" fmla="*/ 51 w 51"/>
                <a:gd name="T1" fmla="*/ 4 h 10"/>
                <a:gd name="T2" fmla="*/ 51 w 51"/>
                <a:gd name="T3" fmla="*/ 9 h 10"/>
                <a:gd name="T4" fmla="*/ 51 w 51"/>
                <a:gd name="T5" fmla="*/ 10 h 10"/>
                <a:gd name="T6" fmla="*/ 0 w 51"/>
                <a:gd name="T7" fmla="*/ 10 h 10"/>
                <a:gd name="T8" fmla="*/ 0 w 51"/>
                <a:gd name="T9" fmla="*/ 9 h 10"/>
                <a:gd name="T10" fmla="*/ 0 w 51"/>
                <a:gd name="T11" fmla="*/ 5 h 10"/>
                <a:gd name="T12" fmla="*/ 39 w 51"/>
                <a:gd name="T13" fmla="*/ 4 h 10"/>
                <a:gd name="T14" fmla="*/ 51 w 51"/>
                <a:gd name="T15" fmla="*/ 4 h 10"/>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1" h="10">
                  <a:moveTo>
                    <a:pt x="51" y="4"/>
                  </a:moveTo>
                  <a:cubicBezTo>
                    <a:pt x="51" y="6"/>
                    <a:pt x="51" y="7"/>
                    <a:pt x="51" y="9"/>
                  </a:cubicBezTo>
                  <a:cubicBezTo>
                    <a:pt x="51" y="9"/>
                    <a:pt x="51" y="9"/>
                    <a:pt x="51" y="10"/>
                  </a:cubicBezTo>
                  <a:cubicBezTo>
                    <a:pt x="0" y="10"/>
                    <a:pt x="0" y="10"/>
                    <a:pt x="0" y="10"/>
                  </a:cubicBezTo>
                  <a:cubicBezTo>
                    <a:pt x="0" y="9"/>
                    <a:pt x="0" y="9"/>
                    <a:pt x="0" y="9"/>
                  </a:cubicBezTo>
                  <a:cubicBezTo>
                    <a:pt x="0" y="7"/>
                    <a:pt x="0" y="6"/>
                    <a:pt x="0" y="5"/>
                  </a:cubicBezTo>
                  <a:cubicBezTo>
                    <a:pt x="15" y="2"/>
                    <a:pt x="17" y="0"/>
                    <a:pt x="39" y="4"/>
                  </a:cubicBezTo>
                  <a:cubicBezTo>
                    <a:pt x="43" y="4"/>
                    <a:pt x="48" y="4"/>
                    <a:pt x="51" y="4"/>
                  </a:cubicBezTo>
                </a:path>
              </a:pathLst>
            </a:custGeom>
            <a:solidFill>
              <a:schemeClr val="accent4">
                <a:lumMod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27">
              <a:extLst>
                <a:ext uri="{FF2B5EF4-FFF2-40B4-BE49-F238E27FC236}">
                  <a16:creationId xmlns:a16="http://schemas.microsoft.com/office/drawing/2014/main" id="{DB1A0C6E-DF19-4106-8946-4C7A8A8A5D71}"/>
                </a:ext>
              </a:extLst>
            </p:cNvPr>
            <p:cNvSpPr>
              <a:spLocks/>
            </p:cNvSpPr>
            <p:nvPr/>
          </p:nvSpPr>
          <p:spPr bwMode="auto">
            <a:xfrm>
              <a:off x="6165850" y="4297363"/>
              <a:ext cx="109538" cy="47625"/>
            </a:xfrm>
            <a:custGeom>
              <a:avLst/>
              <a:gdLst>
                <a:gd name="T0" fmla="*/ 0 w 30"/>
                <a:gd name="T1" fmla="*/ 13 h 13"/>
                <a:gd name="T2" fmla="*/ 30 w 30"/>
                <a:gd name="T3" fmla="*/ 5 h 13"/>
                <a:gd name="T4" fmla="*/ 0 w 30"/>
                <a:gd name="T5" fmla="*/ 13 h 13"/>
              </a:gdLst>
              <a:ahLst/>
              <a:cxnLst>
                <a:cxn ang="0">
                  <a:pos x="T0" y="T1"/>
                </a:cxn>
                <a:cxn ang="0">
                  <a:pos x="T2" y="T3"/>
                </a:cxn>
                <a:cxn ang="0">
                  <a:pos x="T4" y="T5"/>
                </a:cxn>
              </a:cxnLst>
              <a:rect l="0" t="0" r="r" b="b"/>
              <a:pathLst>
                <a:path w="30" h="13">
                  <a:moveTo>
                    <a:pt x="0" y="13"/>
                  </a:moveTo>
                  <a:cubicBezTo>
                    <a:pt x="10" y="6"/>
                    <a:pt x="19" y="4"/>
                    <a:pt x="30" y="5"/>
                  </a:cubicBezTo>
                  <a:cubicBezTo>
                    <a:pt x="19" y="0"/>
                    <a:pt x="4" y="4"/>
                    <a:pt x="0" y="13"/>
                  </a:cubicBezTo>
                </a:path>
              </a:pathLst>
            </a:custGeom>
            <a:solidFill>
              <a:schemeClr val="accent4">
                <a:lumMod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28">
              <a:extLst>
                <a:ext uri="{FF2B5EF4-FFF2-40B4-BE49-F238E27FC236}">
                  <a16:creationId xmlns:a16="http://schemas.microsoft.com/office/drawing/2014/main" id="{975EDC50-0648-423D-9B73-9E3B2F8F7795}"/>
                </a:ext>
              </a:extLst>
            </p:cNvPr>
            <p:cNvSpPr>
              <a:spLocks/>
            </p:cNvSpPr>
            <p:nvPr/>
          </p:nvSpPr>
          <p:spPr bwMode="auto">
            <a:xfrm>
              <a:off x="5964238" y="4308476"/>
              <a:ext cx="47625" cy="25400"/>
            </a:xfrm>
            <a:custGeom>
              <a:avLst/>
              <a:gdLst>
                <a:gd name="T0" fmla="*/ 0 w 13"/>
                <a:gd name="T1" fmla="*/ 2 h 7"/>
                <a:gd name="T2" fmla="*/ 13 w 13"/>
                <a:gd name="T3" fmla="*/ 7 h 7"/>
                <a:gd name="T4" fmla="*/ 0 w 13"/>
                <a:gd name="T5" fmla="*/ 2 h 7"/>
              </a:gdLst>
              <a:ahLst/>
              <a:cxnLst>
                <a:cxn ang="0">
                  <a:pos x="T0" y="T1"/>
                </a:cxn>
                <a:cxn ang="0">
                  <a:pos x="T2" y="T3"/>
                </a:cxn>
                <a:cxn ang="0">
                  <a:pos x="T4" y="T5"/>
                </a:cxn>
              </a:cxnLst>
              <a:rect l="0" t="0" r="r" b="b"/>
              <a:pathLst>
                <a:path w="13" h="7">
                  <a:moveTo>
                    <a:pt x="0" y="2"/>
                  </a:moveTo>
                  <a:cubicBezTo>
                    <a:pt x="6" y="2"/>
                    <a:pt x="9" y="4"/>
                    <a:pt x="13" y="7"/>
                  </a:cubicBezTo>
                  <a:cubicBezTo>
                    <a:pt x="10" y="3"/>
                    <a:pt x="4" y="0"/>
                    <a:pt x="0" y="2"/>
                  </a:cubicBezTo>
                </a:path>
              </a:pathLst>
            </a:custGeom>
            <a:solidFill>
              <a:schemeClr val="accent4">
                <a:lumMod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29">
              <a:extLst>
                <a:ext uri="{FF2B5EF4-FFF2-40B4-BE49-F238E27FC236}">
                  <a16:creationId xmlns:a16="http://schemas.microsoft.com/office/drawing/2014/main" id="{280F0260-7F4B-483C-A2BD-CC177825C0E5}"/>
                </a:ext>
              </a:extLst>
            </p:cNvPr>
            <p:cNvSpPr>
              <a:spLocks/>
            </p:cNvSpPr>
            <p:nvPr/>
          </p:nvSpPr>
          <p:spPr bwMode="auto">
            <a:xfrm>
              <a:off x="5807075" y="2459038"/>
              <a:ext cx="557213" cy="444500"/>
            </a:xfrm>
            <a:custGeom>
              <a:avLst/>
              <a:gdLst>
                <a:gd name="T0" fmla="*/ 149 w 152"/>
                <a:gd name="T1" fmla="*/ 92 h 123"/>
                <a:gd name="T2" fmla="*/ 148 w 152"/>
                <a:gd name="T3" fmla="*/ 80 h 123"/>
                <a:gd name="T4" fmla="*/ 150 w 152"/>
                <a:gd name="T5" fmla="*/ 77 h 123"/>
                <a:gd name="T6" fmla="*/ 142 w 152"/>
                <a:gd name="T7" fmla="*/ 59 h 123"/>
                <a:gd name="T8" fmla="*/ 134 w 152"/>
                <a:gd name="T9" fmla="*/ 43 h 123"/>
                <a:gd name="T10" fmla="*/ 128 w 152"/>
                <a:gd name="T11" fmla="*/ 42 h 123"/>
                <a:gd name="T12" fmla="*/ 125 w 152"/>
                <a:gd name="T13" fmla="*/ 31 h 123"/>
                <a:gd name="T14" fmla="*/ 119 w 152"/>
                <a:gd name="T15" fmla="*/ 36 h 123"/>
                <a:gd name="T16" fmla="*/ 103 w 152"/>
                <a:gd name="T17" fmla="*/ 16 h 123"/>
                <a:gd name="T18" fmla="*/ 101 w 152"/>
                <a:gd name="T19" fmla="*/ 25 h 123"/>
                <a:gd name="T20" fmla="*/ 90 w 152"/>
                <a:gd name="T21" fmla="*/ 9 h 123"/>
                <a:gd name="T22" fmla="*/ 88 w 152"/>
                <a:gd name="T23" fmla="*/ 21 h 123"/>
                <a:gd name="T24" fmla="*/ 84 w 152"/>
                <a:gd name="T25" fmla="*/ 6 h 123"/>
                <a:gd name="T26" fmla="*/ 79 w 152"/>
                <a:gd name="T27" fmla="*/ 18 h 123"/>
                <a:gd name="T28" fmla="*/ 81 w 152"/>
                <a:gd name="T29" fmla="*/ 0 h 123"/>
                <a:gd name="T30" fmla="*/ 72 w 152"/>
                <a:gd name="T31" fmla="*/ 16 h 123"/>
                <a:gd name="T32" fmla="*/ 67 w 152"/>
                <a:gd name="T33" fmla="*/ 4 h 123"/>
                <a:gd name="T34" fmla="*/ 62 w 152"/>
                <a:gd name="T35" fmla="*/ 20 h 123"/>
                <a:gd name="T36" fmla="*/ 62 w 152"/>
                <a:gd name="T37" fmla="*/ 11 h 123"/>
                <a:gd name="T38" fmla="*/ 41 w 152"/>
                <a:gd name="T39" fmla="*/ 34 h 123"/>
                <a:gd name="T40" fmla="*/ 46 w 152"/>
                <a:gd name="T41" fmla="*/ 19 h 123"/>
                <a:gd name="T42" fmla="*/ 16 w 152"/>
                <a:gd name="T43" fmla="*/ 50 h 123"/>
                <a:gd name="T44" fmla="*/ 15 w 152"/>
                <a:gd name="T45" fmla="*/ 40 h 123"/>
                <a:gd name="T46" fmla="*/ 9 w 152"/>
                <a:gd name="T47" fmla="*/ 61 h 123"/>
                <a:gd name="T48" fmla="*/ 0 w 152"/>
                <a:gd name="T49" fmla="*/ 57 h 123"/>
                <a:gd name="T50" fmla="*/ 7 w 152"/>
                <a:gd name="T51" fmla="*/ 91 h 123"/>
                <a:gd name="T52" fmla="*/ 2 w 152"/>
                <a:gd name="T53" fmla="*/ 104 h 123"/>
                <a:gd name="T54" fmla="*/ 7 w 152"/>
                <a:gd name="T55" fmla="*/ 119 h 123"/>
                <a:gd name="T56" fmla="*/ 16 w 152"/>
                <a:gd name="T57" fmla="*/ 121 h 123"/>
                <a:gd name="T58" fmla="*/ 22 w 152"/>
                <a:gd name="T59" fmla="*/ 99 h 123"/>
                <a:gd name="T60" fmla="*/ 57 w 152"/>
                <a:gd name="T61" fmla="*/ 88 h 123"/>
                <a:gd name="T62" fmla="*/ 77 w 152"/>
                <a:gd name="T63" fmla="*/ 81 h 123"/>
                <a:gd name="T64" fmla="*/ 80 w 152"/>
                <a:gd name="T65" fmla="*/ 87 h 123"/>
                <a:gd name="T66" fmla="*/ 87 w 152"/>
                <a:gd name="T67" fmla="*/ 82 h 123"/>
                <a:gd name="T68" fmla="*/ 99 w 152"/>
                <a:gd name="T69" fmla="*/ 91 h 123"/>
                <a:gd name="T70" fmla="*/ 141 w 152"/>
                <a:gd name="T71" fmla="*/ 110 h 123"/>
                <a:gd name="T72" fmla="*/ 149 w 152"/>
                <a:gd name="T73" fmla="*/ 122 h 123"/>
                <a:gd name="T74" fmla="*/ 150 w 152"/>
                <a:gd name="T75" fmla="*/ 118 h 123"/>
                <a:gd name="T76" fmla="*/ 149 w 152"/>
                <a:gd name="T77" fmla="*/ 92 h 1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152" h="123">
                  <a:moveTo>
                    <a:pt x="149" y="92"/>
                  </a:moveTo>
                  <a:cubicBezTo>
                    <a:pt x="148" y="88"/>
                    <a:pt x="148" y="84"/>
                    <a:pt x="148" y="80"/>
                  </a:cubicBezTo>
                  <a:cubicBezTo>
                    <a:pt x="148" y="75"/>
                    <a:pt x="148" y="72"/>
                    <a:pt x="150" y="77"/>
                  </a:cubicBezTo>
                  <a:cubicBezTo>
                    <a:pt x="150" y="74"/>
                    <a:pt x="147" y="60"/>
                    <a:pt x="142" y="59"/>
                  </a:cubicBezTo>
                  <a:cubicBezTo>
                    <a:pt x="142" y="48"/>
                    <a:pt x="132" y="36"/>
                    <a:pt x="134" y="43"/>
                  </a:cubicBezTo>
                  <a:cubicBezTo>
                    <a:pt x="136" y="50"/>
                    <a:pt x="132" y="51"/>
                    <a:pt x="128" y="42"/>
                  </a:cubicBezTo>
                  <a:cubicBezTo>
                    <a:pt x="122" y="34"/>
                    <a:pt x="121" y="29"/>
                    <a:pt x="125" y="31"/>
                  </a:cubicBezTo>
                  <a:cubicBezTo>
                    <a:pt x="122" y="27"/>
                    <a:pt x="116" y="22"/>
                    <a:pt x="119" y="36"/>
                  </a:cubicBezTo>
                  <a:cubicBezTo>
                    <a:pt x="119" y="36"/>
                    <a:pt x="112" y="28"/>
                    <a:pt x="103" y="16"/>
                  </a:cubicBezTo>
                  <a:cubicBezTo>
                    <a:pt x="101" y="13"/>
                    <a:pt x="99" y="11"/>
                    <a:pt x="101" y="25"/>
                  </a:cubicBezTo>
                  <a:cubicBezTo>
                    <a:pt x="101" y="25"/>
                    <a:pt x="96" y="14"/>
                    <a:pt x="90" y="9"/>
                  </a:cubicBezTo>
                  <a:cubicBezTo>
                    <a:pt x="88" y="8"/>
                    <a:pt x="90" y="11"/>
                    <a:pt x="88" y="21"/>
                  </a:cubicBezTo>
                  <a:cubicBezTo>
                    <a:pt x="88" y="23"/>
                    <a:pt x="87" y="15"/>
                    <a:pt x="84" y="6"/>
                  </a:cubicBezTo>
                  <a:cubicBezTo>
                    <a:pt x="84" y="9"/>
                    <a:pt x="82" y="12"/>
                    <a:pt x="79" y="18"/>
                  </a:cubicBezTo>
                  <a:cubicBezTo>
                    <a:pt x="79" y="16"/>
                    <a:pt x="79" y="4"/>
                    <a:pt x="81" y="0"/>
                  </a:cubicBezTo>
                  <a:cubicBezTo>
                    <a:pt x="81" y="0"/>
                    <a:pt x="74" y="6"/>
                    <a:pt x="72" y="16"/>
                  </a:cubicBezTo>
                  <a:cubicBezTo>
                    <a:pt x="72" y="16"/>
                    <a:pt x="72" y="14"/>
                    <a:pt x="67" y="4"/>
                  </a:cubicBezTo>
                  <a:cubicBezTo>
                    <a:pt x="65" y="3"/>
                    <a:pt x="69" y="13"/>
                    <a:pt x="62" y="20"/>
                  </a:cubicBezTo>
                  <a:cubicBezTo>
                    <a:pt x="62" y="20"/>
                    <a:pt x="63" y="14"/>
                    <a:pt x="62" y="11"/>
                  </a:cubicBezTo>
                  <a:cubicBezTo>
                    <a:pt x="59" y="18"/>
                    <a:pt x="50" y="28"/>
                    <a:pt x="41" y="34"/>
                  </a:cubicBezTo>
                  <a:cubicBezTo>
                    <a:pt x="45" y="28"/>
                    <a:pt x="47" y="20"/>
                    <a:pt x="46" y="19"/>
                  </a:cubicBezTo>
                  <a:cubicBezTo>
                    <a:pt x="41" y="28"/>
                    <a:pt x="19" y="43"/>
                    <a:pt x="16" y="50"/>
                  </a:cubicBezTo>
                  <a:cubicBezTo>
                    <a:pt x="15" y="54"/>
                    <a:pt x="17" y="44"/>
                    <a:pt x="15" y="40"/>
                  </a:cubicBezTo>
                  <a:cubicBezTo>
                    <a:pt x="14" y="42"/>
                    <a:pt x="10" y="56"/>
                    <a:pt x="9" y="61"/>
                  </a:cubicBezTo>
                  <a:cubicBezTo>
                    <a:pt x="6" y="59"/>
                    <a:pt x="0" y="54"/>
                    <a:pt x="0" y="57"/>
                  </a:cubicBezTo>
                  <a:cubicBezTo>
                    <a:pt x="9" y="63"/>
                    <a:pt x="3" y="76"/>
                    <a:pt x="7" y="91"/>
                  </a:cubicBezTo>
                  <a:cubicBezTo>
                    <a:pt x="3" y="84"/>
                    <a:pt x="3" y="97"/>
                    <a:pt x="2" y="104"/>
                  </a:cubicBezTo>
                  <a:cubicBezTo>
                    <a:pt x="2" y="111"/>
                    <a:pt x="5" y="117"/>
                    <a:pt x="7" y="119"/>
                  </a:cubicBezTo>
                  <a:cubicBezTo>
                    <a:pt x="11" y="117"/>
                    <a:pt x="16" y="121"/>
                    <a:pt x="16" y="121"/>
                  </a:cubicBezTo>
                  <a:cubicBezTo>
                    <a:pt x="14" y="111"/>
                    <a:pt x="22" y="108"/>
                    <a:pt x="22" y="99"/>
                  </a:cubicBezTo>
                  <a:cubicBezTo>
                    <a:pt x="23" y="91"/>
                    <a:pt x="44" y="95"/>
                    <a:pt x="57" y="88"/>
                  </a:cubicBezTo>
                  <a:cubicBezTo>
                    <a:pt x="70" y="81"/>
                    <a:pt x="71" y="84"/>
                    <a:pt x="77" y="81"/>
                  </a:cubicBezTo>
                  <a:cubicBezTo>
                    <a:pt x="77" y="86"/>
                    <a:pt x="78" y="89"/>
                    <a:pt x="80" y="87"/>
                  </a:cubicBezTo>
                  <a:cubicBezTo>
                    <a:pt x="84" y="77"/>
                    <a:pt x="84" y="78"/>
                    <a:pt x="87" y="82"/>
                  </a:cubicBezTo>
                  <a:cubicBezTo>
                    <a:pt x="95" y="89"/>
                    <a:pt x="96" y="86"/>
                    <a:pt x="99" y="91"/>
                  </a:cubicBezTo>
                  <a:cubicBezTo>
                    <a:pt x="117" y="96"/>
                    <a:pt x="135" y="100"/>
                    <a:pt x="141" y="110"/>
                  </a:cubicBezTo>
                  <a:cubicBezTo>
                    <a:pt x="146" y="115"/>
                    <a:pt x="147" y="120"/>
                    <a:pt x="149" y="122"/>
                  </a:cubicBezTo>
                  <a:cubicBezTo>
                    <a:pt x="150" y="123"/>
                    <a:pt x="150" y="120"/>
                    <a:pt x="150" y="118"/>
                  </a:cubicBezTo>
                  <a:cubicBezTo>
                    <a:pt x="150" y="107"/>
                    <a:pt x="152" y="102"/>
                    <a:pt x="149" y="92"/>
                  </a:cubicBezTo>
                </a:path>
              </a:pathLst>
            </a:custGeom>
            <a:solidFill>
              <a:srgbClr val="A2574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30">
              <a:extLst>
                <a:ext uri="{FF2B5EF4-FFF2-40B4-BE49-F238E27FC236}">
                  <a16:creationId xmlns:a16="http://schemas.microsoft.com/office/drawing/2014/main" id="{E553A714-37E3-4019-9945-92BCCD747022}"/>
                </a:ext>
              </a:extLst>
            </p:cNvPr>
            <p:cNvSpPr>
              <a:spLocks/>
            </p:cNvSpPr>
            <p:nvPr/>
          </p:nvSpPr>
          <p:spPr bwMode="auto">
            <a:xfrm>
              <a:off x="6040438" y="2535238"/>
              <a:ext cx="228600" cy="238125"/>
            </a:xfrm>
            <a:custGeom>
              <a:avLst/>
              <a:gdLst>
                <a:gd name="T0" fmla="*/ 35 w 62"/>
                <a:gd name="T1" fmla="*/ 59 h 66"/>
                <a:gd name="T2" fmla="*/ 44 w 62"/>
                <a:gd name="T3" fmla="*/ 66 h 66"/>
                <a:gd name="T4" fmla="*/ 36 w 62"/>
                <a:gd name="T5" fmla="*/ 51 h 66"/>
                <a:gd name="T6" fmla="*/ 43 w 62"/>
                <a:gd name="T7" fmla="*/ 60 h 66"/>
                <a:gd name="T8" fmla="*/ 43 w 62"/>
                <a:gd name="T9" fmla="*/ 51 h 66"/>
                <a:gd name="T10" fmla="*/ 47 w 62"/>
                <a:gd name="T11" fmla="*/ 55 h 66"/>
                <a:gd name="T12" fmla="*/ 47 w 62"/>
                <a:gd name="T13" fmla="*/ 44 h 66"/>
                <a:gd name="T14" fmla="*/ 52 w 62"/>
                <a:gd name="T15" fmla="*/ 56 h 66"/>
                <a:gd name="T16" fmla="*/ 52 w 62"/>
                <a:gd name="T17" fmla="*/ 45 h 66"/>
                <a:gd name="T18" fmla="*/ 60 w 62"/>
                <a:gd name="T19" fmla="*/ 58 h 66"/>
                <a:gd name="T20" fmla="*/ 58 w 62"/>
                <a:gd name="T21" fmla="*/ 44 h 66"/>
                <a:gd name="T22" fmla="*/ 54 w 62"/>
                <a:gd name="T23" fmla="*/ 18 h 66"/>
                <a:gd name="T24" fmla="*/ 55 w 62"/>
                <a:gd name="T25" fmla="*/ 30 h 66"/>
                <a:gd name="T26" fmla="*/ 44 w 62"/>
                <a:gd name="T27" fmla="*/ 9 h 66"/>
                <a:gd name="T28" fmla="*/ 51 w 62"/>
                <a:gd name="T29" fmla="*/ 22 h 66"/>
                <a:gd name="T30" fmla="*/ 45 w 62"/>
                <a:gd name="T31" fmla="*/ 13 h 66"/>
                <a:gd name="T32" fmla="*/ 47 w 62"/>
                <a:gd name="T33" fmla="*/ 19 h 66"/>
                <a:gd name="T34" fmla="*/ 47 w 62"/>
                <a:gd name="T35" fmla="*/ 20 h 66"/>
                <a:gd name="T36" fmla="*/ 47 w 62"/>
                <a:gd name="T37" fmla="*/ 19 h 66"/>
                <a:gd name="T38" fmla="*/ 37 w 62"/>
                <a:gd name="T39" fmla="*/ 7 h 66"/>
                <a:gd name="T40" fmla="*/ 51 w 62"/>
                <a:gd name="T41" fmla="*/ 41 h 66"/>
                <a:gd name="T42" fmla="*/ 42 w 62"/>
                <a:gd name="T43" fmla="*/ 20 h 66"/>
                <a:gd name="T44" fmla="*/ 46 w 62"/>
                <a:gd name="T45" fmla="*/ 36 h 66"/>
                <a:gd name="T46" fmla="*/ 41 w 62"/>
                <a:gd name="T47" fmla="*/ 26 h 66"/>
                <a:gd name="T48" fmla="*/ 28 w 62"/>
                <a:gd name="T49" fmla="*/ 9 h 66"/>
                <a:gd name="T50" fmla="*/ 33 w 62"/>
                <a:gd name="T51" fmla="*/ 26 h 66"/>
                <a:gd name="T52" fmla="*/ 38 w 62"/>
                <a:gd name="T53" fmla="*/ 36 h 66"/>
                <a:gd name="T54" fmla="*/ 32 w 62"/>
                <a:gd name="T55" fmla="*/ 25 h 66"/>
                <a:gd name="T56" fmla="*/ 16 w 62"/>
                <a:gd name="T57" fmla="*/ 4 h 66"/>
                <a:gd name="T58" fmla="*/ 27 w 62"/>
                <a:gd name="T59" fmla="*/ 25 h 66"/>
                <a:gd name="T60" fmla="*/ 9 w 62"/>
                <a:gd name="T61" fmla="*/ 0 h 66"/>
                <a:gd name="T62" fmla="*/ 19 w 62"/>
                <a:gd name="T63" fmla="*/ 19 h 66"/>
                <a:gd name="T64" fmla="*/ 7 w 62"/>
                <a:gd name="T65" fmla="*/ 1 h 66"/>
                <a:gd name="T66" fmla="*/ 23 w 62"/>
                <a:gd name="T67" fmla="*/ 33 h 66"/>
                <a:gd name="T68" fmla="*/ 11 w 62"/>
                <a:gd name="T69" fmla="*/ 17 h 66"/>
                <a:gd name="T70" fmla="*/ 13 w 62"/>
                <a:gd name="T71" fmla="*/ 26 h 66"/>
                <a:gd name="T72" fmla="*/ 14 w 62"/>
                <a:gd name="T73" fmla="*/ 28 h 66"/>
                <a:gd name="T74" fmla="*/ 13 w 62"/>
                <a:gd name="T75" fmla="*/ 26 h 66"/>
                <a:gd name="T76" fmla="*/ 0 w 62"/>
                <a:gd name="T77" fmla="*/ 5 h 66"/>
                <a:gd name="T78" fmla="*/ 6 w 62"/>
                <a:gd name="T79" fmla="*/ 22 h 66"/>
                <a:gd name="T80" fmla="*/ 26 w 62"/>
                <a:gd name="T81" fmla="*/ 50 h 66"/>
                <a:gd name="T82" fmla="*/ 35 w 62"/>
                <a:gd name="T83" fmla="*/ 59 h 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62" h="66">
                  <a:moveTo>
                    <a:pt x="35" y="59"/>
                  </a:moveTo>
                  <a:cubicBezTo>
                    <a:pt x="35" y="59"/>
                    <a:pt x="38" y="64"/>
                    <a:pt x="44" y="66"/>
                  </a:cubicBezTo>
                  <a:cubicBezTo>
                    <a:pt x="44" y="66"/>
                    <a:pt x="37" y="60"/>
                    <a:pt x="36" y="51"/>
                  </a:cubicBezTo>
                  <a:cubicBezTo>
                    <a:pt x="36" y="51"/>
                    <a:pt x="41" y="53"/>
                    <a:pt x="43" y="60"/>
                  </a:cubicBezTo>
                  <a:cubicBezTo>
                    <a:pt x="43" y="60"/>
                    <a:pt x="45" y="56"/>
                    <a:pt x="43" y="51"/>
                  </a:cubicBezTo>
                  <a:cubicBezTo>
                    <a:pt x="43" y="51"/>
                    <a:pt x="45" y="50"/>
                    <a:pt x="47" y="55"/>
                  </a:cubicBezTo>
                  <a:cubicBezTo>
                    <a:pt x="47" y="55"/>
                    <a:pt x="48" y="51"/>
                    <a:pt x="47" y="44"/>
                  </a:cubicBezTo>
                  <a:cubicBezTo>
                    <a:pt x="47" y="44"/>
                    <a:pt x="52" y="47"/>
                    <a:pt x="52" y="56"/>
                  </a:cubicBezTo>
                  <a:cubicBezTo>
                    <a:pt x="52" y="56"/>
                    <a:pt x="54" y="52"/>
                    <a:pt x="52" y="45"/>
                  </a:cubicBezTo>
                  <a:cubicBezTo>
                    <a:pt x="52" y="45"/>
                    <a:pt x="55" y="55"/>
                    <a:pt x="60" y="58"/>
                  </a:cubicBezTo>
                  <a:cubicBezTo>
                    <a:pt x="60" y="58"/>
                    <a:pt x="57" y="51"/>
                    <a:pt x="58" y="44"/>
                  </a:cubicBezTo>
                  <a:cubicBezTo>
                    <a:pt x="58" y="44"/>
                    <a:pt x="62" y="26"/>
                    <a:pt x="54" y="18"/>
                  </a:cubicBezTo>
                  <a:cubicBezTo>
                    <a:pt x="54" y="18"/>
                    <a:pt x="57" y="25"/>
                    <a:pt x="55" y="30"/>
                  </a:cubicBezTo>
                  <a:cubicBezTo>
                    <a:pt x="55" y="30"/>
                    <a:pt x="56" y="16"/>
                    <a:pt x="44" y="9"/>
                  </a:cubicBezTo>
                  <a:cubicBezTo>
                    <a:pt x="44" y="9"/>
                    <a:pt x="51" y="18"/>
                    <a:pt x="51" y="22"/>
                  </a:cubicBezTo>
                  <a:cubicBezTo>
                    <a:pt x="51" y="22"/>
                    <a:pt x="49" y="16"/>
                    <a:pt x="45" y="13"/>
                  </a:cubicBezTo>
                  <a:cubicBezTo>
                    <a:pt x="47" y="19"/>
                    <a:pt x="47" y="19"/>
                    <a:pt x="47" y="19"/>
                  </a:cubicBezTo>
                  <a:cubicBezTo>
                    <a:pt x="47" y="20"/>
                    <a:pt x="47" y="20"/>
                    <a:pt x="47" y="20"/>
                  </a:cubicBezTo>
                  <a:cubicBezTo>
                    <a:pt x="47" y="19"/>
                    <a:pt x="47" y="19"/>
                    <a:pt x="47" y="19"/>
                  </a:cubicBezTo>
                  <a:cubicBezTo>
                    <a:pt x="46" y="16"/>
                    <a:pt x="43" y="10"/>
                    <a:pt x="37" y="7"/>
                  </a:cubicBezTo>
                  <a:cubicBezTo>
                    <a:pt x="37" y="7"/>
                    <a:pt x="51" y="24"/>
                    <a:pt x="51" y="41"/>
                  </a:cubicBezTo>
                  <a:cubicBezTo>
                    <a:pt x="51" y="41"/>
                    <a:pt x="49" y="27"/>
                    <a:pt x="42" y="20"/>
                  </a:cubicBezTo>
                  <a:cubicBezTo>
                    <a:pt x="42" y="20"/>
                    <a:pt x="47" y="29"/>
                    <a:pt x="46" y="36"/>
                  </a:cubicBezTo>
                  <a:cubicBezTo>
                    <a:pt x="46" y="36"/>
                    <a:pt x="42" y="32"/>
                    <a:pt x="41" y="26"/>
                  </a:cubicBezTo>
                  <a:cubicBezTo>
                    <a:pt x="41" y="26"/>
                    <a:pt x="40" y="14"/>
                    <a:pt x="28" y="9"/>
                  </a:cubicBezTo>
                  <a:cubicBezTo>
                    <a:pt x="28" y="9"/>
                    <a:pt x="33" y="15"/>
                    <a:pt x="33" y="26"/>
                  </a:cubicBezTo>
                  <a:cubicBezTo>
                    <a:pt x="33" y="26"/>
                    <a:pt x="34" y="32"/>
                    <a:pt x="38" y="36"/>
                  </a:cubicBezTo>
                  <a:cubicBezTo>
                    <a:pt x="38" y="36"/>
                    <a:pt x="34" y="34"/>
                    <a:pt x="32" y="25"/>
                  </a:cubicBezTo>
                  <a:cubicBezTo>
                    <a:pt x="32" y="25"/>
                    <a:pt x="28" y="9"/>
                    <a:pt x="16" y="4"/>
                  </a:cubicBezTo>
                  <a:cubicBezTo>
                    <a:pt x="16" y="4"/>
                    <a:pt x="24" y="13"/>
                    <a:pt x="27" y="25"/>
                  </a:cubicBezTo>
                  <a:cubicBezTo>
                    <a:pt x="27" y="25"/>
                    <a:pt x="20" y="8"/>
                    <a:pt x="9" y="0"/>
                  </a:cubicBezTo>
                  <a:cubicBezTo>
                    <a:pt x="9" y="0"/>
                    <a:pt x="17" y="11"/>
                    <a:pt x="19" y="19"/>
                  </a:cubicBezTo>
                  <a:cubicBezTo>
                    <a:pt x="19" y="19"/>
                    <a:pt x="10" y="7"/>
                    <a:pt x="7" y="1"/>
                  </a:cubicBezTo>
                  <a:cubicBezTo>
                    <a:pt x="7" y="1"/>
                    <a:pt x="13" y="20"/>
                    <a:pt x="23" y="33"/>
                  </a:cubicBezTo>
                  <a:cubicBezTo>
                    <a:pt x="11" y="17"/>
                    <a:pt x="11" y="17"/>
                    <a:pt x="11" y="17"/>
                  </a:cubicBezTo>
                  <a:cubicBezTo>
                    <a:pt x="11" y="17"/>
                    <a:pt x="11" y="22"/>
                    <a:pt x="13" y="26"/>
                  </a:cubicBezTo>
                  <a:cubicBezTo>
                    <a:pt x="13" y="27"/>
                    <a:pt x="14" y="28"/>
                    <a:pt x="14" y="28"/>
                  </a:cubicBezTo>
                  <a:cubicBezTo>
                    <a:pt x="13" y="27"/>
                    <a:pt x="13" y="27"/>
                    <a:pt x="13" y="26"/>
                  </a:cubicBezTo>
                  <a:cubicBezTo>
                    <a:pt x="10" y="21"/>
                    <a:pt x="2" y="8"/>
                    <a:pt x="0" y="5"/>
                  </a:cubicBezTo>
                  <a:cubicBezTo>
                    <a:pt x="0" y="5"/>
                    <a:pt x="2" y="14"/>
                    <a:pt x="6" y="22"/>
                  </a:cubicBezTo>
                  <a:cubicBezTo>
                    <a:pt x="12" y="30"/>
                    <a:pt x="20" y="41"/>
                    <a:pt x="26" y="50"/>
                  </a:cubicBezTo>
                  <a:cubicBezTo>
                    <a:pt x="28" y="52"/>
                    <a:pt x="33" y="56"/>
                    <a:pt x="35" y="59"/>
                  </a:cubicBezTo>
                </a:path>
              </a:pathLst>
            </a:custGeom>
            <a:solidFill>
              <a:srgbClr val="AB5E4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31">
              <a:extLst>
                <a:ext uri="{FF2B5EF4-FFF2-40B4-BE49-F238E27FC236}">
                  <a16:creationId xmlns:a16="http://schemas.microsoft.com/office/drawing/2014/main" id="{7A70F0B8-B08E-475B-B336-5CD132F0261A}"/>
                </a:ext>
              </a:extLst>
            </p:cNvPr>
            <p:cNvSpPr>
              <a:spLocks/>
            </p:cNvSpPr>
            <p:nvPr/>
          </p:nvSpPr>
          <p:spPr bwMode="auto">
            <a:xfrm>
              <a:off x="5875338" y="2586038"/>
              <a:ext cx="125413" cy="184150"/>
            </a:xfrm>
            <a:custGeom>
              <a:avLst/>
              <a:gdLst>
                <a:gd name="T0" fmla="*/ 29 w 34"/>
                <a:gd name="T1" fmla="*/ 19 h 51"/>
                <a:gd name="T2" fmla="*/ 34 w 34"/>
                <a:gd name="T3" fmla="*/ 2 h 51"/>
                <a:gd name="T4" fmla="*/ 22 w 34"/>
                <a:gd name="T5" fmla="*/ 19 h 51"/>
                <a:gd name="T6" fmla="*/ 16 w 34"/>
                <a:gd name="T7" fmla="*/ 29 h 51"/>
                <a:gd name="T8" fmla="*/ 20 w 34"/>
                <a:gd name="T9" fmla="*/ 13 h 51"/>
                <a:gd name="T10" fmla="*/ 11 w 34"/>
                <a:gd name="T11" fmla="*/ 34 h 51"/>
                <a:gd name="T12" fmla="*/ 25 w 34"/>
                <a:gd name="T13" fmla="*/ 0 h 51"/>
                <a:gd name="T14" fmla="*/ 16 w 34"/>
                <a:gd name="T15" fmla="*/ 12 h 51"/>
                <a:gd name="T16" fmla="*/ 15 w 34"/>
                <a:gd name="T17" fmla="*/ 13 h 51"/>
                <a:gd name="T18" fmla="*/ 16 w 34"/>
                <a:gd name="T19" fmla="*/ 12 h 51"/>
                <a:gd name="T20" fmla="*/ 17 w 34"/>
                <a:gd name="T21" fmla="*/ 7 h 51"/>
                <a:gd name="T22" fmla="*/ 11 w 34"/>
                <a:gd name="T23" fmla="*/ 15 h 51"/>
                <a:gd name="T24" fmla="*/ 18 w 34"/>
                <a:gd name="T25" fmla="*/ 2 h 51"/>
                <a:gd name="T26" fmla="*/ 7 w 34"/>
                <a:gd name="T27" fmla="*/ 23 h 51"/>
                <a:gd name="T28" fmla="*/ 9 w 34"/>
                <a:gd name="T29" fmla="*/ 11 h 51"/>
                <a:gd name="T30" fmla="*/ 4 w 34"/>
                <a:gd name="T31" fmla="*/ 37 h 51"/>
                <a:gd name="T32" fmla="*/ 2 w 34"/>
                <a:gd name="T33" fmla="*/ 51 h 51"/>
                <a:gd name="T34" fmla="*/ 10 w 34"/>
                <a:gd name="T35" fmla="*/ 38 h 51"/>
                <a:gd name="T36" fmla="*/ 10 w 34"/>
                <a:gd name="T37" fmla="*/ 49 h 51"/>
                <a:gd name="T38" fmla="*/ 15 w 34"/>
                <a:gd name="T39" fmla="*/ 37 h 51"/>
                <a:gd name="T40" fmla="*/ 15 w 34"/>
                <a:gd name="T41" fmla="*/ 48 h 51"/>
                <a:gd name="T42" fmla="*/ 16 w 34"/>
                <a:gd name="T43" fmla="*/ 46 h 51"/>
                <a:gd name="T44" fmla="*/ 29 w 34"/>
                <a:gd name="T45" fmla="*/ 19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4" h="51">
                  <a:moveTo>
                    <a:pt x="29" y="19"/>
                  </a:moveTo>
                  <a:cubicBezTo>
                    <a:pt x="29" y="8"/>
                    <a:pt x="34" y="2"/>
                    <a:pt x="34" y="2"/>
                  </a:cubicBezTo>
                  <a:cubicBezTo>
                    <a:pt x="22" y="7"/>
                    <a:pt x="22" y="19"/>
                    <a:pt x="22" y="19"/>
                  </a:cubicBezTo>
                  <a:cubicBezTo>
                    <a:pt x="21" y="25"/>
                    <a:pt x="16" y="29"/>
                    <a:pt x="16" y="29"/>
                  </a:cubicBezTo>
                  <a:cubicBezTo>
                    <a:pt x="15" y="22"/>
                    <a:pt x="20" y="13"/>
                    <a:pt x="20" y="13"/>
                  </a:cubicBezTo>
                  <a:cubicBezTo>
                    <a:pt x="13" y="20"/>
                    <a:pt x="11" y="34"/>
                    <a:pt x="11" y="34"/>
                  </a:cubicBezTo>
                  <a:cubicBezTo>
                    <a:pt x="11" y="17"/>
                    <a:pt x="25" y="0"/>
                    <a:pt x="25" y="0"/>
                  </a:cubicBezTo>
                  <a:cubicBezTo>
                    <a:pt x="19" y="3"/>
                    <a:pt x="16" y="10"/>
                    <a:pt x="16" y="12"/>
                  </a:cubicBezTo>
                  <a:cubicBezTo>
                    <a:pt x="15" y="13"/>
                    <a:pt x="15" y="13"/>
                    <a:pt x="15" y="13"/>
                  </a:cubicBezTo>
                  <a:cubicBezTo>
                    <a:pt x="15" y="13"/>
                    <a:pt x="15" y="13"/>
                    <a:pt x="16" y="12"/>
                  </a:cubicBezTo>
                  <a:cubicBezTo>
                    <a:pt x="17" y="7"/>
                    <a:pt x="17" y="7"/>
                    <a:pt x="17" y="7"/>
                  </a:cubicBezTo>
                  <a:cubicBezTo>
                    <a:pt x="13" y="9"/>
                    <a:pt x="11" y="15"/>
                    <a:pt x="11" y="15"/>
                  </a:cubicBezTo>
                  <a:cubicBezTo>
                    <a:pt x="11" y="11"/>
                    <a:pt x="18" y="2"/>
                    <a:pt x="18" y="2"/>
                  </a:cubicBezTo>
                  <a:cubicBezTo>
                    <a:pt x="6" y="9"/>
                    <a:pt x="7" y="23"/>
                    <a:pt x="7" y="23"/>
                  </a:cubicBezTo>
                  <a:cubicBezTo>
                    <a:pt x="5" y="19"/>
                    <a:pt x="9" y="11"/>
                    <a:pt x="9" y="11"/>
                  </a:cubicBezTo>
                  <a:cubicBezTo>
                    <a:pt x="0" y="19"/>
                    <a:pt x="4" y="37"/>
                    <a:pt x="4" y="37"/>
                  </a:cubicBezTo>
                  <a:cubicBezTo>
                    <a:pt x="6" y="44"/>
                    <a:pt x="2" y="51"/>
                    <a:pt x="2" y="51"/>
                  </a:cubicBezTo>
                  <a:cubicBezTo>
                    <a:pt x="7" y="49"/>
                    <a:pt x="10" y="38"/>
                    <a:pt x="10" y="38"/>
                  </a:cubicBezTo>
                  <a:cubicBezTo>
                    <a:pt x="8" y="45"/>
                    <a:pt x="10" y="49"/>
                    <a:pt x="10" y="49"/>
                  </a:cubicBezTo>
                  <a:cubicBezTo>
                    <a:pt x="10" y="40"/>
                    <a:pt x="15" y="37"/>
                    <a:pt x="15" y="37"/>
                  </a:cubicBezTo>
                  <a:cubicBezTo>
                    <a:pt x="14" y="42"/>
                    <a:pt x="15" y="46"/>
                    <a:pt x="15" y="48"/>
                  </a:cubicBezTo>
                  <a:cubicBezTo>
                    <a:pt x="16" y="47"/>
                    <a:pt x="16" y="46"/>
                    <a:pt x="16" y="46"/>
                  </a:cubicBezTo>
                  <a:cubicBezTo>
                    <a:pt x="22" y="35"/>
                    <a:pt x="29" y="19"/>
                    <a:pt x="29" y="19"/>
                  </a:cubicBezTo>
                </a:path>
              </a:pathLst>
            </a:custGeom>
            <a:solidFill>
              <a:srgbClr val="AB5E4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Oval 32">
              <a:extLst>
                <a:ext uri="{FF2B5EF4-FFF2-40B4-BE49-F238E27FC236}">
                  <a16:creationId xmlns:a16="http://schemas.microsoft.com/office/drawing/2014/main" id="{C463F658-89CF-4ADA-8D78-38CC34BA46FB}"/>
                </a:ext>
              </a:extLst>
            </p:cNvPr>
            <p:cNvSpPr>
              <a:spLocks noChangeArrowheads="1"/>
            </p:cNvSpPr>
            <p:nvPr/>
          </p:nvSpPr>
          <p:spPr bwMode="auto">
            <a:xfrm>
              <a:off x="5972175" y="2867026"/>
              <a:ext cx="57150" cy="76200"/>
            </a:xfrm>
            <a:prstGeom prst="ellipse">
              <a:avLst/>
            </a:prstGeom>
            <a:solidFill>
              <a:srgbClr val="40342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33">
              <a:extLst>
                <a:ext uri="{FF2B5EF4-FFF2-40B4-BE49-F238E27FC236}">
                  <a16:creationId xmlns:a16="http://schemas.microsoft.com/office/drawing/2014/main" id="{88D70866-0D4A-494D-8ABC-B3DB5506ACD8}"/>
                </a:ext>
              </a:extLst>
            </p:cNvPr>
            <p:cNvSpPr>
              <a:spLocks/>
            </p:cNvSpPr>
            <p:nvPr/>
          </p:nvSpPr>
          <p:spPr bwMode="auto">
            <a:xfrm>
              <a:off x="5986463" y="2886076"/>
              <a:ext cx="17463" cy="17463"/>
            </a:xfrm>
            <a:custGeom>
              <a:avLst/>
              <a:gdLst>
                <a:gd name="T0" fmla="*/ 5 w 5"/>
                <a:gd name="T1" fmla="*/ 4 h 5"/>
                <a:gd name="T2" fmla="*/ 5 w 5"/>
                <a:gd name="T3" fmla="*/ 0 h 5"/>
                <a:gd name="T4" fmla="*/ 1 w 5"/>
                <a:gd name="T5" fmla="*/ 3 h 5"/>
                <a:gd name="T6" fmla="*/ 0 w 5"/>
                <a:gd name="T7" fmla="*/ 3 h 5"/>
                <a:gd name="T8" fmla="*/ 5 w 5"/>
                <a:gd name="T9" fmla="*/ 4 h 5"/>
              </a:gdLst>
              <a:ahLst/>
              <a:cxnLst>
                <a:cxn ang="0">
                  <a:pos x="T0" y="T1"/>
                </a:cxn>
                <a:cxn ang="0">
                  <a:pos x="T2" y="T3"/>
                </a:cxn>
                <a:cxn ang="0">
                  <a:pos x="T4" y="T5"/>
                </a:cxn>
                <a:cxn ang="0">
                  <a:pos x="T6" y="T7"/>
                </a:cxn>
                <a:cxn ang="0">
                  <a:pos x="T8" y="T9"/>
                </a:cxn>
              </a:cxnLst>
              <a:rect l="0" t="0" r="r" b="b"/>
              <a:pathLst>
                <a:path w="5" h="5">
                  <a:moveTo>
                    <a:pt x="5" y="4"/>
                  </a:moveTo>
                  <a:cubicBezTo>
                    <a:pt x="5" y="3"/>
                    <a:pt x="5" y="2"/>
                    <a:pt x="5" y="0"/>
                  </a:cubicBezTo>
                  <a:cubicBezTo>
                    <a:pt x="3" y="0"/>
                    <a:pt x="1" y="1"/>
                    <a:pt x="1" y="3"/>
                  </a:cubicBezTo>
                  <a:cubicBezTo>
                    <a:pt x="0" y="3"/>
                    <a:pt x="0" y="3"/>
                    <a:pt x="0" y="3"/>
                  </a:cubicBezTo>
                  <a:cubicBezTo>
                    <a:pt x="2" y="4"/>
                    <a:pt x="4" y="5"/>
                    <a:pt x="5" y="4"/>
                  </a:cubicBezTo>
                </a:path>
              </a:pathLst>
            </a:custGeom>
            <a:solidFill>
              <a:srgbClr val="D6CAB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Freeform 34">
              <a:extLst>
                <a:ext uri="{FF2B5EF4-FFF2-40B4-BE49-F238E27FC236}">
                  <a16:creationId xmlns:a16="http://schemas.microsoft.com/office/drawing/2014/main" id="{5DABED5F-6DBB-402A-B748-1BEFDF36224E}"/>
                </a:ext>
              </a:extLst>
            </p:cNvPr>
            <p:cNvSpPr>
              <a:spLocks/>
            </p:cNvSpPr>
            <p:nvPr/>
          </p:nvSpPr>
          <p:spPr bwMode="auto">
            <a:xfrm>
              <a:off x="6008688" y="2911476"/>
              <a:ext cx="6350" cy="14288"/>
            </a:xfrm>
            <a:custGeom>
              <a:avLst/>
              <a:gdLst>
                <a:gd name="T0" fmla="*/ 0 w 2"/>
                <a:gd name="T1" fmla="*/ 2 h 4"/>
                <a:gd name="T2" fmla="*/ 2 w 2"/>
                <a:gd name="T3" fmla="*/ 2 h 4"/>
                <a:gd name="T4" fmla="*/ 0 w 2"/>
                <a:gd name="T5" fmla="*/ 2 h 4"/>
              </a:gdLst>
              <a:ahLst/>
              <a:cxnLst>
                <a:cxn ang="0">
                  <a:pos x="T0" y="T1"/>
                </a:cxn>
                <a:cxn ang="0">
                  <a:pos x="T2" y="T3"/>
                </a:cxn>
                <a:cxn ang="0">
                  <a:pos x="T4" y="T5"/>
                </a:cxn>
              </a:cxnLst>
              <a:rect l="0" t="0" r="r" b="b"/>
              <a:pathLst>
                <a:path w="2" h="4">
                  <a:moveTo>
                    <a:pt x="0" y="2"/>
                  </a:moveTo>
                  <a:cubicBezTo>
                    <a:pt x="0" y="2"/>
                    <a:pt x="2" y="0"/>
                    <a:pt x="2" y="2"/>
                  </a:cubicBezTo>
                  <a:cubicBezTo>
                    <a:pt x="2" y="3"/>
                    <a:pt x="1" y="4"/>
                    <a:pt x="0" y="2"/>
                  </a:cubicBezTo>
                </a:path>
              </a:pathLst>
            </a:custGeom>
            <a:solidFill>
              <a:srgbClr val="885D4B"/>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Oval 35">
              <a:extLst>
                <a:ext uri="{FF2B5EF4-FFF2-40B4-BE49-F238E27FC236}">
                  <a16:creationId xmlns:a16="http://schemas.microsoft.com/office/drawing/2014/main" id="{297ED9CF-6203-4F53-9446-AB6C541876FA}"/>
                </a:ext>
              </a:extLst>
            </p:cNvPr>
            <p:cNvSpPr>
              <a:spLocks noChangeArrowheads="1"/>
            </p:cNvSpPr>
            <p:nvPr/>
          </p:nvSpPr>
          <p:spPr bwMode="auto">
            <a:xfrm>
              <a:off x="6157913" y="2860676"/>
              <a:ext cx="58738" cy="76200"/>
            </a:xfrm>
            <a:prstGeom prst="ellipse">
              <a:avLst/>
            </a:prstGeom>
            <a:solidFill>
              <a:srgbClr val="40342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36">
              <a:extLst>
                <a:ext uri="{FF2B5EF4-FFF2-40B4-BE49-F238E27FC236}">
                  <a16:creationId xmlns:a16="http://schemas.microsoft.com/office/drawing/2014/main" id="{E3B2C110-CBC9-486B-8A3C-EC509E6A3640}"/>
                </a:ext>
              </a:extLst>
            </p:cNvPr>
            <p:cNvSpPr>
              <a:spLocks/>
            </p:cNvSpPr>
            <p:nvPr/>
          </p:nvSpPr>
          <p:spPr bwMode="auto">
            <a:xfrm>
              <a:off x="6173788" y="2878138"/>
              <a:ext cx="17463" cy="17463"/>
            </a:xfrm>
            <a:custGeom>
              <a:avLst/>
              <a:gdLst>
                <a:gd name="T0" fmla="*/ 4 w 5"/>
                <a:gd name="T1" fmla="*/ 5 h 5"/>
                <a:gd name="T2" fmla="*/ 4 w 5"/>
                <a:gd name="T3" fmla="*/ 1 h 5"/>
                <a:gd name="T4" fmla="*/ 0 w 5"/>
                <a:gd name="T5" fmla="*/ 3 h 5"/>
                <a:gd name="T6" fmla="*/ 0 w 5"/>
                <a:gd name="T7" fmla="*/ 4 h 5"/>
                <a:gd name="T8" fmla="*/ 4 w 5"/>
                <a:gd name="T9" fmla="*/ 5 h 5"/>
              </a:gdLst>
              <a:ahLst/>
              <a:cxnLst>
                <a:cxn ang="0">
                  <a:pos x="T0" y="T1"/>
                </a:cxn>
                <a:cxn ang="0">
                  <a:pos x="T2" y="T3"/>
                </a:cxn>
                <a:cxn ang="0">
                  <a:pos x="T4" y="T5"/>
                </a:cxn>
                <a:cxn ang="0">
                  <a:pos x="T6" y="T7"/>
                </a:cxn>
                <a:cxn ang="0">
                  <a:pos x="T8" y="T9"/>
                </a:cxn>
              </a:cxnLst>
              <a:rect l="0" t="0" r="r" b="b"/>
              <a:pathLst>
                <a:path w="5" h="5">
                  <a:moveTo>
                    <a:pt x="4" y="5"/>
                  </a:moveTo>
                  <a:cubicBezTo>
                    <a:pt x="5" y="4"/>
                    <a:pt x="5" y="2"/>
                    <a:pt x="4" y="1"/>
                  </a:cubicBezTo>
                  <a:cubicBezTo>
                    <a:pt x="3" y="0"/>
                    <a:pt x="1" y="1"/>
                    <a:pt x="0" y="3"/>
                  </a:cubicBezTo>
                  <a:cubicBezTo>
                    <a:pt x="0" y="4"/>
                    <a:pt x="0" y="4"/>
                    <a:pt x="0" y="4"/>
                  </a:cubicBezTo>
                  <a:cubicBezTo>
                    <a:pt x="1" y="5"/>
                    <a:pt x="4" y="5"/>
                    <a:pt x="4" y="5"/>
                  </a:cubicBezTo>
                </a:path>
              </a:pathLst>
            </a:custGeom>
            <a:solidFill>
              <a:srgbClr val="D6CAB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37">
              <a:extLst>
                <a:ext uri="{FF2B5EF4-FFF2-40B4-BE49-F238E27FC236}">
                  <a16:creationId xmlns:a16="http://schemas.microsoft.com/office/drawing/2014/main" id="{E7100ACE-1587-45BB-B858-6C3493DA2AA0}"/>
                </a:ext>
              </a:extLst>
            </p:cNvPr>
            <p:cNvSpPr>
              <a:spLocks/>
            </p:cNvSpPr>
            <p:nvPr/>
          </p:nvSpPr>
          <p:spPr bwMode="auto">
            <a:xfrm>
              <a:off x="6191250" y="2906713"/>
              <a:ext cx="11113" cy="14288"/>
            </a:xfrm>
            <a:custGeom>
              <a:avLst/>
              <a:gdLst>
                <a:gd name="T0" fmla="*/ 1 w 3"/>
                <a:gd name="T1" fmla="*/ 2 h 4"/>
                <a:gd name="T2" fmla="*/ 2 w 3"/>
                <a:gd name="T3" fmla="*/ 1 h 4"/>
                <a:gd name="T4" fmla="*/ 1 w 3"/>
                <a:gd name="T5" fmla="*/ 2 h 4"/>
              </a:gdLst>
              <a:ahLst/>
              <a:cxnLst>
                <a:cxn ang="0">
                  <a:pos x="T0" y="T1"/>
                </a:cxn>
                <a:cxn ang="0">
                  <a:pos x="T2" y="T3"/>
                </a:cxn>
                <a:cxn ang="0">
                  <a:pos x="T4" y="T5"/>
                </a:cxn>
              </a:cxnLst>
              <a:rect l="0" t="0" r="r" b="b"/>
              <a:pathLst>
                <a:path w="3" h="4">
                  <a:moveTo>
                    <a:pt x="1" y="2"/>
                  </a:moveTo>
                  <a:cubicBezTo>
                    <a:pt x="0" y="1"/>
                    <a:pt x="2" y="0"/>
                    <a:pt x="2" y="1"/>
                  </a:cubicBezTo>
                  <a:cubicBezTo>
                    <a:pt x="3" y="2"/>
                    <a:pt x="1" y="4"/>
                    <a:pt x="1" y="2"/>
                  </a:cubicBezTo>
                </a:path>
              </a:pathLst>
            </a:custGeom>
            <a:solidFill>
              <a:srgbClr val="885D4B"/>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38">
              <a:extLst>
                <a:ext uri="{FF2B5EF4-FFF2-40B4-BE49-F238E27FC236}">
                  <a16:creationId xmlns:a16="http://schemas.microsoft.com/office/drawing/2014/main" id="{7E48C2F1-C2D2-4E4C-AED4-D963C0BCF798}"/>
                </a:ext>
              </a:extLst>
            </p:cNvPr>
            <p:cNvSpPr>
              <a:spLocks/>
            </p:cNvSpPr>
            <p:nvPr/>
          </p:nvSpPr>
          <p:spPr bwMode="auto">
            <a:xfrm>
              <a:off x="6067425" y="2971801"/>
              <a:ext cx="58738" cy="25400"/>
            </a:xfrm>
            <a:custGeom>
              <a:avLst/>
              <a:gdLst>
                <a:gd name="T0" fmla="*/ 16 w 16"/>
                <a:gd name="T1" fmla="*/ 0 h 7"/>
                <a:gd name="T2" fmla="*/ 8 w 16"/>
                <a:gd name="T3" fmla="*/ 7 h 7"/>
                <a:gd name="T4" fmla="*/ 0 w 16"/>
                <a:gd name="T5" fmla="*/ 0 h 7"/>
                <a:gd name="T6" fmla="*/ 0 w 16"/>
                <a:gd name="T7" fmla="*/ 0 h 7"/>
                <a:gd name="T8" fmla="*/ 7 w 16"/>
                <a:gd name="T9" fmla="*/ 1 h 7"/>
                <a:gd name="T10" fmla="*/ 16 w 16"/>
                <a:gd name="T11" fmla="*/ 0 h 7"/>
                <a:gd name="T12" fmla="*/ 16 w 16"/>
                <a:gd name="T13" fmla="*/ 0 h 7"/>
              </a:gdLst>
              <a:ahLst/>
              <a:cxnLst>
                <a:cxn ang="0">
                  <a:pos x="T0" y="T1"/>
                </a:cxn>
                <a:cxn ang="0">
                  <a:pos x="T2" y="T3"/>
                </a:cxn>
                <a:cxn ang="0">
                  <a:pos x="T4" y="T5"/>
                </a:cxn>
                <a:cxn ang="0">
                  <a:pos x="T6" y="T7"/>
                </a:cxn>
                <a:cxn ang="0">
                  <a:pos x="T8" y="T9"/>
                </a:cxn>
                <a:cxn ang="0">
                  <a:pos x="T10" y="T11"/>
                </a:cxn>
                <a:cxn ang="0">
                  <a:pos x="T12" y="T13"/>
                </a:cxn>
              </a:cxnLst>
              <a:rect l="0" t="0" r="r" b="b"/>
              <a:pathLst>
                <a:path w="16" h="7">
                  <a:moveTo>
                    <a:pt x="16" y="0"/>
                  </a:moveTo>
                  <a:cubicBezTo>
                    <a:pt x="16" y="4"/>
                    <a:pt x="12" y="7"/>
                    <a:pt x="8" y="7"/>
                  </a:cubicBezTo>
                  <a:cubicBezTo>
                    <a:pt x="3" y="7"/>
                    <a:pt x="0" y="4"/>
                    <a:pt x="0" y="0"/>
                  </a:cubicBezTo>
                  <a:cubicBezTo>
                    <a:pt x="0" y="0"/>
                    <a:pt x="0" y="0"/>
                    <a:pt x="0" y="0"/>
                  </a:cubicBezTo>
                  <a:cubicBezTo>
                    <a:pt x="2" y="1"/>
                    <a:pt x="4" y="1"/>
                    <a:pt x="7" y="1"/>
                  </a:cubicBezTo>
                  <a:cubicBezTo>
                    <a:pt x="10" y="1"/>
                    <a:pt x="13" y="1"/>
                    <a:pt x="16" y="0"/>
                  </a:cubicBezTo>
                  <a:cubicBezTo>
                    <a:pt x="16" y="0"/>
                    <a:pt x="16" y="0"/>
                    <a:pt x="16" y="0"/>
                  </a:cubicBezTo>
                </a:path>
              </a:pathLst>
            </a:custGeom>
            <a:solidFill>
              <a:srgbClr val="E3926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39">
              <a:extLst>
                <a:ext uri="{FF2B5EF4-FFF2-40B4-BE49-F238E27FC236}">
                  <a16:creationId xmlns:a16="http://schemas.microsoft.com/office/drawing/2014/main" id="{58302D6F-8A2D-40CF-AC9D-94EEDF56E8AD}"/>
                </a:ext>
              </a:extLst>
            </p:cNvPr>
            <p:cNvSpPr>
              <a:spLocks/>
            </p:cNvSpPr>
            <p:nvPr/>
          </p:nvSpPr>
          <p:spPr bwMode="auto">
            <a:xfrm>
              <a:off x="5997575" y="3036888"/>
              <a:ext cx="179388" cy="47625"/>
            </a:xfrm>
            <a:custGeom>
              <a:avLst/>
              <a:gdLst>
                <a:gd name="T0" fmla="*/ 49 w 49"/>
                <a:gd name="T1" fmla="*/ 7 h 13"/>
                <a:gd name="T2" fmla="*/ 48 w 49"/>
                <a:gd name="T3" fmla="*/ 7 h 13"/>
                <a:gd name="T4" fmla="*/ 47 w 49"/>
                <a:gd name="T5" fmla="*/ 7 h 13"/>
                <a:gd name="T6" fmla="*/ 29 w 49"/>
                <a:gd name="T7" fmla="*/ 10 h 13"/>
                <a:gd name="T8" fmla="*/ 2 w 49"/>
                <a:gd name="T9" fmla="*/ 0 h 13"/>
                <a:gd name="T10" fmla="*/ 1 w 49"/>
                <a:gd name="T11" fmla="*/ 0 h 13"/>
                <a:gd name="T12" fmla="*/ 0 w 49"/>
                <a:gd name="T13" fmla="*/ 0 h 13"/>
                <a:gd name="T14" fmla="*/ 2 w 49"/>
                <a:gd name="T15" fmla="*/ 6 h 13"/>
                <a:gd name="T16" fmla="*/ 27 w 49"/>
                <a:gd name="T17" fmla="*/ 13 h 13"/>
                <a:gd name="T18" fmla="*/ 48 w 49"/>
                <a:gd name="T19" fmla="*/ 9 h 13"/>
                <a:gd name="T20" fmla="*/ 49 w 49"/>
                <a:gd name="T21" fmla="*/ 8 h 13"/>
                <a:gd name="T22" fmla="*/ 49 w 49"/>
                <a:gd name="T23" fmla="*/ 7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9" h="13">
                  <a:moveTo>
                    <a:pt x="49" y="7"/>
                  </a:moveTo>
                  <a:cubicBezTo>
                    <a:pt x="49" y="6"/>
                    <a:pt x="48" y="6"/>
                    <a:pt x="48" y="7"/>
                  </a:cubicBezTo>
                  <a:cubicBezTo>
                    <a:pt x="48" y="7"/>
                    <a:pt x="47" y="7"/>
                    <a:pt x="47" y="7"/>
                  </a:cubicBezTo>
                  <a:cubicBezTo>
                    <a:pt x="43" y="9"/>
                    <a:pt x="36" y="10"/>
                    <a:pt x="29" y="10"/>
                  </a:cubicBezTo>
                  <a:cubicBezTo>
                    <a:pt x="10" y="10"/>
                    <a:pt x="2" y="5"/>
                    <a:pt x="2" y="0"/>
                  </a:cubicBezTo>
                  <a:cubicBezTo>
                    <a:pt x="2" y="0"/>
                    <a:pt x="1" y="0"/>
                    <a:pt x="1" y="0"/>
                  </a:cubicBezTo>
                  <a:cubicBezTo>
                    <a:pt x="0" y="0"/>
                    <a:pt x="0" y="0"/>
                    <a:pt x="0" y="0"/>
                  </a:cubicBezTo>
                  <a:cubicBezTo>
                    <a:pt x="0" y="2"/>
                    <a:pt x="1" y="4"/>
                    <a:pt x="2" y="6"/>
                  </a:cubicBezTo>
                  <a:cubicBezTo>
                    <a:pt x="7" y="10"/>
                    <a:pt x="16" y="13"/>
                    <a:pt x="27" y="13"/>
                  </a:cubicBezTo>
                  <a:cubicBezTo>
                    <a:pt x="32" y="13"/>
                    <a:pt x="40" y="12"/>
                    <a:pt x="48" y="9"/>
                  </a:cubicBezTo>
                  <a:cubicBezTo>
                    <a:pt x="48" y="8"/>
                    <a:pt x="48" y="8"/>
                    <a:pt x="49" y="8"/>
                  </a:cubicBezTo>
                  <a:cubicBezTo>
                    <a:pt x="49" y="8"/>
                    <a:pt x="49" y="7"/>
                    <a:pt x="49" y="7"/>
                  </a:cubicBezTo>
                </a:path>
              </a:pathLst>
            </a:custGeom>
            <a:solidFill>
              <a:srgbClr val="CF8C6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40">
              <a:extLst>
                <a:ext uri="{FF2B5EF4-FFF2-40B4-BE49-F238E27FC236}">
                  <a16:creationId xmlns:a16="http://schemas.microsoft.com/office/drawing/2014/main" id="{1CEF2554-0D91-4D94-A898-BFCD2EA1D2EB}"/>
                </a:ext>
              </a:extLst>
            </p:cNvPr>
            <p:cNvSpPr>
              <a:spLocks noEditPoints="1"/>
            </p:cNvSpPr>
            <p:nvPr/>
          </p:nvSpPr>
          <p:spPr bwMode="auto">
            <a:xfrm>
              <a:off x="5788025" y="3130551"/>
              <a:ext cx="598488" cy="430213"/>
            </a:xfrm>
            <a:custGeom>
              <a:avLst/>
              <a:gdLst>
                <a:gd name="T0" fmla="*/ 81 w 377"/>
                <a:gd name="T1" fmla="*/ 146 h 271"/>
                <a:gd name="T2" fmla="*/ 106 w 377"/>
                <a:gd name="T3" fmla="*/ 128 h 271"/>
                <a:gd name="T4" fmla="*/ 97 w 377"/>
                <a:gd name="T5" fmla="*/ 98 h 271"/>
                <a:gd name="T6" fmla="*/ 65 w 377"/>
                <a:gd name="T7" fmla="*/ 98 h 271"/>
                <a:gd name="T8" fmla="*/ 55 w 377"/>
                <a:gd name="T9" fmla="*/ 128 h 271"/>
                <a:gd name="T10" fmla="*/ 139 w 377"/>
                <a:gd name="T11" fmla="*/ 169 h 271"/>
                <a:gd name="T12" fmla="*/ 113 w 377"/>
                <a:gd name="T13" fmla="*/ 169 h 271"/>
                <a:gd name="T14" fmla="*/ 106 w 377"/>
                <a:gd name="T15" fmla="*/ 194 h 271"/>
                <a:gd name="T16" fmla="*/ 127 w 377"/>
                <a:gd name="T17" fmla="*/ 207 h 271"/>
                <a:gd name="T18" fmla="*/ 148 w 377"/>
                <a:gd name="T19" fmla="*/ 194 h 271"/>
                <a:gd name="T20" fmla="*/ 139 w 377"/>
                <a:gd name="T21" fmla="*/ 169 h 271"/>
                <a:gd name="T22" fmla="*/ 42 w 377"/>
                <a:gd name="T23" fmla="*/ 178 h 271"/>
                <a:gd name="T24" fmla="*/ 0 w 377"/>
                <a:gd name="T25" fmla="*/ 207 h 271"/>
                <a:gd name="T26" fmla="*/ 16 w 377"/>
                <a:gd name="T27" fmla="*/ 255 h 271"/>
                <a:gd name="T28" fmla="*/ 67 w 377"/>
                <a:gd name="T29" fmla="*/ 255 h 271"/>
                <a:gd name="T30" fmla="*/ 83 w 377"/>
                <a:gd name="T31" fmla="*/ 207 h 271"/>
                <a:gd name="T32" fmla="*/ 176 w 377"/>
                <a:gd name="T33" fmla="*/ 192 h 271"/>
                <a:gd name="T34" fmla="*/ 226 w 377"/>
                <a:gd name="T35" fmla="*/ 192 h 271"/>
                <a:gd name="T36" fmla="*/ 243 w 377"/>
                <a:gd name="T37" fmla="*/ 144 h 271"/>
                <a:gd name="T38" fmla="*/ 201 w 377"/>
                <a:gd name="T39" fmla="*/ 114 h 271"/>
                <a:gd name="T40" fmla="*/ 159 w 377"/>
                <a:gd name="T41" fmla="*/ 144 h 271"/>
                <a:gd name="T42" fmla="*/ 176 w 377"/>
                <a:gd name="T43" fmla="*/ 192 h 271"/>
                <a:gd name="T44" fmla="*/ 319 w 377"/>
                <a:gd name="T45" fmla="*/ 164 h 271"/>
                <a:gd name="T46" fmla="*/ 277 w 377"/>
                <a:gd name="T47" fmla="*/ 135 h 271"/>
                <a:gd name="T48" fmla="*/ 236 w 377"/>
                <a:gd name="T49" fmla="*/ 164 h 271"/>
                <a:gd name="T50" fmla="*/ 252 w 377"/>
                <a:gd name="T51" fmla="*/ 214 h 271"/>
                <a:gd name="T52" fmla="*/ 303 w 377"/>
                <a:gd name="T53" fmla="*/ 214 h 271"/>
                <a:gd name="T54" fmla="*/ 377 w 377"/>
                <a:gd name="T55" fmla="*/ 223 h 271"/>
                <a:gd name="T56" fmla="*/ 337 w 377"/>
                <a:gd name="T57" fmla="*/ 194 h 271"/>
                <a:gd name="T58" fmla="*/ 296 w 377"/>
                <a:gd name="T59" fmla="*/ 223 h 271"/>
                <a:gd name="T60" fmla="*/ 310 w 377"/>
                <a:gd name="T61" fmla="*/ 271 h 271"/>
                <a:gd name="T62" fmla="*/ 363 w 377"/>
                <a:gd name="T63" fmla="*/ 271 h 271"/>
                <a:gd name="T64" fmla="*/ 377 w 377"/>
                <a:gd name="T65" fmla="*/ 223 h 271"/>
                <a:gd name="T66" fmla="*/ 300 w 377"/>
                <a:gd name="T67" fmla="*/ 112 h 271"/>
                <a:gd name="T68" fmla="*/ 321 w 377"/>
                <a:gd name="T69" fmla="*/ 96 h 271"/>
                <a:gd name="T70" fmla="*/ 314 w 377"/>
                <a:gd name="T71" fmla="*/ 73 h 271"/>
                <a:gd name="T72" fmla="*/ 289 w 377"/>
                <a:gd name="T73" fmla="*/ 73 h 271"/>
                <a:gd name="T74" fmla="*/ 282 w 377"/>
                <a:gd name="T75" fmla="*/ 96 h 271"/>
                <a:gd name="T76" fmla="*/ 83 w 377"/>
                <a:gd name="T77" fmla="*/ 64 h 271"/>
                <a:gd name="T78" fmla="*/ 125 w 377"/>
                <a:gd name="T79" fmla="*/ 64 h 271"/>
                <a:gd name="T80" fmla="*/ 139 w 377"/>
                <a:gd name="T81" fmla="*/ 23 h 271"/>
                <a:gd name="T82" fmla="*/ 104 w 377"/>
                <a:gd name="T83" fmla="*/ 0 h 271"/>
                <a:gd name="T84" fmla="*/ 69 w 377"/>
                <a:gd name="T85" fmla="*/ 23 h 271"/>
                <a:gd name="T86" fmla="*/ 83 w 377"/>
                <a:gd name="T87" fmla="*/ 64 h 271"/>
                <a:gd name="T88" fmla="*/ 201 w 377"/>
                <a:gd name="T89" fmla="*/ 201 h 271"/>
                <a:gd name="T90" fmla="*/ 169 w 377"/>
                <a:gd name="T91" fmla="*/ 226 h 271"/>
                <a:gd name="T92" fmla="*/ 183 w 377"/>
                <a:gd name="T93" fmla="*/ 262 h 271"/>
                <a:gd name="T94" fmla="*/ 222 w 377"/>
                <a:gd name="T95" fmla="*/ 262 h 271"/>
                <a:gd name="T96" fmla="*/ 233 w 377"/>
                <a:gd name="T97" fmla="*/ 226 h 2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377" h="271">
                  <a:moveTo>
                    <a:pt x="51" y="162"/>
                  </a:moveTo>
                  <a:lnTo>
                    <a:pt x="81" y="146"/>
                  </a:lnTo>
                  <a:lnTo>
                    <a:pt x="111" y="162"/>
                  </a:lnTo>
                  <a:lnTo>
                    <a:pt x="106" y="128"/>
                  </a:lnTo>
                  <a:lnTo>
                    <a:pt x="132" y="103"/>
                  </a:lnTo>
                  <a:lnTo>
                    <a:pt x="97" y="98"/>
                  </a:lnTo>
                  <a:lnTo>
                    <a:pt x="81" y="66"/>
                  </a:lnTo>
                  <a:lnTo>
                    <a:pt x="65" y="98"/>
                  </a:lnTo>
                  <a:lnTo>
                    <a:pt x="30" y="103"/>
                  </a:lnTo>
                  <a:lnTo>
                    <a:pt x="55" y="128"/>
                  </a:lnTo>
                  <a:lnTo>
                    <a:pt x="51" y="162"/>
                  </a:lnTo>
                  <a:close/>
                  <a:moveTo>
                    <a:pt x="139" y="169"/>
                  </a:moveTo>
                  <a:lnTo>
                    <a:pt x="127" y="144"/>
                  </a:lnTo>
                  <a:lnTo>
                    <a:pt x="113" y="169"/>
                  </a:lnTo>
                  <a:lnTo>
                    <a:pt x="85" y="173"/>
                  </a:lnTo>
                  <a:lnTo>
                    <a:pt x="106" y="194"/>
                  </a:lnTo>
                  <a:lnTo>
                    <a:pt x="102" y="221"/>
                  </a:lnTo>
                  <a:lnTo>
                    <a:pt x="127" y="207"/>
                  </a:lnTo>
                  <a:lnTo>
                    <a:pt x="152" y="221"/>
                  </a:lnTo>
                  <a:lnTo>
                    <a:pt x="148" y="194"/>
                  </a:lnTo>
                  <a:lnTo>
                    <a:pt x="169" y="173"/>
                  </a:lnTo>
                  <a:lnTo>
                    <a:pt x="139" y="169"/>
                  </a:lnTo>
                  <a:close/>
                  <a:moveTo>
                    <a:pt x="55" y="205"/>
                  </a:moveTo>
                  <a:lnTo>
                    <a:pt x="42" y="178"/>
                  </a:lnTo>
                  <a:lnTo>
                    <a:pt x="30" y="205"/>
                  </a:lnTo>
                  <a:lnTo>
                    <a:pt x="0" y="207"/>
                  </a:lnTo>
                  <a:lnTo>
                    <a:pt x="21" y="228"/>
                  </a:lnTo>
                  <a:lnTo>
                    <a:pt x="16" y="255"/>
                  </a:lnTo>
                  <a:lnTo>
                    <a:pt x="42" y="244"/>
                  </a:lnTo>
                  <a:lnTo>
                    <a:pt x="67" y="255"/>
                  </a:lnTo>
                  <a:lnTo>
                    <a:pt x="62" y="228"/>
                  </a:lnTo>
                  <a:lnTo>
                    <a:pt x="83" y="207"/>
                  </a:lnTo>
                  <a:lnTo>
                    <a:pt x="55" y="205"/>
                  </a:lnTo>
                  <a:close/>
                  <a:moveTo>
                    <a:pt x="176" y="192"/>
                  </a:moveTo>
                  <a:lnTo>
                    <a:pt x="201" y="180"/>
                  </a:lnTo>
                  <a:lnTo>
                    <a:pt x="226" y="192"/>
                  </a:lnTo>
                  <a:lnTo>
                    <a:pt x="222" y="164"/>
                  </a:lnTo>
                  <a:lnTo>
                    <a:pt x="243" y="144"/>
                  </a:lnTo>
                  <a:lnTo>
                    <a:pt x="213" y="141"/>
                  </a:lnTo>
                  <a:lnTo>
                    <a:pt x="201" y="114"/>
                  </a:lnTo>
                  <a:lnTo>
                    <a:pt x="187" y="141"/>
                  </a:lnTo>
                  <a:lnTo>
                    <a:pt x="159" y="144"/>
                  </a:lnTo>
                  <a:lnTo>
                    <a:pt x="180" y="164"/>
                  </a:lnTo>
                  <a:lnTo>
                    <a:pt x="176" y="192"/>
                  </a:lnTo>
                  <a:close/>
                  <a:moveTo>
                    <a:pt x="298" y="185"/>
                  </a:moveTo>
                  <a:lnTo>
                    <a:pt x="319" y="164"/>
                  </a:lnTo>
                  <a:lnTo>
                    <a:pt x="291" y="162"/>
                  </a:lnTo>
                  <a:lnTo>
                    <a:pt x="277" y="135"/>
                  </a:lnTo>
                  <a:lnTo>
                    <a:pt x="266" y="162"/>
                  </a:lnTo>
                  <a:lnTo>
                    <a:pt x="236" y="164"/>
                  </a:lnTo>
                  <a:lnTo>
                    <a:pt x="256" y="185"/>
                  </a:lnTo>
                  <a:lnTo>
                    <a:pt x="252" y="214"/>
                  </a:lnTo>
                  <a:lnTo>
                    <a:pt x="277" y="201"/>
                  </a:lnTo>
                  <a:lnTo>
                    <a:pt x="303" y="214"/>
                  </a:lnTo>
                  <a:lnTo>
                    <a:pt x="298" y="185"/>
                  </a:lnTo>
                  <a:close/>
                  <a:moveTo>
                    <a:pt x="377" y="223"/>
                  </a:moveTo>
                  <a:lnTo>
                    <a:pt x="349" y="219"/>
                  </a:lnTo>
                  <a:lnTo>
                    <a:pt x="337" y="194"/>
                  </a:lnTo>
                  <a:lnTo>
                    <a:pt x="324" y="219"/>
                  </a:lnTo>
                  <a:lnTo>
                    <a:pt x="296" y="223"/>
                  </a:lnTo>
                  <a:lnTo>
                    <a:pt x="317" y="244"/>
                  </a:lnTo>
                  <a:lnTo>
                    <a:pt x="310" y="271"/>
                  </a:lnTo>
                  <a:lnTo>
                    <a:pt x="337" y="258"/>
                  </a:lnTo>
                  <a:lnTo>
                    <a:pt x="363" y="271"/>
                  </a:lnTo>
                  <a:lnTo>
                    <a:pt x="358" y="244"/>
                  </a:lnTo>
                  <a:lnTo>
                    <a:pt x="377" y="223"/>
                  </a:lnTo>
                  <a:close/>
                  <a:moveTo>
                    <a:pt x="275" y="126"/>
                  </a:moveTo>
                  <a:lnTo>
                    <a:pt x="300" y="112"/>
                  </a:lnTo>
                  <a:lnTo>
                    <a:pt x="328" y="126"/>
                  </a:lnTo>
                  <a:lnTo>
                    <a:pt x="321" y="96"/>
                  </a:lnTo>
                  <a:lnTo>
                    <a:pt x="342" y="78"/>
                  </a:lnTo>
                  <a:lnTo>
                    <a:pt x="314" y="73"/>
                  </a:lnTo>
                  <a:lnTo>
                    <a:pt x="300" y="48"/>
                  </a:lnTo>
                  <a:lnTo>
                    <a:pt x="289" y="73"/>
                  </a:lnTo>
                  <a:lnTo>
                    <a:pt x="261" y="78"/>
                  </a:lnTo>
                  <a:lnTo>
                    <a:pt x="282" y="96"/>
                  </a:lnTo>
                  <a:lnTo>
                    <a:pt x="275" y="126"/>
                  </a:lnTo>
                  <a:close/>
                  <a:moveTo>
                    <a:pt x="83" y="64"/>
                  </a:moveTo>
                  <a:lnTo>
                    <a:pt x="104" y="53"/>
                  </a:lnTo>
                  <a:lnTo>
                    <a:pt x="125" y="64"/>
                  </a:lnTo>
                  <a:lnTo>
                    <a:pt x="120" y="41"/>
                  </a:lnTo>
                  <a:lnTo>
                    <a:pt x="139" y="23"/>
                  </a:lnTo>
                  <a:lnTo>
                    <a:pt x="116" y="21"/>
                  </a:lnTo>
                  <a:lnTo>
                    <a:pt x="104" y="0"/>
                  </a:lnTo>
                  <a:lnTo>
                    <a:pt x="95" y="21"/>
                  </a:lnTo>
                  <a:lnTo>
                    <a:pt x="69" y="23"/>
                  </a:lnTo>
                  <a:lnTo>
                    <a:pt x="88" y="41"/>
                  </a:lnTo>
                  <a:lnTo>
                    <a:pt x="83" y="64"/>
                  </a:lnTo>
                  <a:close/>
                  <a:moveTo>
                    <a:pt x="213" y="221"/>
                  </a:moveTo>
                  <a:lnTo>
                    <a:pt x="201" y="201"/>
                  </a:lnTo>
                  <a:lnTo>
                    <a:pt x="192" y="221"/>
                  </a:lnTo>
                  <a:lnTo>
                    <a:pt x="169" y="226"/>
                  </a:lnTo>
                  <a:lnTo>
                    <a:pt x="185" y="242"/>
                  </a:lnTo>
                  <a:lnTo>
                    <a:pt x="183" y="262"/>
                  </a:lnTo>
                  <a:lnTo>
                    <a:pt x="201" y="253"/>
                  </a:lnTo>
                  <a:lnTo>
                    <a:pt x="222" y="262"/>
                  </a:lnTo>
                  <a:lnTo>
                    <a:pt x="217" y="242"/>
                  </a:lnTo>
                  <a:lnTo>
                    <a:pt x="233" y="226"/>
                  </a:lnTo>
                  <a:lnTo>
                    <a:pt x="213" y="221"/>
                  </a:lnTo>
                  <a:close/>
                </a:path>
              </a:pathLst>
            </a:custGeom>
            <a:solidFill>
              <a:schemeClr val="accent4">
                <a:lumMod val="60000"/>
                <a:lumOff val="4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grpSp>
      <p:sp>
        <p:nvSpPr>
          <p:cNvPr id="94" name="TextBox 93">
            <a:extLst>
              <a:ext uri="{FF2B5EF4-FFF2-40B4-BE49-F238E27FC236}">
                <a16:creationId xmlns:a16="http://schemas.microsoft.com/office/drawing/2014/main" id="{FC5C1C2E-2E7D-4CF0-B4D5-9AC8A4B2DE5E}"/>
              </a:ext>
            </a:extLst>
          </p:cNvPr>
          <p:cNvSpPr txBox="1"/>
          <p:nvPr/>
        </p:nvSpPr>
        <p:spPr>
          <a:xfrm>
            <a:off x="7073785" y="3512499"/>
            <a:ext cx="2270124" cy="1323439"/>
          </a:xfrm>
          <a:prstGeom prst="rect">
            <a:avLst/>
          </a:prstGeom>
          <a:noFill/>
        </p:spPr>
        <p:txBody>
          <a:bodyPr wrap="square" rtlCol="0">
            <a:spAutoFit/>
          </a:bodyPr>
          <a:lstStyle/>
          <a:p>
            <a:r>
              <a:rPr lang="en-US" sz="8000" dirty="0">
                <a:solidFill>
                  <a:schemeClr val="accent4"/>
                </a:solidFill>
                <a:latin typeface="Open Sans Extrabold" panose="020B0906030804020204" pitchFamily="34" charset="0"/>
                <a:ea typeface="Open Sans Extrabold" panose="020B0906030804020204" pitchFamily="34" charset="0"/>
                <a:cs typeface="Open Sans Extrabold" panose="020B0906030804020204" pitchFamily="34" charset="0"/>
              </a:rPr>
              <a:t>51</a:t>
            </a:r>
            <a:r>
              <a:rPr lang="en-US" sz="5400" dirty="0">
                <a:solidFill>
                  <a:schemeClr val="accent4"/>
                </a:solidFill>
                <a:latin typeface="Open Sans Extrabold" panose="020B0906030804020204" pitchFamily="34" charset="0"/>
                <a:ea typeface="Open Sans Extrabold" panose="020B0906030804020204" pitchFamily="34" charset="0"/>
                <a:cs typeface="Open Sans Extrabold" panose="020B0906030804020204" pitchFamily="34" charset="0"/>
              </a:rPr>
              <a:t>%</a:t>
            </a:r>
          </a:p>
        </p:txBody>
      </p:sp>
      <p:sp>
        <p:nvSpPr>
          <p:cNvPr id="95" name="TextBox 94">
            <a:extLst>
              <a:ext uri="{FF2B5EF4-FFF2-40B4-BE49-F238E27FC236}">
                <a16:creationId xmlns:a16="http://schemas.microsoft.com/office/drawing/2014/main" id="{2E672CDE-8323-4425-9425-40D3D412A6A1}"/>
              </a:ext>
            </a:extLst>
          </p:cNvPr>
          <p:cNvSpPr txBox="1"/>
          <p:nvPr/>
        </p:nvSpPr>
        <p:spPr>
          <a:xfrm>
            <a:off x="7138876" y="5371908"/>
            <a:ext cx="3782038" cy="693010"/>
          </a:xfrm>
          <a:prstGeom prst="rect">
            <a:avLst/>
          </a:prstGeom>
          <a:noFill/>
        </p:spPr>
        <p:txBody>
          <a:bodyPr wrap="square" rtlCol="0">
            <a:spAutoFit/>
          </a:bodyPr>
          <a:lstStyle/>
          <a:p>
            <a:pPr algn="just">
              <a:lnSpc>
                <a:spcPts val="1600"/>
              </a:lnSpc>
            </a:pPr>
            <a:r>
              <a:rPr lang="en-US" sz="1100" dirty="0">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a:t>
            </a:r>
          </a:p>
        </p:txBody>
      </p:sp>
      <p:grpSp>
        <p:nvGrpSpPr>
          <p:cNvPr id="96" name="Group 95">
            <a:extLst>
              <a:ext uri="{FF2B5EF4-FFF2-40B4-BE49-F238E27FC236}">
                <a16:creationId xmlns:a16="http://schemas.microsoft.com/office/drawing/2014/main" id="{FF9D9B82-F682-462C-A96B-B32817C50427}"/>
              </a:ext>
            </a:extLst>
          </p:cNvPr>
          <p:cNvGrpSpPr/>
          <p:nvPr/>
        </p:nvGrpSpPr>
        <p:grpSpPr>
          <a:xfrm>
            <a:off x="5157133" y="-2"/>
            <a:ext cx="7034869" cy="3223959"/>
            <a:chOff x="8205408" y="2076450"/>
            <a:chExt cx="3986592" cy="1826986"/>
          </a:xfrm>
        </p:grpSpPr>
        <p:sp>
          <p:nvSpPr>
            <p:cNvPr id="97" name="Rectangle 96">
              <a:extLst>
                <a:ext uri="{FF2B5EF4-FFF2-40B4-BE49-F238E27FC236}">
                  <a16:creationId xmlns:a16="http://schemas.microsoft.com/office/drawing/2014/main" id="{1DBF485D-7440-469A-8BE2-A447CBA0746B}"/>
                </a:ext>
              </a:extLst>
            </p:cNvPr>
            <p:cNvSpPr/>
            <p:nvPr/>
          </p:nvSpPr>
          <p:spPr>
            <a:xfrm>
              <a:off x="11195351" y="2076450"/>
              <a:ext cx="996648" cy="913493"/>
            </a:xfrm>
            <a:prstGeom prst="rect">
              <a:avLst/>
            </a:prstGeom>
            <a:solidFill>
              <a:srgbClr val="D9D9D9">
                <a:alpha val="6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Rectangle 97">
              <a:extLst>
                <a:ext uri="{FF2B5EF4-FFF2-40B4-BE49-F238E27FC236}">
                  <a16:creationId xmlns:a16="http://schemas.microsoft.com/office/drawing/2014/main" id="{4F07DE9B-FDB5-4F37-8C8B-D416DDD0B9FF}"/>
                </a:ext>
              </a:extLst>
            </p:cNvPr>
            <p:cNvSpPr/>
            <p:nvPr/>
          </p:nvSpPr>
          <p:spPr>
            <a:xfrm>
              <a:off x="10198704" y="2076450"/>
              <a:ext cx="996648" cy="913493"/>
            </a:xfrm>
            <a:prstGeom prst="rect">
              <a:avLst/>
            </a:prstGeom>
            <a:solidFill>
              <a:srgbClr val="BFBFBF">
                <a:alpha val="6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Rectangle 98">
              <a:extLst>
                <a:ext uri="{FF2B5EF4-FFF2-40B4-BE49-F238E27FC236}">
                  <a16:creationId xmlns:a16="http://schemas.microsoft.com/office/drawing/2014/main" id="{BC302B02-911F-4C06-9F24-3D73EE7E7C72}"/>
                </a:ext>
              </a:extLst>
            </p:cNvPr>
            <p:cNvSpPr/>
            <p:nvPr/>
          </p:nvSpPr>
          <p:spPr>
            <a:xfrm>
              <a:off x="9202056" y="2076450"/>
              <a:ext cx="996648" cy="913493"/>
            </a:xfrm>
            <a:prstGeom prst="rect">
              <a:avLst/>
            </a:prstGeom>
            <a:solidFill>
              <a:srgbClr val="D9D9D9">
                <a:alpha val="6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Rectangle 99">
              <a:extLst>
                <a:ext uri="{FF2B5EF4-FFF2-40B4-BE49-F238E27FC236}">
                  <a16:creationId xmlns:a16="http://schemas.microsoft.com/office/drawing/2014/main" id="{9D0D496B-FCCF-49D0-B700-47775F2DF32A}"/>
                </a:ext>
              </a:extLst>
            </p:cNvPr>
            <p:cNvSpPr/>
            <p:nvPr/>
          </p:nvSpPr>
          <p:spPr>
            <a:xfrm>
              <a:off x="11195352" y="2989943"/>
              <a:ext cx="996648" cy="913493"/>
            </a:xfrm>
            <a:prstGeom prst="rect">
              <a:avLst/>
            </a:prstGeom>
            <a:solidFill>
              <a:srgbClr val="F2F2F2">
                <a:alpha val="6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a:extLst>
                <a:ext uri="{FF2B5EF4-FFF2-40B4-BE49-F238E27FC236}">
                  <a16:creationId xmlns:a16="http://schemas.microsoft.com/office/drawing/2014/main" id="{516BFC6F-B618-45CC-9CF7-CA45685FF30C}"/>
                </a:ext>
              </a:extLst>
            </p:cNvPr>
            <p:cNvSpPr/>
            <p:nvPr/>
          </p:nvSpPr>
          <p:spPr>
            <a:xfrm>
              <a:off x="8205408" y="2076450"/>
              <a:ext cx="996648" cy="913493"/>
            </a:xfrm>
            <a:prstGeom prst="rect">
              <a:avLst/>
            </a:prstGeom>
            <a:solidFill>
              <a:srgbClr val="F2F2F2">
                <a:alpha val="6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a:extLst>
                <a:ext uri="{FF2B5EF4-FFF2-40B4-BE49-F238E27FC236}">
                  <a16:creationId xmlns:a16="http://schemas.microsoft.com/office/drawing/2014/main" id="{779B7724-655B-4C40-A29B-502BF854CBBE}"/>
                </a:ext>
              </a:extLst>
            </p:cNvPr>
            <p:cNvSpPr/>
            <p:nvPr/>
          </p:nvSpPr>
          <p:spPr>
            <a:xfrm>
              <a:off x="9202056" y="2989943"/>
              <a:ext cx="996648" cy="913493"/>
            </a:xfrm>
            <a:prstGeom prst="rect">
              <a:avLst/>
            </a:prstGeom>
            <a:solidFill>
              <a:srgbClr val="F2F2F2">
                <a:alpha val="6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3" name="Freeform 5">
              <a:extLst>
                <a:ext uri="{FF2B5EF4-FFF2-40B4-BE49-F238E27FC236}">
                  <a16:creationId xmlns:a16="http://schemas.microsoft.com/office/drawing/2014/main" id="{3EF46C1B-BEE0-471D-BE3B-43860C3361F0}"/>
                </a:ext>
              </a:extLst>
            </p:cNvPr>
            <p:cNvSpPr>
              <a:spLocks/>
            </p:cNvSpPr>
            <p:nvPr/>
          </p:nvSpPr>
          <p:spPr bwMode="auto">
            <a:xfrm>
              <a:off x="10457753" y="2076450"/>
              <a:ext cx="1013935" cy="1530091"/>
            </a:xfrm>
            <a:custGeom>
              <a:avLst/>
              <a:gdLst>
                <a:gd name="T0" fmla="*/ 1238 w 1379"/>
                <a:gd name="T1" fmla="*/ 0 h 2081"/>
                <a:gd name="T2" fmla="*/ 0 w 1379"/>
                <a:gd name="T3" fmla="*/ 1953 h 2081"/>
                <a:gd name="T4" fmla="*/ 62 w 1379"/>
                <a:gd name="T5" fmla="*/ 2081 h 2081"/>
                <a:gd name="T6" fmla="*/ 1379 w 1379"/>
                <a:gd name="T7" fmla="*/ 0 h 2081"/>
                <a:gd name="T8" fmla="*/ 1238 w 1379"/>
                <a:gd name="T9" fmla="*/ 0 h 2081"/>
              </a:gdLst>
              <a:ahLst/>
              <a:cxnLst>
                <a:cxn ang="0">
                  <a:pos x="T0" y="T1"/>
                </a:cxn>
                <a:cxn ang="0">
                  <a:pos x="T2" y="T3"/>
                </a:cxn>
                <a:cxn ang="0">
                  <a:pos x="T4" y="T5"/>
                </a:cxn>
                <a:cxn ang="0">
                  <a:pos x="T6" y="T7"/>
                </a:cxn>
                <a:cxn ang="0">
                  <a:pos x="T8" y="T9"/>
                </a:cxn>
              </a:cxnLst>
              <a:rect l="0" t="0" r="r" b="b"/>
              <a:pathLst>
                <a:path w="1379" h="2081">
                  <a:moveTo>
                    <a:pt x="1238" y="0"/>
                  </a:moveTo>
                  <a:lnTo>
                    <a:pt x="0" y="1953"/>
                  </a:lnTo>
                  <a:lnTo>
                    <a:pt x="62" y="2081"/>
                  </a:lnTo>
                  <a:lnTo>
                    <a:pt x="1379" y="0"/>
                  </a:lnTo>
                  <a:lnTo>
                    <a:pt x="1238" y="0"/>
                  </a:ln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04" name="Freeform 10">
              <a:extLst>
                <a:ext uri="{FF2B5EF4-FFF2-40B4-BE49-F238E27FC236}">
                  <a16:creationId xmlns:a16="http://schemas.microsoft.com/office/drawing/2014/main" id="{A38B8D3D-2A3E-4DD3-9FCB-FDC60460346A}"/>
                </a:ext>
              </a:extLst>
            </p:cNvPr>
            <p:cNvSpPr>
              <a:spLocks/>
            </p:cNvSpPr>
            <p:nvPr/>
          </p:nvSpPr>
          <p:spPr bwMode="auto">
            <a:xfrm>
              <a:off x="11370668" y="2076450"/>
              <a:ext cx="359400" cy="507888"/>
            </a:xfrm>
            <a:custGeom>
              <a:avLst/>
              <a:gdLst>
                <a:gd name="T0" fmla="*/ 452 w 593"/>
                <a:gd name="T1" fmla="*/ 0 h 838"/>
                <a:gd name="T2" fmla="*/ 0 w 593"/>
                <a:gd name="T3" fmla="*/ 710 h 838"/>
                <a:gd name="T4" fmla="*/ 62 w 593"/>
                <a:gd name="T5" fmla="*/ 838 h 838"/>
                <a:gd name="T6" fmla="*/ 593 w 593"/>
                <a:gd name="T7" fmla="*/ 0 h 838"/>
                <a:gd name="T8" fmla="*/ 452 w 593"/>
                <a:gd name="T9" fmla="*/ 0 h 838"/>
              </a:gdLst>
              <a:ahLst/>
              <a:cxnLst>
                <a:cxn ang="0">
                  <a:pos x="T0" y="T1"/>
                </a:cxn>
                <a:cxn ang="0">
                  <a:pos x="T2" y="T3"/>
                </a:cxn>
                <a:cxn ang="0">
                  <a:pos x="T4" y="T5"/>
                </a:cxn>
                <a:cxn ang="0">
                  <a:pos x="T6" y="T7"/>
                </a:cxn>
                <a:cxn ang="0">
                  <a:pos x="T8" y="T9"/>
                </a:cxn>
              </a:cxnLst>
              <a:rect l="0" t="0" r="r" b="b"/>
              <a:pathLst>
                <a:path w="593" h="838">
                  <a:moveTo>
                    <a:pt x="452" y="0"/>
                  </a:moveTo>
                  <a:lnTo>
                    <a:pt x="0" y="710"/>
                  </a:lnTo>
                  <a:lnTo>
                    <a:pt x="62" y="838"/>
                  </a:lnTo>
                  <a:lnTo>
                    <a:pt x="593" y="0"/>
                  </a:lnTo>
                  <a:lnTo>
                    <a:pt x="452" y="0"/>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105" name="Group 104">
            <a:extLst>
              <a:ext uri="{FF2B5EF4-FFF2-40B4-BE49-F238E27FC236}">
                <a16:creationId xmlns:a16="http://schemas.microsoft.com/office/drawing/2014/main" id="{1FBBF999-37E9-4E2E-8448-A85FE83B4E55}"/>
              </a:ext>
            </a:extLst>
          </p:cNvPr>
          <p:cNvGrpSpPr/>
          <p:nvPr/>
        </p:nvGrpSpPr>
        <p:grpSpPr>
          <a:xfrm>
            <a:off x="1249226" y="2114217"/>
            <a:ext cx="2916412" cy="2296932"/>
            <a:chOff x="1249226" y="1935247"/>
            <a:chExt cx="2916412" cy="2296932"/>
          </a:xfrm>
        </p:grpSpPr>
        <p:sp>
          <p:nvSpPr>
            <p:cNvPr id="106" name="TextBox 105">
              <a:extLst>
                <a:ext uri="{FF2B5EF4-FFF2-40B4-BE49-F238E27FC236}">
                  <a16:creationId xmlns:a16="http://schemas.microsoft.com/office/drawing/2014/main" id="{23ECEC77-67B6-4A9B-8B9A-3B683D1A1F57}"/>
                </a:ext>
              </a:extLst>
            </p:cNvPr>
            <p:cNvSpPr txBox="1"/>
            <p:nvPr/>
          </p:nvSpPr>
          <p:spPr>
            <a:xfrm>
              <a:off x="1249226" y="2293187"/>
              <a:ext cx="2916412" cy="1938992"/>
            </a:xfrm>
            <a:prstGeom prst="rect">
              <a:avLst/>
            </a:prstGeom>
            <a:noFill/>
          </p:spPr>
          <p:txBody>
            <a:bodyPr wrap="square" rtlCol="0">
              <a:spAutoFit/>
            </a:bodyPr>
            <a:lstStyle/>
            <a:p>
              <a:pPr algn="r">
                <a:lnSpc>
                  <a:spcPts val="16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Richard McClintock, a Latin professor at Hampden-Sydney</a:t>
              </a:r>
            </a:p>
            <a:p>
              <a:pPr algn="r">
                <a:lnSpc>
                  <a:spcPts val="1600"/>
                </a:lnSpc>
              </a:pPr>
              <a:endPar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a:p>
              <a:pPr algn="r">
                <a:lnSpc>
                  <a:spcPts val="16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College in Virginia, looked up one of the more obscure Latin words, </a:t>
              </a:r>
              <a:r>
                <a:rPr lang="en-US" sz="1100"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t>
              </a:r>
            </a:p>
          </p:txBody>
        </p:sp>
        <p:sp>
          <p:nvSpPr>
            <p:cNvPr id="107" name="Rectangle 106">
              <a:extLst>
                <a:ext uri="{FF2B5EF4-FFF2-40B4-BE49-F238E27FC236}">
                  <a16:creationId xmlns:a16="http://schemas.microsoft.com/office/drawing/2014/main" id="{C12ABAC2-24B4-47B0-8C08-EB5EA6D13CB9}"/>
                </a:ext>
              </a:extLst>
            </p:cNvPr>
            <p:cNvSpPr/>
            <p:nvPr/>
          </p:nvSpPr>
          <p:spPr>
            <a:xfrm>
              <a:off x="3125214" y="1935247"/>
              <a:ext cx="933450" cy="62246"/>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4239122176"/>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ageCurlDouble"/>
      </p:transition>
    </mc:Choice>
    <mc:Fallback>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 name="TextBox 93">
            <a:extLst>
              <a:ext uri="{FF2B5EF4-FFF2-40B4-BE49-F238E27FC236}">
                <a16:creationId xmlns:a16="http://schemas.microsoft.com/office/drawing/2014/main" id="{75A90330-17D2-4415-8F6D-812125107A14}"/>
              </a:ext>
            </a:extLst>
          </p:cNvPr>
          <p:cNvSpPr txBox="1"/>
          <p:nvPr/>
        </p:nvSpPr>
        <p:spPr>
          <a:xfrm>
            <a:off x="1834696" y="1798262"/>
            <a:ext cx="7511145" cy="1246495"/>
          </a:xfrm>
          <a:prstGeom prst="rect">
            <a:avLst/>
          </a:prstGeom>
          <a:noFill/>
        </p:spPr>
        <p:txBody>
          <a:bodyPr wrap="square" rtlCol="0">
            <a:spAutoFit/>
          </a:bodyPr>
          <a:lstStyle/>
          <a:p>
            <a:pPr>
              <a:lnSpc>
                <a:spcPts val="4500"/>
              </a:lnSpc>
            </a:pPr>
            <a:r>
              <a:rPr lang="en-US" sz="4000"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BUSINESS </a:t>
            </a:r>
            <a:r>
              <a:rPr lang="en-US" sz="4000" b="1" dirty="0">
                <a:latin typeface="Open Sans" panose="020B0606030504020204" pitchFamily="34" charset="0"/>
                <a:ea typeface="Open Sans" panose="020B0606030504020204" pitchFamily="34" charset="0"/>
                <a:cs typeface="Open Sans" panose="020B0606030504020204" pitchFamily="34" charset="0"/>
              </a:rPr>
              <a:t>PRESENTATION</a:t>
            </a:r>
          </a:p>
          <a:p>
            <a:pPr>
              <a:lnSpc>
                <a:spcPts val="4500"/>
              </a:lnSpc>
            </a:pPr>
            <a:r>
              <a:rPr lang="en-US" sz="4000" b="1" dirty="0">
                <a:latin typeface="Open Sans" panose="020B0606030504020204" pitchFamily="34" charset="0"/>
                <a:ea typeface="Open Sans" panose="020B0606030504020204" pitchFamily="34" charset="0"/>
                <a:cs typeface="Open Sans" panose="020B0606030504020204" pitchFamily="34" charset="0"/>
              </a:rPr>
              <a:t>ABOUT US</a:t>
            </a:r>
          </a:p>
        </p:txBody>
      </p:sp>
      <p:sp>
        <p:nvSpPr>
          <p:cNvPr id="95" name="Rectangle 9">
            <a:extLst>
              <a:ext uri="{FF2B5EF4-FFF2-40B4-BE49-F238E27FC236}">
                <a16:creationId xmlns:a16="http://schemas.microsoft.com/office/drawing/2014/main" id="{6C36EB57-F47B-474C-BD39-9DA813507138}"/>
              </a:ext>
            </a:extLst>
          </p:cNvPr>
          <p:cNvSpPr>
            <a:spLocks/>
          </p:cNvSpPr>
          <p:nvPr/>
        </p:nvSpPr>
        <p:spPr bwMode="auto">
          <a:xfrm>
            <a:off x="5130346" y="3468723"/>
            <a:ext cx="5226958" cy="20131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700"/>
              </a:lnSpc>
            </a:pP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This letterhead design is meant to project an image of professionalism and</a:t>
            </a: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 </a:t>
            </a:r>
            <a:r>
              <a:rPr lang="en-US" sz="1000" dirty="0" err="1">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popularised</a:t>
            </a: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 in the 1960s with the release of </a:t>
            </a:r>
            <a:r>
              <a:rPr lang="en-US" sz="1000" dirty="0" err="1">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Letraset</a:t>
            </a: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 sheets containing Lorem Ipsum passages, and more recently with desktop publishing software like </a:t>
            </a:r>
            <a:endPar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endParaRPr>
          </a:p>
          <a:p>
            <a:pPr>
              <a:lnSpc>
                <a:spcPts val="1700"/>
              </a:lnSpc>
            </a:pPr>
            <a:endParaRPr lang="en-US" sz="1000" dirty="0">
              <a:solidFill>
                <a:schemeClr val="accent2"/>
              </a:solidFill>
              <a:latin typeface="Open Sans" panose="020B0606030504020204" pitchFamily="34" charset="0"/>
              <a:ea typeface="Open Sans" panose="020B0606030504020204" pitchFamily="34" charset="0"/>
              <a:cs typeface="Open Sans" panose="020B0606030504020204" pitchFamily="34" charset="0"/>
              <a:sym typeface="Montserrat-Regular" charset="0"/>
            </a:endParaRPr>
          </a:p>
          <a:p>
            <a:pPr>
              <a:lnSpc>
                <a:spcPts val="1700"/>
              </a:lnSpc>
            </a:pPr>
            <a:r>
              <a:rPr lang="en-US" sz="1000" dirty="0">
                <a:solidFill>
                  <a:schemeClr val="accent2"/>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lorem to reliability. By using simple alignments are This letterhead design is meant to</a:t>
            </a:r>
          </a:p>
        </p:txBody>
      </p:sp>
      <p:sp>
        <p:nvSpPr>
          <p:cNvPr id="96" name="Rectangle 95">
            <a:extLst>
              <a:ext uri="{FF2B5EF4-FFF2-40B4-BE49-F238E27FC236}">
                <a16:creationId xmlns:a16="http://schemas.microsoft.com/office/drawing/2014/main" id="{128D9F78-A4C3-49B8-A94A-D9380838CB7E}"/>
              </a:ext>
            </a:extLst>
          </p:cNvPr>
          <p:cNvSpPr/>
          <p:nvPr/>
        </p:nvSpPr>
        <p:spPr>
          <a:xfrm>
            <a:off x="1834696" y="1"/>
            <a:ext cx="102393" cy="12192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Freeform 5">
            <a:extLst>
              <a:ext uri="{FF2B5EF4-FFF2-40B4-BE49-F238E27FC236}">
                <a16:creationId xmlns:a16="http://schemas.microsoft.com/office/drawing/2014/main" id="{6CF957C7-53B5-4AA8-A670-79ADD8296A42}"/>
              </a:ext>
            </a:extLst>
          </p:cNvPr>
          <p:cNvSpPr>
            <a:spLocks/>
          </p:cNvSpPr>
          <p:nvPr/>
        </p:nvSpPr>
        <p:spPr bwMode="auto">
          <a:xfrm rot="10800000">
            <a:off x="1834696" y="6408420"/>
            <a:ext cx="4886646" cy="449580"/>
          </a:xfrm>
          <a:custGeom>
            <a:avLst/>
            <a:gdLst>
              <a:gd name="T0" fmla="*/ 0 w 443"/>
              <a:gd name="T1" fmla="*/ 64 h 86"/>
              <a:gd name="T2" fmla="*/ 22 w 443"/>
              <a:gd name="T3" fmla="*/ 86 h 86"/>
              <a:gd name="T4" fmla="*/ 421 w 443"/>
              <a:gd name="T5" fmla="*/ 86 h 86"/>
              <a:gd name="T6" fmla="*/ 443 w 443"/>
              <a:gd name="T7" fmla="*/ 64 h 86"/>
              <a:gd name="T8" fmla="*/ 443 w 443"/>
              <a:gd name="T9" fmla="*/ 0 h 86"/>
              <a:gd name="T10" fmla="*/ 0 w 443"/>
              <a:gd name="T11" fmla="*/ 0 h 86"/>
              <a:gd name="T12" fmla="*/ 0 w 443"/>
              <a:gd name="T13" fmla="*/ 64 h 86"/>
            </a:gdLst>
            <a:ahLst/>
            <a:cxnLst>
              <a:cxn ang="0">
                <a:pos x="T0" y="T1"/>
              </a:cxn>
              <a:cxn ang="0">
                <a:pos x="T2" y="T3"/>
              </a:cxn>
              <a:cxn ang="0">
                <a:pos x="T4" y="T5"/>
              </a:cxn>
              <a:cxn ang="0">
                <a:pos x="T6" y="T7"/>
              </a:cxn>
              <a:cxn ang="0">
                <a:pos x="T8" y="T9"/>
              </a:cxn>
              <a:cxn ang="0">
                <a:pos x="T10" y="T11"/>
              </a:cxn>
              <a:cxn ang="0">
                <a:pos x="T12" y="T13"/>
              </a:cxn>
            </a:cxnLst>
            <a:rect l="0" t="0" r="r" b="b"/>
            <a:pathLst>
              <a:path w="443" h="86">
                <a:moveTo>
                  <a:pt x="0" y="64"/>
                </a:moveTo>
                <a:cubicBezTo>
                  <a:pt x="0" y="76"/>
                  <a:pt x="10" y="86"/>
                  <a:pt x="22" y="86"/>
                </a:cubicBezTo>
                <a:cubicBezTo>
                  <a:pt x="421" y="86"/>
                  <a:pt x="421" y="86"/>
                  <a:pt x="421" y="86"/>
                </a:cubicBezTo>
                <a:cubicBezTo>
                  <a:pt x="433" y="86"/>
                  <a:pt x="443" y="76"/>
                  <a:pt x="443" y="64"/>
                </a:cubicBezTo>
                <a:cubicBezTo>
                  <a:pt x="443" y="0"/>
                  <a:pt x="443" y="0"/>
                  <a:pt x="443" y="0"/>
                </a:cubicBezTo>
                <a:cubicBezTo>
                  <a:pt x="0" y="0"/>
                  <a:pt x="0" y="0"/>
                  <a:pt x="0" y="0"/>
                </a:cubicBezTo>
                <a:lnTo>
                  <a:pt x="0" y="64"/>
                </a:lnTo>
                <a:close/>
              </a:path>
            </a:pathLst>
          </a:custGeom>
          <a:solidFill>
            <a:schemeClr val="tx2"/>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3" name="Picture Placeholder 2">
            <a:extLst>
              <a:ext uri="{FF2B5EF4-FFF2-40B4-BE49-F238E27FC236}">
                <a16:creationId xmlns:a16="http://schemas.microsoft.com/office/drawing/2014/main" id="{8EDB226D-F638-49D6-B3FA-A54D1895DA9F}"/>
              </a:ext>
            </a:extLst>
          </p:cNvPr>
          <p:cNvSpPr>
            <a:spLocks noGrp="1"/>
          </p:cNvSpPr>
          <p:nvPr>
            <p:ph type="pic" sz="quarter" idx="13"/>
          </p:nvPr>
        </p:nvSpPr>
        <p:spPr/>
      </p:sp>
    </p:spTree>
    <p:extLst>
      <p:ext uri="{BB962C8B-B14F-4D97-AF65-F5344CB8AC3E}">
        <p14:creationId xmlns:p14="http://schemas.microsoft.com/office/powerpoint/2010/main" val="3914014093"/>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eelOff"/>
      </p:transition>
    </mc:Choice>
    <mc:Fallback>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 name="Rectangle 85">
            <a:extLst>
              <a:ext uri="{FF2B5EF4-FFF2-40B4-BE49-F238E27FC236}">
                <a16:creationId xmlns:a16="http://schemas.microsoft.com/office/drawing/2014/main" id="{A7833141-CD2B-44C0-B751-266EA67A0311}"/>
              </a:ext>
            </a:extLst>
          </p:cNvPr>
          <p:cNvSpPr/>
          <p:nvPr/>
        </p:nvSpPr>
        <p:spPr>
          <a:xfrm>
            <a:off x="-9524" y="0"/>
            <a:ext cx="12201524" cy="17269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8" name="Freeform: Shape 77">
            <a:extLst>
              <a:ext uri="{FF2B5EF4-FFF2-40B4-BE49-F238E27FC236}">
                <a16:creationId xmlns:a16="http://schemas.microsoft.com/office/drawing/2014/main" id="{278C5AA6-6C8D-4BEC-95A3-816F7F6474D1}"/>
              </a:ext>
            </a:extLst>
          </p:cNvPr>
          <p:cNvSpPr/>
          <p:nvPr/>
        </p:nvSpPr>
        <p:spPr>
          <a:xfrm rot="6331228">
            <a:off x="-76192" y="589997"/>
            <a:ext cx="518" cy="137699"/>
          </a:xfrm>
          <a:custGeom>
            <a:avLst/>
            <a:gdLst>
              <a:gd name="connsiteX0" fmla="*/ 516 w 518"/>
              <a:gd name="connsiteY0" fmla="*/ 137699 h 137699"/>
              <a:gd name="connsiteX1" fmla="*/ 0 w 518"/>
              <a:gd name="connsiteY1" fmla="*/ 0 h 137699"/>
              <a:gd name="connsiteX2" fmla="*/ 2 w 518"/>
              <a:gd name="connsiteY2" fmla="*/ 0 h 137699"/>
              <a:gd name="connsiteX3" fmla="*/ 518 w 518"/>
              <a:gd name="connsiteY3" fmla="*/ 137699 h 137699"/>
              <a:gd name="connsiteX4" fmla="*/ 516 w 518"/>
              <a:gd name="connsiteY4" fmla="*/ 137699 h 13769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518" h="137699">
                <a:moveTo>
                  <a:pt x="516" y="137699"/>
                </a:moveTo>
                <a:lnTo>
                  <a:pt x="0" y="0"/>
                </a:lnTo>
                <a:lnTo>
                  <a:pt x="2" y="0"/>
                </a:lnTo>
                <a:lnTo>
                  <a:pt x="518" y="137699"/>
                </a:lnTo>
                <a:lnTo>
                  <a:pt x="516" y="137699"/>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Shape 73">
            <a:extLst>
              <a:ext uri="{FF2B5EF4-FFF2-40B4-BE49-F238E27FC236}">
                <a16:creationId xmlns:a16="http://schemas.microsoft.com/office/drawing/2014/main" id="{F9CC4488-5ED7-4B16-BC1D-F9BA4B6F7177}"/>
              </a:ext>
            </a:extLst>
          </p:cNvPr>
          <p:cNvSpPr/>
          <p:nvPr/>
        </p:nvSpPr>
        <p:spPr>
          <a:xfrm rot="6331228">
            <a:off x="7256106" y="-2501269"/>
            <a:ext cx="1645340" cy="8994704"/>
          </a:xfrm>
          <a:custGeom>
            <a:avLst/>
            <a:gdLst>
              <a:gd name="connsiteX0" fmla="*/ 2 w 1645340"/>
              <a:gd name="connsiteY0" fmla="*/ 8994704 h 8994704"/>
              <a:gd name="connsiteX1" fmla="*/ 0 w 1645340"/>
              <a:gd name="connsiteY1" fmla="*/ 8994699 h 8994704"/>
              <a:gd name="connsiteX2" fmla="*/ 1645337 w 1645340"/>
              <a:gd name="connsiteY2" fmla="*/ 1 h 8994704"/>
              <a:gd name="connsiteX3" fmla="*/ 1645340 w 1645340"/>
              <a:gd name="connsiteY3" fmla="*/ 0 h 8994704"/>
              <a:gd name="connsiteX4" fmla="*/ 2 w 1645340"/>
              <a:gd name="connsiteY4" fmla="*/ 8994704 h 89947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45340" h="8994704">
                <a:moveTo>
                  <a:pt x="2" y="8994704"/>
                </a:moveTo>
                <a:lnTo>
                  <a:pt x="0" y="8994699"/>
                </a:lnTo>
                <a:lnTo>
                  <a:pt x="1645337" y="1"/>
                </a:lnTo>
                <a:lnTo>
                  <a:pt x="1645340" y="0"/>
                </a:lnTo>
                <a:lnTo>
                  <a:pt x="2" y="8994704"/>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Shape 70">
            <a:extLst>
              <a:ext uri="{FF2B5EF4-FFF2-40B4-BE49-F238E27FC236}">
                <a16:creationId xmlns:a16="http://schemas.microsoft.com/office/drawing/2014/main" id="{420D9440-C561-43A1-82C3-B750B19A7B0C}"/>
              </a:ext>
            </a:extLst>
          </p:cNvPr>
          <p:cNvSpPr/>
          <p:nvPr/>
        </p:nvSpPr>
        <p:spPr>
          <a:xfrm rot="6331228">
            <a:off x="3179787" y="-1837889"/>
            <a:ext cx="106627" cy="6701074"/>
          </a:xfrm>
          <a:custGeom>
            <a:avLst/>
            <a:gdLst>
              <a:gd name="connsiteX0" fmla="*/ 106624 w 106627"/>
              <a:gd name="connsiteY0" fmla="*/ 6701074 h 6701074"/>
              <a:gd name="connsiteX1" fmla="*/ 0 w 106627"/>
              <a:gd name="connsiteY1" fmla="*/ 0 h 6701074"/>
              <a:gd name="connsiteX2" fmla="*/ 3 w 106627"/>
              <a:gd name="connsiteY2" fmla="*/ 3 h 6701074"/>
              <a:gd name="connsiteX3" fmla="*/ 106627 w 106627"/>
              <a:gd name="connsiteY3" fmla="*/ 6701074 h 6701074"/>
              <a:gd name="connsiteX4" fmla="*/ 106624 w 106627"/>
              <a:gd name="connsiteY4" fmla="*/ 6701074 h 67010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6627" h="6701074">
                <a:moveTo>
                  <a:pt x="106624" y="6701074"/>
                </a:moveTo>
                <a:lnTo>
                  <a:pt x="0" y="0"/>
                </a:lnTo>
                <a:lnTo>
                  <a:pt x="3" y="3"/>
                </a:lnTo>
                <a:lnTo>
                  <a:pt x="106627" y="6701074"/>
                </a:lnTo>
                <a:lnTo>
                  <a:pt x="106624" y="6701074"/>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Shape 69">
            <a:extLst>
              <a:ext uri="{FF2B5EF4-FFF2-40B4-BE49-F238E27FC236}">
                <a16:creationId xmlns:a16="http://schemas.microsoft.com/office/drawing/2014/main" id="{D4FC54E6-65B3-459E-8E3A-5396D6BA446B}"/>
              </a:ext>
            </a:extLst>
          </p:cNvPr>
          <p:cNvSpPr/>
          <p:nvPr/>
        </p:nvSpPr>
        <p:spPr>
          <a:xfrm rot="6331228">
            <a:off x="3138331" y="-1734464"/>
            <a:ext cx="24583" cy="6552661"/>
          </a:xfrm>
          <a:custGeom>
            <a:avLst/>
            <a:gdLst>
              <a:gd name="connsiteX0" fmla="*/ 24581 w 24583"/>
              <a:gd name="connsiteY0" fmla="*/ 6552661 h 6552661"/>
              <a:gd name="connsiteX1" fmla="*/ 0 w 24583"/>
              <a:gd name="connsiteY1" fmla="*/ 0 h 6552661"/>
              <a:gd name="connsiteX2" fmla="*/ 2 w 24583"/>
              <a:gd name="connsiteY2" fmla="*/ 3 h 6552661"/>
              <a:gd name="connsiteX3" fmla="*/ 24583 w 24583"/>
              <a:gd name="connsiteY3" fmla="*/ 6552661 h 6552661"/>
              <a:gd name="connsiteX4" fmla="*/ 24581 w 24583"/>
              <a:gd name="connsiteY4" fmla="*/ 6552661 h 655266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583" h="6552661">
                <a:moveTo>
                  <a:pt x="24581" y="6552661"/>
                </a:moveTo>
                <a:lnTo>
                  <a:pt x="0" y="0"/>
                </a:lnTo>
                <a:lnTo>
                  <a:pt x="2" y="3"/>
                </a:lnTo>
                <a:lnTo>
                  <a:pt x="24583" y="6552661"/>
                </a:lnTo>
                <a:lnTo>
                  <a:pt x="24581" y="6552661"/>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3" name="Rectangle 9">
            <a:extLst>
              <a:ext uri="{FF2B5EF4-FFF2-40B4-BE49-F238E27FC236}">
                <a16:creationId xmlns:a16="http://schemas.microsoft.com/office/drawing/2014/main" id="{EB8E0C35-7FB5-4B08-A166-0CDC33F5A689}"/>
              </a:ext>
            </a:extLst>
          </p:cNvPr>
          <p:cNvSpPr>
            <a:spLocks/>
          </p:cNvSpPr>
          <p:nvPr/>
        </p:nvSpPr>
        <p:spPr bwMode="auto">
          <a:xfrm>
            <a:off x="1583249" y="4883664"/>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professionalism and lorem</a:t>
            </a:r>
          </a:p>
        </p:txBody>
      </p:sp>
      <p:sp>
        <p:nvSpPr>
          <p:cNvPr id="126" name="TextBox 125">
            <a:extLst>
              <a:ext uri="{FF2B5EF4-FFF2-40B4-BE49-F238E27FC236}">
                <a16:creationId xmlns:a16="http://schemas.microsoft.com/office/drawing/2014/main" id="{A87A6115-6A2A-4DEA-851A-5CAF8CC0F2F3}"/>
              </a:ext>
            </a:extLst>
          </p:cNvPr>
          <p:cNvSpPr txBox="1"/>
          <p:nvPr/>
        </p:nvSpPr>
        <p:spPr>
          <a:xfrm>
            <a:off x="1656847" y="4389816"/>
            <a:ext cx="1865722" cy="502702"/>
          </a:xfrm>
          <a:prstGeom prst="rect">
            <a:avLst/>
          </a:prstGeom>
          <a:noFill/>
        </p:spPr>
        <p:txBody>
          <a:bodyPr wrap="square" rtlCol="0">
            <a:spAutoFit/>
          </a:bodyPr>
          <a:lstStyle/>
          <a:p>
            <a:pPr algn="ctr">
              <a:lnSpc>
                <a:spcPts val="1600"/>
              </a:lnSpc>
            </a:pPr>
            <a:r>
              <a:rPr lang="en-US" b="1" dirty="0" err="1">
                <a:solidFill>
                  <a:schemeClr val="accent4"/>
                </a:solidFill>
                <a:latin typeface="Open Sans" panose="020B0606030504020204" pitchFamily="34" charset="0"/>
                <a:ea typeface="Open Sans" panose="020B0606030504020204" pitchFamily="34" charset="0"/>
                <a:cs typeface="Open Sans" panose="020B0606030504020204" pitchFamily="34" charset="0"/>
              </a:rPr>
              <a:t>Sakawi</a:t>
            </a:r>
            <a:r>
              <a:rPr lang="en-US"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 Beda</a:t>
            </a:r>
          </a:p>
          <a:p>
            <a:pPr algn="ctr">
              <a:lnSpc>
                <a:spcPts val="1600"/>
              </a:lnSpc>
            </a:pPr>
            <a:r>
              <a:rPr lang="en-US" sz="1000" dirty="0">
                <a:latin typeface="Open Sans" panose="020B0606030504020204" pitchFamily="34" charset="0"/>
                <a:ea typeface="Open Sans" panose="020B0606030504020204" pitchFamily="34" charset="0"/>
                <a:cs typeface="Open Sans" panose="020B0606030504020204" pitchFamily="34" charset="0"/>
              </a:rPr>
              <a:t>Post Title Text</a:t>
            </a:r>
          </a:p>
        </p:txBody>
      </p:sp>
      <p:grpSp>
        <p:nvGrpSpPr>
          <p:cNvPr id="131" name="Group 130">
            <a:extLst>
              <a:ext uri="{FF2B5EF4-FFF2-40B4-BE49-F238E27FC236}">
                <a16:creationId xmlns:a16="http://schemas.microsoft.com/office/drawing/2014/main" id="{BC6FA354-F118-4FF1-A253-A8BF9D88F5F3}"/>
              </a:ext>
            </a:extLst>
          </p:cNvPr>
          <p:cNvGrpSpPr/>
          <p:nvPr/>
        </p:nvGrpSpPr>
        <p:grpSpPr>
          <a:xfrm>
            <a:off x="2186749" y="5310025"/>
            <a:ext cx="805918" cy="257084"/>
            <a:chOff x="4052943" y="5412792"/>
            <a:chExt cx="958829" cy="305862"/>
          </a:xfrm>
        </p:grpSpPr>
        <p:grpSp>
          <p:nvGrpSpPr>
            <p:cNvPr id="133" name="Group 132">
              <a:extLst>
                <a:ext uri="{FF2B5EF4-FFF2-40B4-BE49-F238E27FC236}">
                  <a16:creationId xmlns:a16="http://schemas.microsoft.com/office/drawing/2014/main" id="{20AF83A8-FFCF-4585-91BA-58C9108AD147}"/>
                </a:ext>
              </a:extLst>
            </p:cNvPr>
            <p:cNvGrpSpPr/>
            <p:nvPr/>
          </p:nvGrpSpPr>
          <p:grpSpPr>
            <a:xfrm>
              <a:off x="4052943" y="5412793"/>
              <a:ext cx="305861" cy="305861"/>
              <a:chOff x="1324575" y="5760204"/>
              <a:chExt cx="305861" cy="305861"/>
            </a:xfrm>
          </p:grpSpPr>
          <p:sp>
            <p:nvSpPr>
              <p:cNvPr id="141" name="Oval 140">
                <a:extLst>
                  <a:ext uri="{FF2B5EF4-FFF2-40B4-BE49-F238E27FC236}">
                    <a16:creationId xmlns:a16="http://schemas.microsoft.com/office/drawing/2014/main" id="{8C96A512-AAA6-4D1A-B917-5B186E58D232}"/>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AutoShape 1">
                <a:extLst>
                  <a:ext uri="{FF2B5EF4-FFF2-40B4-BE49-F238E27FC236}">
                    <a16:creationId xmlns:a16="http://schemas.microsoft.com/office/drawing/2014/main" id="{4A1587C3-19EF-475F-99C9-DAA31D4053AC}"/>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35" name="Group 134">
              <a:extLst>
                <a:ext uri="{FF2B5EF4-FFF2-40B4-BE49-F238E27FC236}">
                  <a16:creationId xmlns:a16="http://schemas.microsoft.com/office/drawing/2014/main" id="{90C82CF9-3285-4775-8167-E7746E3A85CA}"/>
                </a:ext>
              </a:extLst>
            </p:cNvPr>
            <p:cNvGrpSpPr/>
            <p:nvPr/>
          </p:nvGrpSpPr>
          <p:grpSpPr>
            <a:xfrm>
              <a:off x="4379427" y="5412793"/>
              <a:ext cx="305861" cy="305861"/>
              <a:chOff x="1684215" y="5760204"/>
              <a:chExt cx="305861" cy="305861"/>
            </a:xfrm>
          </p:grpSpPr>
          <p:sp>
            <p:nvSpPr>
              <p:cNvPr id="139" name="Oval 138">
                <a:extLst>
                  <a:ext uri="{FF2B5EF4-FFF2-40B4-BE49-F238E27FC236}">
                    <a16:creationId xmlns:a16="http://schemas.microsoft.com/office/drawing/2014/main" id="{D2F7358D-F5ED-49D4-AD4D-A5CF048A0BFE}"/>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0" name="AutoShape 21">
                <a:extLst>
                  <a:ext uri="{FF2B5EF4-FFF2-40B4-BE49-F238E27FC236}">
                    <a16:creationId xmlns:a16="http://schemas.microsoft.com/office/drawing/2014/main" id="{B360FDAD-3BAD-4C92-B4A0-D7FAB32247EB}"/>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36" name="Group 135">
              <a:extLst>
                <a:ext uri="{FF2B5EF4-FFF2-40B4-BE49-F238E27FC236}">
                  <a16:creationId xmlns:a16="http://schemas.microsoft.com/office/drawing/2014/main" id="{5EB271A3-5882-4699-9333-D584DB911191}"/>
                </a:ext>
              </a:extLst>
            </p:cNvPr>
            <p:cNvGrpSpPr/>
            <p:nvPr/>
          </p:nvGrpSpPr>
          <p:grpSpPr>
            <a:xfrm>
              <a:off x="4705911" y="5412792"/>
              <a:ext cx="305861" cy="305861"/>
              <a:chOff x="2177216" y="5760204"/>
              <a:chExt cx="305861" cy="305861"/>
            </a:xfrm>
          </p:grpSpPr>
          <p:sp>
            <p:nvSpPr>
              <p:cNvPr id="137" name="Oval 136">
                <a:extLst>
                  <a:ext uri="{FF2B5EF4-FFF2-40B4-BE49-F238E27FC236}">
                    <a16:creationId xmlns:a16="http://schemas.microsoft.com/office/drawing/2014/main" id="{98193BE1-A500-422F-939A-BC7B765DB0D7}"/>
                  </a:ext>
                </a:extLst>
              </p:cNvPr>
              <p:cNvSpPr/>
              <p:nvPr/>
            </p:nvSpPr>
            <p:spPr>
              <a:xfrm>
                <a:off x="2177216" y="5760204"/>
                <a:ext cx="305861" cy="305861"/>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138" name="AutoShape 18">
                <a:extLst>
                  <a:ext uri="{FF2B5EF4-FFF2-40B4-BE49-F238E27FC236}">
                    <a16:creationId xmlns:a16="http://schemas.microsoft.com/office/drawing/2014/main" id="{D47FD008-0473-4189-BF8C-3B1558A56846}"/>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144" name="Rectangle 9">
            <a:extLst>
              <a:ext uri="{FF2B5EF4-FFF2-40B4-BE49-F238E27FC236}">
                <a16:creationId xmlns:a16="http://schemas.microsoft.com/office/drawing/2014/main" id="{8A11DD98-0DBD-4994-BCD6-6ED4F0FA7384}"/>
              </a:ext>
            </a:extLst>
          </p:cNvPr>
          <p:cNvSpPr>
            <a:spLocks/>
          </p:cNvSpPr>
          <p:nvPr/>
        </p:nvSpPr>
        <p:spPr bwMode="auto">
          <a:xfrm>
            <a:off x="5082059" y="4883664"/>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professionalism and lorem</a:t>
            </a:r>
          </a:p>
        </p:txBody>
      </p:sp>
      <p:sp>
        <p:nvSpPr>
          <p:cNvPr id="145" name="TextBox 144">
            <a:extLst>
              <a:ext uri="{FF2B5EF4-FFF2-40B4-BE49-F238E27FC236}">
                <a16:creationId xmlns:a16="http://schemas.microsoft.com/office/drawing/2014/main" id="{2630303F-C5B7-48C6-95BE-9E9C1467E774}"/>
              </a:ext>
            </a:extLst>
          </p:cNvPr>
          <p:cNvSpPr txBox="1"/>
          <p:nvPr/>
        </p:nvSpPr>
        <p:spPr>
          <a:xfrm>
            <a:off x="5155657" y="4389816"/>
            <a:ext cx="1865722" cy="502702"/>
          </a:xfrm>
          <a:prstGeom prst="rect">
            <a:avLst/>
          </a:prstGeom>
          <a:noFill/>
        </p:spPr>
        <p:txBody>
          <a:bodyPr wrap="square" rtlCol="0">
            <a:spAutoFit/>
          </a:bodyPr>
          <a:lstStyle/>
          <a:p>
            <a:pPr algn="ctr">
              <a:lnSpc>
                <a:spcPts val="1600"/>
              </a:lnSpc>
            </a:pPr>
            <a:r>
              <a:rPr lang="en-US" b="1" dirty="0" err="1">
                <a:solidFill>
                  <a:schemeClr val="accent4"/>
                </a:solidFill>
                <a:latin typeface="Open Sans" panose="020B0606030504020204" pitchFamily="34" charset="0"/>
                <a:ea typeface="Open Sans" panose="020B0606030504020204" pitchFamily="34" charset="0"/>
                <a:cs typeface="Open Sans" panose="020B0606030504020204" pitchFamily="34" charset="0"/>
              </a:rPr>
              <a:t>Sakawi</a:t>
            </a:r>
            <a:r>
              <a:rPr lang="en-US"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 Beda</a:t>
            </a:r>
          </a:p>
          <a:p>
            <a:pPr algn="ctr">
              <a:lnSpc>
                <a:spcPts val="1600"/>
              </a:lnSpc>
            </a:pPr>
            <a:r>
              <a:rPr lang="en-US" sz="1000" dirty="0">
                <a:latin typeface="Open Sans" panose="020B0606030504020204" pitchFamily="34" charset="0"/>
                <a:ea typeface="Open Sans" panose="020B0606030504020204" pitchFamily="34" charset="0"/>
                <a:cs typeface="Open Sans" panose="020B0606030504020204" pitchFamily="34" charset="0"/>
              </a:rPr>
              <a:t>Post Title Text</a:t>
            </a:r>
          </a:p>
        </p:txBody>
      </p:sp>
      <p:grpSp>
        <p:nvGrpSpPr>
          <p:cNvPr id="148" name="Group 147">
            <a:extLst>
              <a:ext uri="{FF2B5EF4-FFF2-40B4-BE49-F238E27FC236}">
                <a16:creationId xmlns:a16="http://schemas.microsoft.com/office/drawing/2014/main" id="{66D63FB4-F62F-43E1-ABD9-518673C73E02}"/>
              </a:ext>
            </a:extLst>
          </p:cNvPr>
          <p:cNvGrpSpPr/>
          <p:nvPr/>
        </p:nvGrpSpPr>
        <p:grpSpPr>
          <a:xfrm>
            <a:off x="5685559" y="5310025"/>
            <a:ext cx="805918" cy="257084"/>
            <a:chOff x="4052943" y="5412792"/>
            <a:chExt cx="958829" cy="305862"/>
          </a:xfrm>
        </p:grpSpPr>
        <p:grpSp>
          <p:nvGrpSpPr>
            <p:cNvPr id="149" name="Group 148">
              <a:extLst>
                <a:ext uri="{FF2B5EF4-FFF2-40B4-BE49-F238E27FC236}">
                  <a16:creationId xmlns:a16="http://schemas.microsoft.com/office/drawing/2014/main" id="{8E9C9820-173C-43E9-94BA-5477333663F5}"/>
                </a:ext>
              </a:extLst>
            </p:cNvPr>
            <p:cNvGrpSpPr/>
            <p:nvPr/>
          </p:nvGrpSpPr>
          <p:grpSpPr>
            <a:xfrm>
              <a:off x="4052943" y="5412793"/>
              <a:ext cx="305861" cy="305861"/>
              <a:chOff x="1324575" y="5760204"/>
              <a:chExt cx="305861" cy="305861"/>
            </a:xfrm>
          </p:grpSpPr>
          <p:sp>
            <p:nvSpPr>
              <p:cNvPr id="156" name="Oval 155">
                <a:extLst>
                  <a:ext uri="{FF2B5EF4-FFF2-40B4-BE49-F238E27FC236}">
                    <a16:creationId xmlns:a16="http://schemas.microsoft.com/office/drawing/2014/main" id="{E5565321-3776-4D1B-B87E-E0628A21FA78}"/>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7" name="AutoShape 1">
                <a:extLst>
                  <a:ext uri="{FF2B5EF4-FFF2-40B4-BE49-F238E27FC236}">
                    <a16:creationId xmlns:a16="http://schemas.microsoft.com/office/drawing/2014/main" id="{5AAC5A70-CE71-4BEF-8943-E9D308039F08}"/>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50" name="Group 149">
              <a:extLst>
                <a:ext uri="{FF2B5EF4-FFF2-40B4-BE49-F238E27FC236}">
                  <a16:creationId xmlns:a16="http://schemas.microsoft.com/office/drawing/2014/main" id="{87D24F1F-C0F4-49C4-8999-9388CAAD831A}"/>
                </a:ext>
              </a:extLst>
            </p:cNvPr>
            <p:cNvGrpSpPr/>
            <p:nvPr/>
          </p:nvGrpSpPr>
          <p:grpSpPr>
            <a:xfrm>
              <a:off x="4379427" y="5412793"/>
              <a:ext cx="305861" cy="305861"/>
              <a:chOff x="1684215" y="5760204"/>
              <a:chExt cx="305861" cy="305861"/>
            </a:xfrm>
          </p:grpSpPr>
          <p:sp>
            <p:nvSpPr>
              <p:cNvPr id="154" name="Oval 153">
                <a:extLst>
                  <a:ext uri="{FF2B5EF4-FFF2-40B4-BE49-F238E27FC236}">
                    <a16:creationId xmlns:a16="http://schemas.microsoft.com/office/drawing/2014/main" id="{6065D760-FEE7-45FD-AA3E-0EE5A00EB941}"/>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5" name="AutoShape 21">
                <a:extLst>
                  <a:ext uri="{FF2B5EF4-FFF2-40B4-BE49-F238E27FC236}">
                    <a16:creationId xmlns:a16="http://schemas.microsoft.com/office/drawing/2014/main" id="{91333B4F-36C1-47FB-84EC-E7DEBABAEA23}"/>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51" name="Group 150">
              <a:extLst>
                <a:ext uri="{FF2B5EF4-FFF2-40B4-BE49-F238E27FC236}">
                  <a16:creationId xmlns:a16="http://schemas.microsoft.com/office/drawing/2014/main" id="{B3F39F59-131A-43F1-8C04-35EC809DDF8A}"/>
                </a:ext>
              </a:extLst>
            </p:cNvPr>
            <p:cNvGrpSpPr/>
            <p:nvPr/>
          </p:nvGrpSpPr>
          <p:grpSpPr>
            <a:xfrm>
              <a:off x="4705911" y="5412792"/>
              <a:ext cx="305861" cy="305861"/>
              <a:chOff x="2177216" y="5760204"/>
              <a:chExt cx="305861" cy="305861"/>
            </a:xfrm>
          </p:grpSpPr>
          <p:sp>
            <p:nvSpPr>
              <p:cNvPr id="152" name="Oval 151">
                <a:extLst>
                  <a:ext uri="{FF2B5EF4-FFF2-40B4-BE49-F238E27FC236}">
                    <a16:creationId xmlns:a16="http://schemas.microsoft.com/office/drawing/2014/main" id="{1FDD1E93-5D92-4EC6-A87C-1E2D77B8B630}"/>
                  </a:ext>
                </a:extLst>
              </p:cNvPr>
              <p:cNvSpPr/>
              <p:nvPr/>
            </p:nvSpPr>
            <p:spPr>
              <a:xfrm>
                <a:off x="2177216" y="5760204"/>
                <a:ext cx="305861" cy="305861"/>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153" name="AutoShape 18">
                <a:extLst>
                  <a:ext uri="{FF2B5EF4-FFF2-40B4-BE49-F238E27FC236}">
                    <a16:creationId xmlns:a16="http://schemas.microsoft.com/office/drawing/2014/main" id="{385B9DBA-6E25-4E41-895A-3CBE510D428F}"/>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159" name="Rectangle 9">
            <a:extLst>
              <a:ext uri="{FF2B5EF4-FFF2-40B4-BE49-F238E27FC236}">
                <a16:creationId xmlns:a16="http://schemas.microsoft.com/office/drawing/2014/main" id="{A91C6B8C-29FB-42C5-96CF-8F714B2298EC}"/>
              </a:ext>
            </a:extLst>
          </p:cNvPr>
          <p:cNvSpPr>
            <a:spLocks/>
          </p:cNvSpPr>
          <p:nvPr/>
        </p:nvSpPr>
        <p:spPr bwMode="auto">
          <a:xfrm>
            <a:off x="8586308" y="4883664"/>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professionalism and lorem</a:t>
            </a:r>
          </a:p>
        </p:txBody>
      </p:sp>
      <p:sp>
        <p:nvSpPr>
          <p:cNvPr id="160" name="TextBox 159">
            <a:extLst>
              <a:ext uri="{FF2B5EF4-FFF2-40B4-BE49-F238E27FC236}">
                <a16:creationId xmlns:a16="http://schemas.microsoft.com/office/drawing/2014/main" id="{07016082-1077-4872-8EDE-5E2C3070C3EF}"/>
              </a:ext>
            </a:extLst>
          </p:cNvPr>
          <p:cNvSpPr txBox="1"/>
          <p:nvPr/>
        </p:nvSpPr>
        <p:spPr>
          <a:xfrm>
            <a:off x="8659906" y="4389816"/>
            <a:ext cx="1865722" cy="502702"/>
          </a:xfrm>
          <a:prstGeom prst="rect">
            <a:avLst/>
          </a:prstGeom>
          <a:noFill/>
        </p:spPr>
        <p:txBody>
          <a:bodyPr wrap="square" rtlCol="0">
            <a:spAutoFit/>
          </a:bodyPr>
          <a:lstStyle/>
          <a:p>
            <a:pPr algn="ctr">
              <a:lnSpc>
                <a:spcPts val="1600"/>
              </a:lnSpc>
            </a:pPr>
            <a:r>
              <a:rPr lang="en-US" b="1" dirty="0" err="1">
                <a:solidFill>
                  <a:schemeClr val="accent4"/>
                </a:solidFill>
                <a:latin typeface="Open Sans" panose="020B0606030504020204" pitchFamily="34" charset="0"/>
                <a:ea typeface="Open Sans" panose="020B0606030504020204" pitchFamily="34" charset="0"/>
                <a:cs typeface="Open Sans" panose="020B0606030504020204" pitchFamily="34" charset="0"/>
              </a:rPr>
              <a:t>Sakawi</a:t>
            </a:r>
            <a:r>
              <a:rPr lang="en-US"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 Beda</a:t>
            </a:r>
          </a:p>
          <a:p>
            <a:pPr algn="ctr">
              <a:lnSpc>
                <a:spcPts val="1600"/>
              </a:lnSpc>
            </a:pPr>
            <a:r>
              <a:rPr lang="en-US" sz="1000" dirty="0">
                <a:latin typeface="Open Sans" panose="020B0606030504020204" pitchFamily="34" charset="0"/>
                <a:ea typeface="Open Sans" panose="020B0606030504020204" pitchFamily="34" charset="0"/>
                <a:cs typeface="Open Sans" panose="020B0606030504020204" pitchFamily="34" charset="0"/>
              </a:rPr>
              <a:t>Post Title Text</a:t>
            </a:r>
          </a:p>
        </p:txBody>
      </p:sp>
      <p:grpSp>
        <p:nvGrpSpPr>
          <p:cNvPr id="162" name="Group 161">
            <a:extLst>
              <a:ext uri="{FF2B5EF4-FFF2-40B4-BE49-F238E27FC236}">
                <a16:creationId xmlns:a16="http://schemas.microsoft.com/office/drawing/2014/main" id="{7843F7EA-F582-44AC-9EA7-58821CFFF07B}"/>
              </a:ext>
            </a:extLst>
          </p:cNvPr>
          <p:cNvGrpSpPr/>
          <p:nvPr/>
        </p:nvGrpSpPr>
        <p:grpSpPr>
          <a:xfrm>
            <a:off x="9189808" y="5310025"/>
            <a:ext cx="805918" cy="257084"/>
            <a:chOff x="4052943" y="5412792"/>
            <a:chExt cx="958829" cy="305862"/>
          </a:xfrm>
        </p:grpSpPr>
        <p:grpSp>
          <p:nvGrpSpPr>
            <p:cNvPr id="163" name="Group 162">
              <a:extLst>
                <a:ext uri="{FF2B5EF4-FFF2-40B4-BE49-F238E27FC236}">
                  <a16:creationId xmlns:a16="http://schemas.microsoft.com/office/drawing/2014/main" id="{062B3EF2-97D8-4EB7-A5D9-1E79BB192D5F}"/>
                </a:ext>
              </a:extLst>
            </p:cNvPr>
            <p:cNvGrpSpPr/>
            <p:nvPr/>
          </p:nvGrpSpPr>
          <p:grpSpPr>
            <a:xfrm>
              <a:off x="4052943" y="5412793"/>
              <a:ext cx="305861" cy="305861"/>
              <a:chOff x="1324575" y="5760204"/>
              <a:chExt cx="305861" cy="305861"/>
            </a:xfrm>
          </p:grpSpPr>
          <p:sp>
            <p:nvSpPr>
              <p:cNvPr id="170" name="Oval 169">
                <a:extLst>
                  <a:ext uri="{FF2B5EF4-FFF2-40B4-BE49-F238E27FC236}">
                    <a16:creationId xmlns:a16="http://schemas.microsoft.com/office/drawing/2014/main" id="{DE9D2D2C-DEF3-4F2A-86AB-860D82A10EC1}"/>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1" name="AutoShape 1">
                <a:extLst>
                  <a:ext uri="{FF2B5EF4-FFF2-40B4-BE49-F238E27FC236}">
                    <a16:creationId xmlns:a16="http://schemas.microsoft.com/office/drawing/2014/main" id="{12609B6F-234B-4664-A03F-366B51AA213D}"/>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64" name="Group 163">
              <a:extLst>
                <a:ext uri="{FF2B5EF4-FFF2-40B4-BE49-F238E27FC236}">
                  <a16:creationId xmlns:a16="http://schemas.microsoft.com/office/drawing/2014/main" id="{A1AFAA7E-538A-4734-A3BA-FC3D9221D0F1}"/>
                </a:ext>
              </a:extLst>
            </p:cNvPr>
            <p:cNvGrpSpPr/>
            <p:nvPr/>
          </p:nvGrpSpPr>
          <p:grpSpPr>
            <a:xfrm>
              <a:off x="4379427" y="5412793"/>
              <a:ext cx="305861" cy="305861"/>
              <a:chOff x="1684215" y="5760204"/>
              <a:chExt cx="305861" cy="305861"/>
            </a:xfrm>
          </p:grpSpPr>
          <p:sp>
            <p:nvSpPr>
              <p:cNvPr id="168" name="Oval 167">
                <a:extLst>
                  <a:ext uri="{FF2B5EF4-FFF2-40B4-BE49-F238E27FC236}">
                    <a16:creationId xmlns:a16="http://schemas.microsoft.com/office/drawing/2014/main" id="{C9154765-BABA-4128-A180-000DDFC928D2}"/>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9" name="AutoShape 21">
                <a:extLst>
                  <a:ext uri="{FF2B5EF4-FFF2-40B4-BE49-F238E27FC236}">
                    <a16:creationId xmlns:a16="http://schemas.microsoft.com/office/drawing/2014/main" id="{91C836DC-EFBB-4C18-9289-97216A84AE83}"/>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65" name="Group 164">
              <a:extLst>
                <a:ext uri="{FF2B5EF4-FFF2-40B4-BE49-F238E27FC236}">
                  <a16:creationId xmlns:a16="http://schemas.microsoft.com/office/drawing/2014/main" id="{BEF946E0-42C4-4C82-BC3E-B3BE02717FF1}"/>
                </a:ext>
              </a:extLst>
            </p:cNvPr>
            <p:cNvGrpSpPr/>
            <p:nvPr/>
          </p:nvGrpSpPr>
          <p:grpSpPr>
            <a:xfrm>
              <a:off x="4705911" y="5412792"/>
              <a:ext cx="305861" cy="305861"/>
              <a:chOff x="2177216" y="5760204"/>
              <a:chExt cx="305861" cy="305861"/>
            </a:xfrm>
          </p:grpSpPr>
          <p:sp>
            <p:nvSpPr>
              <p:cNvPr id="166" name="Oval 165">
                <a:extLst>
                  <a:ext uri="{FF2B5EF4-FFF2-40B4-BE49-F238E27FC236}">
                    <a16:creationId xmlns:a16="http://schemas.microsoft.com/office/drawing/2014/main" id="{7BBADB3F-49CC-4568-BC33-41CABC54A5C6}"/>
                  </a:ext>
                </a:extLst>
              </p:cNvPr>
              <p:cNvSpPr/>
              <p:nvPr/>
            </p:nvSpPr>
            <p:spPr>
              <a:xfrm>
                <a:off x="2177216" y="5760204"/>
                <a:ext cx="305861" cy="305861"/>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167" name="AutoShape 18">
                <a:extLst>
                  <a:ext uri="{FF2B5EF4-FFF2-40B4-BE49-F238E27FC236}">
                    <a16:creationId xmlns:a16="http://schemas.microsoft.com/office/drawing/2014/main" id="{05B4D8A7-86EE-4353-A9BD-EE12C54AD941}"/>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15" name="Title 14">
            <a:extLst>
              <a:ext uri="{FF2B5EF4-FFF2-40B4-BE49-F238E27FC236}">
                <a16:creationId xmlns:a16="http://schemas.microsoft.com/office/drawing/2014/main" id="{6C29BCD5-B661-4482-B81C-A62A742E6188}"/>
              </a:ext>
            </a:extLst>
          </p:cNvPr>
          <p:cNvSpPr>
            <a:spLocks noGrp="1"/>
          </p:cNvSpPr>
          <p:nvPr>
            <p:ph type="title"/>
          </p:nvPr>
        </p:nvSpPr>
        <p:spPr/>
        <p:txBody>
          <a:bodyPr/>
          <a:lstStyle/>
          <a:p>
            <a:r>
              <a:rPr lang="en-US" dirty="0">
                <a:solidFill>
                  <a:schemeClr val="bg1"/>
                </a:solidFill>
              </a:rPr>
              <a:t>Our Team</a:t>
            </a:r>
          </a:p>
        </p:txBody>
      </p:sp>
      <p:sp>
        <p:nvSpPr>
          <p:cNvPr id="16" name="Text Placeholder 15">
            <a:extLst>
              <a:ext uri="{FF2B5EF4-FFF2-40B4-BE49-F238E27FC236}">
                <a16:creationId xmlns:a16="http://schemas.microsoft.com/office/drawing/2014/main" id="{565A96DC-B263-4AAA-8C26-BA806DED162E}"/>
              </a:ext>
            </a:extLst>
          </p:cNvPr>
          <p:cNvSpPr>
            <a:spLocks noGrp="1"/>
          </p:cNvSpPr>
          <p:nvPr>
            <p:ph type="body" sz="quarter" idx="12"/>
          </p:nvPr>
        </p:nvSpPr>
        <p:spPr/>
        <p:txBody>
          <a:bodyPr/>
          <a:lstStyle/>
          <a:p>
            <a:r>
              <a:rPr lang="en-US" dirty="0">
                <a:solidFill>
                  <a:schemeClr val="bg1"/>
                </a:solidFill>
              </a:rPr>
              <a:t>Lorem ipsum your dummy and text simple people location</a:t>
            </a:r>
          </a:p>
        </p:txBody>
      </p:sp>
      <p:sp>
        <p:nvSpPr>
          <p:cNvPr id="57" name="Slide Number Placeholder 11">
            <a:extLst>
              <a:ext uri="{FF2B5EF4-FFF2-40B4-BE49-F238E27FC236}">
                <a16:creationId xmlns:a16="http://schemas.microsoft.com/office/drawing/2014/main" id="{71B185D6-8ED7-445F-A90E-ABE60B15888E}"/>
              </a:ext>
            </a:extLst>
          </p:cNvPr>
          <p:cNvSpPr>
            <a:spLocks noGrp="1"/>
          </p:cNvSpPr>
          <p:nvPr>
            <p:ph type="sldNum" sz="quarter" idx="11"/>
          </p:nvPr>
        </p:nvSpPr>
        <p:spPr>
          <a:xfrm>
            <a:off x="10774364" y="5994344"/>
            <a:ext cx="579436" cy="579440"/>
          </a:xfrm>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4</a:t>
            </a:fld>
            <a:endParaRPr lang="en-US" dirty="0"/>
          </a:p>
        </p:txBody>
      </p:sp>
      <p:sp>
        <p:nvSpPr>
          <p:cNvPr id="3" name="Picture Placeholder 2">
            <a:extLst>
              <a:ext uri="{FF2B5EF4-FFF2-40B4-BE49-F238E27FC236}">
                <a16:creationId xmlns:a16="http://schemas.microsoft.com/office/drawing/2014/main" id="{66A9545C-17D3-4DD9-93A2-06FA805BA108}"/>
              </a:ext>
            </a:extLst>
          </p:cNvPr>
          <p:cNvSpPr>
            <a:spLocks noGrp="1"/>
          </p:cNvSpPr>
          <p:nvPr>
            <p:ph type="pic" sz="quarter" idx="13"/>
          </p:nvPr>
        </p:nvSpPr>
        <p:spPr/>
      </p:sp>
      <p:sp>
        <p:nvSpPr>
          <p:cNvPr id="5" name="Picture Placeholder 4">
            <a:extLst>
              <a:ext uri="{FF2B5EF4-FFF2-40B4-BE49-F238E27FC236}">
                <a16:creationId xmlns:a16="http://schemas.microsoft.com/office/drawing/2014/main" id="{43576D92-8219-424E-A15F-29072C0884BB}"/>
              </a:ext>
            </a:extLst>
          </p:cNvPr>
          <p:cNvSpPr>
            <a:spLocks noGrp="1"/>
          </p:cNvSpPr>
          <p:nvPr>
            <p:ph type="pic" sz="quarter" idx="14"/>
          </p:nvPr>
        </p:nvSpPr>
        <p:spPr/>
      </p:sp>
      <p:sp>
        <p:nvSpPr>
          <p:cNvPr id="7" name="Picture Placeholder 6">
            <a:extLst>
              <a:ext uri="{FF2B5EF4-FFF2-40B4-BE49-F238E27FC236}">
                <a16:creationId xmlns:a16="http://schemas.microsoft.com/office/drawing/2014/main" id="{673A0396-C3CA-4028-88A3-3794996F4118}"/>
              </a:ext>
            </a:extLst>
          </p:cNvPr>
          <p:cNvSpPr>
            <a:spLocks noGrp="1"/>
          </p:cNvSpPr>
          <p:nvPr>
            <p:ph type="pic" sz="quarter" idx="15"/>
          </p:nvPr>
        </p:nvSpPr>
        <p:spPr/>
      </p:sp>
    </p:spTree>
    <p:extLst>
      <p:ext uri="{BB962C8B-B14F-4D97-AF65-F5344CB8AC3E}">
        <p14:creationId xmlns:p14="http://schemas.microsoft.com/office/powerpoint/2010/main" val="681456321"/>
      </p:ext>
    </p:ext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 name="Freeform: Shape 77">
            <a:extLst>
              <a:ext uri="{FF2B5EF4-FFF2-40B4-BE49-F238E27FC236}">
                <a16:creationId xmlns:a16="http://schemas.microsoft.com/office/drawing/2014/main" id="{278C5AA6-6C8D-4BEC-95A3-816F7F6474D1}"/>
              </a:ext>
            </a:extLst>
          </p:cNvPr>
          <p:cNvSpPr/>
          <p:nvPr/>
        </p:nvSpPr>
        <p:spPr>
          <a:xfrm rot="6331228">
            <a:off x="-76192" y="589997"/>
            <a:ext cx="518" cy="137699"/>
          </a:xfrm>
          <a:custGeom>
            <a:avLst/>
            <a:gdLst>
              <a:gd name="connsiteX0" fmla="*/ 516 w 518"/>
              <a:gd name="connsiteY0" fmla="*/ 137699 h 137699"/>
              <a:gd name="connsiteX1" fmla="*/ 0 w 518"/>
              <a:gd name="connsiteY1" fmla="*/ 0 h 137699"/>
              <a:gd name="connsiteX2" fmla="*/ 2 w 518"/>
              <a:gd name="connsiteY2" fmla="*/ 0 h 137699"/>
              <a:gd name="connsiteX3" fmla="*/ 518 w 518"/>
              <a:gd name="connsiteY3" fmla="*/ 137699 h 137699"/>
              <a:gd name="connsiteX4" fmla="*/ 516 w 518"/>
              <a:gd name="connsiteY4" fmla="*/ 137699 h 13769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518" h="137699">
                <a:moveTo>
                  <a:pt x="516" y="137699"/>
                </a:moveTo>
                <a:lnTo>
                  <a:pt x="0" y="0"/>
                </a:lnTo>
                <a:lnTo>
                  <a:pt x="2" y="0"/>
                </a:lnTo>
                <a:lnTo>
                  <a:pt x="518" y="137699"/>
                </a:lnTo>
                <a:lnTo>
                  <a:pt x="516" y="137699"/>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Shape 73">
            <a:extLst>
              <a:ext uri="{FF2B5EF4-FFF2-40B4-BE49-F238E27FC236}">
                <a16:creationId xmlns:a16="http://schemas.microsoft.com/office/drawing/2014/main" id="{F9CC4488-5ED7-4B16-BC1D-F9BA4B6F7177}"/>
              </a:ext>
            </a:extLst>
          </p:cNvPr>
          <p:cNvSpPr/>
          <p:nvPr/>
        </p:nvSpPr>
        <p:spPr>
          <a:xfrm rot="6331228">
            <a:off x="7256106" y="-2501269"/>
            <a:ext cx="1645340" cy="8994704"/>
          </a:xfrm>
          <a:custGeom>
            <a:avLst/>
            <a:gdLst>
              <a:gd name="connsiteX0" fmla="*/ 2 w 1645340"/>
              <a:gd name="connsiteY0" fmla="*/ 8994704 h 8994704"/>
              <a:gd name="connsiteX1" fmla="*/ 0 w 1645340"/>
              <a:gd name="connsiteY1" fmla="*/ 8994699 h 8994704"/>
              <a:gd name="connsiteX2" fmla="*/ 1645337 w 1645340"/>
              <a:gd name="connsiteY2" fmla="*/ 1 h 8994704"/>
              <a:gd name="connsiteX3" fmla="*/ 1645340 w 1645340"/>
              <a:gd name="connsiteY3" fmla="*/ 0 h 8994704"/>
              <a:gd name="connsiteX4" fmla="*/ 2 w 1645340"/>
              <a:gd name="connsiteY4" fmla="*/ 8994704 h 89947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45340" h="8994704">
                <a:moveTo>
                  <a:pt x="2" y="8994704"/>
                </a:moveTo>
                <a:lnTo>
                  <a:pt x="0" y="8994699"/>
                </a:lnTo>
                <a:lnTo>
                  <a:pt x="1645337" y="1"/>
                </a:lnTo>
                <a:lnTo>
                  <a:pt x="1645340" y="0"/>
                </a:lnTo>
                <a:lnTo>
                  <a:pt x="2" y="8994704"/>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Shape 68">
            <a:extLst>
              <a:ext uri="{FF2B5EF4-FFF2-40B4-BE49-F238E27FC236}">
                <a16:creationId xmlns:a16="http://schemas.microsoft.com/office/drawing/2014/main" id="{FAE8900E-5E8C-44BD-96A2-BCD53D0C0423}"/>
              </a:ext>
            </a:extLst>
          </p:cNvPr>
          <p:cNvSpPr/>
          <p:nvPr/>
        </p:nvSpPr>
        <p:spPr>
          <a:xfrm>
            <a:off x="1725212" y="2055953"/>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Freeform: Shape 71">
            <a:extLst>
              <a:ext uri="{FF2B5EF4-FFF2-40B4-BE49-F238E27FC236}">
                <a16:creationId xmlns:a16="http://schemas.microsoft.com/office/drawing/2014/main" id="{020765A8-0B31-4219-B11C-0551D455ABDF}"/>
              </a:ext>
            </a:extLst>
          </p:cNvPr>
          <p:cNvSpPr/>
          <p:nvPr/>
        </p:nvSpPr>
        <p:spPr>
          <a:xfrm>
            <a:off x="5229458" y="2055952"/>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Shape 72">
            <a:extLst>
              <a:ext uri="{FF2B5EF4-FFF2-40B4-BE49-F238E27FC236}">
                <a16:creationId xmlns:a16="http://schemas.microsoft.com/office/drawing/2014/main" id="{43101E10-7D7B-4433-A29E-E4FA469AB0C4}"/>
              </a:ext>
            </a:extLst>
          </p:cNvPr>
          <p:cNvSpPr/>
          <p:nvPr/>
        </p:nvSpPr>
        <p:spPr>
          <a:xfrm>
            <a:off x="8733706" y="2055952"/>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Shape 70">
            <a:extLst>
              <a:ext uri="{FF2B5EF4-FFF2-40B4-BE49-F238E27FC236}">
                <a16:creationId xmlns:a16="http://schemas.microsoft.com/office/drawing/2014/main" id="{420D9440-C561-43A1-82C3-B750B19A7B0C}"/>
              </a:ext>
            </a:extLst>
          </p:cNvPr>
          <p:cNvSpPr/>
          <p:nvPr/>
        </p:nvSpPr>
        <p:spPr>
          <a:xfrm rot="6331228">
            <a:off x="3179787" y="-1837889"/>
            <a:ext cx="106627" cy="6701074"/>
          </a:xfrm>
          <a:custGeom>
            <a:avLst/>
            <a:gdLst>
              <a:gd name="connsiteX0" fmla="*/ 106624 w 106627"/>
              <a:gd name="connsiteY0" fmla="*/ 6701074 h 6701074"/>
              <a:gd name="connsiteX1" fmla="*/ 0 w 106627"/>
              <a:gd name="connsiteY1" fmla="*/ 0 h 6701074"/>
              <a:gd name="connsiteX2" fmla="*/ 3 w 106627"/>
              <a:gd name="connsiteY2" fmla="*/ 3 h 6701074"/>
              <a:gd name="connsiteX3" fmla="*/ 106627 w 106627"/>
              <a:gd name="connsiteY3" fmla="*/ 6701074 h 6701074"/>
              <a:gd name="connsiteX4" fmla="*/ 106624 w 106627"/>
              <a:gd name="connsiteY4" fmla="*/ 6701074 h 67010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6627" h="6701074">
                <a:moveTo>
                  <a:pt x="106624" y="6701074"/>
                </a:moveTo>
                <a:lnTo>
                  <a:pt x="0" y="0"/>
                </a:lnTo>
                <a:lnTo>
                  <a:pt x="3" y="3"/>
                </a:lnTo>
                <a:lnTo>
                  <a:pt x="106627" y="6701074"/>
                </a:lnTo>
                <a:lnTo>
                  <a:pt x="106624" y="6701074"/>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Shape 69">
            <a:extLst>
              <a:ext uri="{FF2B5EF4-FFF2-40B4-BE49-F238E27FC236}">
                <a16:creationId xmlns:a16="http://schemas.microsoft.com/office/drawing/2014/main" id="{D4FC54E6-65B3-459E-8E3A-5396D6BA446B}"/>
              </a:ext>
            </a:extLst>
          </p:cNvPr>
          <p:cNvSpPr/>
          <p:nvPr/>
        </p:nvSpPr>
        <p:spPr>
          <a:xfrm rot="6331228">
            <a:off x="3138331" y="-1734464"/>
            <a:ext cx="24583" cy="6552661"/>
          </a:xfrm>
          <a:custGeom>
            <a:avLst/>
            <a:gdLst>
              <a:gd name="connsiteX0" fmla="*/ 24581 w 24583"/>
              <a:gd name="connsiteY0" fmla="*/ 6552661 h 6552661"/>
              <a:gd name="connsiteX1" fmla="*/ 0 w 24583"/>
              <a:gd name="connsiteY1" fmla="*/ 0 h 6552661"/>
              <a:gd name="connsiteX2" fmla="*/ 2 w 24583"/>
              <a:gd name="connsiteY2" fmla="*/ 3 h 6552661"/>
              <a:gd name="connsiteX3" fmla="*/ 24583 w 24583"/>
              <a:gd name="connsiteY3" fmla="*/ 6552661 h 6552661"/>
              <a:gd name="connsiteX4" fmla="*/ 24581 w 24583"/>
              <a:gd name="connsiteY4" fmla="*/ 6552661 h 655266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583" h="6552661">
                <a:moveTo>
                  <a:pt x="24581" y="6552661"/>
                </a:moveTo>
                <a:lnTo>
                  <a:pt x="0" y="0"/>
                </a:lnTo>
                <a:lnTo>
                  <a:pt x="2" y="3"/>
                </a:lnTo>
                <a:lnTo>
                  <a:pt x="24583" y="6552661"/>
                </a:lnTo>
                <a:lnTo>
                  <a:pt x="24581" y="6552661"/>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Title 14">
            <a:extLst>
              <a:ext uri="{FF2B5EF4-FFF2-40B4-BE49-F238E27FC236}">
                <a16:creationId xmlns:a16="http://schemas.microsoft.com/office/drawing/2014/main" id="{6C29BCD5-B661-4482-B81C-A62A742E6188}"/>
              </a:ext>
            </a:extLst>
          </p:cNvPr>
          <p:cNvSpPr>
            <a:spLocks noGrp="1"/>
          </p:cNvSpPr>
          <p:nvPr>
            <p:ph type="title"/>
          </p:nvPr>
        </p:nvSpPr>
        <p:spPr/>
        <p:txBody>
          <a:bodyPr/>
          <a:lstStyle/>
          <a:p>
            <a:r>
              <a:rPr lang="en-US" dirty="0"/>
              <a:t>Our Service</a:t>
            </a:r>
          </a:p>
        </p:txBody>
      </p:sp>
      <p:sp>
        <p:nvSpPr>
          <p:cNvPr id="16" name="Text Placeholder 15">
            <a:extLst>
              <a:ext uri="{FF2B5EF4-FFF2-40B4-BE49-F238E27FC236}">
                <a16:creationId xmlns:a16="http://schemas.microsoft.com/office/drawing/2014/main" id="{565A96DC-B263-4AAA-8C26-BA806DED162E}"/>
              </a:ext>
            </a:extLst>
          </p:cNvPr>
          <p:cNvSpPr>
            <a:spLocks noGrp="1"/>
          </p:cNvSpPr>
          <p:nvPr>
            <p:ph type="body" sz="quarter" idx="12"/>
          </p:nvPr>
        </p:nvSpPr>
        <p:spPr/>
        <p:txBody>
          <a:bodyPr/>
          <a:lstStyle/>
          <a:p>
            <a:r>
              <a:rPr lang="en-US" dirty="0">
                <a:solidFill>
                  <a:schemeClr val="tx1">
                    <a:lumMod val="50000"/>
                    <a:lumOff val="50000"/>
                  </a:schemeClr>
                </a:solidFill>
              </a:rPr>
              <a:t>Lorem ipsum your dummy and text simple people location</a:t>
            </a:r>
          </a:p>
        </p:txBody>
      </p:sp>
      <p:sp>
        <p:nvSpPr>
          <p:cNvPr id="81" name="Slide Number Placeholder 11">
            <a:extLst>
              <a:ext uri="{FF2B5EF4-FFF2-40B4-BE49-F238E27FC236}">
                <a16:creationId xmlns:a16="http://schemas.microsoft.com/office/drawing/2014/main" id="{F72F2979-44F7-4BA0-BEE2-CFA8BE1CEBA0}"/>
              </a:ext>
            </a:extLst>
          </p:cNvPr>
          <p:cNvSpPr>
            <a:spLocks noGrp="1"/>
          </p:cNvSpPr>
          <p:nvPr>
            <p:ph type="sldNum" sz="quarter" idx="11"/>
          </p:nvPr>
        </p:nvSpPr>
        <p:spPr>
          <a:xfrm>
            <a:off x="10774364" y="5994344"/>
            <a:ext cx="579436" cy="579440"/>
          </a:xfrm>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5</a:t>
            </a:fld>
            <a:endParaRPr lang="en-US" dirty="0"/>
          </a:p>
        </p:txBody>
      </p:sp>
      <p:sp>
        <p:nvSpPr>
          <p:cNvPr id="82" name="Freeform: Shape 81">
            <a:extLst>
              <a:ext uri="{FF2B5EF4-FFF2-40B4-BE49-F238E27FC236}">
                <a16:creationId xmlns:a16="http://schemas.microsoft.com/office/drawing/2014/main" id="{C9BDFB1C-AA00-4203-8E90-5AABF04B7083}"/>
              </a:ext>
            </a:extLst>
          </p:cNvPr>
          <p:cNvSpPr/>
          <p:nvPr/>
        </p:nvSpPr>
        <p:spPr>
          <a:xfrm>
            <a:off x="1803489" y="2146755"/>
            <a:ext cx="1561570" cy="1811418"/>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3" name="Freeform: Shape 82">
            <a:extLst>
              <a:ext uri="{FF2B5EF4-FFF2-40B4-BE49-F238E27FC236}">
                <a16:creationId xmlns:a16="http://schemas.microsoft.com/office/drawing/2014/main" id="{38C0D67F-3783-4142-BB99-2D43A2DEC563}"/>
              </a:ext>
            </a:extLst>
          </p:cNvPr>
          <p:cNvSpPr/>
          <p:nvPr/>
        </p:nvSpPr>
        <p:spPr>
          <a:xfrm>
            <a:off x="5315215" y="2146755"/>
            <a:ext cx="1561570" cy="1811418"/>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4" name="Freeform: Shape 83">
            <a:extLst>
              <a:ext uri="{FF2B5EF4-FFF2-40B4-BE49-F238E27FC236}">
                <a16:creationId xmlns:a16="http://schemas.microsoft.com/office/drawing/2014/main" id="{0847E172-3089-4EBF-A93F-2A80F5B9A0DD}"/>
              </a:ext>
            </a:extLst>
          </p:cNvPr>
          <p:cNvSpPr/>
          <p:nvPr/>
        </p:nvSpPr>
        <p:spPr>
          <a:xfrm>
            <a:off x="8811982" y="2146755"/>
            <a:ext cx="1561570" cy="1811418"/>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64D3922A-7CC8-41C1-9AF1-B742A9BBEB8A}"/>
              </a:ext>
            </a:extLst>
          </p:cNvPr>
          <p:cNvGrpSpPr/>
          <p:nvPr/>
        </p:nvGrpSpPr>
        <p:grpSpPr>
          <a:xfrm>
            <a:off x="2219329" y="2687519"/>
            <a:ext cx="729890" cy="729890"/>
            <a:chOff x="2625151" y="2215150"/>
            <a:chExt cx="729890" cy="729890"/>
          </a:xfrm>
        </p:grpSpPr>
        <p:sp>
          <p:nvSpPr>
            <p:cNvPr id="85" name="Freeform 5">
              <a:extLst>
                <a:ext uri="{FF2B5EF4-FFF2-40B4-BE49-F238E27FC236}">
                  <a16:creationId xmlns:a16="http://schemas.microsoft.com/office/drawing/2014/main" id="{F15B63CB-FEDC-4BB2-BE55-CF0BFB58A384}"/>
                </a:ext>
              </a:extLst>
            </p:cNvPr>
            <p:cNvSpPr>
              <a:spLocks noEditPoints="1"/>
            </p:cNvSpPr>
            <p:nvPr/>
          </p:nvSpPr>
          <p:spPr bwMode="auto">
            <a:xfrm>
              <a:off x="2792085" y="2415389"/>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87" name="Oval 86">
              <a:extLst>
                <a:ext uri="{FF2B5EF4-FFF2-40B4-BE49-F238E27FC236}">
                  <a16:creationId xmlns:a16="http://schemas.microsoft.com/office/drawing/2014/main" id="{638D72EA-DA71-4F71-9E23-CBCB80AE5B73}"/>
                </a:ext>
              </a:extLst>
            </p:cNvPr>
            <p:cNvSpPr/>
            <p:nvPr/>
          </p:nvSpPr>
          <p:spPr>
            <a:xfrm>
              <a:off x="2625151"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 name="Group 9">
            <a:extLst>
              <a:ext uri="{FF2B5EF4-FFF2-40B4-BE49-F238E27FC236}">
                <a16:creationId xmlns:a16="http://schemas.microsoft.com/office/drawing/2014/main" id="{4E48BAFF-2190-450E-AF7A-140A007CC630}"/>
              </a:ext>
            </a:extLst>
          </p:cNvPr>
          <p:cNvGrpSpPr/>
          <p:nvPr/>
        </p:nvGrpSpPr>
        <p:grpSpPr>
          <a:xfrm>
            <a:off x="5731055" y="2687519"/>
            <a:ext cx="729890" cy="729890"/>
            <a:chOff x="5731054" y="2215150"/>
            <a:chExt cx="729890" cy="729890"/>
          </a:xfrm>
        </p:grpSpPr>
        <p:sp>
          <p:nvSpPr>
            <p:cNvPr id="88" name="Freeform 11">
              <a:extLst>
                <a:ext uri="{FF2B5EF4-FFF2-40B4-BE49-F238E27FC236}">
                  <a16:creationId xmlns:a16="http://schemas.microsoft.com/office/drawing/2014/main" id="{C1F93F3D-E8A5-4948-861C-519DCBA9EA0D}"/>
                </a:ext>
              </a:extLst>
            </p:cNvPr>
            <p:cNvSpPr>
              <a:spLocks/>
            </p:cNvSpPr>
            <p:nvPr/>
          </p:nvSpPr>
          <p:spPr bwMode="auto">
            <a:xfrm>
              <a:off x="5918389" y="2434202"/>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a:p>
          </p:txBody>
        </p:sp>
        <p:sp>
          <p:nvSpPr>
            <p:cNvPr id="89" name="Oval 88">
              <a:extLst>
                <a:ext uri="{FF2B5EF4-FFF2-40B4-BE49-F238E27FC236}">
                  <a16:creationId xmlns:a16="http://schemas.microsoft.com/office/drawing/2014/main" id="{289E425B-AE5A-45AB-99C7-17FE191A1149}"/>
                </a:ext>
              </a:extLst>
            </p:cNvPr>
            <p:cNvSpPr/>
            <p:nvPr/>
          </p:nvSpPr>
          <p:spPr>
            <a:xfrm rot="10800000">
              <a:off x="5731054"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1" name="Group 10">
            <a:extLst>
              <a:ext uri="{FF2B5EF4-FFF2-40B4-BE49-F238E27FC236}">
                <a16:creationId xmlns:a16="http://schemas.microsoft.com/office/drawing/2014/main" id="{8D0BDC69-C0B4-41FB-A953-E87985582D91}"/>
              </a:ext>
            </a:extLst>
          </p:cNvPr>
          <p:cNvGrpSpPr/>
          <p:nvPr/>
        </p:nvGrpSpPr>
        <p:grpSpPr>
          <a:xfrm>
            <a:off x="9227822" y="2687519"/>
            <a:ext cx="729890" cy="729890"/>
            <a:chOff x="8836957" y="2215150"/>
            <a:chExt cx="729890" cy="729890"/>
          </a:xfrm>
        </p:grpSpPr>
        <p:sp>
          <p:nvSpPr>
            <p:cNvPr id="90" name="AutoShape 9">
              <a:extLst>
                <a:ext uri="{FF2B5EF4-FFF2-40B4-BE49-F238E27FC236}">
                  <a16:creationId xmlns:a16="http://schemas.microsoft.com/office/drawing/2014/main" id="{D53D3B71-6762-4FE3-BBCA-1F4EC3C11537}"/>
                </a:ext>
              </a:extLst>
            </p:cNvPr>
            <p:cNvSpPr>
              <a:spLocks/>
            </p:cNvSpPr>
            <p:nvPr/>
          </p:nvSpPr>
          <p:spPr bwMode="auto">
            <a:xfrm>
              <a:off x="9044187" y="2415748"/>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dirty="0"/>
            </a:p>
          </p:txBody>
        </p:sp>
        <p:sp>
          <p:nvSpPr>
            <p:cNvPr id="91" name="Oval 90">
              <a:extLst>
                <a:ext uri="{FF2B5EF4-FFF2-40B4-BE49-F238E27FC236}">
                  <a16:creationId xmlns:a16="http://schemas.microsoft.com/office/drawing/2014/main" id="{31F462B7-C1F3-44EE-9C47-8CA387992323}"/>
                </a:ext>
              </a:extLst>
            </p:cNvPr>
            <p:cNvSpPr/>
            <p:nvPr/>
          </p:nvSpPr>
          <p:spPr>
            <a:xfrm>
              <a:off x="8836957"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2" name="Group 11">
            <a:extLst>
              <a:ext uri="{FF2B5EF4-FFF2-40B4-BE49-F238E27FC236}">
                <a16:creationId xmlns:a16="http://schemas.microsoft.com/office/drawing/2014/main" id="{651D8524-2791-40DE-BBF0-B9B85341AF2E}"/>
              </a:ext>
            </a:extLst>
          </p:cNvPr>
          <p:cNvGrpSpPr/>
          <p:nvPr/>
        </p:nvGrpSpPr>
        <p:grpSpPr>
          <a:xfrm>
            <a:off x="1224792" y="4208820"/>
            <a:ext cx="2718962" cy="1363881"/>
            <a:chOff x="1630616" y="4065828"/>
            <a:chExt cx="2718962" cy="1363881"/>
          </a:xfrm>
        </p:grpSpPr>
        <p:grpSp>
          <p:nvGrpSpPr>
            <p:cNvPr id="93" name="Group 92">
              <a:extLst>
                <a:ext uri="{FF2B5EF4-FFF2-40B4-BE49-F238E27FC236}">
                  <a16:creationId xmlns:a16="http://schemas.microsoft.com/office/drawing/2014/main" id="{C52CEBFD-6822-4FFD-8633-F1B707BC91C8}"/>
                </a:ext>
              </a:extLst>
            </p:cNvPr>
            <p:cNvGrpSpPr/>
            <p:nvPr/>
          </p:nvGrpSpPr>
          <p:grpSpPr>
            <a:xfrm>
              <a:off x="2010173" y="4065828"/>
              <a:ext cx="1959846" cy="547335"/>
              <a:chOff x="1297166" y="2423885"/>
              <a:chExt cx="1608006" cy="547335"/>
            </a:xfrm>
          </p:grpSpPr>
          <p:sp>
            <p:nvSpPr>
              <p:cNvPr id="106" name="TextBox 105">
                <a:extLst>
                  <a:ext uri="{FF2B5EF4-FFF2-40B4-BE49-F238E27FC236}">
                    <a16:creationId xmlns:a16="http://schemas.microsoft.com/office/drawing/2014/main" id="{0EDAFAE0-9230-4926-A7E1-CF507D7A9C6C}"/>
                  </a:ext>
                </a:extLst>
              </p:cNvPr>
              <p:cNvSpPr txBox="1"/>
              <p:nvPr/>
            </p:nvSpPr>
            <p:spPr>
              <a:xfrm>
                <a:off x="1297166" y="2423885"/>
                <a:ext cx="1608006" cy="323165"/>
              </a:xfrm>
              <a:prstGeom prst="rect">
                <a:avLst/>
              </a:prstGeom>
              <a:noFill/>
            </p:spPr>
            <p:txBody>
              <a:bodyPr wrap="square" rtlCol="0">
                <a:spAutoFit/>
              </a:bodyPr>
              <a:lstStyle/>
              <a:p>
                <a:pPr algn="ctr"/>
                <a:r>
                  <a:rPr lang="en-US" sz="1500"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07" name="TextBox 106">
                <a:extLst>
                  <a:ext uri="{FF2B5EF4-FFF2-40B4-BE49-F238E27FC236}">
                    <a16:creationId xmlns:a16="http://schemas.microsoft.com/office/drawing/2014/main" id="{7DE68ABA-0064-4910-BEE9-8BA771342609}"/>
                  </a:ext>
                </a:extLst>
              </p:cNvPr>
              <p:cNvSpPr txBox="1"/>
              <p:nvPr/>
            </p:nvSpPr>
            <p:spPr>
              <a:xfrm>
                <a:off x="1729300" y="2694221"/>
                <a:ext cx="74374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cxnSp>
          <p:nvCxnSpPr>
            <p:cNvPr id="94" name="Straight Connector 93">
              <a:extLst>
                <a:ext uri="{FF2B5EF4-FFF2-40B4-BE49-F238E27FC236}">
                  <a16:creationId xmlns:a16="http://schemas.microsoft.com/office/drawing/2014/main" id="{C5E5F3B4-CE19-4F5D-A7B6-D09A1E431F3F}"/>
                </a:ext>
              </a:extLst>
            </p:cNvPr>
            <p:cNvCxnSpPr>
              <a:cxnSpLocks/>
            </p:cNvCxnSpPr>
            <p:nvPr/>
          </p:nvCxnSpPr>
          <p:spPr>
            <a:xfrm>
              <a:off x="2119465" y="4680619"/>
              <a:ext cx="1741264" cy="0"/>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95" name="TextBox 94">
              <a:extLst>
                <a:ext uri="{FF2B5EF4-FFF2-40B4-BE49-F238E27FC236}">
                  <a16:creationId xmlns:a16="http://schemas.microsoft.com/office/drawing/2014/main" id="{2CEC5649-62DC-4105-95E4-8A29B17F1F4E}"/>
                </a:ext>
              </a:extLst>
            </p:cNvPr>
            <p:cNvSpPr txBox="1"/>
            <p:nvPr/>
          </p:nvSpPr>
          <p:spPr>
            <a:xfrm>
              <a:off x="1630616" y="4721823"/>
              <a:ext cx="2718962" cy="707886"/>
            </a:xfrm>
            <a:prstGeom prst="rect">
              <a:avLst/>
            </a:prstGeom>
            <a:noFill/>
          </p:spPr>
          <p:txBody>
            <a:bodyPr wrap="square" rtlCol="0">
              <a:spAutoFit/>
            </a:bodyPr>
            <a:lstStyle/>
            <a:p>
              <a:pPr algn="ctr">
                <a:lnSpc>
                  <a:spcPts val="16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literature dummy.</a:t>
              </a:r>
            </a:p>
          </p:txBody>
        </p:sp>
      </p:grpSp>
      <p:grpSp>
        <p:nvGrpSpPr>
          <p:cNvPr id="108" name="Group 107">
            <a:extLst>
              <a:ext uri="{FF2B5EF4-FFF2-40B4-BE49-F238E27FC236}">
                <a16:creationId xmlns:a16="http://schemas.microsoft.com/office/drawing/2014/main" id="{815CAF32-F5D0-4E4C-8781-D52FCF7AE46B}"/>
              </a:ext>
            </a:extLst>
          </p:cNvPr>
          <p:cNvGrpSpPr/>
          <p:nvPr/>
        </p:nvGrpSpPr>
        <p:grpSpPr>
          <a:xfrm>
            <a:off x="4729038" y="4208820"/>
            <a:ext cx="2718962" cy="1363881"/>
            <a:chOff x="1630616" y="4065828"/>
            <a:chExt cx="2718962" cy="1363881"/>
          </a:xfrm>
        </p:grpSpPr>
        <p:grpSp>
          <p:nvGrpSpPr>
            <p:cNvPr id="109" name="Group 108">
              <a:extLst>
                <a:ext uri="{FF2B5EF4-FFF2-40B4-BE49-F238E27FC236}">
                  <a16:creationId xmlns:a16="http://schemas.microsoft.com/office/drawing/2014/main" id="{692241A2-C61A-4F54-AA79-C5FD6427C90E}"/>
                </a:ext>
              </a:extLst>
            </p:cNvPr>
            <p:cNvGrpSpPr/>
            <p:nvPr/>
          </p:nvGrpSpPr>
          <p:grpSpPr>
            <a:xfrm>
              <a:off x="2010173" y="4065828"/>
              <a:ext cx="1959846" cy="547335"/>
              <a:chOff x="1297166" y="2423885"/>
              <a:chExt cx="1608006" cy="547335"/>
            </a:xfrm>
          </p:grpSpPr>
          <p:sp>
            <p:nvSpPr>
              <p:cNvPr id="114" name="TextBox 113">
                <a:extLst>
                  <a:ext uri="{FF2B5EF4-FFF2-40B4-BE49-F238E27FC236}">
                    <a16:creationId xmlns:a16="http://schemas.microsoft.com/office/drawing/2014/main" id="{5F98316C-1836-4035-A056-AE8D111F7411}"/>
                  </a:ext>
                </a:extLst>
              </p:cNvPr>
              <p:cNvSpPr txBox="1"/>
              <p:nvPr/>
            </p:nvSpPr>
            <p:spPr>
              <a:xfrm>
                <a:off x="1297166" y="2423885"/>
                <a:ext cx="1608006" cy="323165"/>
              </a:xfrm>
              <a:prstGeom prst="rect">
                <a:avLst/>
              </a:prstGeom>
              <a:noFill/>
            </p:spPr>
            <p:txBody>
              <a:bodyPr wrap="square" rtlCol="0">
                <a:spAutoFit/>
              </a:bodyPr>
              <a:lstStyle/>
              <a:p>
                <a:pPr algn="ctr"/>
                <a:r>
                  <a:rPr lang="en-US" sz="1500"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15" name="TextBox 114">
                <a:extLst>
                  <a:ext uri="{FF2B5EF4-FFF2-40B4-BE49-F238E27FC236}">
                    <a16:creationId xmlns:a16="http://schemas.microsoft.com/office/drawing/2014/main" id="{960E3FC8-FA17-47FC-8E0E-463E613B1E9B}"/>
                  </a:ext>
                </a:extLst>
              </p:cNvPr>
              <p:cNvSpPr txBox="1"/>
              <p:nvPr/>
            </p:nvSpPr>
            <p:spPr>
              <a:xfrm>
                <a:off x="1729300" y="2694221"/>
                <a:ext cx="74374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cxnSp>
          <p:nvCxnSpPr>
            <p:cNvPr id="110" name="Straight Connector 109">
              <a:extLst>
                <a:ext uri="{FF2B5EF4-FFF2-40B4-BE49-F238E27FC236}">
                  <a16:creationId xmlns:a16="http://schemas.microsoft.com/office/drawing/2014/main" id="{3D1426CC-5048-464C-BCB4-91516558A7B5}"/>
                </a:ext>
              </a:extLst>
            </p:cNvPr>
            <p:cNvCxnSpPr>
              <a:cxnSpLocks/>
            </p:cNvCxnSpPr>
            <p:nvPr/>
          </p:nvCxnSpPr>
          <p:spPr>
            <a:xfrm>
              <a:off x="2119465" y="4680619"/>
              <a:ext cx="1741264" cy="0"/>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111" name="TextBox 110">
              <a:extLst>
                <a:ext uri="{FF2B5EF4-FFF2-40B4-BE49-F238E27FC236}">
                  <a16:creationId xmlns:a16="http://schemas.microsoft.com/office/drawing/2014/main" id="{FC0A9800-DD94-4757-955B-7A0D09121550}"/>
                </a:ext>
              </a:extLst>
            </p:cNvPr>
            <p:cNvSpPr txBox="1"/>
            <p:nvPr/>
          </p:nvSpPr>
          <p:spPr>
            <a:xfrm>
              <a:off x="1630616" y="4721823"/>
              <a:ext cx="2718962" cy="707886"/>
            </a:xfrm>
            <a:prstGeom prst="rect">
              <a:avLst/>
            </a:prstGeom>
            <a:noFill/>
          </p:spPr>
          <p:txBody>
            <a:bodyPr wrap="square" rtlCol="0">
              <a:spAutoFit/>
            </a:bodyPr>
            <a:lstStyle/>
            <a:p>
              <a:pPr algn="ctr">
                <a:lnSpc>
                  <a:spcPts val="16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literature dummy.</a:t>
              </a:r>
            </a:p>
          </p:txBody>
        </p:sp>
      </p:grpSp>
      <p:grpSp>
        <p:nvGrpSpPr>
          <p:cNvPr id="116" name="Group 115">
            <a:extLst>
              <a:ext uri="{FF2B5EF4-FFF2-40B4-BE49-F238E27FC236}">
                <a16:creationId xmlns:a16="http://schemas.microsoft.com/office/drawing/2014/main" id="{F31CB027-F9B0-462C-8CAD-BC3BA7E88122}"/>
              </a:ext>
            </a:extLst>
          </p:cNvPr>
          <p:cNvGrpSpPr/>
          <p:nvPr/>
        </p:nvGrpSpPr>
        <p:grpSpPr>
          <a:xfrm>
            <a:off x="8233286" y="4208820"/>
            <a:ext cx="2718962" cy="1363881"/>
            <a:chOff x="1630616" y="4065828"/>
            <a:chExt cx="2718962" cy="1363881"/>
          </a:xfrm>
        </p:grpSpPr>
        <p:grpSp>
          <p:nvGrpSpPr>
            <p:cNvPr id="117" name="Group 116">
              <a:extLst>
                <a:ext uri="{FF2B5EF4-FFF2-40B4-BE49-F238E27FC236}">
                  <a16:creationId xmlns:a16="http://schemas.microsoft.com/office/drawing/2014/main" id="{9BAEF5DA-9F65-4AEF-AD70-E9C3E4AA34EE}"/>
                </a:ext>
              </a:extLst>
            </p:cNvPr>
            <p:cNvGrpSpPr/>
            <p:nvPr/>
          </p:nvGrpSpPr>
          <p:grpSpPr>
            <a:xfrm>
              <a:off x="2010173" y="4065828"/>
              <a:ext cx="1959846" cy="547335"/>
              <a:chOff x="1297166" y="2423885"/>
              <a:chExt cx="1608006" cy="547335"/>
            </a:xfrm>
          </p:grpSpPr>
          <p:sp>
            <p:nvSpPr>
              <p:cNvPr id="120" name="TextBox 119">
                <a:extLst>
                  <a:ext uri="{FF2B5EF4-FFF2-40B4-BE49-F238E27FC236}">
                    <a16:creationId xmlns:a16="http://schemas.microsoft.com/office/drawing/2014/main" id="{B655214D-5D9A-4819-A29A-8C7327BFF248}"/>
                  </a:ext>
                </a:extLst>
              </p:cNvPr>
              <p:cNvSpPr txBox="1"/>
              <p:nvPr/>
            </p:nvSpPr>
            <p:spPr>
              <a:xfrm>
                <a:off x="1297166" y="2423885"/>
                <a:ext cx="1608006" cy="323165"/>
              </a:xfrm>
              <a:prstGeom prst="rect">
                <a:avLst/>
              </a:prstGeom>
              <a:noFill/>
            </p:spPr>
            <p:txBody>
              <a:bodyPr wrap="square" rtlCol="0">
                <a:spAutoFit/>
              </a:bodyPr>
              <a:lstStyle/>
              <a:p>
                <a:pPr algn="ctr"/>
                <a:r>
                  <a:rPr lang="en-US" sz="1500"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21" name="TextBox 120">
                <a:extLst>
                  <a:ext uri="{FF2B5EF4-FFF2-40B4-BE49-F238E27FC236}">
                    <a16:creationId xmlns:a16="http://schemas.microsoft.com/office/drawing/2014/main" id="{2CCB86B6-73AF-4882-A3CA-316B81E02410}"/>
                  </a:ext>
                </a:extLst>
              </p:cNvPr>
              <p:cNvSpPr txBox="1"/>
              <p:nvPr/>
            </p:nvSpPr>
            <p:spPr>
              <a:xfrm>
                <a:off x="1729300" y="2694221"/>
                <a:ext cx="74374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cxnSp>
          <p:nvCxnSpPr>
            <p:cNvPr id="118" name="Straight Connector 117">
              <a:extLst>
                <a:ext uri="{FF2B5EF4-FFF2-40B4-BE49-F238E27FC236}">
                  <a16:creationId xmlns:a16="http://schemas.microsoft.com/office/drawing/2014/main" id="{6C4F04FB-FE1B-480B-9D60-DA53886658EE}"/>
                </a:ext>
              </a:extLst>
            </p:cNvPr>
            <p:cNvCxnSpPr>
              <a:cxnSpLocks/>
            </p:cNvCxnSpPr>
            <p:nvPr/>
          </p:nvCxnSpPr>
          <p:spPr>
            <a:xfrm>
              <a:off x="2119465" y="4680619"/>
              <a:ext cx="1741264" cy="0"/>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119" name="TextBox 118">
              <a:extLst>
                <a:ext uri="{FF2B5EF4-FFF2-40B4-BE49-F238E27FC236}">
                  <a16:creationId xmlns:a16="http://schemas.microsoft.com/office/drawing/2014/main" id="{B1A4CFB7-7F25-43C0-9CC3-F79BC722CE24}"/>
                </a:ext>
              </a:extLst>
            </p:cNvPr>
            <p:cNvSpPr txBox="1"/>
            <p:nvPr/>
          </p:nvSpPr>
          <p:spPr>
            <a:xfrm>
              <a:off x="1630616" y="4721823"/>
              <a:ext cx="2718962" cy="707886"/>
            </a:xfrm>
            <a:prstGeom prst="rect">
              <a:avLst/>
            </a:prstGeom>
            <a:noFill/>
          </p:spPr>
          <p:txBody>
            <a:bodyPr wrap="square" rtlCol="0">
              <a:spAutoFit/>
            </a:bodyPr>
            <a:lstStyle/>
            <a:p>
              <a:pPr algn="ctr">
                <a:lnSpc>
                  <a:spcPts val="16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literature dummy.</a:t>
              </a:r>
            </a:p>
          </p:txBody>
        </p:sp>
      </p:grpSp>
    </p:spTree>
    <p:extLst>
      <p:ext uri="{BB962C8B-B14F-4D97-AF65-F5344CB8AC3E}">
        <p14:creationId xmlns:p14="http://schemas.microsoft.com/office/powerpoint/2010/main" val="1876162383"/>
      </p:ext>
    </p:extLst>
  </p:cSld>
  <p:clrMapOvr>
    <a:masterClrMapping/>
  </p:clrMapOvr>
  <p:transition spd="slow">
    <p:comb/>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2" name="Freeform: Shape 41">
            <a:extLst>
              <a:ext uri="{FF2B5EF4-FFF2-40B4-BE49-F238E27FC236}">
                <a16:creationId xmlns:a16="http://schemas.microsoft.com/office/drawing/2014/main" id="{83DB3DA4-DD4A-44E2-95E7-610AE8464CAA}"/>
              </a:ext>
            </a:extLst>
          </p:cNvPr>
          <p:cNvSpPr/>
          <p:nvPr/>
        </p:nvSpPr>
        <p:spPr>
          <a:xfrm rot="931228">
            <a:off x="-807879" y="-679650"/>
            <a:ext cx="7913617" cy="8255914"/>
          </a:xfrm>
          <a:custGeom>
            <a:avLst/>
            <a:gdLst>
              <a:gd name="connsiteX0" fmla="*/ 4934956 w 7913617"/>
              <a:gd name="connsiteY0" fmla="*/ 5462812 h 8255914"/>
              <a:gd name="connsiteX1" fmla="*/ 4934954 w 7913617"/>
              <a:gd name="connsiteY1" fmla="*/ 5462820 h 8255914"/>
              <a:gd name="connsiteX2" fmla="*/ 4934955 w 7913617"/>
              <a:gd name="connsiteY2" fmla="*/ 5462830 h 8255914"/>
              <a:gd name="connsiteX3" fmla="*/ 4934956 w 7913617"/>
              <a:gd name="connsiteY3" fmla="*/ 5462821 h 8255914"/>
              <a:gd name="connsiteX4" fmla="*/ 5896809 w 7913617"/>
              <a:gd name="connsiteY4" fmla="*/ 3343882 h 8255914"/>
              <a:gd name="connsiteX5" fmla="*/ 5927172 w 7913617"/>
              <a:gd name="connsiteY5" fmla="*/ 5252143 h 8255914"/>
              <a:gd name="connsiteX6" fmla="*/ 5927173 w 7913617"/>
              <a:gd name="connsiteY6" fmla="*/ 5252146 h 8255914"/>
              <a:gd name="connsiteX7" fmla="*/ 5896810 w 7913617"/>
              <a:gd name="connsiteY7" fmla="*/ 3343884 h 8255914"/>
              <a:gd name="connsiteX8" fmla="*/ 0 w 7913617"/>
              <a:gd name="connsiteY8" fmla="*/ 1647991 h 8255914"/>
              <a:gd name="connsiteX9" fmla="*/ 4943045 w 7913617"/>
              <a:gd name="connsiteY9" fmla="*/ 275262 h 8255914"/>
              <a:gd name="connsiteX10" fmla="*/ 5934231 w 7913617"/>
              <a:gd name="connsiteY10" fmla="*/ 0 h 8255914"/>
              <a:gd name="connsiteX11" fmla="*/ 5934218 w 7913617"/>
              <a:gd name="connsiteY11" fmla="*/ 70 h 8255914"/>
              <a:gd name="connsiteX12" fmla="*/ 5189265 w 7913617"/>
              <a:gd name="connsiteY12" fmla="*/ 4072564 h 8255914"/>
              <a:gd name="connsiteX13" fmla="*/ 5189266 w 7913617"/>
              <a:gd name="connsiteY13" fmla="*/ 4072565 h 8255914"/>
              <a:gd name="connsiteX14" fmla="*/ 5934231 w 7913617"/>
              <a:gd name="connsiteY14" fmla="*/ 5 h 8255914"/>
              <a:gd name="connsiteX15" fmla="*/ 5947078 w 7913617"/>
              <a:gd name="connsiteY15" fmla="*/ 3424237 h 8255914"/>
              <a:gd name="connsiteX16" fmla="*/ 5947079 w 7913617"/>
              <a:gd name="connsiteY16" fmla="*/ 3424239 h 8255914"/>
              <a:gd name="connsiteX17" fmla="*/ 5947080 w 7913617"/>
              <a:gd name="connsiteY17" fmla="*/ 3424243 h 8255914"/>
              <a:gd name="connsiteX18" fmla="*/ 7913617 w 7913617"/>
              <a:gd name="connsiteY18" fmla="*/ 6567847 h 8255914"/>
              <a:gd name="connsiteX19" fmla="*/ 5960904 w 7913617"/>
              <a:gd name="connsiteY19" fmla="*/ 7110134 h 8255914"/>
              <a:gd name="connsiteX20" fmla="*/ 5960904 w 7913617"/>
              <a:gd name="connsiteY20" fmla="*/ 7110133 h 8255914"/>
              <a:gd name="connsiteX21" fmla="*/ 5960904 w 7913617"/>
              <a:gd name="connsiteY21" fmla="*/ 7110133 h 8255914"/>
              <a:gd name="connsiteX22" fmla="*/ 5960904 w 7913617"/>
              <a:gd name="connsiteY22" fmla="*/ 7110134 h 8255914"/>
              <a:gd name="connsiteX23" fmla="*/ 5960904 w 7913617"/>
              <a:gd name="connsiteY23" fmla="*/ 7110136 h 8255914"/>
              <a:gd name="connsiteX24" fmla="*/ 5956755 w 7913617"/>
              <a:gd name="connsiteY24" fmla="*/ 7111288 h 8255914"/>
              <a:gd name="connsiteX25" fmla="*/ 5956755 w 7913617"/>
              <a:gd name="connsiteY25" fmla="*/ 7111286 h 8255914"/>
              <a:gd name="connsiteX26" fmla="*/ 5956753 w 7913617"/>
              <a:gd name="connsiteY26" fmla="*/ 7111286 h 8255914"/>
              <a:gd name="connsiteX27" fmla="*/ 5956753 w 7913617"/>
              <a:gd name="connsiteY27" fmla="*/ 7111288 h 8255914"/>
              <a:gd name="connsiteX28" fmla="*/ 5111762 w 7913617"/>
              <a:gd name="connsiteY28" fmla="*/ 7345949 h 8255914"/>
              <a:gd name="connsiteX29" fmla="*/ 4969718 w 7913617"/>
              <a:gd name="connsiteY29" fmla="*/ 7385396 h 8255914"/>
              <a:gd name="connsiteX30" fmla="*/ 4969716 w 7913617"/>
              <a:gd name="connsiteY30" fmla="*/ 7385398 h 8255914"/>
              <a:gd name="connsiteX31" fmla="*/ 4965567 w 7913617"/>
              <a:gd name="connsiteY31" fmla="*/ 7386550 h 8255914"/>
              <a:gd name="connsiteX32" fmla="*/ 4965567 w 7913617"/>
              <a:gd name="connsiteY32" fmla="*/ 7386549 h 8255914"/>
              <a:gd name="connsiteX33" fmla="*/ 4965565 w 7913617"/>
              <a:gd name="connsiteY33" fmla="*/ 7386549 h 8255914"/>
              <a:gd name="connsiteX34" fmla="*/ 4965565 w 7913617"/>
              <a:gd name="connsiteY34" fmla="*/ 7386550 h 8255914"/>
              <a:gd name="connsiteX35" fmla="*/ 4562589 w 7913617"/>
              <a:gd name="connsiteY35" fmla="*/ 7498459 h 8255914"/>
              <a:gd name="connsiteX36" fmla="*/ 4562590 w 7913617"/>
              <a:gd name="connsiteY36" fmla="*/ 7498460 h 8255914"/>
              <a:gd name="connsiteX37" fmla="*/ 4507626 w 7913617"/>
              <a:gd name="connsiteY37" fmla="*/ 7513724 h 8255914"/>
              <a:gd name="connsiteX38" fmla="*/ 3571401 w 7913617"/>
              <a:gd name="connsiteY38" fmla="*/ 7773722 h 8255914"/>
              <a:gd name="connsiteX39" fmla="*/ 2826269 w 7913617"/>
              <a:gd name="connsiteY39" fmla="*/ 7980652 h 8255914"/>
              <a:gd name="connsiteX40" fmla="*/ 1835081 w 7913617"/>
              <a:gd name="connsiteY40" fmla="*/ 8255914 h 82559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Lst>
            <a:rect l="l" t="t" r="r" b="b"/>
            <a:pathLst>
              <a:path w="7913617" h="8255914">
                <a:moveTo>
                  <a:pt x="4934956" y="5462812"/>
                </a:moveTo>
                <a:lnTo>
                  <a:pt x="4934954" y="5462820"/>
                </a:lnTo>
                <a:lnTo>
                  <a:pt x="4934955" y="5462830"/>
                </a:lnTo>
                <a:lnTo>
                  <a:pt x="4934956" y="5462821"/>
                </a:lnTo>
                <a:close/>
                <a:moveTo>
                  <a:pt x="5896809" y="3343882"/>
                </a:moveTo>
                <a:lnTo>
                  <a:pt x="5927172" y="5252143"/>
                </a:lnTo>
                <a:lnTo>
                  <a:pt x="5927173" y="5252146"/>
                </a:lnTo>
                <a:lnTo>
                  <a:pt x="5896810" y="3343884"/>
                </a:lnTo>
                <a:close/>
                <a:moveTo>
                  <a:pt x="0" y="1647991"/>
                </a:moveTo>
                <a:lnTo>
                  <a:pt x="4943045" y="275262"/>
                </a:lnTo>
                <a:lnTo>
                  <a:pt x="5934231" y="0"/>
                </a:lnTo>
                <a:lnTo>
                  <a:pt x="5934218" y="70"/>
                </a:lnTo>
                <a:lnTo>
                  <a:pt x="5189265" y="4072564"/>
                </a:lnTo>
                <a:lnTo>
                  <a:pt x="5189266" y="4072565"/>
                </a:lnTo>
                <a:lnTo>
                  <a:pt x="5934231" y="5"/>
                </a:lnTo>
                <a:lnTo>
                  <a:pt x="5947078" y="3424237"/>
                </a:lnTo>
                <a:lnTo>
                  <a:pt x="5947079" y="3424239"/>
                </a:lnTo>
                <a:lnTo>
                  <a:pt x="5947080" y="3424243"/>
                </a:lnTo>
                <a:lnTo>
                  <a:pt x="7913617" y="6567847"/>
                </a:lnTo>
                <a:lnTo>
                  <a:pt x="5960904" y="7110134"/>
                </a:lnTo>
                <a:lnTo>
                  <a:pt x="5960904" y="7110133"/>
                </a:lnTo>
                <a:lnTo>
                  <a:pt x="5960904" y="7110133"/>
                </a:lnTo>
                <a:lnTo>
                  <a:pt x="5960904" y="7110134"/>
                </a:lnTo>
                <a:lnTo>
                  <a:pt x="5960904" y="7110136"/>
                </a:lnTo>
                <a:lnTo>
                  <a:pt x="5956755" y="7111288"/>
                </a:lnTo>
                <a:lnTo>
                  <a:pt x="5956755" y="7111286"/>
                </a:lnTo>
                <a:lnTo>
                  <a:pt x="5956753" y="7111286"/>
                </a:lnTo>
                <a:lnTo>
                  <a:pt x="5956753" y="7111288"/>
                </a:lnTo>
                <a:lnTo>
                  <a:pt x="5111762" y="7345949"/>
                </a:lnTo>
                <a:lnTo>
                  <a:pt x="4969718" y="7385396"/>
                </a:lnTo>
                <a:lnTo>
                  <a:pt x="4969716" y="7385398"/>
                </a:lnTo>
                <a:lnTo>
                  <a:pt x="4965567" y="7386550"/>
                </a:lnTo>
                <a:lnTo>
                  <a:pt x="4965567" y="7386549"/>
                </a:lnTo>
                <a:lnTo>
                  <a:pt x="4965565" y="7386549"/>
                </a:lnTo>
                <a:lnTo>
                  <a:pt x="4965565" y="7386550"/>
                </a:lnTo>
                <a:lnTo>
                  <a:pt x="4562589" y="7498459"/>
                </a:lnTo>
                <a:lnTo>
                  <a:pt x="4562590" y="7498460"/>
                </a:lnTo>
                <a:lnTo>
                  <a:pt x="4507626" y="7513724"/>
                </a:lnTo>
                <a:lnTo>
                  <a:pt x="3571401" y="7773722"/>
                </a:lnTo>
                <a:lnTo>
                  <a:pt x="2826269" y="7980652"/>
                </a:lnTo>
                <a:lnTo>
                  <a:pt x="1835081" y="8255914"/>
                </a:lnTo>
                <a:close/>
              </a:path>
            </a:pathLst>
          </a:custGeom>
          <a:solidFill>
            <a:schemeClr val="accent4">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Freeform: Shape 49">
            <a:extLst>
              <a:ext uri="{FF2B5EF4-FFF2-40B4-BE49-F238E27FC236}">
                <a16:creationId xmlns:a16="http://schemas.microsoft.com/office/drawing/2014/main" id="{EF3EB619-5594-4582-B612-7247F3CAB41C}"/>
              </a:ext>
            </a:extLst>
          </p:cNvPr>
          <p:cNvSpPr/>
          <p:nvPr/>
        </p:nvSpPr>
        <p:spPr>
          <a:xfrm>
            <a:off x="0" y="0"/>
            <a:ext cx="6158814" cy="6858001"/>
          </a:xfrm>
          <a:custGeom>
            <a:avLst/>
            <a:gdLst>
              <a:gd name="connsiteX0" fmla="*/ 0 w 6158814"/>
              <a:gd name="connsiteY0" fmla="*/ 0 h 6858001"/>
              <a:gd name="connsiteX1" fmla="*/ 5130114 w 6158814"/>
              <a:gd name="connsiteY1" fmla="*/ 0 h 6858001"/>
              <a:gd name="connsiteX2" fmla="*/ 6158814 w 6158814"/>
              <a:gd name="connsiteY2" fmla="*/ 1 h 6858001"/>
              <a:gd name="connsiteX3" fmla="*/ 6158782 w 6158814"/>
              <a:gd name="connsiteY3" fmla="*/ 64 h 6858001"/>
              <a:gd name="connsiteX4" fmla="*/ 4351264 w 6158814"/>
              <a:gd name="connsiteY4" fmla="*/ 3724718 h 6858001"/>
              <a:gd name="connsiteX5" fmla="*/ 4351264 w 6158814"/>
              <a:gd name="connsiteY5" fmla="*/ 3724721 h 6858001"/>
              <a:gd name="connsiteX6" fmla="*/ 3734222 w 6158814"/>
              <a:gd name="connsiteY6" fmla="*/ 4996227 h 6858001"/>
              <a:gd name="connsiteX7" fmla="*/ 3734224 w 6158814"/>
              <a:gd name="connsiteY7" fmla="*/ 4996222 h 6858001"/>
              <a:gd name="connsiteX8" fmla="*/ 3734220 w 6158814"/>
              <a:gd name="connsiteY8" fmla="*/ 4996229 h 6858001"/>
              <a:gd name="connsiteX9" fmla="*/ 3734218 w 6158814"/>
              <a:gd name="connsiteY9" fmla="*/ 4996237 h 6858001"/>
              <a:gd name="connsiteX10" fmla="*/ 2830733 w 6158814"/>
              <a:gd name="connsiteY10" fmla="*/ 6858000 h 6858001"/>
              <a:gd name="connsiteX11" fmla="*/ 3248958 w 6158814"/>
              <a:gd name="connsiteY11" fmla="*/ 6858000 h 6858001"/>
              <a:gd name="connsiteX12" fmla="*/ 3248958 w 6158814"/>
              <a:gd name="connsiteY12" fmla="*/ 6858001 h 6858001"/>
              <a:gd name="connsiteX13" fmla="*/ 2830732 w 6158814"/>
              <a:gd name="connsiteY13" fmla="*/ 6858000 h 6858001"/>
              <a:gd name="connsiteX14" fmla="*/ 2830731 w 6158814"/>
              <a:gd name="connsiteY14" fmla="*/ 6858001 h 6858001"/>
              <a:gd name="connsiteX15" fmla="*/ 2773686 w 6158814"/>
              <a:gd name="connsiteY15" fmla="*/ 6858001 h 6858001"/>
              <a:gd name="connsiteX16" fmla="*/ 1802032 w 6158814"/>
              <a:gd name="connsiteY16" fmla="*/ 6858001 h 6858001"/>
              <a:gd name="connsiteX17" fmla="*/ 1028699 w 6158814"/>
              <a:gd name="connsiteY17" fmla="*/ 6858001 h 6858001"/>
              <a:gd name="connsiteX18" fmla="*/ 0 w 6158814"/>
              <a:gd name="connsiteY18" fmla="*/ 6858001 h 6858001"/>
              <a:gd name="connsiteX19" fmla="*/ 0 w 6158814"/>
              <a:gd name="connsiteY19" fmla="*/ 0 h 68580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6158814" h="6858001">
                <a:moveTo>
                  <a:pt x="0" y="0"/>
                </a:moveTo>
                <a:lnTo>
                  <a:pt x="5130114" y="0"/>
                </a:lnTo>
                <a:lnTo>
                  <a:pt x="6158814" y="1"/>
                </a:lnTo>
                <a:lnTo>
                  <a:pt x="6158782" y="64"/>
                </a:lnTo>
                <a:lnTo>
                  <a:pt x="4351264" y="3724718"/>
                </a:lnTo>
                <a:lnTo>
                  <a:pt x="4351264" y="3724721"/>
                </a:lnTo>
                <a:lnTo>
                  <a:pt x="3734222" y="4996227"/>
                </a:lnTo>
                <a:lnTo>
                  <a:pt x="3734224" y="4996222"/>
                </a:lnTo>
                <a:lnTo>
                  <a:pt x="3734220" y="4996229"/>
                </a:lnTo>
                <a:lnTo>
                  <a:pt x="3734218" y="4996237"/>
                </a:lnTo>
                <a:lnTo>
                  <a:pt x="2830733" y="6858000"/>
                </a:lnTo>
                <a:lnTo>
                  <a:pt x="3248958" y="6858000"/>
                </a:lnTo>
                <a:lnTo>
                  <a:pt x="3248958" y="6858001"/>
                </a:lnTo>
                <a:lnTo>
                  <a:pt x="2830732" y="6858000"/>
                </a:lnTo>
                <a:lnTo>
                  <a:pt x="2830731" y="6858001"/>
                </a:lnTo>
                <a:lnTo>
                  <a:pt x="2773686" y="6858001"/>
                </a:lnTo>
                <a:lnTo>
                  <a:pt x="1802032" y="6858001"/>
                </a:lnTo>
                <a:lnTo>
                  <a:pt x="1028699" y="6858001"/>
                </a:lnTo>
                <a:lnTo>
                  <a:pt x="0" y="6858001"/>
                </a:lnTo>
                <a:lnTo>
                  <a:pt x="0" y="0"/>
                </a:lnTo>
                <a:close/>
              </a:path>
            </a:pathLst>
          </a:custGeom>
          <a:solidFill>
            <a:schemeClr val="accent4">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Freeform: Shape 16">
            <a:extLst>
              <a:ext uri="{FF2B5EF4-FFF2-40B4-BE49-F238E27FC236}">
                <a16:creationId xmlns:a16="http://schemas.microsoft.com/office/drawing/2014/main" id="{41E94AD4-57AA-4EA3-A73A-3EDDC4248DD6}"/>
              </a:ext>
            </a:extLst>
          </p:cNvPr>
          <p:cNvSpPr/>
          <p:nvPr/>
        </p:nvSpPr>
        <p:spPr>
          <a:xfrm>
            <a:off x="2830734" y="5"/>
            <a:ext cx="3328079" cy="6857997"/>
          </a:xfrm>
          <a:custGeom>
            <a:avLst/>
            <a:gdLst>
              <a:gd name="connsiteX0" fmla="*/ 3328079 w 3328079"/>
              <a:gd name="connsiteY0" fmla="*/ 0 h 6857997"/>
              <a:gd name="connsiteX1" fmla="*/ 2424192 w 3328079"/>
              <a:gd name="connsiteY1" fmla="*/ 3302805 h 6857997"/>
              <a:gd name="connsiteX2" fmla="*/ 2424192 w 3328079"/>
              <a:gd name="connsiteY2" fmla="*/ 3302807 h 6857997"/>
              <a:gd name="connsiteX3" fmla="*/ 1451232 w 3328079"/>
              <a:gd name="connsiteY3" fmla="*/ 6857997 h 6857997"/>
              <a:gd name="connsiteX4" fmla="*/ 1446925 w 3328079"/>
              <a:gd name="connsiteY4" fmla="*/ 6857997 h 6857997"/>
              <a:gd name="connsiteX5" fmla="*/ 2397258 w 3328079"/>
              <a:gd name="connsiteY5" fmla="*/ 3211931 h 6857997"/>
              <a:gd name="connsiteX6" fmla="*/ 2397257 w 3328079"/>
              <a:gd name="connsiteY6" fmla="*/ 3211929 h 6857997"/>
              <a:gd name="connsiteX7" fmla="*/ 1446924 w 3328079"/>
              <a:gd name="connsiteY7" fmla="*/ 6857996 h 6857997"/>
              <a:gd name="connsiteX8" fmla="*/ 0 w 3328079"/>
              <a:gd name="connsiteY8" fmla="*/ 6857995 h 68579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28079" h="6857997">
                <a:moveTo>
                  <a:pt x="3328079" y="0"/>
                </a:moveTo>
                <a:lnTo>
                  <a:pt x="2424192" y="3302805"/>
                </a:lnTo>
                <a:lnTo>
                  <a:pt x="2424192" y="3302807"/>
                </a:lnTo>
                <a:lnTo>
                  <a:pt x="1451232" y="6857997"/>
                </a:lnTo>
                <a:lnTo>
                  <a:pt x="1446925" y="6857997"/>
                </a:lnTo>
                <a:lnTo>
                  <a:pt x="2397258" y="3211931"/>
                </a:lnTo>
                <a:lnTo>
                  <a:pt x="2397257" y="3211929"/>
                </a:lnTo>
                <a:lnTo>
                  <a:pt x="1446924" y="6857996"/>
                </a:lnTo>
                <a:lnTo>
                  <a:pt x="0" y="6857995"/>
                </a:lnTo>
                <a:close/>
              </a:path>
            </a:pathLst>
          </a:custGeom>
          <a:solidFill>
            <a:schemeClr val="accent4">
              <a:lumMod val="75000"/>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A02B4052-09F7-4F37-B479-ED0F59D00329}"/>
              </a:ext>
            </a:extLst>
          </p:cNvPr>
          <p:cNvSpPr/>
          <p:nvPr/>
        </p:nvSpPr>
        <p:spPr>
          <a:xfrm>
            <a:off x="4281966" y="3302812"/>
            <a:ext cx="2026614" cy="3555188"/>
          </a:xfrm>
          <a:custGeom>
            <a:avLst/>
            <a:gdLst>
              <a:gd name="connsiteX0" fmla="*/ 972959 w 2026614"/>
              <a:gd name="connsiteY0" fmla="*/ 0 h 3555188"/>
              <a:gd name="connsiteX1" fmla="*/ 2026614 w 2026614"/>
              <a:gd name="connsiteY1" fmla="*/ 3555188 h 3555188"/>
              <a:gd name="connsiteX2" fmla="*/ 0 w 2026614"/>
              <a:gd name="connsiteY2" fmla="*/ 3555188 h 3555188"/>
            </a:gdLst>
            <a:ahLst/>
            <a:cxnLst>
              <a:cxn ang="0">
                <a:pos x="connsiteX0" y="connsiteY0"/>
              </a:cxn>
              <a:cxn ang="0">
                <a:pos x="connsiteX1" y="connsiteY1"/>
              </a:cxn>
              <a:cxn ang="0">
                <a:pos x="connsiteX2" y="connsiteY2"/>
              </a:cxn>
            </a:cxnLst>
            <a:rect l="l" t="t" r="r" b="b"/>
            <a:pathLst>
              <a:path w="2026614" h="3555188">
                <a:moveTo>
                  <a:pt x="972959" y="0"/>
                </a:moveTo>
                <a:lnTo>
                  <a:pt x="2026614" y="3555188"/>
                </a:lnTo>
                <a:lnTo>
                  <a:pt x="0" y="3555188"/>
                </a:lnTo>
                <a:close/>
              </a:path>
            </a:pathLst>
          </a:custGeom>
          <a:solidFill>
            <a:schemeClr val="accent4">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54" name="Freeform: Shape 53">
            <a:extLst>
              <a:ext uri="{FF2B5EF4-FFF2-40B4-BE49-F238E27FC236}">
                <a16:creationId xmlns:a16="http://schemas.microsoft.com/office/drawing/2014/main" id="{80108819-6835-433D-BB4C-AD3B39B5EC55}"/>
              </a:ext>
            </a:extLst>
          </p:cNvPr>
          <p:cNvSpPr/>
          <p:nvPr/>
        </p:nvSpPr>
        <p:spPr>
          <a:xfrm>
            <a:off x="18533896" y="114774"/>
            <a:ext cx="481360" cy="1846802"/>
          </a:xfrm>
          <a:custGeom>
            <a:avLst/>
            <a:gdLst>
              <a:gd name="connsiteX0" fmla="*/ 481360 w 481360"/>
              <a:gd name="connsiteY0" fmla="*/ 0 h 1846802"/>
              <a:gd name="connsiteX1" fmla="*/ 481360 w 481360"/>
              <a:gd name="connsiteY1" fmla="*/ 2 h 1846802"/>
              <a:gd name="connsiteX2" fmla="*/ 0 w 481360"/>
              <a:gd name="connsiteY2" fmla="*/ 1846802 h 1846802"/>
              <a:gd name="connsiteX3" fmla="*/ 0 w 481360"/>
              <a:gd name="connsiteY3" fmla="*/ 1846801 h 1846802"/>
              <a:gd name="connsiteX4" fmla="*/ 481360 w 481360"/>
              <a:gd name="connsiteY4" fmla="*/ 0 h 18468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81360" h="1846802">
                <a:moveTo>
                  <a:pt x="481360" y="0"/>
                </a:moveTo>
                <a:lnTo>
                  <a:pt x="481360" y="2"/>
                </a:lnTo>
                <a:lnTo>
                  <a:pt x="0" y="1846802"/>
                </a:lnTo>
                <a:lnTo>
                  <a:pt x="0" y="1846801"/>
                </a:lnTo>
                <a:lnTo>
                  <a:pt x="481360" y="0"/>
                </a:lnTo>
                <a:close/>
              </a:path>
            </a:pathLst>
          </a:custGeom>
          <a:solidFill>
            <a:schemeClr val="accent6">
              <a:lumMod val="75000"/>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Freeform: Shape 47">
            <a:extLst>
              <a:ext uri="{FF2B5EF4-FFF2-40B4-BE49-F238E27FC236}">
                <a16:creationId xmlns:a16="http://schemas.microsoft.com/office/drawing/2014/main" id="{19A6CC9D-FAF3-42B0-A8F8-3C3FB8A387AC}"/>
              </a:ext>
            </a:extLst>
          </p:cNvPr>
          <p:cNvSpPr/>
          <p:nvPr/>
        </p:nvSpPr>
        <p:spPr>
          <a:xfrm>
            <a:off x="17036224" y="1899067"/>
            <a:ext cx="485264" cy="1861773"/>
          </a:xfrm>
          <a:custGeom>
            <a:avLst/>
            <a:gdLst>
              <a:gd name="connsiteX0" fmla="*/ 485264 w 485264"/>
              <a:gd name="connsiteY0" fmla="*/ 0 h 1861773"/>
              <a:gd name="connsiteX1" fmla="*/ 0 w 485264"/>
              <a:gd name="connsiteY1" fmla="*/ 1861773 h 1861773"/>
              <a:gd name="connsiteX2" fmla="*/ 0 w 485264"/>
              <a:gd name="connsiteY2" fmla="*/ 1861773 h 1861773"/>
              <a:gd name="connsiteX3" fmla="*/ 485260 w 485264"/>
              <a:gd name="connsiteY3" fmla="*/ 10 h 1861773"/>
              <a:gd name="connsiteX4" fmla="*/ 485264 w 485264"/>
              <a:gd name="connsiteY4" fmla="*/ 0 h 1861773"/>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85264" h="1861773">
                <a:moveTo>
                  <a:pt x="485264" y="0"/>
                </a:moveTo>
                <a:lnTo>
                  <a:pt x="0" y="1861773"/>
                </a:lnTo>
                <a:lnTo>
                  <a:pt x="0" y="1861773"/>
                </a:lnTo>
                <a:lnTo>
                  <a:pt x="485260" y="10"/>
                </a:lnTo>
                <a:lnTo>
                  <a:pt x="485264" y="0"/>
                </a:lnTo>
                <a:close/>
              </a:path>
            </a:pathLst>
          </a:custGeom>
          <a:solidFill>
            <a:schemeClr val="accent6">
              <a:lumMod val="75000"/>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Freeform: Shape 46">
            <a:extLst>
              <a:ext uri="{FF2B5EF4-FFF2-40B4-BE49-F238E27FC236}">
                <a16:creationId xmlns:a16="http://schemas.microsoft.com/office/drawing/2014/main" id="{7B39CC5D-0002-4CEA-BBA7-6C33653311A4}"/>
              </a:ext>
            </a:extLst>
          </p:cNvPr>
          <p:cNvSpPr/>
          <p:nvPr/>
        </p:nvSpPr>
        <p:spPr>
          <a:xfrm>
            <a:off x="18064924" y="1961575"/>
            <a:ext cx="468972" cy="1799265"/>
          </a:xfrm>
          <a:custGeom>
            <a:avLst/>
            <a:gdLst>
              <a:gd name="connsiteX0" fmla="*/ 468972 w 468972"/>
              <a:gd name="connsiteY0" fmla="*/ 0 h 1799265"/>
              <a:gd name="connsiteX1" fmla="*/ 468972 w 468972"/>
              <a:gd name="connsiteY1" fmla="*/ 1 h 1799265"/>
              <a:gd name="connsiteX2" fmla="*/ 0 w 468972"/>
              <a:gd name="connsiteY2" fmla="*/ 1799265 h 1799265"/>
              <a:gd name="connsiteX3" fmla="*/ 0 w 468972"/>
              <a:gd name="connsiteY3" fmla="*/ 1799265 h 1799265"/>
              <a:gd name="connsiteX4" fmla="*/ 468972 w 468972"/>
              <a:gd name="connsiteY4" fmla="*/ 0 h 179926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68972" h="1799265">
                <a:moveTo>
                  <a:pt x="468972" y="0"/>
                </a:moveTo>
                <a:lnTo>
                  <a:pt x="468972" y="1"/>
                </a:lnTo>
                <a:lnTo>
                  <a:pt x="0" y="1799265"/>
                </a:lnTo>
                <a:lnTo>
                  <a:pt x="0" y="1799265"/>
                </a:lnTo>
                <a:lnTo>
                  <a:pt x="468972" y="0"/>
                </a:lnTo>
                <a:close/>
              </a:path>
            </a:pathLst>
          </a:custGeom>
          <a:solidFill>
            <a:schemeClr val="accent6">
              <a:lumMod val="75000"/>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 name="Group 1">
            <a:extLst>
              <a:ext uri="{FF2B5EF4-FFF2-40B4-BE49-F238E27FC236}">
                <a16:creationId xmlns:a16="http://schemas.microsoft.com/office/drawing/2014/main" id="{E20FD8D0-E864-4C11-8C03-51E04650CDA3}"/>
              </a:ext>
            </a:extLst>
          </p:cNvPr>
          <p:cNvGrpSpPr/>
          <p:nvPr/>
        </p:nvGrpSpPr>
        <p:grpSpPr>
          <a:xfrm>
            <a:off x="872729" y="2056426"/>
            <a:ext cx="3916008" cy="2745148"/>
            <a:chOff x="872729" y="2056426"/>
            <a:chExt cx="3916008" cy="2745148"/>
          </a:xfrm>
        </p:grpSpPr>
        <p:pic>
          <p:nvPicPr>
            <p:cNvPr id="44" name="Picture 43">
              <a:extLst>
                <a:ext uri="{FF2B5EF4-FFF2-40B4-BE49-F238E27FC236}">
                  <a16:creationId xmlns:a16="http://schemas.microsoft.com/office/drawing/2014/main" id="{7766850B-54E8-4ABC-BBBA-3775F93ECA0C}"/>
                </a:ext>
              </a:extLst>
            </p:cNvPr>
            <p:cNvPicPr>
              <a:picLocks noChangeAspect="1"/>
            </p:cNvPicPr>
            <p:nvPr/>
          </p:nvPicPr>
          <p:blipFill>
            <a:blip r:embed="rId3"/>
            <a:stretch>
              <a:fillRect/>
            </a:stretch>
          </p:blipFill>
          <p:spPr>
            <a:xfrm>
              <a:off x="993626" y="2056426"/>
              <a:ext cx="2749367" cy="1079976"/>
            </a:xfrm>
            <a:prstGeom prst="rect">
              <a:avLst/>
            </a:prstGeom>
          </p:spPr>
        </p:pic>
        <p:sp>
          <p:nvSpPr>
            <p:cNvPr id="36" name="TextBox 35">
              <a:extLst>
                <a:ext uri="{FF2B5EF4-FFF2-40B4-BE49-F238E27FC236}">
                  <a16:creationId xmlns:a16="http://schemas.microsoft.com/office/drawing/2014/main" id="{436C76A1-F210-4E61-A310-315C33281846}"/>
                </a:ext>
              </a:extLst>
            </p:cNvPr>
            <p:cNvSpPr txBox="1"/>
            <p:nvPr/>
          </p:nvSpPr>
          <p:spPr>
            <a:xfrm>
              <a:off x="872729" y="3460776"/>
              <a:ext cx="3916008" cy="1246495"/>
            </a:xfrm>
            <a:prstGeom prst="rect">
              <a:avLst/>
            </a:prstGeom>
            <a:noFill/>
          </p:spPr>
          <p:txBody>
            <a:bodyPr wrap="square" rtlCol="0">
              <a:spAutoFit/>
            </a:bodyPr>
            <a:lstStyle/>
            <a:p>
              <a:pPr>
                <a:lnSpc>
                  <a:spcPts val="4500"/>
                </a:lnSpc>
              </a:pPr>
              <a:r>
                <a:rPr lang="en-US" sz="50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BUSINESS</a:t>
              </a:r>
            </a:p>
            <a:p>
              <a:pPr>
                <a:lnSpc>
                  <a:spcPts val="4500"/>
                </a:lnSpc>
              </a:pPr>
              <a:r>
                <a:rPr lang="en-US" sz="50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PORTFOLIO</a:t>
              </a:r>
            </a:p>
          </p:txBody>
        </p:sp>
        <p:sp>
          <p:nvSpPr>
            <p:cNvPr id="37" name="Rectangle 36">
              <a:extLst>
                <a:ext uri="{FF2B5EF4-FFF2-40B4-BE49-F238E27FC236}">
                  <a16:creationId xmlns:a16="http://schemas.microsoft.com/office/drawing/2014/main" id="{0B2C9BBF-0599-4599-A6F7-FCD5E0DD2587}"/>
                </a:ext>
              </a:extLst>
            </p:cNvPr>
            <p:cNvSpPr/>
            <p:nvPr/>
          </p:nvSpPr>
          <p:spPr>
            <a:xfrm>
              <a:off x="993626" y="4687274"/>
              <a:ext cx="847725" cy="1143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 name="Picture Placeholder 3">
            <a:extLst>
              <a:ext uri="{FF2B5EF4-FFF2-40B4-BE49-F238E27FC236}">
                <a16:creationId xmlns:a16="http://schemas.microsoft.com/office/drawing/2014/main" id="{86E140BD-884B-4975-9074-A3BA2D64B991}"/>
              </a:ext>
            </a:extLst>
          </p:cNvPr>
          <p:cNvSpPr>
            <a:spLocks noGrp="1"/>
          </p:cNvSpPr>
          <p:nvPr>
            <p:ph type="pic" sz="quarter" idx="12"/>
          </p:nvPr>
        </p:nvSpPr>
        <p:spPr/>
      </p:sp>
    </p:spTree>
    <p:extLst>
      <p:ext uri="{BB962C8B-B14F-4D97-AF65-F5344CB8AC3E}">
        <p14:creationId xmlns:p14="http://schemas.microsoft.com/office/powerpoint/2010/main" val="1056629551"/>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2000">
        <p15:prstTrans prst="crush"/>
      </p:transition>
    </mc:Choice>
    <mc:Fallback>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 name="Slide Number Placeholder 11">
            <a:extLst>
              <a:ext uri="{FF2B5EF4-FFF2-40B4-BE49-F238E27FC236}">
                <a16:creationId xmlns:a16="http://schemas.microsoft.com/office/drawing/2014/main" id="{7D81E5DB-EAD2-4DC6-BD48-1947A72B6A14}"/>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7</a:t>
            </a:fld>
            <a:endParaRPr lang="en-US" dirty="0"/>
          </a:p>
        </p:txBody>
      </p:sp>
      <p:sp>
        <p:nvSpPr>
          <p:cNvPr id="4" name="Title 3">
            <a:extLst>
              <a:ext uri="{FF2B5EF4-FFF2-40B4-BE49-F238E27FC236}">
                <a16:creationId xmlns:a16="http://schemas.microsoft.com/office/drawing/2014/main" id="{E2F4C73F-0BA6-4EA1-A9BD-E11876A48C24}"/>
              </a:ext>
            </a:extLst>
          </p:cNvPr>
          <p:cNvSpPr>
            <a:spLocks noGrp="1"/>
          </p:cNvSpPr>
          <p:nvPr>
            <p:ph type="title"/>
          </p:nvPr>
        </p:nvSpPr>
        <p:spPr/>
        <p:txBody>
          <a:bodyPr/>
          <a:lstStyle/>
          <a:p>
            <a:r>
              <a:rPr lang="en-US" b="1" dirty="0">
                <a:latin typeface="Open Sans "/>
              </a:rPr>
              <a:t>Timeline</a:t>
            </a:r>
          </a:p>
        </p:txBody>
      </p:sp>
      <p:sp>
        <p:nvSpPr>
          <p:cNvPr id="5" name="Text Placeholder 4">
            <a:extLst>
              <a:ext uri="{FF2B5EF4-FFF2-40B4-BE49-F238E27FC236}">
                <a16:creationId xmlns:a16="http://schemas.microsoft.com/office/drawing/2014/main" id="{CE9F02F5-C79E-40D0-8395-4951728B762B}"/>
              </a:ext>
            </a:extLst>
          </p:cNvPr>
          <p:cNvSpPr>
            <a:spLocks noGrp="1"/>
          </p:cNvSpPr>
          <p:nvPr>
            <p:ph type="body" sz="quarter" idx="12"/>
          </p:nvPr>
        </p:nvSpPr>
        <p:spPr>
          <a:xfrm>
            <a:off x="838200" y="1122140"/>
            <a:ext cx="10515600" cy="279400"/>
          </a:xfrm>
        </p:spPr>
        <p:txBody>
          <a:bodyPr/>
          <a:lstStyle/>
          <a:p>
            <a:r>
              <a:rPr lang="en-US" dirty="0">
                <a:solidFill>
                  <a:schemeClr val="tx1">
                    <a:lumMod val="50000"/>
                    <a:lumOff val="50000"/>
                  </a:schemeClr>
                </a:solidFill>
              </a:rPr>
              <a:t>Lorem ipsum your dummy and text simple people location</a:t>
            </a:r>
          </a:p>
        </p:txBody>
      </p:sp>
      <p:grpSp>
        <p:nvGrpSpPr>
          <p:cNvPr id="24" name="Group 23">
            <a:extLst>
              <a:ext uri="{FF2B5EF4-FFF2-40B4-BE49-F238E27FC236}">
                <a16:creationId xmlns:a16="http://schemas.microsoft.com/office/drawing/2014/main" id="{CDBDC136-77CA-4ED0-AA4E-B1934B029298}"/>
              </a:ext>
            </a:extLst>
          </p:cNvPr>
          <p:cNvGrpSpPr/>
          <p:nvPr/>
        </p:nvGrpSpPr>
        <p:grpSpPr>
          <a:xfrm>
            <a:off x="838200" y="3508037"/>
            <a:ext cx="10515600" cy="715553"/>
            <a:chOff x="838200" y="3248575"/>
            <a:chExt cx="10515600" cy="715553"/>
          </a:xfrm>
          <a:solidFill>
            <a:schemeClr val="accent4"/>
          </a:solidFill>
        </p:grpSpPr>
        <p:grpSp>
          <p:nvGrpSpPr>
            <p:cNvPr id="90" name="Group 89">
              <a:extLst>
                <a:ext uri="{FF2B5EF4-FFF2-40B4-BE49-F238E27FC236}">
                  <a16:creationId xmlns:a16="http://schemas.microsoft.com/office/drawing/2014/main" id="{5C7ECD6F-515D-4E09-B47D-845768A8BF66}"/>
                </a:ext>
              </a:extLst>
            </p:cNvPr>
            <p:cNvGrpSpPr/>
            <p:nvPr/>
          </p:nvGrpSpPr>
          <p:grpSpPr>
            <a:xfrm>
              <a:off x="838200" y="3248575"/>
              <a:ext cx="2228465" cy="715553"/>
              <a:chOff x="838200" y="3248575"/>
              <a:chExt cx="2228465" cy="715553"/>
            </a:xfrm>
            <a:grpFill/>
          </p:grpSpPr>
          <p:sp>
            <p:nvSpPr>
              <p:cNvPr id="103" name="Freeform: Shape 102">
                <a:extLst>
                  <a:ext uri="{FF2B5EF4-FFF2-40B4-BE49-F238E27FC236}">
                    <a16:creationId xmlns:a16="http://schemas.microsoft.com/office/drawing/2014/main" id="{B5272ED2-6CE8-4129-BDEB-C13D701AECEB}"/>
                  </a:ext>
                </a:extLst>
              </p:cNvPr>
              <p:cNvSpPr/>
              <p:nvPr/>
            </p:nvSpPr>
            <p:spPr>
              <a:xfrm>
                <a:off x="838200"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4" name="TextBox 103">
                <a:extLst>
                  <a:ext uri="{FF2B5EF4-FFF2-40B4-BE49-F238E27FC236}">
                    <a16:creationId xmlns:a16="http://schemas.microsoft.com/office/drawing/2014/main" id="{04996258-C732-4793-8A07-0CF400C36213}"/>
                  </a:ext>
                </a:extLst>
              </p:cNvPr>
              <p:cNvSpPr txBox="1"/>
              <p:nvPr/>
            </p:nvSpPr>
            <p:spPr>
              <a:xfrm>
                <a:off x="1466466" y="3444768"/>
                <a:ext cx="971934" cy="400110"/>
              </a:xfrm>
              <a:prstGeom prst="rect">
                <a:avLst/>
              </a:prstGeom>
              <a:grp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2008</a:t>
                </a:r>
              </a:p>
            </p:txBody>
          </p:sp>
        </p:grpSp>
        <p:grpSp>
          <p:nvGrpSpPr>
            <p:cNvPr id="91" name="Group 90">
              <a:extLst>
                <a:ext uri="{FF2B5EF4-FFF2-40B4-BE49-F238E27FC236}">
                  <a16:creationId xmlns:a16="http://schemas.microsoft.com/office/drawing/2014/main" id="{543EDC90-96E9-4203-A9F9-6731550529A2}"/>
                </a:ext>
              </a:extLst>
            </p:cNvPr>
            <p:cNvGrpSpPr/>
            <p:nvPr/>
          </p:nvGrpSpPr>
          <p:grpSpPr>
            <a:xfrm>
              <a:off x="2909984" y="3248575"/>
              <a:ext cx="2228465" cy="715553"/>
              <a:chOff x="2909984" y="3248575"/>
              <a:chExt cx="2228465" cy="715553"/>
            </a:xfrm>
            <a:grpFill/>
          </p:grpSpPr>
          <p:sp>
            <p:nvSpPr>
              <p:cNvPr id="101" name="Freeform: Shape 100">
                <a:extLst>
                  <a:ext uri="{FF2B5EF4-FFF2-40B4-BE49-F238E27FC236}">
                    <a16:creationId xmlns:a16="http://schemas.microsoft.com/office/drawing/2014/main" id="{E6486B65-6089-4BC9-86C7-5D0A6C909C89}"/>
                  </a:ext>
                </a:extLst>
              </p:cNvPr>
              <p:cNvSpPr/>
              <p:nvPr/>
            </p:nvSpPr>
            <p:spPr>
              <a:xfrm>
                <a:off x="2909984"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2" name="TextBox 101">
                <a:extLst>
                  <a:ext uri="{FF2B5EF4-FFF2-40B4-BE49-F238E27FC236}">
                    <a16:creationId xmlns:a16="http://schemas.microsoft.com/office/drawing/2014/main" id="{0059DC45-147C-4EB8-A050-000842FA8755}"/>
                  </a:ext>
                </a:extLst>
              </p:cNvPr>
              <p:cNvSpPr txBox="1"/>
              <p:nvPr/>
            </p:nvSpPr>
            <p:spPr>
              <a:xfrm>
                <a:off x="3538250" y="3444768"/>
                <a:ext cx="971934" cy="400110"/>
              </a:xfrm>
              <a:prstGeom prst="rect">
                <a:avLst/>
              </a:prstGeom>
              <a:grp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2011</a:t>
                </a:r>
              </a:p>
            </p:txBody>
          </p:sp>
        </p:grpSp>
        <p:grpSp>
          <p:nvGrpSpPr>
            <p:cNvPr id="92" name="Group 91">
              <a:extLst>
                <a:ext uri="{FF2B5EF4-FFF2-40B4-BE49-F238E27FC236}">
                  <a16:creationId xmlns:a16="http://schemas.microsoft.com/office/drawing/2014/main" id="{F6DEA913-45AE-4B48-BA35-2590A0AC40E5}"/>
                </a:ext>
              </a:extLst>
            </p:cNvPr>
            <p:cNvGrpSpPr/>
            <p:nvPr/>
          </p:nvGrpSpPr>
          <p:grpSpPr>
            <a:xfrm>
              <a:off x="4981767" y="3248575"/>
              <a:ext cx="2228465" cy="715553"/>
              <a:chOff x="4981767" y="3248575"/>
              <a:chExt cx="2228465" cy="715553"/>
            </a:xfrm>
            <a:grpFill/>
          </p:grpSpPr>
          <p:sp>
            <p:nvSpPr>
              <p:cNvPr id="99" name="Freeform: Shape 98">
                <a:extLst>
                  <a:ext uri="{FF2B5EF4-FFF2-40B4-BE49-F238E27FC236}">
                    <a16:creationId xmlns:a16="http://schemas.microsoft.com/office/drawing/2014/main" id="{0B3EF53B-D77C-424B-A26A-4D562CCAF26D}"/>
                  </a:ext>
                </a:extLst>
              </p:cNvPr>
              <p:cNvSpPr/>
              <p:nvPr/>
            </p:nvSpPr>
            <p:spPr>
              <a:xfrm>
                <a:off x="4981767"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0" name="TextBox 99">
                <a:extLst>
                  <a:ext uri="{FF2B5EF4-FFF2-40B4-BE49-F238E27FC236}">
                    <a16:creationId xmlns:a16="http://schemas.microsoft.com/office/drawing/2014/main" id="{A2DB53AE-A5ED-40E0-B400-B78C3AB3F48E}"/>
                  </a:ext>
                </a:extLst>
              </p:cNvPr>
              <p:cNvSpPr txBox="1"/>
              <p:nvPr/>
            </p:nvSpPr>
            <p:spPr>
              <a:xfrm>
                <a:off x="5610033" y="3444768"/>
                <a:ext cx="971934" cy="400110"/>
              </a:xfrm>
              <a:prstGeom prst="rect">
                <a:avLst/>
              </a:prstGeom>
              <a:grp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2013</a:t>
                </a:r>
              </a:p>
            </p:txBody>
          </p:sp>
        </p:grpSp>
        <p:grpSp>
          <p:nvGrpSpPr>
            <p:cNvPr id="93" name="Group 92">
              <a:extLst>
                <a:ext uri="{FF2B5EF4-FFF2-40B4-BE49-F238E27FC236}">
                  <a16:creationId xmlns:a16="http://schemas.microsoft.com/office/drawing/2014/main" id="{770108FF-3A33-4750-95EB-3000ABA2C5C0}"/>
                </a:ext>
              </a:extLst>
            </p:cNvPr>
            <p:cNvGrpSpPr/>
            <p:nvPr/>
          </p:nvGrpSpPr>
          <p:grpSpPr>
            <a:xfrm>
              <a:off x="7053551" y="3248575"/>
              <a:ext cx="2228465" cy="715553"/>
              <a:chOff x="7053551" y="3248575"/>
              <a:chExt cx="2228465" cy="715553"/>
            </a:xfrm>
            <a:grpFill/>
          </p:grpSpPr>
          <p:sp>
            <p:nvSpPr>
              <p:cNvPr id="97" name="Freeform: Shape 96">
                <a:extLst>
                  <a:ext uri="{FF2B5EF4-FFF2-40B4-BE49-F238E27FC236}">
                    <a16:creationId xmlns:a16="http://schemas.microsoft.com/office/drawing/2014/main" id="{EB9E5A33-466B-4796-95E6-36AEC4189827}"/>
                  </a:ext>
                </a:extLst>
              </p:cNvPr>
              <p:cNvSpPr/>
              <p:nvPr/>
            </p:nvSpPr>
            <p:spPr>
              <a:xfrm>
                <a:off x="7053551"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8" name="TextBox 97">
                <a:extLst>
                  <a:ext uri="{FF2B5EF4-FFF2-40B4-BE49-F238E27FC236}">
                    <a16:creationId xmlns:a16="http://schemas.microsoft.com/office/drawing/2014/main" id="{8E1BED8F-85C0-44AA-8E26-DFBAF926E271}"/>
                  </a:ext>
                </a:extLst>
              </p:cNvPr>
              <p:cNvSpPr txBox="1"/>
              <p:nvPr/>
            </p:nvSpPr>
            <p:spPr>
              <a:xfrm>
                <a:off x="7681815" y="3444768"/>
                <a:ext cx="971934" cy="400110"/>
              </a:xfrm>
              <a:prstGeom prst="rect">
                <a:avLst/>
              </a:prstGeom>
              <a:grp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2014</a:t>
                </a:r>
              </a:p>
            </p:txBody>
          </p:sp>
        </p:grpSp>
        <p:grpSp>
          <p:nvGrpSpPr>
            <p:cNvPr id="94" name="Group 93">
              <a:extLst>
                <a:ext uri="{FF2B5EF4-FFF2-40B4-BE49-F238E27FC236}">
                  <a16:creationId xmlns:a16="http://schemas.microsoft.com/office/drawing/2014/main" id="{E41720FD-1FC8-4DA9-8AAC-30310EFD8CA3}"/>
                </a:ext>
              </a:extLst>
            </p:cNvPr>
            <p:cNvGrpSpPr/>
            <p:nvPr/>
          </p:nvGrpSpPr>
          <p:grpSpPr>
            <a:xfrm>
              <a:off x="9125335" y="3248575"/>
              <a:ext cx="2228465" cy="715553"/>
              <a:chOff x="9125335" y="3248575"/>
              <a:chExt cx="2228465" cy="715553"/>
            </a:xfrm>
            <a:grpFill/>
          </p:grpSpPr>
          <p:sp>
            <p:nvSpPr>
              <p:cNvPr id="95" name="Freeform: Shape 94">
                <a:extLst>
                  <a:ext uri="{FF2B5EF4-FFF2-40B4-BE49-F238E27FC236}">
                    <a16:creationId xmlns:a16="http://schemas.microsoft.com/office/drawing/2014/main" id="{78BAECE5-F2D0-4E58-8A86-31D6542DEF55}"/>
                  </a:ext>
                </a:extLst>
              </p:cNvPr>
              <p:cNvSpPr/>
              <p:nvPr/>
            </p:nvSpPr>
            <p:spPr>
              <a:xfrm>
                <a:off x="9125335"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TextBox 95">
                <a:extLst>
                  <a:ext uri="{FF2B5EF4-FFF2-40B4-BE49-F238E27FC236}">
                    <a16:creationId xmlns:a16="http://schemas.microsoft.com/office/drawing/2014/main" id="{F72D09E5-3A7A-46E5-9E0F-49274ED7EA5B}"/>
                  </a:ext>
                </a:extLst>
              </p:cNvPr>
              <p:cNvSpPr txBox="1"/>
              <p:nvPr/>
            </p:nvSpPr>
            <p:spPr>
              <a:xfrm>
                <a:off x="9753599" y="3444768"/>
                <a:ext cx="971934" cy="400110"/>
              </a:xfrm>
              <a:prstGeom prst="rect">
                <a:avLst/>
              </a:prstGeom>
              <a:grp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2018</a:t>
                </a:r>
              </a:p>
            </p:txBody>
          </p:sp>
        </p:grpSp>
      </p:grpSp>
      <p:sp>
        <p:nvSpPr>
          <p:cNvPr id="88" name="Freeform 5">
            <a:extLst>
              <a:ext uri="{FF2B5EF4-FFF2-40B4-BE49-F238E27FC236}">
                <a16:creationId xmlns:a16="http://schemas.microsoft.com/office/drawing/2014/main" id="{66BFAF50-D558-4AFE-980C-445017B1B6A2}"/>
              </a:ext>
            </a:extLst>
          </p:cNvPr>
          <p:cNvSpPr>
            <a:spLocks noEditPoints="1"/>
          </p:cNvSpPr>
          <p:nvPr/>
        </p:nvSpPr>
        <p:spPr bwMode="auto">
          <a:xfrm>
            <a:off x="3861013" y="4544052"/>
            <a:ext cx="326404" cy="328695"/>
          </a:xfrm>
          <a:custGeom>
            <a:avLst/>
            <a:gdLst>
              <a:gd name="T0" fmla="*/ 187 w 187"/>
              <a:gd name="T1" fmla="*/ 9 h 187"/>
              <a:gd name="T2" fmla="*/ 185 w 187"/>
              <a:gd name="T3" fmla="*/ 2 h 187"/>
              <a:gd name="T4" fmla="*/ 178 w 187"/>
              <a:gd name="T5" fmla="*/ 0 h 187"/>
              <a:gd name="T6" fmla="*/ 121 w 187"/>
              <a:gd name="T7" fmla="*/ 39 h 187"/>
              <a:gd name="T8" fmla="*/ 93 w 187"/>
              <a:gd name="T9" fmla="*/ 39 h 187"/>
              <a:gd name="T10" fmla="*/ 94 w 187"/>
              <a:gd name="T11" fmla="*/ 35 h 187"/>
              <a:gd name="T12" fmla="*/ 89 w 187"/>
              <a:gd name="T13" fmla="*/ 28 h 187"/>
              <a:gd name="T14" fmla="*/ 82 w 187"/>
              <a:gd name="T15" fmla="*/ 28 h 187"/>
              <a:gd name="T16" fmla="*/ 73 w 187"/>
              <a:gd name="T17" fmla="*/ 33 h 187"/>
              <a:gd name="T18" fmla="*/ 72 w 187"/>
              <a:gd name="T19" fmla="*/ 26 h 187"/>
              <a:gd name="T20" fmla="*/ 65 w 187"/>
              <a:gd name="T21" fmla="*/ 21 h 187"/>
              <a:gd name="T22" fmla="*/ 56 w 187"/>
              <a:gd name="T23" fmla="*/ 28 h 187"/>
              <a:gd name="T24" fmla="*/ 31 w 187"/>
              <a:gd name="T25" fmla="*/ 21 h 187"/>
              <a:gd name="T26" fmla="*/ 19 w 187"/>
              <a:gd name="T27" fmla="*/ 31 h 187"/>
              <a:gd name="T28" fmla="*/ 20 w 187"/>
              <a:gd name="T29" fmla="*/ 38 h 187"/>
              <a:gd name="T30" fmla="*/ 69 w 187"/>
              <a:gd name="T31" fmla="*/ 65 h 187"/>
              <a:gd name="T32" fmla="*/ 50 w 187"/>
              <a:gd name="T33" fmla="*/ 117 h 187"/>
              <a:gd name="T34" fmla="*/ 10 w 187"/>
              <a:gd name="T35" fmla="*/ 117 h 187"/>
              <a:gd name="T36" fmla="*/ 5 w 187"/>
              <a:gd name="T37" fmla="*/ 118 h 187"/>
              <a:gd name="T38" fmla="*/ 0 w 187"/>
              <a:gd name="T39" fmla="*/ 125 h 187"/>
              <a:gd name="T40" fmla="*/ 29 w 187"/>
              <a:gd name="T41" fmla="*/ 142 h 187"/>
              <a:gd name="T42" fmla="*/ 32 w 187"/>
              <a:gd name="T43" fmla="*/ 145 h 187"/>
              <a:gd name="T44" fmla="*/ 33 w 187"/>
              <a:gd name="T45" fmla="*/ 155 h 187"/>
              <a:gd name="T46" fmla="*/ 33 w 187"/>
              <a:gd name="T47" fmla="*/ 155 h 187"/>
              <a:gd name="T48" fmla="*/ 42 w 187"/>
              <a:gd name="T49" fmla="*/ 155 h 187"/>
              <a:gd name="T50" fmla="*/ 45 w 187"/>
              <a:gd name="T51" fmla="*/ 159 h 187"/>
              <a:gd name="T52" fmla="*/ 62 w 187"/>
              <a:gd name="T53" fmla="*/ 187 h 187"/>
              <a:gd name="T54" fmla="*/ 65 w 187"/>
              <a:gd name="T55" fmla="*/ 186 h 187"/>
              <a:gd name="T56" fmla="*/ 71 w 187"/>
              <a:gd name="T57" fmla="*/ 177 h 187"/>
              <a:gd name="T58" fmla="*/ 67 w 187"/>
              <a:gd name="T59" fmla="*/ 140 h 187"/>
              <a:gd name="T60" fmla="*/ 108 w 187"/>
              <a:gd name="T61" fmla="*/ 105 h 187"/>
              <a:gd name="T62" fmla="*/ 123 w 187"/>
              <a:gd name="T63" fmla="*/ 119 h 187"/>
              <a:gd name="T64" fmla="*/ 153 w 187"/>
              <a:gd name="T65" fmla="*/ 170 h 187"/>
              <a:gd name="T66" fmla="*/ 165 w 187"/>
              <a:gd name="T67" fmla="*/ 160 h 187"/>
              <a:gd name="T68" fmla="*/ 166 w 187"/>
              <a:gd name="T69" fmla="*/ 154 h 187"/>
              <a:gd name="T70" fmla="*/ 165 w 187"/>
              <a:gd name="T71" fmla="*/ 126 h 187"/>
              <a:gd name="T72" fmla="*/ 165 w 187"/>
              <a:gd name="T73" fmla="*/ 119 h 187"/>
              <a:gd name="T74" fmla="*/ 157 w 187"/>
              <a:gd name="T75" fmla="*/ 114 h 187"/>
              <a:gd name="T76" fmla="*/ 153 w 187"/>
              <a:gd name="T77" fmla="*/ 111 h 187"/>
              <a:gd name="T78" fmla="*/ 161 w 187"/>
              <a:gd name="T79" fmla="*/ 102 h 187"/>
              <a:gd name="T80" fmla="*/ 155 w 187"/>
              <a:gd name="T81" fmla="*/ 94 h 187"/>
              <a:gd name="T82" fmla="*/ 148 w 187"/>
              <a:gd name="T83" fmla="*/ 94 h 187"/>
              <a:gd name="T84" fmla="*/ 141 w 187"/>
              <a:gd name="T85" fmla="*/ 72 h 187"/>
              <a:gd name="T86" fmla="*/ 175 w 187"/>
              <a:gd name="T87" fmla="*/ 38 h 187"/>
              <a:gd name="T88" fmla="*/ 175 w 187"/>
              <a:gd name="T89" fmla="*/ 38 h 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87" h="187">
                <a:moveTo>
                  <a:pt x="175" y="38"/>
                </a:moveTo>
                <a:cubicBezTo>
                  <a:pt x="183" y="27"/>
                  <a:pt x="187" y="17"/>
                  <a:pt x="187" y="9"/>
                </a:cubicBezTo>
                <a:cubicBezTo>
                  <a:pt x="187" y="7"/>
                  <a:pt x="187" y="5"/>
                  <a:pt x="186" y="3"/>
                </a:cubicBezTo>
                <a:cubicBezTo>
                  <a:pt x="186" y="3"/>
                  <a:pt x="186" y="2"/>
                  <a:pt x="185" y="2"/>
                </a:cubicBezTo>
                <a:cubicBezTo>
                  <a:pt x="185" y="2"/>
                  <a:pt x="184" y="1"/>
                  <a:pt x="184" y="1"/>
                </a:cubicBezTo>
                <a:cubicBezTo>
                  <a:pt x="183" y="0"/>
                  <a:pt x="181" y="0"/>
                  <a:pt x="178" y="0"/>
                </a:cubicBezTo>
                <a:cubicBezTo>
                  <a:pt x="171" y="0"/>
                  <a:pt x="160" y="4"/>
                  <a:pt x="150" y="12"/>
                </a:cubicBezTo>
                <a:cubicBezTo>
                  <a:pt x="141" y="18"/>
                  <a:pt x="133" y="27"/>
                  <a:pt x="121" y="39"/>
                </a:cubicBezTo>
                <a:cubicBezTo>
                  <a:pt x="119" y="41"/>
                  <a:pt x="117" y="43"/>
                  <a:pt x="115" y="46"/>
                </a:cubicBezTo>
                <a:cubicBezTo>
                  <a:pt x="93" y="39"/>
                  <a:pt x="93" y="39"/>
                  <a:pt x="93" y="39"/>
                </a:cubicBezTo>
                <a:cubicBezTo>
                  <a:pt x="93" y="39"/>
                  <a:pt x="93" y="39"/>
                  <a:pt x="93" y="39"/>
                </a:cubicBezTo>
                <a:cubicBezTo>
                  <a:pt x="94" y="38"/>
                  <a:pt x="94" y="37"/>
                  <a:pt x="94" y="35"/>
                </a:cubicBezTo>
                <a:cubicBezTo>
                  <a:pt x="94" y="34"/>
                  <a:pt x="94" y="33"/>
                  <a:pt x="93" y="32"/>
                </a:cubicBezTo>
                <a:cubicBezTo>
                  <a:pt x="89" y="28"/>
                  <a:pt x="89" y="28"/>
                  <a:pt x="89" y="28"/>
                </a:cubicBezTo>
                <a:cubicBezTo>
                  <a:pt x="88" y="27"/>
                  <a:pt x="87" y="26"/>
                  <a:pt x="85" y="26"/>
                </a:cubicBezTo>
                <a:cubicBezTo>
                  <a:pt x="84" y="26"/>
                  <a:pt x="83" y="27"/>
                  <a:pt x="82" y="28"/>
                </a:cubicBezTo>
                <a:cubicBezTo>
                  <a:pt x="76" y="34"/>
                  <a:pt x="76" y="34"/>
                  <a:pt x="76" y="34"/>
                </a:cubicBezTo>
                <a:cubicBezTo>
                  <a:pt x="73" y="33"/>
                  <a:pt x="73" y="33"/>
                  <a:pt x="73" y="33"/>
                </a:cubicBezTo>
                <a:cubicBezTo>
                  <a:pt x="73" y="32"/>
                  <a:pt x="74" y="31"/>
                  <a:pt x="74" y="30"/>
                </a:cubicBezTo>
                <a:cubicBezTo>
                  <a:pt x="74" y="29"/>
                  <a:pt x="73" y="27"/>
                  <a:pt x="72" y="26"/>
                </a:cubicBezTo>
                <a:cubicBezTo>
                  <a:pt x="68" y="22"/>
                  <a:pt x="68" y="22"/>
                  <a:pt x="68" y="22"/>
                </a:cubicBezTo>
                <a:cubicBezTo>
                  <a:pt x="67" y="21"/>
                  <a:pt x="66" y="21"/>
                  <a:pt x="65" y="21"/>
                </a:cubicBezTo>
                <a:cubicBezTo>
                  <a:pt x="63" y="21"/>
                  <a:pt x="62" y="21"/>
                  <a:pt x="61" y="22"/>
                </a:cubicBezTo>
                <a:cubicBezTo>
                  <a:pt x="56" y="28"/>
                  <a:pt x="56" y="28"/>
                  <a:pt x="56" y="28"/>
                </a:cubicBezTo>
                <a:cubicBezTo>
                  <a:pt x="33" y="21"/>
                  <a:pt x="33" y="21"/>
                  <a:pt x="33" y="21"/>
                </a:cubicBezTo>
                <a:cubicBezTo>
                  <a:pt x="32" y="21"/>
                  <a:pt x="32" y="21"/>
                  <a:pt x="31" y="21"/>
                </a:cubicBezTo>
                <a:cubicBezTo>
                  <a:pt x="30" y="21"/>
                  <a:pt x="28" y="21"/>
                  <a:pt x="27" y="23"/>
                </a:cubicBezTo>
                <a:cubicBezTo>
                  <a:pt x="19" y="31"/>
                  <a:pt x="19" y="31"/>
                  <a:pt x="19" y="31"/>
                </a:cubicBezTo>
                <a:cubicBezTo>
                  <a:pt x="18" y="31"/>
                  <a:pt x="18" y="33"/>
                  <a:pt x="18" y="34"/>
                </a:cubicBezTo>
                <a:cubicBezTo>
                  <a:pt x="18" y="36"/>
                  <a:pt x="19" y="37"/>
                  <a:pt x="20" y="38"/>
                </a:cubicBezTo>
                <a:cubicBezTo>
                  <a:pt x="68" y="65"/>
                  <a:pt x="68" y="65"/>
                  <a:pt x="68" y="65"/>
                </a:cubicBezTo>
                <a:cubicBezTo>
                  <a:pt x="68" y="65"/>
                  <a:pt x="69" y="65"/>
                  <a:pt x="69" y="65"/>
                </a:cubicBezTo>
                <a:cubicBezTo>
                  <a:pt x="83" y="79"/>
                  <a:pt x="83" y="79"/>
                  <a:pt x="83" y="79"/>
                </a:cubicBezTo>
                <a:cubicBezTo>
                  <a:pt x="70" y="92"/>
                  <a:pt x="59" y="105"/>
                  <a:pt x="50" y="117"/>
                </a:cubicBezTo>
                <a:cubicBezTo>
                  <a:pt x="49" y="118"/>
                  <a:pt x="48" y="119"/>
                  <a:pt x="47" y="120"/>
                </a:cubicBezTo>
                <a:cubicBezTo>
                  <a:pt x="10" y="117"/>
                  <a:pt x="10" y="117"/>
                  <a:pt x="10" y="117"/>
                </a:cubicBezTo>
                <a:cubicBezTo>
                  <a:pt x="10" y="116"/>
                  <a:pt x="10" y="116"/>
                  <a:pt x="10" y="116"/>
                </a:cubicBezTo>
                <a:cubicBezTo>
                  <a:pt x="8" y="117"/>
                  <a:pt x="6" y="117"/>
                  <a:pt x="5" y="118"/>
                </a:cubicBezTo>
                <a:cubicBezTo>
                  <a:pt x="1" y="122"/>
                  <a:pt x="1" y="122"/>
                  <a:pt x="1" y="122"/>
                </a:cubicBezTo>
                <a:cubicBezTo>
                  <a:pt x="1" y="123"/>
                  <a:pt x="0" y="124"/>
                  <a:pt x="0" y="125"/>
                </a:cubicBezTo>
                <a:cubicBezTo>
                  <a:pt x="0" y="127"/>
                  <a:pt x="1" y="129"/>
                  <a:pt x="3" y="130"/>
                </a:cubicBezTo>
                <a:cubicBezTo>
                  <a:pt x="29" y="142"/>
                  <a:pt x="29" y="142"/>
                  <a:pt x="29" y="142"/>
                </a:cubicBezTo>
                <a:cubicBezTo>
                  <a:pt x="29" y="142"/>
                  <a:pt x="29" y="142"/>
                  <a:pt x="30" y="143"/>
                </a:cubicBezTo>
                <a:cubicBezTo>
                  <a:pt x="32" y="145"/>
                  <a:pt x="32" y="145"/>
                  <a:pt x="32" y="145"/>
                </a:cubicBezTo>
                <a:cubicBezTo>
                  <a:pt x="31" y="147"/>
                  <a:pt x="31" y="148"/>
                  <a:pt x="31" y="150"/>
                </a:cubicBezTo>
                <a:cubicBezTo>
                  <a:pt x="31" y="152"/>
                  <a:pt x="31" y="153"/>
                  <a:pt x="33" y="155"/>
                </a:cubicBezTo>
                <a:cubicBezTo>
                  <a:pt x="33" y="155"/>
                  <a:pt x="33" y="155"/>
                  <a:pt x="33" y="155"/>
                </a:cubicBezTo>
                <a:cubicBezTo>
                  <a:pt x="33" y="155"/>
                  <a:pt x="33" y="155"/>
                  <a:pt x="33" y="155"/>
                </a:cubicBezTo>
                <a:cubicBezTo>
                  <a:pt x="34" y="156"/>
                  <a:pt x="36" y="156"/>
                  <a:pt x="37" y="156"/>
                </a:cubicBezTo>
                <a:cubicBezTo>
                  <a:pt x="39" y="156"/>
                  <a:pt x="41" y="156"/>
                  <a:pt x="42" y="155"/>
                </a:cubicBezTo>
                <a:cubicBezTo>
                  <a:pt x="45" y="158"/>
                  <a:pt x="45" y="158"/>
                  <a:pt x="45" y="158"/>
                </a:cubicBezTo>
                <a:cubicBezTo>
                  <a:pt x="45" y="158"/>
                  <a:pt x="45" y="158"/>
                  <a:pt x="45" y="159"/>
                </a:cubicBezTo>
                <a:cubicBezTo>
                  <a:pt x="58" y="184"/>
                  <a:pt x="58" y="184"/>
                  <a:pt x="58" y="184"/>
                </a:cubicBezTo>
                <a:cubicBezTo>
                  <a:pt x="58" y="186"/>
                  <a:pt x="60" y="187"/>
                  <a:pt x="62" y="187"/>
                </a:cubicBezTo>
                <a:cubicBezTo>
                  <a:pt x="62" y="187"/>
                  <a:pt x="62" y="187"/>
                  <a:pt x="62" y="187"/>
                </a:cubicBezTo>
                <a:cubicBezTo>
                  <a:pt x="63" y="187"/>
                  <a:pt x="64" y="187"/>
                  <a:pt x="65" y="186"/>
                </a:cubicBezTo>
                <a:cubicBezTo>
                  <a:pt x="69" y="182"/>
                  <a:pt x="69" y="182"/>
                  <a:pt x="69" y="182"/>
                </a:cubicBezTo>
                <a:cubicBezTo>
                  <a:pt x="70" y="181"/>
                  <a:pt x="71" y="179"/>
                  <a:pt x="71" y="177"/>
                </a:cubicBezTo>
                <a:cubicBezTo>
                  <a:pt x="71" y="177"/>
                  <a:pt x="71" y="177"/>
                  <a:pt x="71" y="177"/>
                </a:cubicBezTo>
                <a:cubicBezTo>
                  <a:pt x="67" y="140"/>
                  <a:pt x="67" y="140"/>
                  <a:pt x="67" y="140"/>
                </a:cubicBezTo>
                <a:cubicBezTo>
                  <a:pt x="68" y="139"/>
                  <a:pt x="69" y="138"/>
                  <a:pt x="70" y="138"/>
                </a:cubicBezTo>
                <a:cubicBezTo>
                  <a:pt x="82" y="129"/>
                  <a:pt x="95" y="117"/>
                  <a:pt x="108" y="105"/>
                </a:cubicBezTo>
                <a:cubicBezTo>
                  <a:pt x="122" y="118"/>
                  <a:pt x="122" y="118"/>
                  <a:pt x="122" y="118"/>
                </a:cubicBezTo>
                <a:cubicBezTo>
                  <a:pt x="122" y="118"/>
                  <a:pt x="122" y="119"/>
                  <a:pt x="123" y="119"/>
                </a:cubicBezTo>
                <a:cubicBezTo>
                  <a:pt x="149" y="167"/>
                  <a:pt x="149" y="167"/>
                  <a:pt x="149" y="167"/>
                </a:cubicBezTo>
                <a:cubicBezTo>
                  <a:pt x="150" y="169"/>
                  <a:pt x="152" y="170"/>
                  <a:pt x="153" y="170"/>
                </a:cubicBezTo>
                <a:cubicBezTo>
                  <a:pt x="155" y="170"/>
                  <a:pt x="156" y="169"/>
                  <a:pt x="157" y="168"/>
                </a:cubicBezTo>
                <a:cubicBezTo>
                  <a:pt x="165" y="160"/>
                  <a:pt x="165" y="160"/>
                  <a:pt x="165" y="160"/>
                </a:cubicBezTo>
                <a:cubicBezTo>
                  <a:pt x="166" y="159"/>
                  <a:pt x="166" y="158"/>
                  <a:pt x="166" y="156"/>
                </a:cubicBezTo>
                <a:cubicBezTo>
                  <a:pt x="166" y="155"/>
                  <a:pt x="166" y="155"/>
                  <a:pt x="166" y="154"/>
                </a:cubicBezTo>
                <a:cubicBezTo>
                  <a:pt x="159" y="132"/>
                  <a:pt x="159" y="132"/>
                  <a:pt x="159" y="132"/>
                </a:cubicBezTo>
                <a:cubicBezTo>
                  <a:pt x="165" y="126"/>
                  <a:pt x="165" y="126"/>
                  <a:pt x="165" y="126"/>
                </a:cubicBezTo>
                <a:cubicBezTo>
                  <a:pt x="166" y="125"/>
                  <a:pt x="166" y="124"/>
                  <a:pt x="166" y="123"/>
                </a:cubicBezTo>
                <a:cubicBezTo>
                  <a:pt x="166" y="121"/>
                  <a:pt x="166" y="120"/>
                  <a:pt x="165" y="119"/>
                </a:cubicBezTo>
                <a:cubicBezTo>
                  <a:pt x="161" y="115"/>
                  <a:pt x="161" y="115"/>
                  <a:pt x="161" y="115"/>
                </a:cubicBezTo>
                <a:cubicBezTo>
                  <a:pt x="160" y="114"/>
                  <a:pt x="159" y="114"/>
                  <a:pt x="157" y="114"/>
                </a:cubicBezTo>
                <a:cubicBezTo>
                  <a:pt x="156" y="114"/>
                  <a:pt x="155" y="114"/>
                  <a:pt x="154" y="115"/>
                </a:cubicBezTo>
                <a:cubicBezTo>
                  <a:pt x="153" y="111"/>
                  <a:pt x="153" y="111"/>
                  <a:pt x="153" y="111"/>
                </a:cubicBezTo>
                <a:cubicBezTo>
                  <a:pt x="159" y="105"/>
                  <a:pt x="159" y="105"/>
                  <a:pt x="159" y="105"/>
                </a:cubicBezTo>
                <a:cubicBezTo>
                  <a:pt x="160" y="104"/>
                  <a:pt x="161" y="103"/>
                  <a:pt x="161" y="102"/>
                </a:cubicBezTo>
                <a:cubicBezTo>
                  <a:pt x="161" y="100"/>
                  <a:pt x="160" y="99"/>
                  <a:pt x="159" y="98"/>
                </a:cubicBezTo>
                <a:cubicBezTo>
                  <a:pt x="155" y="94"/>
                  <a:pt x="155" y="94"/>
                  <a:pt x="155" y="94"/>
                </a:cubicBezTo>
                <a:cubicBezTo>
                  <a:pt x="154" y="93"/>
                  <a:pt x="153" y="93"/>
                  <a:pt x="152" y="93"/>
                </a:cubicBezTo>
                <a:cubicBezTo>
                  <a:pt x="150" y="93"/>
                  <a:pt x="149" y="93"/>
                  <a:pt x="148" y="94"/>
                </a:cubicBezTo>
                <a:cubicBezTo>
                  <a:pt x="148" y="94"/>
                  <a:pt x="148" y="94"/>
                  <a:pt x="148" y="94"/>
                </a:cubicBezTo>
                <a:cubicBezTo>
                  <a:pt x="141" y="72"/>
                  <a:pt x="141" y="72"/>
                  <a:pt x="141" y="72"/>
                </a:cubicBezTo>
                <a:cubicBezTo>
                  <a:pt x="144" y="70"/>
                  <a:pt x="146" y="68"/>
                  <a:pt x="148" y="66"/>
                </a:cubicBezTo>
                <a:cubicBezTo>
                  <a:pt x="160" y="54"/>
                  <a:pt x="169" y="46"/>
                  <a:pt x="175" y="38"/>
                </a:cubicBezTo>
                <a:close/>
                <a:moveTo>
                  <a:pt x="175" y="38"/>
                </a:moveTo>
                <a:cubicBezTo>
                  <a:pt x="175" y="38"/>
                  <a:pt x="175" y="38"/>
                  <a:pt x="175" y="38"/>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89" name="Oval 88">
            <a:extLst>
              <a:ext uri="{FF2B5EF4-FFF2-40B4-BE49-F238E27FC236}">
                <a16:creationId xmlns:a16="http://schemas.microsoft.com/office/drawing/2014/main" id="{A78858F3-ED1C-4583-A062-89EE1740AF84}"/>
              </a:ext>
            </a:extLst>
          </p:cNvPr>
          <p:cNvSpPr/>
          <p:nvPr/>
        </p:nvSpPr>
        <p:spPr>
          <a:xfrm rot="10800000">
            <a:off x="3659271" y="4343454"/>
            <a:ext cx="729890" cy="729890"/>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TextBox 85">
            <a:extLst>
              <a:ext uri="{FF2B5EF4-FFF2-40B4-BE49-F238E27FC236}">
                <a16:creationId xmlns:a16="http://schemas.microsoft.com/office/drawing/2014/main" id="{44FE861F-2802-4B39-A298-BE82B3ADB657}"/>
              </a:ext>
            </a:extLst>
          </p:cNvPr>
          <p:cNvSpPr txBox="1"/>
          <p:nvPr/>
        </p:nvSpPr>
        <p:spPr>
          <a:xfrm>
            <a:off x="3153584" y="5164949"/>
            <a:ext cx="1741264" cy="323165"/>
          </a:xfrm>
          <a:prstGeom prst="rect">
            <a:avLst/>
          </a:prstGeom>
          <a:noFill/>
        </p:spPr>
        <p:txBody>
          <a:bodyPr wrap="square" rtlCol="0">
            <a:spAutoFit/>
          </a:bodyPr>
          <a:lstStyle/>
          <a:p>
            <a:pPr algn="ctr"/>
            <a:r>
              <a:rPr lang="en-US" sz="1500" b="1" dirty="0">
                <a:solidFill>
                  <a:schemeClr val="accent4"/>
                </a:solidFill>
                <a:latin typeface="PT Sans" panose="020B0503020203020204" pitchFamily="34" charset="0"/>
                <a:ea typeface="PT Sans" panose="020B0503020203020204" pitchFamily="34" charset="0"/>
              </a:rPr>
              <a:t>Creative Template</a:t>
            </a:r>
          </a:p>
        </p:txBody>
      </p:sp>
      <p:sp>
        <p:nvSpPr>
          <p:cNvPr id="87" name="TextBox 86">
            <a:extLst>
              <a:ext uri="{FF2B5EF4-FFF2-40B4-BE49-F238E27FC236}">
                <a16:creationId xmlns:a16="http://schemas.microsoft.com/office/drawing/2014/main" id="{87D00AFF-CE73-4C25-BE60-C1DAC02B49A8}"/>
              </a:ext>
            </a:extLst>
          </p:cNvPr>
          <p:cNvSpPr txBox="1"/>
          <p:nvPr/>
        </p:nvSpPr>
        <p:spPr>
          <a:xfrm>
            <a:off x="3595546" y="5435285"/>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grpSp>
        <p:nvGrpSpPr>
          <p:cNvPr id="70" name="Group 69">
            <a:extLst>
              <a:ext uri="{FF2B5EF4-FFF2-40B4-BE49-F238E27FC236}">
                <a16:creationId xmlns:a16="http://schemas.microsoft.com/office/drawing/2014/main" id="{7C471F5C-B243-42EC-8DD4-3EE409BC629B}"/>
              </a:ext>
            </a:extLst>
          </p:cNvPr>
          <p:cNvGrpSpPr/>
          <p:nvPr/>
        </p:nvGrpSpPr>
        <p:grpSpPr>
          <a:xfrm>
            <a:off x="8020892" y="4552276"/>
            <a:ext cx="293782" cy="312247"/>
            <a:chOff x="6670357" y="2277094"/>
            <a:chExt cx="555626" cy="590551"/>
          </a:xfrm>
          <a:solidFill>
            <a:schemeClr val="accent4"/>
          </a:solidFill>
        </p:grpSpPr>
        <p:sp>
          <p:nvSpPr>
            <p:cNvPr id="72" name="Rectangle 10">
              <a:extLst>
                <a:ext uri="{FF2B5EF4-FFF2-40B4-BE49-F238E27FC236}">
                  <a16:creationId xmlns:a16="http://schemas.microsoft.com/office/drawing/2014/main" id="{B7BCFEBD-CBCD-4DD8-9426-2862F2BFE8E6}"/>
                </a:ext>
              </a:extLst>
            </p:cNvPr>
            <p:cNvSpPr>
              <a:spLocks noChangeArrowheads="1"/>
            </p:cNvSpPr>
            <p:nvPr/>
          </p:nvSpPr>
          <p:spPr bwMode="auto">
            <a:xfrm>
              <a:off x="6924358" y="2277094"/>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Rectangle 11">
              <a:extLst>
                <a:ext uri="{FF2B5EF4-FFF2-40B4-BE49-F238E27FC236}">
                  <a16:creationId xmlns:a16="http://schemas.microsoft.com/office/drawing/2014/main" id="{DF9B0441-5D4B-41ED-B3E0-07EBB62ED454}"/>
                </a:ext>
              </a:extLst>
            </p:cNvPr>
            <p:cNvSpPr>
              <a:spLocks noChangeArrowheads="1"/>
            </p:cNvSpPr>
            <p:nvPr/>
          </p:nvSpPr>
          <p:spPr bwMode="auto">
            <a:xfrm>
              <a:off x="6924358" y="2716832"/>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12">
              <a:extLst>
                <a:ext uri="{FF2B5EF4-FFF2-40B4-BE49-F238E27FC236}">
                  <a16:creationId xmlns:a16="http://schemas.microsoft.com/office/drawing/2014/main" id="{5038F164-8261-4182-8FCB-BDD1AE7BD12D}"/>
                </a:ext>
              </a:extLst>
            </p:cNvPr>
            <p:cNvSpPr>
              <a:spLocks noEditPoints="1"/>
            </p:cNvSpPr>
            <p:nvPr/>
          </p:nvSpPr>
          <p:spPr bwMode="auto">
            <a:xfrm>
              <a:off x="6670357" y="2462832"/>
              <a:ext cx="254000" cy="219075"/>
            </a:xfrm>
            <a:custGeom>
              <a:avLst/>
              <a:gdLst>
                <a:gd name="T0" fmla="*/ 22 w 22"/>
                <a:gd name="T1" fmla="*/ 13 h 19"/>
                <a:gd name="T2" fmla="*/ 10 w 22"/>
                <a:gd name="T3" fmla="*/ 13 h 19"/>
                <a:gd name="T4" fmla="*/ 6 w 22"/>
                <a:gd name="T5" fmla="*/ 10 h 19"/>
                <a:gd name="T6" fmla="*/ 10 w 22"/>
                <a:gd name="T7" fmla="*/ 6 h 19"/>
                <a:gd name="T8" fmla="*/ 22 w 22"/>
                <a:gd name="T9" fmla="*/ 6 h 19"/>
                <a:gd name="T10" fmla="*/ 22 w 22"/>
                <a:gd name="T11" fmla="*/ 0 h 19"/>
                <a:gd name="T12" fmla="*/ 10 w 22"/>
                <a:gd name="T13" fmla="*/ 0 h 19"/>
                <a:gd name="T14" fmla="*/ 0 w 22"/>
                <a:gd name="T15" fmla="*/ 10 h 19"/>
                <a:gd name="T16" fmla="*/ 10 w 22"/>
                <a:gd name="T17" fmla="*/ 19 h 19"/>
                <a:gd name="T18" fmla="*/ 22 w 22"/>
                <a:gd name="T19" fmla="*/ 19 h 19"/>
                <a:gd name="T20" fmla="*/ 22 w 22"/>
                <a:gd name="T21" fmla="*/ 13 h 19"/>
                <a:gd name="T22" fmla="*/ 22 w 22"/>
                <a:gd name="T23" fmla="*/ 13 h 19"/>
                <a:gd name="T24" fmla="*/ 22 w 22"/>
                <a:gd name="T25" fmla="*/ 1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22" y="13"/>
                  </a:moveTo>
                  <a:cubicBezTo>
                    <a:pt x="10" y="13"/>
                    <a:pt x="10" y="13"/>
                    <a:pt x="10" y="13"/>
                  </a:cubicBezTo>
                  <a:cubicBezTo>
                    <a:pt x="8" y="13"/>
                    <a:pt x="6" y="12"/>
                    <a:pt x="6" y="10"/>
                  </a:cubicBezTo>
                  <a:cubicBezTo>
                    <a:pt x="6" y="8"/>
                    <a:pt x="8" y="6"/>
                    <a:pt x="10" y="6"/>
                  </a:cubicBezTo>
                  <a:cubicBezTo>
                    <a:pt x="22" y="6"/>
                    <a:pt x="22" y="6"/>
                    <a:pt x="22" y="6"/>
                  </a:cubicBezTo>
                  <a:cubicBezTo>
                    <a:pt x="22" y="0"/>
                    <a:pt x="22" y="0"/>
                    <a:pt x="22" y="0"/>
                  </a:cubicBezTo>
                  <a:cubicBezTo>
                    <a:pt x="10" y="0"/>
                    <a:pt x="10" y="0"/>
                    <a:pt x="10" y="0"/>
                  </a:cubicBezTo>
                  <a:cubicBezTo>
                    <a:pt x="4" y="0"/>
                    <a:pt x="0" y="4"/>
                    <a:pt x="0" y="10"/>
                  </a:cubicBezTo>
                  <a:cubicBezTo>
                    <a:pt x="0" y="15"/>
                    <a:pt x="4" y="19"/>
                    <a:pt x="10" y="19"/>
                  </a:cubicBezTo>
                  <a:cubicBezTo>
                    <a:pt x="22" y="19"/>
                    <a:pt x="22" y="19"/>
                    <a:pt x="22" y="19"/>
                  </a:cubicBezTo>
                  <a:lnTo>
                    <a:pt x="22" y="13"/>
                  </a:lnTo>
                  <a:close/>
                  <a:moveTo>
                    <a:pt x="22" y="13"/>
                  </a:moveTo>
                  <a:cubicBezTo>
                    <a:pt x="22" y="13"/>
                    <a:pt x="22" y="13"/>
                    <a:pt x="22"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13">
              <a:extLst>
                <a:ext uri="{FF2B5EF4-FFF2-40B4-BE49-F238E27FC236}">
                  <a16:creationId xmlns:a16="http://schemas.microsoft.com/office/drawing/2014/main" id="{3FC09F8C-A1FA-4478-8BAD-7B1580349AF4}"/>
                </a:ext>
              </a:extLst>
            </p:cNvPr>
            <p:cNvSpPr>
              <a:spLocks noEditPoints="1"/>
            </p:cNvSpPr>
            <p:nvPr/>
          </p:nvSpPr>
          <p:spPr bwMode="auto">
            <a:xfrm>
              <a:off x="6970395" y="2462832"/>
              <a:ext cx="255588" cy="219075"/>
            </a:xfrm>
            <a:custGeom>
              <a:avLst/>
              <a:gdLst>
                <a:gd name="T0" fmla="*/ 12 w 22"/>
                <a:gd name="T1" fmla="*/ 0 h 19"/>
                <a:gd name="T2" fmla="*/ 0 w 22"/>
                <a:gd name="T3" fmla="*/ 0 h 19"/>
                <a:gd name="T4" fmla="*/ 0 w 22"/>
                <a:gd name="T5" fmla="*/ 6 h 19"/>
                <a:gd name="T6" fmla="*/ 12 w 22"/>
                <a:gd name="T7" fmla="*/ 6 h 19"/>
                <a:gd name="T8" fmla="*/ 16 w 22"/>
                <a:gd name="T9" fmla="*/ 10 h 19"/>
                <a:gd name="T10" fmla="*/ 12 w 22"/>
                <a:gd name="T11" fmla="*/ 13 h 19"/>
                <a:gd name="T12" fmla="*/ 0 w 22"/>
                <a:gd name="T13" fmla="*/ 13 h 19"/>
                <a:gd name="T14" fmla="*/ 0 w 22"/>
                <a:gd name="T15" fmla="*/ 19 h 19"/>
                <a:gd name="T16" fmla="*/ 12 w 22"/>
                <a:gd name="T17" fmla="*/ 19 h 19"/>
                <a:gd name="T18" fmla="*/ 22 w 22"/>
                <a:gd name="T19" fmla="*/ 10 h 19"/>
                <a:gd name="T20" fmla="*/ 12 w 22"/>
                <a:gd name="T21" fmla="*/ 0 h 19"/>
                <a:gd name="T22" fmla="*/ 12 w 22"/>
                <a:gd name="T23" fmla="*/ 0 h 19"/>
                <a:gd name="T24" fmla="*/ 12 w 22"/>
                <a:gd name="T25" fmla="*/ 0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12" y="0"/>
                  </a:moveTo>
                  <a:cubicBezTo>
                    <a:pt x="0" y="0"/>
                    <a:pt x="0" y="0"/>
                    <a:pt x="0" y="0"/>
                  </a:cubicBezTo>
                  <a:cubicBezTo>
                    <a:pt x="0" y="6"/>
                    <a:pt x="0" y="6"/>
                    <a:pt x="0" y="6"/>
                  </a:cubicBezTo>
                  <a:cubicBezTo>
                    <a:pt x="12" y="6"/>
                    <a:pt x="12" y="6"/>
                    <a:pt x="12" y="6"/>
                  </a:cubicBezTo>
                  <a:cubicBezTo>
                    <a:pt x="14" y="6"/>
                    <a:pt x="16" y="8"/>
                    <a:pt x="16" y="10"/>
                  </a:cubicBezTo>
                  <a:cubicBezTo>
                    <a:pt x="16" y="12"/>
                    <a:pt x="14" y="13"/>
                    <a:pt x="12" y="13"/>
                  </a:cubicBezTo>
                  <a:cubicBezTo>
                    <a:pt x="0" y="13"/>
                    <a:pt x="0" y="13"/>
                    <a:pt x="0" y="13"/>
                  </a:cubicBezTo>
                  <a:cubicBezTo>
                    <a:pt x="0" y="19"/>
                    <a:pt x="0" y="19"/>
                    <a:pt x="0" y="19"/>
                  </a:cubicBezTo>
                  <a:cubicBezTo>
                    <a:pt x="12" y="19"/>
                    <a:pt x="12" y="19"/>
                    <a:pt x="12" y="19"/>
                  </a:cubicBezTo>
                  <a:cubicBezTo>
                    <a:pt x="18" y="19"/>
                    <a:pt x="22" y="15"/>
                    <a:pt x="22" y="10"/>
                  </a:cubicBezTo>
                  <a:cubicBezTo>
                    <a:pt x="22" y="4"/>
                    <a:pt x="18" y="0"/>
                    <a:pt x="12" y="0"/>
                  </a:cubicBezTo>
                  <a:close/>
                  <a:moveTo>
                    <a:pt x="12" y="0"/>
                  </a:moveTo>
                  <a:cubicBezTo>
                    <a:pt x="12" y="0"/>
                    <a:pt x="12" y="0"/>
                    <a:pt x="1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14">
              <a:extLst>
                <a:ext uri="{FF2B5EF4-FFF2-40B4-BE49-F238E27FC236}">
                  <a16:creationId xmlns:a16="http://schemas.microsoft.com/office/drawing/2014/main" id="{F8D85082-7172-4C30-A449-938A328AA402}"/>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close/>
                  <a:moveTo>
                    <a:pt x="15" y="80"/>
                  </a:moveTo>
                  <a:lnTo>
                    <a:pt x="15"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Freeform 15">
              <a:extLst>
                <a:ext uri="{FF2B5EF4-FFF2-40B4-BE49-F238E27FC236}">
                  <a16:creationId xmlns:a16="http://schemas.microsoft.com/office/drawing/2014/main" id="{0321E2D7-A487-4367-834E-CA40B209CCED}"/>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moveTo>
                    <a:pt x="15" y="80"/>
                  </a:moveTo>
                  <a:lnTo>
                    <a:pt x="15"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16">
              <a:extLst>
                <a:ext uri="{FF2B5EF4-FFF2-40B4-BE49-F238E27FC236}">
                  <a16:creationId xmlns:a16="http://schemas.microsoft.com/office/drawing/2014/main" id="{5C794B00-92C9-43B0-883A-8F3E8DD1AC6B}"/>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close/>
                  <a:moveTo>
                    <a:pt x="59" y="80"/>
                  </a:moveTo>
                  <a:lnTo>
                    <a:pt x="59"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17">
              <a:extLst>
                <a:ext uri="{FF2B5EF4-FFF2-40B4-BE49-F238E27FC236}">
                  <a16:creationId xmlns:a16="http://schemas.microsoft.com/office/drawing/2014/main" id="{0D09ABB6-1B2F-41C4-8258-96CE473AEB54}"/>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moveTo>
                    <a:pt x="59" y="80"/>
                  </a:moveTo>
                  <a:lnTo>
                    <a:pt x="59"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18">
              <a:extLst>
                <a:ext uri="{FF2B5EF4-FFF2-40B4-BE49-F238E27FC236}">
                  <a16:creationId xmlns:a16="http://schemas.microsoft.com/office/drawing/2014/main" id="{FAD6F711-D373-4F1B-AB16-7421B089EEC0}"/>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close/>
                  <a:moveTo>
                    <a:pt x="59" y="0"/>
                  </a:move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19">
              <a:extLst>
                <a:ext uri="{FF2B5EF4-FFF2-40B4-BE49-F238E27FC236}">
                  <a16:creationId xmlns:a16="http://schemas.microsoft.com/office/drawing/2014/main" id="{B55E3813-C6DB-4872-8248-E4BD3A264C1B}"/>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moveTo>
                    <a:pt x="59" y="0"/>
                  </a:moveTo>
                  <a:lnTo>
                    <a:pt x="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20">
              <a:extLst>
                <a:ext uri="{FF2B5EF4-FFF2-40B4-BE49-F238E27FC236}">
                  <a16:creationId xmlns:a16="http://schemas.microsoft.com/office/drawing/2014/main" id="{C6A03C7A-A5A5-4938-A185-D0F40EB6494C}"/>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close/>
                  <a:moveTo>
                    <a:pt x="15" y="0"/>
                  </a:moveTo>
                  <a:lnTo>
                    <a:pt x="1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21">
              <a:extLst>
                <a:ext uri="{FF2B5EF4-FFF2-40B4-BE49-F238E27FC236}">
                  <a16:creationId xmlns:a16="http://schemas.microsoft.com/office/drawing/2014/main" id="{55D6D3F9-F940-4809-9AEC-FB8668B189B4}"/>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moveTo>
                    <a:pt x="15" y="0"/>
                  </a:moveTo>
                  <a:lnTo>
                    <a:pt x="1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71" name="Oval 70">
            <a:extLst>
              <a:ext uri="{FF2B5EF4-FFF2-40B4-BE49-F238E27FC236}">
                <a16:creationId xmlns:a16="http://schemas.microsoft.com/office/drawing/2014/main" id="{9C5855C8-E87B-4EC0-A8B0-926A03078120}"/>
              </a:ext>
            </a:extLst>
          </p:cNvPr>
          <p:cNvSpPr/>
          <p:nvPr/>
        </p:nvSpPr>
        <p:spPr>
          <a:xfrm>
            <a:off x="7802838" y="4343454"/>
            <a:ext cx="729890" cy="729890"/>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TextBox 67">
            <a:extLst>
              <a:ext uri="{FF2B5EF4-FFF2-40B4-BE49-F238E27FC236}">
                <a16:creationId xmlns:a16="http://schemas.microsoft.com/office/drawing/2014/main" id="{C7532EC1-5A4D-4EC2-9539-9DD3D40BF071}"/>
              </a:ext>
            </a:extLst>
          </p:cNvPr>
          <p:cNvSpPr txBox="1"/>
          <p:nvPr/>
        </p:nvSpPr>
        <p:spPr>
          <a:xfrm>
            <a:off x="7297151" y="5164949"/>
            <a:ext cx="1741264" cy="323165"/>
          </a:xfrm>
          <a:prstGeom prst="rect">
            <a:avLst/>
          </a:prstGeom>
          <a:noFill/>
        </p:spPr>
        <p:txBody>
          <a:bodyPr wrap="square" rtlCol="0">
            <a:spAutoFit/>
          </a:bodyPr>
          <a:lstStyle/>
          <a:p>
            <a:pPr algn="ctr"/>
            <a:r>
              <a:rPr lang="en-US" sz="1500" b="1" dirty="0">
                <a:solidFill>
                  <a:schemeClr val="accent4"/>
                </a:solidFill>
                <a:latin typeface="PT Sans" panose="020B0503020203020204" pitchFamily="34" charset="0"/>
                <a:ea typeface="PT Sans" panose="020B0503020203020204" pitchFamily="34" charset="0"/>
              </a:rPr>
              <a:t>Creative Template</a:t>
            </a:r>
          </a:p>
        </p:txBody>
      </p:sp>
      <p:sp>
        <p:nvSpPr>
          <p:cNvPr id="69" name="TextBox 68">
            <a:extLst>
              <a:ext uri="{FF2B5EF4-FFF2-40B4-BE49-F238E27FC236}">
                <a16:creationId xmlns:a16="http://schemas.microsoft.com/office/drawing/2014/main" id="{23243D73-B7EB-4478-AC60-CA02CD7ED5C8}"/>
              </a:ext>
            </a:extLst>
          </p:cNvPr>
          <p:cNvSpPr txBox="1"/>
          <p:nvPr/>
        </p:nvSpPr>
        <p:spPr>
          <a:xfrm>
            <a:off x="7739113" y="5435285"/>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
        <p:nvSpPr>
          <p:cNvPr id="62" name="Freeform 5">
            <a:extLst>
              <a:ext uri="{FF2B5EF4-FFF2-40B4-BE49-F238E27FC236}">
                <a16:creationId xmlns:a16="http://schemas.microsoft.com/office/drawing/2014/main" id="{9C34AEFE-9E4E-48BD-92D0-1C880EE21F8C}"/>
              </a:ext>
            </a:extLst>
          </p:cNvPr>
          <p:cNvSpPr>
            <a:spLocks noEditPoints="1"/>
          </p:cNvSpPr>
          <p:nvPr/>
        </p:nvSpPr>
        <p:spPr bwMode="auto">
          <a:xfrm>
            <a:off x="1754421" y="2219582"/>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63" name="Oval 62">
            <a:extLst>
              <a:ext uri="{FF2B5EF4-FFF2-40B4-BE49-F238E27FC236}">
                <a16:creationId xmlns:a16="http://schemas.microsoft.com/office/drawing/2014/main" id="{B806ECAB-B60B-462E-8AC4-D7E717FF5925}"/>
              </a:ext>
            </a:extLst>
          </p:cNvPr>
          <p:cNvSpPr/>
          <p:nvPr/>
        </p:nvSpPr>
        <p:spPr>
          <a:xfrm>
            <a:off x="1587487" y="2019343"/>
            <a:ext cx="729890" cy="729890"/>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TextBox 59">
            <a:extLst>
              <a:ext uri="{FF2B5EF4-FFF2-40B4-BE49-F238E27FC236}">
                <a16:creationId xmlns:a16="http://schemas.microsoft.com/office/drawing/2014/main" id="{C49CCB64-9FD5-4B68-94AF-1480EE7D2EC7}"/>
              </a:ext>
            </a:extLst>
          </p:cNvPr>
          <p:cNvSpPr txBox="1"/>
          <p:nvPr/>
        </p:nvSpPr>
        <p:spPr>
          <a:xfrm>
            <a:off x="1081800" y="2840838"/>
            <a:ext cx="1741264" cy="323165"/>
          </a:xfrm>
          <a:prstGeom prst="rect">
            <a:avLst/>
          </a:prstGeom>
          <a:noFill/>
        </p:spPr>
        <p:txBody>
          <a:bodyPr wrap="square" rtlCol="0">
            <a:spAutoFit/>
          </a:bodyPr>
          <a:lstStyle/>
          <a:p>
            <a:pPr algn="ctr"/>
            <a:r>
              <a:rPr lang="en-US" sz="1500" b="1" dirty="0">
                <a:solidFill>
                  <a:schemeClr val="accent4"/>
                </a:solidFill>
                <a:latin typeface="PT Sans" panose="020B0503020203020204" pitchFamily="34" charset="0"/>
                <a:ea typeface="PT Sans" panose="020B0503020203020204" pitchFamily="34" charset="0"/>
              </a:rPr>
              <a:t>Creative Template</a:t>
            </a:r>
          </a:p>
        </p:txBody>
      </p:sp>
      <p:sp>
        <p:nvSpPr>
          <p:cNvPr id="61" name="TextBox 60">
            <a:extLst>
              <a:ext uri="{FF2B5EF4-FFF2-40B4-BE49-F238E27FC236}">
                <a16:creationId xmlns:a16="http://schemas.microsoft.com/office/drawing/2014/main" id="{A603DAD2-A2E1-42AE-985F-9CAA60493E4D}"/>
              </a:ext>
            </a:extLst>
          </p:cNvPr>
          <p:cNvSpPr txBox="1"/>
          <p:nvPr/>
        </p:nvSpPr>
        <p:spPr>
          <a:xfrm>
            <a:off x="1523762" y="3111174"/>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
        <p:nvSpPr>
          <p:cNvPr id="56" name="Freeform 11">
            <a:extLst>
              <a:ext uri="{FF2B5EF4-FFF2-40B4-BE49-F238E27FC236}">
                <a16:creationId xmlns:a16="http://schemas.microsoft.com/office/drawing/2014/main" id="{81AA27F7-3BD4-44FD-96DB-D0632EE5972A}"/>
              </a:ext>
            </a:extLst>
          </p:cNvPr>
          <p:cNvSpPr>
            <a:spLocks/>
          </p:cNvSpPr>
          <p:nvPr/>
        </p:nvSpPr>
        <p:spPr bwMode="auto">
          <a:xfrm>
            <a:off x="5918389" y="2238395"/>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accent4"/>
          </a:solidFill>
          <a:ln>
            <a:noFill/>
          </a:ln>
        </p:spPr>
        <p:txBody>
          <a:bodyPr wrap="square" lIns="0" tIns="0" rIns="0" bIns="0">
            <a:noAutofit/>
          </a:bodyPr>
          <a:lstStyle/>
          <a:p>
            <a:endParaRPr lang="en-US"/>
          </a:p>
        </p:txBody>
      </p:sp>
      <p:sp>
        <p:nvSpPr>
          <p:cNvPr id="57" name="Oval 56">
            <a:extLst>
              <a:ext uri="{FF2B5EF4-FFF2-40B4-BE49-F238E27FC236}">
                <a16:creationId xmlns:a16="http://schemas.microsoft.com/office/drawing/2014/main" id="{3A6C9131-8AD4-4AF7-B2A3-E77747381FA0}"/>
              </a:ext>
            </a:extLst>
          </p:cNvPr>
          <p:cNvSpPr/>
          <p:nvPr/>
        </p:nvSpPr>
        <p:spPr>
          <a:xfrm rot="10800000">
            <a:off x="5731054" y="2019343"/>
            <a:ext cx="729890" cy="729890"/>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TextBox 53">
            <a:extLst>
              <a:ext uri="{FF2B5EF4-FFF2-40B4-BE49-F238E27FC236}">
                <a16:creationId xmlns:a16="http://schemas.microsoft.com/office/drawing/2014/main" id="{3A3B4915-2802-46F5-B894-368D2AC8BE8C}"/>
              </a:ext>
            </a:extLst>
          </p:cNvPr>
          <p:cNvSpPr txBox="1"/>
          <p:nvPr/>
        </p:nvSpPr>
        <p:spPr>
          <a:xfrm>
            <a:off x="5225367" y="2840838"/>
            <a:ext cx="1741264" cy="323165"/>
          </a:xfrm>
          <a:prstGeom prst="rect">
            <a:avLst/>
          </a:prstGeom>
          <a:noFill/>
        </p:spPr>
        <p:txBody>
          <a:bodyPr wrap="square" rtlCol="0">
            <a:spAutoFit/>
          </a:bodyPr>
          <a:lstStyle/>
          <a:p>
            <a:pPr algn="ctr"/>
            <a:r>
              <a:rPr lang="en-US" sz="1500" b="1" dirty="0">
                <a:solidFill>
                  <a:schemeClr val="accent4"/>
                </a:solidFill>
                <a:latin typeface="PT Sans" panose="020B0503020203020204" pitchFamily="34" charset="0"/>
                <a:ea typeface="PT Sans" panose="020B0503020203020204" pitchFamily="34" charset="0"/>
              </a:rPr>
              <a:t>Creative Template</a:t>
            </a:r>
          </a:p>
        </p:txBody>
      </p:sp>
      <p:sp>
        <p:nvSpPr>
          <p:cNvPr id="55" name="TextBox 54">
            <a:extLst>
              <a:ext uri="{FF2B5EF4-FFF2-40B4-BE49-F238E27FC236}">
                <a16:creationId xmlns:a16="http://schemas.microsoft.com/office/drawing/2014/main" id="{74958718-71DB-46D1-97E7-A18FB91B39CA}"/>
              </a:ext>
            </a:extLst>
          </p:cNvPr>
          <p:cNvSpPr txBox="1"/>
          <p:nvPr/>
        </p:nvSpPr>
        <p:spPr>
          <a:xfrm>
            <a:off x="5667329" y="3111174"/>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
        <p:nvSpPr>
          <p:cNvPr id="34" name="AutoShape 9">
            <a:extLst>
              <a:ext uri="{FF2B5EF4-FFF2-40B4-BE49-F238E27FC236}">
                <a16:creationId xmlns:a16="http://schemas.microsoft.com/office/drawing/2014/main" id="{0B0E677E-AEC2-46A4-92C7-5DCF872F9CC1}"/>
              </a:ext>
            </a:extLst>
          </p:cNvPr>
          <p:cNvSpPr>
            <a:spLocks/>
          </p:cNvSpPr>
          <p:nvPr/>
        </p:nvSpPr>
        <p:spPr bwMode="auto">
          <a:xfrm>
            <a:off x="10081852" y="2219941"/>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4"/>
          </a:solidFill>
          <a:ln>
            <a:noFill/>
          </a:ln>
        </p:spPr>
        <p:txBody>
          <a:bodyPr lIns="0" tIns="0" rIns="0" bIns="0"/>
          <a:lstStyle/>
          <a:p>
            <a:endParaRPr lang="en-US"/>
          </a:p>
        </p:txBody>
      </p:sp>
      <p:sp>
        <p:nvSpPr>
          <p:cNvPr id="51" name="Oval 50">
            <a:extLst>
              <a:ext uri="{FF2B5EF4-FFF2-40B4-BE49-F238E27FC236}">
                <a16:creationId xmlns:a16="http://schemas.microsoft.com/office/drawing/2014/main" id="{F9A25048-2640-445F-9C8D-A0C0EDE963B6}"/>
              </a:ext>
            </a:extLst>
          </p:cNvPr>
          <p:cNvSpPr/>
          <p:nvPr/>
        </p:nvSpPr>
        <p:spPr>
          <a:xfrm>
            <a:off x="9874622" y="2019343"/>
            <a:ext cx="729890" cy="729890"/>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TextBox 31">
            <a:extLst>
              <a:ext uri="{FF2B5EF4-FFF2-40B4-BE49-F238E27FC236}">
                <a16:creationId xmlns:a16="http://schemas.microsoft.com/office/drawing/2014/main" id="{78018BE9-564F-4C6B-B724-F2741D404880}"/>
              </a:ext>
            </a:extLst>
          </p:cNvPr>
          <p:cNvSpPr txBox="1"/>
          <p:nvPr/>
        </p:nvSpPr>
        <p:spPr>
          <a:xfrm>
            <a:off x="9368935" y="2840838"/>
            <a:ext cx="1741264" cy="323165"/>
          </a:xfrm>
          <a:prstGeom prst="rect">
            <a:avLst/>
          </a:prstGeom>
          <a:noFill/>
        </p:spPr>
        <p:txBody>
          <a:bodyPr wrap="square" rtlCol="0">
            <a:spAutoFit/>
          </a:bodyPr>
          <a:lstStyle/>
          <a:p>
            <a:pPr algn="ctr"/>
            <a:r>
              <a:rPr lang="en-US" sz="1500" b="1" dirty="0">
                <a:solidFill>
                  <a:schemeClr val="accent4"/>
                </a:solidFill>
                <a:latin typeface="PT Sans" panose="020B0503020203020204" pitchFamily="34" charset="0"/>
                <a:ea typeface="PT Sans" panose="020B0503020203020204" pitchFamily="34" charset="0"/>
              </a:rPr>
              <a:t>Creative Template</a:t>
            </a:r>
          </a:p>
        </p:txBody>
      </p:sp>
      <p:sp>
        <p:nvSpPr>
          <p:cNvPr id="33" name="TextBox 32">
            <a:extLst>
              <a:ext uri="{FF2B5EF4-FFF2-40B4-BE49-F238E27FC236}">
                <a16:creationId xmlns:a16="http://schemas.microsoft.com/office/drawing/2014/main" id="{58B1493E-5A06-402B-9560-86AB2910ED29}"/>
              </a:ext>
            </a:extLst>
          </p:cNvPr>
          <p:cNvSpPr txBox="1"/>
          <p:nvPr/>
        </p:nvSpPr>
        <p:spPr>
          <a:xfrm>
            <a:off x="9810897" y="3111174"/>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Tree>
    <p:extLst>
      <p:ext uri="{BB962C8B-B14F-4D97-AF65-F5344CB8AC3E}">
        <p14:creationId xmlns:p14="http://schemas.microsoft.com/office/powerpoint/2010/main" val="2939578042"/>
      </p:ext>
    </p:ext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 name="Slide Number Placeholder 11">
            <a:extLst>
              <a:ext uri="{FF2B5EF4-FFF2-40B4-BE49-F238E27FC236}">
                <a16:creationId xmlns:a16="http://schemas.microsoft.com/office/drawing/2014/main" id="{7D81E5DB-EAD2-4DC6-BD48-1947A72B6A14}"/>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8</a:t>
            </a:fld>
            <a:endParaRPr lang="en-US" dirty="0"/>
          </a:p>
        </p:txBody>
      </p:sp>
      <p:sp>
        <p:nvSpPr>
          <p:cNvPr id="4" name="Title 3">
            <a:extLst>
              <a:ext uri="{FF2B5EF4-FFF2-40B4-BE49-F238E27FC236}">
                <a16:creationId xmlns:a16="http://schemas.microsoft.com/office/drawing/2014/main" id="{E2F4C73F-0BA6-4EA1-A9BD-E11876A48C24}"/>
              </a:ext>
            </a:extLst>
          </p:cNvPr>
          <p:cNvSpPr>
            <a:spLocks noGrp="1"/>
          </p:cNvSpPr>
          <p:nvPr>
            <p:ph type="title"/>
          </p:nvPr>
        </p:nvSpPr>
        <p:spPr/>
        <p:txBody>
          <a:bodyPr/>
          <a:lstStyle/>
          <a:p>
            <a:r>
              <a:rPr lang="en-US" b="1" dirty="0">
                <a:latin typeface="Open Sans "/>
              </a:rPr>
              <a:t>Infographic</a:t>
            </a:r>
          </a:p>
        </p:txBody>
      </p:sp>
      <p:sp>
        <p:nvSpPr>
          <p:cNvPr id="5" name="Text Placeholder 4">
            <a:extLst>
              <a:ext uri="{FF2B5EF4-FFF2-40B4-BE49-F238E27FC236}">
                <a16:creationId xmlns:a16="http://schemas.microsoft.com/office/drawing/2014/main" id="{CE9F02F5-C79E-40D0-8395-4951728B762B}"/>
              </a:ext>
            </a:extLst>
          </p:cNvPr>
          <p:cNvSpPr>
            <a:spLocks noGrp="1"/>
          </p:cNvSpPr>
          <p:nvPr>
            <p:ph type="body" sz="quarter" idx="12"/>
          </p:nvPr>
        </p:nvSpPr>
        <p:spPr/>
        <p:txBody>
          <a:bodyPr/>
          <a:lstStyle/>
          <a:p>
            <a:r>
              <a:rPr lang="en-US" dirty="0">
                <a:solidFill>
                  <a:schemeClr val="tx1">
                    <a:lumMod val="50000"/>
                    <a:lumOff val="50000"/>
                  </a:schemeClr>
                </a:solidFill>
              </a:rPr>
              <a:t>Lorem ipsum your dummy and text simple people location</a:t>
            </a:r>
          </a:p>
        </p:txBody>
      </p:sp>
      <p:cxnSp>
        <p:nvCxnSpPr>
          <p:cNvPr id="280" name="Straight Connector 279">
            <a:extLst>
              <a:ext uri="{FF2B5EF4-FFF2-40B4-BE49-F238E27FC236}">
                <a16:creationId xmlns:a16="http://schemas.microsoft.com/office/drawing/2014/main" id="{09F6E682-BA43-48E9-AB27-75D06F1E2CA9}"/>
              </a:ext>
            </a:extLst>
          </p:cNvPr>
          <p:cNvCxnSpPr>
            <a:cxnSpLocks/>
          </p:cNvCxnSpPr>
          <p:nvPr/>
        </p:nvCxnSpPr>
        <p:spPr>
          <a:xfrm>
            <a:off x="7620000" y="2097881"/>
            <a:ext cx="0" cy="3845719"/>
          </a:xfrm>
          <a:prstGeom prst="line">
            <a:avLst/>
          </a:prstGeom>
          <a:ln w="1905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281" name="Rectangle 280">
            <a:extLst>
              <a:ext uri="{FF2B5EF4-FFF2-40B4-BE49-F238E27FC236}">
                <a16:creationId xmlns:a16="http://schemas.microsoft.com/office/drawing/2014/main" id="{697B7EE7-8B21-403C-A17F-4B6B59E9320E}"/>
              </a:ext>
            </a:extLst>
          </p:cNvPr>
          <p:cNvSpPr/>
          <p:nvPr/>
        </p:nvSpPr>
        <p:spPr>
          <a:xfrm>
            <a:off x="8210550" y="2097881"/>
            <a:ext cx="3143250" cy="3845719"/>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2" name="TextBox 281">
            <a:extLst>
              <a:ext uri="{FF2B5EF4-FFF2-40B4-BE49-F238E27FC236}">
                <a16:creationId xmlns:a16="http://schemas.microsoft.com/office/drawing/2014/main" id="{173A2C68-B014-4440-AE4E-ADCE62294F04}"/>
              </a:ext>
            </a:extLst>
          </p:cNvPr>
          <p:cNvSpPr txBox="1"/>
          <p:nvPr/>
        </p:nvSpPr>
        <p:spPr>
          <a:xfrm>
            <a:off x="8677274" y="2435691"/>
            <a:ext cx="2209803" cy="3170099"/>
          </a:xfrm>
          <a:prstGeom prst="rect">
            <a:avLst/>
          </a:prstGeom>
          <a:noFill/>
        </p:spPr>
        <p:txBody>
          <a:bodyPr wrap="square" rtlCol="0">
            <a:spAutoFit/>
          </a:bodyPr>
          <a:lstStyle/>
          <a:p>
            <a:pPr>
              <a:lnSpc>
                <a:spcPts val="2000"/>
              </a:lnSpc>
            </a:pPr>
            <a:r>
              <a:rPr lang="en-US" sz="1500" dirty="0">
                <a:solidFill>
                  <a:schemeClr val="bg1">
                    <a:lumMod val="85000"/>
                  </a:schemeClr>
                </a:solidFill>
                <a:latin typeface="Roboto" panose="02000000000000000000" pitchFamily="2" charset="0"/>
                <a:ea typeface="Roboto" panose="02000000000000000000" pitchFamily="2" charset="0"/>
              </a:rPr>
              <a:t>Lorem Ipsum has been the industry's standard dummy text ever since the 1500s, when an unknown printer took a galley of type and scrambled it to make a type specimen book. It has survived not only five centuries, but also the leap into electronic typesetting, remaining</a:t>
            </a:r>
          </a:p>
        </p:txBody>
      </p:sp>
      <p:graphicFrame>
        <p:nvGraphicFramePr>
          <p:cNvPr id="283" name="Chart 282">
            <a:extLst>
              <a:ext uri="{FF2B5EF4-FFF2-40B4-BE49-F238E27FC236}">
                <a16:creationId xmlns:a16="http://schemas.microsoft.com/office/drawing/2014/main" id="{D7400CF8-9A15-4C4F-BBFB-EB3E0CBFF33F}"/>
              </a:ext>
            </a:extLst>
          </p:cNvPr>
          <p:cNvGraphicFramePr/>
          <p:nvPr>
            <p:extLst>
              <p:ext uri="{D42A27DB-BD31-4B8C-83A1-F6EECF244321}">
                <p14:modId xmlns:p14="http://schemas.microsoft.com/office/powerpoint/2010/main" val="2151702538"/>
              </p:ext>
            </p:extLst>
          </p:nvPr>
        </p:nvGraphicFramePr>
        <p:xfrm>
          <a:off x="838200" y="2097881"/>
          <a:ext cx="6477000" cy="3845719"/>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2755768004"/>
      </p:ext>
    </p:extLst>
  </p:cSld>
  <p:clrMapOvr>
    <a:masterClrMapping/>
  </p:clrMapOvr>
  <p:transition spd="med">
    <p:pull/>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 name="Rectangle 94">
            <a:extLst>
              <a:ext uri="{FF2B5EF4-FFF2-40B4-BE49-F238E27FC236}">
                <a16:creationId xmlns:a16="http://schemas.microsoft.com/office/drawing/2014/main" id="{B1CAD6B2-F8A2-4074-ADA3-85A75EA82C17}"/>
              </a:ext>
            </a:extLst>
          </p:cNvPr>
          <p:cNvSpPr/>
          <p:nvPr/>
        </p:nvSpPr>
        <p:spPr>
          <a:xfrm>
            <a:off x="-9524" y="0"/>
            <a:ext cx="12201524"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96" name="Picture 95">
            <a:extLst>
              <a:ext uri="{FF2B5EF4-FFF2-40B4-BE49-F238E27FC236}">
                <a16:creationId xmlns:a16="http://schemas.microsoft.com/office/drawing/2014/main" id="{8C6E67B9-66FC-4558-BCBC-B5CE8BF64283}"/>
              </a:ext>
            </a:extLst>
          </p:cNvPr>
          <p:cNvPicPr>
            <a:picLocks noChangeAspect="1"/>
          </p:cNvPicPr>
          <p:nvPr/>
        </p:nvPicPr>
        <p:blipFill>
          <a:blip r:embed="rId3"/>
          <a:stretch>
            <a:fillRect/>
          </a:stretch>
        </p:blipFill>
        <p:spPr>
          <a:xfrm>
            <a:off x="4468152" y="5861240"/>
            <a:ext cx="3242464" cy="304308"/>
          </a:xfrm>
          <a:prstGeom prst="rect">
            <a:avLst/>
          </a:prstGeom>
        </p:spPr>
      </p:pic>
      <p:grpSp>
        <p:nvGrpSpPr>
          <p:cNvPr id="97" name="Group 96">
            <a:extLst>
              <a:ext uri="{FF2B5EF4-FFF2-40B4-BE49-F238E27FC236}">
                <a16:creationId xmlns:a16="http://schemas.microsoft.com/office/drawing/2014/main" id="{8D3BF3CB-4D28-47A2-89BF-41F8FE4F02A1}"/>
              </a:ext>
            </a:extLst>
          </p:cNvPr>
          <p:cNvGrpSpPr/>
          <p:nvPr/>
        </p:nvGrpSpPr>
        <p:grpSpPr>
          <a:xfrm>
            <a:off x="2316163" y="1911350"/>
            <a:ext cx="7858125" cy="3035300"/>
            <a:chOff x="2316163" y="2052638"/>
            <a:chExt cx="7858125" cy="3035300"/>
          </a:xfrm>
        </p:grpSpPr>
        <p:sp>
          <p:nvSpPr>
            <p:cNvPr id="98" name="Freeform 5">
              <a:extLst>
                <a:ext uri="{FF2B5EF4-FFF2-40B4-BE49-F238E27FC236}">
                  <a16:creationId xmlns:a16="http://schemas.microsoft.com/office/drawing/2014/main" id="{9B9AB3AD-F153-4F6A-A542-CDC34C754D4F}"/>
                </a:ext>
              </a:extLst>
            </p:cNvPr>
            <p:cNvSpPr>
              <a:spLocks/>
            </p:cNvSpPr>
            <p:nvPr/>
          </p:nvSpPr>
          <p:spPr bwMode="auto">
            <a:xfrm>
              <a:off x="6711950" y="2403475"/>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tx2">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99" name="Freeform: Shape 98">
              <a:extLst>
                <a:ext uri="{FF2B5EF4-FFF2-40B4-BE49-F238E27FC236}">
                  <a16:creationId xmlns:a16="http://schemas.microsoft.com/office/drawing/2014/main" id="{EC90E320-FF55-4414-995E-61DF228A41B7}"/>
                </a:ext>
              </a:extLst>
            </p:cNvPr>
            <p:cNvSpPr>
              <a:spLocks/>
            </p:cNvSpPr>
            <p:nvPr/>
          </p:nvSpPr>
          <p:spPr bwMode="auto">
            <a:xfrm>
              <a:off x="6287908" y="2052638"/>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rgbClr val="FFFFFF">
                <a:alpha val="60000"/>
              </a:srgbClr>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100" name="Group 99">
              <a:extLst>
                <a:ext uri="{FF2B5EF4-FFF2-40B4-BE49-F238E27FC236}">
                  <a16:creationId xmlns:a16="http://schemas.microsoft.com/office/drawing/2014/main" id="{4FBABB2E-D9E8-4146-AAE7-1F784B0BD94D}"/>
                </a:ext>
              </a:extLst>
            </p:cNvPr>
            <p:cNvGrpSpPr/>
            <p:nvPr/>
          </p:nvGrpSpPr>
          <p:grpSpPr>
            <a:xfrm>
              <a:off x="2316163" y="2290763"/>
              <a:ext cx="4321175" cy="1584325"/>
              <a:chOff x="2316163" y="2290763"/>
              <a:chExt cx="4321175" cy="1584325"/>
            </a:xfrm>
          </p:grpSpPr>
          <p:sp>
            <p:nvSpPr>
              <p:cNvPr id="103" name="Rectangle 8">
                <a:extLst>
                  <a:ext uri="{FF2B5EF4-FFF2-40B4-BE49-F238E27FC236}">
                    <a16:creationId xmlns:a16="http://schemas.microsoft.com/office/drawing/2014/main" id="{0B6B54F1-1317-4041-8FAD-E78BF9415FED}"/>
                  </a:ext>
                </a:extLst>
              </p:cNvPr>
              <p:cNvSpPr>
                <a:spLocks noChangeArrowheads="1"/>
              </p:cNvSpPr>
              <p:nvPr/>
            </p:nvSpPr>
            <p:spPr bwMode="auto">
              <a:xfrm>
                <a:off x="6170613" y="3854450"/>
                <a:ext cx="20638" cy="20638"/>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04" name="Freeform 9">
                <a:extLst>
                  <a:ext uri="{FF2B5EF4-FFF2-40B4-BE49-F238E27FC236}">
                    <a16:creationId xmlns:a16="http://schemas.microsoft.com/office/drawing/2014/main" id="{5743B292-400E-45F3-A84C-AAB54BD295B3}"/>
                  </a:ext>
                </a:extLst>
              </p:cNvPr>
              <p:cNvSpPr>
                <a:spLocks/>
              </p:cNvSpPr>
              <p:nvPr/>
            </p:nvSpPr>
            <p:spPr bwMode="auto">
              <a:xfrm>
                <a:off x="6170613" y="3854450"/>
                <a:ext cx="20638" cy="20638"/>
              </a:xfrm>
              <a:custGeom>
                <a:avLst/>
                <a:gdLst>
                  <a:gd name="T0" fmla="*/ 13 w 13"/>
                  <a:gd name="T1" fmla="*/ 0 h 13"/>
                  <a:gd name="T2" fmla="*/ 0 w 13"/>
                  <a:gd name="T3" fmla="*/ 0 h 13"/>
                  <a:gd name="T4" fmla="*/ 0 w 13"/>
                  <a:gd name="T5" fmla="*/ 13 h 13"/>
                  <a:gd name="T6" fmla="*/ 13 w 13"/>
                  <a:gd name="T7" fmla="*/ 13 h 13"/>
                </a:gdLst>
                <a:ahLst/>
                <a:cxnLst>
                  <a:cxn ang="0">
                    <a:pos x="T0" y="T1"/>
                  </a:cxn>
                  <a:cxn ang="0">
                    <a:pos x="T2" y="T3"/>
                  </a:cxn>
                  <a:cxn ang="0">
                    <a:pos x="T4" y="T5"/>
                  </a:cxn>
                  <a:cxn ang="0">
                    <a:pos x="T6" y="T7"/>
                  </a:cxn>
                </a:cxnLst>
                <a:rect l="0" t="0" r="r" b="b"/>
                <a:pathLst>
                  <a:path w="13" h="13">
                    <a:moveTo>
                      <a:pt x="13" y="0"/>
                    </a:moveTo>
                    <a:lnTo>
                      <a:pt x="0" y="0"/>
                    </a:lnTo>
                    <a:lnTo>
                      <a:pt x="0" y="13"/>
                    </a:lnTo>
                    <a:lnTo>
                      <a:pt x="13" y="13"/>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05" name="Freeform 10">
                <a:extLst>
                  <a:ext uri="{FF2B5EF4-FFF2-40B4-BE49-F238E27FC236}">
                    <a16:creationId xmlns:a16="http://schemas.microsoft.com/office/drawing/2014/main" id="{AADC413D-CF34-427A-A498-5769F1215F67}"/>
                  </a:ext>
                </a:extLst>
              </p:cNvPr>
              <p:cNvSpPr>
                <a:spLocks noEditPoints="1"/>
              </p:cNvSpPr>
              <p:nvPr/>
            </p:nvSpPr>
            <p:spPr bwMode="auto">
              <a:xfrm>
                <a:off x="2316163" y="2290763"/>
                <a:ext cx="4262438" cy="1584325"/>
              </a:xfrm>
              <a:custGeom>
                <a:avLst/>
                <a:gdLst>
                  <a:gd name="T0" fmla="*/ 781 w 803"/>
                  <a:gd name="T1" fmla="*/ 4 h 298"/>
                  <a:gd name="T2" fmla="*/ 753 w 803"/>
                  <a:gd name="T3" fmla="*/ 4 h 298"/>
                  <a:gd name="T4" fmla="*/ 725 w 803"/>
                  <a:gd name="T5" fmla="*/ 4 h 298"/>
                  <a:gd name="T6" fmla="*/ 697 w 803"/>
                  <a:gd name="T7" fmla="*/ 4 h 298"/>
                  <a:gd name="T8" fmla="*/ 669 w 803"/>
                  <a:gd name="T9" fmla="*/ 4 h 298"/>
                  <a:gd name="T10" fmla="*/ 641 w 803"/>
                  <a:gd name="T11" fmla="*/ 4 h 298"/>
                  <a:gd name="T12" fmla="*/ 613 w 803"/>
                  <a:gd name="T13" fmla="*/ 4 h 298"/>
                  <a:gd name="T14" fmla="*/ 584 w 803"/>
                  <a:gd name="T15" fmla="*/ 4 h 298"/>
                  <a:gd name="T16" fmla="*/ 556 w 803"/>
                  <a:gd name="T17" fmla="*/ 4 h 298"/>
                  <a:gd name="T18" fmla="*/ 528 w 803"/>
                  <a:gd name="T19" fmla="*/ 4 h 298"/>
                  <a:gd name="T20" fmla="*/ 500 w 803"/>
                  <a:gd name="T21" fmla="*/ 4 h 298"/>
                  <a:gd name="T22" fmla="*/ 472 w 803"/>
                  <a:gd name="T23" fmla="*/ 4 h 298"/>
                  <a:gd name="T24" fmla="*/ 444 w 803"/>
                  <a:gd name="T25" fmla="*/ 4 h 298"/>
                  <a:gd name="T26" fmla="*/ 416 w 803"/>
                  <a:gd name="T27" fmla="*/ 4 h 298"/>
                  <a:gd name="T28" fmla="*/ 388 w 803"/>
                  <a:gd name="T29" fmla="*/ 4 h 298"/>
                  <a:gd name="T30" fmla="*/ 360 w 803"/>
                  <a:gd name="T31" fmla="*/ 4 h 298"/>
                  <a:gd name="T32" fmla="*/ 331 w 803"/>
                  <a:gd name="T33" fmla="*/ 4 h 298"/>
                  <a:gd name="T34" fmla="*/ 303 w 803"/>
                  <a:gd name="T35" fmla="*/ 4 h 298"/>
                  <a:gd name="T36" fmla="*/ 275 w 803"/>
                  <a:gd name="T37" fmla="*/ 4 h 298"/>
                  <a:gd name="T38" fmla="*/ 247 w 803"/>
                  <a:gd name="T39" fmla="*/ 4 h 298"/>
                  <a:gd name="T40" fmla="*/ 219 w 803"/>
                  <a:gd name="T41" fmla="*/ 4 h 298"/>
                  <a:gd name="T42" fmla="*/ 191 w 803"/>
                  <a:gd name="T43" fmla="*/ 4 h 298"/>
                  <a:gd name="T44" fmla="*/ 163 w 803"/>
                  <a:gd name="T45" fmla="*/ 4 h 298"/>
                  <a:gd name="T46" fmla="*/ 141 w 803"/>
                  <a:gd name="T47" fmla="*/ 0 h 298"/>
                  <a:gd name="T48" fmla="*/ 114 w 803"/>
                  <a:gd name="T49" fmla="*/ 2 h 298"/>
                  <a:gd name="T50" fmla="*/ 87 w 803"/>
                  <a:gd name="T51" fmla="*/ 10 h 298"/>
                  <a:gd name="T52" fmla="*/ 62 w 803"/>
                  <a:gd name="T53" fmla="*/ 24 h 298"/>
                  <a:gd name="T54" fmla="*/ 40 w 803"/>
                  <a:gd name="T55" fmla="*/ 42 h 298"/>
                  <a:gd name="T56" fmla="*/ 22 w 803"/>
                  <a:gd name="T57" fmla="*/ 64 h 298"/>
                  <a:gd name="T58" fmla="*/ 9 w 803"/>
                  <a:gd name="T59" fmla="*/ 89 h 298"/>
                  <a:gd name="T60" fmla="*/ 2 w 803"/>
                  <a:gd name="T61" fmla="*/ 117 h 298"/>
                  <a:gd name="T62" fmla="*/ 0 w 803"/>
                  <a:gd name="T63" fmla="*/ 145 h 298"/>
                  <a:gd name="T64" fmla="*/ 1 w 803"/>
                  <a:gd name="T65" fmla="*/ 173 h 298"/>
                  <a:gd name="T66" fmla="*/ 7 w 803"/>
                  <a:gd name="T67" fmla="*/ 201 h 298"/>
                  <a:gd name="T68" fmla="*/ 18 w 803"/>
                  <a:gd name="T69" fmla="*/ 227 h 298"/>
                  <a:gd name="T70" fmla="*/ 35 w 803"/>
                  <a:gd name="T71" fmla="*/ 250 h 298"/>
                  <a:gd name="T72" fmla="*/ 56 w 803"/>
                  <a:gd name="T73" fmla="*/ 269 h 298"/>
                  <a:gd name="T74" fmla="*/ 80 w 803"/>
                  <a:gd name="T75" fmla="*/ 284 h 298"/>
                  <a:gd name="T76" fmla="*/ 107 w 803"/>
                  <a:gd name="T77" fmla="*/ 294 h 298"/>
                  <a:gd name="T78" fmla="*/ 135 w 803"/>
                  <a:gd name="T79" fmla="*/ 294 h 298"/>
                  <a:gd name="T80" fmla="*/ 171 w 803"/>
                  <a:gd name="T81" fmla="*/ 294 h 298"/>
                  <a:gd name="T82" fmla="*/ 200 w 803"/>
                  <a:gd name="T83" fmla="*/ 294 h 298"/>
                  <a:gd name="T84" fmla="*/ 228 w 803"/>
                  <a:gd name="T85" fmla="*/ 294 h 298"/>
                  <a:gd name="T86" fmla="*/ 256 w 803"/>
                  <a:gd name="T87" fmla="*/ 294 h 298"/>
                  <a:gd name="T88" fmla="*/ 284 w 803"/>
                  <a:gd name="T89" fmla="*/ 294 h 298"/>
                  <a:gd name="T90" fmla="*/ 312 w 803"/>
                  <a:gd name="T91" fmla="*/ 294 h 298"/>
                  <a:gd name="T92" fmla="*/ 340 w 803"/>
                  <a:gd name="T93" fmla="*/ 294 h 298"/>
                  <a:gd name="T94" fmla="*/ 368 w 803"/>
                  <a:gd name="T95" fmla="*/ 294 h 298"/>
                  <a:gd name="T96" fmla="*/ 396 w 803"/>
                  <a:gd name="T97" fmla="*/ 294 h 298"/>
                  <a:gd name="T98" fmla="*/ 424 w 803"/>
                  <a:gd name="T99" fmla="*/ 294 h 298"/>
                  <a:gd name="T100" fmla="*/ 453 w 803"/>
                  <a:gd name="T101" fmla="*/ 294 h 298"/>
                  <a:gd name="T102" fmla="*/ 481 w 803"/>
                  <a:gd name="T103" fmla="*/ 294 h 298"/>
                  <a:gd name="T104" fmla="*/ 509 w 803"/>
                  <a:gd name="T105" fmla="*/ 294 h 298"/>
                  <a:gd name="T106" fmla="*/ 537 w 803"/>
                  <a:gd name="T107" fmla="*/ 294 h 298"/>
                  <a:gd name="T108" fmla="*/ 565 w 803"/>
                  <a:gd name="T109" fmla="*/ 294 h 298"/>
                  <a:gd name="T110" fmla="*/ 593 w 803"/>
                  <a:gd name="T111" fmla="*/ 294 h 298"/>
                  <a:gd name="T112" fmla="*/ 621 w 803"/>
                  <a:gd name="T113" fmla="*/ 294 h 298"/>
                  <a:gd name="T114" fmla="*/ 649 w 803"/>
                  <a:gd name="T115" fmla="*/ 294 h 298"/>
                  <a:gd name="T116" fmla="*/ 677 w 803"/>
                  <a:gd name="T117" fmla="*/ 294 h 298"/>
                  <a:gd name="T118" fmla="*/ 705 w 803"/>
                  <a:gd name="T119" fmla="*/ 294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03" h="298">
                    <a:moveTo>
                      <a:pt x="795" y="4"/>
                    </a:moveTo>
                    <a:cubicBezTo>
                      <a:pt x="803" y="4"/>
                      <a:pt x="803" y="4"/>
                      <a:pt x="803" y="4"/>
                    </a:cubicBezTo>
                    <a:cubicBezTo>
                      <a:pt x="803" y="0"/>
                      <a:pt x="803" y="0"/>
                      <a:pt x="803" y="0"/>
                    </a:cubicBezTo>
                    <a:cubicBezTo>
                      <a:pt x="795" y="0"/>
                      <a:pt x="795" y="0"/>
                      <a:pt x="795" y="0"/>
                    </a:cubicBezTo>
                    <a:lnTo>
                      <a:pt x="795" y="4"/>
                    </a:lnTo>
                    <a:close/>
                    <a:moveTo>
                      <a:pt x="781" y="4"/>
                    </a:moveTo>
                    <a:cubicBezTo>
                      <a:pt x="789" y="4"/>
                      <a:pt x="789" y="4"/>
                      <a:pt x="789" y="4"/>
                    </a:cubicBezTo>
                    <a:cubicBezTo>
                      <a:pt x="789" y="0"/>
                      <a:pt x="789" y="0"/>
                      <a:pt x="789" y="0"/>
                    </a:cubicBezTo>
                    <a:cubicBezTo>
                      <a:pt x="781" y="0"/>
                      <a:pt x="781" y="0"/>
                      <a:pt x="781" y="0"/>
                    </a:cubicBezTo>
                    <a:lnTo>
                      <a:pt x="781" y="4"/>
                    </a:lnTo>
                    <a:close/>
                    <a:moveTo>
                      <a:pt x="767" y="4"/>
                    </a:moveTo>
                    <a:cubicBezTo>
                      <a:pt x="775" y="4"/>
                      <a:pt x="775" y="4"/>
                      <a:pt x="775" y="4"/>
                    </a:cubicBezTo>
                    <a:cubicBezTo>
                      <a:pt x="775" y="0"/>
                      <a:pt x="775" y="0"/>
                      <a:pt x="775" y="0"/>
                    </a:cubicBezTo>
                    <a:cubicBezTo>
                      <a:pt x="767" y="0"/>
                      <a:pt x="767" y="0"/>
                      <a:pt x="767" y="0"/>
                    </a:cubicBezTo>
                    <a:lnTo>
                      <a:pt x="767" y="4"/>
                    </a:lnTo>
                    <a:close/>
                    <a:moveTo>
                      <a:pt x="753" y="4"/>
                    </a:moveTo>
                    <a:cubicBezTo>
                      <a:pt x="761" y="4"/>
                      <a:pt x="761" y="4"/>
                      <a:pt x="761" y="4"/>
                    </a:cubicBezTo>
                    <a:cubicBezTo>
                      <a:pt x="761" y="0"/>
                      <a:pt x="761" y="0"/>
                      <a:pt x="761" y="0"/>
                    </a:cubicBezTo>
                    <a:cubicBezTo>
                      <a:pt x="753" y="0"/>
                      <a:pt x="753" y="0"/>
                      <a:pt x="753" y="0"/>
                    </a:cubicBezTo>
                    <a:lnTo>
                      <a:pt x="753" y="4"/>
                    </a:lnTo>
                    <a:close/>
                    <a:moveTo>
                      <a:pt x="739" y="4"/>
                    </a:moveTo>
                    <a:cubicBezTo>
                      <a:pt x="747" y="4"/>
                      <a:pt x="747" y="4"/>
                      <a:pt x="747" y="4"/>
                    </a:cubicBezTo>
                    <a:cubicBezTo>
                      <a:pt x="747" y="0"/>
                      <a:pt x="747" y="0"/>
                      <a:pt x="747" y="0"/>
                    </a:cubicBezTo>
                    <a:cubicBezTo>
                      <a:pt x="739" y="0"/>
                      <a:pt x="739" y="0"/>
                      <a:pt x="739" y="0"/>
                    </a:cubicBezTo>
                    <a:lnTo>
                      <a:pt x="739" y="4"/>
                    </a:lnTo>
                    <a:close/>
                    <a:moveTo>
                      <a:pt x="725" y="4"/>
                    </a:moveTo>
                    <a:cubicBezTo>
                      <a:pt x="733" y="4"/>
                      <a:pt x="733" y="4"/>
                      <a:pt x="733" y="4"/>
                    </a:cubicBezTo>
                    <a:cubicBezTo>
                      <a:pt x="733" y="0"/>
                      <a:pt x="733" y="0"/>
                      <a:pt x="733" y="0"/>
                    </a:cubicBezTo>
                    <a:cubicBezTo>
                      <a:pt x="725" y="0"/>
                      <a:pt x="725" y="0"/>
                      <a:pt x="725" y="0"/>
                    </a:cubicBezTo>
                    <a:lnTo>
                      <a:pt x="725" y="4"/>
                    </a:lnTo>
                    <a:close/>
                    <a:moveTo>
                      <a:pt x="711" y="4"/>
                    </a:moveTo>
                    <a:cubicBezTo>
                      <a:pt x="719" y="4"/>
                      <a:pt x="719" y="4"/>
                      <a:pt x="719" y="4"/>
                    </a:cubicBezTo>
                    <a:cubicBezTo>
                      <a:pt x="719" y="0"/>
                      <a:pt x="719" y="0"/>
                      <a:pt x="719" y="0"/>
                    </a:cubicBezTo>
                    <a:cubicBezTo>
                      <a:pt x="711" y="0"/>
                      <a:pt x="711" y="0"/>
                      <a:pt x="711" y="0"/>
                    </a:cubicBezTo>
                    <a:lnTo>
                      <a:pt x="711" y="4"/>
                    </a:lnTo>
                    <a:close/>
                    <a:moveTo>
                      <a:pt x="697" y="4"/>
                    </a:moveTo>
                    <a:cubicBezTo>
                      <a:pt x="705" y="4"/>
                      <a:pt x="705" y="4"/>
                      <a:pt x="705" y="4"/>
                    </a:cubicBezTo>
                    <a:cubicBezTo>
                      <a:pt x="705" y="0"/>
                      <a:pt x="705" y="0"/>
                      <a:pt x="705" y="0"/>
                    </a:cubicBezTo>
                    <a:cubicBezTo>
                      <a:pt x="697" y="0"/>
                      <a:pt x="697" y="0"/>
                      <a:pt x="697" y="0"/>
                    </a:cubicBezTo>
                    <a:lnTo>
                      <a:pt x="697" y="4"/>
                    </a:lnTo>
                    <a:close/>
                    <a:moveTo>
                      <a:pt x="683" y="4"/>
                    </a:moveTo>
                    <a:cubicBezTo>
                      <a:pt x="691" y="4"/>
                      <a:pt x="691" y="4"/>
                      <a:pt x="691" y="4"/>
                    </a:cubicBezTo>
                    <a:cubicBezTo>
                      <a:pt x="691" y="0"/>
                      <a:pt x="691" y="0"/>
                      <a:pt x="691" y="0"/>
                    </a:cubicBezTo>
                    <a:cubicBezTo>
                      <a:pt x="683" y="0"/>
                      <a:pt x="683" y="0"/>
                      <a:pt x="683" y="0"/>
                    </a:cubicBezTo>
                    <a:lnTo>
                      <a:pt x="683" y="4"/>
                    </a:lnTo>
                    <a:close/>
                    <a:moveTo>
                      <a:pt x="669" y="4"/>
                    </a:moveTo>
                    <a:cubicBezTo>
                      <a:pt x="677" y="4"/>
                      <a:pt x="677" y="4"/>
                      <a:pt x="677" y="4"/>
                    </a:cubicBezTo>
                    <a:cubicBezTo>
                      <a:pt x="677" y="0"/>
                      <a:pt x="677" y="0"/>
                      <a:pt x="677" y="0"/>
                    </a:cubicBezTo>
                    <a:cubicBezTo>
                      <a:pt x="669" y="0"/>
                      <a:pt x="669" y="0"/>
                      <a:pt x="669" y="0"/>
                    </a:cubicBezTo>
                    <a:lnTo>
                      <a:pt x="669" y="4"/>
                    </a:lnTo>
                    <a:close/>
                    <a:moveTo>
                      <a:pt x="655" y="4"/>
                    </a:moveTo>
                    <a:cubicBezTo>
                      <a:pt x="663" y="4"/>
                      <a:pt x="663" y="4"/>
                      <a:pt x="663" y="4"/>
                    </a:cubicBezTo>
                    <a:cubicBezTo>
                      <a:pt x="663" y="0"/>
                      <a:pt x="663" y="0"/>
                      <a:pt x="663" y="0"/>
                    </a:cubicBezTo>
                    <a:cubicBezTo>
                      <a:pt x="655" y="0"/>
                      <a:pt x="655" y="0"/>
                      <a:pt x="655" y="0"/>
                    </a:cubicBezTo>
                    <a:lnTo>
                      <a:pt x="655" y="4"/>
                    </a:lnTo>
                    <a:close/>
                    <a:moveTo>
                      <a:pt x="641" y="4"/>
                    </a:moveTo>
                    <a:cubicBezTo>
                      <a:pt x="649" y="4"/>
                      <a:pt x="649" y="4"/>
                      <a:pt x="649" y="4"/>
                    </a:cubicBezTo>
                    <a:cubicBezTo>
                      <a:pt x="649" y="0"/>
                      <a:pt x="649" y="0"/>
                      <a:pt x="649" y="0"/>
                    </a:cubicBezTo>
                    <a:cubicBezTo>
                      <a:pt x="641" y="0"/>
                      <a:pt x="641" y="0"/>
                      <a:pt x="641" y="0"/>
                    </a:cubicBezTo>
                    <a:lnTo>
                      <a:pt x="641" y="4"/>
                    </a:lnTo>
                    <a:close/>
                    <a:moveTo>
                      <a:pt x="627" y="4"/>
                    </a:moveTo>
                    <a:cubicBezTo>
                      <a:pt x="635" y="4"/>
                      <a:pt x="635" y="4"/>
                      <a:pt x="635" y="4"/>
                    </a:cubicBezTo>
                    <a:cubicBezTo>
                      <a:pt x="635" y="0"/>
                      <a:pt x="635" y="0"/>
                      <a:pt x="635" y="0"/>
                    </a:cubicBezTo>
                    <a:cubicBezTo>
                      <a:pt x="627" y="0"/>
                      <a:pt x="627" y="0"/>
                      <a:pt x="627" y="0"/>
                    </a:cubicBezTo>
                    <a:lnTo>
                      <a:pt x="627" y="4"/>
                    </a:lnTo>
                    <a:close/>
                    <a:moveTo>
                      <a:pt x="613" y="4"/>
                    </a:moveTo>
                    <a:cubicBezTo>
                      <a:pt x="621" y="4"/>
                      <a:pt x="621" y="4"/>
                      <a:pt x="621" y="4"/>
                    </a:cubicBezTo>
                    <a:cubicBezTo>
                      <a:pt x="621" y="0"/>
                      <a:pt x="621" y="0"/>
                      <a:pt x="621" y="0"/>
                    </a:cubicBezTo>
                    <a:cubicBezTo>
                      <a:pt x="613" y="0"/>
                      <a:pt x="613" y="0"/>
                      <a:pt x="613" y="0"/>
                    </a:cubicBezTo>
                    <a:lnTo>
                      <a:pt x="613" y="4"/>
                    </a:lnTo>
                    <a:close/>
                    <a:moveTo>
                      <a:pt x="598" y="4"/>
                    </a:moveTo>
                    <a:cubicBezTo>
                      <a:pt x="606" y="4"/>
                      <a:pt x="606" y="4"/>
                      <a:pt x="606" y="4"/>
                    </a:cubicBezTo>
                    <a:cubicBezTo>
                      <a:pt x="606" y="0"/>
                      <a:pt x="606" y="0"/>
                      <a:pt x="606" y="0"/>
                    </a:cubicBezTo>
                    <a:cubicBezTo>
                      <a:pt x="598" y="0"/>
                      <a:pt x="598" y="0"/>
                      <a:pt x="598" y="0"/>
                    </a:cubicBezTo>
                    <a:lnTo>
                      <a:pt x="598" y="4"/>
                    </a:lnTo>
                    <a:close/>
                    <a:moveTo>
                      <a:pt x="584" y="4"/>
                    </a:moveTo>
                    <a:cubicBezTo>
                      <a:pt x="592" y="4"/>
                      <a:pt x="592" y="4"/>
                      <a:pt x="592" y="4"/>
                    </a:cubicBezTo>
                    <a:cubicBezTo>
                      <a:pt x="592" y="0"/>
                      <a:pt x="592" y="0"/>
                      <a:pt x="592" y="0"/>
                    </a:cubicBezTo>
                    <a:cubicBezTo>
                      <a:pt x="584" y="0"/>
                      <a:pt x="584" y="0"/>
                      <a:pt x="584" y="0"/>
                    </a:cubicBezTo>
                    <a:lnTo>
                      <a:pt x="584" y="4"/>
                    </a:lnTo>
                    <a:close/>
                    <a:moveTo>
                      <a:pt x="570" y="4"/>
                    </a:moveTo>
                    <a:cubicBezTo>
                      <a:pt x="578" y="4"/>
                      <a:pt x="578" y="4"/>
                      <a:pt x="578" y="4"/>
                    </a:cubicBezTo>
                    <a:cubicBezTo>
                      <a:pt x="578" y="0"/>
                      <a:pt x="578" y="0"/>
                      <a:pt x="578" y="0"/>
                    </a:cubicBezTo>
                    <a:cubicBezTo>
                      <a:pt x="570" y="0"/>
                      <a:pt x="570" y="0"/>
                      <a:pt x="570" y="0"/>
                    </a:cubicBezTo>
                    <a:lnTo>
                      <a:pt x="570" y="4"/>
                    </a:lnTo>
                    <a:close/>
                    <a:moveTo>
                      <a:pt x="556" y="4"/>
                    </a:moveTo>
                    <a:cubicBezTo>
                      <a:pt x="564" y="4"/>
                      <a:pt x="564" y="4"/>
                      <a:pt x="564" y="4"/>
                    </a:cubicBezTo>
                    <a:cubicBezTo>
                      <a:pt x="564" y="0"/>
                      <a:pt x="564" y="0"/>
                      <a:pt x="564" y="0"/>
                    </a:cubicBezTo>
                    <a:cubicBezTo>
                      <a:pt x="556" y="0"/>
                      <a:pt x="556" y="0"/>
                      <a:pt x="556" y="0"/>
                    </a:cubicBezTo>
                    <a:lnTo>
                      <a:pt x="556" y="4"/>
                    </a:lnTo>
                    <a:close/>
                    <a:moveTo>
                      <a:pt x="542" y="4"/>
                    </a:moveTo>
                    <a:cubicBezTo>
                      <a:pt x="550" y="4"/>
                      <a:pt x="550" y="4"/>
                      <a:pt x="550" y="4"/>
                    </a:cubicBezTo>
                    <a:cubicBezTo>
                      <a:pt x="550" y="0"/>
                      <a:pt x="550" y="0"/>
                      <a:pt x="550" y="0"/>
                    </a:cubicBezTo>
                    <a:cubicBezTo>
                      <a:pt x="542" y="0"/>
                      <a:pt x="542" y="0"/>
                      <a:pt x="542" y="0"/>
                    </a:cubicBezTo>
                    <a:lnTo>
                      <a:pt x="542" y="4"/>
                    </a:lnTo>
                    <a:close/>
                    <a:moveTo>
                      <a:pt x="528" y="4"/>
                    </a:moveTo>
                    <a:cubicBezTo>
                      <a:pt x="536" y="4"/>
                      <a:pt x="536" y="4"/>
                      <a:pt x="536" y="4"/>
                    </a:cubicBezTo>
                    <a:cubicBezTo>
                      <a:pt x="536" y="0"/>
                      <a:pt x="536" y="0"/>
                      <a:pt x="536" y="0"/>
                    </a:cubicBezTo>
                    <a:cubicBezTo>
                      <a:pt x="528" y="0"/>
                      <a:pt x="528" y="0"/>
                      <a:pt x="528" y="0"/>
                    </a:cubicBezTo>
                    <a:lnTo>
                      <a:pt x="528" y="4"/>
                    </a:lnTo>
                    <a:close/>
                    <a:moveTo>
                      <a:pt x="514" y="4"/>
                    </a:moveTo>
                    <a:cubicBezTo>
                      <a:pt x="522" y="4"/>
                      <a:pt x="522" y="4"/>
                      <a:pt x="522" y="4"/>
                    </a:cubicBezTo>
                    <a:cubicBezTo>
                      <a:pt x="522" y="0"/>
                      <a:pt x="522" y="0"/>
                      <a:pt x="522" y="0"/>
                    </a:cubicBezTo>
                    <a:cubicBezTo>
                      <a:pt x="514" y="0"/>
                      <a:pt x="514" y="0"/>
                      <a:pt x="514" y="0"/>
                    </a:cubicBezTo>
                    <a:lnTo>
                      <a:pt x="514" y="4"/>
                    </a:lnTo>
                    <a:close/>
                    <a:moveTo>
                      <a:pt x="500" y="4"/>
                    </a:moveTo>
                    <a:cubicBezTo>
                      <a:pt x="508" y="4"/>
                      <a:pt x="508" y="4"/>
                      <a:pt x="508" y="4"/>
                    </a:cubicBezTo>
                    <a:cubicBezTo>
                      <a:pt x="508" y="0"/>
                      <a:pt x="508" y="0"/>
                      <a:pt x="508" y="0"/>
                    </a:cubicBezTo>
                    <a:cubicBezTo>
                      <a:pt x="500" y="0"/>
                      <a:pt x="500" y="0"/>
                      <a:pt x="500" y="0"/>
                    </a:cubicBezTo>
                    <a:lnTo>
                      <a:pt x="500" y="4"/>
                    </a:lnTo>
                    <a:close/>
                    <a:moveTo>
                      <a:pt x="486" y="4"/>
                    </a:moveTo>
                    <a:cubicBezTo>
                      <a:pt x="494" y="4"/>
                      <a:pt x="494" y="4"/>
                      <a:pt x="494" y="4"/>
                    </a:cubicBezTo>
                    <a:cubicBezTo>
                      <a:pt x="494" y="0"/>
                      <a:pt x="494" y="0"/>
                      <a:pt x="494" y="0"/>
                    </a:cubicBezTo>
                    <a:cubicBezTo>
                      <a:pt x="486" y="0"/>
                      <a:pt x="486" y="0"/>
                      <a:pt x="486" y="0"/>
                    </a:cubicBezTo>
                    <a:lnTo>
                      <a:pt x="486" y="4"/>
                    </a:lnTo>
                    <a:close/>
                    <a:moveTo>
                      <a:pt x="472" y="4"/>
                    </a:moveTo>
                    <a:cubicBezTo>
                      <a:pt x="480" y="4"/>
                      <a:pt x="480" y="4"/>
                      <a:pt x="480" y="4"/>
                    </a:cubicBezTo>
                    <a:cubicBezTo>
                      <a:pt x="480" y="0"/>
                      <a:pt x="480" y="0"/>
                      <a:pt x="480" y="0"/>
                    </a:cubicBezTo>
                    <a:cubicBezTo>
                      <a:pt x="472" y="0"/>
                      <a:pt x="472" y="0"/>
                      <a:pt x="472" y="0"/>
                    </a:cubicBezTo>
                    <a:lnTo>
                      <a:pt x="472" y="4"/>
                    </a:lnTo>
                    <a:close/>
                    <a:moveTo>
                      <a:pt x="458" y="4"/>
                    </a:moveTo>
                    <a:cubicBezTo>
                      <a:pt x="466" y="4"/>
                      <a:pt x="466" y="4"/>
                      <a:pt x="466" y="4"/>
                    </a:cubicBezTo>
                    <a:cubicBezTo>
                      <a:pt x="466" y="0"/>
                      <a:pt x="466" y="0"/>
                      <a:pt x="466" y="0"/>
                    </a:cubicBezTo>
                    <a:cubicBezTo>
                      <a:pt x="458" y="0"/>
                      <a:pt x="458" y="0"/>
                      <a:pt x="458" y="0"/>
                    </a:cubicBezTo>
                    <a:lnTo>
                      <a:pt x="458" y="4"/>
                    </a:lnTo>
                    <a:close/>
                    <a:moveTo>
                      <a:pt x="444" y="4"/>
                    </a:moveTo>
                    <a:cubicBezTo>
                      <a:pt x="452" y="4"/>
                      <a:pt x="452" y="4"/>
                      <a:pt x="452" y="4"/>
                    </a:cubicBezTo>
                    <a:cubicBezTo>
                      <a:pt x="452" y="0"/>
                      <a:pt x="452" y="0"/>
                      <a:pt x="452" y="0"/>
                    </a:cubicBezTo>
                    <a:cubicBezTo>
                      <a:pt x="444" y="0"/>
                      <a:pt x="444" y="0"/>
                      <a:pt x="444" y="0"/>
                    </a:cubicBezTo>
                    <a:lnTo>
                      <a:pt x="444" y="4"/>
                    </a:lnTo>
                    <a:close/>
                    <a:moveTo>
                      <a:pt x="430" y="4"/>
                    </a:moveTo>
                    <a:cubicBezTo>
                      <a:pt x="438" y="4"/>
                      <a:pt x="438" y="4"/>
                      <a:pt x="438" y="4"/>
                    </a:cubicBezTo>
                    <a:cubicBezTo>
                      <a:pt x="438" y="0"/>
                      <a:pt x="438" y="0"/>
                      <a:pt x="438" y="0"/>
                    </a:cubicBezTo>
                    <a:cubicBezTo>
                      <a:pt x="430" y="0"/>
                      <a:pt x="430" y="0"/>
                      <a:pt x="430" y="0"/>
                    </a:cubicBezTo>
                    <a:lnTo>
                      <a:pt x="430" y="4"/>
                    </a:lnTo>
                    <a:close/>
                    <a:moveTo>
                      <a:pt x="416" y="4"/>
                    </a:moveTo>
                    <a:cubicBezTo>
                      <a:pt x="424" y="4"/>
                      <a:pt x="424" y="4"/>
                      <a:pt x="424" y="4"/>
                    </a:cubicBezTo>
                    <a:cubicBezTo>
                      <a:pt x="424" y="0"/>
                      <a:pt x="424" y="0"/>
                      <a:pt x="424" y="0"/>
                    </a:cubicBezTo>
                    <a:cubicBezTo>
                      <a:pt x="416" y="0"/>
                      <a:pt x="416" y="0"/>
                      <a:pt x="416" y="0"/>
                    </a:cubicBezTo>
                    <a:lnTo>
                      <a:pt x="416" y="4"/>
                    </a:lnTo>
                    <a:close/>
                    <a:moveTo>
                      <a:pt x="402" y="4"/>
                    </a:moveTo>
                    <a:cubicBezTo>
                      <a:pt x="410" y="4"/>
                      <a:pt x="410" y="4"/>
                      <a:pt x="410" y="4"/>
                    </a:cubicBezTo>
                    <a:cubicBezTo>
                      <a:pt x="410" y="0"/>
                      <a:pt x="410" y="0"/>
                      <a:pt x="410" y="0"/>
                    </a:cubicBezTo>
                    <a:cubicBezTo>
                      <a:pt x="402" y="0"/>
                      <a:pt x="402" y="0"/>
                      <a:pt x="402" y="0"/>
                    </a:cubicBezTo>
                    <a:lnTo>
                      <a:pt x="402" y="4"/>
                    </a:lnTo>
                    <a:close/>
                    <a:moveTo>
                      <a:pt x="388" y="4"/>
                    </a:moveTo>
                    <a:cubicBezTo>
                      <a:pt x="396" y="4"/>
                      <a:pt x="396" y="4"/>
                      <a:pt x="396" y="4"/>
                    </a:cubicBezTo>
                    <a:cubicBezTo>
                      <a:pt x="396" y="0"/>
                      <a:pt x="396" y="0"/>
                      <a:pt x="396" y="0"/>
                    </a:cubicBezTo>
                    <a:cubicBezTo>
                      <a:pt x="388" y="0"/>
                      <a:pt x="388" y="0"/>
                      <a:pt x="388" y="0"/>
                    </a:cubicBezTo>
                    <a:lnTo>
                      <a:pt x="388" y="4"/>
                    </a:lnTo>
                    <a:close/>
                    <a:moveTo>
                      <a:pt x="374" y="4"/>
                    </a:moveTo>
                    <a:cubicBezTo>
                      <a:pt x="382" y="4"/>
                      <a:pt x="382" y="4"/>
                      <a:pt x="382" y="4"/>
                    </a:cubicBezTo>
                    <a:cubicBezTo>
                      <a:pt x="382" y="0"/>
                      <a:pt x="382" y="0"/>
                      <a:pt x="382" y="0"/>
                    </a:cubicBezTo>
                    <a:cubicBezTo>
                      <a:pt x="374" y="0"/>
                      <a:pt x="374" y="0"/>
                      <a:pt x="374" y="0"/>
                    </a:cubicBezTo>
                    <a:lnTo>
                      <a:pt x="374" y="4"/>
                    </a:lnTo>
                    <a:close/>
                    <a:moveTo>
                      <a:pt x="360" y="4"/>
                    </a:moveTo>
                    <a:cubicBezTo>
                      <a:pt x="368" y="4"/>
                      <a:pt x="368" y="4"/>
                      <a:pt x="368" y="4"/>
                    </a:cubicBezTo>
                    <a:cubicBezTo>
                      <a:pt x="368" y="0"/>
                      <a:pt x="368" y="0"/>
                      <a:pt x="368" y="0"/>
                    </a:cubicBezTo>
                    <a:cubicBezTo>
                      <a:pt x="360" y="0"/>
                      <a:pt x="360" y="0"/>
                      <a:pt x="360" y="0"/>
                    </a:cubicBezTo>
                    <a:lnTo>
                      <a:pt x="360" y="4"/>
                    </a:lnTo>
                    <a:close/>
                    <a:moveTo>
                      <a:pt x="345" y="4"/>
                    </a:moveTo>
                    <a:cubicBezTo>
                      <a:pt x="354" y="4"/>
                      <a:pt x="354" y="4"/>
                      <a:pt x="354" y="4"/>
                    </a:cubicBezTo>
                    <a:cubicBezTo>
                      <a:pt x="354" y="0"/>
                      <a:pt x="354" y="0"/>
                      <a:pt x="354" y="0"/>
                    </a:cubicBezTo>
                    <a:cubicBezTo>
                      <a:pt x="345" y="0"/>
                      <a:pt x="345" y="0"/>
                      <a:pt x="345" y="0"/>
                    </a:cubicBezTo>
                    <a:lnTo>
                      <a:pt x="345" y="4"/>
                    </a:lnTo>
                    <a:close/>
                    <a:moveTo>
                      <a:pt x="331" y="4"/>
                    </a:moveTo>
                    <a:cubicBezTo>
                      <a:pt x="339" y="4"/>
                      <a:pt x="339" y="4"/>
                      <a:pt x="339" y="4"/>
                    </a:cubicBezTo>
                    <a:cubicBezTo>
                      <a:pt x="339" y="0"/>
                      <a:pt x="339" y="0"/>
                      <a:pt x="339" y="0"/>
                    </a:cubicBezTo>
                    <a:cubicBezTo>
                      <a:pt x="331" y="0"/>
                      <a:pt x="331" y="0"/>
                      <a:pt x="331" y="0"/>
                    </a:cubicBezTo>
                    <a:lnTo>
                      <a:pt x="331" y="4"/>
                    </a:lnTo>
                    <a:close/>
                    <a:moveTo>
                      <a:pt x="317" y="4"/>
                    </a:moveTo>
                    <a:cubicBezTo>
                      <a:pt x="325" y="4"/>
                      <a:pt x="325" y="4"/>
                      <a:pt x="325" y="4"/>
                    </a:cubicBezTo>
                    <a:cubicBezTo>
                      <a:pt x="325" y="0"/>
                      <a:pt x="325" y="0"/>
                      <a:pt x="325" y="0"/>
                    </a:cubicBezTo>
                    <a:cubicBezTo>
                      <a:pt x="317" y="0"/>
                      <a:pt x="317" y="0"/>
                      <a:pt x="317" y="0"/>
                    </a:cubicBezTo>
                    <a:lnTo>
                      <a:pt x="317" y="4"/>
                    </a:lnTo>
                    <a:close/>
                    <a:moveTo>
                      <a:pt x="303" y="4"/>
                    </a:moveTo>
                    <a:cubicBezTo>
                      <a:pt x="311" y="4"/>
                      <a:pt x="311" y="4"/>
                      <a:pt x="311" y="4"/>
                    </a:cubicBezTo>
                    <a:cubicBezTo>
                      <a:pt x="311" y="0"/>
                      <a:pt x="311" y="0"/>
                      <a:pt x="311" y="0"/>
                    </a:cubicBezTo>
                    <a:cubicBezTo>
                      <a:pt x="303" y="0"/>
                      <a:pt x="303" y="0"/>
                      <a:pt x="303" y="0"/>
                    </a:cubicBezTo>
                    <a:lnTo>
                      <a:pt x="303" y="4"/>
                    </a:lnTo>
                    <a:close/>
                    <a:moveTo>
                      <a:pt x="289" y="4"/>
                    </a:moveTo>
                    <a:cubicBezTo>
                      <a:pt x="297" y="4"/>
                      <a:pt x="297" y="4"/>
                      <a:pt x="297" y="4"/>
                    </a:cubicBezTo>
                    <a:cubicBezTo>
                      <a:pt x="297" y="0"/>
                      <a:pt x="297" y="0"/>
                      <a:pt x="297" y="0"/>
                    </a:cubicBezTo>
                    <a:cubicBezTo>
                      <a:pt x="289" y="0"/>
                      <a:pt x="289" y="0"/>
                      <a:pt x="289" y="0"/>
                    </a:cubicBezTo>
                    <a:lnTo>
                      <a:pt x="289" y="4"/>
                    </a:lnTo>
                    <a:close/>
                    <a:moveTo>
                      <a:pt x="275" y="4"/>
                    </a:moveTo>
                    <a:cubicBezTo>
                      <a:pt x="283" y="4"/>
                      <a:pt x="283" y="4"/>
                      <a:pt x="283" y="4"/>
                    </a:cubicBezTo>
                    <a:cubicBezTo>
                      <a:pt x="283" y="0"/>
                      <a:pt x="283" y="0"/>
                      <a:pt x="283" y="0"/>
                    </a:cubicBezTo>
                    <a:cubicBezTo>
                      <a:pt x="275" y="0"/>
                      <a:pt x="275" y="0"/>
                      <a:pt x="275" y="0"/>
                    </a:cubicBezTo>
                    <a:lnTo>
                      <a:pt x="275" y="4"/>
                    </a:lnTo>
                    <a:close/>
                    <a:moveTo>
                      <a:pt x="261" y="4"/>
                    </a:moveTo>
                    <a:cubicBezTo>
                      <a:pt x="269" y="4"/>
                      <a:pt x="269" y="4"/>
                      <a:pt x="269" y="4"/>
                    </a:cubicBezTo>
                    <a:cubicBezTo>
                      <a:pt x="269" y="0"/>
                      <a:pt x="269" y="0"/>
                      <a:pt x="269" y="0"/>
                    </a:cubicBezTo>
                    <a:cubicBezTo>
                      <a:pt x="261" y="0"/>
                      <a:pt x="261" y="0"/>
                      <a:pt x="261" y="0"/>
                    </a:cubicBezTo>
                    <a:lnTo>
                      <a:pt x="261" y="4"/>
                    </a:lnTo>
                    <a:close/>
                    <a:moveTo>
                      <a:pt x="247" y="4"/>
                    </a:moveTo>
                    <a:cubicBezTo>
                      <a:pt x="255" y="4"/>
                      <a:pt x="255" y="4"/>
                      <a:pt x="255" y="4"/>
                    </a:cubicBezTo>
                    <a:cubicBezTo>
                      <a:pt x="255" y="0"/>
                      <a:pt x="255" y="0"/>
                      <a:pt x="255" y="0"/>
                    </a:cubicBezTo>
                    <a:cubicBezTo>
                      <a:pt x="247" y="0"/>
                      <a:pt x="247" y="0"/>
                      <a:pt x="247" y="0"/>
                    </a:cubicBezTo>
                    <a:lnTo>
                      <a:pt x="247" y="4"/>
                    </a:lnTo>
                    <a:close/>
                    <a:moveTo>
                      <a:pt x="233" y="4"/>
                    </a:moveTo>
                    <a:cubicBezTo>
                      <a:pt x="241" y="4"/>
                      <a:pt x="241" y="4"/>
                      <a:pt x="241" y="4"/>
                    </a:cubicBezTo>
                    <a:cubicBezTo>
                      <a:pt x="241" y="0"/>
                      <a:pt x="241" y="0"/>
                      <a:pt x="241" y="0"/>
                    </a:cubicBezTo>
                    <a:cubicBezTo>
                      <a:pt x="233" y="0"/>
                      <a:pt x="233" y="0"/>
                      <a:pt x="233" y="0"/>
                    </a:cubicBezTo>
                    <a:lnTo>
                      <a:pt x="233" y="4"/>
                    </a:lnTo>
                    <a:close/>
                    <a:moveTo>
                      <a:pt x="219" y="4"/>
                    </a:moveTo>
                    <a:cubicBezTo>
                      <a:pt x="227" y="4"/>
                      <a:pt x="227" y="4"/>
                      <a:pt x="227" y="4"/>
                    </a:cubicBezTo>
                    <a:cubicBezTo>
                      <a:pt x="227" y="0"/>
                      <a:pt x="227" y="0"/>
                      <a:pt x="227" y="0"/>
                    </a:cubicBezTo>
                    <a:cubicBezTo>
                      <a:pt x="219" y="0"/>
                      <a:pt x="219" y="0"/>
                      <a:pt x="219" y="0"/>
                    </a:cubicBezTo>
                    <a:lnTo>
                      <a:pt x="219" y="4"/>
                    </a:lnTo>
                    <a:close/>
                    <a:moveTo>
                      <a:pt x="205" y="4"/>
                    </a:moveTo>
                    <a:cubicBezTo>
                      <a:pt x="213" y="4"/>
                      <a:pt x="213" y="4"/>
                      <a:pt x="213" y="4"/>
                    </a:cubicBezTo>
                    <a:cubicBezTo>
                      <a:pt x="213" y="0"/>
                      <a:pt x="213" y="0"/>
                      <a:pt x="213" y="0"/>
                    </a:cubicBezTo>
                    <a:cubicBezTo>
                      <a:pt x="205" y="0"/>
                      <a:pt x="205" y="0"/>
                      <a:pt x="205" y="0"/>
                    </a:cubicBezTo>
                    <a:lnTo>
                      <a:pt x="205" y="4"/>
                    </a:lnTo>
                    <a:close/>
                    <a:moveTo>
                      <a:pt x="191" y="4"/>
                    </a:moveTo>
                    <a:cubicBezTo>
                      <a:pt x="199" y="4"/>
                      <a:pt x="199" y="4"/>
                      <a:pt x="199" y="4"/>
                    </a:cubicBezTo>
                    <a:cubicBezTo>
                      <a:pt x="199" y="0"/>
                      <a:pt x="199" y="0"/>
                      <a:pt x="199" y="0"/>
                    </a:cubicBezTo>
                    <a:cubicBezTo>
                      <a:pt x="191" y="0"/>
                      <a:pt x="191" y="0"/>
                      <a:pt x="191" y="0"/>
                    </a:cubicBezTo>
                    <a:lnTo>
                      <a:pt x="191" y="4"/>
                    </a:lnTo>
                    <a:close/>
                    <a:moveTo>
                      <a:pt x="177" y="4"/>
                    </a:moveTo>
                    <a:cubicBezTo>
                      <a:pt x="185" y="4"/>
                      <a:pt x="185" y="4"/>
                      <a:pt x="185" y="4"/>
                    </a:cubicBezTo>
                    <a:cubicBezTo>
                      <a:pt x="185" y="0"/>
                      <a:pt x="185" y="0"/>
                      <a:pt x="185" y="0"/>
                    </a:cubicBezTo>
                    <a:cubicBezTo>
                      <a:pt x="177" y="0"/>
                      <a:pt x="177" y="0"/>
                      <a:pt x="177" y="0"/>
                    </a:cubicBezTo>
                    <a:lnTo>
                      <a:pt x="177" y="4"/>
                    </a:lnTo>
                    <a:close/>
                    <a:moveTo>
                      <a:pt x="163" y="4"/>
                    </a:moveTo>
                    <a:cubicBezTo>
                      <a:pt x="171" y="4"/>
                      <a:pt x="171" y="4"/>
                      <a:pt x="171" y="4"/>
                    </a:cubicBezTo>
                    <a:cubicBezTo>
                      <a:pt x="171" y="0"/>
                      <a:pt x="171" y="0"/>
                      <a:pt x="171" y="0"/>
                    </a:cubicBezTo>
                    <a:cubicBezTo>
                      <a:pt x="163" y="0"/>
                      <a:pt x="163" y="0"/>
                      <a:pt x="163" y="0"/>
                    </a:cubicBezTo>
                    <a:lnTo>
                      <a:pt x="163" y="4"/>
                    </a:lnTo>
                    <a:close/>
                    <a:moveTo>
                      <a:pt x="149" y="4"/>
                    </a:moveTo>
                    <a:cubicBezTo>
                      <a:pt x="157" y="4"/>
                      <a:pt x="157" y="4"/>
                      <a:pt x="157" y="4"/>
                    </a:cubicBezTo>
                    <a:cubicBezTo>
                      <a:pt x="157" y="0"/>
                      <a:pt x="157" y="0"/>
                      <a:pt x="157" y="0"/>
                    </a:cubicBezTo>
                    <a:cubicBezTo>
                      <a:pt x="149" y="0"/>
                      <a:pt x="149" y="0"/>
                      <a:pt x="149" y="0"/>
                    </a:cubicBezTo>
                    <a:lnTo>
                      <a:pt x="149" y="4"/>
                    </a:lnTo>
                    <a:close/>
                    <a:moveTo>
                      <a:pt x="135" y="4"/>
                    </a:moveTo>
                    <a:cubicBezTo>
                      <a:pt x="137" y="4"/>
                      <a:pt x="139" y="4"/>
                      <a:pt x="141" y="4"/>
                    </a:cubicBezTo>
                    <a:cubicBezTo>
                      <a:pt x="143" y="4"/>
                      <a:pt x="143" y="4"/>
                      <a:pt x="143" y="4"/>
                    </a:cubicBezTo>
                    <a:cubicBezTo>
                      <a:pt x="143" y="0"/>
                      <a:pt x="143" y="0"/>
                      <a:pt x="143" y="0"/>
                    </a:cubicBezTo>
                    <a:cubicBezTo>
                      <a:pt x="141" y="0"/>
                      <a:pt x="141" y="0"/>
                      <a:pt x="141" y="0"/>
                    </a:cubicBezTo>
                    <a:cubicBezTo>
                      <a:pt x="139" y="0"/>
                      <a:pt x="137" y="0"/>
                      <a:pt x="135" y="0"/>
                    </a:cubicBezTo>
                    <a:lnTo>
                      <a:pt x="135" y="4"/>
                    </a:lnTo>
                    <a:close/>
                    <a:moveTo>
                      <a:pt x="121" y="5"/>
                    </a:moveTo>
                    <a:cubicBezTo>
                      <a:pt x="124" y="5"/>
                      <a:pt x="126" y="4"/>
                      <a:pt x="129" y="4"/>
                    </a:cubicBezTo>
                    <a:cubicBezTo>
                      <a:pt x="129" y="0"/>
                      <a:pt x="129" y="0"/>
                      <a:pt x="129" y="0"/>
                    </a:cubicBezTo>
                    <a:cubicBezTo>
                      <a:pt x="126" y="0"/>
                      <a:pt x="123" y="1"/>
                      <a:pt x="120" y="1"/>
                    </a:cubicBezTo>
                    <a:lnTo>
                      <a:pt x="121" y="5"/>
                    </a:lnTo>
                    <a:close/>
                    <a:moveTo>
                      <a:pt x="107" y="8"/>
                    </a:moveTo>
                    <a:cubicBezTo>
                      <a:pt x="110" y="7"/>
                      <a:pt x="113" y="6"/>
                      <a:pt x="115" y="6"/>
                    </a:cubicBezTo>
                    <a:cubicBezTo>
                      <a:pt x="114" y="2"/>
                      <a:pt x="114" y="2"/>
                      <a:pt x="114" y="2"/>
                    </a:cubicBezTo>
                    <a:cubicBezTo>
                      <a:pt x="112" y="3"/>
                      <a:pt x="109" y="3"/>
                      <a:pt x="106" y="4"/>
                    </a:cubicBezTo>
                    <a:lnTo>
                      <a:pt x="107" y="8"/>
                    </a:lnTo>
                    <a:close/>
                    <a:moveTo>
                      <a:pt x="94" y="12"/>
                    </a:moveTo>
                    <a:cubicBezTo>
                      <a:pt x="97" y="11"/>
                      <a:pt x="99" y="10"/>
                      <a:pt x="102" y="9"/>
                    </a:cubicBezTo>
                    <a:cubicBezTo>
                      <a:pt x="101" y="5"/>
                      <a:pt x="101" y="5"/>
                      <a:pt x="101" y="5"/>
                    </a:cubicBezTo>
                    <a:cubicBezTo>
                      <a:pt x="98" y="6"/>
                      <a:pt x="95" y="7"/>
                      <a:pt x="93" y="8"/>
                    </a:cubicBezTo>
                    <a:lnTo>
                      <a:pt x="94" y="12"/>
                    </a:lnTo>
                    <a:close/>
                    <a:moveTo>
                      <a:pt x="81" y="17"/>
                    </a:moveTo>
                    <a:cubicBezTo>
                      <a:pt x="84" y="16"/>
                      <a:pt x="86" y="15"/>
                      <a:pt x="89" y="14"/>
                    </a:cubicBezTo>
                    <a:cubicBezTo>
                      <a:pt x="87" y="10"/>
                      <a:pt x="87" y="10"/>
                      <a:pt x="87" y="10"/>
                    </a:cubicBezTo>
                    <a:cubicBezTo>
                      <a:pt x="85" y="11"/>
                      <a:pt x="82" y="12"/>
                      <a:pt x="80" y="13"/>
                    </a:cubicBezTo>
                    <a:lnTo>
                      <a:pt x="81" y="17"/>
                    </a:lnTo>
                    <a:close/>
                    <a:moveTo>
                      <a:pt x="69" y="24"/>
                    </a:moveTo>
                    <a:cubicBezTo>
                      <a:pt x="72" y="22"/>
                      <a:pt x="74" y="21"/>
                      <a:pt x="76" y="20"/>
                    </a:cubicBezTo>
                    <a:cubicBezTo>
                      <a:pt x="74" y="16"/>
                      <a:pt x="74" y="16"/>
                      <a:pt x="74" y="16"/>
                    </a:cubicBezTo>
                    <a:cubicBezTo>
                      <a:pt x="72" y="18"/>
                      <a:pt x="70" y="19"/>
                      <a:pt x="67" y="20"/>
                    </a:cubicBezTo>
                    <a:lnTo>
                      <a:pt x="69" y="24"/>
                    </a:lnTo>
                    <a:close/>
                    <a:moveTo>
                      <a:pt x="58" y="32"/>
                    </a:moveTo>
                    <a:cubicBezTo>
                      <a:pt x="60" y="30"/>
                      <a:pt x="62" y="28"/>
                      <a:pt x="64" y="27"/>
                    </a:cubicBezTo>
                    <a:cubicBezTo>
                      <a:pt x="62" y="24"/>
                      <a:pt x="62" y="24"/>
                      <a:pt x="62" y="24"/>
                    </a:cubicBezTo>
                    <a:cubicBezTo>
                      <a:pt x="60" y="25"/>
                      <a:pt x="58" y="27"/>
                      <a:pt x="55" y="28"/>
                    </a:cubicBezTo>
                    <a:cubicBezTo>
                      <a:pt x="58" y="32"/>
                      <a:pt x="58" y="32"/>
                      <a:pt x="58" y="32"/>
                    </a:cubicBezTo>
                    <a:close/>
                    <a:moveTo>
                      <a:pt x="47" y="40"/>
                    </a:moveTo>
                    <a:cubicBezTo>
                      <a:pt x="49" y="39"/>
                      <a:pt x="51" y="37"/>
                      <a:pt x="53" y="35"/>
                    </a:cubicBezTo>
                    <a:cubicBezTo>
                      <a:pt x="51" y="32"/>
                      <a:pt x="51" y="32"/>
                      <a:pt x="51" y="32"/>
                    </a:cubicBezTo>
                    <a:cubicBezTo>
                      <a:pt x="49" y="34"/>
                      <a:pt x="47" y="36"/>
                      <a:pt x="45" y="38"/>
                    </a:cubicBezTo>
                    <a:lnTo>
                      <a:pt x="47" y="40"/>
                    </a:lnTo>
                    <a:close/>
                    <a:moveTo>
                      <a:pt x="38" y="50"/>
                    </a:moveTo>
                    <a:cubicBezTo>
                      <a:pt x="39" y="48"/>
                      <a:pt x="41" y="46"/>
                      <a:pt x="43" y="45"/>
                    </a:cubicBezTo>
                    <a:cubicBezTo>
                      <a:pt x="40" y="42"/>
                      <a:pt x="40" y="42"/>
                      <a:pt x="40" y="42"/>
                    </a:cubicBezTo>
                    <a:cubicBezTo>
                      <a:pt x="38" y="44"/>
                      <a:pt x="36" y="46"/>
                      <a:pt x="35" y="48"/>
                    </a:cubicBezTo>
                    <a:lnTo>
                      <a:pt x="38" y="50"/>
                    </a:lnTo>
                    <a:close/>
                    <a:moveTo>
                      <a:pt x="29" y="61"/>
                    </a:moveTo>
                    <a:cubicBezTo>
                      <a:pt x="31" y="59"/>
                      <a:pt x="32" y="57"/>
                      <a:pt x="34" y="55"/>
                    </a:cubicBezTo>
                    <a:cubicBezTo>
                      <a:pt x="31" y="52"/>
                      <a:pt x="31" y="52"/>
                      <a:pt x="31" y="52"/>
                    </a:cubicBezTo>
                    <a:cubicBezTo>
                      <a:pt x="29" y="55"/>
                      <a:pt x="27" y="57"/>
                      <a:pt x="26" y="59"/>
                    </a:cubicBezTo>
                    <a:lnTo>
                      <a:pt x="29" y="61"/>
                    </a:lnTo>
                    <a:close/>
                    <a:moveTo>
                      <a:pt x="22" y="73"/>
                    </a:moveTo>
                    <a:cubicBezTo>
                      <a:pt x="23" y="71"/>
                      <a:pt x="24" y="68"/>
                      <a:pt x="26" y="66"/>
                    </a:cubicBezTo>
                    <a:cubicBezTo>
                      <a:pt x="22" y="64"/>
                      <a:pt x="22" y="64"/>
                      <a:pt x="22" y="64"/>
                    </a:cubicBezTo>
                    <a:cubicBezTo>
                      <a:pt x="21" y="66"/>
                      <a:pt x="19" y="69"/>
                      <a:pt x="18" y="71"/>
                    </a:cubicBezTo>
                    <a:lnTo>
                      <a:pt x="22" y="73"/>
                    </a:lnTo>
                    <a:close/>
                    <a:moveTo>
                      <a:pt x="15" y="85"/>
                    </a:moveTo>
                    <a:cubicBezTo>
                      <a:pt x="16" y="83"/>
                      <a:pt x="18" y="80"/>
                      <a:pt x="19" y="78"/>
                    </a:cubicBezTo>
                    <a:cubicBezTo>
                      <a:pt x="15" y="76"/>
                      <a:pt x="15" y="76"/>
                      <a:pt x="15" y="76"/>
                    </a:cubicBezTo>
                    <a:cubicBezTo>
                      <a:pt x="14" y="79"/>
                      <a:pt x="13" y="81"/>
                      <a:pt x="12" y="84"/>
                    </a:cubicBezTo>
                    <a:lnTo>
                      <a:pt x="15" y="85"/>
                    </a:lnTo>
                    <a:close/>
                    <a:moveTo>
                      <a:pt x="10" y="98"/>
                    </a:moveTo>
                    <a:cubicBezTo>
                      <a:pt x="11" y="96"/>
                      <a:pt x="12" y="93"/>
                      <a:pt x="13" y="91"/>
                    </a:cubicBezTo>
                    <a:cubicBezTo>
                      <a:pt x="9" y="89"/>
                      <a:pt x="9" y="89"/>
                      <a:pt x="9" y="89"/>
                    </a:cubicBezTo>
                    <a:cubicBezTo>
                      <a:pt x="8" y="92"/>
                      <a:pt x="7" y="94"/>
                      <a:pt x="7" y="97"/>
                    </a:cubicBezTo>
                    <a:lnTo>
                      <a:pt x="10" y="98"/>
                    </a:lnTo>
                    <a:close/>
                    <a:moveTo>
                      <a:pt x="7" y="112"/>
                    </a:moveTo>
                    <a:cubicBezTo>
                      <a:pt x="7" y="109"/>
                      <a:pt x="8" y="106"/>
                      <a:pt x="9" y="104"/>
                    </a:cubicBezTo>
                    <a:cubicBezTo>
                      <a:pt x="5" y="103"/>
                      <a:pt x="5" y="103"/>
                      <a:pt x="5" y="103"/>
                    </a:cubicBezTo>
                    <a:cubicBezTo>
                      <a:pt x="4" y="105"/>
                      <a:pt x="3" y="108"/>
                      <a:pt x="3" y="111"/>
                    </a:cubicBezTo>
                    <a:lnTo>
                      <a:pt x="7" y="112"/>
                    </a:lnTo>
                    <a:close/>
                    <a:moveTo>
                      <a:pt x="4" y="125"/>
                    </a:moveTo>
                    <a:cubicBezTo>
                      <a:pt x="5" y="123"/>
                      <a:pt x="5" y="120"/>
                      <a:pt x="6" y="117"/>
                    </a:cubicBezTo>
                    <a:cubicBezTo>
                      <a:pt x="2" y="117"/>
                      <a:pt x="2" y="117"/>
                      <a:pt x="2" y="117"/>
                    </a:cubicBezTo>
                    <a:cubicBezTo>
                      <a:pt x="1" y="119"/>
                      <a:pt x="1" y="122"/>
                      <a:pt x="0" y="125"/>
                    </a:cubicBezTo>
                    <a:cubicBezTo>
                      <a:pt x="4" y="125"/>
                      <a:pt x="4" y="125"/>
                      <a:pt x="4" y="125"/>
                    </a:cubicBezTo>
                    <a:close/>
                    <a:moveTo>
                      <a:pt x="4" y="139"/>
                    </a:moveTo>
                    <a:cubicBezTo>
                      <a:pt x="4" y="136"/>
                      <a:pt x="4" y="134"/>
                      <a:pt x="4" y="131"/>
                    </a:cubicBezTo>
                    <a:cubicBezTo>
                      <a:pt x="0" y="131"/>
                      <a:pt x="0" y="131"/>
                      <a:pt x="0" y="131"/>
                    </a:cubicBezTo>
                    <a:cubicBezTo>
                      <a:pt x="0" y="134"/>
                      <a:pt x="0" y="136"/>
                      <a:pt x="0" y="139"/>
                    </a:cubicBezTo>
                    <a:lnTo>
                      <a:pt x="4" y="139"/>
                    </a:lnTo>
                    <a:close/>
                    <a:moveTo>
                      <a:pt x="4" y="153"/>
                    </a:moveTo>
                    <a:cubicBezTo>
                      <a:pt x="4" y="145"/>
                      <a:pt x="4" y="145"/>
                      <a:pt x="4" y="145"/>
                    </a:cubicBezTo>
                    <a:cubicBezTo>
                      <a:pt x="0" y="145"/>
                      <a:pt x="0" y="145"/>
                      <a:pt x="0" y="145"/>
                    </a:cubicBezTo>
                    <a:cubicBezTo>
                      <a:pt x="0" y="153"/>
                      <a:pt x="0" y="153"/>
                      <a:pt x="0" y="153"/>
                    </a:cubicBezTo>
                    <a:lnTo>
                      <a:pt x="4" y="153"/>
                    </a:lnTo>
                    <a:close/>
                    <a:moveTo>
                      <a:pt x="4" y="167"/>
                    </a:moveTo>
                    <a:cubicBezTo>
                      <a:pt x="4" y="164"/>
                      <a:pt x="4" y="162"/>
                      <a:pt x="4" y="159"/>
                    </a:cubicBezTo>
                    <a:cubicBezTo>
                      <a:pt x="0" y="159"/>
                      <a:pt x="0" y="159"/>
                      <a:pt x="0" y="159"/>
                    </a:cubicBezTo>
                    <a:cubicBezTo>
                      <a:pt x="0" y="162"/>
                      <a:pt x="0" y="165"/>
                      <a:pt x="0" y="167"/>
                    </a:cubicBezTo>
                    <a:lnTo>
                      <a:pt x="4" y="167"/>
                    </a:lnTo>
                    <a:close/>
                    <a:moveTo>
                      <a:pt x="6" y="181"/>
                    </a:moveTo>
                    <a:cubicBezTo>
                      <a:pt x="5" y="178"/>
                      <a:pt x="5" y="175"/>
                      <a:pt x="5" y="173"/>
                    </a:cubicBezTo>
                    <a:cubicBezTo>
                      <a:pt x="1" y="173"/>
                      <a:pt x="1" y="173"/>
                      <a:pt x="1" y="173"/>
                    </a:cubicBezTo>
                    <a:cubicBezTo>
                      <a:pt x="1" y="176"/>
                      <a:pt x="1" y="179"/>
                      <a:pt x="2" y="181"/>
                    </a:cubicBezTo>
                    <a:lnTo>
                      <a:pt x="6" y="181"/>
                    </a:lnTo>
                    <a:close/>
                    <a:moveTo>
                      <a:pt x="9" y="194"/>
                    </a:moveTo>
                    <a:cubicBezTo>
                      <a:pt x="8" y="192"/>
                      <a:pt x="7" y="189"/>
                      <a:pt x="7" y="186"/>
                    </a:cubicBezTo>
                    <a:cubicBezTo>
                      <a:pt x="3" y="187"/>
                      <a:pt x="3" y="187"/>
                      <a:pt x="3" y="187"/>
                    </a:cubicBezTo>
                    <a:cubicBezTo>
                      <a:pt x="4" y="190"/>
                      <a:pt x="4" y="193"/>
                      <a:pt x="5" y="195"/>
                    </a:cubicBezTo>
                    <a:lnTo>
                      <a:pt x="9" y="194"/>
                    </a:lnTo>
                    <a:close/>
                    <a:moveTo>
                      <a:pt x="13" y="207"/>
                    </a:moveTo>
                    <a:cubicBezTo>
                      <a:pt x="12" y="205"/>
                      <a:pt x="11" y="202"/>
                      <a:pt x="11" y="200"/>
                    </a:cubicBezTo>
                    <a:cubicBezTo>
                      <a:pt x="7" y="201"/>
                      <a:pt x="7" y="201"/>
                      <a:pt x="7" y="201"/>
                    </a:cubicBezTo>
                    <a:cubicBezTo>
                      <a:pt x="8" y="204"/>
                      <a:pt x="9" y="206"/>
                      <a:pt x="10" y="209"/>
                    </a:cubicBezTo>
                    <a:lnTo>
                      <a:pt x="13" y="207"/>
                    </a:lnTo>
                    <a:close/>
                    <a:moveTo>
                      <a:pt x="19" y="220"/>
                    </a:moveTo>
                    <a:cubicBezTo>
                      <a:pt x="18" y="217"/>
                      <a:pt x="17" y="215"/>
                      <a:pt x="16" y="213"/>
                    </a:cubicBezTo>
                    <a:cubicBezTo>
                      <a:pt x="12" y="214"/>
                      <a:pt x="12" y="214"/>
                      <a:pt x="12" y="214"/>
                    </a:cubicBezTo>
                    <a:cubicBezTo>
                      <a:pt x="13" y="217"/>
                      <a:pt x="14" y="219"/>
                      <a:pt x="15" y="222"/>
                    </a:cubicBezTo>
                    <a:lnTo>
                      <a:pt x="19" y="220"/>
                    </a:lnTo>
                    <a:close/>
                    <a:moveTo>
                      <a:pt x="26" y="232"/>
                    </a:moveTo>
                    <a:cubicBezTo>
                      <a:pt x="25" y="230"/>
                      <a:pt x="23" y="227"/>
                      <a:pt x="22" y="225"/>
                    </a:cubicBezTo>
                    <a:cubicBezTo>
                      <a:pt x="18" y="227"/>
                      <a:pt x="18" y="227"/>
                      <a:pt x="18" y="227"/>
                    </a:cubicBezTo>
                    <a:cubicBezTo>
                      <a:pt x="20" y="229"/>
                      <a:pt x="21" y="232"/>
                      <a:pt x="23" y="234"/>
                    </a:cubicBezTo>
                    <a:lnTo>
                      <a:pt x="26" y="232"/>
                    </a:lnTo>
                    <a:close/>
                    <a:moveTo>
                      <a:pt x="34" y="243"/>
                    </a:moveTo>
                    <a:cubicBezTo>
                      <a:pt x="32" y="241"/>
                      <a:pt x="31" y="239"/>
                      <a:pt x="29" y="237"/>
                    </a:cubicBezTo>
                    <a:cubicBezTo>
                      <a:pt x="26" y="239"/>
                      <a:pt x="26" y="239"/>
                      <a:pt x="26" y="239"/>
                    </a:cubicBezTo>
                    <a:cubicBezTo>
                      <a:pt x="28" y="241"/>
                      <a:pt x="29" y="243"/>
                      <a:pt x="31" y="245"/>
                    </a:cubicBezTo>
                    <a:lnTo>
                      <a:pt x="34" y="243"/>
                    </a:lnTo>
                    <a:close/>
                    <a:moveTo>
                      <a:pt x="43" y="253"/>
                    </a:moveTo>
                    <a:cubicBezTo>
                      <a:pt x="42" y="251"/>
                      <a:pt x="40" y="249"/>
                      <a:pt x="38" y="247"/>
                    </a:cubicBezTo>
                    <a:cubicBezTo>
                      <a:pt x="35" y="250"/>
                      <a:pt x="35" y="250"/>
                      <a:pt x="35" y="250"/>
                    </a:cubicBezTo>
                    <a:cubicBezTo>
                      <a:pt x="37" y="252"/>
                      <a:pt x="39" y="254"/>
                      <a:pt x="41" y="256"/>
                    </a:cubicBezTo>
                    <a:lnTo>
                      <a:pt x="43" y="253"/>
                    </a:lnTo>
                    <a:close/>
                    <a:moveTo>
                      <a:pt x="54" y="263"/>
                    </a:moveTo>
                    <a:cubicBezTo>
                      <a:pt x="52" y="261"/>
                      <a:pt x="50" y="259"/>
                      <a:pt x="48" y="257"/>
                    </a:cubicBezTo>
                    <a:cubicBezTo>
                      <a:pt x="45" y="260"/>
                      <a:pt x="45" y="260"/>
                      <a:pt x="45" y="260"/>
                    </a:cubicBezTo>
                    <a:cubicBezTo>
                      <a:pt x="47" y="262"/>
                      <a:pt x="49" y="264"/>
                      <a:pt x="51" y="266"/>
                    </a:cubicBezTo>
                    <a:lnTo>
                      <a:pt x="54" y="263"/>
                    </a:lnTo>
                    <a:close/>
                    <a:moveTo>
                      <a:pt x="65" y="271"/>
                    </a:moveTo>
                    <a:cubicBezTo>
                      <a:pt x="63" y="269"/>
                      <a:pt x="60" y="268"/>
                      <a:pt x="58" y="266"/>
                    </a:cubicBezTo>
                    <a:cubicBezTo>
                      <a:pt x="56" y="269"/>
                      <a:pt x="56" y="269"/>
                      <a:pt x="56" y="269"/>
                    </a:cubicBezTo>
                    <a:cubicBezTo>
                      <a:pt x="58" y="271"/>
                      <a:pt x="60" y="273"/>
                      <a:pt x="63" y="274"/>
                    </a:cubicBezTo>
                    <a:lnTo>
                      <a:pt x="65" y="271"/>
                    </a:lnTo>
                    <a:close/>
                    <a:moveTo>
                      <a:pt x="77" y="278"/>
                    </a:moveTo>
                    <a:cubicBezTo>
                      <a:pt x="74" y="277"/>
                      <a:pt x="72" y="275"/>
                      <a:pt x="70" y="274"/>
                    </a:cubicBezTo>
                    <a:cubicBezTo>
                      <a:pt x="68" y="277"/>
                      <a:pt x="68" y="277"/>
                      <a:pt x="68" y="277"/>
                    </a:cubicBezTo>
                    <a:cubicBezTo>
                      <a:pt x="70" y="279"/>
                      <a:pt x="72" y="280"/>
                      <a:pt x="75" y="281"/>
                    </a:cubicBezTo>
                    <a:lnTo>
                      <a:pt x="77" y="278"/>
                    </a:lnTo>
                    <a:close/>
                    <a:moveTo>
                      <a:pt x="89" y="284"/>
                    </a:moveTo>
                    <a:cubicBezTo>
                      <a:pt x="87" y="283"/>
                      <a:pt x="84" y="282"/>
                      <a:pt x="82" y="281"/>
                    </a:cubicBezTo>
                    <a:cubicBezTo>
                      <a:pt x="80" y="284"/>
                      <a:pt x="80" y="284"/>
                      <a:pt x="80" y="284"/>
                    </a:cubicBezTo>
                    <a:cubicBezTo>
                      <a:pt x="83" y="285"/>
                      <a:pt x="85" y="286"/>
                      <a:pt x="88" y="288"/>
                    </a:cubicBezTo>
                    <a:lnTo>
                      <a:pt x="89" y="284"/>
                    </a:lnTo>
                    <a:close/>
                    <a:moveTo>
                      <a:pt x="102" y="288"/>
                    </a:moveTo>
                    <a:cubicBezTo>
                      <a:pt x="100" y="288"/>
                      <a:pt x="97" y="287"/>
                      <a:pt x="95" y="286"/>
                    </a:cubicBezTo>
                    <a:cubicBezTo>
                      <a:pt x="93" y="290"/>
                      <a:pt x="93" y="290"/>
                      <a:pt x="93" y="290"/>
                    </a:cubicBezTo>
                    <a:cubicBezTo>
                      <a:pt x="96" y="291"/>
                      <a:pt x="99" y="291"/>
                      <a:pt x="101" y="292"/>
                    </a:cubicBezTo>
                    <a:lnTo>
                      <a:pt x="102" y="288"/>
                    </a:lnTo>
                    <a:close/>
                    <a:moveTo>
                      <a:pt x="116" y="292"/>
                    </a:moveTo>
                    <a:cubicBezTo>
                      <a:pt x="113" y="291"/>
                      <a:pt x="111" y="291"/>
                      <a:pt x="108" y="290"/>
                    </a:cubicBezTo>
                    <a:cubicBezTo>
                      <a:pt x="107" y="294"/>
                      <a:pt x="107" y="294"/>
                      <a:pt x="107" y="294"/>
                    </a:cubicBezTo>
                    <a:cubicBezTo>
                      <a:pt x="110" y="294"/>
                      <a:pt x="112" y="295"/>
                      <a:pt x="115" y="296"/>
                    </a:cubicBezTo>
                    <a:lnTo>
                      <a:pt x="116" y="292"/>
                    </a:lnTo>
                    <a:close/>
                    <a:moveTo>
                      <a:pt x="129" y="293"/>
                    </a:moveTo>
                    <a:cubicBezTo>
                      <a:pt x="127" y="293"/>
                      <a:pt x="124" y="293"/>
                      <a:pt x="122" y="293"/>
                    </a:cubicBezTo>
                    <a:cubicBezTo>
                      <a:pt x="121" y="296"/>
                      <a:pt x="121" y="296"/>
                      <a:pt x="121" y="296"/>
                    </a:cubicBezTo>
                    <a:cubicBezTo>
                      <a:pt x="124" y="297"/>
                      <a:pt x="126" y="297"/>
                      <a:pt x="129" y="297"/>
                    </a:cubicBezTo>
                    <a:lnTo>
                      <a:pt x="129" y="293"/>
                    </a:lnTo>
                    <a:close/>
                    <a:moveTo>
                      <a:pt x="143" y="294"/>
                    </a:moveTo>
                    <a:cubicBezTo>
                      <a:pt x="141" y="294"/>
                      <a:pt x="141" y="294"/>
                      <a:pt x="141" y="294"/>
                    </a:cubicBezTo>
                    <a:cubicBezTo>
                      <a:pt x="139" y="294"/>
                      <a:pt x="137" y="294"/>
                      <a:pt x="135" y="294"/>
                    </a:cubicBezTo>
                    <a:cubicBezTo>
                      <a:pt x="135" y="298"/>
                      <a:pt x="135" y="298"/>
                      <a:pt x="135" y="298"/>
                    </a:cubicBezTo>
                    <a:cubicBezTo>
                      <a:pt x="137" y="298"/>
                      <a:pt x="139" y="298"/>
                      <a:pt x="141" y="298"/>
                    </a:cubicBezTo>
                    <a:cubicBezTo>
                      <a:pt x="143" y="298"/>
                      <a:pt x="143" y="298"/>
                      <a:pt x="143" y="298"/>
                    </a:cubicBezTo>
                    <a:lnTo>
                      <a:pt x="143" y="294"/>
                    </a:lnTo>
                    <a:close/>
                    <a:moveTo>
                      <a:pt x="157" y="294"/>
                    </a:moveTo>
                    <a:cubicBezTo>
                      <a:pt x="149" y="294"/>
                      <a:pt x="149" y="294"/>
                      <a:pt x="149" y="294"/>
                    </a:cubicBezTo>
                    <a:cubicBezTo>
                      <a:pt x="149" y="298"/>
                      <a:pt x="149" y="298"/>
                      <a:pt x="149" y="298"/>
                    </a:cubicBezTo>
                    <a:cubicBezTo>
                      <a:pt x="157" y="298"/>
                      <a:pt x="157" y="298"/>
                      <a:pt x="157" y="298"/>
                    </a:cubicBezTo>
                    <a:lnTo>
                      <a:pt x="157" y="294"/>
                    </a:lnTo>
                    <a:close/>
                    <a:moveTo>
                      <a:pt x="171" y="294"/>
                    </a:moveTo>
                    <a:cubicBezTo>
                      <a:pt x="163" y="294"/>
                      <a:pt x="163" y="294"/>
                      <a:pt x="163" y="294"/>
                    </a:cubicBezTo>
                    <a:cubicBezTo>
                      <a:pt x="163" y="298"/>
                      <a:pt x="163" y="298"/>
                      <a:pt x="163" y="298"/>
                    </a:cubicBezTo>
                    <a:cubicBezTo>
                      <a:pt x="171" y="298"/>
                      <a:pt x="171" y="298"/>
                      <a:pt x="171" y="298"/>
                    </a:cubicBezTo>
                    <a:lnTo>
                      <a:pt x="171" y="294"/>
                    </a:lnTo>
                    <a:close/>
                    <a:moveTo>
                      <a:pt x="185" y="294"/>
                    </a:moveTo>
                    <a:cubicBezTo>
                      <a:pt x="177" y="294"/>
                      <a:pt x="177" y="294"/>
                      <a:pt x="177" y="294"/>
                    </a:cubicBezTo>
                    <a:cubicBezTo>
                      <a:pt x="177" y="298"/>
                      <a:pt x="177" y="298"/>
                      <a:pt x="177" y="298"/>
                    </a:cubicBezTo>
                    <a:cubicBezTo>
                      <a:pt x="185" y="298"/>
                      <a:pt x="185" y="298"/>
                      <a:pt x="185" y="298"/>
                    </a:cubicBezTo>
                    <a:lnTo>
                      <a:pt x="185" y="294"/>
                    </a:lnTo>
                    <a:close/>
                    <a:moveTo>
                      <a:pt x="200" y="294"/>
                    </a:moveTo>
                    <a:cubicBezTo>
                      <a:pt x="192" y="294"/>
                      <a:pt x="192" y="294"/>
                      <a:pt x="192" y="294"/>
                    </a:cubicBezTo>
                    <a:cubicBezTo>
                      <a:pt x="192" y="298"/>
                      <a:pt x="192" y="298"/>
                      <a:pt x="192" y="298"/>
                    </a:cubicBezTo>
                    <a:cubicBezTo>
                      <a:pt x="200" y="298"/>
                      <a:pt x="200" y="298"/>
                      <a:pt x="200" y="298"/>
                    </a:cubicBezTo>
                    <a:lnTo>
                      <a:pt x="200" y="294"/>
                    </a:lnTo>
                    <a:close/>
                    <a:moveTo>
                      <a:pt x="214" y="294"/>
                    </a:moveTo>
                    <a:cubicBezTo>
                      <a:pt x="206" y="294"/>
                      <a:pt x="206" y="294"/>
                      <a:pt x="206" y="294"/>
                    </a:cubicBezTo>
                    <a:cubicBezTo>
                      <a:pt x="206" y="298"/>
                      <a:pt x="206" y="298"/>
                      <a:pt x="206" y="298"/>
                    </a:cubicBezTo>
                    <a:cubicBezTo>
                      <a:pt x="214" y="298"/>
                      <a:pt x="214" y="298"/>
                      <a:pt x="214" y="298"/>
                    </a:cubicBezTo>
                    <a:lnTo>
                      <a:pt x="214" y="294"/>
                    </a:lnTo>
                    <a:close/>
                    <a:moveTo>
                      <a:pt x="228" y="294"/>
                    </a:moveTo>
                    <a:cubicBezTo>
                      <a:pt x="220" y="294"/>
                      <a:pt x="220" y="294"/>
                      <a:pt x="220" y="294"/>
                    </a:cubicBezTo>
                    <a:cubicBezTo>
                      <a:pt x="220" y="298"/>
                      <a:pt x="220" y="298"/>
                      <a:pt x="220" y="298"/>
                    </a:cubicBezTo>
                    <a:cubicBezTo>
                      <a:pt x="228" y="298"/>
                      <a:pt x="228" y="298"/>
                      <a:pt x="228" y="298"/>
                    </a:cubicBezTo>
                    <a:lnTo>
                      <a:pt x="228" y="294"/>
                    </a:lnTo>
                    <a:close/>
                    <a:moveTo>
                      <a:pt x="242" y="294"/>
                    </a:moveTo>
                    <a:cubicBezTo>
                      <a:pt x="234" y="294"/>
                      <a:pt x="234" y="294"/>
                      <a:pt x="234" y="294"/>
                    </a:cubicBezTo>
                    <a:cubicBezTo>
                      <a:pt x="234" y="298"/>
                      <a:pt x="234" y="298"/>
                      <a:pt x="234" y="298"/>
                    </a:cubicBezTo>
                    <a:cubicBezTo>
                      <a:pt x="242" y="298"/>
                      <a:pt x="242" y="298"/>
                      <a:pt x="242" y="298"/>
                    </a:cubicBezTo>
                    <a:lnTo>
                      <a:pt x="242" y="294"/>
                    </a:lnTo>
                    <a:close/>
                    <a:moveTo>
                      <a:pt x="256" y="294"/>
                    </a:moveTo>
                    <a:cubicBezTo>
                      <a:pt x="248" y="294"/>
                      <a:pt x="248" y="294"/>
                      <a:pt x="248" y="294"/>
                    </a:cubicBezTo>
                    <a:cubicBezTo>
                      <a:pt x="248" y="298"/>
                      <a:pt x="248" y="298"/>
                      <a:pt x="248" y="298"/>
                    </a:cubicBezTo>
                    <a:cubicBezTo>
                      <a:pt x="256" y="298"/>
                      <a:pt x="256" y="298"/>
                      <a:pt x="256" y="298"/>
                    </a:cubicBezTo>
                    <a:lnTo>
                      <a:pt x="256" y="294"/>
                    </a:lnTo>
                    <a:close/>
                    <a:moveTo>
                      <a:pt x="270" y="294"/>
                    </a:moveTo>
                    <a:cubicBezTo>
                      <a:pt x="262" y="294"/>
                      <a:pt x="262" y="294"/>
                      <a:pt x="262" y="294"/>
                    </a:cubicBezTo>
                    <a:cubicBezTo>
                      <a:pt x="262" y="298"/>
                      <a:pt x="262" y="298"/>
                      <a:pt x="262" y="298"/>
                    </a:cubicBezTo>
                    <a:cubicBezTo>
                      <a:pt x="270" y="298"/>
                      <a:pt x="270" y="298"/>
                      <a:pt x="270" y="298"/>
                    </a:cubicBezTo>
                    <a:lnTo>
                      <a:pt x="270" y="294"/>
                    </a:lnTo>
                    <a:close/>
                    <a:moveTo>
                      <a:pt x="284" y="294"/>
                    </a:moveTo>
                    <a:cubicBezTo>
                      <a:pt x="276" y="294"/>
                      <a:pt x="276" y="294"/>
                      <a:pt x="276" y="294"/>
                    </a:cubicBezTo>
                    <a:cubicBezTo>
                      <a:pt x="276" y="298"/>
                      <a:pt x="276" y="298"/>
                      <a:pt x="276" y="298"/>
                    </a:cubicBezTo>
                    <a:cubicBezTo>
                      <a:pt x="284" y="298"/>
                      <a:pt x="284" y="298"/>
                      <a:pt x="284" y="298"/>
                    </a:cubicBezTo>
                    <a:lnTo>
                      <a:pt x="284" y="294"/>
                    </a:lnTo>
                    <a:close/>
                    <a:moveTo>
                      <a:pt x="298" y="294"/>
                    </a:moveTo>
                    <a:cubicBezTo>
                      <a:pt x="290" y="294"/>
                      <a:pt x="290" y="294"/>
                      <a:pt x="290" y="294"/>
                    </a:cubicBezTo>
                    <a:cubicBezTo>
                      <a:pt x="290" y="298"/>
                      <a:pt x="290" y="298"/>
                      <a:pt x="290" y="298"/>
                    </a:cubicBezTo>
                    <a:cubicBezTo>
                      <a:pt x="298" y="298"/>
                      <a:pt x="298" y="298"/>
                      <a:pt x="298" y="298"/>
                    </a:cubicBezTo>
                    <a:lnTo>
                      <a:pt x="298" y="294"/>
                    </a:lnTo>
                    <a:close/>
                    <a:moveTo>
                      <a:pt x="312" y="294"/>
                    </a:moveTo>
                    <a:cubicBezTo>
                      <a:pt x="304" y="294"/>
                      <a:pt x="304" y="294"/>
                      <a:pt x="304" y="294"/>
                    </a:cubicBezTo>
                    <a:cubicBezTo>
                      <a:pt x="304" y="298"/>
                      <a:pt x="304" y="298"/>
                      <a:pt x="304" y="298"/>
                    </a:cubicBezTo>
                    <a:cubicBezTo>
                      <a:pt x="312" y="298"/>
                      <a:pt x="312" y="298"/>
                      <a:pt x="312" y="298"/>
                    </a:cubicBezTo>
                    <a:lnTo>
                      <a:pt x="312" y="294"/>
                    </a:lnTo>
                    <a:close/>
                    <a:moveTo>
                      <a:pt x="326" y="294"/>
                    </a:moveTo>
                    <a:cubicBezTo>
                      <a:pt x="318" y="294"/>
                      <a:pt x="318" y="294"/>
                      <a:pt x="318" y="294"/>
                    </a:cubicBezTo>
                    <a:cubicBezTo>
                      <a:pt x="318" y="298"/>
                      <a:pt x="318" y="298"/>
                      <a:pt x="318" y="298"/>
                    </a:cubicBezTo>
                    <a:cubicBezTo>
                      <a:pt x="326" y="298"/>
                      <a:pt x="326" y="298"/>
                      <a:pt x="326" y="298"/>
                    </a:cubicBezTo>
                    <a:lnTo>
                      <a:pt x="326" y="294"/>
                    </a:lnTo>
                    <a:close/>
                    <a:moveTo>
                      <a:pt x="340" y="294"/>
                    </a:moveTo>
                    <a:cubicBezTo>
                      <a:pt x="332" y="294"/>
                      <a:pt x="332" y="294"/>
                      <a:pt x="332" y="294"/>
                    </a:cubicBezTo>
                    <a:cubicBezTo>
                      <a:pt x="332" y="298"/>
                      <a:pt x="332" y="298"/>
                      <a:pt x="332" y="298"/>
                    </a:cubicBezTo>
                    <a:cubicBezTo>
                      <a:pt x="340" y="298"/>
                      <a:pt x="340" y="298"/>
                      <a:pt x="340" y="298"/>
                    </a:cubicBezTo>
                    <a:lnTo>
                      <a:pt x="340" y="294"/>
                    </a:lnTo>
                    <a:close/>
                    <a:moveTo>
                      <a:pt x="354" y="294"/>
                    </a:moveTo>
                    <a:cubicBezTo>
                      <a:pt x="346" y="294"/>
                      <a:pt x="346" y="294"/>
                      <a:pt x="346" y="294"/>
                    </a:cubicBezTo>
                    <a:cubicBezTo>
                      <a:pt x="346" y="298"/>
                      <a:pt x="346" y="298"/>
                      <a:pt x="346" y="298"/>
                    </a:cubicBezTo>
                    <a:cubicBezTo>
                      <a:pt x="354" y="298"/>
                      <a:pt x="354" y="298"/>
                      <a:pt x="354" y="298"/>
                    </a:cubicBezTo>
                    <a:lnTo>
                      <a:pt x="354" y="294"/>
                    </a:lnTo>
                    <a:close/>
                    <a:moveTo>
                      <a:pt x="368" y="294"/>
                    </a:moveTo>
                    <a:cubicBezTo>
                      <a:pt x="360" y="294"/>
                      <a:pt x="360" y="294"/>
                      <a:pt x="360" y="294"/>
                    </a:cubicBezTo>
                    <a:cubicBezTo>
                      <a:pt x="360" y="298"/>
                      <a:pt x="360" y="298"/>
                      <a:pt x="360" y="298"/>
                    </a:cubicBezTo>
                    <a:cubicBezTo>
                      <a:pt x="368" y="298"/>
                      <a:pt x="368" y="298"/>
                      <a:pt x="368" y="298"/>
                    </a:cubicBezTo>
                    <a:lnTo>
                      <a:pt x="368" y="294"/>
                    </a:lnTo>
                    <a:close/>
                    <a:moveTo>
                      <a:pt x="382" y="294"/>
                    </a:moveTo>
                    <a:cubicBezTo>
                      <a:pt x="374" y="294"/>
                      <a:pt x="374" y="294"/>
                      <a:pt x="374" y="294"/>
                    </a:cubicBezTo>
                    <a:cubicBezTo>
                      <a:pt x="374" y="298"/>
                      <a:pt x="374" y="298"/>
                      <a:pt x="374" y="298"/>
                    </a:cubicBezTo>
                    <a:cubicBezTo>
                      <a:pt x="382" y="298"/>
                      <a:pt x="382" y="298"/>
                      <a:pt x="382" y="298"/>
                    </a:cubicBezTo>
                    <a:lnTo>
                      <a:pt x="382" y="294"/>
                    </a:lnTo>
                    <a:close/>
                    <a:moveTo>
                      <a:pt x="396" y="294"/>
                    </a:moveTo>
                    <a:cubicBezTo>
                      <a:pt x="388" y="294"/>
                      <a:pt x="388" y="294"/>
                      <a:pt x="388" y="294"/>
                    </a:cubicBezTo>
                    <a:cubicBezTo>
                      <a:pt x="388" y="298"/>
                      <a:pt x="388" y="298"/>
                      <a:pt x="388" y="298"/>
                    </a:cubicBezTo>
                    <a:cubicBezTo>
                      <a:pt x="396" y="298"/>
                      <a:pt x="396" y="298"/>
                      <a:pt x="396" y="298"/>
                    </a:cubicBezTo>
                    <a:lnTo>
                      <a:pt x="396" y="294"/>
                    </a:lnTo>
                    <a:close/>
                    <a:moveTo>
                      <a:pt x="410" y="294"/>
                    </a:moveTo>
                    <a:cubicBezTo>
                      <a:pt x="402" y="294"/>
                      <a:pt x="402" y="294"/>
                      <a:pt x="402" y="294"/>
                    </a:cubicBezTo>
                    <a:cubicBezTo>
                      <a:pt x="402" y="298"/>
                      <a:pt x="402" y="298"/>
                      <a:pt x="402" y="298"/>
                    </a:cubicBezTo>
                    <a:cubicBezTo>
                      <a:pt x="410" y="298"/>
                      <a:pt x="410" y="298"/>
                      <a:pt x="410" y="298"/>
                    </a:cubicBezTo>
                    <a:lnTo>
                      <a:pt x="410" y="294"/>
                    </a:lnTo>
                    <a:close/>
                    <a:moveTo>
                      <a:pt x="424" y="294"/>
                    </a:moveTo>
                    <a:cubicBezTo>
                      <a:pt x="416" y="294"/>
                      <a:pt x="416" y="294"/>
                      <a:pt x="416" y="294"/>
                    </a:cubicBezTo>
                    <a:cubicBezTo>
                      <a:pt x="416" y="298"/>
                      <a:pt x="416" y="298"/>
                      <a:pt x="416" y="298"/>
                    </a:cubicBezTo>
                    <a:cubicBezTo>
                      <a:pt x="424" y="298"/>
                      <a:pt x="424" y="298"/>
                      <a:pt x="424" y="298"/>
                    </a:cubicBezTo>
                    <a:lnTo>
                      <a:pt x="424" y="294"/>
                    </a:lnTo>
                    <a:close/>
                    <a:moveTo>
                      <a:pt x="438" y="294"/>
                    </a:moveTo>
                    <a:cubicBezTo>
                      <a:pt x="430" y="294"/>
                      <a:pt x="430" y="294"/>
                      <a:pt x="430" y="294"/>
                    </a:cubicBezTo>
                    <a:cubicBezTo>
                      <a:pt x="430" y="298"/>
                      <a:pt x="430" y="298"/>
                      <a:pt x="430" y="298"/>
                    </a:cubicBezTo>
                    <a:cubicBezTo>
                      <a:pt x="438" y="298"/>
                      <a:pt x="438" y="298"/>
                      <a:pt x="438" y="298"/>
                    </a:cubicBezTo>
                    <a:lnTo>
                      <a:pt x="438" y="294"/>
                    </a:lnTo>
                    <a:close/>
                    <a:moveTo>
                      <a:pt x="453" y="294"/>
                    </a:moveTo>
                    <a:cubicBezTo>
                      <a:pt x="444" y="294"/>
                      <a:pt x="444" y="294"/>
                      <a:pt x="444" y="294"/>
                    </a:cubicBezTo>
                    <a:cubicBezTo>
                      <a:pt x="444" y="298"/>
                      <a:pt x="444" y="298"/>
                      <a:pt x="444" y="298"/>
                    </a:cubicBezTo>
                    <a:cubicBezTo>
                      <a:pt x="453" y="298"/>
                      <a:pt x="453" y="298"/>
                      <a:pt x="453" y="298"/>
                    </a:cubicBezTo>
                    <a:lnTo>
                      <a:pt x="453" y="294"/>
                    </a:lnTo>
                    <a:close/>
                    <a:moveTo>
                      <a:pt x="467" y="294"/>
                    </a:moveTo>
                    <a:cubicBezTo>
                      <a:pt x="459" y="294"/>
                      <a:pt x="459" y="294"/>
                      <a:pt x="459" y="294"/>
                    </a:cubicBezTo>
                    <a:cubicBezTo>
                      <a:pt x="459" y="298"/>
                      <a:pt x="459" y="298"/>
                      <a:pt x="459" y="298"/>
                    </a:cubicBezTo>
                    <a:cubicBezTo>
                      <a:pt x="467" y="298"/>
                      <a:pt x="467" y="298"/>
                      <a:pt x="467" y="298"/>
                    </a:cubicBezTo>
                    <a:lnTo>
                      <a:pt x="467" y="294"/>
                    </a:lnTo>
                    <a:close/>
                    <a:moveTo>
                      <a:pt x="481" y="294"/>
                    </a:moveTo>
                    <a:cubicBezTo>
                      <a:pt x="473" y="294"/>
                      <a:pt x="473" y="294"/>
                      <a:pt x="473" y="294"/>
                    </a:cubicBezTo>
                    <a:cubicBezTo>
                      <a:pt x="473" y="298"/>
                      <a:pt x="473" y="298"/>
                      <a:pt x="473" y="298"/>
                    </a:cubicBezTo>
                    <a:cubicBezTo>
                      <a:pt x="481" y="298"/>
                      <a:pt x="481" y="298"/>
                      <a:pt x="481" y="298"/>
                    </a:cubicBezTo>
                    <a:lnTo>
                      <a:pt x="481" y="294"/>
                    </a:lnTo>
                    <a:close/>
                    <a:moveTo>
                      <a:pt x="495" y="294"/>
                    </a:moveTo>
                    <a:cubicBezTo>
                      <a:pt x="487" y="294"/>
                      <a:pt x="487" y="294"/>
                      <a:pt x="487" y="294"/>
                    </a:cubicBezTo>
                    <a:cubicBezTo>
                      <a:pt x="487" y="298"/>
                      <a:pt x="487" y="298"/>
                      <a:pt x="487" y="298"/>
                    </a:cubicBezTo>
                    <a:cubicBezTo>
                      <a:pt x="495" y="298"/>
                      <a:pt x="495" y="298"/>
                      <a:pt x="495" y="298"/>
                    </a:cubicBezTo>
                    <a:lnTo>
                      <a:pt x="495" y="294"/>
                    </a:lnTo>
                    <a:close/>
                    <a:moveTo>
                      <a:pt x="509" y="294"/>
                    </a:moveTo>
                    <a:cubicBezTo>
                      <a:pt x="501" y="294"/>
                      <a:pt x="501" y="294"/>
                      <a:pt x="501" y="294"/>
                    </a:cubicBezTo>
                    <a:cubicBezTo>
                      <a:pt x="501" y="298"/>
                      <a:pt x="501" y="298"/>
                      <a:pt x="501" y="298"/>
                    </a:cubicBezTo>
                    <a:cubicBezTo>
                      <a:pt x="509" y="298"/>
                      <a:pt x="509" y="298"/>
                      <a:pt x="509" y="298"/>
                    </a:cubicBezTo>
                    <a:lnTo>
                      <a:pt x="509" y="294"/>
                    </a:lnTo>
                    <a:close/>
                    <a:moveTo>
                      <a:pt x="523" y="294"/>
                    </a:moveTo>
                    <a:cubicBezTo>
                      <a:pt x="515" y="294"/>
                      <a:pt x="515" y="294"/>
                      <a:pt x="515" y="294"/>
                    </a:cubicBezTo>
                    <a:cubicBezTo>
                      <a:pt x="515" y="298"/>
                      <a:pt x="515" y="298"/>
                      <a:pt x="515" y="298"/>
                    </a:cubicBezTo>
                    <a:cubicBezTo>
                      <a:pt x="523" y="298"/>
                      <a:pt x="523" y="298"/>
                      <a:pt x="523" y="298"/>
                    </a:cubicBezTo>
                    <a:lnTo>
                      <a:pt x="523" y="294"/>
                    </a:lnTo>
                    <a:close/>
                    <a:moveTo>
                      <a:pt x="537" y="294"/>
                    </a:moveTo>
                    <a:cubicBezTo>
                      <a:pt x="529" y="294"/>
                      <a:pt x="529" y="294"/>
                      <a:pt x="529" y="294"/>
                    </a:cubicBezTo>
                    <a:cubicBezTo>
                      <a:pt x="529" y="298"/>
                      <a:pt x="529" y="298"/>
                      <a:pt x="529" y="298"/>
                    </a:cubicBezTo>
                    <a:cubicBezTo>
                      <a:pt x="537" y="298"/>
                      <a:pt x="537" y="298"/>
                      <a:pt x="537" y="298"/>
                    </a:cubicBezTo>
                    <a:lnTo>
                      <a:pt x="537" y="294"/>
                    </a:lnTo>
                    <a:close/>
                    <a:moveTo>
                      <a:pt x="551" y="294"/>
                    </a:moveTo>
                    <a:cubicBezTo>
                      <a:pt x="543" y="294"/>
                      <a:pt x="543" y="294"/>
                      <a:pt x="543" y="294"/>
                    </a:cubicBezTo>
                    <a:cubicBezTo>
                      <a:pt x="543" y="298"/>
                      <a:pt x="543" y="298"/>
                      <a:pt x="543" y="298"/>
                    </a:cubicBezTo>
                    <a:cubicBezTo>
                      <a:pt x="551" y="298"/>
                      <a:pt x="551" y="298"/>
                      <a:pt x="551" y="298"/>
                    </a:cubicBezTo>
                    <a:lnTo>
                      <a:pt x="551" y="294"/>
                    </a:lnTo>
                    <a:close/>
                    <a:moveTo>
                      <a:pt x="565" y="294"/>
                    </a:moveTo>
                    <a:cubicBezTo>
                      <a:pt x="557" y="294"/>
                      <a:pt x="557" y="294"/>
                      <a:pt x="557" y="294"/>
                    </a:cubicBezTo>
                    <a:cubicBezTo>
                      <a:pt x="557" y="298"/>
                      <a:pt x="557" y="298"/>
                      <a:pt x="557" y="298"/>
                    </a:cubicBezTo>
                    <a:cubicBezTo>
                      <a:pt x="565" y="298"/>
                      <a:pt x="565" y="298"/>
                      <a:pt x="565" y="298"/>
                    </a:cubicBezTo>
                    <a:lnTo>
                      <a:pt x="565" y="294"/>
                    </a:lnTo>
                    <a:close/>
                    <a:moveTo>
                      <a:pt x="579" y="294"/>
                    </a:moveTo>
                    <a:cubicBezTo>
                      <a:pt x="571" y="294"/>
                      <a:pt x="571" y="294"/>
                      <a:pt x="571" y="294"/>
                    </a:cubicBezTo>
                    <a:cubicBezTo>
                      <a:pt x="571" y="298"/>
                      <a:pt x="571" y="298"/>
                      <a:pt x="571" y="298"/>
                    </a:cubicBezTo>
                    <a:cubicBezTo>
                      <a:pt x="579" y="298"/>
                      <a:pt x="579" y="298"/>
                      <a:pt x="579" y="298"/>
                    </a:cubicBezTo>
                    <a:lnTo>
                      <a:pt x="579" y="294"/>
                    </a:lnTo>
                    <a:close/>
                    <a:moveTo>
                      <a:pt x="593" y="294"/>
                    </a:moveTo>
                    <a:cubicBezTo>
                      <a:pt x="585" y="294"/>
                      <a:pt x="585" y="294"/>
                      <a:pt x="585" y="294"/>
                    </a:cubicBezTo>
                    <a:cubicBezTo>
                      <a:pt x="585" y="298"/>
                      <a:pt x="585" y="298"/>
                      <a:pt x="585" y="298"/>
                    </a:cubicBezTo>
                    <a:cubicBezTo>
                      <a:pt x="593" y="298"/>
                      <a:pt x="593" y="298"/>
                      <a:pt x="593" y="298"/>
                    </a:cubicBezTo>
                    <a:lnTo>
                      <a:pt x="593" y="294"/>
                    </a:lnTo>
                    <a:close/>
                    <a:moveTo>
                      <a:pt x="607" y="294"/>
                    </a:moveTo>
                    <a:cubicBezTo>
                      <a:pt x="599" y="294"/>
                      <a:pt x="599" y="294"/>
                      <a:pt x="599" y="294"/>
                    </a:cubicBezTo>
                    <a:cubicBezTo>
                      <a:pt x="599" y="298"/>
                      <a:pt x="599" y="298"/>
                      <a:pt x="599" y="298"/>
                    </a:cubicBezTo>
                    <a:cubicBezTo>
                      <a:pt x="607" y="298"/>
                      <a:pt x="607" y="298"/>
                      <a:pt x="607" y="298"/>
                    </a:cubicBezTo>
                    <a:lnTo>
                      <a:pt x="607" y="294"/>
                    </a:lnTo>
                    <a:close/>
                    <a:moveTo>
                      <a:pt x="621" y="294"/>
                    </a:moveTo>
                    <a:cubicBezTo>
                      <a:pt x="613" y="294"/>
                      <a:pt x="613" y="294"/>
                      <a:pt x="613" y="294"/>
                    </a:cubicBezTo>
                    <a:cubicBezTo>
                      <a:pt x="613" y="298"/>
                      <a:pt x="613" y="298"/>
                      <a:pt x="613" y="298"/>
                    </a:cubicBezTo>
                    <a:cubicBezTo>
                      <a:pt x="621" y="298"/>
                      <a:pt x="621" y="298"/>
                      <a:pt x="621" y="298"/>
                    </a:cubicBezTo>
                    <a:lnTo>
                      <a:pt x="621" y="294"/>
                    </a:lnTo>
                    <a:close/>
                    <a:moveTo>
                      <a:pt x="635" y="294"/>
                    </a:moveTo>
                    <a:cubicBezTo>
                      <a:pt x="627" y="294"/>
                      <a:pt x="627" y="294"/>
                      <a:pt x="627" y="294"/>
                    </a:cubicBezTo>
                    <a:cubicBezTo>
                      <a:pt x="627" y="298"/>
                      <a:pt x="627" y="298"/>
                      <a:pt x="627" y="298"/>
                    </a:cubicBezTo>
                    <a:cubicBezTo>
                      <a:pt x="635" y="298"/>
                      <a:pt x="635" y="298"/>
                      <a:pt x="635" y="298"/>
                    </a:cubicBezTo>
                    <a:lnTo>
                      <a:pt x="635" y="294"/>
                    </a:lnTo>
                    <a:close/>
                    <a:moveTo>
                      <a:pt x="649" y="294"/>
                    </a:moveTo>
                    <a:cubicBezTo>
                      <a:pt x="641" y="294"/>
                      <a:pt x="641" y="294"/>
                      <a:pt x="641" y="294"/>
                    </a:cubicBezTo>
                    <a:cubicBezTo>
                      <a:pt x="641" y="298"/>
                      <a:pt x="641" y="298"/>
                      <a:pt x="641" y="298"/>
                    </a:cubicBezTo>
                    <a:cubicBezTo>
                      <a:pt x="649" y="298"/>
                      <a:pt x="649" y="298"/>
                      <a:pt x="649" y="298"/>
                    </a:cubicBezTo>
                    <a:lnTo>
                      <a:pt x="649" y="294"/>
                    </a:lnTo>
                    <a:close/>
                    <a:moveTo>
                      <a:pt x="663" y="294"/>
                    </a:moveTo>
                    <a:cubicBezTo>
                      <a:pt x="655" y="294"/>
                      <a:pt x="655" y="294"/>
                      <a:pt x="655" y="294"/>
                    </a:cubicBezTo>
                    <a:cubicBezTo>
                      <a:pt x="655" y="298"/>
                      <a:pt x="655" y="298"/>
                      <a:pt x="655" y="298"/>
                    </a:cubicBezTo>
                    <a:cubicBezTo>
                      <a:pt x="663" y="298"/>
                      <a:pt x="663" y="298"/>
                      <a:pt x="663" y="298"/>
                    </a:cubicBezTo>
                    <a:lnTo>
                      <a:pt x="663" y="294"/>
                    </a:lnTo>
                    <a:close/>
                    <a:moveTo>
                      <a:pt x="677" y="294"/>
                    </a:moveTo>
                    <a:cubicBezTo>
                      <a:pt x="669" y="294"/>
                      <a:pt x="669" y="294"/>
                      <a:pt x="669" y="294"/>
                    </a:cubicBezTo>
                    <a:cubicBezTo>
                      <a:pt x="669" y="298"/>
                      <a:pt x="669" y="298"/>
                      <a:pt x="669" y="298"/>
                    </a:cubicBezTo>
                    <a:cubicBezTo>
                      <a:pt x="677" y="298"/>
                      <a:pt x="677" y="298"/>
                      <a:pt x="677" y="298"/>
                    </a:cubicBezTo>
                    <a:lnTo>
                      <a:pt x="677" y="294"/>
                    </a:lnTo>
                    <a:close/>
                    <a:moveTo>
                      <a:pt x="691" y="294"/>
                    </a:moveTo>
                    <a:cubicBezTo>
                      <a:pt x="683" y="294"/>
                      <a:pt x="683" y="294"/>
                      <a:pt x="683" y="294"/>
                    </a:cubicBezTo>
                    <a:cubicBezTo>
                      <a:pt x="683" y="298"/>
                      <a:pt x="683" y="298"/>
                      <a:pt x="683" y="298"/>
                    </a:cubicBezTo>
                    <a:cubicBezTo>
                      <a:pt x="691" y="298"/>
                      <a:pt x="691" y="298"/>
                      <a:pt x="691" y="298"/>
                    </a:cubicBezTo>
                    <a:lnTo>
                      <a:pt x="691" y="294"/>
                    </a:lnTo>
                    <a:close/>
                    <a:moveTo>
                      <a:pt x="705" y="294"/>
                    </a:moveTo>
                    <a:cubicBezTo>
                      <a:pt x="697" y="294"/>
                      <a:pt x="697" y="294"/>
                      <a:pt x="697" y="294"/>
                    </a:cubicBezTo>
                    <a:cubicBezTo>
                      <a:pt x="697" y="298"/>
                      <a:pt x="697" y="298"/>
                      <a:pt x="697" y="298"/>
                    </a:cubicBezTo>
                    <a:cubicBezTo>
                      <a:pt x="705" y="298"/>
                      <a:pt x="705" y="298"/>
                      <a:pt x="705" y="298"/>
                    </a:cubicBezTo>
                    <a:lnTo>
                      <a:pt x="705" y="294"/>
                    </a:lnTo>
                    <a:close/>
                    <a:moveTo>
                      <a:pt x="720" y="294"/>
                    </a:moveTo>
                    <a:cubicBezTo>
                      <a:pt x="711" y="294"/>
                      <a:pt x="711" y="294"/>
                      <a:pt x="711" y="294"/>
                    </a:cubicBezTo>
                    <a:cubicBezTo>
                      <a:pt x="711" y="298"/>
                      <a:pt x="711" y="298"/>
                      <a:pt x="711" y="298"/>
                    </a:cubicBezTo>
                    <a:cubicBezTo>
                      <a:pt x="720" y="298"/>
                      <a:pt x="720" y="298"/>
                      <a:pt x="720" y="298"/>
                    </a:cubicBezTo>
                    <a:lnTo>
                      <a:pt x="720" y="29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06" name="Rectangle 11">
                <a:extLst>
                  <a:ext uri="{FF2B5EF4-FFF2-40B4-BE49-F238E27FC236}">
                    <a16:creationId xmlns:a16="http://schemas.microsoft.com/office/drawing/2014/main" id="{845AC05E-3338-41B6-99BF-6E50E4989552}"/>
                  </a:ext>
                </a:extLst>
              </p:cNvPr>
              <p:cNvSpPr>
                <a:spLocks noChangeArrowheads="1"/>
              </p:cNvSpPr>
              <p:nvPr/>
            </p:nvSpPr>
            <p:spPr bwMode="auto">
              <a:xfrm>
                <a:off x="6616700" y="2290763"/>
                <a:ext cx="20638" cy="22225"/>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07" name="Freeform 12">
                <a:extLst>
                  <a:ext uri="{FF2B5EF4-FFF2-40B4-BE49-F238E27FC236}">
                    <a16:creationId xmlns:a16="http://schemas.microsoft.com/office/drawing/2014/main" id="{3270723F-F213-4D39-8A0B-652C31A20548}"/>
                  </a:ext>
                </a:extLst>
              </p:cNvPr>
              <p:cNvSpPr>
                <a:spLocks/>
              </p:cNvSpPr>
              <p:nvPr/>
            </p:nvSpPr>
            <p:spPr bwMode="auto">
              <a:xfrm>
                <a:off x="6616700" y="2290763"/>
                <a:ext cx="20638" cy="22225"/>
              </a:xfrm>
              <a:custGeom>
                <a:avLst/>
                <a:gdLst>
                  <a:gd name="T0" fmla="*/ 0 w 13"/>
                  <a:gd name="T1" fmla="*/ 14 h 14"/>
                  <a:gd name="T2" fmla="*/ 13 w 13"/>
                  <a:gd name="T3" fmla="*/ 14 h 14"/>
                  <a:gd name="T4" fmla="*/ 13 w 13"/>
                  <a:gd name="T5" fmla="*/ 0 h 14"/>
                  <a:gd name="T6" fmla="*/ 0 w 13"/>
                  <a:gd name="T7" fmla="*/ 0 h 14"/>
                </a:gdLst>
                <a:ahLst/>
                <a:cxnLst>
                  <a:cxn ang="0">
                    <a:pos x="T0" y="T1"/>
                  </a:cxn>
                  <a:cxn ang="0">
                    <a:pos x="T2" y="T3"/>
                  </a:cxn>
                  <a:cxn ang="0">
                    <a:pos x="T4" y="T5"/>
                  </a:cxn>
                  <a:cxn ang="0">
                    <a:pos x="T6" y="T7"/>
                  </a:cxn>
                </a:cxnLst>
                <a:rect l="0" t="0" r="r" b="b"/>
                <a:pathLst>
                  <a:path w="13" h="14">
                    <a:moveTo>
                      <a:pt x="0" y="14"/>
                    </a:moveTo>
                    <a:lnTo>
                      <a:pt x="13" y="14"/>
                    </a:lnTo>
                    <a:lnTo>
                      <a:pt x="13" y="0"/>
                    </a:lnTo>
                    <a:lnTo>
                      <a:pt x="0" y="0"/>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01" name="Rectangle 100">
              <a:extLst>
                <a:ext uri="{FF2B5EF4-FFF2-40B4-BE49-F238E27FC236}">
                  <a16:creationId xmlns:a16="http://schemas.microsoft.com/office/drawing/2014/main" id="{149A022C-C614-4113-A1B0-74A4DDD9C164}"/>
                </a:ext>
              </a:extLst>
            </p:cNvPr>
            <p:cNvSpPr/>
            <p:nvPr/>
          </p:nvSpPr>
          <p:spPr>
            <a:xfrm>
              <a:off x="3251452" y="2682815"/>
              <a:ext cx="2101167" cy="800219"/>
            </a:xfrm>
            <a:prstGeom prst="rect">
              <a:avLst/>
            </a:prstGeom>
          </p:spPr>
          <p:txBody>
            <a:bodyPr wrap="square">
              <a:spAutoFit/>
            </a:bodyPr>
            <a:lstStyle/>
            <a:p>
              <a:r>
                <a:rPr lang="en-US" sz="3100" spc="2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THANKS</a:t>
              </a:r>
            </a:p>
            <a:p>
              <a:r>
                <a:rPr lang="en-US" sz="1500" spc="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 FOR WATCHING</a:t>
              </a:r>
            </a:p>
          </p:txBody>
        </p:sp>
        <p:sp>
          <p:nvSpPr>
            <p:cNvPr id="102" name="Rectangle 101">
              <a:extLst>
                <a:ext uri="{FF2B5EF4-FFF2-40B4-BE49-F238E27FC236}">
                  <a16:creationId xmlns:a16="http://schemas.microsoft.com/office/drawing/2014/main" id="{4157CC76-8085-460E-A44E-981D2EFF507E}"/>
                </a:ext>
              </a:extLst>
            </p:cNvPr>
            <p:cNvSpPr/>
            <p:nvPr/>
          </p:nvSpPr>
          <p:spPr>
            <a:xfrm>
              <a:off x="6488505" y="2720317"/>
              <a:ext cx="2450582" cy="864917"/>
            </a:xfrm>
            <a:prstGeom prst="rect">
              <a:avLst/>
            </a:prstGeom>
          </p:spPr>
          <p:txBody>
            <a:bodyPr wrap="square">
              <a:spAutoFit/>
            </a:bodyPr>
            <a:lstStyle/>
            <a:p>
              <a:pPr algn="ctr">
                <a:lnSpc>
                  <a:spcPts val="3000"/>
                </a:lnSpc>
              </a:pPr>
              <a:r>
                <a:rPr lang="en-US" sz="3000" dirty="0">
                  <a:solidFill>
                    <a:schemeClr val="tx2">
                      <a:lumMod val="50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HAVE A</a:t>
              </a:r>
            </a:p>
            <a:p>
              <a:pPr algn="ctr">
                <a:lnSpc>
                  <a:spcPts val="3000"/>
                </a:lnSpc>
              </a:pPr>
              <a:r>
                <a:rPr lang="en-US" sz="3000" dirty="0">
                  <a:solidFill>
                    <a:schemeClr val="tx2">
                      <a:lumMod val="50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QUESTION?</a:t>
              </a:r>
            </a:p>
          </p:txBody>
        </p:sp>
      </p:grpSp>
    </p:spTree>
    <p:extLst>
      <p:ext uri="{BB962C8B-B14F-4D97-AF65-F5344CB8AC3E}">
        <p14:creationId xmlns:p14="http://schemas.microsoft.com/office/powerpoint/2010/main" val="1303352039"/>
      </p:ext>
    </p:extLst>
  </p:cSld>
  <p:clrMapOvr>
    <a:masterClrMapping/>
  </p:clrMapOvr>
  <mc:AlternateContent xmlns:mc="http://schemas.openxmlformats.org/markup-compatibility/2006">
    <mc:Choice xmlns:p14="http://schemas.microsoft.com/office/powerpoint/2010/main" Requires="p14">
      <p:transition spd="slow" p14:dur="1300">
        <p14:pan dir="u"/>
      </p:transition>
    </mc:Choice>
    <mc:Fallback>
      <p:transition spd="slow">
        <p:fade/>
      </p:transition>
    </mc:Fallback>
  </mc:AlternateContent>
</p:sld>
</file>

<file path=ppt/theme/theme1.xml><?xml version="1.0" encoding="utf-8"?>
<a:theme xmlns:a="http://schemas.openxmlformats.org/drawingml/2006/main" name="Theme_Master">
  <a:themeElements>
    <a:clrScheme name="Custom 31">
      <a:dk1>
        <a:srgbClr val="000000"/>
      </a:dk1>
      <a:lt1>
        <a:srgbClr val="FFFFFF"/>
      </a:lt1>
      <a:dk2>
        <a:srgbClr val="6C6D6D"/>
      </a:dk2>
      <a:lt2>
        <a:srgbClr val="E7E6E6"/>
      </a:lt2>
      <a:accent1>
        <a:srgbClr val="006092"/>
      </a:accent1>
      <a:accent2>
        <a:srgbClr val="F57E20"/>
      </a:accent2>
      <a:accent3>
        <a:srgbClr val="9FCD58"/>
      </a:accent3>
      <a:accent4>
        <a:srgbClr val="FDB913"/>
      </a:accent4>
      <a:accent5>
        <a:srgbClr val="EF4630"/>
      </a:accent5>
      <a:accent6>
        <a:srgbClr val="008C8D"/>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25095</TotalTime>
  <Words>475</Words>
  <Application>Microsoft Office PowerPoint</Application>
  <PresentationFormat>Widescreen</PresentationFormat>
  <Paragraphs>75</Paragraphs>
  <Slides>9</Slides>
  <Notes>9</Notes>
  <HiddenSlides>0</HiddenSlides>
  <MMClips>0</MMClips>
  <ScaleCrop>false</ScaleCrop>
  <HeadingPairs>
    <vt:vector size="6" baseType="variant">
      <vt:variant>
        <vt:lpstr>Fonts Used</vt:lpstr>
      </vt:variant>
      <vt:variant>
        <vt:i4>9</vt:i4>
      </vt:variant>
      <vt:variant>
        <vt:lpstr>Theme</vt:lpstr>
      </vt:variant>
      <vt:variant>
        <vt:i4>1</vt:i4>
      </vt:variant>
      <vt:variant>
        <vt:lpstr>Slide Titles</vt:lpstr>
      </vt:variant>
      <vt:variant>
        <vt:i4>9</vt:i4>
      </vt:variant>
    </vt:vector>
  </HeadingPairs>
  <TitlesOfParts>
    <vt:vector size="19" baseType="lpstr">
      <vt:lpstr>Arial</vt:lpstr>
      <vt:lpstr>Calibri</vt:lpstr>
      <vt:lpstr>Montserrat-Regular</vt:lpstr>
      <vt:lpstr>Open Sans</vt:lpstr>
      <vt:lpstr>Open Sans </vt:lpstr>
      <vt:lpstr>Open Sans Extrabold</vt:lpstr>
      <vt:lpstr>Open Sans Semibold</vt:lpstr>
      <vt:lpstr>PT Sans</vt:lpstr>
      <vt:lpstr>Roboto</vt:lpstr>
      <vt:lpstr>Theme_Master</vt:lpstr>
      <vt:lpstr>PowerPoint Presentation</vt:lpstr>
      <vt:lpstr>PowerPoint Presentation</vt:lpstr>
      <vt:lpstr>PowerPoint Presentation</vt:lpstr>
      <vt:lpstr>Our Team</vt:lpstr>
      <vt:lpstr>Our Service</vt:lpstr>
      <vt:lpstr>PowerPoint Presentation</vt:lpstr>
      <vt:lpstr>Timeline</vt:lpstr>
      <vt:lpstr>Infographic</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4024</cp:revision>
  <dcterms:created xsi:type="dcterms:W3CDTF">2016-12-30T12:29:18Z</dcterms:created>
  <dcterms:modified xsi:type="dcterms:W3CDTF">2017-11-12T07:49:47Z</dcterms:modified>
</cp:coreProperties>
</file>