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87" r:id="rId2"/>
    <p:sldId id="330" r:id="rId3"/>
    <p:sldId id="329" r:id="rId4"/>
    <p:sldId id="315" r:id="rId5"/>
    <p:sldId id="313" r:id="rId6"/>
    <p:sldId id="321" r:id="rId7"/>
    <p:sldId id="311" r:id="rId8"/>
    <p:sldId id="312" r:id="rId9"/>
    <p:sldId id="301" r:id="rId10"/>
    <p:sldId id="303" r:id="rId11"/>
    <p:sldId id="304" r:id="rId12"/>
    <p:sldId id="305" r:id="rId13"/>
    <p:sldId id="324" r:id="rId14"/>
    <p:sldId id="317" r:id="rId15"/>
    <p:sldId id="318" r:id="rId16"/>
    <p:sldId id="306" r:id="rId17"/>
    <p:sldId id="326" r:id="rId18"/>
    <p:sldId id="316" r:id="rId19"/>
    <p:sldId id="327" r:id="rId20"/>
    <p:sldId id="328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 src" initials="s" lastIdx="3" clrIdx="0">
    <p:extLst>
      <p:ext uri="{19B8F6BF-5375-455C-9EA6-DF929625EA0E}">
        <p15:presenceInfo xmlns:p15="http://schemas.microsoft.com/office/powerpoint/2012/main" userId=" sr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C"/>
    <a:srgbClr val="FFFFFF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85" autoAdjust="0"/>
    <p:restoredTop sz="94660"/>
  </p:normalViewPr>
  <p:slideViewPr>
    <p:cSldViewPr snapToGrid="0">
      <p:cViewPr>
        <p:scale>
          <a:sx n="50" d="100"/>
          <a:sy n="50" d="100"/>
        </p:scale>
        <p:origin x="1620" y="6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9" d="100"/>
          <a:sy n="59" d="100"/>
        </p:scale>
        <p:origin x="2790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F961A05-2721-40C2-B8C2-7BCE475E6AC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ABB2FB-6345-45FF-A90E-A01D6AFF79C4}" type="datetimeFigureOut">
              <a:rPr lang="en-US" smtClean="0"/>
              <a:t>8/14/2018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4F89ED-19FF-448D-9637-AB3A68F3EEF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C22E37-F0B4-44B7-8973-6E792D97CBB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D99FB7-5EAD-4BB8-B680-95975632F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7726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C6978D-169D-4110-A16B-2595AC07B6B0}" type="datetimeFigureOut">
              <a:rPr lang="en-US" smtClean="0"/>
              <a:t>8/14/2018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B850F2-B22E-4775-A903-A41CD4C74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234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80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409986FC-0C2C-4760-8D4E-8BDFBD6B0CD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123347" y="-1"/>
            <a:ext cx="2467701" cy="3429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CD4556DF-920E-4A5E-8E66-6736DFB325F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133253" y="-1"/>
            <a:ext cx="2467701" cy="3429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DA3F9FB-F49E-4E59-9217-2B66A0A3E36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143159" y="-1"/>
            <a:ext cx="2467701" cy="3429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107427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EF49DD2-7884-41B3-9495-529119B3F02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3047999" cy="3429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A0542A22-830B-46BB-BFE5-F3524265B9C9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096001" y="0"/>
            <a:ext cx="3047999" cy="3429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8174FAF4-02CF-4669-8388-F5B806F3035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9144001" y="3429000"/>
            <a:ext cx="3047999" cy="3429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2298C88C-474D-4B4F-9136-A83B4FBEF614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3048001" y="3429000"/>
            <a:ext cx="3047999" cy="3429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989234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F97A72D2-C572-42A0-A8A2-DECEED44B4E1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514850" y="0"/>
            <a:ext cx="4514850" cy="3429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A976210D-D8B2-456E-AF28-F5108849F058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0" y="0"/>
            <a:ext cx="4514850" cy="6858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8338661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86085C14-8544-40D3-81A4-E602958CABE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096000" y="4850130"/>
            <a:ext cx="4114800" cy="200787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3246139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08CB94FE-3C09-43B6-BDC4-63D7F4C4FD28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096000" y="0"/>
            <a:ext cx="4114800" cy="39814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2473645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08CB94FE-3C09-43B6-BDC4-63D7F4C4FD28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667500" y="0"/>
            <a:ext cx="5524500" cy="6858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6483719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F03A3BD3-A278-4BA7-95A9-02144EAB42A8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933700" y="2024503"/>
            <a:ext cx="2952750" cy="280899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7659405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6564160A-8390-4797-BEF6-7EFB9E1140D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123348" y="1"/>
            <a:ext cx="2467701" cy="3429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EF059355-C093-417A-BBC0-C83943557666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591049" y="3428999"/>
            <a:ext cx="5477601" cy="3429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0728904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CDE3D733-D0B5-4FC1-A522-AE4BC3151B8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3889828" cy="3429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7273A85A-3D49-47B6-B1F5-BF23E3364937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151086" y="0"/>
            <a:ext cx="3889828" cy="3429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0455922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F80A4F1B-FCCA-4F77-A6B4-AE74B22762A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410076" y="0"/>
            <a:ext cx="4410074" cy="49669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27197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C9075DE-97C8-45F9-AD8E-D25A32481E03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676900" y="348344"/>
            <a:ext cx="3569824" cy="338386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5C6C841-DF73-4556-A822-01E814394A1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5676900" y="4082145"/>
            <a:ext cx="3569824" cy="242592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8E5082BD-FDD4-4958-9379-FA51E44BB782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9596192" y="2857500"/>
            <a:ext cx="2247464" cy="365057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C1758E45-1D7D-4A0B-828C-41557CAC1774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9596192" y="348343"/>
            <a:ext cx="2247464" cy="21592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4558755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E9249C5A-9395-4592-91E6-3DEB6D691CC6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399314" y="0"/>
            <a:ext cx="5516337" cy="58293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1847026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AA1C87B1-7EA5-42D5-A70B-771AEFE65F2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276351" y="0"/>
            <a:ext cx="5714999" cy="58293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1082344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D874EAE7-26A3-475E-A62A-7682CAA73142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942629" y="1600814"/>
            <a:ext cx="2734685" cy="293914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73D2AFDF-0AEA-43C3-9C81-19B58462E53B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196839" y="1600814"/>
            <a:ext cx="2734685" cy="293914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666200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A27EAF6E-D388-48A1-BC78-39D4A0EFE61D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0" y="0"/>
            <a:ext cx="4514850" cy="3429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98001592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BB62FB3F-E09A-4BE0-BA94-B6A868EE66F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609726" y="1609725"/>
            <a:ext cx="4090984" cy="363695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22904570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66B2EFFC-198D-4D63-809B-0F28E698896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609726" y="1879600"/>
            <a:ext cx="8972550" cy="309720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61468965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6814F6DE-8CFA-4A5C-8339-878B78805DC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295649" y="-1592"/>
            <a:ext cx="5600703" cy="685959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20198102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556C6996-2B1A-48DC-9ED7-B6168734F07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48343" y="348341"/>
            <a:ext cx="5747657" cy="61597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06747089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556C6996-2B1A-48DC-9ED7-B6168734F07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321072" y="1562100"/>
            <a:ext cx="3774928" cy="3733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95124400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7E45355D-582C-463F-A8C0-7184DDA8133A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348343" y="348341"/>
            <a:ext cx="3004457" cy="61597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5A3B316-A4FF-4599-A612-2F4A6759C5A2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3701143" y="348341"/>
            <a:ext cx="3004457" cy="61597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513736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4A510DE2-3981-4575-8D66-75F655204892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572250" y="0"/>
            <a:ext cx="3638550" cy="284226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FEBB3E78-5340-46A9-AE2D-F7038974451E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6572250" y="3318509"/>
            <a:ext cx="3638550" cy="353949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66578848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0DC6C0E8-E946-407D-AC22-163395DB161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599235" y="1009650"/>
            <a:ext cx="2800350" cy="48387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21097750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4435C291-EA0E-4370-90EF-D4A4EC2D3F7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962400" y="2628900"/>
            <a:ext cx="6286500" cy="42291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86008428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2D05CD5D-EE1D-4B2D-8D63-CD2544645AF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446439" y="348343"/>
            <a:ext cx="3099707" cy="389980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CC534F3C-6B38-4DB1-B0D2-552AF382B2B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546146" y="3009899"/>
            <a:ext cx="3099707" cy="349975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3BCFED02-5CB3-4F00-96B0-DAF74BF0C41F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645853" y="348343"/>
            <a:ext cx="3099707" cy="389980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03961201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7108B6F8-303B-4C6E-ADF2-F9122040C16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48342" y="348342"/>
            <a:ext cx="6395358" cy="308065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30119D0B-1929-4C21-991E-B4976377C01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219450" y="3428999"/>
            <a:ext cx="3524250" cy="308065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47951117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BBBA8975-C039-42B7-8503-4DBB49F4F79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025316" y="2590800"/>
            <a:ext cx="5238750" cy="426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22563219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E15702-C73D-4B91-8A17-BC1BBFF2EA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8217991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CF3CF44C-0960-4203-B2A7-F1D9C128554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1588"/>
            <a:ext cx="12192000" cy="68564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68536014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CF3CF44C-0960-4203-B2A7-F1D9C128554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48342" y="348343"/>
            <a:ext cx="7081157" cy="616290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9204507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CF3CF44C-0960-4203-B2A7-F1D9C128554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48343" y="349931"/>
            <a:ext cx="11495314" cy="615972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42306455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2785F6B4-228A-44FF-A35C-934D4D9365F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48343" y="348343"/>
            <a:ext cx="3347358" cy="308065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8F8D4600-1C17-4B7E-9C0F-502A0574EE31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496299" y="348343"/>
            <a:ext cx="3347358" cy="308065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03A3677-F110-4B14-9EFA-6A52BA2889A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044044" y="3777343"/>
            <a:ext cx="4103911" cy="273231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8167907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FCC640C7-FB18-41F8-BF8D-C40A7D4E8156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0" y="0"/>
            <a:ext cx="12192000" cy="3429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758480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7F91B29B-EE37-430F-A34B-37093A698279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3777161" y="3503612"/>
            <a:ext cx="3771900" cy="3354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0611914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944AC03-F24B-40C3-A351-CE98FBA91CFD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447800" y="3503612"/>
            <a:ext cx="2324100" cy="1676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0D9B06F4-E209-4FAD-B82D-9F10A0B2AB4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8420100" y="5181600"/>
            <a:ext cx="2324100" cy="1676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D85A19A8-A587-4A7D-B05E-86DB158E98B3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0"/>
            <a:ext cx="3771900" cy="35036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3" name="Picture Placeholder 8">
            <a:extLst>
              <a:ext uri="{FF2B5EF4-FFF2-40B4-BE49-F238E27FC236}">
                <a16:creationId xmlns:a16="http://schemas.microsoft.com/office/drawing/2014/main" id="{959F6435-862C-4A10-AC56-F9C531FC4835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3771900" y="1676400"/>
            <a:ext cx="4648200" cy="35036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508477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E5D3826A-C1CC-417B-AC33-816F391B4A47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466850" y="3810000"/>
            <a:ext cx="2495550" cy="24955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6AC4F06-5029-4EDA-BCB9-E485BF1CDB8A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229600" y="3810000"/>
            <a:ext cx="2495550" cy="24955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965220E-6FDE-490F-9644-4F9046DD34E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1466850" y="552450"/>
            <a:ext cx="9258300" cy="24955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9573061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33857942-9434-4535-AA7C-6D3158009F2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967911" y="2664917"/>
            <a:ext cx="2394539" cy="193732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98D821F5-A2EC-4366-AFDF-B435BD15F1D8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898731" y="2664917"/>
            <a:ext cx="2394539" cy="193732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46C3684-D297-466C-9B4A-502C0E52D7FB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829551" y="2664917"/>
            <a:ext cx="2394539" cy="193732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649867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83CB0AA6-6AC8-4983-860D-865ADF0F807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4410075" cy="6858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749853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B13DFB-4D42-49ED-89E4-4F0D5E151C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6886"/>
            <a:ext cx="10515600" cy="6102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85375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714" r:id="rId2"/>
    <p:sldLayoutId id="2147483713" r:id="rId3"/>
    <p:sldLayoutId id="2147483712" r:id="rId4"/>
    <p:sldLayoutId id="2147483711" r:id="rId5"/>
    <p:sldLayoutId id="2147483710" r:id="rId6"/>
    <p:sldLayoutId id="2147483709" r:id="rId7"/>
    <p:sldLayoutId id="2147483707" r:id="rId8"/>
    <p:sldLayoutId id="2147483705" r:id="rId9"/>
    <p:sldLayoutId id="2147483704" r:id="rId10"/>
    <p:sldLayoutId id="2147483703" r:id="rId11"/>
    <p:sldLayoutId id="2147483701" r:id="rId12"/>
    <p:sldLayoutId id="2147483700" r:id="rId13"/>
    <p:sldLayoutId id="2147483699" r:id="rId14"/>
    <p:sldLayoutId id="2147483706" r:id="rId15"/>
    <p:sldLayoutId id="2147483698" r:id="rId16"/>
    <p:sldLayoutId id="2147483697" r:id="rId17"/>
    <p:sldLayoutId id="2147483695" r:id="rId18"/>
    <p:sldLayoutId id="2147483694" r:id="rId19"/>
    <p:sldLayoutId id="2147483693" r:id="rId20"/>
    <p:sldLayoutId id="2147483692" r:id="rId21"/>
    <p:sldLayoutId id="2147483691" r:id="rId22"/>
    <p:sldLayoutId id="2147483690" r:id="rId23"/>
    <p:sldLayoutId id="2147483689" r:id="rId24"/>
    <p:sldLayoutId id="2147483687" r:id="rId25"/>
    <p:sldLayoutId id="2147483686" r:id="rId26"/>
    <p:sldLayoutId id="2147483685" r:id="rId27"/>
    <p:sldLayoutId id="2147483708" r:id="rId28"/>
    <p:sldLayoutId id="2147483702" r:id="rId29"/>
    <p:sldLayoutId id="2147483684" r:id="rId30"/>
    <p:sldLayoutId id="2147483683" r:id="rId31"/>
    <p:sldLayoutId id="2147483682" r:id="rId32"/>
    <p:sldLayoutId id="2147483681" r:id="rId33"/>
    <p:sldLayoutId id="2147483680" r:id="rId34"/>
    <p:sldLayoutId id="2147483677" r:id="rId35"/>
    <p:sldLayoutId id="2147483676" r:id="rId36"/>
    <p:sldLayoutId id="2147483688" r:id="rId37"/>
    <p:sldLayoutId id="2147483679" r:id="rId38"/>
    <p:sldLayoutId id="2147483696" r:id="rId39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500" b="0" kern="1200" spc="300" baseline="0">
          <a:solidFill>
            <a:schemeClr val="tx1"/>
          </a:solidFill>
          <a:latin typeface="Montserrat "/>
          <a:ea typeface="Roboto Slab" pitchFamily="2" charset="0"/>
          <a:cs typeface="Open Sans" panose="020B060603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8.jpeg"/><Relationship Id="rId4" Type="http://schemas.openxmlformats.org/officeDocument/2006/relationships/image" Target="../media/image25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3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Placeholder 49">
            <a:extLst>
              <a:ext uri="{FF2B5EF4-FFF2-40B4-BE49-F238E27FC236}">
                <a16:creationId xmlns:a16="http://schemas.microsoft.com/office/drawing/2014/main" id="{C8373925-76BE-4EF7-900D-A1E7710D069E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41" b="39071"/>
          <a:stretch/>
        </p:blipFill>
        <p:spPr>
          <a:xfrm>
            <a:off x="8420100" y="5181600"/>
            <a:ext cx="2324100" cy="1676400"/>
          </a:xfrm>
        </p:spPr>
      </p:pic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E3581F0B-909E-4D9A-9B50-16A99D7A1061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01" t="54969" r="46914" b="1876"/>
          <a:stretch/>
        </p:blipFill>
        <p:spPr>
          <a:xfrm>
            <a:off x="1447800" y="3503612"/>
            <a:ext cx="2324100" cy="1676400"/>
          </a:xfr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A285DC2-7689-43F6-82A6-22C7B52C0980}"/>
              </a:ext>
            </a:extLst>
          </p:cNvPr>
          <p:cNvSpPr/>
          <p:nvPr/>
        </p:nvSpPr>
        <p:spPr>
          <a:xfrm>
            <a:off x="1447800" y="3503612"/>
            <a:ext cx="2324100" cy="1676400"/>
          </a:xfrm>
          <a:prstGeom prst="rect">
            <a:avLst/>
          </a:pr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0" name="Picture Placeholder 109">
            <a:extLst>
              <a:ext uri="{FF2B5EF4-FFF2-40B4-BE49-F238E27FC236}">
                <a16:creationId xmlns:a16="http://schemas.microsoft.com/office/drawing/2014/main" id="{8E7617DB-FA28-456E-8A61-C3D5C2A108C8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7" r="5777"/>
          <a:stretch>
            <a:fillRect/>
          </a:stretch>
        </p:blipFill>
        <p:spPr/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4A72BC1-0BC5-4161-87DA-30F668789DB3}"/>
              </a:ext>
            </a:extLst>
          </p:cNvPr>
          <p:cNvSpPr/>
          <p:nvPr/>
        </p:nvSpPr>
        <p:spPr>
          <a:xfrm>
            <a:off x="3771900" y="1676400"/>
            <a:ext cx="4648200" cy="3503612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8" name="Picture Placeholder 77">
            <a:extLst>
              <a:ext uri="{FF2B5EF4-FFF2-40B4-BE49-F238E27FC236}">
                <a16:creationId xmlns:a16="http://schemas.microsoft.com/office/drawing/2014/main" id="{60EF7757-D44D-4EBC-8A79-0141DA4D2895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14" r="14114"/>
          <a:stretch>
            <a:fillRect/>
          </a:stretch>
        </p:blipFill>
        <p:spPr/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D46A8631-3654-4124-8CAE-F4DF9FB137B0}"/>
              </a:ext>
            </a:extLst>
          </p:cNvPr>
          <p:cNvPicPr>
            <a:picLocks noChangeAspect="1"/>
          </p:cNvPicPr>
          <p:nvPr/>
        </p:nvPicPr>
        <p:blipFill>
          <a:blip r:embed="rId6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8650" y="2365534"/>
            <a:ext cx="3314700" cy="212693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6494865-84C3-4283-8141-921C70D4B695}"/>
              </a:ext>
            </a:extLst>
          </p:cNvPr>
          <p:cNvSpPr txBox="1"/>
          <p:nvPr/>
        </p:nvSpPr>
        <p:spPr>
          <a:xfrm rot="16200000">
            <a:off x="8802852" y="3188141"/>
            <a:ext cx="1558596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spc="600" dirty="0">
                <a:solidFill>
                  <a:schemeClr val="accent4"/>
                </a:solidFill>
                <a:latin typeface="Montserrat Thin" panose="00000300000000000000" pitchFamily="50" charset="0"/>
              </a:rPr>
              <a:t>2018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F6F3803-07C2-4840-A38D-81BB946329DC}"/>
              </a:ext>
            </a:extLst>
          </p:cNvPr>
          <p:cNvSpPr/>
          <p:nvPr/>
        </p:nvSpPr>
        <p:spPr>
          <a:xfrm>
            <a:off x="0" y="5180012"/>
            <a:ext cx="1447800" cy="16764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9D818DB-7F34-4C20-B346-8AD8E6F1E076}"/>
              </a:ext>
            </a:extLst>
          </p:cNvPr>
          <p:cNvSpPr/>
          <p:nvPr/>
        </p:nvSpPr>
        <p:spPr>
          <a:xfrm>
            <a:off x="8420100" y="0"/>
            <a:ext cx="2324100" cy="16764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BA3EDD8-13AF-44D2-A909-29C871572E0B}"/>
              </a:ext>
            </a:extLst>
          </p:cNvPr>
          <p:cNvSpPr txBox="1"/>
          <p:nvPr/>
        </p:nvSpPr>
        <p:spPr>
          <a:xfrm>
            <a:off x="3771900" y="5732557"/>
            <a:ext cx="3810000" cy="57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1000" i="1" dirty="0">
                <a:latin typeface="Montserrat Light" panose="00000400000000000000" pitchFamily="50" charset="0"/>
                <a:ea typeface="PT Sans" panose="020B0503020203020204" pitchFamily="34" charset="0"/>
              </a:rPr>
              <a:t>lorem ipsum is simply dummy text of the printing and typesetting industry. lorem the industry's standard</a:t>
            </a:r>
            <a:endParaRPr lang="en-US" sz="1000" i="1" spc="300" dirty="0">
              <a:latin typeface="Montserrat Light" panose="00000400000000000000" pitchFamily="50" charset="0"/>
              <a:ea typeface="PT Sans" panose="020B0503020203020204" pitchFamily="34" charset="0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B2EDFE06-0197-4C10-8F93-F6886BF3528D}"/>
              </a:ext>
            </a:extLst>
          </p:cNvPr>
          <p:cNvSpPr/>
          <p:nvPr/>
        </p:nvSpPr>
        <p:spPr>
          <a:xfrm>
            <a:off x="0" y="0"/>
            <a:ext cx="3771900" cy="3503612"/>
          </a:xfrm>
          <a:prstGeom prst="rect">
            <a:avLst/>
          </a:prstGeom>
          <a:solidFill>
            <a:schemeClr val="accent6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3C1B2253-EC7C-4275-894D-A37D38849538}"/>
              </a:ext>
            </a:extLst>
          </p:cNvPr>
          <p:cNvSpPr/>
          <p:nvPr/>
        </p:nvSpPr>
        <p:spPr>
          <a:xfrm>
            <a:off x="10744200" y="1676400"/>
            <a:ext cx="1447800" cy="1676400"/>
          </a:xfrm>
          <a:prstGeom prst="rect">
            <a:avLst/>
          </a:prstGeom>
          <a:solidFill>
            <a:schemeClr val="accent5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6618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8B49BF8-7C95-4E24-977A-6013BDDC8383}"/>
              </a:ext>
            </a:extLst>
          </p:cNvPr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414E1EA-1FC7-47E4-A441-655A7E7B0838}"/>
              </a:ext>
            </a:extLst>
          </p:cNvPr>
          <p:cNvGrpSpPr/>
          <p:nvPr/>
        </p:nvGrpSpPr>
        <p:grpSpPr>
          <a:xfrm>
            <a:off x="1967910" y="1701228"/>
            <a:ext cx="8256180" cy="3455544"/>
            <a:chOff x="1967910" y="1415474"/>
            <a:chExt cx="8256180" cy="3455544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75508476-305D-4494-BC25-976939D2086E}"/>
                </a:ext>
              </a:extLst>
            </p:cNvPr>
            <p:cNvSpPr txBox="1"/>
            <p:nvPr/>
          </p:nvSpPr>
          <p:spPr>
            <a:xfrm>
              <a:off x="4362450" y="1415474"/>
              <a:ext cx="3467100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500" b="1" spc="600" dirty="0">
                  <a:solidFill>
                    <a:schemeClr val="bg1"/>
                  </a:solidFill>
                  <a:latin typeface="Montserrat Thin" panose="00000300000000000000" pitchFamily="50" charset="0"/>
                </a:rPr>
                <a:t>SERVICE</a:t>
              </a: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AFF6F7D6-544A-4DE1-9A21-6296AF1774D8}"/>
                </a:ext>
              </a:extLst>
            </p:cNvPr>
            <p:cNvGrpSpPr/>
            <p:nvPr/>
          </p:nvGrpSpPr>
          <p:grpSpPr>
            <a:xfrm>
              <a:off x="2119006" y="3280791"/>
              <a:ext cx="1827146" cy="1590227"/>
              <a:chOff x="1555206" y="3605802"/>
              <a:chExt cx="1827146" cy="1590227"/>
            </a:xfrm>
          </p:grpSpPr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C099040E-35B8-4E30-B7F4-8914D742F32E}"/>
                  </a:ext>
                </a:extLst>
              </p:cNvPr>
              <p:cNvSpPr txBox="1"/>
              <p:nvPr/>
            </p:nvSpPr>
            <p:spPr>
              <a:xfrm>
                <a:off x="1555206" y="3855277"/>
                <a:ext cx="1827146" cy="13407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000"/>
                  </a:lnSpc>
                </a:pPr>
                <a:r>
                  <a:rPr lang="en-US" sz="1000" i="1" dirty="0">
                    <a:solidFill>
                      <a:schemeClr val="bg1"/>
                    </a:solidFill>
                    <a:latin typeface="Montserrat Light" panose="00000400000000000000" pitchFamily="50" charset="0"/>
                  </a:rPr>
                  <a:t>lorem ipsum is simply dummy text of the printing and typesetting industry. lorem ipsum the industry's standard</a:t>
                </a:r>
                <a:endParaRPr lang="en-US" sz="1000" i="1" spc="300" dirty="0">
                  <a:solidFill>
                    <a:schemeClr val="bg1"/>
                  </a:solidFill>
                  <a:latin typeface="Montserrat Light" panose="00000400000000000000" pitchFamily="50" charset="0"/>
                </a:endParaRPr>
              </a:p>
            </p:txBody>
          </p:sp>
          <p:sp>
            <p:nvSpPr>
              <p:cNvPr id="16" name="Isosceles Triangle 15">
                <a:extLst>
                  <a:ext uri="{FF2B5EF4-FFF2-40B4-BE49-F238E27FC236}">
                    <a16:creationId xmlns:a16="http://schemas.microsoft.com/office/drawing/2014/main" id="{59A6B3EC-6879-4805-A306-DE67A45F176F}"/>
                  </a:ext>
                </a:extLst>
              </p:cNvPr>
              <p:cNvSpPr/>
              <p:nvPr/>
            </p:nvSpPr>
            <p:spPr>
              <a:xfrm>
                <a:off x="1674020" y="3605802"/>
                <a:ext cx="209998" cy="181034"/>
              </a:xfrm>
              <a:prstGeom prst="triangl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9D761EC9-6A9C-442C-AE69-085866793F69}"/>
                </a:ext>
              </a:extLst>
            </p:cNvPr>
            <p:cNvGrpSpPr/>
            <p:nvPr/>
          </p:nvGrpSpPr>
          <p:grpSpPr>
            <a:xfrm>
              <a:off x="5182427" y="3280791"/>
              <a:ext cx="1827146" cy="1590227"/>
              <a:chOff x="1555206" y="3605802"/>
              <a:chExt cx="1827146" cy="1590227"/>
            </a:xfrm>
          </p:grpSpPr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8E4D1BFF-ABF8-4232-AC0F-79AAEDB31970}"/>
                  </a:ext>
                </a:extLst>
              </p:cNvPr>
              <p:cNvSpPr txBox="1"/>
              <p:nvPr/>
            </p:nvSpPr>
            <p:spPr>
              <a:xfrm>
                <a:off x="1555206" y="3855277"/>
                <a:ext cx="1827146" cy="13407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000"/>
                  </a:lnSpc>
                </a:pPr>
                <a:r>
                  <a:rPr lang="en-US" sz="1000" i="1" dirty="0">
                    <a:solidFill>
                      <a:schemeClr val="bg1"/>
                    </a:solidFill>
                    <a:latin typeface="Montserrat Light" panose="00000400000000000000" pitchFamily="50" charset="0"/>
                  </a:rPr>
                  <a:t>lorem ipsum is simply dummy text of the printing and typesetting industry. lorem ipsum the industry's standard</a:t>
                </a:r>
                <a:endParaRPr lang="en-US" sz="1000" i="1" spc="300" dirty="0">
                  <a:solidFill>
                    <a:schemeClr val="bg1"/>
                  </a:solidFill>
                  <a:latin typeface="Montserrat Light" panose="00000400000000000000" pitchFamily="50" charset="0"/>
                </a:endParaRPr>
              </a:p>
            </p:txBody>
          </p:sp>
          <p:sp>
            <p:nvSpPr>
              <p:cNvPr id="20" name="Isosceles Triangle 19">
                <a:extLst>
                  <a:ext uri="{FF2B5EF4-FFF2-40B4-BE49-F238E27FC236}">
                    <a16:creationId xmlns:a16="http://schemas.microsoft.com/office/drawing/2014/main" id="{2FA9CF36-0BAB-418B-8B59-7221F7C36575}"/>
                  </a:ext>
                </a:extLst>
              </p:cNvPr>
              <p:cNvSpPr/>
              <p:nvPr/>
            </p:nvSpPr>
            <p:spPr>
              <a:xfrm>
                <a:off x="1674020" y="3605802"/>
                <a:ext cx="209998" cy="181034"/>
              </a:xfrm>
              <a:prstGeom prst="triangl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88230365-CA7B-4C4A-81CA-B10C89E7E533}"/>
                </a:ext>
              </a:extLst>
            </p:cNvPr>
            <p:cNvGrpSpPr/>
            <p:nvPr/>
          </p:nvGrpSpPr>
          <p:grpSpPr>
            <a:xfrm>
              <a:off x="8127034" y="3280791"/>
              <a:ext cx="1827146" cy="1590227"/>
              <a:chOff x="1555206" y="3605802"/>
              <a:chExt cx="1827146" cy="1590227"/>
            </a:xfrm>
          </p:grpSpPr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8C3C6C4F-A3D1-4B3D-8CBE-49DB7DB87256}"/>
                  </a:ext>
                </a:extLst>
              </p:cNvPr>
              <p:cNvSpPr txBox="1"/>
              <p:nvPr/>
            </p:nvSpPr>
            <p:spPr>
              <a:xfrm>
                <a:off x="1555206" y="3855277"/>
                <a:ext cx="1827146" cy="13407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000"/>
                  </a:lnSpc>
                </a:pPr>
                <a:r>
                  <a:rPr lang="en-US" sz="1000" i="1" dirty="0">
                    <a:solidFill>
                      <a:schemeClr val="bg1"/>
                    </a:solidFill>
                    <a:latin typeface="Montserrat Light" panose="00000400000000000000" pitchFamily="50" charset="0"/>
                  </a:rPr>
                  <a:t>lorem ipsum is simply dummy text of the printing and typesetting industry. lorem ipsum the industry's standard</a:t>
                </a:r>
                <a:endParaRPr lang="en-US" sz="1000" i="1" spc="300" dirty="0">
                  <a:solidFill>
                    <a:schemeClr val="bg1"/>
                  </a:solidFill>
                  <a:latin typeface="Montserrat Light" panose="00000400000000000000" pitchFamily="50" charset="0"/>
                </a:endParaRPr>
              </a:p>
            </p:txBody>
          </p:sp>
          <p:sp>
            <p:nvSpPr>
              <p:cNvPr id="33" name="Isosceles Triangle 32">
                <a:extLst>
                  <a:ext uri="{FF2B5EF4-FFF2-40B4-BE49-F238E27FC236}">
                    <a16:creationId xmlns:a16="http://schemas.microsoft.com/office/drawing/2014/main" id="{EF156A20-56DF-4159-9A4D-96A6FCAC0C0B}"/>
                  </a:ext>
                </a:extLst>
              </p:cNvPr>
              <p:cNvSpPr/>
              <p:nvPr/>
            </p:nvSpPr>
            <p:spPr>
              <a:xfrm>
                <a:off x="1674020" y="3605802"/>
                <a:ext cx="209998" cy="181034"/>
              </a:xfrm>
              <a:prstGeom prst="triangl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4789CA57-15C2-4C62-A399-DBFC095B0351}"/>
                </a:ext>
              </a:extLst>
            </p:cNvPr>
            <p:cNvSpPr txBox="1"/>
            <p:nvPr/>
          </p:nvSpPr>
          <p:spPr>
            <a:xfrm>
              <a:off x="1967910" y="2105026"/>
              <a:ext cx="8256180" cy="31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en-US" sz="1000" i="1" dirty="0">
                  <a:solidFill>
                    <a:schemeClr val="bg1"/>
                  </a:solidFill>
                  <a:latin typeface="Montserrat Light" panose="00000400000000000000" pitchFamily="50" charset="0"/>
                </a:rPr>
                <a:t>lorem ipsum is simply dummy text of the printing and typesetting industry. lorem ipsum the industry's standard</a:t>
              </a:r>
              <a:endParaRPr lang="en-US" sz="1000" i="1" spc="300" dirty="0">
                <a:solidFill>
                  <a:schemeClr val="bg1"/>
                </a:solidFill>
                <a:latin typeface="Montserrat Light" panose="00000400000000000000" pitchFamily="5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257969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C997956F-F174-4470-985A-672B98CEBF77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38" t="28299" r="38937"/>
          <a:stretch/>
        </p:blipFill>
        <p:spPr>
          <a:xfrm>
            <a:off x="5676900" y="348344"/>
            <a:ext cx="3569824" cy="3383869"/>
          </a:xfr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F2003A14-6C44-4D33-8283-146977DF61A3}"/>
              </a:ext>
            </a:extLst>
          </p:cNvPr>
          <p:cNvGrpSpPr/>
          <p:nvPr/>
        </p:nvGrpSpPr>
        <p:grpSpPr>
          <a:xfrm>
            <a:off x="1326026" y="2601154"/>
            <a:ext cx="3569824" cy="1655692"/>
            <a:chOff x="1287926" y="2916704"/>
            <a:chExt cx="3569824" cy="1655692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0DC6189-59DB-4120-955F-44F38869E2DB}"/>
                </a:ext>
              </a:extLst>
            </p:cNvPr>
            <p:cNvSpPr txBox="1"/>
            <p:nvPr/>
          </p:nvSpPr>
          <p:spPr>
            <a:xfrm>
              <a:off x="1287926" y="2916704"/>
              <a:ext cx="3569824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500" b="1" dirty="0">
                  <a:solidFill>
                    <a:schemeClr val="accent6"/>
                  </a:solidFill>
                  <a:latin typeface="Montserrat Bold"/>
                </a:rPr>
                <a:t>WHO</a:t>
              </a:r>
              <a:r>
                <a:rPr lang="en-US" sz="3500" b="1" dirty="0">
                  <a:solidFill>
                    <a:schemeClr val="accent2"/>
                  </a:solidFill>
                  <a:latin typeface="Montserrat Bold"/>
                </a:rPr>
                <a:t> </a:t>
              </a:r>
              <a:r>
                <a:rPr lang="en-US" sz="3500" b="1" dirty="0">
                  <a:latin typeface="Montserrat Thin" panose="00000300000000000000" pitchFamily="50" charset="0"/>
                </a:rPr>
                <a:t>WE ARE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F85F4E8-72DD-47B7-8CD1-91B4A0119EFA}"/>
                </a:ext>
              </a:extLst>
            </p:cNvPr>
            <p:cNvSpPr txBox="1"/>
            <p:nvPr/>
          </p:nvSpPr>
          <p:spPr>
            <a:xfrm>
              <a:off x="1287926" y="3744605"/>
              <a:ext cx="3379324" cy="8277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000" i="1" dirty="0">
                  <a:latin typeface="Montserrat Light" panose="00000400000000000000" pitchFamily="50" charset="0"/>
                </a:rPr>
                <a:t>lorem ipsum is simply dummy text of the printing and typesetting industry. lorem ipsum the industry's standard</a:t>
              </a:r>
              <a:endParaRPr lang="en-US" sz="1000" i="1" spc="300" dirty="0">
                <a:latin typeface="Montserrat Light" panose="00000400000000000000" pitchFamily="50" charset="0"/>
              </a:endParaRPr>
            </a:p>
          </p:txBody>
        </p:sp>
      </p:grpSp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54FAC8C4-8F5D-4A73-91E1-18700B366075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5" r="8435"/>
          <a:stretch>
            <a:fillRect/>
          </a:stretch>
        </p:blipFill>
        <p:spPr/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EB3385E-0EE8-49F5-A9D7-8BCED8E48E43}"/>
              </a:ext>
            </a:extLst>
          </p:cNvPr>
          <p:cNvSpPr/>
          <p:nvPr/>
        </p:nvSpPr>
        <p:spPr>
          <a:xfrm>
            <a:off x="5676900" y="348345"/>
            <a:ext cx="3569824" cy="3385456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6F138BA3-BC62-4FAC-B366-D4C71DC68611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8" r="3898"/>
          <a:stretch>
            <a:fillRect/>
          </a:stretch>
        </p:blipFill>
        <p:spPr/>
      </p:pic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50A2EE1C-2B21-4FEC-ADB9-539023672A22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34" t="74" r="9406" b="-74"/>
          <a:stretch/>
        </p:blipFill>
        <p:spPr>
          <a:xfrm>
            <a:off x="9596192" y="348343"/>
            <a:ext cx="2247464" cy="2159227"/>
          </a:xfr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0E42026-BEB1-4C8B-82E8-CB910FA993B5}"/>
              </a:ext>
            </a:extLst>
          </p:cNvPr>
          <p:cNvSpPr/>
          <p:nvPr/>
        </p:nvSpPr>
        <p:spPr>
          <a:xfrm>
            <a:off x="9596192" y="2857500"/>
            <a:ext cx="2247464" cy="3650570"/>
          </a:xfrm>
          <a:prstGeom prst="rect">
            <a:avLst/>
          </a:prstGeom>
          <a:solidFill>
            <a:schemeClr val="tx1">
              <a:alpha val="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7634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ight Triangle 2">
            <a:extLst>
              <a:ext uri="{FF2B5EF4-FFF2-40B4-BE49-F238E27FC236}">
                <a16:creationId xmlns:a16="http://schemas.microsoft.com/office/drawing/2014/main" id="{B3DFBA7F-C70D-4F8F-BFD6-E8393A9EC1F5}"/>
              </a:ext>
            </a:extLst>
          </p:cNvPr>
          <p:cNvSpPr/>
          <p:nvPr/>
        </p:nvSpPr>
        <p:spPr>
          <a:xfrm rot="5400000">
            <a:off x="0" y="0"/>
            <a:ext cx="6858000" cy="6858000"/>
          </a:xfrm>
          <a:prstGeom prst="rtTriangle">
            <a:avLst/>
          </a:prstGeom>
          <a:solidFill>
            <a:schemeClr val="bg1">
              <a:lumMod val="95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C9C93E9-02CE-4B2E-AAFE-0763D750541D}"/>
              </a:ext>
            </a:extLst>
          </p:cNvPr>
          <p:cNvGrpSpPr/>
          <p:nvPr/>
        </p:nvGrpSpPr>
        <p:grpSpPr>
          <a:xfrm>
            <a:off x="2178413" y="2633886"/>
            <a:ext cx="7835174" cy="1590227"/>
            <a:chOff x="2119006" y="3566545"/>
            <a:chExt cx="7835174" cy="1590227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3DA5625-78B9-4D3B-85C1-0B57BF31FDBE}"/>
                </a:ext>
              </a:extLst>
            </p:cNvPr>
            <p:cNvSpPr txBox="1"/>
            <p:nvPr/>
          </p:nvSpPr>
          <p:spPr>
            <a:xfrm>
              <a:off x="2119006" y="3816020"/>
              <a:ext cx="1827146" cy="13407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000" i="1" dirty="0">
                  <a:latin typeface="Montserrat Light" panose="00000400000000000000" pitchFamily="50" charset="0"/>
                </a:rPr>
                <a:t>lorem ipsum is simply dummy text of the printing and typesetting industry. lorem ipsum the industry's standard</a:t>
              </a:r>
              <a:endParaRPr lang="en-US" sz="1000" i="1" spc="300" dirty="0">
                <a:latin typeface="Montserrat Light" panose="00000400000000000000" pitchFamily="50" charset="0"/>
              </a:endParaRPr>
            </a:p>
          </p:txBody>
        </p:sp>
        <p:sp>
          <p:nvSpPr>
            <p:cNvPr id="22" name="Isosceles Triangle 21">
              <a:extLst>
                <a:ext uri="{FF2B5EF4-FFF2-40B4-BE49-F238E27FC236}">
                  <a16:creationId xmlns:a16="http://schemas.microsoft.com/office/drawing/2014/main" id="{9200D3E4-0574-4334-97EC-C51132BB59A3}"/>
                </a:ext>
              </a:extLst>
            </p:cNvPr>
            <p:cNvSpPr/>
            <p:nvPr/>
          </p:nvSpPr>
          <p:spPr>
            <a:xfrm>
              <a:off x="2237820" y="3566545"/>
              <a:ext cx="209998" cy="181034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B45DA27-4FD5-4CC3-89C4-79B09942BB6A}"/>
                </a:ext>
              </a:extLst>
            </p:cNvPr>
            <p:cNvSpPr txBox="1"/>
            <p:nvPr/>
          </p:nvSpPr>
          <p:spPr>
            <a:xfrm>
              <a:off x="5182427" y="3816020"/>
              <a:ext cx="1827146" cy="13407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000" i="1" dirty="0">
                  <a:latin typeface="Montserrat Light" panose="00000400000000000000" pitchFamily="50" charset="0"/>
                </a:rPr>
                <a:t>lorem ipsum is simply dummy text of the printing and typesetting industry. lorem ipsum the industry's standard</a:t>
              </a:r>
              <a:endParaRPr lang="en-US" sz="1000" i="1" spc="300" dirty="0">
                <a:latin typeface="Montserrat Light" panose="00000400000000000000" pitchFamily="50" charset="0"/>
              </a:endParaRPr>
            </a:p>
          </p:txBody>
        </p:sp>
        <p:sp>
          <p:nvSpPr>
            <p:cNvPr id="24" name="Isosceles Triangle 23">
              <a:extLst>
                <a:ext uri="{FF2B5EF4-FFF2-40B4-BE49-F238E27FC236}">
                  <a16:creationId xmlns:a16="http://schemas.microsoft.com/office/drawing/2014/main" id="{A303A0F2-0B89-4F9E-968A-8F959A41ECD4}"/>
                </a:ext>
              </a:extLst>
            </p:cNvPr>
            <p:cNvSpPr/>
            <p:nvPr/>
          </p:nvSpPr>
          <p:spPr>
            <a:xfrm>
              <a:off x="5301241" y="3566545"/>
              <a:ext cx="209998" cy="181034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0EAD653C-4253-40BB-8965-59EB3D53FFBF}"/>
                </a:ext>
              </a:extLst>
            </p:cNvPr>
            <p:cNvSpPr txBox="1"/>
            <p:nvPr/>
          </p:nvSpPr>
          <p:spPr>
            <a:xfrm>
              <a:off x="8127034" y="3816020"/>
              <a:ext cx="1827146" cy="13407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000" i="1" dirty="0">
                  <a:latin typeface="Montserrat Light" panose="00000400000000000000" pitchFamily="50" charset="0"/>
                </a:rPr>
                <a:t>lorem ipsum is simply dummy text of the printing and typesetting industry. lorem ipsum the industry's standard</a:t>
              </a:r>
              <a:endParaRPr lang="en-US" sz="1000" i="1" spc="300" dirty="0">
                <a:latin typeface="Montserrat Light" panose="00000400000000000000" pitchFamily="50" charset="0"/>
              </a:endParaRPr>
            </a:p>
          </p:txBody>
        </p:sp>
        <p:sp>
          <p:nvSpPr>
            <p:cNvPr id="26" name="Isosceles Triangle 25">
              <a:extLst>
                <a:ext uri="{FF2B5EF4-FFF2-40B4-BE49-F238E27FC236}">
                  <a16:creationId xmlns:a16="http://schemas.microsoft.com/office/drawing/2014/main" id="{1495E90C-C01E-41EF-8E57-67802D940FB1}"/>
                </a:ext>
              </a:extLst>
            </p:cNvPr>
            <p:cNvSpPr/>
            <p:nvPr/>
          </p:nvSpPr>
          <p:spPr>
            <a:xfrm>
              <a:off x="8245848" y="3566545"/>
              <a:ext cx="209998" cy="181034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0650837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8D62482-EE2F-4D74-BCB1-201AAF981B2C}"/>
              </a:ext>
            </a:extLst>
          </p:cNvPr>
          <p:cNvSpPr/>
          <p:nvPr/>
        </p:nvSpPr>
        <p:spPr>
          <a:xfrm>
            <a:off x="348344" y="348344"/>
            <a:ext cx="11495312" cy="6159726"/>
          </a:xfrm>
          <a:prstGeom prst="rect">
            <a:avLst/>
          </a:prstGeom>
          <a:solidFill>
            <a:schemeClr val="accent6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019F196-63F5-4CE4-907C-503CD5B119F8}"/>
              </a:ext>
            </a:extLst>
          </p:cNvPr>
          <p:cNvGrpSpPr/>
          <p:nvPr/>
        </p:nvGrpSpPr>
        <p:grpSpPr>
          <a:xfrm>
            <a:off x="2445123" y="1883237"/>
            <a:ext cx="7301753" cy="3089936"/>
            <a:chOff x="2445123" y="1333351"/>
            <a:chExt cx="7301753" cy="3089936"/>
          </a:xfrm>
        </p:grpSpPr>
        <p:sp>
          <p:nvSpPr>
            <p:cNvPr id="22" name="Subtitle 6">
              <a:extLst>
                <a:ext uri="{FF2B5EF4-FFF2-40B4-BE49-F238E27FC236}">
                  <a16:creationId xmlns:a16="http://schemas.microsoft.com/office/drawing/2014/main" id="{2B8A3B36-FD19-4725-9B84-151575530877}"/>
                </a:ext>
              </a:extLst>
            </p:cNvPr>
            <p:cNvSpPr txBox="1">
              <a:spLocks/>
            </p:cNvSpPr>
            <p:nvPr/>
          </p:nvSpPr>
          <p:spPr>
            <a:xfrm>
              <a:off x="2445123" y="2433123"/>
              <a:ext cx="7301753" cy="1990164"/>
            </a:xfrm>
            <a:prstGeom prst="rect">
              <a:avLst/>
            </a:prstGeom>
          </p:spPr>
          <p:txBody>
            <a:bodyPr vert="horz" lIns="91440" tIns="45720" rIns="91440" bIns="45720" numCol="2" spcCol="365760" rtlCol="0" anchor="ctr">
              <a:norm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50000"/>
                </a:lnSpc>
              </a:pPr>
              <a:r>
                <a:rPr lang="en-US" sz="800" dirty="0">
                  <a:solidFill>
                    <a:schemeClr val="tx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There are many variations of passages of </a:t>
              </a:r>
              <a:r>
                <a:rPr lang="en-US" sz="800" dirty="0" err="1">
                  <a:solidFill>
                    <a:schemeClr val="tx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Lorem</a:t>
              </a:r>
              <a:r>
                <a:rPr lang="en-US" sz="800" dirty="0">
                  <a:solidFill>
                    <a:schemeClr val="tx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 </a:t>
              </a:r>
              <a:r>
                <a:rPr lang="en-US" sz="800" dirty="0" err="1">
                  <a:solidFill>
                    <a:schemeClr val="tx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Ipsum</a:t>
              </a:r>
              <a:r>
                <a:rPr lang="en-US" sz="800" dirty="0">
                  <a:solidFill>
                    <a:schemeClr val="tx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 available, but the majority have suffered alteration in some form, by injected </a:t>
              </a:r>
              <a:r>
                <a:rPr lang="en-US" sz="800" dirty="0" err="1">
                  <a:solidFill>
                    <a:schemeClr val="tx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humour</a:t>
              </a:r>
              <a:r>
                <a:rPr lang="en-US" sz="800" dirty="0">
                  <a:solidFill>
                    <a:schemeClr val="tx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, or </a:t>
              </a:r>
              <a:r>
                <a:rPr lang="en-US" sz="800" dirty="0" err="1">
                  <a:solidFill>
                    <a:schemeClr val="tx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randomised</a:t>
              </a:r>
              <a:r>
                <a:rPr lang="en-US" sz="800" dirty="0">
                  <a:solidFill>
                    <a:schemeClr val="tx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 words which don't look even slightly believable. If you are going to use a passage of </a:t>
              </a:r>
              <a:r>
                <a:rPr lang="en-US" sz="800" dirty="0" err="1">
                  <a:solidFill>
                    <a:schemeClr val="tx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Lorem</a:t>
              </a:r>
              <a:r>
                <a:rPr lang="en-US" sz="800" dirty="0">
                  <a:solidFill>
                    <a:schemeClr val="tx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 </a:t>
              </a:r>
              <a:r>
                <a:rPr lang="en-US" sz="800" dirty="0" err="1">
                  <a:solidFill>
                    <a:schemeClr val="tx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Ipsum</a:t>
              </a:r>
              <a:r>
                <a:rPr lang="en-US" sz="800" dirty="0">
                  <a:solidFill>
                    <a:schemeClr val="tx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, you need to be sure there isn't anything embarrassing hidden in the middle of text. All the </a:t>
              </a:r>
              <a:r>
                <a:rPr lang="en-US" sz="800" dirty="0" err="1">
                  <a:solidFill>
                    <a:schemeClr val="tx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Lorem</a:t>
              </a:r>
              <a:r>
                <a:rPr lang="en-US" sz="800" dirty="0">
                  <a:solidFill>
                    <a:schemeClr val="tx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 </a:t>
              </a:r>
              <a:r>
                <a:rPr lang="en-US" sz="800" dirty="0" err="1">
                  <a:solidFill>
                    <a:schemeClr val="tx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Ipsum</a:t>
              </a:r>
              <a:r>
                <a:rPr lang="en-US" sz="800" dirty="0">
                  <a:solidFill>
                    <a:schemeClr val="tx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 generators on the Internet tend to repeat predefined chunks as necessary, making this the first true generator on the Internet. It uses a dictionary of over 200 Latin words, combined with a handful of model sentence structures. There are many variations of passages of Lorem Ipsum available, but the majority have suffered alteration in some form, by injected </a:t>
              </a:r>
              <a:r>
                <a:rPr lang="en-US" sz="800" dirty="0" err="1">
                  <a:solidFill>
                    <a:schemeClr val="tx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humour</a:t>
              </a:r>
              <a:r>
                <a:rPr lang="en-US" sz="800" dirty="0">
                  <a:solidFill>
                    <a:schemeClr val="tx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, or </a:t>
              </a:r>
              <a:r>
                <a:rPr lang="en-US" sz="800" dirty="0" err="1">
                  <a:solidFill>
                    <a:schemeClr val="tx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randomised</a:t>
              </a:r>
              <a:r>
                <a:rPr lang="en-US" sz="800" dirty="0">
                  <a:solidFill>
                    <a:schemeClr val="tx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 words which don't look even slightly believable. If you are going to use a passage of </a:t>
              </a:r>
              <a:r>
                <a:rPr lang="en-US" sz="800" dirty="0" err="1">
                  <a:solidFill>
                    <a:schemeClr val="tx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Lorem</a:t>
              </a:r>
              <a:r>
                <a:rPr lang="en-US" sz="800" dirty="0">
                  <a:solidFill>
                    <a:schemeClr val="tx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 </a:t>
              </a:r>
              <a:r>
                <a:rPr lang="en-US" sz="800" dirty="0" err="1">
                  <a:solidFill>
                    <a:schemeClr val="tx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Ipsum</a:t>
              </a:r>
              <a:r>
                <a:rPr lang="en-US" sz="800" dirty="0">
                  <a:solidFill>
                    <a:schemeClr val="tx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, you need to be sure there isn't anything embarrassing hidden in the middle of text. All the </a:t>
              </a:r>
              <a:r>
                <a:rPr lang="en-US" sz="800" dirty="0" err="1">
                  <a:solidFill>
                    <a:schemeClr val="tx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Lorem</a:t>
              </a:r>
              <a:r>
                <a:rPr lang="en-US" sz="800" dirty="0">
                  <a:solidFill>
                    <a:schemeClr val="tx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 </a:t>
              </a:r>
              <a:r>
                <a:rPr lang="en-US" sz="800" dirty="0" err="1">
                  <a:solidFill>
                    <a:schemeClr val="tx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Ipsum</a:t>
              </a:r>
              <a:r>
                <a:rPr lang="en-US" sz="800" dirty="0">
                  <a:solidFill>
                    <a:schemeClr val="tx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 generators on the Internet tend to repeat predefined chunks as necessary, making this the first true generator on the Internet. It uses a dictionary of over 200 Latin words, combined with a handful of model sentence structures. There are many variations of passages of </a:t>
              </a:r>
              <a:r>
                <a:rPr lang="en-US" sz="800" dirty="0" err="1">
                  <a:solidFill>
                    <a:schemeClr val="tx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Lorem</a:t>
              </a:r>
              <a:r>
                <a:rPr lang="en-US" sz="800" dirty="0">
                  <a:solidFill>
                    <a:schemeClr val="tx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 </a:t>
              </a:r>
              <a:r>
                <a:rPr lang="en-US" sz="800" dirty="0" err="1">
                  <a:solidFill>
                    <a:schemeClr val="tx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Ipsum</a:t>
              </a:r>
              <a:r>
                <a:rPr lang="en-US" sz="800" dirty="0">
                  <a:solidFill>
                    <a:schemeClr val="tx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 available.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45D2F275-BA39-4488-AAC2-1E163D9DEFC8}"/>
                </a:ext>
              </a:extLst>
            </p:cNvPr>
            <p:cNvSpPr txBox="1"/>
            <p:nvPr/>
          </p:nvSpPr>
          <p:spPr>
            <a:xfrm>
              <a:off x="2445123" y="1333351"/>
              <a:ext cx="293967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 dirty="0">
                  <a:latin typeface="Montserrat Thin" panose="00000300000000000000" pitchFamily="50" charset="0"/>
                </a:rPr>
                <a:t>Some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471763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4F5A174D-01DA-4A7A-8119-1D7514A02506}"/>
              </a:ext>
            </a:extLst>
          </p:cNvPr>
          <p:cNvSpPr txBox="1"/>
          <p:nvPr/>
        </p:nvSpPr>
        <p:spPr>
          <a:xfrm>
            <a:off x="4362450" y="1117668"/>
            <a:ext cx="34671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spc="600" dirty="0">
                <a:latin typeface="Montserrat Thin" panose="00000300000000000000" pitchFamily="50" charset="0"/>
              </a:rPr>
              <a:t>Team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68157F0-F5CD-4863-A39D-00C63027913D}"/>
              </a:ext>
            </a:extLst>
          </p:cNvPr>
          <p:cNvSpPr txBox="1"/>
          <p:nvPr/>
        </p:nvSpPr>
        <p:spPr>
          <a:xfrm>
            <a:off x="1967910" y="1807220"/>
            <a:ext cx="8256180" cy="3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000" i="1" dirty="0">
                <a:latin typeface="Montserrat Light" panose="00000400000000000000" pitchFamily="50" charset="0"/>
              </a:rPr>
              <a:t>lorem ipsum is simply dummy text of the printing and typesetting industry. lorem ipsum the industry's standard</a:t>
            </a:r>
            <a:endParaRPr lang="en-US" sz="1000" i="1" spc="300" dirty="0">
              <a:latin typeface="Montserrat Light" panose="00000400000000000000" pitchFamily="50" charset="0"/>
            </a:endParaRPr>
          </a:p>
        </p:txBody>
      </p:sp>
      <p:pic>
        <p:nvPicPr>
          <p:cNvPr id="33" name="Picture Placeholder 32">
            <a:extLst>
              <a:ext uri="{FF2B5EF4-FFF2-40B4-BE49-F238E27FC236}">
                <a16:creationId xmlns:a16="http://schemas.microsoft.com/office/drawing/2014/main" id="{066879A4-E491-412E-8157-8C6E83DFF27E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04" t="3350" r="13804" b="8780"/>
          <a:stretch/>
        </p:blipFill>
        <p:spPr>
          <a:xfrm>
            <a:off x="4898731" y="2664917"/>
            <a:ext cx="2394539" cy="1937322"/>
          </a:xfrm>
        </p:spPr>
      </p:pic>
      <p:pic>
        <p:nvPicPr>
          <p:cNvPr id="42" name="Picture Placeholder 41">
            <a:extLst>
              <a:ext uri="{FF2B5EF4-FFF2-40B4-BE49-F238E27FC236}">
                <a16:creationId xmlns:a16="http://schemas.microsoft.com/office/drawing/2014/main" id="{DA985745-31BD-4EAC-8B73-5AFB443ED0A5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79" r="14635" b="6456"/>
          <a:stretch/>
        </p:blipFill>
        <p:spPr>
          <a:xfrm>
            <a:off x="7829551" y="2664917"/>
            <a:ext cx="2394539" cy="1937322"/>
          </a:xfr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C3C2E1A7-9C97-407D-8908-FD170CED0602}"/>
              </a:ext>
            </a:extLst>
          </p:cNvPr>
          <p:cNvGrpSpPr/>
          <p:nvPr/>
        </p:nvGrpSpPr>
        <p:grpSpPr>
          <a:xfrm>
            <a:off x="1967910" y="4938562"/>
            <a:ext cx="2394540" cy="801769"/>
            <a:chOff x="8600120" y="4510556"/>
            <a:chExt cx="2394540" cy="801769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D29B28E-05DE-422C-9453-8DF39DF2EAEC}"/>
                </a:ext>
              </a:extLst>
            </p:cNvPr>
            <p:cNvSpPr txBox="1"/>
            <p:nvPr/>
          </p:nvSpPr>
          <p:spPr>
            <a:xfrm>
              <a:off x="8600121" y="4836810"/>
              <a:ext cx="2394539" cy="475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i="1" dirty="0">
                  <a:latin typeface="Montserrat "/>
                  <a:ea typeface="PT Sans" panose="020B0503020203020204" pitchFamily="34" charset="0"/>
                </a:rPr>
                <a:t>lorem ipsum is simply dummy text of the printing and typesetting industry</a:t>
              </a:r>
              <a:endParaRPr lang="en-US" sz="800" i="1" spc="300" dirty="0">
                <a:latin typeface="Montserrat "/>
                <a:ea typeface="PT Sans" panose="020B0503020203020204" pitchFamily="34" charset="0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1B22D778-BE74-4DD0-9AD1-B80EE30D2921}"/>
                </a:ext>
              </a:extLst>
            </p:cNvPr>
            <p:cNvSpPr txBox="1"/>
            <p:nvPr/>
          </p:nvSpPr>
          <p:spPr>
            <a:xfrm>
              <a:off x="8600120" y="4510556"/>
              <a:ext cx="2010729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b="1" spc="500" dirty="0">
                  <a:latin typeface="Montserrat Thin" panose="00000300000000000000" pitchFamily="50" charset="0"/>
                </a:rPr>
                <a:t>TANIYA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0613B58-E2DF-4528-8C52-1E0CC8599CEE}"/>
              </a:ext>
            </a:extLst>
          </p:cNvPr>
          <p:cNvGrpSpPr/>
          <p:nvPr/>
        </p:nvGrpSpPr>
        <p:grpSpPr>
          <a:xfrm>
            <a:off x="4898730" y="4938562"/>
            <a:ext cx="2394540" cy="801769"/>
            <a:chOff x="8600120" y="4510556"/>
            <a:chExt cx="2394540" cy="801769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476289A-976D-4F51-8966-1DCE55421A05}"/>
                </a:ext>
              </a:extLst>
            </p:cNvPr>
            <p:cNvSpPr txBox="1"/>
            <p:nvPr/>
          </p:nvSpPr>
          <p:spPr>
            <a:xfrm>
              <a:off x="8600121" y="4836810"/>
              <a:ext cx="2394539" cy="475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i="1" dirty="0">
                  <a:latin typeface="Montserrat "/>
                  <a:ea typeface="PT Sans" panose="020B0503020203020204" pitchFamily="34" charset="0"/>
                </a:rPr>
                <a:t>lorem ipsum is simply dummy text of the printing and typesetting industry</a:t>
              </a:r>
              <a:endParaRPr lang="en-US" sz="800" i="1" spc="300" dirty="0">
                <a:latin typeface="Montserrat "/>
                <a:ea typeface="PT Sans" panose="020B0503020203020204" pitchFamily="34" charset="0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548A2C81-C9BB-483A-B8EA-3460994B3784}"/>
                </a:ext>
              </a:extLst>
            </p:cNvPr>
            <p:cNvSpPr txBox="1"/>
            <p:nvPr/>
          </p:nvSpPr>
          <p:spPr>
            <a:xfrm>
              <a:off x="8600120" y="4510556"/>
              <a:ext cx="2010729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b="1" spc="500" dirty="0">
                  <a:latin typeface="Montserrat Thin" panose="00000300000000000000" pitchFamily="50" charset="0"/>
                </a:rPr>
                <a:t>NILIMA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B787843-23B4-4E4A-9569-93DA824FD713}"/>
              </a:ext>
            </a:extLst>
          </p:cNvPr>
          <p:cNvGrpSpPr/>
          <p:nvPr/>
        </p:nvGrpSpPr>
        <p:grpSpPr>
          <a:xfrm>
            <a:off x="7829549" y="4938562"/>
            <a:ext cx="2394540" cy="801769"/>
            <a:chOff x="8600120" y="4510556"/>
            <a:chExt cx="2394540" cy="801769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248EF15C-52CB-499C-B4B7-B2B4112BCA81}"/>
                </a:ext>
              </a:extLst>
            </p:cNvPr>
            <p:cNvSpPr txBox="1"/>
            <p:nvPr/>
          </p:nvSpPr>
          <p:spPr>
            <a:xfrm>
              <a:off x="8600121" y="4836810"/>
              <a:ext cx="2394539" cy="475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i="1" dirty="0">
                  <a:latin typeface="Montserrat "/>
                  <a:ea typeface="PT Sans" panose="020B0503020203020204" pitchFamily="34" charset="0"/>
                </a:rPr>
                <a:t>lorem ipsum is simply dummy text of the printing and typesetting industry</a:t>
              </a:r>
              <a:endParaRPr lang="en-US" sz="800" i="1" spc="300" dirty="0">
                <a:latin typeface="Montserrat "/>
                <a:ea typeface="PT Sans" panose="020B0503020203020204" pitchFamily="34" charset="0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0C9D09AD-5646-4453-A0D8-68DC28020BD0}"/>
                </a:ext>
              </a:extLst>
            </p:cNvPr>
            <p:cNvSpPr txBox="1"/>
            <p:nvPr/>
          </p:nvSpPr>
          <p:spPr>
            <a:xfrm>
              <a:off x="8600120" y="4510556"/>
              <a:ext cx="2010729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b="1" spc="500" dirty="0">
                  <a:latin typeface="Montserrat Thin" panose="00000300000000000000" pitchFamily="50" charset="0"/>
                </a:rPr>
                <a:t>SONALI</a:t>
              </a:r>
            </a:p>
          </p:txBody>
        </p:sp>
      </p:grpSp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EC98D108-7AFC-462C-BC14-C015EEB13518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02" r="2194"/>
          <a:stretch/>
        </p:blipFill>
        <p:spPr>
          <a:xfrm>
            <a:off x="1967911" y="2664917"/>
            <a:ext cx="2394539" cy="1937322"/>
          </a:xfrm>
        </p:spPr>
      </p:pic>
    </p:spTree>
    <p:extLst>
      <p:ext uri="{BB962C8B-B14F-4D97-AF65-F5344CB8AC3E}">
        <p14:creationId xmlns:p14="http://schemas.microsoft.com/office/powerpoint/2010/main" val="41428534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Group 68">
            <a:extLst>
              <a:ext uri="{FF2B5EF4-FFF2-40B4-BE49-F238E27FC236}">
                <a16:creationId xmlns:a16="http://schemas.microsoft.com/office/drawing/2014/main" id="{CBF95A25-FA4D-4269-95B3-6D7EBF56C517}"/>
              </a:ext>
            </a:extLst>
          </p:cNvPr>
          <p:cNvGrpSpPr/>
          <p:nvPr/>
        </p:nvGrpSpPr>
        <p:grpSpPr>
          <a:xfrm>
            <a:off x="5018676" y="983730"/>
            <a:ext cx="2154646" cy="1809881"/>
            <a:chOff x="8600120" y="4243856"/>
            <a:chExt cx="2154646" cy="1809881"/>
          </a:xfrm>
        </p:grpSpPr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8C916F86-4BD6-40A1-95B0-40D0EFC92A3C}"/>
                </a:ext>
              </a:extLst>
            </p:cNvPr>
            <p:cNvSpPr txBox="1"/>
            <p:nvPr/>
          </p:nvSpPr>
          <p:spPr>
            <a:xfrm>
              <a:off x="8600121" y="4712985"/>
              <a:ext cx="2154645" cy="13407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000" i="1" dirty="0">
                  <a:latin typeface="Montserrat "/>
                  <a:ea typeface="PT Sans" panose="020B0503020203020204" pitchFamily="34" charset="0"/>
                </a:rPr>
                <a:t>lorem ipsum is simply dummy text of the printing and typesetting industry. lorem the industry's standard dummy text ever</a:t>
              </a:r>
              <a:endParaRPr lang="en-US" sz="1000" i="1" spc="300" dirty="0">
                <a:latin typeface="Montserrat "/>
                <a:ea typeface="PT Sans" panose="020B0503020203020204" pitchFamily="34" charset="0"/>
              </a:endParaRP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612F9493-CA6B-439C-959E-D8970F8E368F}"/>
                </a:ext>
              </a:extLst>
            </p:cNvPr>
            <p:cNvSpPr txBox="1"/>
            <p:nvPr/>
          </p:nvSpPr>
          <p:spPr>
            <a:xfrm>
              <a:off x="8600120" y="4243856"/>
              <a:ext cx="20107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spc="500" dirty="0">
                  <a:latin typeface="Montserrat Thin" panose="00000300000000000000" pitchFamily="50" charset="0"/>
                </a:rPr>
                <a:t>CREATIVE</a:t>
              </a: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3C0D8004-77F0-4511-92F9-23F893D533A4}"/>
              </a:ext>
            </a:extLst>
          </p:cNvPr>
          <p:cNvGrpSpPr/>
          <p:nvPr/>
        </p:nvGrpSpPr>
        <p:grpSpPr>
          <a:xfrm>
            <a:off x="944698" y="4238559"/>
            <a:ext cx="2154646" cy="1809881"/>
            <a:chOff x="8600120" y="4243856"/>
            <a:chExt cx="2154646" cy="1809881"/>
          </a:xfrm>
        </p:grpSpPr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38C4F2C0-D91D-4F3B-8CF0-95E3049F21E7}"/>
                </a:ext>
              </a:extLst>
            </p:cNvPr>
            <p:cNvSpPr txBox="1"/>
            <p:nvPr/>
          </p:nvSpPr>
          <p:spPr>
            <a:xfrm>
              <a:off x="8600121" y="4712985"/>
              <a:ext cx="2154645" cy="13407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000" i="1" dirty="0">
                  <a:latin typeface="Montserrat "/>
                  <a:ea typeface="PT Sans" panose="020B0503020203020204" pitchFamily="34" charset="0"/>
                </a:rPr>
                <a:t>lorem ipsum is simply dummy text of the printing and typesetting industry. lorem the industry's standard dummy text ever</a:t>
              </a:r>
              <a:endParaRPr lang="en-US" sz="1000" i="1" spc="300" dirty="0">
                <a:latin typeface="Montserrat "/>
                <a:ea typeface="PT Sans" panose="020B0503020203020204" pitchFamily="34" charset="0"/>
              </a:endParaRP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BF97A3F2-D620-4073-9DEA-83C191635646}"/>
                </a:ext>
              </a:extLst>
            </p:cNvPr>
            <p:cNvSpPr txBox="1"/>
            <p:nvPr/>
          </p:nvSpPr>
          <p:spPr>
            <a:xfrm>
              <a:off x="8600120" y="4243856"/>
              <a:ext cx="20107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spc="500" dirty="0">
                  <a:latin typeface="Montserrat Thin" panose="00000300000000000000" pitchFamily="50" charset="0"/>
                </a:rPr>
                <a:t>CREATIVE</a:t>
              </a:r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28B1A36B-E249-4652-B61B-6D0823084508}"/>
              </a:ext>
            </a:extLst>
          </p:cNvPr>
          <p:cNvGrpSpPr/>
          <p:nvPr/>
        </p:nvGrpSpPr>
        <p:grpSpPr>
          <a:xfrm>
            <a:off x="9092655" y="4238559"/>
            <a:ext cx="2154646" cy="1809881"/>
            <a:chOff x="8600120" y="4243856"/>
            <a:chExt cx="2154646" cy="1809881"/>
          </a:xfrm>
        </p:grpSpPr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124E2B6E-2154-49D9-8092-B65F493B7086}"/>
                </a:ext>
              </a:extLst>
            </p:cNvPr>
            <p:cNvSpPr txBox="1"/>
            <p:nvPr/>
          </p:nvSpPr>
          <p:spPr>
            <a:xfrm>
              <a:off x="8600121" y="4712985"/>
              <a:ext cx="2154645" cy="13407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000" i="1" dirty="0">
                  <a:latin typeface="Montserrat "/>
                  <a:ea typeface="PT Sans" panose="020B0503020203020204" pitchFamily="34" charset="0"/>
                </a:rPr>
                <a:t>lorem ipsum is simply dummy text of the printing and typesetting industry. lorem the industry's standard dummy text ever</a:t>
              </a:r>
              <a:endParaRPr lang="en-US" sz="1000" i="1" spc="300" dirty="0">
                <a:latin typeface="Montserrat "/>
                <a:ea typeface="PT Sans" panose="020B0503020203020204" pitchFamily="34" charset="0"/>
              </a:endParaRP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02601578-1741-4C2E-B186-EC05DC22D577}"/>
                </a:ext>
              </a:extLst>
            </p:cNvPr>
            <p:cNvSpPr txBox="1"/>
            <p:nvPr/>
          </p:nvSpPr>
          <p:spPr>
            <a:xfrm>
              <a:off x="8600120" y="4243856"/>
              <a:ext cx="20107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spc="500" dirty="0">
                  <a:latin typeface="Montserrat Thin" panose="00000300000000000000" pitchFamily="50" charset="0"/>
                </a:rPr>
                <a:t>CREATIVE</a:t>
              </a:r>
            </a:p>
          </p:txBody>
        </p:sp>
      </p:grp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CC782688-DA90-4D4A-B003-F8437A35D8D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26" r="7538"/>
          <a:stretch/>
        </p:blipFill>
        <p:spPr>
          <a:xfrm>
            <a:off x="348343" y="348343"/>
            <a:ext cx="3347358" cy="3080657"/>
          </a:xfrm>
        </p:spPr>
      </p:pic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4051FA8F-E92B-4547-BC6C-3080D3280A11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22" t="8146" r="10122" b="12172"/>
          <a:stretch/>
        </p:blipFill>
        <p:spPr>
          <a:xfrm>
            <a:off x="4044044" y="3777343"/>
            <a:ext cx="4103911" cy="2732314"/>
          </a:xfrm>
        </p:spPr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8C1C26BB-35A2-45A9-9906-D00B821EFA3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67" r="16799"/>
          <a:stretch/>
        </p:blipFill>
        <p:spPr>
          <a:xfrm>
            <a:off x="8496299" y="348343"/>
            <a:ext cx="3347358" cy="3080657"/>
          </a:xfrm>
        </p:spPr>
      </p:pic>
    </p:spTree>
    <p:extLst>
      <p:ext uri="{BB962C8B-B14F-4D97-AF65-F5344CB8AC3E}">
        <p14:creationId xmlns:p14="http://schemas.microsoft.com/office/powerpoint/2010/main" val="37490784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9C60C0D2-9250-49F7-BC69-3348AC1C10A0}"/>
              </a:ext>
            </a:extLst>
          </p:cNvPr>
          <p:cNvGrpSpPr/>
          <p:nvPr/>
        </p:nvGrpSpPr>
        <p:grpSpPr>
          <a:xfrm>
            <a:off x="7469887" y="1660075"/>
            <a:ext cx="3834472" cy="3536256"/>
            <a:chOff x="6955537" y="1660872"/>
            <a:chExt cx="3834472" cy="3536256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3927995-F2AB-4F2A-87FF-293AF98FDFE7}"/>
                </a:ext>
              </a:extLst>
            </p:cNvPr>
            <p:cNvSpPr txBox="1"/>
            <p:nvPr/>
          </p:nvSpPr>
          <p:spPr>
            <a:xfrm>
              <a:off x="6955537" y="1660872"/>
              <a:ext cx="3834472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Thin" panose="00000300000000000000" pitchFamily="50" charset="0"/>
                </a:rPr>
                <a:t>STORY</a:t>
              </a:r>
            </a:p>
            <a:p>
              <a:r>
                <a:rPr lang="en-US" sz="4000" b="1" dirty="0">
                  <a:solidFill>
                    <a:schemeClr val="accent6"/>
                  </a:solidFill>
                  <a:latin typeface="Montserrat Bold"/>
                </a:rPr>
                <a:t>ABOUT WHO</a:t>
              </a:r>
            </a:p>
            <a:p>
              <a:r>
                <a:rPr lang="en-US" sz="4000" b="1" dirty="0">
                  <a:latin typeface="Montserrat Thin" panose="00000300000000000000" pitchFamily="50" charset="0"/>
                </a:rPr>
                <a:t>WE ARE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C08E87-8235-416E-8946-702B6DFE88A5}"/>
                </a:ext>
              </a:extLst>
            </p:cNvPr>
            <p:cNvSpPr txBox="1"/>
            <p:nvPr/>
          </p:nvSpPr>
          <p:spPr>
            <a:xfrm>
              <a:off x="6955537" y="4369337"/>
              <a:ext cx="3415130" cy="8277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000" i="1" dirty="0">
                  <a:latin typeface="Montserrat Light" panose="00000400000000000000" pitchFamily="50" charset="0"/>
                  <a:ea typeface="PT Sans" panose="020B0503020203020204" pitchFamily="34" charset="0"/>
                </a:rPr>
                <a:t>lorem ipsum is simply dummy text of the printing and typesetting industry. lorem the industry's standard dummy text ever</a:t>
              </a:r>
              <a:endParaRPr lang="en-US" sz="1000" i="1" spc="300" dirty="0">
                <a:latin typeface="Montserrat Light" panose="00000400000000000000" pitchFamily="50" charset="0"/>
                <a:ea typeface="PT Sans" panose="020B0503020203020204" pitchFamily="34" charset="0"/>
              </a:endParaRPr>
            </a:p>
          </p:txBody>
        </p:sp>
      </p:grp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53213098-130F-49A0-8849-674EDE35C1F6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18" r="13418"/>
          <a:stretch>
            <a:fillRect/>
          </a:stretch>
        </p:blipFill>
        <p:spPr/>
      </p:pic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41558806-688E-42A1-B4C9-2B75524D6DA9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75" r="1347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623609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D0D1CD2C-3FD3-468B-8E6A-E21503DCB06B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97" r="31397"/>
          <a:stretch>
            <a:fillRect/>
          </a:stretch>
        </p:blipFill>
        <p:spPr/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CE79F4AB-9F6E-4F38-A419-AA10FC84D0BB}"/>
              </a:ext>
            </a:extLst>
          </p:cNvPr>
          <p:cNvSpPr txBox="1"/>
          <p:nvPr/>
        </p:nvSpPr>
        <p:spPr>
          <a:xfrm>
            <a:off x="8098066" y="4601364"/>
            <a:ext cx="2340428" cy="1084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1000" i="1" dirty="0">
                <a:latin typeface="Montserrat Light" panose="00000400000000000000" pitchFamily="50" charset="0"/>
              </a:rPr>
              <a:t>lorem ipsum is simply dummy text of the printing and typesetting industry. lorem ipsum the industry's standard</a:t>
            </a:r>
            <a:endParaRPr lang="en-US" sz="1000" i="1" spc="300" dirty="0">
              <a:latin typeface="Montserrat Light" panose="00000400000000000000" pitchFamily="50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B17F5D7-0699-49B9-9940-D93B2A5E9FF9}"/>
              </a:ext>
            </a:extLst>
          </p:cNvPr>
          <p:cNvGrpSpPr/>
          <p:nvPr/>
        </p:nvGrpSpPr>
        <p:grpSpPr>
          <a:xfrm>
            <a:off x="5211534" y="3971135"/>
            <a:ext cx="2340428" cy="2340428"/>
            <a:chOff x="4906430" y="2258786"/>
            <a:chExt cx="2340428" cy="2340428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60EB57D-0A0A-47A9-83E4-4461341FE24B}"/>
                </a:ext>
              </a:extLst>
            </p:cNvPr>
            <p:cNvSpPr/>
            <p:nvPr/>
          </p:nvSpPr>
          <p:spPr>
            <a:xfrm>
              <a:off x="4906430" y="2258786"/>
              <a:ext cx="2340428" cy="2340428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7C142E24-2DBB-4C87-B931-83B317154304}"/>
                </a:ext>
              </a:extLst>
            </p:cNvPr>
            <p:cNvSpPr txBox="1"/>
            <p:nvPr/>
          </p:nvSpPr>
          <p:spPr>
            <a:xfrm>
              <a:off x="5169954" y="2690336"/>
              <a:ext cx="1813380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500" b="1" dirty="0">
                  <a:latin typeface="Montserrat Thin" panose="00000300000000000000" pitchFamily="50" charset="0"/>
                </a:rPr>
                <a:t>PIC</a:t>
              </a:r>
            </a:p>
            <a:p>
              <a:pPr algn="ctr"/>
              <a:r>
                <a:rPr lang="en-US" sz="4500" b="1" dirty="0">
                  <a:latin typeface="Montserrat Thin" panose="00000300000000000000" pitchFamily="50" charset="0"/>
                </a:rPr>
                <a:t>TURE</a:t>
              </a:r>
            </a:p>
          </p:txBody>
        </p:sp>
      </p:grpSp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B5011D27-69AE-4434-A884-4D9FA43A8108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3" r="605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594164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A0B713E8-4726-4176-9CEE-5E6F2A8675A9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02" t="29189" r="40991"/>
          <a:stretch/>
        </p:blipFill>
        <p:spPr>
          <a:xfrm>
            <a:off x="1466850" y="3810000"/>
            <a:ext cx="2495550" cy="2495550"/>
          </a:xfrm>
        </p:spPr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12CA2D08-567E-4D89-B84A-4B3290DC9F8A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20"/>
          <a:stretch/>
        </p:blipFill>
        <p:spPr>
          <a:xfrm>
            <a:off x="8229600" y="3810000"/>
            <a:ext cx="2495550" cy="2495550"/>
          </a:xfr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E42473E4-B167-4060-B821-E18545C0B17C}"/>
              </a:ext>
            </a:extLst>
          </p:cNvPr>
          <p:cNvSpPr/>
          <p:nvPr/>
        </p:nvSpPr>
        <p:spPr>
          <a:xfrm>
            <a:off x="4848225" y="3810000"/>
            <a:ext cx="2495550" cy="249555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E5644476-F613-4C35-B0EE-7D576FC68C9F}"/>
              </a:ext>
            </a:extLst>
          </p:cNvPr>
          <p:cNvSpPr/>
          <p:nvPr/>
        </p:nvSpPr>
        <p:spPr>
          <a:xfrm>
            <a:off x="1466850" y="3810000"/>
            <a:ext cx="2495550" cy="2495550"/>
          </a:xfrm>
          <a:prstGeom prst="rect">
            <a:avLst/>
          </a:prstGeom>
          <a:solidFill>
            <a:schemeClr val="tx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2C9A615-E557-49F3-B60B-3E25136822C2}"/>
              </a:ext>
            </a:extLst>
          </p:cNvPr>
          <p:cNvSpPr txBox="1"/>
          <p:nvPr/>
        </p:nvSpPr>
        <p:spPr>
          <a:xfrm>
            <a:off x="5182427" y="4387399"/>
            <a:ext cx="1827146" cy="1340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1000" i="1" dirty="0">
                <a:solidFill>
                  <a:schemeClr val="bg1"/>
                </a:solidFill>
                <a:latin typeface="Montserrat Light" panose="00000400000000000000" pitchFamily="50" charset="0"/>
              </a:rPr>
              <a:t>lorem ipsum is simply dummy text of the printing and typesetting industry. lorem ipsum the industry's standard</a:t>
            </a:r>
            <a:endParaRPr lang="en-US" sz="1000" i="1" spc="300" dirty="0">
              <a:solidFill>
                <a:schemeClr val="bg1"/>
              </a:solidFill>
              <a:latin typeface="Montserrat Light" panose="00000400000000000000" pitchFamily="50" charset="0"/>
            </a:endParaRPr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F83C111F-2228-4314-9089-F87CA516FC3A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54" b="2975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895301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Placeholder 42">
            <a:extLst>
              <a:ext uri="{FF2B5EF4-FFF2-40B4-BE49-F238E27FC236}">
                <a16:creationId xmlns:a16="http://schemas.microsoft.com/office/drawing/2014/main" id="{D38F53D5-95B0-4DA5-AB9B-0DC03B5871FA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18" t="43514" r="49509"/>
          <a:stretch/>
        </p:blipFill>
        <p:spPr>
          <a:xfrm>
            <a:off x="9144001" y="3429000"/>
            <a:ext cx="3047999" cy="3429000"/>
          </a:xfrm>
        </p:spPr>
      </p:pic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4321B69E-C4AB-4362-86CF-2B8214BDA781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" r="40240"/>
          <a:stretch/>
        </p:blipFill>
        <p:spPr>
          <a:xfrm>
            <a:off x="3048001" y="3429000"/>
            <a:ext cx="3047999" cy="3429000"/>
          </a:xfrm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id="{9E658F34-0D0E-450F-8E67-BE767783E449}"/>
              </a:ext>
            </a:extLst>
          </p:cNvPr>
          <p:cNvSpPr/>
          <p:nvPr/>
        </p:nvSpPr>
        <p:spPr>
          <a:xfrm>
            <a:off x="3047999" y="3429001"/>
            <a:ext cx="3048001" cy="3428999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296A3643-E7D1-4598-8B6D-F0A3221A65F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374"/>
          <a:stretch/>
        </p:blipFill>
        <p:spPr>
          <a:xfrm>
            <a:off x="0" y="0"/>
            <a:ext cx="3047999" cy="3429000"/>
          </a:xfrm>
        </p:spPr>
      </p:pic>
      <p:sp>
        <p:nvSpPr>
          <p:cNvPr id="49" name="Rectangle 48">
            <a:extLst>
              <a:ext uri="{FF2B5EF4-FFF2-40B4-BE49-F238E27FC236}">
                <a16:creationId xmlns:a16="http://schemas.microsoft.com/office/drawing/2014/main" id="{AD0937B8-B9E9-4661-8F23-050DDED6FC22}"/>
              </a:ext>
            </a:extLst>
          </p:cNvPr>
          <p:cNvSpPr/>
          <p:nvPr/>
        </p:nvSpPr>
        <p:spPr>
          <a:xfrm>
            <a:off x="9143999" y="3429001"/>
            <a:ext cx="3048001" cy="3428999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0787E272-3862-45C2-8618-B93C359AA1CC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32" r="2608"/>
          <a:stretch/>
        </p:blipFill>
        <p:spPr>
          <a:xfrm>
            <a:off x="6096001" y="0"/>
            <a:ext cx="3047999" cy="3429000"/>
          </a:xfr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0A245268-8C34-4F5E-A835-9C541DFC7F9F}"/>
              </a:ext>
            </a:extLst>
          </p:cNvPr>
          <p:cNvGrpSpPr/>
          <p:nvPr/>
        </p:nvGrpSpPr>
        <p:grpSpPr>
          <a:xfrm>
            <a:off x="610427" y="4348386"/>
            <a:ext cx="1827146" cy="1590227"/>
            <a:chOff x="1031341" y="4061839"/>
            <a:chExt cx="1827146" cy="1590227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15E1EFB-31DF-4A7F-AED8-B5CECBF10564}"/>
                </a:ext>
              </a:extLst>
            </p:cNvPr>
            <p:cNvSpPr txBox="1"/>
            <p:nvPr/>
          </p:nvSpPr>
          <p:spPr>
            <a:xfrm>
              <a:off x="1031341" y="4311314"/>
              <a:ext cx="1827146" cy="13407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000" i="1" dirty="0">
                  <a:latin typeface="Montserrat Light" panose="00000400000000000000" pitchFamily="50" charset="0"/>
                </a:rPr>
                <a:t>lorem ipsum is simply dummy text of the printing and typesetting industry. lorem ipsum the industry's standard</a:t>
              </a:r>
              <a:endParaRPr lang="en-US" sz="1000" i="1" spc="300" dirty="0">
                <a:latin typeface="Montserrat Light" panose="00000400000000000000" pitchFamily="50" charset="0"/>
              </a:endParaRPr>
            </a:p>
          </p:txBody>
        </p:sp>
        <p:sp>
          <p:nvSpPr>
            <p:cNvPr id="21" name="Isosceles Triangle 20">
              <a:extLst>
                <a:ext uri="{FF2B5EF4-FFF2-40B4-BE49-F238E27FC236}">
                  <a16:creationId xmlns:a16="http://schemas.microsoft.com/office/drawing/2014/main" id="{390F7430-C27C-4CF0-A49F-8B06D1F418D8}"/>
                </a:ext>
              </a:extLst>
            </p:cNvPr>
            <p:cNvSpPr/>
            <p:nvPr/>
          </p:nvSpPr>
          <p:spPr>
            <a:xfrm>
              <a:off x="1150155" y="4061839"/>
              <a:ext cx="209998" cy="181034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7CA1963F-1ABD-4DCC-9DA3-938D1E8FC902}"/>
              </a:ext>
            </a:extLst>
          </p:cNvPr>
          <p:cNvGrpSpPr/>
          <p:nvPr/>
        </p:nvGrpSpPr>
        <p:grpSpPr>
          <a:xfrm>
            <a:off x="6706426" y="4348386"/>
            <a:ext cx="1827146" cy="1590227"/>
            <a:chOff x="1031341" y="4061839"/>
            <a:chExt cx="1827146" cy="1590227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CCCC5FA2-3F3F-4182-B7A6-48064D57E4BD}"/>
                </a:ext>
              </a:extLst>
            </p:cNvPr>
            <p:cNvSpPr txBox="1"/>
            <p:nvPr/>
          </p:nvSpPr>
          <p:spPr>
            <a:xfrm>
              <a:off x="1031341" y="4311314"/>
              <a:ext cx="1827146" cy="13407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000" i="1" dirty="0">
                  <a:latin typeface="Montserrat Light" panose="00000400000000000000" pitchFamily="50" charset="0"/>
                </a:rPr>
                <a:t>lorem ipsum is simply dummy text of the printing and typesetting industry. lorem ipsum the industry's standard</a:t>
              </a:r>
              <a:endParaRPr lang="en-US" sz="1000" i="1" spc="300" dirty="0">
                <a:latin typeface="Montserrat Light" panose="00000400000000000000" pitchFamily="50" charset="0"/>
              </a:endParaRPr>
            </a:p>
          </p:txBody>
        </p:sp>
        <p:sp>
          <p:nvSpPr>
            <p:cNvPr id="25" name="Isosceles Triangle 24">
              <a:extLst>
                <a:ext uri="{FF2B5EF4-FFF2-40B4-BE49-F238E27FC236}">
                  <a16:creationId xmlns:a16="http://schemas.microsoft.com/office/drawing/2014/main" id="{C150784C-52D1-41FC-9FD0-6BC2D7F39319}"/>
                </a:ext>
              </a:extLst>
            </p:cNvPr>
            <p:cNvSpPr/>
            <p:nvPr/>
          </p:nvSpPr>
          <p:spPr>
            <a:xfrm>
              <a:off x="1150155" y="4061839"/>
              <a:ext cx="209998" cy="181034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F764B29-FDDB-451C-9047-0B95885BFE58}"/>
              </a:ext>
            </a:extLst>
          </p:cNvPr>
          <p:cNvGrpSpPr/>
          <p:nvPr/>
        </p:nvGrpSpPr>
        <p:grpSpPr>
          <a:xfrm>
            <a:off x="9754426" y="919387"/>
            <a:ext cx="1827146" cy="1590227"/>
            <a:chOff x="1031341" y="4061839"/>
            <a:chExt cx="1827146" cy="1590227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637F713-5417-4F35-B784-0AE8647CE4D3}"/>
                </a:ext>
              </a:extLst>
            </p:cNvPr>
            <p:cNvSpPr txBox="1"/>
            <p:nvPr/>
          </p:nvSpPr>
          <p:spPr>
            <a:xfrm>
              <a:off x="1031341" y="4311314"/>
              <a:ext cx="1827146" cy="13407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000" i="1" dirty="0">
                  <a:latin typeface="Montserrat Light" panose="00000400000000000000" pitchFamily="50" charset="0"/>
                </a:rPr>
                <a:t>lorem ipsum is simply dummy text of the printing and typesetting industry. lorem ipsum the industry's standard</a:t>
              </a:r>
              <a:endParaRPr lang="en-US" sz="1000" i="1" spc="300" dirty="0">
                <a:latin typeface="Montserrat Light" panose="00000400000000000000" pitchFamily="50" charset="0"/>
              </a:endParaRPr>
            </a:p>
          </p:txBody>
        </p:sp>
        <p:sp>
          <p:nvSpPr>
            <p:cNvPr id="28" name="Isosceles Triangle 27">
              <a:extLst>
                <a:ext uri="{FF2B5EF4-FFF2-40B4-BE49-F238E27FC236}">
                  <a16:creationId xmlns:a16="http://schemas.microsoft.com/office/drawing/2014/main" id="{EBB323F6-0BC5-4283-8804-B97B687D4061}"/>
                </a:ext>
              </a:extLst>
            </p:cNvPr>
            <p:cNvSpPr/>
            <p:nvPr/>
          </p:nvSpPr>
          <p:spPr>
            <a:xfrm>
              <a:off x="1150155" y="4061839"/>
              <a:ext cx="209998" cy="181034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2E549A8-748E-4B4D-8AA0-FD8578DF6094}"/>
              </a:ext>
            </a:extLst>
          </p:cNvPr>
          <p:cNvGrpSpPr/>
          <p:nvPr/>
        </p:nvGrpSpPr>
        <p:grpSpPr>
          <a:xfrm>
            <a:off x="3658427" y="919387"/>
            <a:ext cx="1827146" cy="1590227"/>
            <a:chOff x="1031341" y="4061839"/>
            <a:chExt cx="1827146" cy="1590227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918E849-4F26-419A-86BD-F693BFFE6534}"/>
                </a:ext>
              </a:extLst>
            </p:cNvPr>
            <p:cNvSpPr txBox="1"/>
            <p:nvPr/>
          </p:nvSpPr>
          <p:spPr>
            <a:xfrm>
              <a:off x="1031341" y="4311314"/>
              <a:ext cx="1827146" cy="13407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000" i="1" dirty="0">
                  <a:latin typeface="Montserrat Light" panose="00000400000000000000" pitchFamily="50" charset="0"/>
                </a:rPr>
                <a:t>lorem ipsum is simply dummy text of the printing and typesetting industry. lorem ipsum the industry's standard</a:t>
              </a:r>
              <a:endParaRPr lang="en-US" sz="1000" i="1" spc="300" dirty="0">
                <a:latin typeface="Montserrat Light" panose="00000400000000000000" pitchFamily="50" charset="0"/>
              </a:endParaRPr>
            </a:p>
          </p:txBody>
        </p:sp>
        <p:sp>
          <p:nvSpPr>
            <p:cNvPr id="32" name="Isosceles Triangle 31">
              <a:extLst>
                <a:ext uri="{FF2B5EF4-FFF2-40B4-BE49-F238E27FC236}">
                  <a16:creationId xmlns:a16="http://schemas.microsoft.com/office/drawing/2014/main" id="{F535F33C-C632-4A6F-B7D1-AFDC173BBBFB}"/>
                </a:ext>
              </a:extLst>
            </p:cNvPr>
            <p:cNvSpPr/>
            <p:nvPr/>
          </p:nvSpPr>
          <p:spPr>
            <a:xfrm>
              <a:off x="1150155" y="4061839"/>
              <a:ext cx="209998" cy="181034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9482267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1EC24767-BB95-441F-A3FD-C8DB116ABD7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22" b="7822"/>
          <a:stretch>
            <a:fillRect/>
          </a:stretch>
        </p:blipFill>
        <p:spPr/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A0DCACF-D5D7-441C-B105-F44748B3D485}"/>
              </a:ext>
            </a:extLst>
          </p:cNvPr>
          <p:cNvSpPr/>
          <p:nvPr/>
        </p:nvSpPr>
        <p:spPr>
          <a:xfrm>
            <a:off x="-1" y="1257300"/>
            <a:ext cx="12191999" cy="4343400"/>
          </a:xfrm>
          <a:prstGeom prst="rect">
            <a:avLst/>
          </a:prstGeom>
          <a:gradFill flip="none" rotWithShape="1">
            <a:gsLst>
              <a:gs pos="0">
                <a:schemeClr val="accent5">
                  <a:alpha val="81000"/>
                </a:schemeClr>
              </a:gs>
              <a:gs pos="100000">
                <a:schemeClr val="accent6">
                  <a:alpha val="87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D46A8631-3654-4124-8CAE-F4DF9FB137B0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3029" y="2143760"/>
            <a:ext cx="4005942" cy="257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6493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91C4A2E7-7259-4AA1-9D3F-4A8F012585B1}"/>
              </a:ext>
            </a:extLst>
          </p:cNvPr>
          <p:cNvSpPr/>
          <p:nvPr/>
        </p:nvSpPr>
        <p:spPr>
          <a:xfrm>
            <a:off x="348343" y="348343"/>
            <a:ext cx="11495314" cy="6159725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B4F70B38-8E51-4C7C-A90D-CFC7EF672F3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07" b="9807"/>
          <a:stretch>
            <a:fillRect/>
          </a:stretch>
        </p:blipFill>
        <p:spPr>
          <a:xfrm>
            <a:off x="348343" y="349931"/>
            <a:ext cx="11495314" cy="6159726"/>
          </a:xfr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58286C4D-96CC-415B-AE40-1662501802C4}"/>
              </a:ext>
            </a:extLst>
          </p:cNvPr>
          <p:cNvGrpSpPr/>
          <p:nvPr/>
        </p:nvGrpSpPr>
        <p:grpSpPr>
          <a:xfrm>
            <a:off x="890549" y="1333500"/>
            <a:ext cx="1265485" cy="4191000"/>
            <a:chOff x="8155295" y="1333500"/>
            <a:chExt cx="1265485" cy="4191000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F8DBD8B-58B9-4CDF-AC6D-0232A7EEC052}"/>
                </a:ext>
              </a:extLst>
            </p:cNvPr>
            <p:cNvSpPr txBox="1"/>
            <p:nvPr/>
          </p:nvSpPr>
          <p:spPr>
            <a:xfrm rot="16200000">
              <a:off x="7673017" y="3313583"/>
              <a:ext cx="326469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spc="300" dirty="0">
                  <a:solidFill>
                    <a:schemeClr val="bg1"/>
                  </a:solidFill>
                  <a:latin typeface="Montserrat "/>
                </a:rPr>
                <a:t>CREATIVE PRESENTATION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CEE856D-2BE8-4617-B7AA-034357C6CF4E}"/>
                </a:ext>
              </a:extLst>
            </p:cNvPr>
            <p:cNvSpPr txBox="1"/>
            <p:nvPr/>
          </p:nvSpPr>
          <p:spPr>
            <a:xfrm rot="16200000">
              <a:off x="6606099" y="2882696"/>
              <a:ext cx="4191000" cy="1092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500" b="1" dirty="0">
                  <a:solidFill>
                    <a:schemeClr val="bg1"/>
                  </a:solidFill>
                  <a:latin typeface="Montserrat Thin" panose="00000300000000000000" pitchFamily="50" charset="0"/>
                </a:rPr>
                <a:t>THE END</a:t>
              </a: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B40BE2A2-63F4-4873-A03F-F1A6C173BC16}"/>
              </a:ext>
            </a:extLst>
          </p:cNvPr>
          <p:cNvSpPr txBox="1"/>
          <p:nvPr/>
        </p:nvSpPr>
        <p:spPr>
          <a:xfrm rot="16200000">
            <a:off x="8891120" y="3014310"/>
            <a:ext cx="3579152" cy="827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1000" i="1" dirty="0">
                <a:solidFill>
                  <a:schemeClr val="bg1"/>
                </a:solidFill>
                <a:latin typeface="Montserrat Light" panose="00000400000000000000" pitchFamily="50" charset="0"/>
                <a:ea typeface="PT Sans" panose="020B0503020203020204" pitchFamily="34" charset="0"/>
              </a:rPr>
              <a:t>lorem ipsum is simply dummy text of the printing and typesetting industry. lorem the industry's standard dummy text ever</a:t>
            </a:r>
            <a:endParaRPr lang="en-US" sz="1000" i="1" spc="300" dirty="0">
              <a:solidFill>
                <a:schemeClr val="bg1"/>
              </a:solidFill>
              <a:latin typeface="Montserrat Light" panose="00000400000000000000" pitchFamily="50" charset="0"/>
              <a:ea typeface="PT Sans" panose="020B050302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33005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E1D15C9-594F-483C-9F0C-9EF6F25DC3CD}"/>
              </a:ext>
            </a:extLst>
          </p:cNvPr>
          <p:cNvSpPr/>
          <p:nvPr/>
        </p:nvSpPr>
        <p:spPr>
          <a:xfrm>
            <a:off x="0" y="0"/>
            <a:ext cx="3771900" cy="3503612"/>
          </a:xfrm>
          <a:prstGeom prst="rect">
            <a:avLst/>
          </a:prstGeom>
          <a:solidFill>
            <a:schemeClr val="accent6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FD63AA4-7CD6-419C-AF9C-747ECAEBA5AE}"/>
              </a:ext>
            </a:extLst>
          </p:cNvPr>
          <p:cNvGrpSpPr/>
          <p:nvPr/>
        </p:nvGrpSpPr>
        <p:grpSpPr>
          <a:xfrm>
            <a:off x="1555205" y="1119063"/>
            <a:ext cx="5105400" cy="1265485"/>
            <a:chOff x="4000500" y="2613392"/>
            <a:chExt cx="5105400" cy="1265485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F34331C-3FAB-4BD3-B6B2-C4F3304CDE48}"/>
                </a:ext>
              </a:extLst>
            </p:cNvPr>
            <p:cNvSpPr txBox="1"/>
            <p:nvPr/>
          </p:nvSpPr>
          <p:spPr>
            <a:xfrm>
              <a:off x="4107906" y="3648045"/>
              <a:ext cx="326469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b="1" spc="300" dirty="0">
                  <a:latin typeface="Montserrat "/>
                </a:rPr>
                <a:t>CREATIVE PRESENTATION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A9AEB17-FE33-4A6B-A804-2A26ECA0CBDF}"/>
                </a:ext>
              </a:extLst>
            </p:cNvPr>
            <p:cNvSpPr txBox="1"/>
            <p:nvPr/>
          </p:nvSpPr>
          <p:spPr>
            <a:xfrm>
              <a:off x="4000500" y="2613392"/>
              <a:ext cx="5105400" cy="1092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500" b="1" dirty="0">
                  <a:latin typeface="Montserrat Thin" panose="00000300000000000000" pitchFamily="50" charset="0"/>
                </a:rPr>
                <a:t>WELCOME</a:t>
              </a: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275D0221-7C66-46C5-8B7C-A23A4A47B9E9}"/>
              </a:ext>
            </a:extLst>
          </p:cNvPr>
          <p:cNvSpPr txBox="1"/>
          <p:nvPr/>
        </p:nvSpPr>
        <p:spPr>
          <a:xfrm>
            <a:off x="8356055" y="3503612"/>
            <a:ext cx="2330995" cy="1084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1000" i="1" dirty="0">
                <a:latin typeface="Montserrat Light" panose="00000400000000000000" pitchFamily="50" charset="0"/>
              </a:rPr>
              <a:t>lorem ipsum is simply dummy text of the printing and typesetting industry. lorem ipsum the industry's standard</a:t>
            </a:r>
            <a:endParaRPr lang="en-US" sz="1000" i="1" spc="300" dirty="0">
              <a:latin typeface="Montserrat Light" panose="00000400000000000000" pitchFamily="50" charset="0"/>
            </a:endParaRP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B9761634-0390-4CED-86E7-B494844678CB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8" r="1251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062340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37F7CFBD-1AEB-4ED6-BD7B-A4054748220D}"/>
              </a:ext>
            </a:extLst>
          </p:cNvPr>
          <p:cNvSpPr/>
          <p:nvPr/>
        </p:nvSpPr>
        <p:spPr>
          <a:xfrm>
            <a:off x="0" y="0"/>
            <a:ext cx="12192000" cy="6856412"/>
          </a:xfrm>
          <a:prstGeom prst="rect">
            <a:avLst/>
          </a:prstGeom>
          <a:solidFill>
            <a:schemeClr val="accent5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DED1583-F995-4585-914F-2E48509E48E0}"/>
              </a:ext>
            </a:extLst>
          </p:cNvPr>
          <p:cNvSpPr txBox="1"/>
          <p:nvPr/>
        </p:nvSpPr>
        <p:spPr>
          <a:xfrm>
            <a:off x="5260019" y="1225836"/>
            <a:ext cx="167195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spc="500" dirty="0">
                <a:latin typeface="Montserrat Thin" panose="00000300000000000000" pitchFamily="50" charset="0"/>
              </a:rPr>
              <a:t>-LOREM-</a:t>
            </a:r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C4FB948A-DBED-4F53-AFA1-9E139E610CCA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77" b="33077"/>
          <a:stretch/>
        </p:blipFill>
        <p:spPr>
          <a:xfrm>
            <a:off x="1609726" y="1879600"/>
            <a:ext cx="8972550" cy="3097208"/>
          </a:xfr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83E4DFF-7656-4394-B685-00939E0CC022}"/>
              </a:ext>
            </a:extLst>
          </p:cNvPr>
          <p:cNvSpPr txBox="1"/>
          <p:nvPr/>
        </p:nvSpPr>
        <p:spPr>
          <a:xfrm rot="16200000">
            <a:off x="32392" y="3052967"/>
            <a:ext cx="383177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800" b="1" spc="600" dirty="0">
                <a:latin typeface="Montserrat Thin" panose="00000300000000000000" pitchFamily="50" charset="0"/>
              </a:rPr>
              <a:t>WELCOME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68BCFFC-775B-4A6C-9587-E534A207BE1D}"/>
              </a:ext>
            </a:extLst>
          </p:cNvPr>
          <p:cNvSpPr txBox="1"/>
          <p:nvPr/>
        </p:nvSpPr>
        <p:spPr>
          <a:xfrm>
            <a:off x="4290785" y="5591721"/>
            <a:ext cx="3610429" cy="57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000" i="1" dirty="0">
                <a:latin typeface="Montserrat Light" panose="00000400000000000000" pitchFamily="50" charset="0"/>
                <a:ea typeface="PT Sans" panose="020B0503020203020204" pitchFamily="34" charset="0"/>
              </a:rPr>
              <a:t>lorem ipsum is simply dummy text of the printing standard dummy text ever</a:t>
            </a:r>
            <a:endParaRPr lang="en-US" sz="1000" i="1" spc="300" dirty="0">
              <a:latin typeface="Montserrat Light" panose="00000400000000000000" pitchFamily="50" charset="0"/>
              <a:ea typeface="PT Sans" panose="020B0503020203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71084F3-7DB0-48EA-A5EA-5F0066FD410A}"/>
              </a:ext>
            </a:extLst>
          </p:cNvPr>
          <p:cNvSpPr txBox="1"/>
          <p:nvPr/>
        </p:nvSpPr>
        <p:spPr>
          <a:xfrm>
            <a:off x="5357811" y="5307407"/>
            <a:ext cx="147637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latin typeface="Montserrat "/>
              </a:rPr>
              <a:t>John Deo</a:t>
            </a:r>
          </a:p>
        </p:txBody>
      </p:sp>
    </p:spTree>
    <p:extLst>
      <p:ext uri="{BB962C8B-B14F-4D97-AF65-F5344CB8AC3E}">
        <p14:creationId xmlns:p14="http://schemas.microsoft.com/office/powerpoint/2010/main" val="36210227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D00D2DAE-F0B3-4E72-AA54-A75201679246}"/>
              </a:ext>
            </a:extLst>
          </p:cNvPr>
          <p:cNvGrpSpPr/>
          <p:nvPr/>
        </p:nvGrpSpPr>
        <p:grpSpPr>
          <a:xfrm>
            <a:off x="9544052" y="2101304"/>
            <a:ext cx="1828798" cy="2655391"/>
            <a:chOff x="6948070" y="2714625"/>
            <a:chExt cx="1828798" cy="2655391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AD277A7C-B16B-4913-A4E2-0E60B7D3F3BC}"/>
                </a:ext>
              </a:extLst>
            </p:cNvPr>
            <p:cNvSpPr txBox="1"/>
            <p:nvPr/>
          </p:nvSpPr>
          <p:spPr>
            <a:xfrm>
              <a:off x="6948071" y="3772784"/>
              <a:ext cx="1828797" cy="15972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000" i="1" dirty="0">
                  <a:latin typeface="Montserrat Light" panose="00000400000000000000" pitchFamily="50" charset="0"/>
                  <a:ea typeface="PT Sans" panose="020B0503020203020204" pitchFamily="34" charset="0"/>
                </a:rPr>
                <a:t>lorem ipsum is simply dummy text of the printing and typesetting industry. lorem the industry's standard dummy text ever</a:t>
              </a:r>
              <a:endParaRPr lang="en-US" sz="1000" i="1" spc="300" dirty="0">
                <a:latin typeface="Montserrat Light" panose="00000400000000000000" pitchFamily="50" charset="0"/>
                <a:ea typeface="PT Sans" panose="020B0503020203020204" pitchFamily="34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7A17AE1-9E39-4003-8FBA-F8559B030E81}"/>
                </a:ext>
              </a:extLst>
            </p:cNvPr>
            <p:cNvSpPr txBox="1"/>
            <p:nvPr/>
          </p:nvSpPr>
          <p:spPr>
            <a:xfrm>
              <a:off x="6948070" y="2714625"/>
              <a:ext cx="14763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latin typeface="Montserrat "/>
                </a:rPr>
                <a:t>John Deo</a:t>
              </a:r>
            </a:p>
          </p:txBody>
        </p:sp>
      </p:grp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EC387791-7D3D-440F-A2E6-A7AA55D92A7A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9" b="18367"/>
          <a:stretch/>
        </p:blipFill>
        <p:spPr>
          <a:xfrm>
            <a:off x="3295649" y="-1592"/>
            <a:ext cx="5600703" cy="6859592"/>
          </a:xfr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D86DABA-7736-4DD3-8EF5-968FBA2C832D}"/>
              </a:ext>
            </a:extLst>
          </p:cNvPr>
          <p:cNvSpPr/>
          <p:nvPr/>
        </p:nvSpPr>
        <p:spPr>
          <a:xfrm>
            <a:off x="-1" y="-1592"/>
            <a:ext cx="3295649" cy="6859592"/>
          </a:xfrm>
          <a:prstGeom prst="rect">
            <a:avLst/>
          </a:prstGeom>
          <a:solidFill>
            <a:schemeClr val="accent4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8EC005A-F56B-47A1-BB1A-1113241D259F}"/>
              </a:ext>
            </a:extLst>
          </p:cNvPr>
          <p:cNvSpPr txBox="1"/>
          <p:nvPr/>
        </p:nvSpPr>
        <p:spPr>
          <a:xfrm rot="16200000">
            <a:off x="-405759" y="3089650"/>
            <a:ext cx="383177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800" b="1" spc="600" dirty="0">
                <a:latin typeface="Montserrat Thin" panose="00000300000000000000" pitchFamily="50" charset="0"/>
              </a:rPr>
              <a:t>WELCOME</a:t>
            </a:r>
          </a:p>
        </p:txBody>
      </p:sp>
    </p:spTree>
    <p:extLst>
      <p:ext uri="{BB962C8B-B14F-4D97-AF65-F5344CB8AC3E}">
        <p14:creationId xmlns:p14="http://schemas.microsoft.com/office/powerpoint/2010/main" val="17464471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FF2931FB-1EDB-4CFB-A05D-03836222E56A}"/>
              </a:ext>
            </a:extLst>
          </p:cNvPr>
          <p:cNvGrpSpPr/>
          <p:nvPr/>
        </p:nvGrpSpPr>
        <p:grpSpPr>
          <a:xfrm rot="5400000">
            <a:off x="5734360" y="2434773"/>
            <a:ext cx="1265485" cy="4191000"/>
            <a:chOff x="8155295" y="1333500"/>
            <a:chExt cx="1265485" cy="4191000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BEDD3AA-C956-4862-8F21-6F2DE720C06F}"/>
                </a:ext>
              </a:extLst>
            </p:cNvPr>
            <p:cNvSpPr txBox="1"/>
            <p:nvPr/>
          </p:nvSpPr>
          <p:spPr>
            <a:xfrm rot="16200000">
              <a:off x="7673017" y="3313583"/>
              <a:ext cx="326469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spc="300" dirty="0">
                  <a:latin typeface="Montserrat "/>
                </a:rPr>
                <a:t>CREATIVE PRESENTATION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78E0A0A-9944-4B87-A35A-9A0612E6FEB5}"/>
                </a:ext>
              </a:extLst>
            </p:cNvPr>
            <p:cNvSpPr txBox="1"/>
            <p:nvPr/>
          </p:nvSpPr>
          <p:spPr>
            <a:xfrm rot="16200000">
              <a:off x="6606099" y="2882696"/>
              <a:ext cx="4191000" cy="1092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500" b="1" dirty="0">
                  <a:latin typeface="Montserrat Thin" panose="00000300000000000000" pitchFamily="50" charset="0"/>
                </a:rPr>
                <a:t>MINIMAL</a:t>
              </a: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BD58A65-8572-44A6-AB1D-634E60B9FFB6}"/>
              </a:ext>
            </a:extLst>
          </p:cNvPr>
          <p:cNvSpPr txBox="1"/>
          <p:nvPr/>
        </p:nvSpPr>
        <p:spPr>
          <a:xfrm>
            <a:off x="3553194" y="5419009"/>
            <a:ext cx="5627818" cy="57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000" i="1" dirty="0">
                <a:latin typeface="Montserrat Light" panose="00000400000000000000" pitchFamily="50" charset="0"/>
                <a:ea typeface="PT Sans" panose="020B0503020203020204" pitchFamily="34" charset="0"/>
              </a:rPr>
              <a:t>lorem ipsum is simply dummy text of the printing and typesetting industry. lorem the industry's standard dummy text ever</a:t>
            </a:r>
            <a:endParaRPr lang="en-US" sz="1000" i="1" spc="300" dirty="0">
              <a:latin typeface="Montserrat Light" panose="00000400000000000000" pitchFamily="50" charset="0"/>
              <a:ea typeface="PT Sans" panose="020B0503020203020204" pitchFamily="34" charset="0"/>
            </a:endParaRPr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95C5F578-CDE9-4EFF-B7EB-25E6DCB8D10C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332"/>
          <a:stretch/>
        </p:blipFill>
        <p:spPr>
          <a:xfrm>
            <a:off x="0" y="0"/>
            <a:ext cx="12192000" cy="3429000"/>
          </a:xfrm>
        </p:spPr>
      </p:pic>
    </p:spTree>
    <p:extLst>
      <p:ext uri="{BB962C8B-B14F-4D97-AF65-F5344CB8AC3E}">
        <p14:creationId xmlns:p14="http://schemas.microsoft.com/office/powerpoint/2010/main" val="18295804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561946ED-01EA-493A-9E99-60B7851F243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52" t="16183" r="10552" b="16183"/>
          <a:stretch/>
        </p:blipFill>
        <p:spPr>
          <a:xfrm>
            <a:off x="348343" y="349931"/>
            <a:ext cx="11495314" cy="6159726"/>
          </a:xfr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1C13521A-6DD3-417A-B274-107DDB8BCC4B}"/>
              </a:ext>
            </a:extLst>
          </p:cNvPr>
          <p:cNvGrpSpPr/>
          <p:nvPr/>
        </p:nvGrpSpPr>
        <p:grpSpPr>
          <a:xfrm>
            <a:off x="2048191" y="1839958"/>
            <a:ext cx="8095617" cy="3178084"/>
            <a:chOff x="1981200" y="1672046"/>
            <a:chExt cx="8095617" cy="3178084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C6E6B786-A6CC-4F8A-A707-723B167E7EC4}"/>
                </a:ext>
              </a:extLst>
            </p:cNvPr>
            <p:cNvSpPr/>
            <p:nvPr/>
          </p:nvSpPr>
          <p:spPr>
            <a:xfrm>
              <a:off x="1981200" y="2842260"/>
              <a:ext cx="4114800" cy="2007870"/>
            </a:xfrm>
            <a:prstGeom prst="rect">
              <a:avLst/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B3658EC8-390F-474E-9B8B-5864549DC6A1}"/>
                </a:ext>
              </a:extLst>
            </p:cNvPr>
            <p:cNvGrpSpPr/>
            <p:nvPr/>
          </p:nvGrpSpPr>
          <p:grpSpPr>
            <a:xfrm>
              <a:off x="2868386" y="1672046"/>
              <a:ext cx="2340428" cy="2340428"/>
              <a:chOff x="4229100" y="1028700"/>
              <a:chExt cx="2340428" cy="2340428"/>
            </a:xfrm>
          </p:grpSpPr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AE8A00F5-F6AF-4C30-920F-7D3062C0D139}"/>
                  </a:ext>
                </a:extLst>
              </p:cNvPr>
              <p:cNvSpPr/>
              <p:nvPr/>
            </p:nvSpPr>
            <p:spPr>
              <a:xfrm>
                <a:off x="4229100" y="1028700"/>
                <a:ext cx="2340428" cy="2340428"/>
              </a:xfrm>
              <a:prstGeom prst="rect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67E4C3D4-931E-430F-BD81-66B8B822648F}"/>
                  </a:ext>
                </a:extLst>
              </p:cNvPr>
              <p:cNvSpPr txBox="1"/>
              <p:nvPr/>
            </p:nvSpPr>
            <p:spPr>
              <a:xfrm>
                <a:off x="4492624" y="1460250"/>
                <a:ext cx="1813380" cy="1477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4500" b="1" dirty="0">
                    <a:solidFill>
                      <a:schemeClr val="bg1"/>
                    </a:solidFill>
                    <a:latin typeface="Montserrat Thin" panose="00000300000000000000" pitchFamily="50" charset="0"/>
                  </a:rPr>
                  <a:t>ABO</a:t>
                </a:r>
              </a:p>
              <a:p>
                <a:pPr algn="ctr"/>
                <a:r>
                  <a:rPr lang="en-US" sz="4500" b="1" dirty="0">
                    <a:solidFill>
                      <a:schemeClr val="bg1"/>
                    </a:solidFill>
                    <a:latin typeface="Montserrat Thin" panose="00000300000000000000" pitchFamily="50" charset="0"/>
                  </a:rPr>
                  <a:t>UT</a:t>
                </a:r>
              </a:p>
            </p:txBody>
          </p:sp>
        </p:grp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4FF8FEE-1CBC-4E78-94B6-9F2EE400756D}"/>
                </a:ext>
              </a:extLst>
            </p:cNvPr>
            <p:cNvSpPr txBox="1"/>
            <p:nvPr/>
          </p:nvSpPr>
          <p:spPr>
            <a:xfrm>
              <a:off x="6887936" y="3432300"/>
              <a:ext cx="3188881" cy="8277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000" i="1" dirty="0">
                  <a:solidFill>
                    <a:schemeClr val="bg1"/>
                  </a:solidFill>
                  <a:latin typeface="Montserrat Light" panose="00000400000000000000" pitchFamily="50" charset="0"/>
                </a:rPr>
                <a:t>lorem ipsum is simply dummy text of the printing and typesetting industry. lorem ipsum the industry's standard</a:t>
              </a:r>
              <a:endParaRPr lang="en-US" sz="1000" i="1" spc="300" dirty="0">
                <a:solidFill>
                  <a:schemeClr val="bg1"/>
                </a:solidFill>
                <a:latin typeface="Montserrat Light" panose="00000400000000000000" pitchFamily="5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996850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367694C-3BD3-4031-9759-37DDC456F12E}"/>
              </a:ext>
            </a:extLst>
          </p:cNvPr>
          <p:cNvSpPr/>
          <p:nvPr/>
        </p:nvSpPr>
        <p:spPr>
          <a:xfrm>
            <a:off x="1981200" y="0"/>
            <a:ext cx="4114800" cy="2842260"/>
          </a:xfrm>
          <a:prstGeom prst="rect">
            <a:avLst/>
          </a:prstGeom>
          <a:solidFill>
            <a:schemeClr val="accent6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88BF221-BB06-426D-A40C-DBEC227B6E69}"/>
              </a:ext>
            </a:extLst>
          </p:cNvPr>
          <p:cNvGrpSpPr/>
          <p:nvPr/>
        </p:nvGrpSpPr>
        <p:grpSpPr>
          <a:xfrm>
            <a:off x="2868386" y="1641022"/>
            <a:ext cx="2340428" cy="2340428"/>
            <a:chOff x="4229100" y="1028700"/>
            <a:chExt cx="2340428" cy="2340428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64745DCD-191A-4923-9FA9-4EB8B0331890}"/>
                </a:ext>
              </a:extLst>
            </p:cNvPr>
            <p:cNvSpPr/>
            <p:nvPr/>
          </p:nvSpPr>
          <p:spPr>
            <a:xfrm>
              <a:off x="4229100" y="1028700"/>
              <a:ext cx="2340428" cy="2340428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4E198EE-0E30-4A3B-86CC-29A88656BBC0}"/>
                </a:ext>
              </a:extLst>
            </p:cNvPr>
            <p:cNvSpPr txBox="1"/>
            <p:nvPr/>
          </p:nvSpPr>
          <p:spPr>
            <a:xfrm>
              <a:off x="4492624" y="1460250"/>
              <a:ext cx="1813380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500" b="1" dirty="0">
                  <a:latin typeface="Montserrat Thin" panose="00000300000000000000" pitchFamily="50" charset="0"/>
                </a:rPr>
                <a:t>ABO</a:t>
              </a:r>
            </a:p>
            <a:p>
              <a:pPr algn="ctr"/>
              <a:r>
                <a:rPr lang="en-US" sz="4500" b="1" dirty="0">
                  <a:latin typeface="Montserrat Thin" panose="00000300000000000000" pitchFamily="50" charset="0"/>
                </a:rPr>
                <a:t>UT</a:t>
              </a:r>
            </a:p>
          </p:txBody>
        </p:sp>
      </p:grpSp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30C1C958-FD73-4CC5-BCEC-25AEFC7D22AD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39" t="23096" r="19585" b="9222"/>
          <a:stretch/>
        </p:blipFill>
        <p:spPr>
          <a:xfrm>
            <a:off x="6572250" y="3318509"/>
            <a:ext cx="3638550" cy="3539492"/>
          </a:xfrm>
        </p:spPr>
      </p:pic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4EEF5F27-7267-44FD-AC0C-AC2A1AC4009C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67" b="23967"/>
          <a:stretch>
            <a:fillRect/>
          </a:stretch>
        </p:blipFill>
        <p:spPr/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934C5A80-A179-453B-90DB-86CEEB53B1B8}"/>
              </a:ext>
            </a:extLst>
          </p:cNvPr>
          <p:cNvSpPr txBox="1"/>
          <p:nvPr/>
        </p:nvSpPr>
        <p:spPr>
          <a:xfrm>
            <a:off x="2868386" y="4927820"/>
            <a:ext cx="3018064" cy="827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1000" i="1" dirty="0">
                <a:latin typeface="Montserrat Light" panose="00000400000000000000" pitchFamily="50" charset="0"/>
              </a:rPr>
              <a:t>lorem ipsum is simply dummy text of the printing and typesetting industry. lorem ipsum the industry's standard</a:t>
            </a:r>
            <a:endParaRPr lang="en-US" sz="1000" i="1" spc="300" dirty="0">
              <a:latin typeface="Montserrat Light" panose="000004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01145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FCCE0B07-FC91-447F-8EE1-B543D58DA71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9" b="2589"/>
          <a:stretch>
            <a:fillRect/>
          </a:stretch>
        </p:blipFill>
        <p:spPr/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184D8B04-7D34-4F97-BC2F-EA489B317E08}"/>
              </a:ext>
            </a:extLst>
          </p:cNvPr>
          <p:cNvSpPr/>
          <p:nvPr/>
        </p:nvSpPr>
        <p:spPr>
          <a:xfrm>
            <a:off x="5005051" y="2405857"/>
            <a:ext cx="2181898" cy="2047874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B60F6F0-2448-46A3-9EF7-94CC6B66E698}"/>
              </a:ext>
            </a:extLst>
          </p:cNvPr>
          <p:cNvSpPr txBox="1"/>
          <p:nvPr/>
        </p:nvSpPr>
        <p:spPr>
          <a:xfrm>
            <a:off x="5271415" y="2845018"/>
            <a:ext cx="164917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spc="600" dirty="0">
                <a:solidFill>
                  <a:schemeClr val="bg1"/>
                </a:solidFill>
                <a:latin typeface="Montserrat Thin" panose="00000300000000000000" pitchFamily="50" charset="0"/>
              </a:rPr>
              <a:t>SER</a:t>
            </a:r>
          </a:p>
          <a:p>
            <a:pPr algn="ctr"/>
            <a:r>
              <a:rPr lang="en-US" sz="3500" b="1" spc="600" dirty="0">
                <a:solidFill>
                  <a:schemeClr val="bg1"/>
                </a:solidFill>
                <a:latin typeface="Montserrat Thin" panose="00000300000000000000" pitchFamily="50" charset="0"/>
              </a:rPr>
              <a:t>VICE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090908C-A496-46A6-84AE-9C324B76EF97}"/>
              </a:ext>
            </a:extLst>
          </p:cNvPr>
          <p:cNvSpPr txBox="1"/>
          <p:nvPr/>
        </p:nvSpPr>
        <p:spPr>
          <a:xfrm>
            <a:off x="7826748" y="4453731"/>
            <a:ext cx="2925959" cy="827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1000" i="1" dirty="0">
                <a:solidFill>
                  <a:schemeClr val="bg1"/>
                </a:solidFill>
                <a:latin typeface="Montserrat Light" panose="00000400000000000000" pitchFamily="50" charset="0"/>
              </a:rPr>
              <a:t>lorem ipsum is simply dummy text of the printing and typesetting industry. lorem ipsum the industry's standard</a:t>
            </a:r>
            <a:endParaRPr lang="en-US" sz="1000" i="1" spc="300" dirty="0">
              <a:solidFill>
                <a:schemeClr val="bg1"/>
              </a:solidFill>
              <a:latin typeface="Montserrat Light" panose="00000400000000000000" pitchFamily="50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C340E6F-D27E-4A33-BDFB-019BCE8B58B0}"/>
              </a:ext>
            </a:extLst>
          </p:cNvPr>
          <p:cNvSpPr txBox="1"/>
          <p:nvPr/>
        </p:nvSpPr>
        <p:spPr>
          <a:xfrm>
            <a:off x="7826749" y="3229739"/>
            <a:ext cx="16916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spc="600" dirty="0">
                <a:solidFill>
                  <a:schemeClr val="bg1"/>
                </a:solidFill>
                <a:latin typeface="Montserrat Thin" panose="00000300000000000000" pitchFamily="50" charset="0"/>
              </a:rPr>
              <a:t>LOREM</a:t>
            </a:r>
          </a:p>
        </p:txBody>
      </p:sp>
    </p:spTree>
    <p:extLst>
      <p:ext uri="{BB962C8B-B14F-4D97-AF65-F5344CB8AC3E}">
        <p14:creationId xmlns:p14="http://schemas.microsoft.com/office/powerpoint/2010/main" val="7603193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6">
      <a:dk1>
        <a:sysClr val="windowText" lastClr="000000"/>
      </a:dk1>
      <a:lt1>
        <a:sysClr val="window" lastClr="FFFFFF"/>
      </a:lt1>
      <a:dk2>
        <a:srgbClr val="6491C8"/>
      </a:dk2>
      <a:lt2>
        <a:srgbClr val="283440"/>
      </a:lt2>
      <a:accent1>
        <a:srgbClr val="14B4EB"/>
      </a:accent1>
      <a:accent2>
        <a:srgbClr val="3CBEB4"/>
      </a:accent2>
      <a:accent3>
        <a:srgbClr val="96C83C"/>
      </a:accent3>
      <a:accent4>
        <a:srgbClr val="FFAF28"/>
      </a:accent4>
      <a:accent5>
        <a:srgbClr val="FA4655"/>
      </a:accent5>
      <a:accent6>
        <a:srgbClr val="A596D2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14092</TotalTime>
  <Words>335</Words>
  <Application>Microsoft Office PowerPoint</Application>
  <PresentationFormat>Widescreen</PresentationFormat>
  <Paragraphs>66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31" baseType="lpstr">
      <vt:lpstr>Arial</vt:lpstr>
      <vt:lpstr>Calibri</vt:lpstr>
      <vt:lpstr>Montserrat</vt:lpstr>
      <vt:lpstr>Montserrat </vt:lpstr>
      <vt:lpstr>Montserrat Bold</vt:lpstr>
      <vt:lpstr>Montserrat Light</vt:lpstr>
      <vt:lpstr>Montserrat Thin</vt:lpstr>
      <vt:lpstr>Open Sans</vt:lpstr>
      <vt:lpstr>PT Sans</vt:lpstr>
      <vt:lpstr>Roboto Slab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Shopon Ahmed</dc:creator>
  <cp:lastModifiedBy> src</cp:lastModifiedBy>
  <cp:revision>2282</cp:revision>
  <dcterms:created xsi:type="dcterms:W3CDTF">2017-09-28T05:04:55Z</dcterms:created>
  <dcterms:modified xsi:type="dcterms:W3CDTF">2018-08-14T09:37:11Z</dcterms:modified>
</cp:coreProperties>
</file>