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4" r:id="rId3"/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pen Sans SemiBold"/>
      <p:regular r:id="rId15"/>
      <p:bold r:id="rId16"/>
      <p:italic r:id="rId17"/>
      <p:boldItalic r:id="rId18"/>
    </p:embeddedFont>
    <p:embeddedFont>
      <p:font typeface="Open Sans ExtraBold"/>
      <p:bold r:id="rId19"/>
      <p:boldItalic r:id="rId20"/>
    </p:embeddedFont>
    <p:embeddedFont>
      <p:font typeface="PT Sans"/>
      <p:regular r:id="rId21"/>
      <p:bold r:id="rId22"/>
      <p:italic r:id="rId23"/>
      <p:boldItalic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ExtraBold-boldItalic.fntdata"/><Relationship Id="rId22" Type="http://schemas.openxmlformats.org/officeDocument/2006/relationships/font" Target="fonts/PTSans-bold.fntdata"/><Relationship Id="rId21" Type="http://schemas.openxmlformats.org/officeDocument/2006/relationships/font" Target="fonts/PTSans-regular.fntdata"/><Relationship Id="rId24" Type="http://schemas.openxmlformats.org/officeDocument/2006/relationships/font" Target="fonts/PTSans-boldItalic.fntdata"/><Relationship Id="rId23" Type="http://schemas.openxmlformats.org/officeDocument/2006/relationships/font" Target="fonts/PT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OpenSansSemiBold-regular.fntdata"/><Relationship Id="rId14" Type="http://schemas.openxmlformats.org/officeDocument/2006/relationships/slide" Target="slides/slide9.xml"/><Relationship Id="rId17" Type="http://schemas.openxmlformats.org/officeDocument/2006/relationships/font" Target="fonts/OpenSansSemiBold-italic.fntdata"/><Relationship Id="rId16" Type="http://schemas.openxmlformats.org/officeDocument/2006/relationships/font" Target="fonts/OpenSansSemiBold-bold.fntdata"/><Relationship Id="rId19" Type="http://schemas.openxmlformats.org/officeDocument/2006/relationships/font" Target="fonts/OpenSansExtraBold-bold.fntdata"/><Relationship Id="rId18" Type="http://schemas.openxmlformats.org/officeDocument/2006/relationships/font" Target="fonts/OpenSans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Shape 26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Shape 34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Shape 34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Shape 36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Shape 42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Shape 42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" name="Shape 57"/>
          <p:cNvSpPr/>
          <p:nvPr>
            <p:ph idx="2" type="pic"/>
          </p:nvPr>
        </p:nvSpPr>
        <p:spPr>
          <a:xfrm>
            <a:off x="2028386" y="-291060"/>
            <a:ext cx="5782354" cy="44539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01">
  <p:cSld name="27_0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28650" y="698730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x="628650" y="230096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01">
  <p:cSld name="28_0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28650" y="698730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628650" y="230096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Shape 69"/>
          <p:cNvSpPr/>
          <p:nvPr>
            <p:ph idx="2" type="pic"/>
          </p:nvPr>
        </p:nvSpPr>
        <p:spPr>
          <a:xfrm>
            <a:off x="2835144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/>
          <p:nvPr>
            <p:ph idx="3" type="pic"/>
          </p:nvPr>
        </p:nvSpPr>
        <p:spPr>
          <a:xfrm>
            <a:off x="4958689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4" type="pic"/>
          </p:nvPr>
        </p:nvSpPr>
        <p:spPr>
          <a:xfrm>
            <a:off x="7082233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5" type="pic"/>
          </p:nvPr>
        </p:nvSpPr>
        <p:spPr>
          <a:xfrm>
            <a:off x="711599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2" name="Shape 52"/>
          <p:cNvCxnSpPr/>
          <p:nvPr/>
        </p:nvCxnSpPr>
        <p:spPr>
          <a:xfrm>
            <a:off x="1735931" y="4713048"/>
            <a:ext cx="6322219" cy="0"/>
          </a:xfrm>
          <a:prstGeom prst="straightConnector1">
            <a:avLst/>
          </a:prstGeom>
          <a:noFill/>
          <a:ln cap="flat" cmpd="sng" w="19050">
            <a:solidFill>
              <a:srgbClr val="000000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" name="Shape 53"/>
          <p:cNvSpPr txBox="1"/>
          <p:nvPr>
            <p:ph type="title"/>
          </p:nvPr>
        </p:nvSpPr>
        <p:spPr>
          <a:xfrm>
            <a:off x="628650" y="230096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54" name="Shape 5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28650" y="4551038"/>
            <a:ext cx="949249" cy="32402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 u="none" cap="none" strike="noStrike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" name="Shape 82"/>
          <p:cNvCxnSpPr/>
          <p:nvPr/>
        </p:nvCxnSpPr>
        <p:spPr>
          <a:xfrm rot="10800000">
            <a:off x="2390149" y="2560778"/>
            <a:ext cx="1353900" cy="0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3" name="Shape 83"/>
          <p:cNvCxnSpPr/>
          <p:nvPr/>
        </p:nvCxnSpPr>
        <p:spPr>
          <a:xfrm rot="10800000">
            <a:off x="5400049" y="2560778"/>
            <a:ext cx="1353900" cy="0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4" name="Shape 84"/>
          <p:cNvSpPr/>
          <p:nvPr/>
        </p:nvSpPr>
        <p:spPr>
          <a:xfrm>
            <a:off x="2908935" y="2848944"/>
            <a:ext cx="3326130" cy="450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Hello! </a:t>
            </a: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letterhead design is meant to project an image of professionalism and reliability. By using simple alignments we have created</a:t>
            </a:r>
            <a:endParaRPr sz="1100"/>
          </a:p>
        </p:txBody>
      </p:sp>
      <p:sp>
        <p:nvSpPr>
          <p:cNvPr id="85" name="Shape 85"/>
          <p:cNvSpPr/>
          <p:nvPr/>
        </p:nvSpPr>
        <p:spPr>
          <a:xfrm>
            <a:off x="3658249" y="2381875"/>
            <a:ext cx="18579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900" u="none" cap="none" strike="noStrike">
                <a:solidFill>
                  <a:srgbClr val="161D20"/>
                </a:solidFill>
                <a:latin typeface="Arial"/>
                <a:ea typeface="Arial"/>
                <a:cs typeface="Arial"/>
                <a:sym typeface="Arial"/>
              </a:rPr>
              <a:t>INFO GRAPH</a:t>
            </a:r>
            <a:endParaRPr sz="1100"/>
          </a:p>
        </p:txBody>
      </p:sp>
      <p:sp>
        <p:nvSpPr>
          <p:cNvPr id="86" name="Shape 86"/>
          <p:cNvSpPr/>
          <p:nvPr/>
        </p:nvSpPr>
        <p:spPr>
          <a:xfrm>
            <a:off x="4350901" y="1843852"/>
            <a:ext cx="472679" cy="448866"/>
          </a:xfrm>
          <a:custGeom>
            <a:pathLst>
              <a:path extrusionOk="0" h="319" w="338">
                <a:moveTo>
                  <a:pt x="95" y="132"/>
                </a:moveTo>
                <a:cubicBezTo>
                  <a:pt x="95" y="125"/>
                  <a:pt x="95" y="125"/>
                  <a:pt x="95" y="125"/>
                </a:cubicBezTo>
                <a:cubicBezTo>
                  <a:pt x="242" y="125"/>
                  <a:pt x="242" y="125"/>
                  <a:pt x="242" y="125"/>
                </a:cubicBezTo>
                <a:cubicBezTo>
                  <a:pt x="242" y="132"/>
                  <a:pt x="242" y="132"/>
                  <a:pt x="242" y="132"/>
                </a:cubicBezTo>
                <a:cubicBezTo>
                  <a:pt x="226" y="132"/>
                  <a:pt x="226" y="132"/>
                  <a:pt x="226" y="132"/>
                </a:cubicBezTo>
                <a:cubicBezTo>
                  <a:pt x="226" y="319"/>
                  <a:pt x="226" y="319"/>
                  <a:pt x="226" y="319"/>
                </a:cubicBezTo>
                <a:cubicBezTo>
                  <a:pt x="291" y="295"/>
                  <a:pt x="338" y="233"/>
                  <a:pt x="338" y="159"/>
                </a:cubicBezTo>
                <a:cubicBezTo>
                  <a:pt x="338" y="86"/>
                  <a:pt x="291" y="24"/>
                  <a:pt x="225" y="0"/>
                </a:cubicBezTo>
                <a:cubicBezTo>
                  <a:pt x="232" y="11"/>
                  <a:pt x="236" y="23"/>
                  <a:pt x="236" y="36"/>
                </a:cubicBezTo>
                <a:cubicBezTo>
                  <a:pt x="236" y="73"/>
                  <a:pt x="206" y="103"/>
                  <a:pt x="169" y="103"/>
                </a:cubicBezTo>
                <a:cubicBezTo>
                  <a:pt x="132" y="103"/>
                  <a:pt x="102" y="73"/>
                  <a:pt x="102" y="36"/>
                </a:cubicBezTo>
                <a:cubicBezTo>
                  <a:pt x="102" y="23"/>
                  <a:pt x="106" y="11"/>
                  <a:pt x="112" y="0"/>
                </a:cubicBezTo>
                <a:cubicBezTo>
                  <a:pt x="47" y="24"/>
                  <a:pt x="0" y="86"/>
                  <a:pt x="0" y="159"/>
                </a:cubicBezTo>
                <a:cubicBezTo>
                  <a:pt x="0" y="233"/>
                  <a:pt x="47" y="295"/>
                  <a:pt x="112" y="319"/>
                </a:cubicBezTo>
                <a:cubicBezTo>
                  <a:pt x="112" y="132"/>
                  <a:pt x="112" y="132"/>
                  <a:pt x="112" y="132"/>
                </a:cubicBezTo>
                <a:lnTo>
                  <a:pt x="95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Shape 9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54002C">
                  <a:alpha val="89803"/>
                </a:srgbClr>
              </a:gs>
              <a:gs pos="54000">
                <a:srgbClr val="71003C">
                  <a:alpha val="89803"/>
                </a:srgbClr>
              </a:gs>
              <a:gs pos="100000">
                <a:srgbClr val="71003C">
                  <a:alpha val="89803"/>
                </a:srgbClr>
              </a:gs>
            </a:gsLst>
            <a:lin ang="135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5" name="Shape 95"/>
          <p:cNvCxnSpPr>
            <a:stCxn id="94" idx="3"/>
          </p:cNvCxnSpPr>
          <p:nvPr/>
        </p:nvCxnSpPr>
        <p:spPr>
          <a:xfrm rot="10800000">
            <a:off x="6074400" y="2563350"/>
            <a:ext cx="3069600" cy="8400"/>
          </a:xfrm>
          <a:prstGeom prst="straightConnector1">
            <a:avLst/>
          </a:prstGeom>
          <a:noFill/>
          <a:ln cap="flat" cmpd="sng" w="19050">
            <a:solidFill>
              <a:schemeClr val="lt1">
                <a:alpha val="33725"/>
              </a:schemeClr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96" name="Shape 96"/>
          <p:cNvSpPr/>
          <p:nvPr/>
        </p:nvSpPr>
        <p:spPr>
          <a:xfrm>
            <a:off x="3037188" y="2558150"/>
            <a:ext cx="30696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Hello! </a:t>
            </a: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letterhead design is meant to project an image of professionalism and reliability. By using simple alignments we have created</a:t>
            </a:r>
            <a:endParaRPr sz="1100"/>
          </a:p>
        </p:txBody>
      </p:sp>
      <p:sp>
        <p:nvSpPr>
          <p:cNvPr id="97" name="Shape 97"/>
          <p:cNvSpPr/>
          <p:nvPr/>
        </p:nvSpPr>
        <p:spPr>
          <a:xfrm>
            <a:off x="3588252" y="2134650"/>
            <a:ext cx="19980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WELCOME</a:t>
            </a:r>
            <a:endParaRPr sz="1100"/>
          </a:p>
        </p:txBody>
      </p:sp>
      <p:cxnSp>
        <p:nvCxnSpPr>
          <p:cNvPr id="98" name="Shape 98"/>
          <p:cNvCxnSpPr/>
          <p:nvPr/>
        </p:nvCxnSpPr>
        <p:spPr>
          <a:xfrm rot="10800000">
            <a:off x="0" y="2563107"/>
            <a:ext cx="3069772" cy="8643"/>
          </a:xfrm>
          <a:prstGeom prst="straightConnector1">
            <a:avLst/>
          </a:prstGeom>
          <a:noFill/>
          <a:ln cap="flat" cmpd="sng" w="19050">
            <a:solidFill>
              <a:schemeClr val="lt1">
                <a:alpha val="33725"/>
              </a:schemeClr>
            </a:solidFill>
            <a:prstDash val="dot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accent3"/>
              </a:gs>
              <a:gs pos="7000">
                <a:schemeClr val="accent3"/>
              </a:gs>
              <a:gs pos="55000">
                <a:srgbClr val="00AAAD">
                  <a:alpha val="73725"/>
                </a:srgbClr>
              </a:gs>
              <a:gs pos="100000">
                <a:srgbClr val="00AAAD">
                  <a:alpha val="73725"/>
                </a:srgbClr>
              </a:gs>
            </a:gsLst>
            <a:lin ang="135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2677" y="2373196"/>
            <a:ext cx="1360191" cy="4509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Shape 107"/>
          <p:cNvCxnSpPr/>
          <p:nvPr/>
        </p:nvCxnSpPr>
        <p:spPr>
          <a:xfrm>
            <a:off x="3693743" y="2098631"/>
            <a:ext cx="0" cy="1000125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Shape 108"/>
          <p:cNvSpPr/>
          <p:nvPr/>
        </p:nvSpPr>
        <p:spPr>
          <a:xfrm>
            <a:off x="3960450" y="1980950"/>
            <a:ext cx="3003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ABOUT US</a:t>
            </a:r>
            <a:endParaRPr sz="1100"/>
          </a:p>
        </p:txBody>
      </p:sp>
      <p:sp>
        <p:nvSpPr>
          <p:cNvPr id="109" name="Shape 109"/>
          <p:cNvSpPr txBox="1"/>
          <p:nvPr/>
        </p:nvSpPr>
        <p:spPr>
          <a:xfrm>
            <a:off x="3960442" y="2631647"/>
            <a:ext cx="3230881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</a:t>
            </a:r>
            <a:endParaRPr sz="1100"/>
          </a:p>
        </p:txBody>
      </p:sp>
      <p:sp>
        <p:nvSpPr>
          <p:cNvPr id="110" name="Shape 11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250">
        <p14:flip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28650" y="698730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dolor sit amet agam facer modo data lorem ipsum dolor sit amet agam facer modo data</a:t>
            </a:r>
            <a:endParaRPr sz="1100"/>
          </a:p>
        </p:txBody>
      </p:sp>
      <p:sp>
        <p:nvSpPr>
          <p:cNvPr id="118" name="Shape 118"/>
          <p:cNvSpPr txBox="1"/>
          <p:nvPr>
            <p:ph type="title"/>
          </p:nvPr>
        </p:nvSpPr>
        <p:spPr>
          <a:xfrm>
            <a:off x="628650" y="153896"/>
            <a:ext cx="7886700" cy="5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600"/>
              <a:buFont typeface="Open Sans ExtraBold"/>
              <a:buNone/>
            </a:pPr>
            <a:r>
              <a:rPr b="0" i="0" lang="en" sz="2600" u="none" cap="none" strike="noStrike">
                <a:solidFill>
                  <a:schemeClr val="accent3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Company</a:t>
            </a:r>
            <a:r>
              <a:rPr b="0" i="0" lang="en" sz="2600" u="none" cap="none" strike="noStrike">
                <a:solidFill>
                  <a:srgbClr val="262626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 </a:t>
            </a:r>
            <a:r>
              <a:rPr b="0" i="0" lang="en" sz="2600" u="none" cap="none" strike="noStrike">
                <a:solidFill>
                  <a:srgbClr val="BFBFB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Service</a:t>
            </a:r>
            <a:endParaRPr sz="1100"/>
          </a:p>
        </p:txBody>
      </p:sp>
      <p:grpSp>
        <p:nvGrpSpPr>
          <p:cNvPr id="119" name="Shape 119"/>
          <p:cNvGrpSpPr/>
          <p:nvPr/>
        </p:nvGrpSpPr>
        <p:grpSpPr>
          <a:xfrm>
            <a:off x="939207" y="1205625"/>
            <a:ext cx="7265587" cy="3203302"/>
            <a:chOff x="838200" y="1617974"/>
            <a:chExt cx="9687449" cy="4271069"/>
          </a:xfrm>
        </p:grpSpPr>
        <p:grpSp>
          <p:nvGrpSpPr>
            <p:cNvPr id="120" name="Shape 120"/>
            <p:cNvGrpSpPr/>
            <p:nvPr/>
          </p:nvGrpSpPr>
          <p:grpSpPr>
            <a:xfrm>
              <a:off x="838200" y="1674684"/>
              <a:ext cx="7063068" cy="4214358"/>
              <a:chOff x="2605895" y="1769934"/>
              <a:chExt cx="7063068" cy="4214358"/>
            </a:xfrm>
          </p:grpSpPr>
          <p:grpSp>
            <p:nvGrpSpPr>
              <p:cNvPr id="121" name="Shape 121"/>
              <p:cNvGrpSpPr/>
              <p:nvPr/>
            </p:nvGrpSpPr>
            <p:grpSpPr>
              <a:xfrm>
                <a:off x="4209143" y="1769934"/>
                <a:ext cx="3773714" cy="4214358"/>
                <a:chOff x="14111006" y="671875"/>
                <a:chExt cx="4241800" cy="4737100"/>
              </a:xfrm>
            </p:grpSpPr>
            <p:sp>
              <p:nvSpPr>
                <p:cNvPr id="122" name="Shape 122"/>
                <p:cNvSpPr/>
                <p:nvPr/>
              </p:nvSpPr>
              <p:spPr>
                <a:xfrm>
                  <a:off x="16978031" y="1795825"/>
                  <a:ext cx="1374775" cy="2520950"/>
                </a:xfrm>
                <a:custGeom>
                  <a:pathLst>
                    <a:path extrusionOk="0" h="1588" w="866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3" name="Shape 123"/>
                <p:cNvSpPr/>
                <p:nvPr/>
              </p:nvSpPr>
              <p:spPr>
                <a:xfrm>
                  <a:off x="16978031" y="1795825"/>
                  <a:ext cx="1374775" cy="2520950"/>
                </a:xfrm>
                <a:custGeom>
                  <a:pathLst>
                    <a:path extrusionOk="0" h="1588" w="866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4" name="Shape 124"/>
                <p:cNvSpPr/>
                <p:nvPr/>
              </p:nvSpPr>
              <p:spPr>
                <a:xfrm>
                  <a:off x="14111006" y="1884725"/>
                  <a:ext cx="1254125" cy="2287588"/>
                </a:xfrm>
                <a:custGeom>
                  <a:pathLst>
                    <a:path extrusionOk="0" h="1441" w="790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5" name="Shape 125"/>
                <p:cNvSpPr/>
                <p:nvPr/>
              </p:nvSpPr>
              <p:spPr>
                <a:xfrm>
                  <a:off x="14111006" y="1884725"/>
                  <a:ext cx="1254125" cy="2287588"/>
                </a:xfrm>
                <a:custGeom>
                  <a:pathLst>
                    <a:path extrusionOk="0" h="1441" w="790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6" name="Shape 126"/>
                <p:cNvSpPr/>
                <p:nvPr/>
              </p:nvSpPr>
              <p:spPr>
                <a:xfrm>
                  <a:off x="16171581" y="671875"/>
                  <a:ext cx="1981200" cy="1866900"/>
                </a:xfrm>
                <a:custGeom>
                  <a:pathLst>
                    <a:path extrusionOk="0" h="1176" w="1248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" name="Shape 127"/>
                <p:cNvSpPr/>
                <p:nvPr/>
              </p:nvSpPr>
              <p:spPr>
                <a:xfrm>
                  <a:off x="16171581" y="671875"/>
                  <a:ext cx="1981200" cy="1866900"/>
                </a:xfrm>
                <a:custGeom>
                  <a:pathLst>
                    <a:path extrusionOk="0" h="1176" w="1248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8" name="Shape 128"/>
                <p:cNvSpPr/>
                <p:nvPr/>
              </p:nvSpPr>
              <p:spPr>
                <a:xfrm>
                  <a:off x="14134819" y="3543662"/>
                  <a:ext cx="1981200" cy="1865313"/>
                </a:xfrm>
                <a:custGeom>
                  <a:pathLst>
                    <a:path extrusionOk="0" h="1175" w="1248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" name="Shape 129"/>
                <p:cNvSpPr/>
                <p:nvPr/>
              </p:nvSpPr>
              <p:spPr>
                <a:xfrm>
                  <a:off x="14134819" y="3543662"/>
                  <a:ext cx="1981200" cy="1865313"/>
                </a:xfrm>
                <a:custGeom>
                  <a:pathLst>
                    <a:path extrusionOk="0" h="1175" w="1248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" name="Shape 130"/>
                <p:cNvSpPr/>
                <p:nvPr/>
              </p:nvSpPr>
              <p:spPr>
                <a:xfrm>
                  <a:off x="14293569" y="854437"/>
                  <a:ext cx="1790700" cy="1684338"/>
                </a:xfrm>
                <a:custGeom>
                  <a:pathLst>
                    <a:path extrusionOk="0" h="1061" w="1128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" name="Shape 131"/>
                <p:cNvSpPr/>
                <p:nvPr/>
              </p:nvSpPr>
              <p:spPr>
                <a:xfrm>
                  <a:off x="14293569" y="854437"/>
                  <a:ext cx="1790700" cy="1684338"/>
                </a:xfrm>
                <a:custGeom>
                  <a:pathLst>
                    <a:path extrusionOk="0" h="1061" w="1128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" name="Shape 132"/>
                <p:cNvSpPr/>
                <p:nvPr/>
              </p:nvSpPr>
              <p:spPr>
                <a:xfrm>
                  <a:off x="16227144" y="3591287"/>
                  <a:ext cx="1790700" cy="1682750"/>
                </a:xfrm>
                <a:custGeom>
                  <a:pathLst>
                    <a:path extrusionOk="0" h="1060" w="1128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" name="Shape 133"/>
                <p:cNvSpPr/>
                <p:nvPr/>
              </p:nvSpPr>
              <p:spPr>
                <a:xfrm>
                  <a:off x="16227144" y="3591287"/>
                  <a:ext cx="1790700" cy="1682750"/>
                </a:xfrm>
                <a:custGeom>
                  <a:pathLst>
                    <a:path extrusionOk="0" h="1060" w="1128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" name="Shape 134"/>
                <p:cNvSpPr/>
                <p:nvPr/>
              </p:nvSpPr>
              <p:spPr>
                <a:xfrm>
                  <a:off x="16978031" y="2497500"/>
                  <a:ext cx="160338" cy="96838"/>
                </a:xfrm>
                <a:custGeom>
                  <a:pathLst>
                    <a:path extrusionOk="0" h="61" w="10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" name="Shape 135"/>
                <p:cNvSpPr/>
                <p:nvPr/>
              </p:nvSpPr>
              <p:spPr>
                <a:xfrm>
                  <a:off x="16978031" y="2497500"/>
                  <a:ext cx="160338" cy="96838"/>
                </a:xfrm>
                <a:custGeom>
                  <a:pathLst>
                    <a:path extrusionOk="0" h="61" w="10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>
                  <a:off x="16978031" y="2497500"/>
                  <a:ext cx="160338" cy="1117600"/>
                </a:xfrm>
                <a:custGeom>
                  <a:pathLst>
                    <a:path extrusionOk="0" h="704" w="10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" name="Shape 137"/>
                <p:cNvSpPr/>
                <p:nvPr/>
              </p:nvSpPr>
              <p:spPr>
                <a:xfrm>
                  <a:off x="16978031" y="2497500"/>
                  <a:ext cx="160338" cy="1117600"/>
                </a:xfrm>
                <a:custGeom>
                  <a:pathLst>
                    <a:path extrusionOk="0" h="704" w="10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" name="Shape 138"/>
                <p:cNvSpPr/>
                <p:nvPr/>
              </p:nvSpPr>
              <p:spPr>
                <a:xfrm>
                  <a:off x="15220669" y="2610212"/>
                  <a:ext cx="144463" cy="925513"/>
                </a:xfrm>
                <a:custGeom>
                  <a:pathLst>
                    <a:path extrusionOk="0" h="583" w="91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" name="Shape 139"/>
                <p:cNvSpPr/>
                <p:nvPr/>
              </p:nvSpPr>
              <p:spPr>
                <a:xfrm>
                  <a:off x="15220669" y="2610212"/>
                  <a:ext cx="144463" cy="925513"/>
                </a:xfrm>
                <a:custGeom>
                  <a:pathLst>
                    <a:path extrusionOk="0" h="583" w="91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" name="Shape 140"/>
                <p:cNvSpPr/>
                <p:nvPr/>
              </p:nvSpPr>
              <p:spPr>
                <a:xfrm>
                  <a:off x="15220669" y="2521312"/>
                  <a:ext cx="144463" cy="1014413"/>
                </a:xfrm>
                <a:custGeom>
                  <a:pathLst>
                    <a:path extrusionOk="0" h="639" w="91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" name="Shape 141"/>
                <p:cNvSpPr/>
                <p:nvPr/>
              </p:nvSpPr>
              <p:spPr>
                <a:xfrm>
                  <a:off x="15220669" y="2521312"/>
                  <a:ext cx="144463" cy="1014413"/>
                </a:xfrm>
                <a:custGeom>
                  <a:pathLst>
                    <a:path extrusionOk="0" h="639" w="91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" name="Shape 142"/>
                <p:cNvSpPr/>
                <p:nvPr/>
              </p:nvSpPr>
              <p:spPr>
                <a:xfrm>
                  <a:off x="16171581" y="2114912"/>
                  <a:ext cx="735013" cy="423863"/>
                </a:xfrm>
                <a:custGeom>
                  <a:pathLst>
                    <a:path extrusionOk="0" h="267" w="46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" name="Shape 143"/>
                <p:cNvSpPr/>
                <p:nvPr/>
              </p:nvSpPr>
              <p:spPr>
                <a:xfrm>
                  <a:off x="16171581" y="2114912"/>
                  <a:ext cx="735013" cy="423863"/>
                </a:xfrm>
                <a:custGeom>
                  <a:pathLst>
                    <a:path extrusionOk="0" h="267" w="46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" name="Shape 144"/>
                <p:cNvSpPr/>
                <p:nvPr/>
              </p:nvSpPr>
              <p:spPr>
                <a:xfrm>
                  <a:off x="16171581" y="1948225"/>
                  <a:ext cx="879475" cy="590550"/>
                </a:xfrm>
                <a:custGeom>
                  <a:pathLst>
                    <a:path extrusionOk="0" h="372" w="554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5" name="Shape 145"/>
                <p:cNvSpPr/>
                <p:nvPr/>
              </p:nvSpPr>
              <p:spPr>
                <a:xfrm>
                  <a:off x="16171581" y="1948225"/>
                  <a:ext cx="879475" cy="590550"/>
                </a:xfrm>
                <a:custGeom>
                  <a:pathLst>
                    <a:path extrusionOk="0" h="372" w="554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6" name="Shape 146"/>
                <p:cNvSpPr/>
                <p:nvPr/>
              </p:nvSpPr>
              <p:spPr>
                <a:xfrm>
                  <a:off x="15236544" y="3543662"/>
                  <a:ext cx="879475" cy="422275"/>
                </a:xfrm>
                <a:custGeom>
                  <a:pathLst>
                    <a:path extrusionOk="0" h="266" w="554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7" name="Shape 147"/>
                <p:cNvSpPr/>
                <p:nvPr/>
              </p:nvSpPr>
              <p:spPr>
                <a:xfrm>
                  <a:off x="15236544" y="3543662"/>
                  <a:ext cx="879475" cy="422275"/>
                </a:xfrm>
                <a:custGeom>
                  <a:pathLst>
                    <a:path extrusionOk="0" h="266" w="554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8" name="Shape 148"/>
                <p:cNvSpPr/>
                <p:nvPr/>
              </p:nvSpPr>
              <p:spPr>
                <a:xfrm>
                  <a:off x="15236544" y="3543662"/>
                  <a:ext cx="879475" cy="588963"/>
                </a:xfrm>
                <a:custGeom>
                  <a:pathLst>
                    <a:path extrusionOk="0" h="371" w="554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007F81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9" name="Shape 149"/>
                <p:cNvSpPr/>
                <p:nvPr/>
              </p:nvSpPr>
              <p:spPr>
                <a:xfrm>
                  <a:off x="15236544" y="3543662"/>
                  <a:ext cx="879475" cy="588963"/>
                </a:xfrm>
                <a:custGeom>
                  <a:pathLst>
                    <a:path extrusionOk="0" h="371" w="554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0" name="Shape 150"/>
                <p:cNvSpPr/>
                <p:nvPr/>
              </p:nvSpPr>
              <p:spPr>
                <a:xfrm>
                  <a:off x="15284169" y="2003787"/>
                  <a:ext cx="800100" cy="534988"/>
                </a:xfrm>
                <a:custGeom>
                  <a:pathLst>
                    <a:path extrusionOk="0" h="337" w="504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7EA831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1" name="Shape 151"/>
                <p:cNvSpPr/>
                <p:nvPr/>
              </p:nvSpPr>
              <p:spPr>
                <a:xfrm>
                  <a:off x="15284169" y="2003787"/>
                  <a:ext cx="800100" cy="534988"/>
                </a:xfrm>
                <a:custGeom>
                  <a:pathLst>
                    <a:path extrusionOk="0" h="337" w="504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</a:path>
                  </a:pathLst>
                </a:custGeom>
                <a:solidFill>
                  <a:srgbClr val="7AA932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2" name="Shape 152"/>
                <p:cNvSpPr/>
                <p:nvPr/>
              </p:nvSpPr>
              <p:spPr>
                <a:xfrm>
                  <a:off x="16227144" y="3591287"/>
                  <a:ext cx="663575" cy="382588"/>
                </a:xfrm>
                <a:custGeom>
                  <a:pathLst>
                    <a:path extrusionOk="0" h="241" w="418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3" name="Shape 153"/>
                <p:cNvSpPr/>
                <p:nvPr/>
              </p:nvSpPr>
              <p:spPr>
                <a:xfrm>
                  <a:off x="16227144" y="3591287"/>
                  <a:ext cx="663575" cy="382588"/>
                </a:xfrm>
                <a:custGeom>
                  <a:pathLst>
                    <a:path extrusionOk="0" h="241" w="418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4" name="Shape 154"/>
                <p:cNvSpPr/>
                <p:nvPr/>
              </p:nvSpPr>
              <p:spPr>
                <a:xfrm>
                  <a:off x="16227144" y="3591287"/>
                  <a:ext cx="800100" cy="533400"/>
                </a:xfrm>
                <a:custGeom>
                  <a:pathLst>
                    <a:path extrusionOk="0" h="336" w="504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5" name="Shape 155"/>
                <p:cNvSpPr/>
                <p:nvPr/>
              </p:nvSpPr>
              <p:spPr>
                <a:xfrm>
                  <a:off x="16227144" y="3591287"/>
                  <a:ext cx="800100" cy="533400"/>
                </a:xfrm>
                <a:custGeom>
                  <a:pathLst>
                    <a:path extrusionOk="0" h="336" w="504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6" name="Shape 156"/>
              <p:cNvGrpSpPr/>
              <p:nvPr/>
            </p:nvGrpSpPr>
            <p:grpSpPr>
              <a:xfrm>
                <a:off x="4816454" y="4848788"/>
                <a:ext cx="941296" cy="348813"/>
                <a:chOff x="4884000" y="4874730"/>
                <a:chExt cx="941296" cy="348813"/>
              </a:xfrm>
            </p:grpSpPr>
            <p:grpSp>
              <p:nvGrpSpPr>
                <p:cNvPr id="157" name="Shape 157"/>
                <p:cNvGrpSpPr/>
                <p:nvPr/>
              </p:nvGrpSpPr>
              <p:grpSpPr>
                <a:xfrm>
                  <a:off x="4884000" y="4906060"/>
                  <a:ext cx="342900" cy="240132"/>
                  <a:chOff x="4691912" y="4771542"/>
                  <a:chExt cx="534988" cy="374650"/>
                </a:xfrm>
              </p:grpSpPr>
              <p:sp>
                <p:nvSpPr>
                  <p:cNvPr id="158" name="Shape 158"/>
                  <p:cNvSpPr/>
                  <p:nvPr/>
                </p:nvSpPr>
                <p:spPr>
                  <a:xfrm>
                    <a:off x="4691912" y="5130317"/>
                    <a:ext cx="534988" cy="15875"/>
                  </a:xfrm>
                  <a:custGeom>
                    <a:pathLst>
                      <a:path extrusionOk="0" h="2" w="67">
                        <a:moveTo>
                          <a:pt x="67" y="1"/>
                        </a:moveTo>
                        <a:cubicBezTo>
                          <a:pt x="67" y="1"/>
                          <a:pt x="55" y="0"/>
                          <a:pt x="42" y="0"/>
                        </a:cubicBezTo>
                        <a:cubicBezTo>
                          <a:pt x="39" y="0"/>
                          <a:pt x="36" y="0"/>
                          <a:pt x="33" y="0"/>
                        </a:cubicBezTo>
                        <a:cubicBezTo>
                          <a:pt x="31" y="0"/>
                          <a:pt x="28" y="0"/>
                          <a:pt x="25" y="0"/>
                        </a:cubicBezTo>
                        <a:cubicBezTo>
                          <a:pt x="11" y="0"/>
                          <a:pt x="0" y="1"/>
                          <a:pt x="0" y="1"/>
                        </a:cubicBezTo>
                        <a:cubicBezTo>
                          <a:pt x="0" y="2"/>
                          <a:pt x="11" y="2"/>
                          <a:pt x="25" y="2"/>
                        </a:cubicBezTo>
                        <a:cubicBezTo>
                          <a:pt x="28" y="2"/>
                          <a:pt x="31" y="2"/>
                          <a:pt x="33" y="2"/>
                        </a:cubicBezTo>
                        <a:cubicBezTo>
                          <a:pt x="36" y="2"/>
                          <a:pt x="39" y="2"/>
                          <a:pt x="42" y="2"/>
                        </a:cubicBezTo>
                        <a:cubicBezTo>
                          <a:pt x="55" y="2"/>
                          <a:pt x="67" y="2"/>
                          <a:pt x="67" y="1"/>
                        </a:cubicBezTo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9" name="Shape 159"/>
                  <p:cNvSpPr/>
                  <p:nvPr/>
                </p:nvSpPr>
                <p:spPr>
                  <a:xfrm>
                    <a:off x="5034812" y="5011255"/>
                    <a:ext cx="47625" cy="127000"/>
                  </a:xfrm>
                  <a:custGeom>
                    <a:pathLst>
                      <a:path extrusionOk="0" h="80" w="30">
                        <a:moveTo>
                          <a:pt x="30" y="80"/>
                        </a:moveTo>
                        <a:lnTo>
                          <a:pt x="0" y="80"/>
                        </a:lnTo>
                        <a:lnTo>
                          <a:pt x="5" y="0"/>
                        </a:lnTo>
                        <a:lnTo>
                          <a:pt x="25" y="0"/>
                        </a:lnTo>
                        <a:lnTo>
                          <a:pt x="30" y="80"/>
                        </a:lnTo>
                        <a:close/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0" name="Shape 160"/>
                  <p:cNvSpPr/>
                  <p:nvPr/>
                </p:nvSpPr>
                <p:spPr>
                  <a:xfrm>
                    <a:off x="4907812" y="4771542"/>
                    <a:ext cx="303213" cy="287338"/>
                  </a:xfrm>
                  <a:prstGeom prst="ellipse">
                    <a:avLst/>
                  </a:prstGeom>
                  <a:solidFill>
                    <a:srgbClr val="7AA932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1" name="Shape 161"/>
                  <p:cNvSpPr/>
                  <p:nvPr/>
                </p:nvSpPr>
                <p:spPr>
                  <a:xfrm>
                    <a:off x="4844312" y="5027130"/>
                    <a:ext cx="39688" cy="111125"/>
                  </a:xfrm>
                  <a:custGeom>
                    <a:pathLst>
                      <a:path extrusionOk="0" h="70" w="25">
                        <a:moveTo>
                          <a:pt x="25" y="70"/>
                        </a:moveTo>
                        <a:lnTo>
                          <a:pt x="0" y="70"/>
                        </a:lnTo>
                        <a:lnTo>
                          <a:pt x="5" y="0"/>
                        </a:lnTo>
                        <a:lnTo>
                          <a:pt x="20" y="0"/>
                        </a:lnTo>
                        <a:lnTo>
                          <a:pt x="25" y="70"/>
                        </a:lnTo>
                        <a:close/>
                      </a:path>
                    </a:pathLst>
                  </a:custGeom>
                  <a:solidFill>
                    <a:srgbClr val="6C4621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2" name="Shape 162"/>
                  <p:cNvSpPr/>
                  <p:nvPr/>
                </p:nvSpPr>
                <p:spPr>
                  <a:xfrm>
                    <a:off x="4715724" y="4779480"/>
                    <a:ext cx="295275" cy="28733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Shape 163"/>
                  <p:cNvSpPr/>
                  <p:nvPr/>
                </p:nvSpPr>
                <p:spPr>
                  <a:xfrm>
                    <a:off x="4987187" y="5050942"/>
                    <a:ext cx="31750" cy="87313"/>
                  </a:xfrm>
                  <a:custGeom>
                    <a:pathLst>
                      <a:path extrusionOk="0" h="55" w="20">
                        <a:moveTo>
                          <a:pt x="20" y="55"/>
                        </a:moveTo>
                        <a:lnTo>
                          <a:pt x="0" y="55"/>
                        </a:lnTo>
                        <a:lnTo>
                          <a:pt x="0" y="0"/>
                        </a:lnTo>
                        <a:lnTo>
                          <a:pt x="15" y="0"/>
                        </a:lnTo>
                        <a:lnTo>
                          <a:pt x="20" y="55"/>
                        </a:lnTo>
                        <a:close/>
                      </a:path>
                    </a:pathLst>
                  </a:custGeom>
                  <a:solidFill>
                    <a:srgbClr val="8A6723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4" name="Shape 164"/>
                  <p:cNvSpPr/>
                  <p:nvPr/>
                </p:nvSpPr>
                <p:spPr>
                  <a:xfrm>
                    <a:off x="4891937" y="4874730"/>
                    <a:ext cx="215900" cy="207963"/>
                  </a:xfrm>
                  <a:prstGeom prst="ellipse">
                    <a:avLst/>
                  </a:prstGeom>
                  <a:solidFill>
                    <a:srgbClr val="C5E199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5" name="Shape 165"/>
                <p:cNvSpPr txBox="1"/>
                <p:nvPr/>
              </p:nvSpPr>
              <p:spPr>
                <a:xfrm>
                  <a:off x="5197726" y="4874730"/>
                  <a:ext cx="627570" cy="34881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EcoBiz</a:t>
                  </a:r>
                  <a:endParaRPr sz="600">
                    <a:solidFill>
                      <a:schemeClr val="lt1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endParaRPr>
                </a:p>
                <a:p>
                  <a:pPr indent="0" lvl="0" marL="0" marR="0" rtl="0" algn="l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Headline</a:t>
                  </a:r>
                  <a:endParaRPr sz="1100"/>
                </a:p>
              </p:txBody>
            </p:sp>
          </p:grpSp>
          <p:grpSp>
            <p:nvGrpSpPr>
              <p:cNvPr id="166" name="Shape 166"/>
              <p:cNvGrpSpPr/>
              <p:nvPr/>
            </p:nvGrpSpPr>
            <p:grpSpPr>
              <a:xfrm>
                <a:off x="6395033" y="4775250"/>
                <a:ext cx="644750" cy="474733"/>
                <a:chOff x="6566323" y="4847650"/>
                <a:chExt cx="644750" cy="474733"/>
              </a:xfrm>
            </p:grpSpPr>
            <p:sp>
              <p:nvSpPr>
                <p:cNvPr id="167" name="Shape 167"/>
                <p:cNvSpPr/>
                <p:nvPr/>
              </p:nvSpPr>
              <p:spPr>
                <a:xfrm>
                  <a:off x="6566323" y="4847650"/>
                  <a:ext cx="264789" cy="280769"/>
                </a:xfrm>
                <a:custGeom>
                  <a:pathLst>
                    <a:path extrusionOk="0" h="51" w="48">
                      <a:moveTo>
                        <a:pt x="45" y="27"/>
                      </a:moveTo>
                      <a:cubicBezTo>
                        <a:pt x="46" y="26"/>
                        <a:pt x="48" y="25"/>
                        <a:pt x="48" y="23"/>
                      </a:cubicBezTo>
                      <a:cubicBezTo>
                        <a:pt x="48" y="21"/>
                        <a:pt x="47" y="19"/>
                        <a:pt x="44" y="19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5" y="14"/>
                        <a:pt x="35" y="9"/>
                      </a:cubicBezTo>
                      <a:cubicBezTo>
                        <a:pt x="35" y="3"/>
                        <a:pt x="32" y="0"/>
                        <a:pt x="30" y="0"/>
                      </a:cubicBezTo>
                      <a:cubicBezTo>
                        <a:pt x="28" y="0"/>
                        <a:pt x="27" y="2"/>
                        <a:pt x="27" y="4"/>
                      </a:cubicBezTo>
                      <a:cubicBezTo>
                        <a:pt x="27" y="6"/>
                        <a:pt x="27" y="8"/>
                        <a:pt x="27" y="8"/>
                      </a:cubicBezTo>
                      <a:cubicBezTo>
                        <a:pt x="26" y="10"/>
                        <a:pt x="24" y="11"/>
                        <a:pt x="21" y="15"/>
                      </a:cubicBezTo>
                      <a:cubicBezTo>
                        <a:pt x="19" y="19"/>
                        <a:pt x="16" y="24"/>
                        <a:pt x="16" y="28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6"/>
                        <a:pt x="16" y="47"/>
                        <a:pt x="18" y="47"/>
                      </a:cubicBezTo>
                      <a:cubicBezTo>
                        <a:pt x="42" y="47"/>
                        <a:pt x="42" y="47"/>
                        <a:pt x="42" y="47"/>
                      </a:cubicBezTo>
                      <a:cubicBezTo>
                        <a:pt x="47" y="47"/>
                        <a:pt x="47" y="43"/>
                        <a:pt x="44" y="41"/>
                      </a:cubicBezTo>
                      <a:cubicBezTo>
                        <a:pt x="48" y="40"/>
                        <a:pt x="48" y="36"/>
                        <a:pt x="45" y="34"/>
                      </a:cubicBezTo>
                      <a:cubicBezTo>
                        <a:pt x="45" y="34"/>
                        <a:pt x="47" y="33"/>
                        <a:pt x="48" y="32"/>
                      </a:cubicBezTo>
                      <a:cubicBezTo>
                        <a:pt x="48" y="31"/>
                        <a:pt x="48" y="28"/>
                        <a:pt x="45" y="27"/>
                      </a:cubicBezTo>
                      <a:moveTo>
                        <a:pt x="11" y="24"/>
                      </a:move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0" y="25"/>
                        <a:pt x="0" y="27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1" y="51"/>
                        <a:pt x="3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3" y="51"/>
                        <a:pt x="13" y="50"/>
                        <a:pt x="13" y="4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5"/>
                        <a:pt x="12" y="24"/>
                        <a:pt x="11" y="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8" name="Shape 168"/>
                <p:cNvSpPr txBox="1"/>
                <p:nvPr/>
              </p:nvSpPr>
              <p:spPr>
                <a:xfrm>
                  <a:off x="6576645" y="4973570"/>
                  <a:ext cx="634427" cy="34881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r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Earn</a:t>
                  </a:r>
                  <a:endParaRPr sz="1100"/>
                </a:p>
                <a:p>
                  <a:pPr indent="0" lvl="0" marL="0" marR="0" rtl="0" algn="r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Goodwill</a:t>
                  </a:r>
                  <a:endParaRPr sz="1100"/>
                </a:p>
              </p:txBody>
            </p:sp>
          </p:grpSp>
          <p:grpSp>
            <p:nvGrpSpPr>
              <p:cNvPr id="169" name="Shape 169"/>
              <p:cNvGrpSpPr/>
              <p:nvPr/>
            </p:nvGrpSpPr>
            <p:grpSpPr>
              <a:xfrm>
                <a:off x="7144105" y="3625032"/>
                <a:ext cx="660800" cy="562066"/>
                <a:chOff x="7144105" y="3730298"/>
                <a:chExt cx="660800" cy="562066"/>
              </a:xfrm>
            </p:grpSpPr>
            <p:sp>
              <p:nvSpPr>
                <p:cNvPr id="170" name="Shape 170"/>
                <p:cNvSpPr/>
                <p:nvPr/>
              </p:nvSpPr>
              <p:spPr>
                <a:xfrm>
                  <a:off x="7343830" y="3730298"/>
                  <a:ext cx="261350" cy="224654"/>
                </a:xfrm>
                <a:custGeom>
                  <a:pathLst>
                    <a:path extrusionOk="0" h="50" w="58">
                      <a:moveTo>
                        <a:pt x="28" y="49"/>
                      </a:move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7" y="30"/>
                        <a:pt x="0" y="23"/>
                        <a:pt x="0" y="15"/>
                      </a:cubicBezTo>
                      <a:cubicBezTo>
                        <a:pt x="0" y="6"/>
                        <a:pt x="6" y="0"/>
                        <a:pt x="16" y="0"/>
                      </a:cubicBezTo>
                      <a:cubicBezTo>
                        <a:pt x="21" y="0"/>
                        <a:pt x="27" y="5"/>
                        <a:pt x="29" y="7"/>
                      </a:cubicBezTo>
                      <a:cubicBezTo>
                        <a:pt x="32" y="5"/>
                        <a:pt x="37" y="0"/>
                        <a:pt x="43" y="0"/>
                      </a:cubicBezTo>
                      <a:cubicBezTo>
                        <a:pt x="52" y="0"/>
                        <a:pt x="58" y="6"/>
                        <a:pt x="58" y="15"/>
                      </a:cubicBezTo>
                      <a:cubicBezTo>
                        <a:pt x="58" y="23"/>
                        <a:pt x="51" y="30"/>
                        <a:pt x="51" y="30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0" y="50"/>
                        <a:pt x="30" y="50"/>
                        <a:pt x="29" y="50"/>
                      </a:cubicBezTo>
                      <a:cubicBezTo>
                        <a:pt x="29" y="50"/>
                        <a:pt x="28" y="50"/>
                        <a:pt x="28" y="4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" name="Shape 171"/>
                <p:cNvSpPr txBox="1"/>
                <p:nvPr/>
              </p:nvSpPr>
              <p:spPr>
                <a:xfrm>
                  <a:off x="7144105" y="3943551"/>
                  <a:ext cx="660800" cy="34881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Love</a:t>
                  </a:r>
                  <a:endParaRPr sz="1100"/>
                </a:p>
                <a:p>
                  <a:pPr indent="0" lvl="0" marL="0" marR="0" rtl="0" algn="ctr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Business</a:t>
                  </a:r>
                  <a:endParaRPr sz="1100"/>
                </a:p>
              </p:txBody>
            </p:sp>
          </p:grpSp>
          <p:grpSp>
            <p:nvGrpSpPr>
              <p:cNvPr id="172" name="Shape 172"/>
              <p:cNvGrpSpPr/>
              <p:nvPr/>
            </p:nvGrpSpPr>
            <p:grpSpPr>
              <a:xfrm>
                <a:off x="4343830" y="3592146"/>
                <a:ext cx="722930" cy="619682"/>
                <a:chOff x="4343830" y="3712925"/>
                <a:chExt cx="722930" cy="619682"/>
              </a:xfrm>
            </p:grpSpPr>
            <p:sp>
              <p:nvSpPr>
                <p:cNvPr id="173" name="Shape 173"/>
                <p:cNvSpPr/>
                <p:nvPr/>
              </p:nvSpPr>
              <p:spPr>
                <a:xfrm>
                  <a:off x="4553431" y="3712925"/>
                  <a:ext cx="303728" cy="273522"/>
                </a:xfrm>
                <a:custGeom>
                  <a:pathLst>
                    <a:path extrusionOk="0" h="65" w="72">
                      <a:moveTo>
                        <a:pt x="14" y="65"/>
                      </a:moveTo>
                      <a:cubicBezTo>
                        <a:pt x="15" y="64"/>
                        <a:pt x="16" y="63"/>
                        <a:pt x="17" y="61"/>
                      </a:cubicBezTo>
                      <a:cubicBezTo>
                        <a:pt x="19" y="60"/>
                        <a:pt x="22" y="58"/>
                        <a:pt x="23" y="57"/>
                      </a:cubicBezTo>
                      <a:cubicBezTo>
                        <a:pt x="23" y="56"/>
                        <a:pt x="24" y="55"/>
                        <a:pt x="25" y="55"/>
                      </a:cubicBezTo>
                      <a:cubicBezTo>
                        <a:pt x="26" y="55"/>
                        <a:pt x="28" y="55"/>
                        <a:pt x="30" y="54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27" y="50"/>
                        <a:pt x="22" y="45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0" y="40"/>
                        <a:pt x="19" y="38"/>
                        <a:pt x="19" y="36"/>
                      </a:cubicBezTo>
                      <a:cubicBezTo>
                        <a:pt x="19" y="34"/>
                        <a:pt x="20" y="33"/>
                        <a:pt x="21" y="32"/>
                      </a:cubicBezTo>
                      <a:cubicBezTo>
                        <a:pt x="20" y="32"/>
                        <a:pt x="21" y="31"/>
                        <a:pt x="21" y="30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0" y="30"/>
                        <a:pt x="20" y="30"/>
                        <a:pt x="20" y="29"/>
                      </a:cubicBezTo>
                      <a:cubicBezTo>
                        <a:pt x="20" y="29"/>
                        <a:pt x="20" y="28"/>
                        <a:pt x="21" y="27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20"/>
                        <a:pt x="20" y="22"/>
                        <a:pt x="20" y="21"/>
                      </a:cubicBezTo>
                      <a:cubicBezTo>
                        <a:pt x="21" y="19"/>
                        <a:pt x="23" y="15"/>
                        <a:pt x="26" y="14"/>
                      </a:cubicBezTo>
                      <a:cubicBezTo>
                        <a:pt x="27" y="13"/>
                        <a:pt x="28" y="12"/>
                        <a:pt x="30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1"/>
                        <a:pt x="29" y="9"/>
                        <a:pt x="29" y="9"/>
                      </a:cubicBezTo>
                      <a:cubicBezTo>
                        <a:pt x="28" y="11"/>
                        <a:pt x="31" y="10"/>
                        <a:pt x="31" y="10"/>
                      </a:cubicBezTo>
                      <a:cubicBezTo>
                        <a:pt x="31" y="10"/>
                        <a:pt x="31" y="8"/>
                        <a:pt x="31" y="8"/>
                      </a:cubicBezTo>
                      <a:cubicBezTo>
                        <a:pt x="32" y="11"/>
                        <a:pt x="38" y="10"/>
                        <a:pt x="38" y="10"/>
                      </a:cubicBezTo>
                      <a:cubicBezTo>
                        <a:pt x="38" y="10"/>
                        <a:pt x="38" y="10"/>
                        <a:pt x="38" y="10"/>
                      </a:cubicBezTo>
                      <a:cubicBezTo>
                        <a:pt x="39" y="11"/>
                        <a:pt x="40" y="11"/>
                        <a:pt x="40" y="11"/>
                      </a:cubicBezTo>
                      <a:cubicBezTo>
                        <a:pt x="40" y="10"/>
                        <a:pt x="38" y="9"/>
                        <a:pt x="37" y="9"/>
                      </a:cubicBezTo>
                      <a:cubicBezTo>
                        <a:pt x="37" y="9"/>
                        <a:pt x="43" y="9"/>
                        <a:pt x="45" y="12"/>
                      </a:cubicBezTo>
                      <a:cubicBezTo>
                        <a:pt x="46" y="13"/>
                        <a:pt x="46" y="13"/>
                        <a:pt x="46" y="13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1"/>
                        <a:pt x="45" y="11"/>
                        <a:pt x="46" y="12"/>
                      </a:cubicBezTo>
                      <a:cubicBezTo>
                        <a:pt x="47" y="12"/>
                        <a:pt x="47" y="13"/>
                        <a:pt x="48" y="14"/>
                      </a:cubicBezTo>
                      <a:cubicBezTo>
                        <a:pt x="48" y="14"/>
                        <a:pt x="48" y="13"/>
                        <a:pt x="48" y="13"/>
                      </a:cubicBezTo>
                      <a:cubicBezTo>
                        <a:pt x="49" y="14"/>
                        <a:pt x="48" y="14"/>
                        <a:pt x="49" y="14"/>
                      </a:cubicBezTo>
                      <a:cubicBezTo>
                        <a:pt x="49" y="14"/>
                        <a:pt x="49" y="12"/>
                        <a:pt x="50" y="13"/>
                      </a:cubicBezTo>
                      <a:cubicBezTo>
                        <a:pt x="50" y="15"/>
                        <a:pt x="51" y="17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2" y="17"/>
                        <a:pt x="51" y="17"/>
                        <a:pt x="51" y="16"/>
                      </a:cubicBezTo>
                      <a:cubicBezTo>
                        <a:pt x="52" y="17"/>
                        <a:pt x="52" y="19"/>
                        <a:pt x="52" y="21"/>
                      </a:cubicBezTo>
                      <a:cubicBezTo>
                        <a:pt x="53" y="20"/>
                        <a:pt x="55" y="20"/>
                        <a:pt x="54" y="21"/>
                      </a:cubicBezTo>
                      <a:cubicBezTo>
                        <a:pt x="53" y="21"/>
                        <a:pt x="53" y="22"/>
                        <a:pt x="52" y="23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3" y="23"/>
                        <a:pt x="54" y="22"/>
                        <a:pt x="53" y="23"/>
                      </a:cubicBezTo>
                      <a:cubicBezTo>
                        <a:pt x="53" y="23"/>
                        <a:pt x="53" y="24"/>
                        <a:pt x="53" y="24"/>
                      </a:cubicBez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54" y="24"/>
                        <a:pt x="54" y="26"/>
                        <a:pt x="54" y="26"/>
                      </a:cubicBezTo>
                      <a:cubicBezTo>
                        <a:pt x="53" y="25"/>
                        <a:pt x="53" y="24"/>
                        <a:pt x="53" y="25"/>
                      </a:cubicBezTo>
                      <a:cubicBezTo>
                        <a:pt x="53" y="25"/>
                        <a:pt x="53" y="26"/>
                        <a:pt x="53" y="26"/>
                      </a:cubicBezTo>
                      <a:cubicBezTo>
                        <a:pt x="53" y="30"/>
                        <a:pt x="53" y="30"/>
                        <a:pt x="53" y="30"/>
                      </a:cubicBezTo>
                      <a:cubicBezTo>
                        <a:pt x="52" y="30"/>
                        <a:pt x="52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3" y="32"/>
                        <a:pt x="53" y="33"/>
                        <a:pt x="53" y="35"/>
                      </a:cubicBezTo>
                      <a:cubicBezTo>
                        <a:pt x="53" y="37"/>
                        <a:pt x="52" y="39"/>
                        <a:pt x="51" y="39"/>
                      </a:cubicBezTo>
                      <a:cubicBezTo>
                        <a:pt x="50" y="39"/>
                        <a:pt x="50" y="39"/>
                        <a:pt x="50" y="39"/>
                      </a:cubicBezTo>
                      <a:cubicBezTo>
                        <a:pt x="50" y="40"/>
                        <a:pt x="50" y="40"/>
                        <a:pt x="50" y="40"/>
                      </a:cubicBezTo>
                      <a:cubicBezTo>
                        <a:pt x="50" y="45"/>
                        <a:pt x="46" y="49"/>
                        <a:pt x="42" y="51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4" y="55"/>
                        <a:pt x="46" y="55"/>
                        <a:pt x="47" y="55"/>
                      </a:cubicBezTo>
                      <a:cubicBezTo>
                        <a:pt x="48" y="56"/>
                        <a:pt x="48" y="56"/>
                        <a:pt x="48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0" y="57"/>
                        <a:pt x="53" y="60"/>
                        <a:pt x="55" y="61"/>
                      </a:cubicBezTo>
                      <a:cubicBezTo>
                        <a:pt x="56" y="62"/>
                        <a:pt x="57" y="64"/>
                        <a:pt x="58" y="64"/>
                      </a:cubicBezTo>
                      <a:cubicBezTo>
                        <a:pt x="66" y="58"/>
                        <a:pt x="72" y="48"/>
                        <a:pt x="72" y="36"/>
                      </a:cubicBezTo>
                      <a:cubicBezTo>
                        <a:pt x="72" y="16"/>
                        <a:pt x="5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48"/>
                        <a:pt x="5" y="58"/>
                        <a:pt x="14" y="65"/>
                      </a:cubicBezTo>
                      <a:cubicBezTo>
                        <a:pt x="14" y="65"/>
                        <a:pt x="14" y="65"/>
                        <a:pt x="14" y="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4" name="Shape 174"/>
                <p:cNvSpPr txBox="1"/>
                <p:nvPr/>
              </p:nvSpPr>
              <p:spPr>
                <a:xfrm>
                  <a:off x="4343830" y="3983794"/>
                  <a:ext cx="722930" cy="34881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Awesome</a:t>
                  </a:r>
                  <a:endParaRPr sz="1100"/>
                </a:p>
                <a:p>
                  <a:pPr indent="0" lvl="0" marL="0" marR="0" rtl="0" algn="ctr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People</a:t>
                  </a:r>
                  <a:endParaRPr sz="1100"/>
                </a:p>
              </p:txBody>
            </p:sp>
          </p:grpSp>
          <p:grpSp>
            <p:nvGrpSpPr>
              <p:cNvPr id="175" name="Shape 175"/>
              <p:cNvGrpSpPr/>
              <p:nvPr/>
            </p:nvGrpSpPr>
            <p:grpSpPr>
              <a:xfrm>
                <a:off x="4954835" y="2628593"/>
                <a:ext cx="841626" cy="348813"/>
                <a:chOff x="5022754" y="2605879"/>
                <a:chExt cx="841626" cy="348813"/>
              </a:xfrm>
            </p:grpSpPr>
            <p:sp>
              <p:nvSpPr>
                <p:cNvPr id="176" name="Shape 176"/>
                <p:cNvSpPr/>
                <p:nvPr/>
              </p:nvSpPr>
              <p:spPr>
                <a:xfrm>
                  <a:off x="5022754" y="2670534"/>
                  <a:ext cx="214852" cy="219502"/>
                </a:xfrm>
                <a:custGeom>
                  <a:pathLst>
                    <a:path extrusionOk="0" h="47" w="46">
                      <a:moveTo>
                        <a:pt x="46" y="27"/>
                      </a:moveTo>
                      <a:cubicBezTo>
                        <a:pt x="46" y="27"/>
                        <a:pt x="46" y="28"/>
                        <a:pt x="45" y="28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39" y="30"/>
                        <a:pt x="39" y="31"/>
                        <a:pt x="39" y="31"/>
                      </a:cubicBezTo>
                      <a:cubicBezTo>
                        <a:pt x="40" y="33"/>
                        <a:pt x="41" y="34"/>
                        <a:pt x="42" y="36"/>
                      </a:cubicBezTo>
                      <a:cubicBezTo>
                        <a:pt x="42" y="36"/>
                        <a:pt x="42" y="36"/>
                        <a:pt x="42" y="36"/>
                      </a:cubicBezTo>
                      <a:cubicBezTo>
                        <a:pt x="42" y="37"/>
                        <a:pt x="42" y="37"/>
                        <a:pt x="42" y="37"/>
                      </a:cubicBezTo>
                      <a:cubicBezTo>
                        <a:pt x="41" y="38"/>
                        <a:pt x="37" y="42"/>
                        <a:pt x="36" y="42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0" y="39"/>
                        <a:pt x="29" y="40"/>
                        <a:pt x="28" y="40"/>
                      </a:cubicBezTo>
                      <a:cubicBezTo>
                        <a:pt x="28" y="42"/>
                        <a:pt x="28" y="44"/>
                        <a:pt x="27" y="46"/>
                      </a:cubicBezTo>
                      <a:cubicBezTo>
                        <a:pt x="27" y="46"/>
                        <a:pt x="27" y="47"/>
                        <a:pt x="26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7"/>
                        <a:pt x="19" y="46"/>
                        <a:pt x="19" y="46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40"/>
                        <a:pt x="16" y="39"/>
                        <a:pt x="15" y="39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8" y="41"/>
                        <a:pt x="6" y="39"/>
                        <a:pt x="4" y="37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34"/>
                        <a:pt x="6" y="33"/>
                        <a:pt x="8" y="32"/>
                      </a:cubicBezTo>
                      <a:cubicBezTo>
                        <a:pt x="7" y="31"/>
                        <a:pt x="7" y="30"/>
                        <a:pt x="6" y="29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0" y="28"/>
                        <a:pt x="0" y="27"/>
                        <a:pt x="0" y="2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19"/>
                        <a:pt x="1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7"/>
                        <a:pt x="7" y="16"/>
                        <a:pt x="7" y="15"/>
                      </a:cubicBezTo>
                      <a:cubicBezTo>
                        <a:pt x="6" y="14"/>
                        <a:pt x="5" y="12"/>
                        <a:pt x="4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9" y="4"/>
                        <a:pt x="10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5"/>
                        <a:pt x="18" y="3"/>
                        <a:pt x="19" y="1"/>
                      </a:cubicBezTo>
                      <a:cubicBezTo>
                        <a:pt x="19" y="1"/>
                        <a:pt x="19" y="0"/>
                        <a:pt x="2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1"/>
                        <a:pt x="27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9" y="7"/>
                        <a:pt x="30" y="7"/>
                        <a:pt x="31" y="8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8" y="6"/>
                        <a:pt x="40" y="8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1" y="12"/>
                        <a:pt x="40" y="14"/>
                        <a:pt x="39" y="15"/>
                      </a:cubicBezTo>
                      <a:cubicBezTo>
                        <a:pt x="39" y="16"/>
                        <a:pt x="39" y="17"/>
                        <a:pt x="40" y="18"/>
                      </a:cubicBezTo>
                      <a:cubicBezTo>
                        <a:pt x="45" y="19"/>
                        <a:pt x="45" y="19"/>
                        <a:pt x="45" y="19"/>
                      </a:cubicBezTo>
                      <a:cubicBezTo>
                        <a:pt x="46" y="19"/>
                        <a:pt x="46" y="20"/>
                        <a:pt x="46" y="20"/>
                      </a:cubicBezTo>
                      <a:lnTo>
                        <a:pt x="46" y="27"/>
                      </a:lnTo>
                      <a:close/>
                      <a:moveTo>
                        <a:pt x="23" y="16"/>
                      </a:moveTo>
                      <a:cubicBezTo>
                        <a:pt x="19" y="16"/>
                        <a:pt x="15" y="19"/>
                        <a:pt x="15" y="23"/>
                      </a:cubicBezTo>
                      <a:cubicBezTo>
                        <a:pt x="15" y="28"/>
                        <a:pt x="19" y="31"/>
                        <a:pt x="23" y="31"/>
                      </a:cubicBezTo>
                      <a:cubicBezTo>
                        <a:pt x="27" y="31"/>
                        <a:pt x="31" y="28"/>
                        <a:pt x="31" y="23"/>
                      </a:cubicBezTo>
                      <a:cubicBezTo>
                        <a:pt x="31" y="19"/>
                        <a:pt x="27" y="16"/>
                        <a:pt x="23" y="16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" name="Shape 177"/>
                <p:cNvSpPr txBox="1"/>
                <p:nvPr/>
              </p:nvSpPr>
              <p:spPr>
                <a:xfrm>
                  <a:off x="5252847" y="2605879"/>
                  <a:ext cx="611533" cy="34881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Gear</a:t>
                  </a:r>
                  <a:endParaRPr sz="1100"/>
                </a:p>
                <a:p>
                  <a:pPr indent="0" lvl="0" marL="0" marR="0" rtl="0" algn="l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lt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Heading</a:t>
                  </a:r>
                  <a:endParaRPr sz="1100"/>
                </a:p>
              </p:txBody>
            </p:sp>
          </p:grpSp>
          <p:grpSp>
            <p:nvGrpSpPr>
              <p:cNvPr id="178" name="Shape 178"/>
              <p:cNvGrpSpPr/>
              <p:nvPr/>
            </p:nvGrpSpPr>
            <p:grpSpPr>
              <a:xfrm>
                <a:off x="6332671" y="2565598"/>
                <a:ext cx="779793" cy="348813"/>
                <a:chOff x="6364313" y="2557787"/>
                <a:chExt cx="779793" cy="348813"/>
              </a:xfrm>
            </p:grpSpPr>
            <p:sp>
              <p:nvSpPr>
                <p:cNvPr id="179" name="Shape 179"/>
                <p:cNvSpPr/>
                <p:nvPr/>
              </p:nvSpPr>
              <p:spPr>
                <a:xfrm>
                  <a:off x="6364313" y="2614569"/>
                  <a:ext cx="236102" cy="235249"/>
                </a:xfrm>
                <a:custGeom>
                  <a:pathLst>
                    <a:path extrusionOk="0" h="55" w="55">
                      <a:moveTo>
                        <a:pt x="44" y="28"/>
                      </a:moveTo>
                      <a:cubicBezTo>
                        <a:pt x="42" y="30"/>
                        <a:pt x="40" y="32"/>
                        <a:pt x="37" y="34"/>
                      </a:cubicBezTo>
                      <a:cubicBezTo>
                        <a:pt x="37" y="47"/>
                        <a:pt x="37" y="47"/>
                        <a:pt x="37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3"/>
                        <a:pt x="0" y="32"/>
                        <a:pt x="0" y="32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3" y="15"/>
                        <a:pt x="25" y="13"/>
                        <a:pt x="27" y="11"/>
                      </a:cubicBezTo>
                      <a:cubicBezTo>
                        <a:pt x="36" y="2"/>
                        <a:pt x="42" y="0"/>
                        <a:pt x="54" y="0"/>
                      </a:cubicBezTo>
                      <a:cubicBezTo>
                        <a:pt x="55" y="0"/>
                        <a:pt x="55" y="0"/>
                        <a:pt x="55" y="1"/>
                      </a:cubicBezTo>
                      <a:cubicBezTo>
                        <a:pt x="55" y="12"/>
                        <a:pt x="52" y="20"/>
                        <a:pt x="44" y="28"/>
                      </a:cubicBezTo>
                      <a:moveTo>
                        <a:pt x="44" y="7"/>
                      </a:moveTo>
                      <a:cubicBezTo>
                        <a:pt x="43" y="7"/>
                        <a:pt x="41" y="9"/>
                        <a:pt x="41" y="11"/>
                      </a:cubicBezTo>
                      <a:cubicBezTo>
                        <a:pt x="41" y="12"/>
                        <a:pt x="43" y="14"/>
                        <a:pt x="44" y="14"/>
                      </a:cubicBezTo>
                      <a:cubicBezTo>
                        <a:pt x="46" y="14"/>
                        <a:pt x="48" y="12"/>
                        <a:pt x="48" y="11"/>
                      </a:cubicBezTo>
                      <a:cubicBezTo>
                        <a:pt x="48" y="9"/>
                        <a:pt x="46" y="7"/>
                        <a:pt x="44" y="7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" name="Shape 180"/>
                <p:cNvSpPr txBox="1"/>
                <p:nvPr/>
              </p:nvSpPr>
              <p:spPr>
                <a:xfrm>
                  <a:off x="6598434" y="2557787"/>
                  <a:ext cx="545672" cy="34881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dk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Rocket</a:t>
                  </a:r>
                  <a:endParaRPr sz="1100"/>
                </a:p>
                <a:p>
                  <a:pPr indent="0" lvl="0" marL="0" marR="0" rtl="0" algn="l">
                    <a:lnSpc>
                      <a:spcPct val="12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chemeClr val="dk1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rPr>
                    <a:t>Title</a:t>
                  </a:r>
                  <a:endParaRPr sz="1100"/>
                </a:p>
              </p:txBody>
            </p:sp>
          </p:grpSp>
          <p:sp>
            <p:nvSpPr>
              <p:cNvPr id="181" name="Shape 181"/>
              <p:cNvSpPr/>
              <p:nvPr/>
            </p:nvSpPr>
            <p:spPr>
              <a:xfrm>
                <a:off x="5258789" y="2046072"/>
                <a:ext cx="342900" cy="390525"/>
              </a:xfrm>
              <a:custGeom>
                <a:pathLst>
                  <a:path extrusionOk="0" h="246" w="21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C5E199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" name="Shape 182"/>
              <p:cNvSpPr/>
              <p:nvPr/>
            </p:nvSpPr>
            <p:spPr>
              <a:xfrm>
                <a:off x="6632121" y="2018503"/>
                <a:ext cx="342900" cy="390525"/>
              </a:xfrm>
              <a:custGeom>
                <a:pathLst>
                  <a:path extrusionOk="0" h="246" w="21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" name="Shape 183"/>
              <p:cNvSpPr/>
              <p:nvPr/>
            </p:nvSpPr>
            <p:spPr>
              <a:xfrm>
                <a:off x="7181924" y="4948201"/>
                <a:ext cx="342900" cy="390525"/>
              </a:xfrm>
              <a:custGeom>
                <a:pathLst>
                  <a:path extrusionOk="0" h="246" w="21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Shape 184"/>
              <p:cNvSpPr/>
              <p:nvPr/>
            </p:nvSpPr>
            <p:spPr>
              <a:xfrm>
                <a:off x="4049618" y="3024759"/>
                <a:ext cx="342900" cy="390525"/>
              </a:xfrm>
              <a:custGeom>
                <a:pathLst>
                  <a:path extrusionOk="0" h="246" w="21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" name="Shape 185"/>
              <p:cNvSpPr/>
              <p:nvPr/>
            </p:nvSpPr>
            <p:spPr>
              <a:xfrm>
                <a:off x="5260614" y="5469350"/>
                <a:ext cx="342900" cy="390525"/>
              </a:xfrm>
              <a:custGeom>
                <a:pathLst>
                  <a:path extrusionOk="0" h="246" w="21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007F8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" name="Shape 186"/>
              <p:cNvSpPr/>
              <p:nvPr/>
            </p:nvSpPr>
            <p:spPr>
              <a:xfrm>
                <a:off x="7802971" y="3714847"/>
                <a:ext cx="342900" cy="390525"/>
              </a:xfrm>
              <a:custGeom>
                <a:pathLst>
                  <a:path extrusionOk="0" h="246" w="21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" name="Shape 187"/>
              <p:cNvSpPr txBox="1"/>
              <p:nvPr/>
            </p:nvSpPr>
            <p:spPr>
              <a:xfrm>
                <a:off x="6650766" y="2106043"/>
                <a:ext cx="30561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01</a:t>
                </a:r>
                <a:endParaRPr sz="1100"/>
              </a:p>
            </p:txBody>
          </p:sp>
          <p:sp>
            <p:nvSpPr>
              <p:cNvPr id="188" name="Shape 188"/>
              <p:cNvSpPr txBox="1"/>
              <p:nvPr/>
            </p:nvSpPr>
            <p:spPr>
              <a:xfrm>
                <a:off x="7821616" y="3798343"/>
                <a:ext cx="30561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02</a:t>
                </a:r>
                <a:endParaRPr sz="1100"/>
              </a:p>
            </p:txBody>
          </p:sp>
          <p:sp>
            <p:nvSpPr>
              <p:cNvPr id="189" name="Shape 189"/>
              <p:cNvSpPr txBox="1"/>
              <p:nvPr/>
            </p:nvSpPr>
            <p:spPr>
              <a:xfrm>
                <a:off x="7200569" y="5035741"/>
                <a:ext cx="30561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03</a:t>
                </a:r>
                <a:endParaRPr sz="1100"/>
              </a:p>
            </p:txBody>
          </p:sp>
          <p:sp>
            <p:nvSpPr>
              <p:cNvPr id="190" name="Shape 190"/>
              <p:cNvSpPr txBox="1"/>
              <p:nvPr/>
            </p:nvSpPr>
            <p:spPr>
              <a:xfrm>
                <a:off x="5277434" y="5562648"/>
                <a:ext cx="30561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04</a:t>
                </a:r>
                <a:endParaRPr sz="1100"/>
              </a:p>
            </p:txBody>
          </p:sp>
          <p:sp>
            <p:nvSpPr>
              <p:cNvPr id="191" name="Shape 191"/>
              <p:cNvSpPr txBox="1"/>
              <p:nvPr/>
            </p:nvSpPr>
            <p:spPr>
              <a:xfrm>
                <a:off x="4073648" y="3115470"/>
                <a:ext cx="30561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05</a:t>
                </a:r>
                <a:endParaRPr sz="1100"/>
              </a:p>
            </p:txBody>
          </p:sp>
          <p:sp>
            <p:nvSpPr>
              <p:cNvPr id="192" name="Shape 192"/>
              <p:cNvSpPr txBox="1"/>
              <p:nvPr/>
            </p:nvSpPr>
            <p:spPr>
              <a:xfrm>
                <a:off x="5289023" y="2133612"/>
                <a:ext cx="30561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06</a:t>
                </a:r>
                <a:endParaRPr sz="1100"/>
              </a:p>
            </p:txBody>
          </p:sp>
          <p:grpSp>
            <p:nvGrpSpPr>
              <p:cNvPr id="193" name="Shape 193"/>
              <p:cNvGrpSpPr/>
              <p:nvPr/>
            </p:nvGrpSpPr>
            <p:grpSpPr>
              <a:xfrm>
                <a:off x="5623752" y="3415284"/>
                <a:ext cx="815976" cy="985951"/>
                <a:chOff x="8943974" y="3127276"/>
                <a:chExt cx="815976" cy="985951"/>
              </a:xfrm>
            </p:grpSpPr>
            <p:grpSp>
              <p:nvGrpSpPr>
                <p:cNvPr id="194" name="Shape 194"/>
                <p:cNvGrpSpPr/>
                <p:nvPr/>
              </p:nvGrpSpPr>
              <p:grpSpPr>
                <a:xfrm>
                  <a:off x="9046638" y="3127276"/>
                  <a:ext cx="610648" cy="573088"/>
                  <a:chOff x="8959850" y="2955826"/>
                  <a:chExt cx="800100" cy="750888"/>
                </a:xfrm>
              </p:grpSpPr>
              <p:sp>
                <p:nvSpPr>
                  <p:cNvPr id="195" name="Shape 195"/>
                  <p:cNvSpPr/>
                  <p:nvPr/>
                </p:nvSpPr>
                <p:spPr>
                  <a:xfrm>
                    <a:off x="9496425" y="2989164"/>
                    <a:ext cx="263525" cy="358775"/>
                  </a:xfrm>
                  <a:custGeom>
                    <a:pathLst>
                      <a:path extrusionOk="0" h="45" w="33">
                        <a:moveTo>
                          <a:pt x="10" y="12"/>
                        </a:moveTo>
                        <a:cubicBezTo>
                          <a:pt x="12" y="12"/>
                          <a:pt x="12" y="12"/>
                          <a:pt x="11" y="13"/>
                        </a:cubicBezTo>
                        <a:cubicBezTo>
                          <a:pt x="9" y="14"/>
                          <a:pt x="8" y="15"/>
                          <a:pt x="8" y="15"/>
                        </a:cubicBezTo>
                        <a:cubicBezTo>
                          <a:pt x="7" y="15"/>
                          <a:pt x="6" y="11"/>
                          <a:pt x="6" y="11"/>
                        </a:cubicBezTo>
                        <a:cubicBezTo>
                          <a:pt x="6" y="11"/>
                          <a:pt x="8" y="0"/>
                          <a:pt x="22" y="2"/>
                        </a:cubicBezTo>
                        <a:cubicBezTo>
                          <a:pt x="33" y="4"/>
                          <a:pt x="33" y="19"/>
                          <a:pt x="22" y="26"/>
                        </a:cubicBezTo>
                        <a:cubicBezTo>
                          <a:pt x="11" y="32"/>
                          <a:pt x="4" y="32"/>
                          <a:pt x="6" y="36"/>
                        </a:cubicBezTo>
                        <a:cubicBezTo>
                          <a:pt x="7" y="41"/>
                          <a:pt x="11" y="37"/>
                          <a:pt x="11" y="36"/>
                        </a:cubicBezTo>
                        <a:cubicBezTo>
                          <a:pt x="10" y="35"/>
                          <a:pt x="11" y="36"/>
                          <a:pt x="10" y="35"/>
                        </a:cubicBezTo>
                        <a:cubicBezTo>
                          <a:pt x="10" y="34"/>
                          <a:pt x="13" y="32"/>
                          <a:pt x="14" y="34"/>
                        </a:cubicBezTo>
                        <a:cubicBezTo>
                          <a:pt x="15" y="35"/>
                          <a:pt x="15" y="38"/>
                          <a:pt x="14" y="37"/>
                        </a:cubicBezTo>
                        <a:cubicBezTo>
                          <a:pt x="12" y="42"/>
                          <a:pt x="3" y="45"/>
                          <a:pt x="1" y="35"/>
                        </a:cubicBezTo>
                        <a:cubicBezTo>
                          <a:pt x="0" y="26"/>
                          <a:pt x="22" y="28"/>
                          <a:pt x="25" y="13"/>
                        </a:cubicBezTo>
                        <a:cubicBezTo>
                          <a:pt x="27" y="4"/>
                          <a:pt x="12" y="3"/>
                          <a:pt x="10" y="12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96" name="Shape 196"/>
                  <p:cNvSpPr/>
                  <p:nvPr/>
                </p:nvSpPr>
                <p:spPr>
                  <a:xfrm>
                    <a:off x="8959850" y="2989164"/>
                    <a:ext cx="271463" cy="358775"/>
                  </a:xfrm>
                  <a:custGeom>
                    <a:pathLst>
                      <a:path extrusionOk="0" h="45" w="34">
                        <a:moveTo>
                          <a:pt x="24" y="12"/>
                        </a:moveTo>
                        <a:cubicBezTo>
                          <a:pt x="21" y="12"/>
                          <a:pt x="21" y="12"/>
                          <a:pt x="23" y="13"/>
                        </a:cubicBezTo>
                        <a:cubicBezTo>
                          <a:pt x="24" y="14"/>
                          <a:pt x="25" y="15"/>
                          <a:pt x="26" y="15"/>
                        </a:cubicBezTo>
                        <a:cubicBezTo>
                          <a:pt x="26" y="15"/>
                          <a:pt x="27" y="11"/>
                          <a:pt x="27" y="11"/>
                        </a:cubicBezTo>
                        <a:cubicBezTo>
                          <a:pt x="27" y="11"/>
                          <a:pt x="26" y="0"/>
                          <a:pt x="12" y="2"/>
                        </a:cubicBezTo>
                        <a:cubicBezTo>
                          <a:pt x="0" y="4"/>
                          <a:pt x="0" y="19"/>
                          <a:pt x="11" y="26"/>
                        </a:cubicBezTo>
                        <a:cubicBezTo>
                          <a:pt x="22" y="32"/>
                          <a:pt x="29" y="32"/>
                          <a:pt x="28" y="36"/>
                        </a:cubicBezTo>
                        <a:cubicBezTo>
                          <a:pt x="26" y="41"/>
                          <a:pt x="23" y="37"/>
                          <a:pt x="22" y="36"/>
                        </a:cubicBezTo>
                        <a:cubicBezTo>
                          <a:pt x="23" y="35"/>
                          <a:pt x="23" y="36"/>
                          <a:pt x="23" y="35"/>
                        </a:cubicBezTo>
                        <a:cubicBezTo>
                          <a:pt x="24" y="34"/>
                          <a:pt x="20" y="32"/>
                          <a:pt x="19" y="34"/>
                        </a:cubicBezTo>
                        <a:cubicBezTo>
                          <a:pt x="18" y="35"/>
                          <a:pt x="18" y="38"/>
                          <a:pt x="20" y="37"/>
                        </a:cubicBezTo>
                        <a:cubicBezTo>
                          <a:pt x="21" y="42"/>
                          <a:pt x="30" y="45"/>
                          <a:pt x="32" y="35"/>
                        </a:cubicBezTo>
                        <a:cubicBezTo>
                          <a:pt x="34" y="26"/>
                          <a:pt x="11" y="28"/>
                          <a:pt x="8" y="13"/>
                        </a:cubicBezTo>
                        <a:cubicBezTo>
                          <a:pt x="6" y="4"/>
                          <a:pt x="21" y="3"/>
                          <a:pt x="24" y="12"/>
                        </a:cubicBezTo>
                      </a:path>
                    </a:pathLst>
                  </a:custGeom>
                  <a:solidFill>
                    <a:srgbClr val="FDCE72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97" name="Shape 197"/>
                  <p:cNvSpPr/>
                  <p:nvPr/>
                </p:nvSpPr>
                <p:spPr>
                  <a:xfrm>
                    <a:off x="9256713" y="3363814"/>
                    <a:ext cx="206375" cy="206375"/>
                  </a:xfrm>
                  <a:custGeom>
                    <a:pathLst>
                      <a:path extrusionOk="0" h="26" w="26">
                        <a:moveTo>
                          <a:pt x="18" y="3"/>
                        </a:move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8"/>
                          <a:pt x="22" y="25"/>
                          <a:pt x="26" y="26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6" y="23"/>
                          <a:pt x="7" y="18"/>
                          <a:pt x="7" y="14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lnTo>
                          <a:pt x="18" y="3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98" name="Shape 198"/>
                  <p:cNvSpPr/>
                  <p:nvPr/>
                </p:nvSpPr>
                <p:spPr>
                  <a:xfrm>
                    <a:off x="9159875" y="2955826"/>
                    <a:ext cx="400050" cy="455613"/>
                  </a:xfrm>
                  <a:custGeom>
                    <a:pathLst>
                      <a:path extrusionOk="0" h="57" w="50">
                        <a:moveTo>
                          <a:pt x="5" y="0"/>
                        </a:moveTo>
                        <a:cubicBezTo>
                          <a:pt x="0" y="0"/>
                          <a:pt x="0" y="3"/>
                          <a:pt x="0" y="10"/>
                        </a:cubicBezTo>
                        <a:cubicBezTo>
                          <a:pt x="0" y="26"/>
                          <a:pt x="9" y="57"/>
                          <a:pt x="24" y="57"/>
                        </a:cubicBezTo>
                        <a:cubicBezTo>
                          <a:pt x="26" y="57"/>
                          <a:pt x="26" y="57"/>
                          <a:pt x="26" y="57"/>
                        </a:cubicBezTo>
                        <a:cubicBezTo>
                          <a:pt x="41" y="57"/>
                          <a:pt x="50" y="26"/>
                          <a:pt x="50" y="10"/>
                        </a:cubicBezTo>
                        <a:cubicBezTo>
                          <a:pt x="50" y="3"/>
                          <a:pt x="50" y="0"/>
                          <a:pt x="45" y="0"/>
                        </a:cubicBez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DCE72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99" name="Shape 199"/>
                  <p:cNvSpPr/>
                  <p:nvPr/>
                </p:nvSpPr>
                <p:spPr>
                  <a:xfrm>
                    <a:off x="9191625" y="3617814"/>
                    <a:ext cx="320675" cy="41275"/>
                  </a:xfrm>
                  <a:custGeom>
                    <a:pathLst>
                      <a:path extrusionOk="0" h="5" w="40">
                        <a:moveTo>
                          <a:pt x="40" y="3"/>
                        </a:moveTo>
                        <a:cubicBezTo>
                          <a:pt x="40" y="4"/>
                          <a:pt x="39" y="5"/>
                          <a:pt x="37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0" y="4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39" y="0"/>
                          <a:pt x="40" y="1"/>
                          <a:pt x="40" y="3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00" name="Shape 200"/>
                  <p:cNvSpPr/>
                  <p:nvPr/>
                </p:nvSpPr>
                <p:spPr>
                  <a:xfrm>
                    <a:off x="9183688" y="3659089"/>
                    <a:ext cx="336550" cy="47625"/>
                  </a:xfrm>
                  <a:custGeom>
                    <a:pathLst>
                      <a:path extrusionOk="0" h="6" w="42">
                        <a:moveTo>
                          <a:pt x="0" y="3"/>
                        </a:moveTo>
                        <a:cubicBezTo>
                          <a:pt x="0" y="2"/>
                          <a:pt x="2" y="0"/>
                          <a:pt x="3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1" y="0"/>
                          <a:pt x="42" y="2"/>
                          <a:pt x="42" y="3"/>
                        </a:cubicBezTo>
                        <a:cubicBezTo>
                          <a:pt x="42" y="5"/>
                          <a:pt x="41" y="6"/>
                          <a:pt x="39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0" y="5"/>
                          <a:pt x="0" y="3"/>
                        </a:cubicBezTo>
                      </a:path>
                    </a:pathLst>
                  </a:custGeom>
                  <a:solidFill>
                    <a:srgbClr val="FDCE72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01" name="Shape 201"/>
                  <p:cNvSpPr/>
                  <p:nvPr/>
                </p:nvSpPr>
                <p:spPr>
                  <a:xfrm>
                    <a:off x="9207500" y="3570189"/>
                    <a:ext cx="296863" cy="47625"/>
                  </a:xfrm>
                  <a:custGeom>
                    <a:pathLst>
                      <a:path extrusionOk="0" h="6" w="37">
                        <a:moveTo>
                          <a:pt x="37" y="3"/>
                        </a:moveTo>
                        <a:cubicBezTo>
                          <a:pt x="37" y="2"/>
                          <a:pt x="35" y="0"/>
                          <a:pt x="34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2"/>
                          <a:pt x="0" y="3"/>
                        </a:cubicBezTo>
                        <a:cubicBezTo>
                          <a:pt x="0" y="5"/>
                          <a:pt x="1" y="6"/>
                          <a:pt x="2" y="6"/>
                        </a:cubicBezTo>
                        <a:cubicBezTo>
                          <a:pt x="34" y="6"/>
                          <a:pt x="34" y="6"/>
                          <a:pt x="34" y="6"/>
                        </a:cubicBezTo>
                        <a:cubicBezTo>
                          <a:pt x="35" y="6"/>
                          <a:pt x="37" y="5"/>
                          <a:pt x="37" y="3"/>
                        </a:cubicBezTo>
                      </a:path>
                    </a:pathLst>
                  </a:custGeom>
                  <a:solidFill>
                    <a:srgbClr val="FDCE72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02" name="Shape 202"/>
                  <p:cNvSpPr/>
                  <p:nvPr/>
                </p:nvSpPr>
                <p:spPr>
                  <a:xfrm>
                    <a:off x="9351963" y="2955826"/>
                    <a:ext cx="207963" cy="455613"/>
                  </a:xfrm>
                  <a:custGeom>
                    <a:pathLst>
                      <a:path extrusionOk="0" h="57" w="26">
                        <a:moveTo>
                          <a:pt x="2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2" y="57"/>
                          <a:pt x="2" y="57"/>
                          <a:pt x="2" y="57"/>
                        </a:cubicBezTo>
                        <a:cubicBezTo>
                          <a:pt x="17" y="57"/>
                          <a:pt x="26" y="26"/>
                          <a:pt x="26" y="10"/>
                        </a:cubicBezTo>
                        <a:cubicBezTo>
                          <a:pt x="26" y="3"/>
                          <a:pt x="26" y="0"/>
                          <a:pt x="21" y="0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03" name="Shape 203"/>
                  <p:cNvSpPr/>
                  <p:nvPr/>
                </p:nvSpPr>
                <p:spPr>
                  <a:xfrm>
                    <a:off x="9391650" y="3044726"/>
                    <a:ext cx="120650" cy="319088"/>
                  </a:xfrm>
                  <a:custGeom>
                    <a:pathLst>
                      <a:path extrusionOk="0" h="40" w="15">
                        <a:moveTo>
                          <a:pt x="12" y="0"/>
                        </a:moveTo>
                        <a:cubicBezTo>
                          <a:pt x="12" y="16"/>
                          <a:pt x="6" y="37"/>
                          <a:pt x="0" y="40"/>
                        </a:cubicBezTo>
                        <a:cubicBezTo>
                          <a:pt x="8" y="39"/>
                          <a:pt x="15" y="17"/>
                          <a:pt x="12" y="0"/>
                        </a:cubicBezTo>
                      </a:path>
                    </a:pathLst>
                  </a:custGeom>
                  <a:solidFill>
                    <a:srgbClr val="FDCE72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04" name="Shape 204"/>
                <p:cNvSpPr txBox="1"/>
                <p:nvPr/>
              </p:nvSpPr>
              <p:spPr>
                <a:xfrm>
                  <a:off x="8943974" y="3738766"/>
                  <a:ext cx="815976" cy="37446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chemeClr val="accent4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rPr>
                    <a:t>TROPHY</a:t>
                  </a:r>
                  <a:endParaRPr sz="1100"/>
                </a:p>
                <a:p>
                  <a:pPr indent="0" lvl="0" marL="0" marR="0" rtl="0" algn="ctr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chemeClr val="accent4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rPr>
                    <a:t>GAINeD</a:t>
                  </a:r>
                  <a:endParaRPr sz="800">
                    <a:solidFill>
                      <a:schemeClr val="accent4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endParaRPr>
                </a:p>
              </p:txBody>
            </p:sp>
          </p:grpSp>
          <p:sp>
            <p:nvSpPr>
              <p:cNvPr id="205" name="Shape 205"/>
              <p:cNvSpPr txBox="1"/>
              <p:nvPr/>
            </p:nvSpPr>
            <p:spPr>
              <a:xfrm>
                <a:off x="7108038" y="1795058"/>
                <a:ext cx="1366044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 is not simply random</a:t>
                </a:r>
                <a:endParaRPr sz="1100"/>
              </a:p>
            </p:txBody>
          </p:sp>
          <p:sp>
            <p:nvSpPr>
              <p:cNvPr id="206" name="Shape 206"/>
              <p:cNvSpPr txBox="1"/>
              <p:nvPr/>
            </p:nvSpPr>
            <p:spPr>
              <a:xfrm>
                <a:off x="8302919" y="3614237"/>
                <a:ext cx="1366044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 is not simply random</a:t>
                </a:r>
                <a:endParaRPr sz="1100"/>
              </a:p>
            </p:txBody>
          </p:sp>
          <p:sp>
            <p:nvSpPr>
              <p:cNvPr id="207" name="Shape 207"/>
              <p:cNvSpPr txBox="1"/>
              <p:nvPr/>
            </p:nvSpPr>
            <p:spPr>
              <a:xfrm>
                <a:off x="7545465" y="5100598"/>
                <a:ext cx="136604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 is</a:t>
                </a:r>
                <a:endParaRPr sz="1100"/>
              </a:p>
            </p:txBody>
          </p:sp>
          <p:sp>
            <p:nvSpPr>
              <p:cNvPr id="208" name="Shape 208"/>
              <p:cNvSpPr txBox="1"/>
              <p:nvPr/>
            </p:nvSpPr>
            <p:spPr>
              <a:xfrm>
                <a:off x="3850741" y="5495644"/>
                <a:ext cx="136604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 is</a:t>
                </a:r>
                <a:endParaRPr sz="1100"/>
              </a:p>
            </p:txBody>
          </p:sp>
          <p:sp>
            <p:nvSpPr>
              <p:cNvPr id="209" name="Shape 209"/>
              <p:cNvSpPr txBox="1"/>
              <p:nvPr/>
            </p:nvSpPr>
            <p:spPr>
              <a:xfrm>
                <a:off x="2605895" y="2965276"/>
                <a:ext cx="1366044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 is not simply random</a:t>
                </a:r>
                <a:endParaRPr sz="1100"/>
              </a:p>
            </p:txBody>
          </p:sp>
          <p:sp>
            <p:nvSpPr>
              <p:cNvPr id="210" name="Shape 210"/>
              <p:cNvSpPr txBox="1"/>
              <p:nvPr/>
            </p:nvSpPr>
            <p:spPr>
              <a:xfrm>
                <a:off x="3830310" y="1821106"/>
                <a:ext cx="1366044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 is not simply random</a:t>
                </a:r>
                <a:endParaRPr sz="1100"/>
              </a:p>
            </p:txBody>
          </p:sp>
        </p:grpSp>
        <p:grpSp>
          <p:nvGrpSpPr>
            <p:cNvPr id="211" name="Shape 211"/>
            <p:cNvGrpSpPr/>
            <p:nvPr/>
          </p:nvGrpSpPr>
          <p:grpSpPr>
            <a:xfrm>
              <a:off x="8335463" y="1617974"/>
              <a:ext cx="2190185" cy="4271069"/>
              <a:chOff x="14279563" y="1344613"/>
              <a:chExt cx="1622427" cy="3163888"/>
            </a:xfrm>
          </p:grpSpPr>
          <p:sp>
            <p:nvSpPr>
              <p:cNvPr id="212" name="Shape 212"/>
              <p:cNvSpPr/>
              <p:nvPr/>
            </p:nvSpPr>
            <p:spPr>
              <a:xfrm>
                <a:off x="14622463" y="3025776"/>
                <a:ext cx="155575" cy="238125"/>
              </a:xfrm>
              <a:custGeom>
                <a:pathLst>
                  <a:path extrusionOk="0" h="66" w="43">
                    <a:moveTo>
                      <a:pt x="17" y="66"/>
                    </a:moveTo>
                    <a:cubicBezTo>
                      <a:pt x="15" y="65"/>
                      <a:pt x="13" y="65"/>
                      <a:pt x="12" y="64"/>
                    </a:cubicBezTo>
                    <a:cubicBezTo>
                      <a:pt x="3" y="61"/>
                      <a:pt x="0" y="48"/>
                      <a:pt x="1" y="41"/>
                    </a:cubicBezTo>
                    <a:cubicBezTo>
                      <a:pt x="2" y="31"/>
                      <a:pt x="5" y="21"/>
                      <a:pt x="12" y="14"/>
                    </a:cubicBezTo>
                    <a:cubicBezTo>
                      <a:pt x="18" y="7"/>
                      <a:pt x="29" y="0"/>
                      <a:pt x="38" y="5"/>
                    </a:cubicBezTo>
                    <a:cubicBezTo>
                      <a:pt x="42" y="8"/>
                      <a:pt x="43" y="13"/>
                      <a:pt x="43" y="18"/>
                    </a:cubicBezTo>
                    <a:cubicBezTo>
                      <a:pt x="43" y="21"/>
                      <a:pt x="41" y="25"/>
                      <a:pt x="40" y="28"/>
                    </a:cubicBezTo>
                    <a:cubicBezTo>
                      <a:pt x="40" y="31"/>
                      <a:pt x="41" y="34"/>
                      <a:pt x="41" y="37"/>
                    </a:cubicBezTo>
                    <a:cubicBezTo>
                      <a:pt x="41" y="40"/>
                      <a:pt x="40" y="43"/>
                      <a:pt x="39" y="45"/>
                    </a:cubicBezTo>
                    <a:cubicBezTo>
                      <a:pt x="36" y="53"/>
                      <a:pt x="39" y="60"/>
                      <a:pt x="31" y="64"/>
                    </a:cubicBezTo>
                    <a:cubicBezTo>
                      <a:pt x="27" y="65"/>
                      <a:pt x="21" y="66"/>
                      <a:pt x="17" y="66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Shape 213"/>
              <p:cNvSpPr/>
              <p:nvPr/>
            </p:nvSpPr>
            <p:spPr>
              <a:xfrm>
                <a:off x="14655802" y="3209926"/>
                <a:ext cx="130175" cy="65088"/>
              </a:xfrm>
              <a:custGeom>
                <a:pathLst>
                  <a:path extrusionOk="0" h="18" w="36">
                    <a:moveTo>
                      <a:pt x="9" y="5"/>
                    </a:moveTo>
                    <a:cubicBezTo>
                      <a:pt x="0" y="12"/>
                      <a:pt x="4" y="18"/>
                      <a:pt x="14" y="17"/>
                    </a:cubicBezTo>
                    <a:cubicBezTo>
                      <a:pt x="20" y="17"/>
                      <a:pt x="36" y="14"/>
                      <a:pt x="29" y="5"/>
                    </a:cubicBezTo>
                    <a:cubicBezTo>
                      <a:pt x="25" y="0"/>
                      <a:pt x="13" y="1"/>
                      <a:pt x="9" y="5"/>
                    </a:cubicBezTo>
                    <a:close/>
                  </a:path>
                </a:pathLst>
              </a:custGeom>
              <a:solidFill>
                <a:srgbClr val="EDB66E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Shape 214"/>
              <p:cNvSpPr/>
              <p:nvPr/>
            </p:nvSpPr>
            <p:spPr>
              <a:xfrm>
                <a:off x="14293852" y="3284538"/>
                <a:ext cx="846138" cy="520700"/>
              </a:xfrm>
              <a:custGeom>
                <a:pathLst>
                  <a:path extrusionOk="0" h="144" w="234">
                    <a:moveTo>
                      <a:pt x="234" y="0"/>
                    </a:moveTo>
                    <a:cubicBezTo>
                      <a:pt x="234" y="0"/>
                      <a:pt x="234" y="0"/>
                      <a:pt x="234" y="1"/>
                    </a:cubicBezTo>
                    <a:cubicBezTo>
                      <a:pt x="234" y="134"/>
                      <a:pt x="234" y="134"/>
                      <a:pt x="234" y="134"/>
                    </a:cubicBezTo>
                    <a:cubicBezTo>
                      <a:pt x="234" y="139"/>
                      <a:pt x="230" y="144"/>
                      <a:pt x="224" y="144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4" y="144"/>
                      <a:pt x="0" y="139"/>
                      <a:pt x="0" y="1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35525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Shape 215"/>
              <p:cNvSpPr/>
              <p:nvPr/>
            </p:nvSpPr>
            <p:spPr>
              <a:xfrm>
                <a:off x="14279563" y="3284538"/>
                <a:ext cx="871538" cy="277813"/>
              </a:xfrm>
              <a:custGeom>
                <a:pathLst>
                  <a:path extrusionOk="0" h="77" w="241">
                    <a:moveTo>
                      <a:pt x="241" y="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47"/>
                      <a:pt x="241" y="47"/>
                      <a:pt x="241" y="47"/>
                    </a:cubicBezTo>
                    <a:cubicBezTo>
                      <a:pt x="215" y="65"/>
                      <a:pt x="171" y="77"/>
                      <a:pt x="121" y="77"/>
                    </a:cubicBezTo>
                    <a:cubicBezTo>
                      <a:pt x="71" y="77"/>
                      <a:pt x="27" y="65"/>
                      <a:pt x="0" y="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Shape 216"/>
              <p:cNvSpPr/>
              <p:nvPr/>
            </p:nvSpPr>
            <p:spPr>
              <a:xfrm>
                <a:off x="14571663" y="3170238"/>
                <a:ext cx="288925" cy="125413"/>
              </a:xfrm>
              <a:custGeom>
                <a:pathLst>
                  <a:path extrusionOk="0" h="35" w="80">
                    <a:moveTo>
                      <a:pt x="80" y="35"/>
                    </a:moveTo>
                    <a:cubicBezTo>
                      <a:pt x="80" y="31"/>
                      <a:pt x="79" y="27"/>
                      <a:pt x="78" y="23"/>
                    </a:cubicBezTo>
                    <a:cubicBezTo>
                      <a:pt x="78" y="23"/>
                      <a:pt x="78" y="22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1" y="0"/>
                      <a:pt x="9" y="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" y="22"/>
                      <a:pt x="2" y="23"/>
                      <a:pt x="2" y="23"/>
                    </a:cubicBezTo>
                    <a:cubicBezTo>
                      <a:pt x="1" y="27"/>
                      <a:pt x="0" y="31"/>
                      <a:pt x="0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1"/>
                      <a:pt x="5" y="27"/>
                      <a:pt x="6" y="24"/>
                    </a:cubicBezTo>
                    <a:cubicBezTo>
                      <a:pt x="7" y="23"/>
                      <a:pt x="9" y="23"/>
                      <a:pt x="10" y="22"/>
                    </a:cubicBezTo>
                    <a:cubicBezTo>
                      <a:pt x="16" y="10"/>
                      <a:pt x="64" y="10"/>
                      <a:pt x="70" y="22"/>
                    </a:cubicBezTo>
                    <a:cubicBezTo>
                      <a:pt x="71" y="23"/>
                      <a:pt x="73" y="23"/>
                      <a:pt x="74" y="24"/>
                    </a:cubicBezTo>
                    <a:cubicBezTo>
                      <a:pt x="75" y="27"/>
                      <a:pt x="76" y="31"/>
                      <a:pt x="76" y="35"/>
                    </a:cubicBezTo>
                    <a:lnTo>
                      <a:pt x="80" y="35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Shape 217"/>
              <p:cNvSpPr/>
              <p:nvPr/>
            </p:nvSpPr>
            <p:spPr>
              <a:xfrm>
                <a:off x="14616113" y="3122613"/>
                <a:ext cx="85725" cy="155575"/>
              </a:xfrm>
              <a:custGeom>
                <a:pathLst>
                  <a:path extrusionOk="0" h="43" w="24">
                    <a:moveTo>
                      <a:pt x="14" y="37"/>
                    </a:moveTo>
                    <a:cubicBezTo>
                      <a:pt x="20" y="33"/>
                      <a:pt x="24" y="17"/>
                      <a:pt x="22" y="11"/>
                    </a:cubicBezTo>
                    <a:cubicBezTo>
                      <a:pt x="20" y="4"/>
                      <a:pt x="14" y="0"/>
                      <a:pt x="8" y="4"/>
                    </a:cubicBezTo>
                    <a:cubicBezTo>
                      <a:pt x="1" y="8"/>
                      <a:pt x="3" y="18"/>
                      <a:pt x="4" y="23"/>
                    </a:cubicBezTo>
                    <a:cubicBezTo>
                      <a:pt x="4" y="28"/>
                      <a:pt x="4" y="27"/>
                      <a:pt x="4" y="32"/>
                    </a:cubicBezTo>
                    <a:cubicBezTo>
                      <a:pt x="3" y="34"/>
                      <a:pt x="0" y="37"/>
                      <a:pt x="1" y="39"/>
                    </a:cubicBezTo>
                    <a:cubicBezTo>
                      <a:pt x="4" y="43"/>
                      <a:pt x="11" y="40"/>
                      <a:pt x="14" y="37"/>
                    </a:cubicBezTo>
                    <a:close/>
                  </a:path>
                </a:pathLst>
              </a:custGeom>
              <a:solidFill>
                <a:srgbClr val="FFD79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Shape 218"/>
              <p:cNvSpPr/>
              <p:nvPr/>
            </p:nvSpPr>
            <p:spPr>
              <a:xfrm>
                <a:off x="14893927" y="1920876"/>
                <a:ext cx="147638" cy="188913"/>
              </a:xfrm>
              <a:prstGeom prst="ellipse">
                <a:avLst/>
              </a:prstGeom>
              <a:solidFill>
                <a:srgbClr val="F5CC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Shape 219"/>
              <p:cNvSpPr/>
              <p:nvPr/>
            </p:nvSpPr>
            <p:spPr>
              <a:xfrm>
                <a:off x="15659102" y="1920876"/>
                <a:ext cx="149225" cy="188913"/>
              </a:xfrm>
              <a:prstGeom prst="ellipse">
                <a:avLst/>
              </a:prstGeom>
              <a:solidFill>
                <a:srgbClr val="F4C279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Shape 220"/>
              <p:cNvSpPr/>
              <p:nvPr/>
            </p:nvSpPr>
            <p:spPr>
              <a:xfrm>
                <a:off x="15001877" y="3454401"/>
                <a:ext cx="719138" cy="960438"/>
              </a:xfrm>
              <a:custGeom>
                <a:pathLst>
                  <a:path extrusionOk="0" h="266" w="199">
                    <a:moveTo>
                      <a:pt x="19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66" y="266"/>
                      <a:pt x="66" y="266"/>
                      <a:pt x="66" y="26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1" y="53"/>
                      <a:pt x="84" y="22"/>
                      <a:pt x="99" y="22"/>
                    </a:cubicBezTo>
                    <a:cubicBezTo>
                      <a:pt x="113" y="22"/>
                      <a:pt x="125" y="47"/>
                      <a:pt x="125" y="47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Shape 221"/>
              <p:cNvSpPr/>
              <p:nvPr/>
            </p:nvSpPr>
            <p:spPr>
              <a:xfrm>
                <a:off x="14998702" y="3411538"/>
                <a:ext cx="722313" cy="46038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Shape 222"/>
              <p:cNvSpPr/>
              <p:nvPr/>
            </p:nvSpPr>
            <p:spPr>
              <a:xfrm>
                <a:off x="15635288" y="2535238"/>
                <a:ext cx="258763" cy="754063"/>
              </a:xfrm>
              <a:custGeom>
                <a:pathLst>
                  <a:path extrusionOk="0" h="209" w="72">
                    <a:moveTo>
                      <a:pt x="38" y="11"/>
                    </a:moveTo>
                    <a:cubicBezTo>
                      <a:pt x="35" y="7"/>
                      <a:pt x="31" y="4"/>
                      <a:pt x="26" y="2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11" y="1"/>
                      <a:pt x="9" y="2"/>
                      <a:pt x="8" y="3"/>
                    </a:cubicBezTo>
                    <a:cubicBezTo>
                      <a:pt x="6" y="3"/>
                      <a:pt x="5" y="4"/>
                      <a:pt x="4" y="6"/>
                    </a:cubicBezTo>
                    <a:cubicBezTo>
                      <a:pt x="2" y="8"/>
                      <a:pt x="1" y="11"/>
                      <a:pt x="1" y="14"/>
                    </a:cubicBezTo>
                    <a:cubicBezTo>
                      <a:pt x="1" y="21"/>
                      <a:pt x="3" y="26"/>
                      <a:pt x="2" y="31"/>
                    </a:cubicBezTo>
                    <a:cubicBezTo>
                      <a:pt x="2" y="35"/>
                      <a:pt x="0" y="37"/>
                      <a:pt x="2" y="39"/>
                    </a:cubicBezTo>
                    <a:cubicBezTo>
                      <a:pt x="3" y="40"/>
                      <a:pt x="4" y="42"/>
                      <a:pt x="5" y="44"/>
                    </a:cubicBezTo>
                    <a:cubicBezTo>
                      <a:pt x="8" y="48"/>
                      <a:pt x="10" y="53"/>
                      <a:pt x="12" y="59"/>
                    </a:cubicBezTo>
                    <a:cubicBezTo>
                      <a:pt x="13" y="64"/>
                      <a:pt x="15" y="70"/>
                      <a:pt x="16" y="76"/>
                    </a:cubicBezTo>
                    <a:cubicBezTo>
                      <a:pt x="19" y="88"/>
                      <a:pt x="21" y="101"/>
                      <a:pt x="22" y="114"/>
                    </a:cubicBezTo>
                    <a:cubicBezTo>
                      <a:pt x="25" y="140"/>
                      <a:pt x="26" y="167"/>
                      <a:pt x="27" y="193"/>
                    </a:cubicBezTo>
                    <a:cubicBezTo>
                      <a:pt x="27" y="209"/>
                      <a:pt x="27" y="209"/>
                      <a:pt x="27" y="209"/>
                    </a:cubicBezTo>
                    <a:cubicBezTo>
                      <a:pt x="72" y="209"/>
                      <a:pt x="72" y="209"/>
                      <a:pt x="72" y="209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65"/>
                      <a:pt x="70" y="137"/>
                      <a:pt x="67" y="109"/>
                    </a:cubicBezTo>
                    <a:cubicBezTo>
                      <a:pt x="65" y="95"/>
                      <a:pt x="63" y="81"/>
                      <a:pt x="60" y="67"/>
                    </a:cubicBezTo>
                    <a:cubicBezTo>
                      <a:pt x="59" y="59"/>
                      <a:pt x="57" y="52"/>
                      <a:pt x="54" y="45"/>
                    </a:cubicBezTo>
                    <a:cubicBezTo>
                      <a:pt x="52" y="37"/>
                      <a:pt x="49" y="30"/>
                      <a:pt x="45" y="22"/>
                    </a:cubicBezTo>
                    <a:cubicBezTo>
                      <a:pt x="43" y="18"/>
                      <a:pt x="41" y="15"/>
                      <a:pt x="38" y="1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Shape 223"/>
              <p:cNvSpPr/>
              <p:nvPr/>
            </p:nvSpPr>
            <p:spPr>
              <a:xfrm>
                <a:off x="15649577" y="3289301"/>
                <a:ext cx="252413" cy="382588"/>
              </a:xfrm>
              <a:custGeom>
                <a:pathLst>
                  <a:path extrusionOk="0" h="106" w="70">
                    <a:moveTo>
                      <a:pt x="26" y="12"/>
                    </a:moveTo>
                    <a:cubicBezTo>
                      <a:pt x="15" y="29"/>
                      <a:pt x="0" y="45"/>
                      <a:pt x="3" y="52"/>
                    </a:cubicBezTo>
                    <a:cubicBezTo>
                      <a:pt x="7" y="59"/>
                      <a:pt x="12" y="59"/>
                      <a:pt x="18" y="51"/>
                    </a:cubicBezTo>
                    <a:cubicBezTo>
                      <a:pt x="24" y="42"/>
                      <a:pt x="23" y="45"/>
                      <a:pt x="24" y="61"/>
                    </a:cubicBezTo>
                    <a:cubicBezTo>
                      <a:pt x="25" y="77"/>
                      <a:pt x="25" y="96"/>
                      <a:pt x="31" y="91"/>
                    </a:cubicBezTo>
                    <a:cubicBezTo>
                      <a:pt x="37" y="87"/>
                      <a:pt x="38" y="59"/>
                      <a:pt x="38" y="70"/>
                    </a:cubicBezTo>
                    <a:cubicBezTo>
                      <a:pt x="37" y="80"/>
                      <a:pt x="36" y="101"/>
                      <a:pt x="41" y="93"/>
                    </a:cubicBezTo>
                    <a:cubicBezTo>
                      <a:pt x="45" y="86"/>
                      <a:pt x="45" y="106"/>
                      <a:pt x="49" y="101"/>
                    </a:cubicBezTo>
                    <a:cubicBezTo>
                      <a:pt x="56" y="103"/>
                      <a:pt x="63" y="90"/>
                      <a:pt x="63" y="90"/>
                    </a:cubicBezTo>
                    <a:cubicBezTo>
                      <a:pt x="63" y="90"/>
                      <a:pt x="68" y="93"/>
                      <a:pt x="69" y="52"/>
                    </a:cubicBezTo>
                    <a:cubicBezTo>
                      <a:pt x="70" y="11"/>
                      <a:pt x="66" y="1"/>
                      <a:pt x="48" y="2"/>
                    </a:cubicBezTo>
                    <a:cubicBezTo>
                      <a:pt x="40" y="0"/>
                      <a:pt x="34" y="2"/>
                      <a:pt x="26" y="12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Shape 224"/>
              <p:cNvSpPr/>
              <p:nvPr/>
            </p:nvSpPr>
            <p:spPr>
              <a:xfrm>
                <a:off x="14644688" y="2535238"/>
                <a:ext cx="476250" cy="606425"/>
              </a:xfrm>
              <a:custGeom>
                <a:pathLst>
                  <a:path extrusionOk="0" h="168" w="132">
                    <a:moveTo>
                      <a:pt x="132" y="44"/>
                    </a:moveTo>
                    <a:cubicBezTo>
                      <a:pt x="96" y="45"/>
                      <a:pt x="77" y="62"/>
                      <a:pt x="62" y="88"/>
                    </a:cubicBezTo>
                    <a:cubicBezTo>
                      <a:pt x="57" y="99"/>
                      <a:pt x="39" y="126"/>
                      <a:pt x="34" y="168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34"/>
                      <a:pt x="8" y="89"/>
                      <a:pt x="23" y="66"/>
                    </a:cubicBezTo>
                    <a:cubicBezTo>
                      <a:pt x="44" y="28"/>
                      <a:pt x="72" y="5"/>
                      <a:pt x="120" y="0"/>
                    </a:cubicBezTo>
                    <a:lnTo>
                      <a:pt x="132" y="44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Shape 225"/>
              <p:cNvSpPr/>
              <p:nvPr/>
            </p:nvSpPr>
            <p:spPr>
              <a:xfrm>
                <a:off x="14998702" y="2481263"/>
                <a:ext cx="722313" cy="930275"/>
              </a:xfrm>
              <a:custGeom>
                <a:pathLst>
                  <a:path extrusionOk="0" h="258" w="200">
                    <a:moveTo>
                      <a:pt x="179" y="11"/>
                    </a:moveTo>
                    <a:cubicBezTo>
                      <a:pt x="160" y="6"/>
                      <a:pt x="130" y="0"/>
                      <a:pt x="100" y="0"/>
                    </a:cubicBezTo>
                    <a:cubicBezTo>
                      <a:pt x="70" y="0"/>
                      <a:pt x="40" y="6"/>
                      <a:pt x="22" y="11"/>
                    </a:cubicBezTo>
                    <a:cubicBezTo>
                      <a:pt x="10" y="13"/>
                      <a:pt x="3" y="17"/>
                      <a:pt x="0" y="19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200" y="258"/>
                      <a:pt x="200" y="258"/>
                      <a:pt x="200" y="258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00" y="16"/>
                      <a:pt x="191" y="13"/>
                      <a:pt x="179" y="1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Shape 226"/>
              <p:cNvSpPr/>
              <p:nvPr/>
            </p:nvSpPr>
            <p:spPr>
              <a:xfrm>
                <a:off x="14998702" y="2870201"/>
                <a:ext cx="722313" cy="547688"/>
              </a:xfrm>
              <a:custGeom>
                <a:pathLst>
                  <a:path extrusionOk="0" h="152" w="200">
                    <a:moveTo>
                      <a:pt x="179" y="6"/>
                    </a:moveTo>
                    <a:cubicBezTo>
                      <a:pt x="160" y="3"/>
                      <a:pt x="130" y="0"/>
                      <a:pt x="100" y="0"/>
                    </a:cubicBezTo>
                    <a:cubicBezTo>
                      <a:pt x="70" y="0"/>
                      <a:pt x="40" y="3"/>
                      <a:pt x="22" y="6"/>
                    </a:cubicBezTo>
                    <a:cubicBezTo>
                      <a:pt x="10" y="8"/>
                      <a:pt x="3" y="10"/>
                      <a:pt x="0" y="1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1"/>
                      <a:pt x="200" y="11"/>
                      <a:pt x="200" y="11"/>
                    </a:cubicBezTo>
                    <a:cubicBezTo>
                      <a:pt x="200" y="9"/>
                      <a:pt x="191" y="8"/>
                      <a:pt x="179" y="6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Shape 227"/>
              <p:cNvSpPr/>
              <p:nvPr/>
            </p:nvSpPr>
            <p:spPr>
              <a:xfrm>
                <a:off x="15225713" y="2268538"/>
                <a:ext cx="268288" cy="400050"/>
              </a:xfrm>
              <a:custGeom>
                <a:pathLst>
                  <a:path extrusionOk="0" h="111" w="74">
                    <a:moveTo>
                      <a:pt x="74" y="73"/>
                    </a:moveTo>
                    <a:cubicBezTo>
                      <a:pt x="74" y="94"/>
                      <a:pt x="58" y="111"/>
                      <a:pt x="37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6" y="111"/>
                      <a:pt x="0" y="94"/>
                      <a:pt x="0" y="7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7"/>
                      <a:pt x="16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8" y="0"/>
                      <a:pt x="74" y="17"/>
                      <a:pt x="74" y="37"/>
                    </a:cubicBezTo>
                    <a:lnTo>
                      <a:pt x="74" y="73"/>
                    </a:ln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Shape 228"/>
              <p:cNvSpPr/>
              <p:nvPr/>
            </p:nvSpPr>
            <p:spPr>
              <a:xfrm>
                <a:off x="14893927" y="1477963"/>
                <a:ext cx="903288" cy="1003300"/>
              </a:xfrm>
              <a:custGeom>
                <a:pathLst>
                  <a:path extrusionOk="0" h="278" w="250">
                    <a:moveTo>
                      <a:pt x="13" y="149"/>
                    </a:moveTo>
                    <a:cubicBezTo>
                      <a:pt x="20" y="199"/>
                      <a:pt x="43" y="278"/>
                      <a:pt x="130" y="278"/>
                    </a:cubicBezTo>
                    <a:cubicBezTo>
                      <a:pt x="208" y="278"/>
                      <a:pt x="250" y="203"/>
                      <a:pt x="242" y="100"/>
                    </a:cubicBezTo>
                    <a:cubicBezTo>
                      <a:pt x="232" y="20"/>
                      <a:pt x="185" y="0"/>
                      <a:pt x="121" y="0"/>
                    </a:cubicBezTo>
                    <a:cubicBezTo>
                      <a:pt x="52" y="0"/>
                      <a:pt x="0" y="65"/>
                      <a:pt x="13" y="149"/>
                    </a:cubicBez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Shape 229"/>
              <p:cNvSpPr/>
              <p:nvPr/>
            </p:nvSpPr>
            <p:spPr>
              <a:xfrm>
                <a:off x="14905038" y="1477963"/>
                <a:ext cx="874713" cy="984250"/>
              </a:xfrm>
              <a:custGeom>
                <a:pathLst>
                  <a:path extrusionOk="0" h="273" w="242">
                    <a:moveTo>
                      <a:pt x="12" y="147"/>
                    </a:moveTo>
                    <a:cubicBezTo>
                      <a:pt x="19" y="196"/>
                      <a:pt x="42" y="273"/>
                      <a:pt x="125" y="273"/>
                    </a:cubicBezTo>
                    <a:cubicBezTo>
                      <a:pt x="201" y="273"/>
                      <a:pt x="242" y="199"/>
                      <a:pt x="234" y="98"/>
                    </a:cubicBezTo>
                    <a:cubicBezTo>
                      <a:pt x="225" y="19"/>
                      <a:pt x="180" y="0"/>
                      <a:pt x="117" y="0"/>
                    </a:cubicBezTo>
                    <a:cubicBezTo>
                      <a:pt x="50" y="0"/>
                      <a:pt x="0" y="64"/>
                      <a:pt x="12" y="147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Shape 230"/>
              <p:cNvSpPr/>
              <p:nvPr/>
            </p:nvSpPr>
            <p:spPr>
              <a:xfrm>
                <a:off x="15095538" y="1943101"/>
                <a:ext cx="138113" cy="115888"/>
              </a:xfrm>
              <a:custGeom>
                <a:pathLst>
                  <a:path extrusionOk="0" h="32" w="38">
                    <a:moveTo>
                      <a:pt x="22" y="0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6"/>
                      <a:pt x="6" y="32"/>
                      <a:pt x="14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6" y="32"/>
                      <a:pt x="33" y="26"/>
                      <a:pt x="33" y="18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3"/>
                      <a:pt x="32" y="12"/>
                      <a:pt x="32" y="11"/>
                    </a:cubicBezTo>
                    <a:cubicBezTo>
                      <a:pt x="34" y="9"/>
                      <a:pt x="37" y="9"/>
                      <a:pt x="37" y="7"/>
                    </a:cubicBezTo>
                    <a:cubicBezTo>
                      <a:pt x="38" y="4"/>
                      <a:pt x="32" y="1"/>
                      <a:pt x="22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Shape 231"/>
              <p:cNvSpPr/>
              <p:nvPr/>
            </p:nvSpPr>
            <p:spPr>
              <a:xfrm>
                <a:off x="15120938" y="1965326"/>
                <a:ext cx="25400" cy="31750"/>
              </a:xfrm>
              <a:custGeom>
                <a:pathLst>
                  <a:path extrusionOk="0" h="9" w="7">
                    <a:moveTo>
                      <a:pt x="7" y="7"/>
                    </a:moveTo>
                    <a:cubicBezTo>
                      <a:pt x="7" y="5"/>
                      <a:pt x="7" y="3"/>
                      <a:pt x="5" y="0"/>
                    </a:cubicBezTo>
                    <a:cubicBezTo>
                      <a:pt x="2" y="1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6" y="8"/>
                      <a:pt x="7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Shape 232"/>
              <p:cNvSpPr/>
              <p:nvPr/>
            </p:nvSpPr>
            <p:spPr>
              <a:xfrm>
                <a:off x="15160627" y="1993901"/>
                <a:ext cx="19050" cy="25400"/>
              </a:xfrm>
              <a:custGeom>
                <a:pathLst>
                  <a:path extrusionOk="0" h="7" w="5">
                    <a:moveTo>
                      <a:pt x="1" y="4"/>
                    </a:moveTo>
                    <a:cubicBezTo>
                      <a:pt x="0" y="4"/>
                      <a:pt x="2" y="0"/>
                      <a:pt x="4" y="2"/>
                    </a:cubicBezTo>
                    <a:cubicBezTo>
                      <a:pt x="5" y="4"/>
                      <a:pt x="3" y="7"/>
                      <a:pt x="1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Shape 233"/>
              <p:cNvSpPr/>
              <p:nvPr/>
            </p:nvSpPr>
            <p:spPr>
              <a:xfrm>
                <a:off x="15432088" y="1943101"/>
                <a:ext cx="133350" cy="115888"/>
              </a:xfrm>
              <a:custGeom>
                <a:pathLst>
                  <a:path extrusionOk="0" h="32" w="37">
                    <a:moveTo>
                      <a:pt x="15" y="0"/>
                    </a:moveTo>
                    <a:cubicBezTo>
                      <a:pt x="16" y="0"/>
                      <a:pt x="18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1" y="0"/>
                      <a:pt x="37" y="6"/>
                      <a:pt x="37" y="14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26"/>
                      <a:pt x="31" y="32"/>
                      <a:pt x="23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1" y="32"/>
                      <a:pt x="5" y="26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3"/>
                      <a:pt x="5" y="12"/>
                      <a:pt x="5" y="11"/>
                    </a:cubicBezTo>
                    <a:cubicBezTo>
                      <a:pt x="3" y="9"/>
                      <a:pt x="1" y="9"/>
                      <a:pt x="0" y="7"/>
                    </a:cubicBezTo>
                    <a:cubicBezTo>
                      <a:pt x="0" y="4"/>
                      <a:pt x="5" y="1"/>
                      <a:pt x="15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Shape 234"/>
              <p:cNvSpPr/>
              <p:nvPr/>
            </p:nvSpPr>
            <p:spPr>
              <a:xfrm>
                <a:off x="15514638" y="1965326"/>
                <a:ext cx="30163" cy="31750"/>
              </a:xfrm>
              <a:custGeom>
                <a:pathLst>
                  <a:path extrusionOk="0" h="9" w="8">
                    <a:moveTo>
                      <a:pt x="0" y="7"/>
                    </a:moveTo>
                    <a:cubicBezTo>
                      <a:pt x="0" y="5"/>
                      <a:pt x="1" y="3"/>
                      <a:pt x="3" y="0"/>
                    </a:cubicBezTo>
                    <a:cubicBezTo>
                      <a:pt x="6" y="1"/>
                      <a:pt x="8" y="3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9"/>
                      <a:pt x="1" y="8"/>
                      <a:pt x="0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5" name="Shape 235"/>
              <p:cNvSpPr/>
              <p:nvPr/>
            </p:nvSpPr>
            <p:spPr>
              <a:xfrm>
                <a:off x="15486063" y="1993901"/>
                <a:ext cx="14288" cy="25400"/>
              </a:xfrm>
              <a:custGeom>
                <a:pathLst>
                  <a:path extrusionOk="0" h="7" w="4">
                    <a:moveTo>
                      <a:pt x="4" y="4"/>
                    </a:moveTo>
                    <a:cubicBezTo>
                      <a:pt x="4" y="4"/>
                      <a:pt x="2" y="0"/>
                      <a:pt x="1" y="2"/>
                    </a:cubicBezTo>
                    <a:cubicBezTo>
                      <a:pt x="0" y="4"/>
                      <a:pt x="1" y="7"/>
                      <a:pt x="4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>
                <a:off x="15186027" y="2274888"/>
                <a:ext cx="314325" cy="50800"/>
              </a:xfrm>
              <a:custGeom>
                <a:pathLst>
                  <a:path extrusionOk="0" h="14" w="87">
                    <a:moveTo>
                      <a:pt x="43" y="14"/>
                    </a:moveTo>
                    <a:cubicBezTo>
                      <a:pt x="15" y="14"/>
                      <a:pt x="4" y="10"/>
                      <a:pt x="4" y="10"/>
                    </a:cubicBezTo>
                    <a:cubicBezTo>
                      <a:pt x="1" y="9"/>
                      <a:pt x="0" y="7"/>
                      <a:pt x="1" y="4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7" y="1"/>
                      <a:pt x="17" y="1"/>
                      <a:pt x="43" y="1"/>
                    </a:cubicBezTo>
                    <a:cubicBezTo>
                      <a:pt x="70" y="1"/>
                      <a:pt x="80" y="1"/>
                      <a:pt x="80" y="1"/>
                    </a:cubicBezTo>
                    <a:cubicBezTo>
                      <a:pt x="83" y="0"/>
                      <a:pt x="85" y="2"/>
                      <a:pt x="86" y="4"/>
                    </a:cubicBezTo>
                    <a:cubicBezTo>
                      <a:pt x="87" y="7"/>
                      <a:pt x="86" y="9"/>
                      <a:pt x="83" y="10"/>
                    </a:cubicBezTo>
                    <a:cubicBezTo>
                      <a:pt x="83" y="10"/>
                      <a:pt x="72" y="14"/>
                      <a:pt x="43" y="14"/>
                    </a:cubicBezTo>
                    <a:close/>
                  </a:path>
                </a:pathLst>
              </a:custGeom>
              <a:solidFill>
                <a:srgbClr val="A1765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Shape 237"/>
              <p:cNvSpPr/>
              <p:nvPr/>
            </p:nvSpPr>
            <p:spPr>
              <a:xfrm>
                <a:off x="15443202" y="4352926"/>
                <a:ext cx="306388" cy="155575"/>
              </a:xfrm>
              <a:custGeom>
                <a:pathLst>
                  <a:path extrusionOk="0" h="43" w="85">
                    <a:moveTo>
                      <a:pt x="42" y="0"/>
                    </a:moveTo>
                    <a:cubicBezTo>
                      <a:pt x="4" y="1"/>
                      <a:pt x="0" y="19"/>
                      <a:pt x="0" y="41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2"/>
                      <a:pt x="85" y="41"/>
                    </a:cubicBezTo>
                    <a:cubicBezTo>
                      <a:pt x="85" y="19"/>
                      <a:pt x="80" y="0"/>
                      <a:pt x="42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Shape 238"/>
              <p:cNvSpPr/>
              <p:nvPr/>
            </p:nvSpPr>
            <p:spPr>
              <a:xfrm>
                <a:off x="15443202" y="4454526"/>
                <a:ext cx="306388" cy="53975"/>
              </a:xfrm>
              <a:custGeom>
                <a:pathLst>
                  <a:path extrusionOk="0" h="15" w="85">
                    <a:moveTo>
                      <a:pt x="0" y="6"/>
                    </a:move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15"/>
                      <a:pt x="85" y="14"/>
                      <a:pt x="85" y="13"/>
                    </a:cubicBezTo>
                    <a:cubicBezTo>
                      <a:pt x="85" y="11"/>
                      <a:pt x="85" y="9"/>
                      <a:pt x="85" y="7"/>
                    </a:cubicBezTo>
                    <a:cubicBezTo>
                      <a:pt x="60" y="3"/>
                      <a:pt x="56" y="0"/>
                      <a:pt x="20" y="5"/>
                    </a:cubicBezTo>
                    <a:cubicBezTo>
                      <a:pt x="14" y="6"/>
                      <a:pt x="5" y="6"/>
                      <a:pt x="0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Shape 239"/>
              <p:cNvSpPr/>
              <p:nvPr/>
            </p:nvSpPr>
            <p:spPr>
              <a:xfrm>
                <a:off x="14959013" y="4352926"/>
                <a:ext cx="311150" cy="155575"/>
              </a:xfrm>
              <a:custGeom>
                <a:pathLst>
                  <a:path extrusionOk="0" h="43" w="86">
                    <a:moveTo>
                      <a:pt x="43" y="0"/>
                    </a:moveTo>
                    <a:cubicBezTo>
                      <a:pt x="81" y="1"/>
                      <a:pt x="86" y="19"/>
                      <a:pt x="86" y="41"/>
                    </a:cubicBezTo>
                    <a:cubicBezTo>
                      <a:pt x="86" y="42"/>
                      <a:pt x="85" y="43"/>
                      <a:pt x="85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2"/>
                      <a:pt x="0" y="41"/>
                    </a:cubicBezTo>
                    <a:cubicBezTo>
                      <a:pt x="0" y="19"/>
                      <a:pt x="5" y="0"/>
                      <a:pt x="43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Shape 240"/>
              <p:cNvSpPr/>
              <p:nvPr/>
            </p:nvSpPr>
            <p:spPr>
              <a:xfrm>
                <a:off x="14959013" y="4454526"/>
                <a:ext cx="311150" cy="53975"/>
              </a:xfrm>
              <a:custGeom>
                <a:pathLst>
                  <a:path extrusionOk="0" h="15" w="86">
                    <a:moveTo>
                      <a:pt x="85" y="6"/>
                    </a:moveTo>
                    <a:cubicBezTo>
                      <a:pt x="85" y="9"/>
                      <a:pt x="86" y="11"/>
                      <a:pt x="86" y="13"/>
                    </a:cubicBezTo>
                    <a:cubicBezTo>
                      <a:pt x="86" y="14"/>
                      <a:pt x="85" y="15"/>
                      <a:pt x="8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ubicBezTo>
                      <a:pt x="0" y="11"/>
                      <a:pt x="0" y="9"/>
                      <a:pt x="1" y="7"/>
                    </a:cubicBezTo>
                    <a:cubicBezTo>
                      <a:pt x="25" y="3"/>
                      <a:pt x="30" y="0"/>
                      <a:pt x="65" y="5"/>
                    </a:cubicBezTo>
                    <a:cubicBezTo>
                      <a:pt x="72" y="6"/>
                      <a:pt x="80" y="6"/>
                      <a:pt x="85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Shape 241"/>
              <p:cNvSpPr/>
              <p:nvPr/>
            </p:nvSpPr>
            <p:spPr>
              <a:xfrm>
                <a:off x="15474952" y="4367213"/>
                <a:ext cx="177800" cy="73025"/>
              </a:xfrm>
              <a:custGeom>
                <a:pathLst>
                  <a:path extrusionOk="0" h="20" w="49">
                    <a:moveTo>
                      <a:pt x="0" y="20"/>
                    </a:moveTo>
                    <a:cubicBezTo>
                      <a:pt x="15" y="9"/>
                      <a:pt x="32" y="6"/>
                      <a:pt x="49" y="7"/>
                    </a:cubicBezTo>
                    <a:cubicBezTo>
                      <a:pt x="31" y="0"/>
                      <a:pt x="7" y="6"/>
                      <a:pt x="0" y="2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Shape 242"/>
              <p:cNvSpPr/>
              <p:nvPr/>
            </p:nvSpPr>
            <p:spPr>
              <a:xfrm>
                <a:off x="15151102" y="4381501"/>
                <a:ext cx="71438" cy="42863"/>
              </a:xfrm>
              <a:custGeom>
                <a:pathLst>
                  <a:path extrusionOk="0" h="12" w="20">
                    <a:moveTo>
                      <a:pt x="0" y="3"/>
                    </a:moveTo>
                    <a:cubicBezTo>
                      <a:pt x="8" y="4"/>
                      <a:pt x="14" y="7"/>
                      <a:pt x="20" y="12"/>
                    </a:cubicBezTo>
                    <a:cubicBezTo>
                      <a:pt x="16" y="5"/>
                      <a:pt x="6" y="0"/>
                      <a:pt x="0" y="3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Shape 243"/>
              <p:cNvSpPr/>
              <p:nvPr/>
            </p:nvSpPr>
            <p:spPr>
              <a:xfrm>
                <a:off x="14860588" y="1344613"/>
                <a:ext cx="928688" cy="671513"/>
              </a:xfrm>
              <a:custGeom>
                <a:pathLst>
                  <a:path extrusionOk="0" h="186" w="257">
                    <a:moveTo>
                      <a:pt x="18" y="168"/>
                    </a:moveTo>
                    <a:cubicBezTo>
                      <a:pt x="0" y="108"/>
                      <a:pt x="27" y="47"/>
                      <a:pt x="59" y="21"/>
                    </a:cubicBezTo>
                    <a:cubicBezTo>
                      <a:pt x="61" y="27"/>
                      <a:pt x="63" y="27"/>
                      <a:pt x="72" y="22"/>
                    </a:cubicBezTo>
                    <a:cubicBezTo>
                      <a:pt x="82" y="16"/>
                      <a:pt x="75" y="13"/>
                      <a:pt x="101" y="8"/>
                    </a:cubicBezTo>
                    <a:cubicBezTo>
                      <a:pt x="127" y="3"/>
                      <a:pt x="120" y="3"/>
                      <a:pt x="121" y="6"/>
                    </a:cubicBezTo>
                    <a:cubicBezTo>
                      <a:pt x="123" y="9"/>
                      <a:pt x="132" y="0"/>
                      <a:pt x="157" y="0"/>
                    </a:cubicBezTo>
                    <a:cubicBezTo>
                      <a:pt x="182" y="0"/>
                      <a:pt x="185" y="5"/>
                      <a:pt x="194" y="10"/>
                    </a:cubicBezTo>
                    <a:cubicBezTo>
                      <a:pt x="202" y="9"/>
                      <a:pt x="197" y="3"/>
                      <a:pt x="202" y="9"/>
                    </a:cubicBezTo>
                    <a:cubicBezTo>
                      <a:pt x="206" y="16"/>
                      <a:pt x="196" y="16"/>
                      <a:pt x="206" y="22"/>
                    </a:cubicBezTo>
                    <a:cubicBezTo>
                      <a:pt x="218" y="30"/>
                      <a:pt x="247" y="64"/>
                      <a:pt x="252" y="102"/>
                    </a:cubicBezTo>
                    <a:cubicBezTo>
                      <a:pt x="257" y="136"/>
                      <a:pt x="249" y="174"/>
                      <a:pt x="250" y="181"/>
                    </a:cubicBezTo>
                    <a:cubicBezTo>
                      <a:pt x="248" y="185"/>
                      <a:pt x="242" y="186"/>
                      <a:pt x="242" y="186"/>
                    </a:cubicBezTo>
                    <a:cubicBezTo>
                      <a:pt x="242" y="186"/>
                      <a:pt x="239" y="177"/>
                      <a:pt x="231" y="164"/>
                    </a:cubicBezTo>
                    <a:cubicBezTo>
                      <a:pt x="227" y="134"/>
                      <a:pt x="203" y="76"/>
                      <a:pt x="203" y="76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33" y="150"/>
                      <a:pt x="30" y="164"/>
                    </a:cubicBezTo>
                    <a:cubicBezTo>
                      <a:pt x="25" y="178"/>
                      <a:pt x="31" y="181"/>
                      <a:pt x="18" y="168"/>
                    </a:cubicBez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Shape 244"/>
              <p:cNvSpPr/>
              <p:nvPr/>
            </p:nvSpPr>
            <p:spPr>
              <a:xfrm>
                <a:off x="14947902" y="1492251"/>
                <a:ext cx="798513" cy="533400"/>
              </a:xfrm>
              <a:custGeom>
                <a:pathLst>
                  <a:path extrusionOk="0" h="148" w="221">
                    <a:moveTo>
                      <a:pt x="0" y="145"/>
                    </a:moveTo>
                    <a:cubicBezTo>
                      <a:pt x="13" y="130"/>
                      <a:pt x="13" y="130"/>
                      <a:pt x="13" y="130"/>
                    </a:cubicBezTo>
                    <a:cubicBezTo>
                      <a:pt x="13" y="130"/>
                      <a:pt x="2" y="96"/>
                      <a:pt x="16" y="72"/>
                    </a:cubicBezTo>
                    <a:cubicBezTo>
                      <a:pt x="22" y="62"/>
                      <a:pt x="34" y="46"/>
                      <a:pt x="34" y="46"/>
                    </a:cubicBezTo>
                    <a:cubicBezTo>
                      <a:pt x="34" y="46"/>
                      <a:pt x="65" y="73"/>
                      <a:pt x="88" y="77"/>
                    </a:cubicBezTo>
                    <a:cubicBezTo>
                      <a:pt x="88" y="77"/>
                      <a:pt x="74" y="61"/>
                      <a:pt x="74" y="51"/>
                    </a:cubicBezTo>
                    <a:cubicBezTo>
                      <a:pt x="74" y="51"/>
                      <a:pt x="116" y="81"/>
                      <a:pt x="156" y="82"/>
                    </a:cubicBezTo>
                    <a:cubicBezTo>
                      <a:pt x="156" y="82"/>
                      <a:pt x="146" y="77"/>
                      <a:pt x="139" y="67"/>
                    </a:cubicBezTo>
                    <a:cubicBezTo>
                      <a:pt x="130" y="56"/>
                      <a:pt x="126" y="46"/>
                      <a:pt x="126" y="46"/>
                    </a:cubicBezTo>
                    <a:cubicBezTo>
                      <a:pt x="126" y="46"/>
                      <a:pt x="170" y="51"/>
                      <a:pt x="184" y="65"/>
                    </a:cubicBezTo>
                    <a:cubicBezTo>
                      <a:pt x="204" y="82"/>
                      <a:pt x="214" y="121"/>
                      <a:pt x="213" y="148"/>
                    </a:cubicBezTo>
                    <a:cubicBezTo>
                      <a:pt x="221" y="144"/>
                      <a:pt x="221" y="144"/>
                      <a:pt x="221" y="144"/>
                    </a:cubicBezTo>
                    <a:cubicBezTo>
                      <a:pt x="221" y="91"/>
                      <a:pt x="221" y="91"/>
                      <a:pt x="221" y="91"/>
                    </a:cubicBezTo>
                    <a:cubicBezTo>
                      <a:pt x="193" y="2"/>
                      <a:pt x="193" y="2"/>
                      <a:pt x="193" y="2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" y="79"/>
                      <a:pt x="4" y="79"/>
                      <a:pt x="4" y="79"/>
                    </a:cubicBez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14962188" y="2495551"/>
                <a:ext cx="398463" cy="952500"/>
              </a:xfrm>
              <a:custGeom>
                <a:pathLst>
                  <a:path extrusionOk="0" h="264" w="110">
                    <a:moveTo>
                      <a:pt x="68" y="0"/>
                    </a:moveTo>
                    <a:cubicBezTo>
                      <a:pt x="48" y="0"/>
                      <a:pt x="13" y="11"/>
                      <a:pt x="4" y="16"/>
                    </a:cubicBezTo>
                    <a:cubicBezTo>
                      <a:pt x="0" y="20"/>
                      <a:pt x="9" y="63"/>
                      <a:pt x="9" y="63"/>
                    </a:cubicBezTo>
                    <a:cubicBezTo>
                      <a:pt x="9" y="264"/>
                      <a:pt x="9" y="264"/>
                      <a:pt x="9" y="264"/>
                    </a:cubicBezTo>
                    <a:cubicBezTo>
                      <a:pt x="9" y="264"/>
                      <a:pt x="97" y="260"/>
                      <a:pt x="105" y="255"/>
                    </a:cubicBezTo>
                    <a:cubicBezTo>
                      <a:pt x="109" y="246"/>
                      <a:pt x="110" y="104"/>
                      <a:pt x="110" y="104"/>
                    </a:cubicBezTo>
                    <a:cubicBezTo>
                      <a:pt x="110" y="104"/>
                      <a:pt x="90" y="88"/>
                      <a:pt x="81" y="44"/>
                    </a:cubicBezTo>
                    <a:cubicBezTo>
                      <a:pt x="72" y="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15360652" y="2495551"/>
                <a:ext cx="400050" cy="952500"/>
              </a:xfrm>
              <a:custGeom>
                <a:pathLst>
                  <a:path extrusionOk="0" h="264" w="111">
                    <a:moveTo>
                      <a:pt x="43" y="0"/>
                    </a:moveTo>
                    <a:cubicBezTo>
                      <a:pt x="63" y="0"/>
                      <a:pt x="99" y="11"/>
                      <a:pt x="107" y="16"/>
                    </a:cubicBezTo>
                    <a:cubicBezTo>
                      <a:pt x="111" y="20"/>
                      <a:pt x="102" y="63"/>
                      <a:pt x="102" y="63"/>
                    </a:cubicBezTo>
                    <a:cubicBezTo>
                      <a:pt x="103" y="264"/>
                      <a:pt x="103" y="264"/>
                      <a:pt x="103" y="264"/>
                    </a:cubicBezTo>
                    <a:cubicBezTo>
                      <a:pt x="103" y="264"/>
                      <a:pt x="14" y="260"/>
                      <a:pt x="7" y="255"/>
                    </a:cubicBezTo>
                    <a:cubicBezTo>
                      <a:pt x="2" y="246"/>
                      <a:pt x="0" y="104"/>
                      <a:pt x="0" y="104"/>
                    </a:cubicBezTo>
                    <a:cubicBezTo>
                      <a:pt x="0" y="104"/>
                      <a:pt x="22" y="88"/>
                      <a:pt x="31" y="44"/>
                    </a:cubicBezTo>
                    <a:cubicBezTo>
                      <a:pt x="40" y="0"/>
                      <a:pt x="43" y="0"/>
                      <a:pt x="43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Shape 247"/>
              <p:cNvSpPr/>
              <p:nvPr/>
            </p:nvSpPr>
            <p:spPr>
              <a:xfrm>
                <a:off x="15154277" y="2492376"/>
                <a:ext cx="206375" cy="514350"/>
              </a:xfrm>
              <a:custGeom>
                <a:pathLst>
                  <a:path extrusionOk="0" h="143" w="57">
                    <a:moveTo>
                      <a:pt x="20" y="0"/>
                    </a:moveTo>
                    <a:cubicBezTo>
                      <a:pt x="20" y="0"/>
                      <a:pt x="36" y="65"/>
                      <a:pt x="44" y="82"/>
                    </a:cubicBezTo>
                    <a:cubicBezTo>
                      <a:pt x="52" y="99"/>
                      <a:pt x="49" y="95"/>
                      <a:pt x="52" y="99"/>
                    </a:cubicBezTo>
                    <a:cubicBezTo>
                      <a:pt x="54" y="104"/>
                      <a:pt x="57" y="107"/>
                      <a:pt x="57" y="107"/>
                    </a:cubicBezTo>
                    <a:cubicBezTo>
                      <a:pt x="57" y="107"/>
                      <a:pt x="14" y="127"/>
                      <a:pt x="7" y="135"/>
                    </a:cubicBezTo>
                    <a:cubicBezTo>
                      <a:pt x="0" y="143"/>
                      <a:pt x="10" y="80"/>
                      <a:pt x="14" y="69"/>
                    </a:cubicBezTo>
                    <a:cubicBezTo>
                      <a:pt x="6" y="11"/>
                      <a:pt x="3" y="3"/>
                      <a:pt x="3" y="3"/>
                    </a:cubicBezTo>
                    <a:cubicBezTo>
                      <a:pt x="3" y="3"/>
                      <a:pt x="4" y="0"/>
                      <a:pt x="20" y="0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Shape 248"/>
              <p:cNvSpPr/>
              <p:nvPr/>
            </p:nvSpPr>
            <p:spPr>
              <a:xfrm>
                <a:off x="15338427" y="2481263"/>
                <a:ext cx="231775" cy="536575"/>
              </a:xfrm>
              <a:custGeom>
                <a:pathLst>
                  <a:path extrusionOk="0" h="149" w="64">
                    <a:moveTo>
                      <a:pt x="43" y="3"/>
                    </a:moveTo>
                    <a:cubicBezTo>
                      <a:pt x="43" y="3"/>
                      <a:pt x="26" y="69"/>
                      <a:pt x="19" y="87"/>
                    </a:cubicBezTo>
                    <a:cubicBezTo>
                      <a:pt x="14" y="95"/>
                      <a:pt x="10" y="99"/>
                      <a:pt x="7" y="103"/>
                    </a:cubicBezTo>
                    <a:cubicBezTo>
                      <a:pt x="2" y="107"/>
                      <a:pt x="0" y="109"/>
                      <a:pt x="0" y="109"/>
                    </a:cubicBezTo>
                    <a:cubicBezTo>
                      <a:pt x="0" y="109"/>
                      <a:pt x="49" y="133"/>
                      <a:pt x="57" y="141"/>
                    </a:cubicBezTo>
                    <a:cubicBezTo>
                      <a:pt x="64" y="149"/>
                      <a:pt x="47" y="83"/>
                      <a:pt x="49" y="74"/>
                    </a:cubicBezTo>
                    <a:cubicBezTo>
                      <a:pt x="53" y="62"/>
                      <a:pt x="63" y="5"/>
                      <a:pt x="63" y="5"/>
                    </a:cubicBezTo>
                    <a:cubicBezTo>
                      <a:pt x="63" y="5"/>
                      <a:pt x="45" y="0"/>
                      <a:pt x="43" y="3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Shape 249"/>
              <p:cNvSpPr/>
              <p:nvPr/>
            </p:nvSpPr>
            <p:spPr>
              <a:xfrm>
                <a:off x="14651038" y="2997201"/>
                <a:ext cx="138113" cy="49213"/>
              </a:xfrm>
              <a:custGeom>
                <a:pathLst>
                  <a:path extrusionOk="0" h="14" w="38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3"/>
                      <a:pt x="38" y="11"/>
                      <a:pt x="38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Shape 250"/>
              <p:cNvSpPr/>
              <p:nvPr/>
            </p:nvSpPr>
            <p:spPr>
              <a:xfrm>
                <a:off x="14651038" y="2997201"/>
                <a:ext cx="141288" cy="49213"/>
              </a:xfrm>
              <a:custGeom>
                <a:pathLst>
                  <a:path extrusionOk="0" h="14" w="39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2"/>
                      <a:pt x="38" y="11"/>
                      <a:pt x="39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Shape 251"/>
              <p:cNvSpPr/>
              <p:nvPr/>
            </p:nvSpPr>
            <p:spPr>
              <a:xfrm>
                <a:off x="14655802" y="2535238"/>
                <a:ext cx="465138" cy="493713"/>
              </a:xfrm>
              <a:custGeom>
                <a:pathLst>
                  <a:path extrusionOk="0" h="137" w="129">
                    <a:moveTo>
                      <a:pt x="117" y="0"/>
                    </a:moveTo>
                    <a:cubicBezTo>
                      <a:pt x="69" y="5"/>
                      <a:pt x="41" y="28"/>
                      <a:pt x="20" y="66"/>
                    </a:cubicBezTo>
                    <a:cubicBezTo>
                      <a:pt x="10" y="81"/>
                      <a:pt x="3" y="106"/>
                      <a:pt x="0" y="129"/>
                    </a:cubicBezTo>
                    <a:cubicBezTo>
                      <a:pt x="15" y="128"/>
                      <a:pt x="32" y="134"/>
                      <a:pt x="38" y="137"/>
                    </a:cubicBezTo>
                    <a:cubicBezTo>
                      <a:pt x="45" y="112"/>
                      <a:pt x="55" y="96"/>
                      <a:pt x="59" y="88"/>
                    </a:cubicBezTo>
                    <a:cubicBezTo>
                      <a:pt x="74" y="62"/>
                      <a:pt x="93" y="45"/>
                      <a:pt x="129" y="44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Shape 252"/>
              <p:cNvSpPr/>
              <p:nvPr/>
            </p:nvSpPr>
            <p:spPr>
              <a:xfrm>
                <a:off x="14741527" y="3000376"/>
                <a:ext cx="39688" cy="39688"/>
              </a:xfrm>
              <a:prstGeom prst="ellipse">
                <a:avLst/>
              </a:prstGeom>
              <a:solidFill>
                <a:srgbClr val="333337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Shape 253"/>
              <p:cNvSpPr/>
              <p:nvPr/>
            </p:nvSpPr>
            <p:spPr>
              <a:xfrm>
                <a:off x="15378113" y="2982913"/>
                <a:ext cx="65088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Shape 254"/>
              <p:cNvSpPr/>
              <p:nvPr/>
            </p:nvSpPr>
            <p:spPr>
              <a:xfrm>
                <a:off x="15400338" y="3141663"/>
                <a:ext cx="60325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5" name="Shape 255"/>
              <p:cNvSpPr/>
              <p:nvPr/>
            </p:nvSpPr>
            <p:spPr>
              <a:xfrm>
                <a:off x="15406688" y="3281363"/>
                <a:ext cx="61913" cy="65088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Shape 256"/>
              <p:cNvSpPr/>
              <p:nvPr/>
            </p:nvSpPr>
            <p:spPr>
              <a:xfrm>
                <a:off x="15732127" y="3289301"/>
                <a:ext cx="161925" cy="17463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Shape 257"/>
              <p:cNvSpPr/>
              <p:nvPr/>
            </p:nvSpPr>
            <p:spPr>
              <a:xfrm>
                <a:off x="15732127" y="3306763"/>
                <a:ext cx="161925" cy="107950"/>
              </a:xfrm>
              <a:custGeom>
                <a:pathLst>
                  <a:path extrusionOk="0" h="30" w="45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9"/>
                      <a:pt x="9" y="29"/>
                      <a:pt x="22" y="29"/>
                    </a:cubicBezTo>
                    <a:cubicBezTo>
                      <a:pt x="34" y="30"/>
                      <a:pt x="45" y="20"/>
                      <a:pt x="45" y="7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686596" y="1528763"/>
            <a:ext cx="1400175" cy="14001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2810140" y="1528763"/>
            <a:ext cx="1400175" cy="14001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Shape 26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628650" y="698730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dolor sit amet agam facer modo data lorem ipsum dolor sit amet agam facer modo data</a:t>
            </a:r>
            <a:endParaRPr sz="1100"/>
          </a:p>
        </p:txBody>
      </p:sp>
      <p:sp>
        <p:nvSpPr>
          <p:cNvPr id="267" name="Shape 267"/>
          <p:cNvSpPr/>
          <p:nvPr/>
        </p:nvSpPr>
        <p:spPr>
          <a:xfrm>
            <a:off x="4933685" y="1528763"/>
            <a:ext cx="1400175" cy="14001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 txBox="1"/>
          <p:nvPr>
            <p:ph type="title"/>
          </p:nvPr>
        </p:nvSpPr>
        <p:spPr>
          <a:xfrm>
            <a:off x="628650" y="230096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600"/>
              <a:buFont typeface="Open Sans ExtraBold"/>
              <a:buNone/>
            </a:pPr>
            <a:r>
              <a:rPr b="0" i="0" lang="en" sz="2600" u="none" cap="none" strike="noStrike">
                <a:solidFill>
                  <a:schemeClr val="accent3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</a:t>
            </a:r>
            <a:r>
              <a:rPr b="0" i="0" lang="en" sz="2600" u="none" cap="none" strike="noStrike">
                <a:solidFill>
                  <a:srgbClr val="A5A5A5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 </a:t>
            </a:r>
            <a:r>
              <a:rPr b="0" i="0" lang="en" sz="2600" u="none" cap="none" strike="noStrike">
                <a:solidFill>
                  <a:srgbClr val="BFBFB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Members</a:t>
            </a:r>
            <a:endParaRPr sz="1100"/>
          </a:p>
        </p:txBody>
      </p:sp>
      <p:sp>
        <p:nvSpPr>
          <p:cNvPr id="269" name="Shape 269"/>
          <p:cNvSpPr/>
          <p:nvPr/>
        </p:nvSpPr>
        <p:spPr>
          <a:xfrm>
            <a:off x="7057229" y="1528763"/>
            <a:ext cx="1400175" cy="1400175"/>
          </a:xfrm>
          <a:prstGeom prst="ellipse">
            <a:avLst/>
          </a:prstGeom>
          <a:solidFill>
            <a:srgbClr val="FE22A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873130" y="3245697"/>
            <a:ext cx="1027107" cy="290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John deo</a:t>
            </a:r>
            <a:endParaRPr sz="1100"/>
          </a:p>
        </p:txBody>
      </p:sp>
      <p:sp>
        <p:nvSpPr>
          <p:cNvPr id="271" name="Shape 271"/>
          <p:cNvSpPr txBox="1"/>
          <p:nvPr/>
        </p:nvSpPr>
        <p:spPr>
          <a:xfrm>
            <a:off x="628650" y="3530752"/>
            <a:ext cx="1516066" cy="502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Lorem Ipsum is not simply random text. It has roots</a:t>
            </a:r>
            <a:endParaRPr sz="1100"/>
          </a:p>
        </p:txBody>
      </p:sp>
      <p:sp>
        <p:nvSpPr>
          <p:cNvPr id="272" name="Shape 272"/>
          <p:cNvSpPr txBox="1"/>
          <p:nvPr/>
        </p:nvSpPr>
        <p:spPr>
          <a:xfrm>
            <a:off x="2996675" y="3245697"/>
            <a:ext cx="1027107" cy="290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John deo</a:t>
            </a:r>
            <a:endParaRPr sz="1100"/>
          </a:p>
        </p:txBody>
      </p:sp>
      <p:sp>
        <p:nvSpPr>
          <p:cNvPr id="273" name="Shape 273"/>
          <p:cNvSpPr txBox="1"/>
          <p:nvPr/>
        </p:nvSpPr>
        <p:spPr>
          <a:xfrm>
            <a:off x="2752195" y="3530752"/>
            <a:ext cx="1516066" cy="502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Lorem Ipsum is not simply random text. It has roots</a:t>
            </a:r>
            <a:endParaRPr sz="1100"/>
          </a:p>
        </p:txBody>
      </p:sp>
      <p:sp>
        <p:nvSpPr>
          <p:cNvPr id="274" name="Shape 274"/>
          <p:cNvSpPr txBox="1"/>
          <p:nvPr/>
        </p:nvSpPr>
        <p:spPr>
          <a:xfrm>
            <a:off x="5120220" y="3245697"/>
            <a:ext cx="1027107" cy="290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John deo</a:t>
            </a:r>
            <a:endParaRPr sz="1100"/>
          </a:p>
        </p:txBody>
      </p:sp>
      <p:sp>
        <p:nvSpPr>
          <p:cNvPr id="275" name="Shape 275"/>
          <p:cNvSpPr txBox="1"/>
          <p:nvPr/>
        </p:nvSpPr>
        <p:spPr>
          <a:xfrm>
            <a:off x="4875739" y="3530752"/>
            <a:ext cx="1516066" cy="502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Lorem Ipsum is not simply random text. It has roots</a:t>
            </a:r>
            <a:endParaRPr sz="1100"/>
          </a:p>
        </p:txBody>
      </p:sp>
      <p:sp>
        <p:nvSpPr>
          <p:cNvPr id="276" name="Shape 276"/>
          <p:cNvSpPr txBox="1"/>
          <p:nvPr/>
        </p:nvSpPr>
        <p:spPr>
          <a:xfrm>
            <a:off x="7243763" y="3245697"/>
            <a:ext cx="1027107" cy="290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FF0F8C"/>
                </a:solidFill>
                <a:latin typeface="Open Sans"/>
                <a:ea typeface="Open Sans"/>
                <a:cs typeface="Open Sans"/>
                <a:sym typeface="Open Sans"/>
              </a:rPr>
              <a:t>John deo</a:t>
            </a:r>
            <a:endParaRPr sz="1100"/>
          </a:p>
        </p:txBody>
      </p:sp>
      <p:sp>
        <p:nvSpPr>
          <p:cNvPr id="277" name="Shape 277"/>
          <p:cNvSpPr txBox="1"/>
          <p:nvPr/>
        </p:nvSpPr>
        <p:spPr>
          <a:xfrm>
            <a:off x="6999284" y="3530752"/>
            <a:ext cx="1516066" cy="502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Lorem Ipsum is not simply random text. It has roots</a:t>
            </a:r>
            <a:endParaRPr sz="1100"/>
          </a:p>
        </p:txBody>
      </p:sp>
      <p:sp>
        <p:nvSpPr>
          <p:cNvPr id="278" name="Shape 278"/>
          <p:cNvSpPr/>
          <p:nvPr>
            <p:ph idx="5" type="pic"/>
          </p:nvPr>
        </p:nvSpPr>
        <p:spPr>
          <a:xfrm>
            <a:off x="711599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Shape 279"/>
          <p:cNvSpPr/>
          <p:nvPr>
            <p:ph idx="2" type="pic"/>
          </p:nvPr>
        </p:nvSpPr>
        <p:spPr>
          <a:xfrm>
            <a:off x="2835144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Shape 280"/>
          <p:cNvSpPr/>
          <p:nvPr>
            <p:ph idx="3" type="pic"/>
          </p:nvPr>
        </p:nvSpPr>
        <p:spPr>
          <a:xfrm>
            <a:off x="4958689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Shape 281"/>
          <p:cNvSpPr/>
          <p:nvPr>
            <p:ph idx="4" type="pic"/>
          </p:nvPr>
        </p:nvSpPr>
        <p:spPr>
          <a:xfrm>
            <a:off x="7082233" y="1553766"/>
            <a:ext cx="1350168" cy="13501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:fade thruBlk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378922" y="569663"/>
            <a:ext cx="3777290" cy="2540519"/>
          </a:xfrm>
          <a:custGeom>
            <a:pathLst>
              <a:path extrusionOk="0" h="969" w="1440">
                <a:moveTo>
                  <a:pt x="796" y="0"/>
                </a:moveTo>
                <a:cubicBezTo>
                  <a:pt x="735" y="0"/>
                  <a:pt x="669" y="13"/>
                  <a:pt x="597" y="43"/>
                </a:cubicBezTo>
                <a:cubicBezTo>
                  <a:pt x="70" y="268"/>
                  <a:pt x="0" y="543"/>
                  <a:pt x="607" y="848"/>
                </a:cubicBezTo>
                <a:cubicBezTo>
                  <a:pt x="776" y="933"/>
                  <a:pt x="918" y="969"/>
                  <a:pt x="1033" y="969"/>
                </a:cubicBezTo>
                <a:cubicBezTo>
                  <a:pt x="1331" y="969"/>
                  <a:pt x="1440" y="729"/>
                  <a:pt x="1330" y="486"/>
                </a:cubicBezTo>
                <a:cubicBezTo>
                  <a:pt x="1209" y="217"/>
                  <a:pt x="1042" y="0"/>
                  <a:pt x="796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00AAAD">
                  <a:alpha val="6470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1088217" y="2928148"/>
            <a:ext cx="739805" cy="739805"/>
          </a:xfrm>
          <a:prstGeom prst="ellipse">
            <a:avLst/>
          </a:prstGeom>
          <a:solidFill>
            <a:srgbClr val="D8D8D8">
              <a:alpha val="6784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1291358" y="1394403"/>
            <a:ext cx="23337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OUR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PORTFOLIO</a:t>
            </a:r>
            <a:endParaRPr sz="1100"/>
          </a:p>
        </p:txBody>
      </p:sp>
      <p:grpSp>
        <p:nvGrpSpPr>
          <p:cNvPr id="291" name="Shape 291"/>
          <p:cNvGrpSpPr/>
          <p:nvPr/>
        </p:nvGrpSpPr>
        <p:grpSpPr>
          <a:xfrm>
            <a:off x="6581049" y="1158766"/>
            <a:ext cx="1642639" cy="3203302"/>
            <a:chOff x="14279563" y="1344613"/>
            <a:chExt cx="1622427" cy="3163888"/>
          </a:xfrm>
        </p:grpSpPr>
        <p:sp>
          <p:nvSpPr>
            <p:cNvPr id="292" name="Shape 292"/>
            <p:cNvSpPr/>
            <p:nvPr/>
          </p:nvSpPr>
          <p:spPr>
            <a:xfrm>
              <a:off x="14622463" y="3025776"/>
              <a:ext cx="155575" cy="238125"/>
            </a:xfrm>
            <a:custGeom>
              <a:pathLst>
                <a:path extrusionOk="0" h="66" w="43">
                  <a:moveTo>
                    <a:pt x="17" y="66"/>
                  </a:moveTo>
                  <a:cubicBezTo>
                    <a:pt x="15" y="65"/>
                    <a:pt x="13" y="65"/>
                    <a:pt x="12" y="64"/>
                  </a:cubicBezTo>
                  <a:cubicBezTo>
                    <a:pt x="3" y="61"/>
                    <a:pt x="0" y="48"/>
                    <a:pt x="1" y="41"/>
                  </a:cubicBezTo>
                  <a:cubicBezTo>
                    <a:pt x="2" y="31"/>
                    <a:pt x="5" y="21"/>
                    <a:pt x="12" y="14"/>
                  </a:cubicBezTo>
                  <a:cubicBezTo>
                    <a:pt x="18" y="7"/>
                    <a:pt x="29" y="0"/>
                    <a:pt x="38" y="5"/>
                  </a:cubicBezTo>
                  <a:cubicBezTo>
                    <a:pt x="42" y="8"/>
                    <a:pt x="43" y="13"/>
                    <a:pt x="43" y="18"/>
                  </a:cubicBezTo>
                  <a:cubicBezTo>
                    <a:pt x="43" y="21"/>
                    <a:pt x="41" y="25"/>
                    <a:pt x="40" y="28"/>
                  </a:cubicBezTo>
                  <a:cubicBezTo>
                    <a:pt x="40" y="31"/>
                    <a:pt x="41" y="34"/>
                    <a:pt x="41" y="37"/>
                  </a:cubicBezTo>
                  <a:cubicBezTo>
                    <a:pt x="41" y="40"/>
                    <a:pt x="40" y="43"/>
                    <a:pt x="39" y="45"/>
                  </a:cubicBezTo>
                  <a:cubicBezTo>
                    <a:pt x="36" y="53"/>
                    <a:pt x="39" y="60"/>
                    <a:pt x="31" y="64"/>
                  </a:cubicBezTo>
                  <a:cubicBezTo>
                    <a:pt x="27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14655802" y="3209926"/>
              <a:ext cx="130175" cy="65088"/>
            </a:xfrm>
            <a:custGeom>
              <a:pathLst>
                <a:path extrusionOk="0" h="18" w="36">
                  <a:moveTo>
                    <a:pt x="9" y="5"/>
                  </a:moveTo>
                  <a:cubicBezTo>
                    <a:pt x="0" y="12"/>
                    <a:pt x="4" y="18"/>
                    <a:pt x="14" y="17"/>
                  </a:cubicBezTo>
                  <a:cubicBezTo>
                    <a:pt x="20" y="17"/>
                    <a:pt x="36" y="14"/>
                    <a:pt x="29" y="5"/>
                  </a:cubicBezTo>
                  <a:cubicBezTo>
                    <a:pt x="25" y="0"/>
                    <a:pt x="13" y="1"/>
                    <a:pt x="9" y="5"/>
                  </a:cubicBezTo>
                  <a:close/>
                </a:path>
              </a:pathLst>
            </a:custGeom>
            <a:solidFill>
              <a:srgbClr val="EDB66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Shape 294"/>
            <p:cNvSpPr/>
            <p:nvPr/>
          </p:nvSpPr>
          <p:spPr>
            <a:xfrm>
              <a:off x="14293852" y="3284538"/>
              <a:ext cx="846138" cy="520700"/>
            </a:xfrm>
            <a:custGeom>
              <a:pathLst>
                <a:path extrusionOk="0" h="144" w="234">
                  <a:moveTo>
                    <a:pt x="234" y="0"/>
                  </a:moveTo>
                  <a:cubicBezTo>
                    <a:pt x="234" y="0"/>
                    <a:pt x="234" y="0"/>
                    <a:pt x="234" y="1"/>
                  </a:cubicBezTo>
                  <a:cubicBezTo>
                    <a:pt x="234" y="134"/>
                    <a:pt x="234" y="134"/>
                    <a:pt x="234" y="134"/>
                  </a:cubicBezTo>
                  <a:cubicBezTo>
                    <a:pt x="234" y="139"/>
                    <a:pt x="230" y="144"/>
                    <a:pt x="224" y="144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4" y="144"/>
                    <a:pt x="0" y="139"/>
                    <a:pt x="0" y="1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93552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Shape 295"/>
            <p:cNvSpPr/>
            <p:nvPr/>
          </p:nvSpPr>
          <p:spPr>
            <a:xfrm>
              <a:off x="14279563" y="3284538"/>
              <a:ext cx="871538" cy="277813"/>
            </a:xfrm>
            <a:custGeom>
              <a:pathLst>
                <a:path extrusionOk="0" h="77" w="241">
                  <a:moveTo>
                    <a:pt x="241" y="0"/>
                  </a:moveTo>
                  <a:cubicBezTo>
                    <a:pt x="241" y="0"/>
                    <a:pt x="241" y="0"/>
                    <a:pt x="241" y="0"/>
                  </a:cubicBezTo>
                  <a:cubicBezTo>
                    <a:pt x="241" y="47"/>
                    <a:pt x="241" y="47"/>
                    <a:pt x="241" y="47"/>
                  </a:cubicBezTo>
                  <a:cubicBezTo>
                    <a:pt x="215" y="65"/>
                    <a:pt x="171" y="77"/>
                    <a:pt x="121" y="77"/>
                  </a:cubicBezTo>
                  <a:cubicBezTo>
                    <a:pt x="71" y="77"/>
                    <a:pt x="27" y="65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14571663" y="3170238"/>
              <a:ext cx="288925" cy="125413"/>
            </a:xfrm>
            <a:custGeom>
              <a:pathLst>
                <a:path extrusionOk="0" h="35" w="80">
                  <a:moveTo>
                    <a:pt x="80" y="35"/>
                  </a:moveTo>
                  <a:cubicBezTo>
                    <a:pt x="80" y="31"/>
                    <a:pt x="79" y="27"/>
                    <a:pt x="78" y="23"/>
                  </a:cubicBezTo>
                  <a:cubicBezTo>
                    <a:pt x="78" y="23"/>
                    <a:pt x="78" y="22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1" y="0"/>
                    <a:pt x="9" y="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1" y="27"/>
                    <a:pt x="0" y="31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1"/>
                    <a:pt x="5" y="27"/>
                    <a:pt x="6" y="24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6" y="10"/>
                    <a:pt x="64" y="10"/>
                    <a:pt x="70" y="22"/>
                  </a:cubicBezTo>
                  <a:cubicBezTo>
                    <a:pt x="71" y="23"/>
                    <a:pt x="73" y="23"/>
                    <a:pt x="74" y="24"/>
                  </a:cubicBezTo>
                  <a:cubicBezTo>
                    <a:pt x="75" y="27"/>
                    <a:pt x="76" y="31"/>
                    <a:pt x="76" y="35"/>
                  </a:cubicBezTo>
                  <a:lnTo>
                    <a:pt x="80" y="35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14616113" y="3122613"/>
              <a:ext cx="85725" cy="155575"/>
            </a:xfrm>
            <a:custGeom>
              <a:pathLst>
                <a:path extrusionOk="0" h="43" w="24">
                  <a:moveTo>
                    <a:pt x="14" y="37"/>
                  </a:moveTo>
                  <a:cubicBezTo>
                    <a:pt x="20" y="33"/>
                    <a:pt x="24" y="17"/>
                    <a:pt x="22" y="11"/>
                  </a:cubicBezTo>
                  <a:cubicBezTo>
                    <a:pt x="20" y="4"/>
                    <a:pt x="14" y="0"/>
                    <a:pt x="8" y="4"/>
                  </a:cubicBezTo>
                  <a:cubicBezTo>
                    <a:pt x="1" y="8"/>
                    <a:pt x="3" y="18"/>
                    <a:pt x="4" y="23"/>
                  </a:cubicBezTo>
                  <a:cubicBezTo>
                    <a:pt x="4" y="28"/>
                    <a:pt x="4" y="27"/>
                    <a:pt x="4" y="32"/>
                  </a:cubicBezTo>
                  <a:cubicBezTo>
                    <a:pt x="3" y="34"/>
                    <a:pt x="0" y="37"/>
                    <a:pt x="1" y="39"/>
                  </a:cubicBezTo>
                  <a:cubicBezTo>
                    <a:pt x="4" y="43"/>
                    <a:pt x="11" y="40"/>
                    <a:pt x="14" y="37"/>
                  </a:cubicBezTo>
                  <a:close/>
                </a:path>
              </a:pathLst>
            </a:custGeom>
            <a:solidFill>
              <a:srgbClr val="FFD7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>
              <a:off x="14893927" y="1920876"/>
              <a:ext cx="147638" cy="188913"/>
            </a:xfrm>
            <a:prstGeom prst="ellipse">
              <a:avLst/>
            </a:pr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15659102" y="1920876"/>
              <a:ext cx="149225" cy="188913"/>
            </a:xfrm>
            <a:prstGeom prst="ellipse">
              <a:avLst/>
            </a:prstGeom>
            <a:solidFill>
              <a:srgbClr val="F4C27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15001877" y="3454401"/>
              <a:ext cx="719138" cy="960438"/>
            </a:xfrm>
            <a:custGeom>
              <a:pathLst>
                <a:path extrusionOk="0" h="266" w="199">
                  <a:moveTo>
                    <a:pt x="19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224"/>
                    <a:pt x="2" y="224"/>
                    <a:pt x="2" y="22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84" y="22"/>
                    <a:pt x="99" y="22"/>
                  </a:cubicBezTo>
                  <a:cubicBezTo>
                    <a:pt x="113" y="22"/>
                    <a:pt x="125" y="47"/>
                    <a:pt x="125" y="47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99" y="266"/>
                    <a:pt x="199" y="266"/>
                    <a:pt x="199" y="266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14998702" y="3411538"/>
              <a:ext cx="722313" cy="46038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15635288" y="2535238"/>
              <a:ext cx="258763" cy="754063"/>
            </a:xfrm>
            <a:custGeom>
              <a:pathLst>
                <a:path extrusionOk="0" h="209" w="72">
                  <a:moveTo>
                    <a:pt x="38" y="11"/>
                  </a:moveTo>
                  <a:cubicBezTo>
                    <a:pt x="35" y="7"/>
                    <a:pt x="31" y="4"/>
                    <a:pt x="26" y="2"/>
                  </a:cubicBezTo>
                  <a:cubicBezTo>
                    <a:pt x="22" y="0"/>
                    <a:pt x="17" y="0"/>
                    <a:pt x="13" y="1"/>
                  </a:cubicBezTo>
                  <a:cubicBezTo>
                    <a:pt x="11" y="1"/>
                    <a:pt x="9" y="2"/>
                    <a:pt x="8" y="3"/>
                  </a:cubicBezTo>
                  <a:cubicBezTo>
                    <a:pt x="6" y="3"/>
                    <a:pt x="5" y="4"/>
                    <a:pt x="4" y="6"/>
                  </a:cubicBezTo>
                  <a:cubicBezTo>
                    <a:pt x="2" y="8"/>
                    <a:pt x="1" y="11"/>
                    <a:pt x="1" y="14"/>
                  </a:cubicBezTo>
                  <a:cubicBezTo>
                    <a:pt x="1" y="21"/>
                    <a:pt x="3" y="26"/>
                    <a:pt x="2" y="31"/>
                  </a:cubicBezTo>
                  <a:cubicBezTo>
                    <a:pt x="2" y="35"/>
                    <a:pt x="0" y="37"/>
                    <a:pt x="2" y="39"/>
                  </a:cubicBezTo>
                  <a:cubicBezTo>
                    <a:pt x="3" y="40"/>
                    <a:pt x="4" y="42"/>
                    <a:pt x="5" y="44"/>
                  </a:cubicBezTo>
                  <a:cubicBezTo>
                    <a:pt x="8" y="48"/>
                    <a:pt x="10" y="53"/>
                    <a:pt x="12" y="59"/>
                  </a:cubicBezTo>
                  <a:cubicBezTo>
                    <a:pt x="13" y="64"/>
                    <a:pt x="15" y="70"/>
                    <a:pt x="16" y="76"/>
                  </a:cubicBezTo>
                  <a:cubicBezTo>
                    <a:pt x="19" y="88"/>
                    <a:pt x="21" y="101"/>
                    <a:pt x="22" y="114"/>
                  </a:cubicBezTo>
                  <a:cubicBezTo>
                    <a:pt x="25" y="140"/>
                    <a:pt x="26" y="167"/>
                    <a:pt x="27" y="193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1" y="165"/>
                    <a:pt x="70" y="137"/>
                    <a:pt x="67" y="109"/>
                  </a:cubicBezTo>
                  <a:cubicBezTo>
                    <a:pt x="65" y="95"/>
                    <a:pt x="63" y="81"/>
                    <a:pt x="60" y="67"/>
                  </a:cubicBezTo>
                  <a:cubicBezTo>
                    <a:pt x="59" y="59"/>
                    <a:pt x="57" y="52"/>
                    <a:pt x="54" y="45"/>
                  </a:cubicBezTo>
                  <a:cubicBezTo>
                    <a:pt x="52" y="37"/>
                    <a:pt x="49" y="30"/>
                    <a:pt x="45" y="22"/>
                  </a:cubicBezTo>
                  <a:cubicBezTo>
                    <a:pt x="43" y="18"/>
                    <a:pt x="41" y="15"/>
                    <a:pt x="38" y="1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15649577" y="3289301"/>
              <a:ext cx="252413" cy="382588"/>
            </a:xfrm>
            <a:custGeom>
              <a:pathLst>
                <a:path extrusionOk="0" h="106" w="70">
                  <a:moveTo>
                    <a:pt x="26" y="12"/>
                  </a:moveTo>
                  <a:cubicBezTo>
                    <a:pt x="15" y="29"/>
                    <a:pt x="0" y="45"/>
                    <a:pt x="3" y="52"/>
                  </a:cubicBezTo>
                  <a:cubicBezTo>
                    <a:pt x="7" y="59"/>
                    <a:pt x="12" y="59"/>
                    <a:pt x="18" y="51"/>
                  </a:cubicBezTo>
                  <a:cubicBezTo>
                    <a:pt x="24" y="42"/>
                    <a:pt x="23" y="45"/>
                    <a:pt x="24" y="61"/>
                  </a:cubicBezTo>
                  <a:cubicBezTo>
                    <a:pt x="25" y="77"/>
                    <a:pt x="25" y="96"/>
                    <a:pt x="31" y="91"/>
                  </a:cubicBezTo>
                  <a:cubicBezTo>
                    <a:pt x="37" y="87"/>
                    <a:pt x="38" y="59"/>
                    <a:pt x="38" y="70"/>
                  </a:cubicBezTo>
                  <a:cubicBezTo>
                    <a:pt x="37" y="80"/>
                    <a:pt x="36" y="101"/>
                    <a:pt x="41" y="93"/>
                  </a:cubicBezTo>
                  <a:cubicBezTo>
                    <a:pt x="45" y="86"/>
                    <a:pt x="45" y="106"/>
                    <a:pt x="49" y="101"/>
                  </a:cubicBezTo>
                  <a:cubicBezTo>
                    <a:pt x="56" y="103"/>
                    <a:pt x="63" y="90"/>
                    <a:pt x="63" y="90"/>
                  </a:cubicBezTo>
                  <a:cubicBezTo>
                    <a:pt x="63" y="90"/>
                    <a:pt x="68" y="93"/>
                    <a:pt x="69" y="52"/>
                  </a:cubicBezTo>
                  <a:cubicBezTo>
                    <a:pt x="70" y="11"/>
                    <a:pt x="66" y="1"/>
                    <a:pt x="48" y="2"/>
                  </a:cubicBezTo>
                  <a:cubicBezTo>
                    <a:pt x="40" y="0"/>
                    <a:pt x="34" y="2"/>
                    <a:pt x="26" y="12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14644688" y="2535238"/>
              <a:ext cx="476250" cy="606425"/>
            </a:xfrm>
            <a:custGeom>
              <a:pathLst>
                <a:path extrusionOk="0" h="168" w="132">
                  <a:moveTo>
                    <a:pt x="132" y="44"/>
                  </a:moveTo>
                  <a:cubicBezTo>
                    <a:pt x="96" y="45"/>
                    <a:pt x="77" y="62"/>
                    <a:pt x="62" y="88"/>
                  </a:cubicBezTo>
                  <a:cubicBezTo>
                    <a:pt x="57" y="99"/>
                    <a:pt x="39" y="126"/>
                    <a:pt x="34" y="168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34"/>
                    <a:pt x="8" y="89"/>
                    <a:pt x="23" y="66"/>
                  </a:cubicBezTo>
                  <a:cubicBezTo>
                    <a:pt x="44" y="28"/>
                    <a:pt x="72" y="5"/>
                    <a:pt x="120" y="0"/>
                  </a:cubicBezTo>
                  <a:lnTo>
                    <a:pt x="132" y="44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14998702" y="2481263"/>
              <a:ext cx="722313" cy="930275"/>
            </a:xfrm>
            <a:custGeom>
              <a:pathLst>
                <a:path extrusionOk="0" h="258" w="200">
                  <a:moveTo>
                    <a:pt x="179" y="11"/>
                  </a:moveTo>
                  <a:cubicBezTo>
                    <a:pt x="160" y="6"/>
                    <a:pt x="130" y="0"/>
                    <a:pt x="100" y="0"/>
                  </a:cubicBezTo>
                  <a:cubicBezTo>
                    <a:pt x="70" y="0"/>
                    <a:pt x="40" y="6"/>
                    <a:pt x="22" y="11"/>
                  </a:cubicBezTo>
                  <a:cubicBezTo>
                    <a:pt x="10" y="13"/>
                    <a:pt x="3" y="17"/>
                    <a:pt x="0" y="1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200" y="258"/>
                    <a:pt x="200" y="258"/>
                    <a:pt x="200" y="25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200" y="16"/>
                    <a:pt x="191" y="13"/>
                    <a:pt x="179" y="1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14998702" y="2870201"/>
              <a:ext cx="722313" cy="547688"/>
            </a:xfrm>
            <a:custGeom>
              <a:pathLst>
                <a:path extrusionOk="0" h="152" w="200">
                  <a:moveTo>
                    <a:pt x="179" y="6"/>
                  </a:moveTo>
                  <a:cubicBezTo>
                    <a:pt x="160" y="3"/>
                    <a:pt x="130" y="0"/>
                    <a:pt x="100" y="0"/>
                  </a:cubicBezTo>
                  <a:cubicBezTo>
                    <a:pt x="70" y="0"/>
                    <a:pt x="40" y="3"/>
                    <a:pt x="22" y="6"/>
                  </a:cubicBezTo>
                  <a:cubicBezTo>
                    <a:pt x="10" y="8"/>
                    <a:pt x="3" y="10"/>
                    <a:pt x="0" y="1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0" y="9"/>
                    <a:pt x="191" y="8"/>
                    <a:pt x="179" y="6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Shape 307"/>
            <p:cNvSpPr/>
            <p:nvPr/>
          </p:nvSpPr>
          <p:spPr>
            <a:xfrm>
              <a:off x="15225713" y="2268538"/>
              <a:ext cx="268288" cy="400050"/>
            </a:xfrm>
            <a:custGeom>
              <a:pathLst>
                <a:path extrusionOk="0" h="111" w="74">
                  <a:moveTo>
                    <a:pt x="74" y="73"/>
                  </a:moveTo>
                  <a:cubicBezTo>
                    <a:pt x="74" y="94"/>
                    <a:pt x="58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16" y="111"/>
                    <a:pt x="0" y="94"/>
                    <a:pt x="0" y="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74" y="17"/>
                    <a:pt x="74" y="37"/>
                  </a:cubicBezTo>
                  <a:lnTo>
                    <a:pt x="74" y="73"/>
                  </a:ln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Shape 308"/>
            <p:cNvSpPr/>
            <p:nvPr/>
          </p:nvSpPr>
          <p:spPr>
            <a:xfrm>
              <a:off x="14893927" y="1477963"/>
              <a:ext cx="903288" cy="1003300"/>
            </a:xfrm>
            <a:custGeom>
              <a:pathLst>
                <a:path extrusionOk="0" h="278" w="250">
                  <a:moveTo>
                    <a:pt x="13" y="149"/>
                  </a:moveTo>
                  <a:cubicBezTo>
                    <a:pt x="20" y="199"/>
                    <a:pt x="43" y="278"/>
                    <a:pt x="130" y="278"/>
                  </a:cubicBezTo>
                  <a:cubicBezTo>
                    <a:pt x="208" y="278"/>
                    <a:pt x="250" y="203"/>
                    <a:pt x="242" y="100"/>
                  </a:cubicBezTo>
                  <a:cubicBezTo>
                    <a:pt x="232" y="20"/>
                    <a:pt x="185" y="0"/>
                    <a:pt x="121" y="0"/>
                  </a:cubicBezTo>
                  <a:cubicBezTo>
                    <a:pt x="52" y="0"/>
                    <a:pt x="0" y="65"/>
                    <a:pt x="13" y="149"/>
                  </a:cubicBez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14905038" y="1477963"/>
              <a:ext cx="874713" cy="984250"/>
            </a:xfrm>
            <a:custGeom>
              <a:pathLst>
                <a:path extrusionOk="0" h="273" w="242">
                  <a:moveTo>
                    <a:pt x="12" y="147"/>
                  </a:moveTo>
                  <a:cubicBezTo>
                    <a:pt x="19" y="196"/>
                    <a:pt x="42" y="273"/>
                    <a:pt x="125" y="273"/>
                  </a:cubicBezTo>
                  <a:cubicBezTo>
                    <a:pt x="201" y="273"/>
                    <a:pt x="242" y="199"/>
                    <a:pt x="234" y="98"/>
                  </a:cubicBezTo>
                  <a:cubicBezTo>
                    <a:pt x="225" y="19"/>
                    <a:pt x="180" y="0"/>
                    <a:pt x="117" y="0"/>
                  </a:cubicBezTo>
                  <a:cubicBezTo>
                    <a:pt x="50" y="0"/>
                    <a:pt x="0" y="64"/>
                    <a:pt x="12" y="147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15095538" y="1943101"/>
              <a:ext cx="138113" cy="115888"/>
            </a:xfrm>
            <a:custGeom>
              <a:pathLst>
                <a:path extrusionOk="0" h="32" w="38">
                  <a:moveTo>
                    <a:pt x="22" y="0"/>
                  </a:moveTo>
                  <a:cubicBezTo>
                    <a:pt x="21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6" y="32"/>
                    <a:pt x="33" y="26"/>
                    <a:pt x="33" y="18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4" y="9"/>
                    <a:pt x="37" y="9"/>
                    <a:pt x="37" y="7"/>
                  </a:cubicBezTo>
                  <a:cubicBezTo>
                    <a:pt x="38" y="4"/>
                    <a:pt x="32" y="1"/>
                    <a:pt x="22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15120938" y="1965326"/>
              <a:ext cx="25400" cy="31750"/>
            </a:xfrm>
            <a:custGeom>
              <a:pathLst>
                <a:path extrusionOk="0" h="9" w="7">
                  <a:moveTo>
                    <a:pt x="7" y="7"/>
                  </a:moveTo>
                  <a:cubicBezTo>
                    <a:pt x="7" y="5"/>
                    <a:pt x="7" y="3"/>
                    <a:pt x="5" y="0"/>
                  </a:cubicBezTo>
                  <a:cubicBezTo>
                    <a:pt x="2" y="1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6" y="8"/>
                    <a:pt x="7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Shape 312"/>
            <p:cNvSpPr/>
            <p:nvPr/>
          </p:nvSpPr>
          <p:spPr>
            <a:xfrm>
              <a:off x="15160627" y="1993901"/>
              <a:ext cx="19050" cy="25400"/>
            </a:xfrm>
            <a:custGeom>
              <a:pathLst>
                <a:path extrusionOk="0" h="7" w="5">
                  <a:moveTo>
                    <a:pt x="1" y="4"/>
                  </a:moveTo>
                  <a:cubicBezTo>
                    <a:pt x="0" y="4"/>
                    <a:pt x="2" y="0"/>
                    <a:pt x="4" y="2"/>
                  </a:cubicBezTo>
                  <a:cubicBezTo>
                    <a:pt x="5" y="4"/>
                    <a:pt x="3" y="7"/>
                    <a:pt x="1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Shape 313"/>
            <p:cNvSpPr/>
            <p:nvPr/>
          </p:nvSpPr>
          <p:spPr>
            <a:xfrm>
              <a:off x="15432088" y="1943101"/>
              <a:ext cx="133350" cy="115888"/>
            </a:xfrm>
            <a:custGeom>
              <a:pathLst>
                <a:path extrusionOk="0" h="32" w="37">
                  <a:moveTo>
                    <a:pt x="15" y="0"/>
                  </a:moveTo>
                  <a:cubicBezTo>
                    <a:pt x="16" y="0"/>
                    <a:pt x="18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7" y="6"/>
                    <a:pt x="37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26"/>
                    <a:pt x="31" y="32"/>
                    <a:pt x="23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1" y="32"/>
                    <a:pt x="5" y="26"/>
                    <a:pt x="5" y="1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3" y="9"/>
                    <a:pt x="1" y="9"/>
                    <a:pt x="0" y="7"/>
                  </a:cubicBezTo>
                  <a:cubicBezTo>
                    <a:pt x="0" y="4"/>
                    <a:pt x="5" y="1"/>
                    <a:pt x="15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15514638" y="1965326"/>
              <a:ext cx="30163" cy="31750"/>
            </a:xfrm>
            <a:custGeom>
              <a:pathLst>
                <a:path extrusionOk="0" h="9" w="8">
                  <a:moveTo>
                    <a:pt x="0" y="7"/>
                  </a:moveTo>
                  <a:cubicBezTo>
                    <a:pt x="0" y="5"/>
                    <a:pt x="1" y="3"/>
                    <a:pt x="3" y="0"/>
                  </a:cubicBezTo>
                  <a:cubicBezTo>
                    <a:pt x="6" y="1"/>
                    <a:pt x="8" y="3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1" y="8"/>
                    <a:pt x="0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Shape 315"/>
            <p:cNvSpPr/>
            <p:nvPr/>
          </p:nvSpPr>
          <p:spPr>
            <a:xfrm>
              <a:off x="15486063" y="1993901"/>
              <a:ext cx="14288" cy="25400"/>
            </a:xfrm>
            <a:custGeom>
              <a:pathLst>
                <a:path extrusionOk="0" h="7" w="4">
                  <a:moveTo>
                    <a:pt x="4" y="4"/>
                  </a:moveTo>
                  <a:cubicBezTo>
                    <a:pt x="4" y="4"/>
                    <a:pt x="2" y="0"/>
                    <a:pt x="1" y="2"/>
                  </a:cubicBezTo>
                  <a:cubicBezTo>
                    <a:pt x="0" y="4"/>
                    <a:pt x="1" y="7"/>
                    <a:pt x="4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Shape 316"/>
            <p:cNvSpPr/>
            <p:nvPr/>
          </p:nvSpPr>
          <p:spPr>
            <a:xfrm>
              <a:off x="15186027" y="2274888"/>
              <a:ext cx="314325" cy="50800"/>
            </a:xfrm>
            <a:custGeom>
              <a:pathLst>
                <a:path extrusionOk="0" h="14" w="87">
                  <a:moveTo>
                    <a:pt x="43" y="14"/>
                  </a:moveTo>
                  <a:cubicBezTo>
                    <a:pt x="15" y="14"/>
                    <a:pt x="4" y="10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17" y="1"/>
                    <a:pt x="43" y="1"/>
                  </a:cubicBezTo>
                  <a:cubicBezTo>
                    <a:pt x="70" y="1"/>
                    <a:pt x="80" y="1"/>
                    <a:pt x="80" y="1"/>
                  </a:cubicBezTo>
                  <a:cubicBezTo>
                    <a:pt x="83" y="0"/>
                    <a:pt x="85" y="2"/>
                    <a:pt x="86" y="4"/>
                  </a:cubicBezTo>
                  <a:cubicBezTo>
                    <a:pt x="87" y="7"/>
                    <a:pt x="86" y="9"/>
                    <a:pt x="83" y="10"/>
                  </a:cubicBezTo>
                  <a:cubicBezTo>
                    <a:pt x="83" y="10"/>
                    <a:pt x="72" y="14"/>
                    <a:pt x="43" y="14"/>
                  </a:cubicBezTo>
                  <a:close/>
                </a:path>
              </a:pathLst>
            </a:custGeom>
            <a:solidFill>
              <a:srgbClr val="A1765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15443202" y="4352926"/>
              <a:ext cx="306388" cy="155575"/>
            </a:xfrm>
            <a:custGeom>
              <a:pathLst>
                <a:path extrusionOk="0" h="43" w="85">
                  <a:moveTo>
                    <a:pt x="42" y="0"/>
                  </a:moveTo>
                  <a:cubicBezTo>
                    <a:pt x="4" y="1"/>
                    <a:pt x="0" y="19"/>
                    <a:pt x="0" y="41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2"/>
                    <a:pt x="85" y="41"/>
                  </a:cubicBezTo>
                  <a:cubicBezTo>
                    <a:pt x="85" y="19"/>
                    <a:pt x="80" y="0"/>
                    <a:pt x="42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Shape 318"/>
            <p:cNvSpPr/>
            <p:nvPr/>
          </p:nvSpPr>
          <p:spPr>
            <a:xfrm>
              <a:off x="15443202" y="4454526"/>
              <a:ext cx="306388" cy="53975"/>
            </a:xfrm>
            <a:custGeom>
              <a:pathLst>
                <a:path extrusionOk="0" h="15" w="85">
                  <a:moveTo>
                    <a:pt x="0" y="6"/>
                  </a:move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4"/>
                    <a:pt x="85" y="13"/>
                  </a:cubicBezTo>
                  <a:cubicBezTo>
                    <a:pt x="85" y="11"/>
                    <a:pt x="85" y="9"/>
                    <a:pt x="85" y="7"/>
                  </a:cubicBezTo>
                  <a:cubicBezTo>
                    <a:pt x="60" y="3"/>
                    <a:pt x="56" y="0"/>
                    <a:pt x="20" y="5"/>
                  </a:cubicBezTo>
                  <a:cubicBezTo>
                    <a:pt x="14" y="6"/>
                    <a:pt x="5" y="6"/>
                    <a:pt x="0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14959013" y="4352926"/>
              <a:ext cx="311150" cy="155575"/>
            </a:xfrm>
            <a:custGeom>
              <a:pathLst>
                <a:path extrusionOk="0" h="43" w="86">
                  <a:moveTo>
                    <a:pt x="43" y="0"/>
                  </a:moveTo>
                  <a:cubicBezTo>
                    <a:pt x="81" y="1"/>
                    <a:pt x="86" y="19"/>
                    <a:pt x="86" y="41"/>
                  </a:cubicBezTo>
                  <a:cubicBezTo>
                    <a:pt x="86" y="42"/>
                    <a:pt x="85" y="43"/>
                    <a:pt x="85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0" y="19"/>
                    <a:pt x="5" y="0"/>
                    <a:pt x="43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14959013" y="4454526"/>
              <a:ext cx="311150" cy="53975"/>
            </a:xfrm>
            <a:custGeom>
              <a:pathLst>
                <a:path extrusionOk="0" h="15" w="86">
                  <a:moveTo>
                    <a:pt x="85" y="6"/>
                  </a:moveTo>
                  <a:cubicBezTo>
                    <a:pt x="85" y="9"/>
                    <a:pt x="86" y="11"/>
                    <a:pt x="86" y="13"/>
                  </a:cubicBezTo>
                  <a:cubicBezTo>
                    <a:pt x="86" y="14"/>
                    <a:pt x="85" y="15"/>
                    <a:pt x="8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5" y="3"/>
                    <a:pt x="30" y="0"/>
                    <a:pt x="65" y="5"/>
                  </a:cubicBezTo>
                  <a:cubicBezTo>
                    <a:pt x="72" y="6"/>
                    <a:pt x="80" y="6"/>
                    <a:pt x="85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Shape 321"/>
            <p:cNvSpPr/>
            <p:nvPr/>
          </p:nvSpPr>
          <p:spPr>
            <a:xfrm>
              <a:off x="15474952" y="4367213"/>
              <a:ext cx="177800" cy="73025"/>
            </a:xfrm>
            <a:custGeom>
              <a:pathLst>
                <a:path extrusionOk="0" h="20" w="49">
                  <a:moveTo>
                    <a:pt x="0" y="20"/>
                  </a:moveTo>
                  <a:cubicBezTo>
                    <a:pt x="15" y="9"/>
                    <a:pt x="32" y="6"/>
                    <a:pt x="49" y="7"/>
                  </a:cubicBezTo>
                  <a:cubicBezTo>
                    <a:pt x="31" y="0"/>
                    <a:pt x="7" y="6"/>
                    <a:pt x="0" y="2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Shape 322"/>
            <p:cNvSpPr/>
            <p:nvPr/>
          </p:nvSpPr>
          <p:spPr>
            <a:xfrm>
              <a:off x="15151102" y="4381501"/>
              <a:ext cx="71438" cy="42863"/>
            </a:xfrm>
            <a:custGeom>
              <a:pathLst>
                <a:path extrusionOk="0" h="12" w="20">
                  <a:moveTo>
                    <a:pt x="0" y="3"/>
                  </a:moveTo>
                  <a:cubicBezTo>
                    <a:pt x="8" y="4"/>
                    <a:pt x="14" y="7"/>
                    <a:pt x="20" y="12"/>
                  </a:cubicBezTo>
                  <a:cubicBezTo>
                    <a:pt x="16" y="5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Shape 323"/>
            <p:cNvSpPr/>
            <p:nvPr/>
          </p:nvSpPr>
          <p:spPr>
            <a:xfrm>
              <a:off x="14860588" y="1344613"/>
              <a:ext cx="928688" cy="671513"/>
            </a:xfrm>
            <a:custGeom>
              <a:pathLst>
                <a:path extrusionOk="0" h="186" w="257">
                  <a:moveTo>
                    <a:pt x="18" y="168"/>
                  </a:moveTo>
                  <a:cubicBezTo>
                    <a:pt x="0" y="108"/>
                    <a:pt x="27" y="47"/>
                    <a:pt x="59" y="21"/>
                  </a:cubicBezTo>
                  <a:cubicBezTo>
                    <a:pt x="61" y="27"/>
                    <a:pt x="63" y="27"/>
                    <a:pt x="72" y="22"/>
                  </a:cubicBezTo>
                  <a:cubicBezTo>
                    <a:pt x="82" y="16"/>
                    <a:pt x="75" y="13"/>
                    <a:pt x="101" y="8"/>
                  </a:cubicBezTo>
                  <a:cubicBezTo>
                    <a:pt x="127" y="3"/>
                    <a:pt x="120" y="3"/>
                    <a:pt x="121" y="6"/>
                  </a:cubicBezTo>
                  <a:cubicBezTo>
                    <a:pt x="123" y="9"/>
                    <a:pt x="132" y="0"/>
                    <a:pt x="157" y="0"/>
                  </a:cubicBezTo>
                  <a:cubicBezTo>
                    <a:pt x="182" y="0"/>
                    <a:pt x="185" y="5"/>
                    <a:pt x="194" y="10"/>
                  </a:cubicBezTo>
                  <a:cubicBezTo>
                    <a:pt x="202" y="9"/>
                    <a:pt x="197" y="3"/>
                    <a:pt x="202" y="9"/>
                  </a:cubicBezTo>
                  <a:cubicBezTo>
                    <a:pt x="206" y="16"/>
                    <a:pt x="196" y="16"/>
                    <a:pt x="206" y="22"/>
                  </a:cubicBezTo>
                  <a:cubicBezTo>
                    <a:pt x="218" y="30"/>
                    <a:pt x="247" y="64"/>
                    <a:pt x="252" y="102"/>
                  </a:cubicBezTo>
                  <a:cubicBezTo>
                    <a:pt x="257" y="136"/>
                    <a:pt x="249" y="174"/>
                    <a:pt x="250" y="181"/>
                  </a:cubicBezTo>
                  <a:cubicBezTo>
                    <a:pt x="248" y="185"/>
                    <a:pt x="242" y="186"/>
                    <a:pt x="242" y="186"/>
                  </a:cubicBezTo>
                  <a:cubicBezTo>
                    <a:pt x="242" y="186"/>
                    <a:pt x="239" y="177"/>
                    <a:pt x="231" y="164"/>
                  </a:cubicBezTo>
                  <a:cubicBezTo>
                    <a:pt x="227" y="134"/>
                    <a:pt x="203" y="76"/>
                    <a:pt x="203" y="7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33" y="150"/>
                    <a:pt x="30" y="164"/>
                  </a:cubicBezTo>
                  <a:cubicBezTo>
                    <a:pt x="25" y="178"/>
                    <a:pt x="31" y="181"/>
                    <a:pt x="18" y="168"/>
                  </a:cubicBez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Shape 324"/>
            <p:cNvSpPr/>
            <p:nvPr/>
          </p:nvSpPr>
          <p:spPr>
            <a:xfrm>
              <a:off x="14947902" y="1492251"/>
              <a:ext cx="798513" cy="533400"/>
            </a:xfrm>
            <a:custGeom>
              <a:pathLst>
                <a:path extrusionOk="0" h="148" w="221">
                  <a:moveTo>
                    <a:pt x="0" y="145"/>
                  </a:move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2" y="96"/>
                    <a:pt x="16" y="72"/>
                  </a:cubicBezTo>
                  <a:cubicBezTo>
                    <a:pt x="22" y="62"/>
                    <a:pt x="34" y="46"/>
                    <a:pt x="34" y="46"/>
                  </a:cubicBezTo>
                  <a:cubicBezTo>
                    <a:pt x="34" y="46"/>
                    <a:pt x="65" y="73"/>
                    <a:pt x="88" y="77"/>
                  </a:cubicBezTo>
                  <a:cubicBezTo>
                    <a:pt x="88" y="77"/>
                    <a:pt x="74" y="61"/>
                    <a:pt x="74" y="51"/>
                  </a:cubicBezTo>
                  <a:cubicBezTo>
                    <a:pt x="74" y="51"/>
                    <a:pt x="116" y="81"/>
                    <a:pt x="156" y="82"/>
                  </a:cubicBezTo>
                  <a:cubicBezTo>
                    <a:pt x="156" y="82"/>
                    <a:pt x="146" y="77"/>
                    <a:pt x="139" y="67"/>
                  </a:cubicBezTo>
                  <a:cubicBezTo>
                    <a:pt x="130" y="56"/>
                    <a:pt x="126" y="46"/>
                    <a:pt x="126" y="46"/>
                  </a:cubicBezTo>
                  <a:cubicBezTo>
                    <a:pt x="126" y="46"/>
                    <a:pt x="170" y="51"/>
                    <a:pt x="184" y="65"/>
                  </a:cubicBezTo>
                  <a:cubicBezTo>
                    <a:pt x="204" y="82"/>
                    <a:pt x="214" y="121"/>
                    <a:pt x="213" y="148"/>
                  </a:cubicBezTo>
                  <a:cubicBezTo>
                    <a:pt x="221" y="144"/>
                    <a:pt x="221" y="144"/>
                    <a:pt x="221" y="144"/>
                  </a:cubicBezTo>
                  <a:cubicBezTo>
                    <a:pt x="221" y="91"/>
                    <a:pt x="221" y="91"/>
                    <a:pt x="221" y="91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" y="79"/>
                    <a:pt x="4" y="79"/>
                    <a:pt x="4" y="79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Shape 325"/>
            <p:cNvSpPr/>
            <p:nvPr/>
          </p:nvSpPr>
          <p:spPr>
            <a:xfrm>
              <a:off x="14962188" y="2495551"/>
              <a:ext cx="398463" cy="952500"/>
            </a:xfrm>
            <a:custGeom>
              <a:pathLst>
                <a:path extrusionOk="0" h="264" w="110">
                  <a:moveTo>
                    <a:pt x="68" y="0"/>
                  </a:moveTo>
                  <a:cubicBezTo>
                    <a:pt x="48" y="0"/>
                    <a:pt x="13" y="11"/>
                    <a:pt x="4" y="16"/>
                  </a:cubicBezTo>
                  <a:cubicBezTo>
                    <a:pt x="0" y="20"/>
                    <a:pt x="9" y="63"/>
                    <a:pt x="9" y="63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4"/>
                    <a:pt x="97" y="260"/>
                    <a:pt x="105" y="255"/>
                  </a:cubicBezTo>
                  <a:cubicBezTo>
                    <a:pt x="109" y="246"/>
                    <a:pt x="110" y="104"/>
                    <a:pt x="110" y="104"/>
                  </a:cubicBezTo>
                  <a:cubicBezTo>
                    <a:pt x="110" y="104"/>
                    <a:pt x="90" y="88"/>
                    <a:pt x="81" y="44"/>
                  </a:cubicBezTo>
                  <a:cubicBezTo>
                    <a:pt x="72" y="0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Shape 326"/>
            <p:cNvSpPr/>
            <p:nvPr/>
          </p:nvSpPr>
          <p:spPr>
            <a:xfrm>
              <a:off x="15360652" y="2495551"/>
              <a:ext cx="400050" cy="952500"/>
            </a:xfrm>
            <a:custGeom>
              <a:pathLst>
                <a:path extrusionOk="0" h="264" w="111">
                  <a:moveTo>
                    <a:pt x="43" y="0"/>
                  </a:moveTo>
                  <a:cubicBezTo>
                    <a:pt x="63" y="0"/>
                    <a:pt x="99" y="11"/>
                    <a:pt x="107" y="16"/>
                  </a:cubicBezTo>
                  <a:cubicBezTo>
                    <a:pt x="111" y="20"/>
                    <a:pt x="102" y="63"/>
                    <a:pt x="102" y="63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4"/>
                    <a:pt x="14" y="260"/>
                    <a:pt x="7" y="255"/>
                  </a:cubicBezTo>
                  <a:cubicBezTo>
                    <a:pt x="2" y="246"/>
                    <a:pt x="0" y="104"/>
                    <a:pt x="0" y="104"/>
                  </a:cubicBezTo>
                  <a:cubicBezTo>
                    <a:pt x="0" y="104"/>
                    <a:pt x="22" y="88"/>
                    <a:pt x="31" y="44"/>
                  </a:cubicBezTo>
                  <a:cubicBezTo>
                    <a:pt x="40" y="0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Shape 327"/>
            <p:cNvSpPr/>
            <p:nvPr/>
          </p:nvSpPr>
          <p:spPr>
            <a:xfrm>
              <a:off x="15154277" y="2492376"/>
              <a:ext cx="206375" cy="514350"/>
            </a:xfrm>
            <a:custGeom>
              <a:pathLst>
                <a:path extrusionOk="0" h="143" w="57">
                  <a:moveTo>
                    <a:pt x="20" y="0"/>
                  </a:moveTo>
                  <a:cubicBezTo>
                    <a:pt x="20" y="0"/>
                    <a:pt x="36" y="65"/>
                    <a:pt x="44" y="82"/>
                  </a:cubicBezTo>
                  <a:cubicBezTo>
                    <a:pt x="52" y="99"/>
                    <a:pt x="49" y="95"/>
                    <a:pt x="52" y="99"/>
                  </a:cubicBezTo>
                  <a:cubicBezTo>
                    <a:pt x="54" y="104"/>
                    <a:pt x="57" y="107"/>
                    <a:pt x="57" y="107"/>
                  </a:cubicBezTo>
                  <a:cubicBezTo>
                    <a:pt x="57" y="107"/>
                    <a:pt x="14" y="127"/>
                    <a:pt x="7" y="135"/>
                  </a:cubicBezTo>
                  <a:cubicBezTo>
                    <a:pt x="0" y="143"/>
                    <a:pt x="10" y="80"/>
                    <a:pt x="14" y="69"/>
                  </a:cubicBezTo>
                  <a:cubicBezTo>
                    <a:pt x="6" y="11"/>
                    <a:pt x="3" y="3"/>
                    <a:pt x="3" y="3"/>
                  </a:cubicBezTo>
                  <a:cubicBezTo>
                    <a:pt x="3" y="3"/>
                    <a:pt x="4" y="0"/>
                    <a:pt x="20" y="0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Shape 328"/>
            <p:cNvSpPr/>
            <p:nvPr/>
          </p:nvSpPr>
          <p:spPr>
            <a:xfrm>
              <a:off x="15338427" y="2481263"/>
              <a:ext cx="231775" cy="536575"/>
            </a:xfrm>
            <a:custGeom>
              <a:pathLst>
                <a:path extrusionOk="0" h="149" w="64">
                  <a:moveTo>
                    <a:pt x="43" y="3"/>
                  </a:moveTo>
                  <a:cubicBezTo>
                    <a:pt x="43" y="3"/>
                    <a:pt x="26" y="69"/>
                    <a:pt x="19" y="87"/>
                  </a:cubicBezTo>
                  <a:cubicBezTo>
                    <a:pt x="14" y="95"/>
                    <a:pt x="10" y="99"/>
                    <a:pt x="7" y="103"/>
                  </a:cubicBezTo>
                  <a:cubicBezTo>
                    <a:pt x="2" y="107"/>
                    <a:pt x="0" y="109"/>
                    <a:pt x="0" y="109"/>
                  </a:cubicBezTo>
                  <a:cubicBezTo>
                    <a:pt x="0" y="109"/>
                    <a:pt x="49" y="133"/>
                    <a:pt x="57" y="141"/>
                  </a:cubicBezTo>
                  <a:cubicBezTo>
                    <a:pt x="64" y="149"/>
                    <a:pt x="47" y="83"/>
                    <a:pt x="49" y="74"/>
                  </a:cubicBezTo>
                  <a:cubicBezTo>
                    <a:pt x="53" y="62"/>
                    <a:pt x="63" y="5"/>
                    <a:pt x="63" y="5"/>
                  </a:cubicBezTo>
                  <a:cubicBezTo>
                    <a:pt x="63" y="5"/>
                    <a:pt x="45" y="0"/>
                    <a:pt x="43" y="3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Shape 329"/>
            <p:cNvSpPr/>
            <p:nvPr/>
          </p:nvSpPr>
          <p:spPr>
            <a:xfrm>
              <a:off x="14651038" y="2997201"/>
              <a:ext cx="138113" cy="49213"/>
            </a:xfrm>
            <a:custGeom>
              <a:pathLst>
                <a:path extrusionOk="0" h="14" w="38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3"/>
                    <a:pt x="38" y="11"/>
                    <a:pt x="38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Shape 330"/>
            <p:cNvSpPr/>
            <p:nvPr/>
          </p:nvSpPr>
          <p:spPr>
            <a:xfrm>
              <a:off x="14651038" y="2997201"/>
              <a:ext cx="141288" cy="49213"/>
            </a:xfrm>
            <a:custGeom>
              <a:pathLst>
                <a:path extrusionOk="0" h="14" w="39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2"/>
                    <a:pt x="38" y="11"/>
                    <a:pt x="39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Shape 331"/>
            <p:cNvSpPr/>
            <p:nvPr/>
          </p:nvSpPr>
          <p:spPr>
            <a:xfrm>
              <a:off x="14655802" y="2535238"/>
              <a:ext cx="465138" cy="493713"/>
            </a:xfrm>
            <a:custGeom>
              <a:pathLst>
                <a:path extrusionOk="0" h="137" w="129">
                  <a:moveTo>
                    <a:pt x="117" y="0"/>
                  </a:moveTo>
                  <a:cubicBezTo>
                    <a:pt x="69" y="5"/>
                    <a:pt x="41" y="28"/>
                    <a:pt x="20" y="66"/>
                  </a:cubicBezTo>
                  <a:cubicBezTo>
                    <a:pt x="10" y="81"/>
                    <a:pt x="3" y="106"/>
                    <a:pt x="0" y="129"/>
                  </a:cubicBezTo>
                  <a:cubicBezTo>
                    <a:pt x="15" y="128"/>
                    <a:pt x="32" y="134"/>
                    <a:pt x="38" y="137"/>
                  </a:cubicBezTo>
                  <a:cubicBezTo>
                    <a:pt x="45" y="112"/>
                    <a:pt x="55" y="96"/>
                    <a:pt x="59" y="88"/>
                  </a:cubicBezTo>
                  <a:cubicBezTo>
                    <a:pt x="74" y="62"/>
                    <a:pt x="93" y="45"/>
                    <a:pt x="129" y="44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Shape 332"/>
            <p:cNvSpPr/>
            <p:nvPr/>
          </p:nvSpPr>
          <p:spPr>
            <a:xfrm>
              <a:off x="14741527" y="3000376"/>
              <a:ext cx="39688" cy="39688"/>
            </a:xfrm>
            <a:prstGeom prst="ellipse">
              <a:avLst/>
            </a:prstGeom>
            <a:solidFill>
              <a:srgbClr val="33333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Shape 333"/>
            <p:cNvSpPr/>
            <p:nvPr/>
          </p:nvSpPr>
          <p:spPr>
            <a:xfrm>
              <a:off x="15378113" y="2982913"/>
              <a:ext cx="65088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Shape 334"/>
            <p:cNvSpPr/>
            <p:nvPr/>
          </p:nvSpPr>
          <p:spPr>
            <a:xfrm>
              <a:off x="15400338" y="3141663"/>
              <a:ext cx="60325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Shape 335"/>
            <p:cNvSpPr/>
            <p:nvPr/>
          </p:nvSpPr>
          <p:spPr>
            <a:xfrm>
              <a:off x="15406688" y="3281363"/>
              <a:ext cx="61913" cy="65088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Shape 336"/>
            <p:cNvSpPr/>
            <p:nvPr/>
          </p:nvSpPr>
          <p:spPr>
            <a:xfrm>
              <a:off x="15732127" y="3289301"/>
              <a:ext cx="161925" cy="17463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Shape 337"/>
            <p:cNvSpPr/>
            <p:nvPr/>
          </p:nvSpPr>
          <p:spPr>
            <a:xfrm>
              <a:off x="15732127" y="3306763"/>
              <a:ext cx="161925" cy="107950"/>
            </a:xfrm>
            <a:custGeom>
              <a:pathLst>
                <a:path extrusionOk="0" h="30" w="45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9"/>
                    <a:pt x="9" y="29"/>
                    <a:pt x="22" y="29"/>
                  </a:cubicBezTo>
                  <a:cubicBezTo>
                    <a:pt x="34" y="30"/>
                    <a:pt x="45" y="20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8" name="Shape 338"/>
          <p:cNvSpPr/>
          <p:nvPr>
            <p:ph idx="2" type="pic"/>
          </p:nvPr>
        </p:nvSpPr>
        <p:spPr>
          <a:xfrm>
            <a:off x="2028386" y="-291060"/>
            <a:ext cx="5782354" cy="44539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5" name="Shape 345"/>
          <p:cNvSpPr/>
          <p:nvPr/>
        </p:nvSpPr>
        <p:spPr>
          <a:xfrm>
            <a:off x="0" y="0"/>
            <a:ext cx="4443413" cy="5143500"/>
          </a:xfrm>
          <a:prstGeom prst="rect">
            <a:avLst/>
          </a:prstGeom>
          <a:gradFill>
            <a:gsLst>
              <a:gs pos="0">
                <a:srgbClr val="33FDFF">
                  <a:alpha val="74901"/>
                </a:srgbClr>
              </a:gs>
              <a:gs pos="45000">
                <a:srgbClr val="00AAAD">
                  <a:alpha val="60784"/>
                </a:srgbClr>
              </a:gs>
              <a:gs pos="94000">
                <a:srgbClr val="9FCD58">
                  <a:alpha val="94901"/>
                </a:srgbClr>
              </a:gs>
              <a:gs pos="100000">
                <a:srgbClr val="9FCD58">
                  <a:alpha val="94901"/>
                </a:srgbClr>
              </a:gs>
            </a:gsLst>
            <a:lin ang="135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46" name="Shape 346"/>
          <p:cNvGrpSpPr/>
          <p:nvPr/>
        </p:nvGrpSpPr>
        <p:grpSpPr>
          <a:xfrm>
            <a:off x="548538" y="283760"/>
            <a:ext cx="3492225" cy="4042582"/>
            <a:chOff x="731384" y="483585"/>
            <a:chExt cx="4656300" cy="5390109"/>
          </a:xfrm>
        </p:grpSpPr>
        <p:grpSp>
          <p:nvGrpSpPr>
            <p:cNvPr id="347" name="Shape 347"/>
            <p:cNvGrpSpPr/>
            <p:nvPr/>
          </p:nvGrpSpPr>
          <p:grpSpPr>
            <a:xfrm>
              <a:off x="731384" y="483585"/>
              <a:ext cx="4656300" cy="1105737"/>
              <a:chOff x="731384" y="962553"/>
              <a:chExt cx="4656300" cy="1105737"/>
            </a:xfrm>
          </p:grpSpPr>
          <p:sp>
            <p:nvSpPr>
              <p:cNvPr id="348" name="Shape 348"/>
              <p:cNvSpPr txBox="1"/>
              <p:nvPr/>
            </p:nvSpPr>
            <p:spPr>
              <a:xfrm>
                <a:off x="731384" y="962553"/>
                <a:ext cx="4656300" cy="90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4000">
                    <a:solidFill>
                      <a:schemeClr val="lt1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rPr>
                  <a:t>TIMELINE</a:t>
                </a:r>
                <a:endParaRPr b="1" sz="11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endParaRPr>
              </a:p>
            </p:txBody>
          </p:sp>
          <p:cxnSp>
            <p:nvCxnSpPr>
              <p:cNvPr id="349" name="Shape 349"/>
              <p:cNvCxnSpPr/>
              <p:nvPr/>
            </p:nvCxnSpPr>
            <p:spPr>
              <a:xfrm>
                <a:off x="838201" y="2068290"/>
                <a:ext cx="4248148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grpSp>
          <p:nvGrpSpPr>
            <p:cNvPr id="350" name="Shape 350"/>
            <p:cNvGrpSpPr/>
            <p:nvPr/>
          </p:nvGrpSpPr>
          <p:grpSpPr>
            <a:xfrm>
              <a:off x="838199" y="2005848"/>
              <a:ext cx="4248149" cy="975917"/>
              <a:chOff x="838199" y="2557389"/>
              <a:chExt cx="4248149" cy="975917"/>
            </a:xfrm>
          </p:grpSpPr>
          <p:sp>
            <p:nvSpPr>
              <p:cNvPr id="351" name="Shape 351"/>
              <p:cNvSpPr/>
              <p:nvPr/>
            </p:nvSpPr>
            <p:spPr>
              <a:xfrm>
                <a:off x="838201" y="2557389"/>
                <a:ext cx="392935" cy="392935"/>
              </a:xfrm>
              <a:custGeom>
                <a:pathLst>
                  <a:path extrusionOk="0" h="21404" w="21403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1336682" y="2757952"/>
                <a:ext cx="1027160" cy="2782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BEGINNING</a:t>
                </a:r>
                <a:endParaRPr sz="1100"/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838199" y="3121940"/>
                <a:ext cx="4248149" cy="4113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is meant to project an image of professionalism and reliability.</a:t>
                </a:r>
                <a:endParaRPr sz="1100"/>
              </a:p>
            </p:txBody>
          </p:sp>
        </p:grpSp>
        <p:cxnSp>
          <p:nvCxnSpPr>
            <p:cNvPr id="354" name="Shape 354"/>
            <p:cNvCxnSpPr/>
            <p:nvPr/>
          </p:nvCxnSpPr>
          <p:spPr>
            <a:xfrm>
              <a:off x="838201" y="3156863"/>
              <a:ext cx="4248148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grpSp>
          <p:nvGrpSpPr>
            <p:cNvPr id="355" name="Shape 355"/>
            <p:cNvGrpSpPr/>
            <p:nvPr/>
          </p:nvGrpSpPr>
          <p:grpSpPr>
            <a:xfrm>
              <a:off x="838199" y="3456439"/>
              <a:ext cx="4248151" cy="995971"/>
              <a:chOff x="838199" y="4007980"/>
              <a:chExt cx="4248151" cy="995971"/>
            </a:xfrm>
          </p:grpSpPr>
          <p:sp>
            <p:nvSpPr>
              <p:cNvPr id="356" name="Shape 356"/>
              <p:cNvSpPr/>
              <p:nvPr/>
            </p:nvSpPr>
            <p:spPr>
              <a:xfrm>
                <a:off x="838199" y="4007980"/>
                <a:ext cx="470909" cy="490713"/>
              </a:xfrm>
              <a:custGeom>
                <a:pathLst>
                  <a:path extrusionOk="0" h="21600" w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1336682" y="4299405"/>
                <a:ext cx="1368418" cy="2782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FLY TO AHEAD</a:t>
                </a:r>
                <a:endParaRPr sz="1100"/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838201" y="4592585"/>
                <a:ext cx="4248149" cy="4113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is meant to project an image of professionalism and reliability.</a:t>
                </a:r>
                <a:endParaRPr sz="1100"/>
              </a:p>
            </p:txBody>
          </p:sp>
        </p:grpSp>
        <p:sp>
          <p:nvSpPr>
            <p:cNvPr id="359" name="Shape 359"/>
            <p:cNvSpPr/>
            <p:nvPr/>
          </p:nvSpPr>
          <p:spPr>
            <a:xfrm>
              <a:off x="838199" y="4850504"/>
              <a:ext cx="841261" cy="976982"/>
            </a:xfrm>
            <a:custGeom>
              <a:pathLst>
                <a:path extrusionOk="0" h="21600" w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Shape 360"/>
            <p:cNvSpPr/>
            <p:nvPr/>
          </p:nvSpPr>
          <p:spPr>
            <a:xfrm>
              <a:off x="1937709" y="4846971"/>
              <a:ext cx="1242864" cy="586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lt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WON CC AWARD</a:t>
              </a:r>
              <a:endParaRPr sz="1100"/>
            </a:p>
          </p:txBody>
        </p:sp>
        <p:sp>
          <p:nvSpPr>
            <p:cNvPr id="361" name="Shape 361"/>
            <p:cNvSpPr/>
            <p:nvPr/>
          </p:nvSpPr>
          <p:spPr>
            <a:xfrm>
              <a:off x="1937708" y="5545313"/>
              <a:ext cx="3148640" cy="3283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of professionalism and reliability.</a:t>
              </a:r>
              <a:endParaRPr sz="1100"/>
            </a:p>
          </p:txBody>
        </p:sp>
      </p:grpSp>
      <p:sp>
        <p:nvSpPr>
          <p:cNvPr id="362" name="Shape 36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Shape 369"/>
          <p:cNvSpPr/>
          <p:nvPr/>
        </p:nvSpPr>
        <p:spPr>
          <a:xfrm>
            <a:off x="0" y="0"/>
            <a:ext cx="9163290" cy="5143500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Shape 370"/>
          <p:cNvSpPr/>
          <p:nvPr/>
        </p:nvSpPr>
        <p:spPr>
          <a:xfrm>
            <a:off x="976734" y="449840"/>
            <a:ext cx="718257" cy="591344"/>
          </a:xfrm>
          <a:custGeom>
            <a:pathLst>
              <a:path extrusionOk="0" h="400" w="486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Shape 371"/>
          <p:cNvSpPr txBox="1"/>
          <p:nvPr/>
        </p:nvSpPr>
        <p:spPr>
          <a:xfrm>
            <a:off x="917525" y="1186830"/>
            <a:ext cx="21681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A5A5A5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PIECHART</a:t>
            </a:r>
            <a:endParaRPr sz="1100"/>
          </a:p>
          <a:p>
            <a:pPr indent="0" lvl="0" marL="0" marR="0" rtl="0" algn="l">
              <a:lnSpc>
                <a:spcPct val="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A5A5A5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INFOGR.</a:t>
            </a:r>
            <a:endParaRPr sz="1100"/>
          </a:p>
        </p:txBody>
      </p:sp>
      <p:grpSp>
        <p:nvGrpSpPr>
          <p:cNvPr id="372" name="Shape 372"/>
          <p:cNvGrpSpPr/>
          <p:nvPr/>
        </p:nvGrpSpPr>
        <p:grpSpPr>
          <a:xfrm>
            <a:off x="3794499" y="935236"/>
            <a:ext cx="1702374" cy="2036893"/>
            <a:chOff x="2859764" y="1920833"/>
            <a:chExt cx="1245046" cy="1489699"/>
          </a:xfrm>
        </p:grpSpPr>
        <p:sp>
          <p:nvSpPr>
            <p:cNvPr id="373" name="Shape 373"/>
            <p:cNvSpPr/>
            <p:nvPr/>
          </p:nvSpPr>
          <p:spPr>
            <a:xfrm>
              <a:off x="3144117" y="2593864"/>
              <a:ext cx="676340" cy="388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75%</a:t>
              </a:r>
              <a:endParaRPr sz="1100"/>
            </a:p>
          </p:txBody>
        </p:sp>
        <p:grpSp>
          <p:nvGrpSpPr>
            <p:cNvPr id="374" name="Shape 374"/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375" name="Shape 375"/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pathLst>
                  <a:path extrusionOk="0" h="1245046" w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rgbClr val="7F7F7F">
                  <a:alpha val="31764"/>
                </a:srgbClr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6" name="Shape 376"/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pathLst>
                  <a:path extrusionOk="0" h="1245046" w="1244903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77" name="Shape 377"/>
            <p:cNvSpPr/>
            <p:nvPr/>
          </p:nvSpPr>
          <p:spPr>
            <a:xfrm>
              <a:off x="3601376" y="1920833"/>
              <a:ext cx="503292" cy="356133"/>
            </a:xfrm>
            <a:custGeom>
              <a:pathLst>
                <a:path extrusionOk="0" h="651" w="920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Shape 378"/>
            <p:cNvSpPr/>
            <p:nvPr/>
          </p:nvSpPr>
          <p:spPr>
            <a:xfrm>
              <a:off x="3668777" y="1957658"/>
              <a:ext cx="368490" cy="135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75/95%</a:t>
              </a:r>
              <a:endParaRPr sz="1100"/>
            </a:p>
          </p:txBody>
        </p:sp>
      </p:grpSp>
      <p:grpSp>
        <p:nvGrpSpPr>
          <p:cNvPr id="379" name="Shape 379"/>
          <p:cNvGrpSpPr/>
          <p:nvPr/>
        </p:nvGrpSpPr>
        <p:grpSpPr>
          <a:xfrm>
            <a:off x="3794499" y="3132379"/>
            <a:ext cx="1697895" cy="173124"/>
            <a:chOff x="5467259" y="4271318"/>
            <a:chExt cx="2263860" cy="230832"/>
          </a:xfrm>
        </p:grpSpPr>
        <p:sp>
          <p:nvSpPr>
            <p:cNvPr id="380" name="Shape 380"/>
            <p:cNvSpPr/>
            <p:nvPr/>
          </p:nvSpPr>
          <p:spPr>
            <a:xfrm>
              <a:off x="6586712" y="4313409"/>
              <a:ext cx="143866" cy="1466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Shape 381"/>
            <p:cNvSpPr/>
            <p:nvPr/>
          </p:nvSpPr>
          <p:spPr>
            <a:xfrm>
              <a:off x="5467259" y="4313409"/>
              <a:ext cx="142010" cy="146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Shape 382"/>
            <p:cNvSpPr/>
            <p:nvPr/>
          </p:nvSpPr>
          <p:spPr>
            <a:xfrm>
              <a:off x="5568137" y="4271318"/>
              <a:ext cx="102944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One</a:t>
              </a:r>
              <a:endParaRPr sz="1100"/>
            </a:p>
          </p:txBody>
        </p:sp>
        <p:sp>
          <p:nvSpPr>
            <p:cNvPr id="383" name="Shape 383"/>
            <p:cNvSpPr/>
            <p:nvPr/>
          </p:nvSpPr>
          <p:spPr>
            <a:xfrm>
              <a:off x="6698464" y="4271318"/>
              <a:ext cx="1032655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Two</a:t>
              </a:r>
              <a:endParaRPr sz="1100"/>
            </a:p>
          </p:txBody>
        </p:sp>
      </p:grpSp>
      <p:sp>
        <p:nvSpPr>
          <p:cNvPr id="384" name="Shape 384"/>
          <p:cNvSpPr/>
          <p:nvPr/>
        </p:nvSpPr>
        <p:spPr>
          <a:xfrm>
            <a:off x="3710425" y="3480350"/>
            <a:ext cx="19890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IPSUM DOLOR SIT</a:t>
            </a:r>
            <a:endParaRPr sz="1100"/>
          </a:p>
        </p:txBody>
      </p:sp>
      <p:sp>
        <p:nvSpPr>
          <p:cNvPr id="385" name="Shape 385"/>
          <p:cNvSpPr txBox="1"/>
          <p:nvPr/>
        </p:nvSpPr>
        <p:spPr>
          <a:xfrm>
            <a:off x="3710431" y="3781746"/>
            <a:ext cx="198900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to Lorem Ipsum is not simply and random dummy</a:t>
            </a:r>
            <a:endParaRPr sz="1100"/>
          </a:p>
        </p:txBody>
      </p:sp>
      <p:grpSp>
        <p:nvGrpSpPr>
          <p:cNvPr id="386" name="Shape 386"/>
          <p:cNvGrpSpPr/>
          <p:nvPr/>
        </p:nvGrpSpPr>
        <p:grpSpPr>
          <a:xfrm>
            <a:off x="6323387" y="935236"/>
            <a:ext cx="1702374" cy="2036893"/>
            <a:chOff x="2859764" y="1920833"/>
            <a:chExt cx="1245046" cy="1489699"/>
          </a:xfrm>
        </p:grpSpPr>
        <p:sp>
          <p:nvSpPr>
            <p:cNvPr id="387" name="Shape 387"/>
            <p:cNvSpPr/>
            <p:nvPr/>
          </p:nvSpPr>
          <p:spPr>
            <a:xfrm>
              <a:off x="3144115" y="2593864"/>
              <a:ext cx="676341" cy="388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accent3"/>
                  </a:solidFill>
                  <a:latin typeface="Open Sans"/>
                  <a:ea typeface="Open Sans"/>
                  <a:cs typeface="Open Sans"/>
                  <a:sym typeface="Open Sans"/>
                </a:rPr>
                <a:t>32%</a:t>
              </a:r>
              <a:endParaRPr sz="1100"/>
            </a:p>
          </p:txBody>
        </p:sp>
        <p:grpSp>
          <p:nvGrpSpPr>
            <p:cNvPr id="388" name="Shape 388"/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389" name="Shape 389"/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pathLst>
                  <a:path extrusionOk="0" h="1245046" w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rgbClr val="7F7F7F">
                  <a:alpha val="31764"/>
                </a:srgbClr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0" name="Shape 390"/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pathLst>
                  <a:path extrusionOk="0" h="1245046" w="1244903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1" name="Shape 391"/>
            <p:cNvSpPr/>
            <p:nvPr/>
          </p:nvSpPr>
          <p:spPr>
            <a:xfrm>
              <a:off x="3601376" y="1920833"/>
              <a:ext cx="503292" cy="356133"/>
            </a:xfrm>
            <a:custGeom>
              <a:pathLst>
                <a:path extrusionOk="0" h="651" w="920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Shape 392"/>
            <p:cNvSpPr/>
            <p:nvPr/>
          </p:nvSpPr>
          <p:spPr>
            <a:xfrm>
              <a:off x="3668777" y="1957658"/>
              <a:ext cx="368490" cy="135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75/95%</a:t>
              </a:r>
              <a:endParaRPr sz="1100"/>
            </a:p>
          </p:txBody>
        </p:sp>
      </p:grpSp>
      <p:grpSp>
        <p:nvGrpSpPr>
          <p:cNvPr id="393" name="Shape 393"/>
          <p:cNvGrpSpPr/>
          <p:nvPr/>
        </p:nvGrpSpPr>
        <p:grpSpPr>
          <a:xfrm>
            <a:off x="6327866" y="3132379"/>
            <a:ext cx="1697895" cy="173124"/>
            <a:chOff x="5467259" y="4271318"/>
            <a:chExt cx="2263860" cy="230832"/>
          </a:xfrm>
        </p:grpSpPr>
        <p:sp>
          <p:nvSpPr>
            <p:cNvPr id="394" name="Shape 394"/>
            <p:cNvSpPr/>
            <p:nvPr/>
          </p:nvSpPr>
          <p:spPr>
            <a:xfrm>
              <a:off x="6586712" y="4313409"/>
              <a:ext cx="143866" cy="1466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Shape 395"/>
            <p:cNvSpPr/>
            <p:nvPr/>
          </p:nvSpPr>
          <p:spPr>
            <a:xfrm>
              <a:off x="5467259" y="4313409"/>
              <a:ext cx="142010" cy="1466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5568137" y="4271318"/>
              <a:ext cx="102944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One</a:t>
              </a:r>
              <a:endParaRPr sz="1100"/>
            </a:p>
          </p:txBody>
        </p:sp>
        <p:sp>
          <p:nvSpPr>
            <p:cNvPr id="397" name="Shape 397"/>
            <p:cNvSpPr/>
            <p:nvPr/>
          </p:nvSpPr>
          <p:spPr>
            <a:xfrm>
              <a:off x="6698464" y="4271318"/>
              <a:ext cx="1032655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Two</a:t>
              </a:r>
              <a:endParaRPr sz="1100"/>
            </a:p>
          </p:txBody>
        </p:sp>
      </p:grpSp>
      <p:sp>
        <p:nvSpPr>
          <p:cNvPr id="398" name="Shape 398"/>
          <p:cNvSpPr/>
          <p:nvPr/>
        </p:nvSpPr>
        <p:spPr>
          <a:xfrm>
            <a:off x="6256775" y="3480350"/>
            <a:ext cx="19890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IPSUM DOLOR SIT</a:t>
            </a:r>
            <a:endParaRPr sz="1100"/>
          </a:p>
        </p:txBody>
      </p:sp>
      <p:sp>
        <p:nvSpPr>
          <p:cNvPr id="399" name="Shape 399"/>
          <p:cNvSpPr txBox="1"/>
          <p:nvPr/>
        </p:nvSpPr>
        <p:spPr>
          <a:xfrm>
            <a:off x="6256765" y="3781746"/>
            <a:ext cx="198900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to Lorem Ipsum is not simply and random dummy</a:t>
            </a:r>
            <a:endParaRPr sz="1100"/>
          </a:p>
        </p:txBody>
      </p:sp>
      <p:sp>
        <p:nvSpPr>
          <p:cNvPr id="400" name="Shape 400"/>
          <p:cNvSpPr txBox="1"/>
          <p:nvPr/>
        </p:nvSpPr>
        <p:spPr>
          <a:xfrm>
            <a:off x="917518" y="2328495"/>
            <a:ext cx="192491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to Lorem Ipsum is not simply and random dummy</a:t>
            </a:r>
            <a:endParaRPr sz="1100"/>
          </a:p>
        </p:txBody>
      </p:sp>
      <p:grpSp>
        <p:nvGrpSpPr>
          <p:cNvPr id="401" name="Shape 401"/>
          <p:cNvGrpSpPr/>
          <p:nvPr/>
        </p:nvGrpSpPr>
        <p:grpSpPr>
          <a:xfrm>
            <a:off x="980528" y="3155674"/>
            <a:ext cx="427435" cy="426244"/>
            <a:chOff x="9286875" y="3433763"/>
            <a:chExt cx="569913" cy="568325"/>
          </a:xfrm>
        </p:grpSpPr>
        <p:sp>
          <p:nvSpPr>
            <p:cNvPr id="402" name="Shape 402"/>
            <p:cNvSpPr/>
            <p:nvPr/>
          </p:nvSpPr>
          <p:spPr>
            <a:xfrm>
              <a:off x="9504363" y="3709988"/>
              <a:ext cx="134938" cy="292100"/>
            </a:xfrm>
            <a:custGeom>
              <a:pathLst>
                <a:path extrusionOk="0" h="35" w="16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Shape 403"/>
            <p:cNvSpPr/>
            <p:nvPr/>
          </p:nvSpPr>
          <p:spPr>
            <a:xfrm>
              <a:off x="9563100" y="3709988"/>
              <a:ext cx="242888" cy="242888"/>
            </a:xfrm>
            <a:custGeom>
              <a:pathLst>
                <a:path extrusionOk="0" h="29" w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Shape 404"/>
            <p:cNvSpPr/>
            <p:nvPr/>
          </p:nvSpPr>
          <p:spPr>
            <a:xfrm>
              <a:off x="9563100" y="3651250"/>
              <a:ext cx="293688" cy="133350"/>
            </a:xfrm>
            <a:custGeom>
              <a:pathLst>
                <a:path extrusionOk="0" h="16" w="35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Shape 405"/>
            <p:cNvSpPr/>
            <p:nvPr/>
          </p:nvSpPr>
          <p:spPr>
            <a:xfrm>
              <a:off x="9563100" y="3482975"/>
              <a:ext cx="242888" cy="242888"/>
            </a:xfrm>
            <a:custGeom>
              <a:pathLst>
                <a:path extrusionOk="0" h="29" w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Shape 406"/>
            <p:cNvSpPr/>
            <p:nvPr/>
          </p:nvSpPr>
          <p:spPr>
            <a:xfrm>
              <a:off x="9504363" y="3433763"/>
              <a:ext cx="134938" cy="292100"/>
            </a:xfrm>
            <a:custGeom>
              <a:pathLst>
                <a:path extrusionOk="0" h="35" w="16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>
              <a:off x="9337675" y="3482975"/>
              <a:ext cx="242888" cy="242888"/>
            </a:xfrm>
            <a:custGeom>
              <a:pathLst>
                <a:path extrusionOk="0" h="29" w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9286875" y="3651250"/>
              <a:ext cx="293688" cy="133350"/>
            </a:xfrm>
            <a:custGeom>
              <a:pathLst>
                <a:path extrusionOk="0" h="16" w="35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9337675" y="3709988"/>
              <a:ext cx="242888" cy="242888"/>
            </a:xfrm>
            <a:custGeom>
              <a:pathLst>
                <a:path extrusionOk="0" h="29" w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9388475" y="3533775"/>
              <a:ext cx="366713" cy="368300"/>
            </a:xfrm>
            <a:prstGeom prst="ellipse">
              <a:avLst/>
            </a:prstGeom>
            <a:solidFill>
              <a:srgbClr val="33FD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1" name="Shape 411"/>
          <p:cNvSpPr txBox="1"/>
          <p:nvPr/>
        </p:nvSpPr>
        <p:spPr>
          <a:xfrm>
            <a:off x="1488706" y="3077995"/>
            <a:ext cx="8052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300.8K</a:t>
            </a:r>
            <a:endParaRPr sz="1100"/>
          </a:p>
        </p:txBody>
      </p:sp>
      <p:sp>
        <p:nvSpPr>
          <p:cNvPr id="412" name="Shape 412"/>
          <p:cNvSpPr txBox="1"/>
          <p:nvPr/>
        </p:nvSpPr>
        <p:spPr>
          <a:xfrm>
            <a:off x="1488699" y="3303550"/>
            <a:ext cx="11202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</a:t>
            </a:r>
            <a:endParaRPr sz="1100"/>
          </a:p>
        </p:txBody>
      </p:sp>
      <p:grpSp>
        <p:nvGrpSpPr>
          <p:cNvPr id="413" name="Shape 413"/>
          <p:cNvGrpSpPr/>
          <p:nvPr/>
        </p:nvGrpSpPr>
        <p:grpSpPr>
          <a:xfrm>
            <a:off x="980528" y="3864697"/>
            <a:ext cx="427435" cy="426244"/>
            <a:chOff x="9286875" y="3433763"/>
            <a:chExt cx="569913" cy="568325"/>
          </a:xfrm>
        </p:grpSpPr>
        <p:sp>
          <p:nvSpPr>
            <p:cNvPr id="414" name="Shape 414"/>
            <p:cNvSpPr/>
            <p:nvPr/>
          </p:nvSpPr>
          <p:spPr>
            <a:xfrm>
              <a:off x="9504363" y="3709988"/>
              <a:ext cx="134938" cy="292100"/>
            </a:xfrm>
            <a:custGeom>
              <a:pathLst>
                <a:path extrusionOk="0" h="35" w="16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Shape 415"/>
            <p:cNvSpPr/>
            <p:nvPr/>
          </p:nvSpPr>
          <p:spPr>
            <a:xfrm>
              <a:off x="9563100" y="3709988"/>
              <a:ext cx="242888" cy="242888"/>
            </a:xfrm>
            <a:custGeom>
              <a:pathLst>
                <a:path extrusionOk="0" h="29" w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Shape 416"/>
            <p:cNvSpPr/>
            <p:nvPr/>
          </p:nvSpPr>
          <p:spPr>
            <a:xfrm>
              <a:off x="9563100" y="3651250"/>
              <a:ext cx="293688" cy="133350"/>
            </a:xfrm>
            <a:custGeom>
              <a:pathLst>
                <a:path extrusionOk="0" h="16" w="35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Shape 417"/>
            <p:cNvSpPr/>
            <p:nvPr/>
          </p:nvSpPr>
          <p:spPr>
            <a:xfrm>
              <a:off x="9563100" y="3482975"/>
              <a:ext cx="242888" cy="242888"/>
            </a:xfrm>
            <a:custGeom>
              <a:pathLst>
                <a:path extrusionOk="0" h="29" w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9504363" y="3433763"/>
              <a:ext cx="134938" cy="292100"/>
            </a:xfrm>
            <a:custGeom>
              <a:pathLst>
                <a:path extrusionOk="0" h="35" w="16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Shape 419"/>
            <p:cNvSpPr/>
            <p:nvPr/>
          </p:nvSpPr>
          <p:spPr>
            <a:xfrm>
              <a:off x="9337675" y="3482975"/>
              <a:ext cx="242888" cy="242888"/>
            </a:xfrm>
            <a:custGeom>
              <a:pathLst>
                <a:path extrusionOk="0" h="29" w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Shape 420"/>
            <p:cNvSpPr/>
            <p:nvPr/>
          </p:nvSpPr>
          <p:spPr>
            <a:xfrm>
              <a:off x="9286875" y="3651250"/>
              <a:ext cx="293688" cy="133350"/>
            </a:xfrm>
            <a:custGeom>
              <a:pathLst>
                <a:path extrusionOk="0" h="16" w="35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Shape 421"/>
            <p:cNvSpPr/>
            <p:nvPr/>
          </p:nvSpPr>
          <p:spPr>
            <a:xfrm>
              <a:off x="9337675" y="3709988"/>
              <a:ext cx="242888" cy="242888"/>
            </a:xfrm>
            <a:custGeom>
              <a:pathLst>
                <a:path extrusionOk="0" h="29" w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Shape 422"/>
            <p:cNvSpPr/>
            <p:nvPr/>
          </p:nvSpPr>
          <p:spPr>
            <a:xfrm>
              <a:off x="9388475" y="3533775"/>
              <a:ext cx="366713" cy="368300"/>
            </a:xfrm>
            <a:prstGeom prst="ellipse">
              <a:avLst/>
            </a:prstGeom>
            <a:solidFill>
              <a:srgbClr val="C5E19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3" name="Shape 423"/>
          <p:cNvSpPr txBox="1"/>
          <p:nvPr/>
        </p:nvSpPr>
        <p:spPr>
          <a:xfrm>
            <a:off x="1488706" y="3787019"/>
            <a:ext cx="8052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3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128.3K</a:t>
            </a:r>
            <a:endParaRPr sz="1100"/>
          </a:p>
        </p:txBody>
      </p:sp>
      <p:sp>
        <p:nvSpPr>
          <p:cNvPr id="424" name="Shape 424"/>
          <p:cNvSpPr txBox="1"/>
          <p:nvPr/>
        </p:nvSpPr>
        <p:spPr>
          <a:xfrm>
            <a:off x="1488699" y="4012575"/>
            <a:ext cx="11202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</a:t>
            </a:r>
            <a:endParaRPr sz="1100"/>
          </a:p>
        </p:txBody>
      </p:sp>
      <p:cxnSp>
        <p:nvCxnSpPr>
          <p:cNvPr id="425" name="Shape 425"/>
          <p:cNvCxnSpPr/>
          <p:nvPr/>
        </p:nvCxnSpPr>
        <p:spPr>
          <a:xfrm>
            <a:off x="976734" y="3722424"/>
            <a:ext cx="1409924" cy="0"/>
          </a:xfrm>
          <a:prstGeom prst="straightConnector1">
            <a:avLst/>
          </a:prstGeom>
          <a:noFill/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Shape 432"/>
          <p:cNvSpPr txBox="1"/>
          <p:nvPr/>
        </p:nvSpPr>
        <p:spPr>
          <a:xfrm>
            <a:off x="1039575" y="300550"/>
            <a:ext cx="7090500" cy="21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500">
                <a:solidFill>
                  <a:schemeClr val="accent3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Q&amp;A</a:t>
            </a:r>
            <a:endParaRPr sz="1100"/>
          </a:p>
        </p:txBody>
      </p:sp>
      <p:sp>
        <p:nvSpPr>
          <p:cNvPr id="433" name="Shape 433"/>
          <p:cNvSpPr/>
          <p:nvPr/>
        </p:nvSpPr>
        <p:spPr>
          <a:xfrm>
            <a:off x="2238375" y="1877218"/>
            <a:ext cx="48576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6A003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         H         A         N         K         S</a:t>
            </a:r>
            <a:endParaRPr sz="1100"/>
          </a:p>
        </p:txBody>
      </p:sp>
      <p:sp>
        <p:nvSpPr>
          <p:cNvPr id="434" name="Shape 434"/>
          <p:cNvSpPr txBox="1"/>
          <p:nvPr/>
        </p:nvSpPr>
        <p:spPr>
          <a:xfrm>
            <a:off x="3119657" y="2903555"/>
            <a:ext cx="4779663" cy="16159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>
                <a:solidFill>
                  <a:schemeClr val="accent3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SESSION</a:t>
            </a:r>
            <a:endParaRPr sz="1100"/>
          </a:p>
        </p:txBody>
      </p:sp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45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AAAD"/>
      </a:accent1>
      <a:accent2>
        <a:srgbClr val="ED0F69"/>
      </a:accent2>
      <a:accent3>
        <a:srgbClr val="9FCD58"/>
      </a:accent3>
      <a:accent4>
        <a:srgbClr val="FCAF17"/>
      </a:accent4>
      <a:accent5>
        <a:srgbClr val="71003C"/>
      </a:accent5>
      <a:accent6>
        <a:srgbClr val="8E0155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