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64" r:id="rId5"/>
    <p:sldId id="263" r:id="rId6"/>
    <p:sldId id="259" r:id="rId7"/>
    <p:sldId id="260" r:id="rId8"/>
    <p:sldId id="262" r:id="rId9"/>
    <p:sldId id="261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2" autoAdjust="0"/>
    <p:restoredTop sz="94660"/>
  </p:normalViewPr>
  <p:slideViewPr>
    <p:cSldViewPr snapToGrid="0">
      <p:cViewPr varScale="1">
        <p:scale>
          <a:sx n="72" d="100"/>
          <a:sy n="72" d="100"/>
        </p:scale>
        <p:origin x="73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7/22/2017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7/22/2017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6560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28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5764214" y="2508251"/>
            <a:ext cx="2517775" cy="3089275"/>
          </a:xfrm>
          <a:custGeom>
            <a:avLst/>
            <a:gdLst>
              <a:gd name="connsiteX0" fmla="*/ 1100138 w 2517775"/>
              <a:gd name="connsiteY0" fmla="*/ 0 h 3089275"/>
              <a:gd name="connsiteX1" fmla="*/ 2517775 w 2517775"/>
              <a:gd name="connsiteY1" fmla="*/ 0 h 3089275"/>
              <a:gd name="connsiteX2" fmla="*/ 1406525 w 2517775"/>
              <a:gd name="connsiteY2" fmla="*/ 3089275 h 3089275"/>
              <a:gd name="connsiteX3" fmla="*/ 0 w 2517775"/>
              <a:gd name="connsiteY3" fmla="*/ 3089275 h 308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7775" h="3089275">
                <a:moveTo>
                  <a:pt x="1100138" y="0"/>
                </a:moveTo>
                <a:lnTo>
                  <a:pt x="2517775" y="0"/>
                </a:lnTo>
                <a:lnTo>
                  <a:pt x="1406525" y="3089275"/>
                </a:lnTo>
                <a:lnTo>
                  <a:pt x="0" y="308927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5"/>
          </p:nvPr>
        </p:nvSpPr>
        <p:spPr>
          <a:xfrm>
            <a:off x="7123113" y="3441701"/>
            <a:ext cx="2292350" cy="2455863"/>
          </a:xfrm>
          <a:custGeom>
            <a:avLst/>
            <a:gdLst>
              <a:gd name="connsiteX0" fmla="*/ 885825 w 2292350"/>
              <a:gd name="connsiteY0" fmla="*/ 0 h 2455863"/>
              <a:gd name="connsiteX1" fmla="*/ 2292350 w 2292350"/>
              <a:gd name="connsiteY1" fmla="*/ 0 h 2455863"/>
              <a:gd name="connsiteX2" fmla="*/ 1423987 w 2292350"/>
              <a:gd name="connsiteY2" fmla="*/ 2441576 h 2455863"/>
              <a:gd name="connsiteX3" fmla="*/ 0 w 2292350"/>
              <a:gd name="connsiteY3" fmla="*/ 2455863 h 2455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2350" h="2455863">
                <a:moveTo>
                  <a:pt x="885825" y="0"/>
                </a:moveTo>
                <a:lnTo>
                  <a:pt x="2292350" y="0"/>
                </a:lnTo>
                <a:lnTo>
                  <a:pt x="1423987" y="2441576"/>
                </a:lnTo>
                <a:lnTo>
                  <a:pt x="0" y="245586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6"/>
          </p:nvPr>
        </p:nvSpPr>
        <p:spPr>
          <a:xfrm>
            <a:off x="9059863" y="2127251"/>
            <a:ext cx="2297112" cy="2457450"/>
          </a:xfrm>
          <a:custGeom>
            <a:avLst/>
            <a:gdLst>
              <a:gd name="connsiteX0" fmla="*/ 890587 w 2297112"/>
              <a:gd name="connsiteY0" fmla="*/ 0 h 2457450"/>
              <a:gd name="connsiteX1" fmla="*/ 2297112 w 2297112"/>
              <a:gd name="connsiteY1" fmla="*/ 0 h 2457450"/>
              <a:gd name="connsiteX2" fmla="*/ 1428750 w 2297112"/>
              <a:gd name="connsiteY2" fmla="*/ 2443163 h 2457450"/>
              <a:gd name="connsiteX3" fmla="*/ 0 w 2297112"/>
              <a:gd name="connsiteY3" fmla="*/ 2457450 h 2457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7112" h="2457450">
                <a:moveTo>
                  <a:pt x="890587" y="0"/>
                </a:moveTo>
                <a:lnTo>
                  <a:pt x="2297112" y="0"/>
                </a:lnTo>
                <a:lnTo>
                  <a:pt x="1428750" y="2443163"/>
                </a:lnTo>
                <a:lnTo>
                  <a:pt x="0" y="245745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17"/>
          </p:nvPr>
        </p:nvSpPr>
        <p:spPr>
          <a:xfrm>
            <a:off x="8005764" y="960438"/>
            <a:ext cx="2293937" cy="2435225"/>
          </a:xfrm>
          <a:custGeom>
            <a:avLst/>
            <a:gdLst>
              <a:gd name="connsiteX0" fmla="*/ 879475 w 2293937"/>
              <a:gd name="connsiteY0" fmla="*/ 0 h 2435225"/>
              <a:gd name="connsiteX1" fmla="*/ 2293937 w 2293937"/>
              <a:gd name="connsiteY1" fmla="*/ 0 h 2435225"/>
              <a:gd name="connsiteX2" fmla="*/ 1435100 w 2293937"/>
              <a:gd name="connsiteY2" fmla="*/ 2435225 h 2435225"/>
              <a:gd name="connsiteX3" fmla="*/ 0 w 2293937"/>
              <a:gd name="connsiteY3" fmla="*/ 2435225 h 2435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3937" h="2435225">
                <a:moveTo>
                  <a:pt x="879475" y="0"/>
                </a:moveTo>
                <a:lnTo>
                  <a:pt x="2293937" y="0"/>
                </a:lnTo>
                <a:lnTo>
                  <a:pt x="1435100" y="2435225"/>
                </a:lnTo>
                <a:lnTo>
                  <a:pt x="0" y="243522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282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5764214" y="2508251"/>
            <a:ext cx="2517775" cy="3089275"/>
          </a:xfrm>
          <a:custGeom>
            <a:avLst/>
            <a:gdLst>
              <a:gd name="connsiteX0" fmla="*/ 1100138 w 2517775"/>
              <a:gd name="connsiteY0" fmla="*/ 0 h 3089275"/>
              <a:gd name="connsiteX1" fmla="*/ 2517775 w 2517775"/>
              <a:gd name="connsiteY1" fmla="*/ 0 h 3089275"/>
              <a:gd name="connsiteX2" fmla="*/ 1406525 w 2517775"/>
              <a:gd name="connsiteY2" fmla="*/ 3089275 h 3089275"/>
              <a:gd name="connsiteX3" fmla="*/ 0 w 2517775"/>
              <a:gd name="connsiteY3" fmla="*/ 3089275 h 308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7775" h="3089275">
                <a:moveTo>
                  <a:pt x="1100138" y="0"/>
                </a:moveTo>
                <a:lnTo>
                  <a:pt x="2517775" y="0"/>
                </a:lnTo>
                <a:lnTo>
                  <a:pt x="1406525" y="3089275"/>
                </a:lnTo>
                <a:lnTo>
                  <a:pt x="0" y="308927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5"/>
          </p:nvPr>
        </p:nvSpPr>
        <p:spPr>
          <a:xfrm>
            <a:off x="7123113" y="3441701"/>
            <a:ext cx="2292350" cy="2455863"/>
          </a:xfrm>
          <a:custGeom>
            <a:avLst/>
            <a:gdLst>
              <a:gd name="connsiteX0" fmla="*/ 885825 w 2292350"/>
              <a:gd name="connsiteY0" fmla="*/ 0 h 2455863"/>
              <a:gd name="connsiteX1" fmla="*/ 2292350 w 2292350"/>
              <a:gd name="connsiteY1" fmla="*/ 0 h 2455863"/>
              <a:gd name="connsiteX2" fmla="*/ 1423987 w 2292350"/>
              <a:gd name="connsiteY2" fmla="*/ 2441576 h 2455863"/>
              <a:gd name="connsiteX3" fmla="*/ 0 w 2292350"/>
              <a:gd name="connsiteY3" fmla="*/ 2455863 h 2455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2350" h="2455863">
                <a:moveTo>
                  <a:pt x="885825" y="0"/>
                </a:moveTo>
                <a:lnTo>
                  <a:pt x="2292350" y="0"/>
                </a:lnTo>
                <a:lnTo>
                  <a:pt x="1423987" y="2441576"/>
                </a:lnTo>
                <a:lnTo>
                  <a:pt x="0" y="245586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6"/>
          </p:nvPr>
        </p:nvSpPr>
        <p:spPr>
          <a:xfrm>
            <a:off x="9059863" y="2127251"/>
            <a:ext cx="2297112" cy="2457450"/>
          </a:xfrm>
          <a:custGeom>
            <a:avLst/>
            <a:gdLst>
              <a:gd name="connsiteX0" fmla="*/ 890587 w 2297112"/>
              <a:gd name="connsiteY0" fmla="*/ 0 h 2457450"/>
              <a:gd name="connsiteX1" fmla="*/ 2297112 w 2297112"/>
              <a:gd name="connsiteY1" fmla="*/ 0 h 2457450"/>
              <a:gd name="connsiteX2" fmla="*/ 1428750 w 2297112"/>
              <a:gd name="connsiteY2" fmla="*/ 2443163 h 2457450"/>
              <a:gd name="connsiteX3" fmla="*/ 0 w 2297112"/>
              <a:gd name="connsiteY3" fmla="*/ 2457450 h 2457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7112" h="2457450">
                <a:moveTo>
                  <a:pt x="890587" y="0"/>
                </a:moveTo>
                <a:lnTo>
                  <a:pt x="2297112" y="0"/>
                </a:lnTo>
                <a:lnTo>
                  <a:pt x="1428750" y="2443163"/>
                </a:lnTo>
                <a:lnTo>
                  <a:pt x="0" y="245745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17"/>
          </p:nvPr>
        </p:nvSpPr>
        <p:spPr>
          <a:xfrm>
            <a:off x="8005764" y="960438"/>
            <a:ext cx="2293937" cy="2435225"/>
          </a:xfrm>
          <a:custGeom>
            <a:avLst/>
            <a:gdLst>
              <a:gd name="connsiteX0" fmla="*/ 879475 w 2293937"/>
              <a:gd name="connsiteY0" fmla="*/ 0 h 2435225"/>
              <a:gd name="connsiteX1" fmla="*/ 2293937 w 2293937"/>
              <a:gd name="connsiteY1" fmla="*/ 0 h 2435225"/>
              <a:gd name="connsiteX2" fmla="*/ 1435100 w 2293937"/>
              <a:gd name="connsiteY2" fmla="*/ 2435225 h 2435225"/>
              <a:gd name="connsiteX3" fmla="*/ 0 w 2293937"/>
              <a:gd name="connsiteY3" fmla="*/ 2435225 h 2435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3937" h="2435225">
                <a:moveTo>
                  <a:pt x="879475" y="0"/>
                </a:moveTo>
                <a:lnTo>
                  <a:pt x="2293937" y="0"/>
                </a:lnTo>
                <a:lnTo>
                  <a:pt x="1435100" y="2435225"/>
                </a:lnTo>
                <a:lnTo>
                  <a:pt x="0" y="243522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5838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4A25CA7-CD63-462C-89BA-0C68BADEB3E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054600" y="1967592"/>
            <a:ext cx="2082800" cy="2082800"/>
          </a:xfrm>
          <a:custGeom>
            <a:avLst/>
            <a:gdLst>
              <a:gd name="connsiteX0" fmla="*/ 1041400 w 2082800"/>
              <a:gd name="connsiteY0" fmla="*/ 0 h 2082800"/>
              <a:gd name="connsiteX1" fmla="*/ 2082800 w 2082800"/>
              <a:gd name="connsiteY1" fmla="*/ 1041400 h 2082800"/>
              <a:gd name="connsiteX2" fmla="*/ 1041400 w 2082800"/>
              <a:gd name="connsiteY2" fmla="*/ 2082800 h 2082800"/>
              <a:gd name="connsiteX3" fmla="*/ 0 w 2082800"/>
              <a:gd name="connsiteY3" fmla="*/ 1041400 h 2082800"/>
              <a:gd name="connsiteX4" fmla="*/ 1041400 w 2082800"/>
              <a:gd name="connsiteY4" fmla="*/ 0 h 208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2800" h="2082800">
                <a:moveTo>
                  <a:pt x="1041400" y="0"/>
                </a:moveTo>
                <a:cubicBezTo>
                  <a:pt x="1616549" y="0"/>
                  <a:pt x="2082800" y="466251"/>
                  <a:pt x="2082800" y="1041400"/>
                </a:cubicBezTo>
                <a:cubicBezTo>
                  <a:pt x="2082800" y="1616549"/>
                  <a:pt x="1616549" y="2082800"/>
                  <a:pt x="1041400" y="2082800"/>
                </a:cubicBezTo>
                <a:cubicBezTo>
                  <a:pt x="466251" y="2082800"/>
                  <a:pt x="0" y="1616549"/>
                  <a:pt x="0" y="1041400"/>
                </a:cubicBezTo>
                <a:cubicBezTo>
                  <a:pt x="0" y="466251"/>
                  <a:pt x="466251" y="0"/>
                  <a:pt x="10414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5460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838200" y="2438628"/>
            <a:ext cx="2380342" cy="16834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6D1C3F8E-AE91-41C3-8CA8-C73B0F1DFA5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549952" y="2438628"/>
            <a:ext cx="2380342" cy="16834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8802F287-5701-4C0A-87EF-8AC8C167380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61704" y="2438628"/>
            <a:ext cx="2380342" cy="16834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A50D40D3-4C92-4DFB-A7DB-84FF959F7EE6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973458" y="2438628"/>
            <a:ext cx="2380342" cy="16834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1919521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4586513" y="2235201"/>
            <a:ext cx="2886303" cy="1687444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D783F8F-5604-4D69-8E42-4BC1EE608B0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42976" y="4609645"/>
            <a:ext cx="1790700" cy="1790700"/>
          </a:xfrm>
          <a:custGeom>
            <a:avLst/>
            <a:gdLst>
              <a:gd name="connsiteX0" fmla="*/ 895350 w 1790700"/>
              <a:gd name="connsiteY0" fmla="*/ 0 h 1790700"/>
              <a:gd name="connsiteX1" fmla="*/ 1790700 w 1790700"/>
              <a:gd name="connsiteY1" fmla="*/ 0 h 1790700"/>
              <a:gd name="connsiteX2" fmla="*/ 1790700 w 1790700"/>
              <a:gd name="connsiteY2" fmla="*/ 895350 h 1790700"/>
              <a:gd name="connsiteX3" fmla="*/ 895350 w 1790700"/>
              <a:gd name="connsiteY3" fmla="*/ 1790700 h 1790700"/>
              <a:gd name="connsiteX4" fmla="*/ 0 w 1790700"/>
              <a:gd name="connsiteY4" fmla="*/ 895350 h 1790700"/>
              <a:gd name="connsiteX5" fmla="*/ 895350 w 1790700"/>
              <a:gd name="connsiteY5" fmla="*/ 0 h 179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90700" h="1790700">
                <a:moveTo>
                  <a:pt x="895350" y="0"/>
                </a:moveTo>
                <a:lnTo>
                  <a:pt x="1790700" y="0"/>
                </a:lnTo>
                <a:lnTo>
                  <a:pt x="1790700" y="895350"/>
                </a:lnTo>
                <a:cubicBezTo>
                  <a:pt x="1790700" y="1389838"/>
                  <a:pt x="1389838" y="1790700"/>
                  <a:pt x="895350" y="1790700"/>
                </a:cubicBezTo>
                <a:cubicBezTo>
                  <a:pt x="400862" y="1790700"/>
                  <a:pt x="0" y="1389838"/>
                  <a:pt x="0" y="895350"/>
                </a:cubicBezTo>
                <a:cubicBezTo>
                  <a:pt x="0" y="400862"/>
                  <a:pt x="400862" y="0"/>
                  <a:pt x="89535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9EAAF499-3A2E-4A08-8B35-ACEA6C9C39D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134315" y="4609645"/>
            <a:ext cx="1790700" cy="1790700"/>
          </a:xfrm>
          <a:custGeom>
            <a:avLst/>
            <a:gdLst>
              <a:gd name="connsiteX0" fmla="*/ 895350 w 1790700"/>
              <a:gd name="connsiteY0" fmla="*/ 0 h 1790700"/>
              <a:gd name="connsiteX1" fmla="*/ 1790700 w 1790700"/>
              <a:gd name="connsiteY1" fmla="*/ 0 h 1790700"/>
              <a:gd name="connsiteX2" fmla="*/ 1790700 w 1790700"/>
              <a:gd name="connsiteY2" fmla="*/ 895350 h 1790700"/>
              <a:gd name="connsiteX3" fmla="*/ 895350 w 1790700"/>
              <a:gd name="connsiteY3" fmla="*/ 1790700 h 1790700"/>
              <a:gd name="connsiteX4" fmla="*/ 0 w 1790700"/>
              <a:gd name="connsiteY4" fmla="*/ 895350 h 1790700"/>
              <a:gd name="connsiteX5" fmla="*/ 895350 w 1790700"/>
              <a:gd name="connsiteY5" fmla="*/ 0 h 179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90700" h="1790700">
                <a:moveTo>
                  <a:pt x="895350" y="0"/>
                </a:moveTo>
                <a:lnTo>
                  <a:pt x="1790700" y="0"/>
                </a:lnTo>
                <a:lnTo>
                  <a:pt x="1790700" y="895350"/>
                </a:lnTo>
                <a:cubicBezTo>
                  <a:pt x="1790700" y="1389838"/>
                  <a:pt x="1389838" y="1790700"/>
                  <a:pt x="895350" y="1790700"/>
                </a:cubicBezTo>
                <a:cubicBezTo>
                  <a:pt x="400862" y="1790700"/>
                  <a:pt x="0" y="1389838"/>
                  <a:pt x="0" y="895350"/>
                </a:cubicBezTo>
                <a:cubicBezTo>
                  <a:pt x="0" y="400862"/>
                  <a:pt x="400862" y="0"/>
                  <a:pt x="89535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0911F547-1B80-4762-984C-AB5ECDA7AA4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9325654" y="4609645"/>
            <a:ext cx="1790700" cy="1790700"/>
          </a:xfrm>
          <a:custGeom>
            <a:avLst/>
            <a:gdLst>
              <a:gd name="connsiteX0" fmla="*/ 895350 w 1790700"/>
              <a:gd name="connsiteY0" fmla="*/ 0 h 1790700"/>
              <a:gd name="connsiteX1" fmla="*/ 1790700 w 1790700"/>
              <a:gd name="connsiteY1" fmla="*/ 0 h 1790700"/>
              <a:gd name="connsiteX2" fmla="*/ 1790700 w 1790700"/>
              <a:gd name="connsiteY2" fmla="*/ 895350 h 1790700"/>
              <a:gd name="connsiteX3" fmla="*/ 895350 w 1790700"/>
              <a:gd name="connsiteY3" fmla="*/ 1790700 h 1790700"/>
              <a:gd name="connsiteX4" fmla="*/ 0 w 1790700"/>
              <a:gd name="connsiteY4" fmla="*/ 895350 h 1790700"/>
              <a:gd name="connsiteX5" fmla="*/ 895350 w 1790700"/>
              <a:gd name="connsiteY5" fmla="*/ 0 h 179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90700" h="1790700">
                <a:moveTo>
                  <a:pt x="895350" y="0"/>
                </a:moveTo>
                <a:lnTo>
                  <a:pt x="1790700" y="0"/>
                </a:lnTo>
                <a:lnTo>
                  <a:pt x="1790700" y="895350"/>
                </a:lnTo>
                <a:cubicBezTo>
                  <a:pt x="1790700" y="1389838"/>
                  <a:pt x="1389838" y="1790700"/>
                  <a:pt x="895350" y="1790700"/>
                </a:cubicBezTo>
                <a:cubicBezTo>
                  <a:pt x="400862" y="1790700"/>
                  <a:pt x="0" y="1389838"/>
                  <a:pt x="0" y="895350"/>
                </a:cubicBezTo>
                <a:cubicBezTo>
                  <a:pt x="0" y="400862"/>
                  <a:pt x="400862" y="0"/>
                  <a:pt x="89535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405934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1" y="1834576"/>
            <a:ext cx="6516608" cy="5023424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9935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367F3C7-D32E-47AD-9BD8-A5000953E3D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31916" y="1886650"/>
            <a:ext cx="1825488" cy="1825488"/>
          </a:xfrm>
          <a:custGeom>
            <a:avLst/>
            <a:gdLst>
              <a:gd name="connsiteX0" fmla="*/ 912744 w 1825488"/>
              <a:gd name="connsiteY0" fmla="*/ 0 h 1825488"/>
              <a:gd name="connsiteX1" fmla="*/ 1825488 w 1825488"/>
              <a:gd name="connsiteY1" fmla="*/ 912744 h 1825488"/>
              <a:gd name="connsiteX2" fmla="*/ 912744 w 1825488"/>
              <a:gd name="connsiteY2" fmla="*/ 1825488 h 1825488"/>
              <a:gd name="connsiteX3" fmla="*/ 0 w 1825488"/>
              <a:gd name="connsiteY3" fmla="*/ 912744 h 1825488"/>
              <a:gd name="connsiteX4" fmla="*/ 912744 w 1825488"/>
              <a:gd name="connsiteY4" fmla="*/ 0 h 1825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5488" h="1825488">
                <a:moveTo>
                  <a:pt x="912744" y="0"/>
                </a:moveTo>
                <a:cubicBezTo>
                  <a:pt x="1416839" y="0"/>
                  <a:pt x="1825488" y="408649"/>
                  <a:pt x="1825488" y="912744"/>
                </a:cubicBezTo>
                <a:cubicBezTo>
                  <a:pt x="1825488" y="1416839"/>
                  <a:pt x="1416839" y="1825488"/>
                  <a:pt x="912744" y="1825488"/>
                </a:cubicBezTo>
                <a:cubicBezTo>
                  <a:pt x="408649" y="1825488"/>
                  <a:pt x="0" y="1416839"/>
                  <a:pt x="0" y="912744"/>
                </a:cubicBezTo>
                <a:cubicBezTo>
                  <a:pt x="0" y="408649"/>
                  <a:pt x="408649" y="0"/>
                  <a:pt x="91274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950AC98-4A5C-4DDC-8D94-FEB834D90F7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183257" y="1886650"/>
            <a:ext cx="1825488" cy="1825488"/>
          </a:xfrm>
          <a:custGeom>
            <a:avLst/>
            <a:gdLst>
              <a:gd name="connsiteX0" fmla="*/ 912744 w 1825488"/>
              <a:gd name="connsiteY0" fmla="*/ 0 h 1825488"/>
              <a:gd name="connsiteX1" fmla="*/ 1825488 w 1825488"/>
              <a:gd name="connsiteY1" fmla="*/ 912744 h 1825488"/>
              <a:gd name="connsiteX2" fmla="*/ 912744 w 1825488"/>
              <a:gd name="connsiteY2" fmla="*/ 1825488 h 1825488"/>
              <a:gd name="connsiteX3" fmla="*/ 0 w 1825488"/>
              <a:gd name="connsiteY3" fmla="*/ 912744 h 1825488"/>
              <a:gd name="connsiteX4" fmla="*/ 912744 w 1825488"/>
              <a:gd name="connsiteY4" fmla="*/ 0 h 1825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5488" h="1825488">
                <a:moveTo>
                  <a:pt x="912744" y="0"/>
                </a:moveTo>
                <a:cubicBezTo>
                  <a:pt x="1416839" y="0"/>
                  <a:pt x="1825488" y="408649"/>
                  <a:pt x="1825488" y="912744"/>
                </a:cubicBezTo>
                <a:cubicBezTo>
                  <a:pt x="1825488" y="1416839"/>
                  <a:pt x="1416839" y="1825488"/>
                  <a:pt x="912744" y="1825488"/>
                </a:cubicBezTo>
                <a:cubicBezTo>
                  <a:pt x="408649" y="1825488"/>
                  <a:pt x="0" y="1416839"/>
                  <a:pt x="0" y="912744"/>
                </a:cubicBezTo>
                <a:cubicBezTo>
                  <a:pt x="0" y="408649"/>
                  <a:pt x="408649" y="0"/>
                  <a:pt x="91274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B09A7D2-A41C-4205-9D57-79229A560601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434597" y="1886650"/>
            <a:ext cx="1825488" cy="1825488"/>
          </a:xfrm>
          <a:custGeom>
            <a:avLst/>
            <a:gdLst>
              <a:gd name="connsiteX0" fmla="*/ 912744 w 1825488"/>
              <a:gd name="connsiteY0" fmla="*/ 0 h 1825488"/>
              <a:gd name="connsiteX1" fmla="*/ 1825488 w 1825488"/>
              <a:gd name="connsiteY1" fmla="*/ 912744 h 1825488"/>
              <a:gd name="connsiteX2" fmla="*/ 912744 w 1825488"/>
              <a:gd name="connsiteY2" fmla="*/ 1825488 h 1825488"/>
              <a:gd name="connsiteX3" fmla="*/ 0 w 1825488"/>
              <a:gd name="connsiteY3" fmla="*/ 912744 h 1825488"/>
              <a:gd name="connsiteX4" fmla="*/ 912744 w 1825488"/>
              <a:gd name="connsiteY4" fmla="*/ 0 h 1825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5488" h="1825488">
                <a:moveTo>
                  <a:pt x="912744" y="0"/>
                </a:moveTo>
                <a:cubicBezTo>
                  <a:pt x="1416839" y="0"/>
                  <a:pt x="1825488" y="408649"/>
                  <a:pt x="1825488" y="912744"/>
                </a:cubicBezTo>
                <a:cubicBezTo>
                  <a:pt x="1825488" y="1416839"/>
                  <a:pt x="1416839" y="1825488"/>
                  <a:pt x="912744" y="1825488"/>
                </a:cubicBezTo>
                <a:cubicBezTo>
                  <a:pt x="408649" y="1825488"/>
                  <a:pt x="0" y="1416839"/>
                  <a:pt x="0" y="912744"/>
                </a:cubicBezTo>
                <a:cubicBezTo>
                  <a:pt x="0" y="408649"/>
                  <a:pt x="408649" y="0"/>
                  <a:pt x="91274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0677958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838199" y="2176834"/>
            <a:ext cx="2354943" cy="1812649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8635A5F0-4486-45F2-B4E5-C36B98707D9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556489" y="2176834"/>
            <a:ext cx="2354943" cy="1812649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F345FC62-3D21-4430-9F94-ABFBE430D85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556489" y="4360688"/>
            <a:ext cx="2354943" cy="1812649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595C7A27-DE96-4870-95CB-D8A32485E9F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38198" y="4360688"/>
            <a:ext cx="2354943" cy="1812649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7088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8635A5F0-4486-45F2-B4E5-C36B98707D9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" y="0"/>
            <a:ext cx="5718411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2393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8635A5F0-4486-45F2-B4E5-C36B98707D9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" y="0"/>
            <a:ext cx="12191999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828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8635A5F0-4486-45F2-B4E5-C36B98707D9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" y="1936983"/>
            <a:ext cx="12191999" cy="3244618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2312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8635A5F0-4486-45F2-B4E5-C36B98707D9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121966" y="1814513"/>
            <a:ext cx="1948070" cy="1673673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1228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CB91AC7-8B92-4C37-A06C-BCBF4FF66DB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226301" y="0"/>
            <a:ext cx="4968875" cy="6064250"/>
          </a:xfrm>
          <a:custGeom>
            <a:avLst/>
            <a:gdLst>
              <a:gd name="connsiteX0" fmla="*/ 176213 w 4968875"/>
              <a:gd name="connsiteY0" fmla="*/ 0 h 6064250"/>
              <a:gd name="connsiteX1" fmla="*/ 179388 w 4968875"/>
              <a:gd name="connsiteY1" fmla="*/ 0 h 6064250"/>
              <a:gd name="connsiteX2" fmla="*/ 333375 w 4968875"/>
              <a:gd name="connsiteY2" fmla="*/ 1485900 h 6064250"/>
              <a:gd name="connsiteX3" fmla="*/ 1577975 w 4968875"/>
              <a:gd name="connsiteY3" fmla="*/ 501650 h 6064250"/>
              <a:gd name="connsiteX4" fmla="*/ 2600325 w 4968875"/>
              <a:gd name="connsiteY4" fmla="*/ 1501775 h 6064250"/>
              <a:gd name="connsiteX5" fmla="*/ 2600325 w 4968875"/>
              <a:gd name="connsiteY5" fmla="*/ 1506538 h 6064250"/>
              <a:gd name="connsiteX6" fmla="*/ 2603500 w 4968875"/>
              <a:gd name="connsiteY6" fmla="*/ 1498600 h 6064250"/>
              <a:gd name="connsiteX7" fmla="*/ 4968875 w 4968875"/>
              <a:gd name="connsiteY7" fmla="*/ 3175 h 6064250"/>
              <a:gd name="connsiteX8" fmla="*/ 4968875 w 4968875"/>
              <a:gd name="connsiteY8" fmla="*/ 3659188 h 6064250"/>
              <a:gd name="connsiteX9" fmla="*/ 2911475 w 4968875"/>
              <a:gd name="connsiteY9" fmla="*/ 4940300 h 6064250"/>
              <a:gd name="connsiteX10" fmla="*/ 2730500 w 4968875"/>
              <a:gd name="connsiteY10" fmla="*/ 6064250 h 6064250"/>
              <a:gd name="connsiteX11" fmla="*/ 2727325 w 4968875"/>
              <a:gd name="connsiteY11" fmla="*/ 6064250 h 6064250"/>
              <a:gd name="connsiteX12" fmla="*/ 2908300 w 4968875"/>
              <a:gd name="connsiteY12" fmla="*/ 4940300 h 6064250"/>
              <a:gd name="connsiteX13" fmla="*/ 2905125 w 4968875"/>
              <a:gd name="connsiteY13" fmla="*/ 4940300 h 6064250"/>
              <a:gd name="connsiteX14" fmla="*/ 0 w 4968875"/>
              <a:gd name="connsiteY14" fmla="*/ 3435350 h 6064250"/>
              <a:gd name="connsiteX15" fmla="*/ 839788 w 4968875"/>
              <a:gd name="connsiteY15" fmla="*/ 2370138 h 6064250"/>
              <a:gd name="connsiteX16" fmla="*/ 333375 w 4968875"/>
              <a:gd name="connsiteY16" fmla="*/ 2370138 h 6064250"/>
              <a:gd name="connsiteX17" fmla="*/ 330200 w 4968875"/>
              <a:gd name="connsiteY17" fmla="*/ 2370138 h 6064250"/>
              <a:gd name="connsiteX18" fmla="*/ 330200 w 4968875"/>
              <a:gd name="connsiteY18" fmla="*/ 1489075 h 6064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968875" h="6064250">
                <a:moveTo>
                  <a:pt x="176213" y="0"/>
                </a:moveTo>
                <a:lnTo>
                  <a:pt x="179388" y="0"/>
                </a:lnTo>
                <a:lnTo>
                  <a:pt x="333375" y="1485900"/>
                </a:lnTo>
                <a:lnTo>
                  <a:pt x="1577975" y="501650"/>
                </a:lnTo>
                <a:lnTo>
                  <a:pt x="2600325" y="1501775"/>
                </a:lnTo>
                <a:lnTo>
                  <a:pt x="2600325" y="1506538"/>
                </a:lnTo>
                <a:lnTo>
                  <a:pt x="2603500" y="1498600"/>
                </a:lnTo>
                <a:lnTo>
                  <a:pt x="4968875" y="3175"/>
                </a:lnTo>
                <a:lnTo>
                  <a:pt x="4968875" y="3659188"/>
                </a:lnTo>
                <a:lnTo>
                  <a:pt x="2911475" y="4940300"/>
                </a:lnTo>
                <a:lnTo>
                  <a:pt x="2730500" y="6064250"/>
                </a:lnTo>
                <a:lnTo>
                  <a:pt x="2727325" y="6064250"/>
                </a:lnTo>
                <a:lnTo>
                  <a:pt x="2908300" y="4940300"/>
                </a:lnTo>
                <a:lnTo>
                  <a:pt x="2905125" y="4940300"/>
                </a:lnTo>
                <a:lnTo>
                  <a:pt x="0" y="3435350"/>
                </a:lnTo>
                <a:lnTo>
                  <a:pt x="839788" y="2370138"/>
                </a:lnTo>
                <a:lnTo>
                  <a:pt x="333375" y="2370138"/>
                </a:lnTo>
                <a:lnTo>
                  <a:pt x="330200" y="2370138"/>
                </a:lnTo>
                <a:lnTo>
                  <a:pt x="330200" y="14890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591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0307BB6-37F5-4D53-AB1A-50364078459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588" y="180975"/>
            <a:ext cx="5676900" cy="6496050"/>
          </a:xfrm>
          <a:custGeom>
            <a:avLst/>
            <a:gdLst>
              <a:gd name="connsiteX0" fmla="*/ 2421474 w 5676900"/>
              <a:gd name="connsiteY0" fmla="*/ 0 h 6496050"/>
              <a:gd name="connsiteX1" fmla="*/ 5676900 w 5676900"/>
              <a:gd name="connsiteY1" fmla="*/ 3248025 h 6496050"/>
              <a:gd name="connsiteX2" fmla="*/ 2421474 w 5676900"/>
              <a:gd name="connsiteY2" fmla="*/ 6496050 h 6496050"/>
              <a:gd name="connsiteX3" fmla="*/ 0 w 5676900"/>
              <a:gd name="connsiteY3" fmla="*/ 5418388 h 6496050"/>
              <a:gd name="connsiteX4" fmla="*/ 0 w 5676900"/>
              <a:gd name="connsiteY4" fmla="*/ 5417328 h 6496050"/>
              <a:gd name="connsiteX5" fmla="*/ 0 w 5676900"/>
              <a:gd name="connsiteY5" fmla="*/ 5409910 h 6496050"/>
              <a:gd name="connsiteX6" fmla="*/ 0 w 5676900"/>
              <a:gd name="connsiteY6" fmla="*/ 5389775 h 6496050"/>
              <a:gd name="connsiteX7" fmla="*/ 0 w 5676900"/>
              <a:gd name="connsiteY7" fmla="*/ 5350564 h 6496050"/>
              <a:gd name="connsiteX8" fmla="*/ 0 w 5676900"/>
              <a:gd name="connsiteY8" fmla="*/ 5285919 h 6496050"/>
              <a:gd name="connsiteX9" fmla="*/ 0 w 5676900"/>
              <a:gd name="connsiteY9" fmla="*/ 5242072 h 6496050"/>
              <a:gd name="connsiteX10" fmla="*/ 0 w 5676900"/>
              <a:gd name="connsiteY10" fmla="*/ 5189482 h 6496050"/>
              <a:gd name="connsiteX11" fmla="*/ 0 w 5676900"/>
              <a:gd name="connsiteY11" fmla="*/ 5127355 h 6496050"/>
              <a:gd name="connsiteX12" fmla="*/ 0 w 5676900"/>
              <a:gd name="connsiteY12" fmla="*/ 5054894 h 6496050"/>
              <a:gd name="connsiteX13" fmla="*/ 0 w 5676900"/>
              <a:gd name="connsiteY13" fmla="*/ 4971307 h 6496050"/>
              <a:gd name="connsiteX14" fmla="*/ 0 w 5676900"/>
              <a:gd name="connsiteY14" fmla="*/ 4875797 h 6496050"/>
              <a:gd name="connsiteX15" fmla="*/ 0 w 5676900"/>
              <a:gd name="connsiteY15" fmla="*/ 4767570 h 6496050"/>
              <a:gd name="connsiteX16" fmla="*/ 0 w 5676900"/>
              <a:gd name="connsiteY16" fmla="*/ 4645832 h 6496050"/>
              <a:gd name="connsiteX17" fmla="*/ 0 w 5676900"/>
              <a:gd name="connsiteY17" fmla="*/ 4509787 h 6496050"/>
              <a:gd name="connsiteX18" fmla="*/ 0 w 5676900"/>
              <a:gd name="connsiteY18" fmla="*/ 4358640 h 6496050"/>
              <a:gd name="connsiteX19" fmla="*/ 0 w 5676900"/>
              <a:gd name="connsiteY19" fmla="*/ 4191598 h 6496050"/>
              <a:gd name="connsiteX20" fmla="*/ 0 w 5676900"/>
              <a:gd name="connsiteY20" fmla="*/ 4007864 h 6496050"/>
              <a:gd name="connsiteX21" fmla="*/ 0 w 5676900"/>
              <a:gd name="connsiteY21" fmla="*/ 3806644 h 6496050"/>
              <a:gd name="connsiteX22" fmla="*/ 0 w 5676900"/>
              <a:gd name="connsiteY22" fmla="*/ 3587144 h 6496050"/>
              <a:gd name="connsiteX23" fmla="*/ 0 w 5676900"/>
              <a:gd name="connsiteY23" fmla="*/ 3348569 h 6496050"/>
              <a:gd name="connsiteX24" fmla="*/ 0 w 5676900"/>
              <a:gd name="connsiteY24" fmla="*/ 3090123 h 6496050"/>
              <a:gd name="connsiteX25" fmla="*/ 0 w 5676900"/>
              <a:gd name="connsiteY25" fmla="*/ 2811012 h 6496050"/>
              <a:gd name="connsiteX26" fmla="*/ 0 w 5676900"/>
              <a:gd name="connsiteY26" fmla="*/ 2510441 h 6496050"/>
              <a:gd name="connsiteX27" fmla="*/ 0 w 5676900"/>
              <a:gd name="connsiteY27" fmla="*/ 2187616 h 6496050"/>
              <a:gd name="connsiteX28" fmla="*/ 0 w 5676900"/>
              <a:gd name="connsiteY28" fmla="*/ 1841741 h 6496050"/>
              <a:gd name="connsiteX29" fmla="*/ 0 w 5676900"/>
              <a:gd name="connsiteY29" fmla="*/ 1472021 h 6496050"/>
              <a:gd name="connsiteX30" fmla="*/ 0 w 5676900"/>
              <a:gd name="connsiteY30" fmla="*/ 1077663 h 6496050"/>
              <a:gd name="connsiteX31" fmla="*/ 2421474 w 5676900"/>
              <a:gd name="connsiteY31" fmla="*/ 0 h 649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5676900" h="6496050">
                <a:moveTo>
                  <a:pt x="2421474" y="0"/>
                </a:moveTo>
                <a:cubicBezTo>
                  <a:pt x="4219997" y="0"/>
                  <a:pt x="5676900" y="1454845"/>
                  <a:pt x="5676900" y="3248025"/>
                </a:cubicBezTo>
                <a:cubicBezTo>
                  <a:pt x="5676900" y="5042459"/>
                  <a:pt x="4219997" y="6496050"/>
                  <a:pt x="2421474" y="6496050"/>
                </a:cubicBezTo>
                <a:cubicBezTo>
                  <a:pt x="1459416" y="6496050"/>
                  <a:pt x="595321" y="6080022"/>
                  <a:pt x="0" y="5418388"/>
                </a:cubicBezTo>
                <a:lnTo>
                  <a:pt x="0" y="5417328"/>
                </a:lnTo>
                <a:lnTo>
                  <a:pt x="0" y="5409910"/>
                </a:lnTo>
                <a:lnTo>
                  <a:pt x="0" y="5389775"/>
                </a:lnTo>
                <a:lnTo>
                  <a:pt x="0" y="5350564"/>
                </a:lnTo>
                <a:lnTo>
                  <a:pt x="0" y="5285919"/>
                </a:lnTo>
                <a:lnTo>
                  <a:pt x="0" y="5242072"/>
                </a:lnTo>
                <a:lnTo>
                  <a:pt x="0" y="5189482"/>
                </a:lnTo>
                <a:lnTo>
                  <a:pt x="0" y="5127355"/>
                </a:lnTo>
                <a:lnTo>
                  <a:pt x="0" y="5054894"/>
                </a:lnTo>
                <a:lnTo>
                  <a:pt x="0" y="4971307"/>
                </a:lnTo>
                <a:lnTo>
                  <a:pt x="0" y="4875797"/>
                </a:lnTo>
                <a:lnTo>
                  <a:pt x="0" y="4767570"/>
                </a:lnTo>
                <a:lnTo>
                  <a:pt x="0" y="4645832"/>
                </a:lnTo>
                <a:lnTo>
                  <a:pt x="0" y="4509787"/>
                </a:lnTo>
                <a:lnTo>
                  <a:pt x="0" y="4358640"/>
                </a:lnTo>
                <a:lnTo>
                  <a:pt x="0" y="4191598"/>
                </a:lnTo>
                <a:lnTo>
                  <a:pt x="0" y="4007864"/>
                </a:lnTo>
                <a:lnTo>
                  <a:pt x="0" y="3806644"/>
                </a:lnTo>
                <a:lnTo>
                  <a:pt x="0" y="3587144"/>
                </a:lnTo>
                <a:lnTo>
                  <a:pt x="0" y="3348569"/>
                </a:lnTo>
                <a:lnTo>
                  <a:pt x="0" y="3090123"/>
                </a:lnTo>
                <a:lnTo>
                  <a:pt x="0" y="2811012"/>
                </a:lnTo>
                <a:lnTo>
                  <a:pt x="0" y="2510441"/>
                </a:lnTo>
                <a:lnTo>
                  <a:pt x="0" y="2187616"/>
                </a:lnTo>
                <a:lnTo>
                  <a:pt x="0" y="1841741"/>
                </a:lnTo>
                <a:lnTo>
                  <a:pt x="0" y="1472021"/>
                </a:lnTo>
                <a:lnTo>
                  <a:pt x="0" y="1077663"/>
                </a:lnTo>
                <a:cubicBezTo>
                  <a:pt x="595321" y="416028"/>
                  <a:pt x="1459416" y="0"/>
                  <a:pt x="242147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9746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800B471-67AD-44D9-B802-9C85E8A9900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707342" y="2232026"/>
            <a:ext cx="2065338" cy="2058988"/>
          </a:xfrm>
          <a:custGeom>
            <a:avLst/>
            <a:gdLst>
              <a:gd name="connsiteX0" fmla="*/ 1032669 w 2065338"/>
              <a:gd name="connsiteY0" fmla="*/ 0 h 2058988"/>
              <a:gd name="connsiteX1" fmla="*/ 2065338 w 2065338"/>
              <a:gd name="connsiteY1" fmla="*/ 1029494 h 2058988"/>
              <a:gd name="connsiteX2" fmla="*/ 1032669 w 2065338"/>
              <a:gd name="connsiteY2" fmla="*/ 2058988 h 2058988"/>
              <a:gd name="connsiteX3" fmla="*/ 0 w 2065338"/>
              <a:gd name="connsiteY3" fmla="*/ 1029494 h 2058988"/>
              <a:gd name="connsiteX4" fmla="*/ 1032669 w 2065338"/>
              <a:gd name="connsiteY4" fmla="*/ 0 h 2058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65338" h="2058988">
                <a:moveTo>
                  <a:pt x="1032669" y="0"/>
                </a:moveTo>
                <a:cubicBezTo>
                  <a:pt x="1602996" y="0"/>
                  <a:pt x="2065338" y="460920"/>
                  <a:pt x="2065338" y="1029494"/>
                </a:cubicBezTo>
                <a:cubicBezTo>
                  <a:pt x="2065338" y="1598068"/>
                  <a:pt x="1602996" y="2058988"/>
                  <a:pt x="1032669" y="2058988"/>
                </a:cubicBezTo>
                <a:cubicBezTo>
                  <a:pt x="462342" y="2058988"/>
                  <a:pt x="0" y="1598068"/>
                  <a:pt x="0" y="1029494"/>
                </a:cubicBezTo>
                <a:cubicBezTo>
                  <a:pt x="0" y="460920"/>
                  <a:pt x="462342" y="0"/>
                  <a:pt x="103266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9CD6D1E5-736C-40B1-9FA4-9250163C746A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417734" y="2232026"/>
            <a:ext cx="2065338" cy="2058988"/>
          </a:xfrm>
          <a:custGeom>
            <a:avLst/>
            <a:gdLst>
              <a:gd name="connsiteX0" fmla="*/ 1032669 w 2065338"/>
              <a:gd name="connsiteY0" fmla="*/ 0 h 2058988"/>
              <a:gd name="connsiteX1" fmla="*/ 2065338 w 2065338"/>
              <a:gd name="connsiteY1" fmla="*/ 1029494 h 2058988"/>
              <a:gd name="connsiteX2" fmla="*/ 1032669 w 2065338"/>
              <a:gd name="connsiteY2" fmla="*/ 2058988 h 2058988"/>
              <a:gd name="connsiteX3" fmla="*/ 0 w 2065338"/>
              <a:gd name="connsiteY3" fmla="*/ 1029494 h 2058988"/>
              <a:gd name="connsiteX4" fmla="*/ 1032669 w 2065338"/>
              <a:gd name="connsiteY4" fmla="*/ 0 h 2058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65338" h="2058988">
                <a:moveTo>
                  <a:pt x="1032669" y="0"/>
                </a:moveTo>
                <a:cubicBezTo>
                  <a:pt x="1602996" y="0"/>
                  <a:pt x="2065338" y="460920"/>
                  <a:pt x="2065338" y="1029494"/>
                </a:cubicBezTo>
                <a:cubicBezTo>
                  <a:pt x="2065338" y="1598068"/>
                  <a:pt x="1602996" y="2058988"/>
                  <a:pt x="1032669" y="2058988"/>
                </a:cubicBezTo>
                <a:cubicBezTo>
                  <a:pt x="462342" y="2058988"/>
                  <a:pt x="0" y="1598068"/>
                  <a:pt x="0" y="1029494"/>
                </a:cubicBezTo>
                <a:cubicBezTo>
                  <a:pt x="0" y="460920"/>
                  <a:pt x="462342" y="0"/>
                  <a:pt x="103266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809BC99-278A-4114-B8F9-D10CEAFB8B1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128125" y="2232025"/>
            <a:ext cx="2065338" cy="2058988"/>
          </a:xfrm>
          <a:custGeom>
            <a:avLst/>
            <a:gdLst>
              <a:gd name="connsiteX0" fmla="*/ 1032669 w 2065338"/>
              <a:gd name="connsiteY0" fmla="*/ 0 h 2058988"/>
              <a:gd name="connsiteX1" fmla="*/ 2065338 w 2065338"/>
              <a:gd name="connsiteY1" fmla="*/ 1029494 h 2058988"/>
              <a:gd name="connsiteX2" fmla="*/ 1032669 w 2065338"/>
              <a:gd name="connsiteY2" fmla="*/ 2058988 h 2058988"/>
              <a:gd name="connsiteX3" fmla="*/ 0 w 2065338"/>
              <a:gd name="connsiteY3" fmla="*/ 1029494 h 2058988"/>
              <a:gd name="connsiteX4" fmla="*/ 1032669 w 2065338"/>
              <a:gd name="connsiteY4" fmla="*/ 0 h 2058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65338" h="2058988">
                <a:moveTo>
                  <a:pt x="1032669" y="0"/>
                </a:moveTo>
                <a:cubicBezTo>
                  <a:pt x="1602996" y="0"/>
                  <a:pt x="2065338" y="460920"/>
                  <a:pt x="2065338" y="1029494"/>
                </a:cubicBezTo>
                <a:cubicBezTo>
                  <a:pt x="2065338" y="1598068"/>
                  <a:pt x="1602996" y="2058988"/>
                  <a:pt x="1032669" y="2058988"/>
                </a:cubicBezTo>
                <a:cubicBezTo>
                  <a:pt x="462342" y="2058988"/>
                  <a:pt x="0" y="1598068"/>
                  <a:pt x="0" y="1029494"/>
                </a:cubicBezTo>
                <a:cubicBezTo>
                  <a:pt x="0" y="460920"/>
                  <a:pt x="462342" y="0"/>
                  <a:pt x="103266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66958D7-4910-404D-A3A6-7F8737E78D4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96950" y="2232026"/>
            <a:ext cx="2065338" cy="2058988"/>
          </a:xfrm>
          <a:custGeom>
            <a:avLst/>
            <a:gdLst>
              <a:gd name="connsiteX0" fmla="*/ 1032669 w 2065338"/>
              <a:gd name="connsiteY0" fmla="*/ 0 h 2058988"/>
              <a:gd name="connsiteX1" fmla="*/ 2065338 w 2065338"/>
              <a:gd name="connsiteY1" fmla="*/ 1029494 h 2058988"/>
              <a:gd name="connsiteX2" fmla="*/ 1032669 w 2065338"/>
              <a:gd name="connsiteY2" fmla="*/ 2058988 h 2058988"/>
              <a:gd name="connsiteX3" fmla="*/ 0 w 2065338"/>
              <a:gd name="connsiteY3" fmla="*/ 1029494 h 2058988"/>
              <a:gd name="connsiteX4" fmla="*/ 1032669 w 2065338"/>
              <a:gd name="connsiteY4" fmla="*/ 0 h 2058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65338" h="2058988">
                <a:moveTo>
                  <a:pt x="1032669" y="0"/>
                </a:moveTo>
                <a:cubicBezTo>
                  <a:pt x="1602996" y="0"/>
                  <a:pt x="2065338" y="460920"/>
                  <a:pt x="2065338" y="1029494"/>
                </a:cubicBezTo>
                <a:cubicBezTo>
                  <a:pt x="2065338" y="1598068"/>
                  <a:pt x="1602996" y="2058988"/>
                  <a:pt x="1032669" y="2058988"/>
                </a:cubicBezTo>
                <a:cubicBezTo>
                  <a:pt x="462342" y="2058988"/>
                  <a:pt x="0" y="1598068"/>
                  <a:pt x="0" y="1029494"/>
                </a:cubicBezTo>
                <a:cubicBezTo>
                  <a:pt x="0" y="460920"/>
                  <a:pt x="462342" y="0"/>
                  <a:pt x="103266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9490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3F93483-5A49-4FF9-80BE-88CBD2166AC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78969" y="2049591"/>
            <a:ext cx="1680198" cy="1680198"/>
          </a:xfrm>
          <a:custGeom>
            <a:avLst/>
            <a:gdLst>
              <a:gd name="connsiteX0" fmla="*/ 840099 w 1680198"/>
              <a:gd name="connsiteY0" fmla="*/ 0 h 1680198"/>
              <a:gd name="connsiteX1" fmla="*/ 1680198 w 1680198"/>
              <a:gd name="connsiteY1" fmla="*/ 840099 h 1680198"/>
              <a:gd name="connsiteX2" fmla="*/ 840099 w 1680198"/>
              <a:gd name="connsiteY2" fmla="*/ 1680198 h 1680198"/>
              <a:gd name="connsiteX3" fmla="*/ 0 w 1680198"/>
              <a:gd name="connsiteY3" fmla="*/ 840099 h 1680198"/>
              <a:gd name="connsiteX4" fmla="*/ 840099 w 1680198"/>
              <a:gd name="connsiteY4" fmla="*/ 0 h 1680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0198" h="1680198">
                <a:moveTo>
                  <a:pt x="840099" y="0"/>
                </a:moveTo>
                <a:cubicBezTo>
                  <a:pt x="1304073" y="0"/>
                  <a:pt x="1680198" y="376125"/>
                  <a:pt x="1680198" y="840099"/>
                </a:cubicBezTo>
                <a:cubicBezTo>
                  <a:pt x="1680198" y="1304073"/>
                  <a:pt x="1304073" y="1680198"/>
                  <a:pt x="840099" y="1680198"/>
                </a:cubicBezTo>
                <a:cubicBezTo>
                  <a:pt x="376125" y="1680198"/>
                  <a:pt x="0" y="1304073"/>
                  <a:pt x="0" y="840099"/>
                </a:cubicBezTo>
                <a:cubicBezTo>
                  <a:pt x="0" y="376125"/>
                  <a:pt x="376125" y="0"/>
                  <a:pt x="84009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718E60E-A359-45D6-BD06-6F58A27F9055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369289" y="2049591"/>
            <a:ext cx="1680198" cy="1680198"/>
          </a:xfrm>
          <a:custGeom>
            <a:avLst/>
            <a:gdLst>
              <a:gd name="connsiteX0" fmla="*/ 840099 w 1680198"/>
              <a:gd name="connsiteY0" fmla="*/ 0 h 1680198"/>
              <a:gd name="connsiteX1" fmla="*/ 1680198 w 1680198"/>
              <a:gd name="connsiteY1" fmla="*/ 840099 h 1680198"/>
              <a:gd name="connsiteX2" fmla="*/ 840099 w 1680198"/>
              <a:gd name="connsiteY2" fmla="*/ 1680198 h 1680198"/>
              <a:gd name="connsiteX3" fmla="*/ 0 w 1680198"/>
              <a:gd name="connsiteY3" fmla="*/ 840099 h 1680198"/>
              <a:gd name="connsiteX4" fmla="*/ 840099 w 1680198"/>
              <a:gd name="connsiteY4" fmla="*/ 0 h 1680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0198" h="1680198">
                <a:moveTo>
                  <a:pt x="840099" y="0"/>
                </a:moveTo>
                <a:cubicBezTo>
                  <a:pt x="1304073" y="0"/>
                  <a:pt x="1680198" y="376125"/>
                  <a:pt x="1680198" y="840099"/>
                </a:cubicBezTo>
                <a:cubicBezTo>
                  <a:pt x="1680198" y="1304073"/>
                  <a:pt x="1304073" y="1680198"/>
                  <a:pt x="840099" y="1680198"/>
                </a:cubicBezTo>
                <a:cubicBezTo>
                  <a:pt x="376125" y="1680198"/>
                  <a:pt x="0" y="1304073"/>
                  <a:pt x="0" y="840099"/>
                </a:cubicBezTo>
                <a:cubicBezTo>
                  <a:pt x="0" y="376125"/>
                  <a:pt x="376125" y="0"/>
                  <a:pt x="84009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785160C1-34BC-4C87-807A-40CB4E2DE31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369289" y="4537998"/>
            <a:ext cx="1680198" cy="1680198"/>
          </a:xfrm>
          <a:custGeom>
            <a:avLst/>
            <a:gdLst>
              <a:gd name="connsiteX0" fmla="*/ 840099 w 1680198"/>
              <a:gd name="connsiteY0" fmla="*/ 0 h 1680198"/>
              <a:gd name="connsiteX1" fmla="*/ 1680198 w 1680198"/>
              <a:gd name="connsiteY1" fmla="*/ 840099 h 1680198"/>
              <a:gd name="connsiteX2" fmla="*/ 840099 w 1680198"/>
              <a:gd name="connsiteY2" fmla="*/ 1680198 h 1680198"/>
              <a:gd name="connsiteX3" fmla="*/ 0 w 1680198"/>
              <a:gd name="connsiteY3" fmla="*/ 840099 h 1680198"/>
              <a:gd name="connsiteX4" fmla="*/ 840099 w 1680198"/>
              <a:gd name="connsiteY4" fmla="*/ 0 h 1680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0198" h="1680198">
                <a:moveTo>
                  <a:pt x="840099" y="0"/>
                </a:moveTo>
                <a:cubicBezTo>
                  <a:pt x="1304073" y="0"/>
                  <a:pt x="1680198" y="376125"/>
                  <a:pt x="1680198" y="840099"/>
                </a:cubicBezTo>
                <a:cubicBezTo>
                  <a:pt x="1680198" y="1304073"/>
                  <a:pt x="1304073" y="1680198"/>
                  <a:pt x="840099" y="1680198"/>
                </a:cubicBezTo>
                <a:cubicBezTo>
                  <a:pt x="376125" y="1680198"/>
                  <a:pt x="0" y="1304073"/>
                  <a:pt x="0" y="840099"/>
                </a:cubicBezTo>
                <a:cubicBezTo>
                  <a:pt x="0" y="376125"/>
                  <a:pt x="376125" y="0"/>
                  <a:pt x="84009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9B366CF-F804-4391-8800-F3FB9BB69D8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78968" y="4537997"/>
            <a:ext cx="1680198" cy="1680198"/>
          </a:xfrm>
          <a:custGeom>
            <a:avLst/>
            <a:gdLst>
              <a:gd name="connsiteX0" fmla="*/ 840099 w 1680198"/>
              <a:gd name="connsiteY0" fmla="*/ 0 h 1680198"/>
              <a:gd name="connsiteX1" fmla="*/ 1680198 w 1680198"/>
              <a:gd name="connsiteY1" fmla="*/ 840099 h 1680198"/>
              <a:gd name="connsiteX2" fmla="*/ 840099 w 1680198"/>
              <a:gd name="connsiteY2" fmla="*/ 1680198 h 1680198"/>
              <a:gd name="connsiteX3" fmla="*/ 0 w 1680198"/>
              <a:gd name="connsiteY3" fmla="*/ 840099 h 1680198"/>
              <a:gd name="connsiteX4" fmla="*/ 840099 w 1680198"/>
              <a:gd name="connsiteY4" fmla="*/ 0 h 1680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0198" h="1680198">
                <a:moveTo>
                  <a:pt x="840099" y="0"/>
                </a:moveTo>
                <a:cubicBezTo>
                  <a:pt x="1304073" y="0"/>
                  <a:pt x="1680198" y="376125"/>
                  <a:pt x="1680198" y="840099"/>
                </a:cubicBezTo>
                <a:cubicBezTo>
                  <a:pt x="1680198" y="1304073"/>
                  <a:pt x="1304073" y="1680198"/>
                  <a:pt x="840099" y="1680198"/>
                </a:cubicBezTo>
                <a:cubicBezTo>
                  <a:pt x="376125" y="1680198"/>
                  <a:pt x="0" y="1304073"/>
                  <a:pt x="0" y="840099"/>
                </a:cubicBezTo>
                <a:cubicBezTo>
                  <a:pt x="0" y="376125"/>
                  <a:pt x="376125" y="0"/>
                  <a:pt x="84009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542808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7C580A3E-5DD6-424B-AD87-13295C6C44C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474165" y="2241641"/>
            <a:ext cx="1095034" cy="1095034"/>
          </a:xfrm>
          <a:custGeom>
            <a:avLst/>
            <a:gdLst>
              <a:gd name="connsiteX0" fmla="*/ 547517 w 1095034"/>
              <a:gd name="connsiteY0" fmla="*/ 0 h 1095034"/>
              <a:gd name="connsiteX1" fmla="*/ 1095034 w 1095034"/>
              <a:gd name="connsiteY1" fmla="*/ 547517 h 1095034"/>
              <a:gd name="connsiteX2" fmla="*/ 547517 w 1095034"/>
              <a:gd name="connsiteY2" fmla="*/ 1095034 h 1095034"/>
              <a:gd name="connsiteX3" fmla="*/ 0 w 1095034"/>
              <a:gd name="connsiteY3" fmla="*/ 547517 h 1095034"/>
              <a:gd name="connsiteX4" fmla="*/ 547517 w 1095034"/>
              <a:gd name="connsiteY4" fmla="*/ 0 h 109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5034" h="1095034">
                <a:moveTo>
                  <a:pt x="547517" y="0"/>
                </a:moveTo>
                <a:cubicBezTo>
                  <a:pt x="849902" y="0"/>
                  <a:pt x="1095034" y="245132"/>
                  <a:pt x="1095034" y="547517"/>
                </a:cubicBezTo>
                <a:cubicBezTo>
                  <a:pt x="1095034" y="849902"/>
                  <a:pt x="849902" y="1095034"/>
                  <a:pt x="547517" y="1095034"/>
                </a:cubicBezTo>
                <a:cubicBezTo>
                  <a:pt x="245132" y="1095034"/>
                  <a:pt x="0" y="849902"/>
                  <a:pt x="0" y="547517"/>
                </a:cubicBezTo>
                <a:cubicBezTo>
                  <a:pt x="0" y="245132"/>
                  <a:pt x="245132" y="0"/>
                  <a:pt x="54751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3785F79F-F4AC-4ECC-8AD4-2C0F32752E1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964271" y="2241641"/>
            <a:ext cx="1095034" cy="1095034"/>
          </a:xfrm>
          <a:custGeom>
            <a:avLst/>
            <a:gdLst>
              <a:gd name="connsiteX0" fmla="*/ 547517 w 1095034"/>
              <a:gd name="connsiteY0" fmla="*/ 0 h 1095034"/>
              <a:gd name="connsiteX1" fmla="*/ 1095034 w 1095034"/>
              <a:gd name="connsiteY1" fmla="*/ 547517 h 1095034"/>
              <a:gd name="connsiteX2" fmla="*/ 547517 w 1095034"/>
              <a:gd name="connsiteY2" fmla="*/ 1095034 h 1095034"/>
              <a:gd name="connsiteX3" fmla="*/ 0 w 1095034"/>
              <a:gd name="connsiteY3" fmla="*/ 547517 h 1095034"/>
              <a:gd name="connsiteX4" fmla="*/ 547517 w 1095034"/>
              <a:gd name="connsiteY4" fmla="*/ 0 h 109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5034" h="1095034">
                <a:moveTo>
                  <a:pt x="547517" y="0"/>
                </a:moveTo>
                <a:cubicBezTo>
                  <a:pt x="849902" y="0"/>
                  <a:pt x="1095034" y="245132"/>
                  <a:pt x="1095034" y="547517"/>
                </a:cubicBezTo>
                <a:cubicBezTo>
                  <a:pt x="1095034" y="849902"/>
                  <a:pt x="849902" y="1095034"/>
                  <a:pt x="547517" y="1095034"/>
                </a:cubicBezTo>
                <a:cubicBezTo>
                  <a:pt x="245132" y="1095034"/>
                  <a:pt x="0" y="849902"/>
                  <a:pt x="0" y="547517"/>
                </a:cubicBezTo>
                <a:cubicBezTo>
                  <a:pt x="0" y="245132"/>
                  <a:pt x="245132" y="0"/>
                  <a:pt x="54751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1BDCA244-2150-412D-AFB1-1B080E01877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709325" y="2241641"/>
            <a:ext cx="1095034" cy="1095034"/>
          </a:xfrm>
          <a:custGeom>
            <a:avLst/>
            <a:gdLst>
              <a:gd name="connsiteX0" fmla="*/ 547517 w 1095034"/>
              <a:gd name="connsiteY0" fmla="*/ 0 h 1095034"/>
              <a:gd name="connsiteX1" fmla="*/ 1095034 w 1095034"/>
              <a:gd name="connsiteY1" fmla="*/ 547517 h 1095034"/>
              <a:gd name="connsiteX2" fmla="*/ 547517 w 1095034"/>
              <a:gd name="connsiteY2" fmla="*/ 1095034 h 1095034"/>
              <a:gd name="connsiteX3" fmla="*/ 0 w 1095034"/>
              <a:gd name="connsiteY3" fmla="*/ 547517 h 1095034"/>
              <a:gd name="connsiteX4" fmla="*/ 547517 w 1095034"/>
              <a:gd name="connsiteY4" fmla="*/ 0 h 109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5034" h="1095034">
                <a:moveTo>
                  <a:pt x="547517" y="0"/>
                </a:moveTo>
                <a:cubicBezTo>
                  <a:pt x="849902" y="0"/>
                  <a:pt x="1095034" y="245132"/>
                  <a:pt x="1095034" y="547517"/>
                </a:cubicBezTo>
                <a:cubicBezTo>
                  <a:pt x="1095034" y="849902"/>
                  <a:pt x="849902" y="1095034"/>
                  <a:pt x="547517" y="1095034"/>
                </a:cubicBezTo>
                <a:cubicBezTo>
                  <a:pt x="245132" y="1095034"/>
                  <a:pt x="0" y="849902"/>
                  <a:pt x="0" y="547517"/>
                </a:cubicBezTo>
                <a:cubicBezTo>
                  <a:pt x="0" y="245132"/>
                  <a:pt x="245132" y="0"/>
                  <a:pt x="54751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0AE580CB-6E22-4A51-970C-A08C7021ACD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219218" y="2241641"/>
            <a:ext cx="1095034" cy="1095034"/>
          </a:xfrm>
          <a:custGeom>
            <a:avLst/>
            <a:gdLst>
              <a:gd name="connsiteX0" fmla="*/ 547517 w 1095034"/>
              <a:gd name="connsiteY0" fmla="*/ 0 h 1095034"/>
              <a:gd name="connsiteX1" fmla="*/ 1095034 w 1095034"/>
              <a:gd name="connsiteY1" fmla="*/ 547517 h 1095034"/>
              <a:gd name="connsiteX2" fmla="*/ 547517 w 1095034"/>
              <a:gd name="connsiteY2" fmla="*/ 1095034 h 1095034"/>
              <a:gd name="connsiteX3" fmla="*/ 0 w 1095034"/>
              <a:gd name="connsiteY3" fmla="*/ 547517 h 1095034"/>
              <a:gd name="connsiteX4" fmla="*/ 547517 w 1095034"/>
              <a:gd name="connsiteY4" fmla="*/ 0 h 109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5034" h="1095034">
                <a:moveTo>
                  <a:pt x="547517" y="0"/>
                </a:moveTo>
                <a:cubicBezTo>
                  <a:pt x="849902" y="0"/>
                  <a:pt x="1095034" y="245132"/>
                  <a:pt x="1095034" y="547517"/>
                </a:cubicBezTo>
                <a:cubicBezTo>
                  <a:pt x="1095034" y="849902"/>
                  <a:pt x="849902" y="1095034"/>
                  <a:pt x="547517" y="1095034"/>
                </a:cubicBezTo>
                <a:cubicBezTo>
                  <a:pt x="245132" y="1095034"/>
                  <a:pt x="0" y="849902"/>
                  <a:pt x="0" y="547517"/>
                </a:cubicBezTo>
                <a:cubicBezTo>
                  <a:pt x="0" y="245132"/>
                  <a:pt x="245132" y="0"/>
                  <a:pt x="54751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33671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149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6527800" y="3701141"/>
            <a:ext cx="2471737" cy="2074638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9271680" y="3701141"/>
            <a:ext cx="2471737" cy="2074638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6096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06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5" hasCustomPrompt="1"/>
          </p:nvPr>
        </p:nvSpPr>
        <p:spPr>
          <a:xfrm>
            <a:off x="7128640" y="835572"/>
            <a:ext cx="1939160" cy="1939160"/>
          </a:xfrm>
          <a:custGeom>
            <a:avLst/>
            <a:gdLst>
              <a:gd name="connsiteX0" fmla="*/ 969580 w 1939160"/>
              <a:gd name="connsiteY0" fmla="*/ 0 h 1939160"/>
              <a:gd name="connsiteX1" fmla="*/ 1939160 w 1939160"/>
              <a:gd name="connsiteY1" fmla="*/ 969580 h 1939160"/>
              <a:gd name="connsiteX2" fmla="*/ 969580 w 1939160"/>
              <a:gd name="connsiteY2" fmla="*/ 1939160 h 1939160"/>
              <a:gd name="connsiteX3" fmla="*/ 0 w 1939160"/>
              <a:gd name="connsiteY3" fmla="*/ 969580 h 1939160"/>
              <a:gd name="connsiteX4" fmla="*/ 969580 w 1939160"/>
              <a:gd name="connsiteY4" fmla="*/ 0 h 1939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9160" h="1939160">
                <a:moveTo>
                  <a:pt x="969580" y="0"/>
                </a:moveTo>
                <a:cubicBezTo>
                  <a:pt x="1505064" y="0"/>
                  <a:pt x="1939160" y="434096"/>
                  <a:pt x="1939160" y="969580"/>
                </a:cubicBezTo>
                <a:cubicBezTo>
                  <a:pt x="1939160" y="1505064"/>
                  <a:pt x="1505064" y="1939160"/>
                  <a:pt x="969580" y="1939160"/>
                </a:cubicBezTo>
                <a:cubicBezTo>
                  <a:pt x="434096" y="1939160"/>
                  <a:pt x="0" y="1505064"/>
                  <a:pt x="0" y="969580"/>
                </a:cubicBezTo>
                <a:cubicBezTo>
                  <a:pt x="0" y="434096"/>
                  <a:pt x="434096" y="0"/>
                  <a:pt x="96958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6" hasCustomPrompt="1"/>
          </p:nvPr>
        </p:nvSpPr>
        <p:spPr>
          <a:xfrm>
            <a:off x="9534524" y="835572"/>
            <a:ext cx="1939160" cy="1939160"/>
          </a:xfrm>
          <a:custGeom>
            <a:avLst/>
            <a:gdLst>
              <a:gd name="connsiteX0" fmla="*/ 969580 w 1939160"/>
              <a:gd name="connsiteY0" fmla="*/ 0 h 1939160"/>
              <a:gd name="connsiteX1" fmla="*/ 1939160 w 1939160"/>
              <a:gd name="connsiteY1" fmla="*/ 969580 h 1939160"/>
              <a:gd name="connsiteX2" fmla="*/ 969580 w 1939160"/>
              <a:gd name="connsiteY2" fmla="*/ 1939160 h 1939160"/>
              <a:gd name="connsiteX3" fmla="*/ 0 w 1939160"/>
              <a:gd name="connsiteY3" fmla="*/ 969580 h 1939160"/>
              <a:gd name="connsiteX4" fmla="*/ 969580 w 1939160"/>
              <a:gd name="connsiteY4" fmla="*/ 0 h 1939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9160" h="1939160">
                <a:moveTo>
                  <a:pt x="969580" y="0"/>
                </a:moveTo>
                <a:cubicBezTo>
                  <a:pt x="1505064" y="0"/>
                  <a:pt x="1939160" y="434096"/>
                  <a:pt x="1939160" y="969580"/>
                </a:cubicBezTo>
                <a:cubicBezTo>
                  <a:pt x="1939160" y="1505064"/>
                  <a:pt x="1505064" y="1939160"/>
                  <a:pt x="969580" y="1939160"/>
                </a:cubicBezTo>
                <a:cubicBezTo>
                  <a:pt x="434096" y="1939160"/>
                  <a:pt x="0" y="1505064"/>
                  <a:pt x="0" y="969580"/>
                </a:cubicBezTo>
                <a:cubicBezTo>
                  <a:pt x="0" y="434096"/>
                  <a:pt x="434096" y="0"/>
                  <a:pt x="96958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 hasCustomPrompt="1"/>
          </p:nvPr>
        </p:nvSpPr>
        <p:spPr>
          <a:xfrm>
            <a:off x="4635061" y="835572"/>
            <a:ext cx="1939160" cy="1939160"/>
          </a:xfrm>
          <a:custGeom>
            <a:avLst/>
            <a:gdLst>
              <a:gd name="connsiteX0" fmla="*/ 969580 w 1939160"/>
              <a:gd name="connsiteY0" fmla="*/ 0 h 1939160"/>
              <a:gd name="connsiteX1" fmla="*/ 1939160 w 1939160"/>
              <a:gd name="connsiteY1" fmla="*/ 969580 h 1939160"/>
              <a:gd name="connsiteX2" fmla="*/ 969580 w 1939160"/>
              <a:gd name="connsiteY2" fmla="*/ 1939160 h 1939160"/>
              <a:gd name="connsiteX3" fmla="*/ 0 w 1939160"/>
              <a:gd name="connsiteY3" fmla="*/ 969580 h 1939160"/>
              <a:gd name="connsiteX4" fmla="*/ 969580 w 1939160"/>
              <a:gd name="connsiteY4" fmla="*/ 0 h 1939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9160" h="1939160">
                <a:moveTo>
                  <a:pt x="969580" y="0"/>
                </a:moveTo>
                <a:cubicBezTo>
                  <a:pt x="1505064" y="0"/>
                  <a:pt x="1939160" y="434096"/>
                  <a:pt x="1939160" y="969580"/>
                </a:cubicBezTo>
                <a:cubicBezTo>
                  <a:pt x="1939160" y="1505064"/>
                  <a:pt x="1505064" y="1939160"/>
                  <a:pt x="969580" y="1939160"/>
                </a:cubicBezTo>
                <a:cubicBezTo>
                  <a:pt x="434096" y="1939160"/>
                  <a:pt x="0" y="1505064"/>
                  <a:pt x="0" y="969580"/>
                </a:cubicBezTo>
                <a:cubicBezTo>
                  <a:pt x="0" y="434096"/>
                  <a:pt x="434096" y="0"/>
                  <a:pt x="96958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186772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8494486" y="2033588"/>
            <a:ext cx="2757714" cy="1843314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4683352" y="2033588"/>
            <a:ext cx="2757714" cy="1843314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872218" y="2033588"/>
            <a:ext cx="2757714" cy="1843314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321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852714" y="2025650"/>
            <a:ext cx="1943100" cy="1943100"/>
          </a:xfrm>
          <a:prstGeom prst="teardrop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8980713" y="2025650"/>
            <a:ext cx="1943100" cy="1943100"/>
          </a:xfrm>
          <a:prstGeom prst="teardrop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4916714" y="2025650"/>
            <a:ext cx="1943100" cy="1943100"/>
          </a:xfrm>
          <a:prstGeom prst="teardrop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545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0915650" y="6356351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651" r:id="rId5"/>
    <p:sldLayoutId id="2147483654" r:id="rId6"/>
    <p:sldLayoutId id="2147483655" r:id="rId7"/>
    <p:sldLayoutId id="2147483657" r:id="rId8"/>
    <p:sldLayoutId id="2147483658" r:id="rId9"/>
    <p:sldLayoutId id="2147483659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  <p:sldLayoutId id="2147483667" r:id="rId17"/>
    <p:sldLayoutId id="2147483668" r:id="rId18"/>
    <p:sldLayoutId id="2147483669" r:id="rId19"/>
    <p:sldLayoutId id="2147483670" r:id="rId20"/>
    <p:sldLayoutId id="2147483671" r:id="rId21"/>
    <p:sldLayoutId id="2147483673" r:id="rId22"/>
    <p:sldLayoutId id="2147483674" r:id="rId23"/>
    <p:sldLayoutId id="2147483675" r:id="rId24"/>
    <p:sldLayoutId id="2147483676" r:id="rId25"/>
    <p:sldLayoutId id="2147483677" r:id="rId26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4.jpeg"/><Relationship Id="rId5" Type="http://schemas.openxmlformats.org/officeDocument/2006/relationships/image" Target="../media/image8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0.jp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9.jpeg"/><Relationship Id="rId5" Type="http://schemas.openxmlformats.org/officeDocument/2006/relationships/image" Target="../media/image10.jp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8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8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56" name="AutoShape 67">
            <a:extLst>
              <a:ext uri="{FF2B5EF4-FFF2-40B4-BE49-F238E27FC236}">
                <a16:creationId xmlns:a16="http://schemas.microsoft.com/office/drawing/2014/main" id="{E3BE351C-E2C1-4000-BE72-62938181A209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1290638" y="4572000"/>
            <a:ext cx="1387475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7" name="Freeform 69">
            <a:extLst>
              <a:ext uri="{FF2B5EF4-FFF2-40B4-BE49-F238E27FC236}">
                <a16:creationId xmlns:a16="http://schemas.microsoft.com/office/drawing/2014/main" id="{A3175A8F-AB72-4F8D-A301-EBAB8629F961}"/>
              </a:ext>
            </a:extLst>
          </p:cNvPr>
          <p:cNvSpPr>
            <a:spLocks noEditPoints="1"/>
          </p:cNvSpPr>
          <p:nvPr/>
        </p:nvSpPr>
        <p:spPr bwMode="auto">
          <a:xfrm rot="2802354">
            <a:off x="-542634" y="1329432"/>
            <a:ext cx="6763740" cy="5587437"/>
          </a:xfrm>
          <a:custGeom>
            <a:avLst/>
            <a:gdLst>
              <a:gd name="T0" fmla="*/ 333 w 456"/>
              <a:gd name="T1" fmla="*/ 83 h 377"/>
              <a:gd name="T2" fmla="*/ 133 w 456"/>
              <a:gd name="T3" fmla="*/ 86 h 377"/>
              <a:gd name="T4" fmla="*/ 0 w 456"/>
              <a:gd name="T5" fmla="*/ 185 h 377"/>
              <a:gd name="T6" fmla="*/ 148 w 456"/>
              <a:gd name="T7" fmla="*/ 288 h 377"/>
              <a:gd name="T8" fmla="*/ 152 w 456"/>
              <a:gd name="T9" fmla="*/ 301 h 377"/>
              <a:gd name="T10" fmla="*/ 182 w 456"/>
              <a:gd name="T11" fmla="*/ 297 h 377"/>
              <a:gd name="T12" fmla="*/ 183 w 456"/>
              <a:gd name="T13" fmla="*/ 265 h 377"/>
              <a:gd name="T14" fmla="*/ 148 w 456"/>
              <a:gd name="T15" fmla="*/ 207 h 377"/>
              <a:gd name="T16" fmla="*/ 308 w 456"/>
              <a:gd name="T17" fmla="*/ 207 h 377"/>
              <a:gd name="T18" fmla="*/ 273 w 456"/>
              <a:gd name="T19" fmla="*/ 266 h 377"/>
              <a:gd name="T20" fmla="*/ 353 w 456"/>
              <a:gd name="T21" fmla="*/ 288 h 377"/>
              <a:gd name="T22" fmla="*/ 353 w 456"/>
              <a:gd name="T23" fmla="*/ 81 h 377"/>
              <a:gd name="T24" fmla="*/ 209 w 456"/>
              <a:gd name="T25" fmla="*/ 235 h 377"/>
              <a:gd name="T26" fmla="*/ 205 w 456"/>
              <a:gd name="T27" fmla="*/ 272 h 377"/>
              <a:gd name="T28" fmla="*/ 242 w 456"/>
              <a:gd name="T29" fmla="*/ 276 h 377"/>
              <a:gd name="T30" fmla="*/ 246 w 456"/>
              <a:gd name="T31" fmla="*/ 238 h 377"/>
              <a:gd name="T32" fmla="*/ 235 w 456"/>
              <a:gd name="T33" fmla="*/ 297 h 377"/>
              <a:gd name="T34" fmla="*/ 204 w 456"/>
              <a:gd name="T35" fmla="*/ 300 h 377"/>
              <a:gd name="T36" fmla="*/ 208 w 456"/>
              <a:gd name="T37" fmla="*/ 331 h 377"/>
              <a:gd name="T38" fmla="*/ 238 w 456"/>
              <a:gd name="T39" fmla="*/ 328 h 377"/>
              <a:gd name="T40" fmla="*/ 235 w 456"/>
              <a:gd name="T41" fmla="*/ 297 h 377"/>
              <a:gd name="T42" fmla="*/ 164 w 456"/>
              <a:gd name="T43" fmla="*/ 322 h 377"/>
              <a:gd name="T44" fmla="*/ 162 w 456"/>
              <a:gd name="T45" fmla="*/ 345 h 377"/>
              <a:gd name="T46" fmla="*/ 185 w 456"/>
              <a:gd name="T47" fmla="*/ 348 h 377"/>
              <a:gd name="T48" fmla="*/ 188 w 456"/>
              <a:gd name="T49" fmla="*/ 324 h 377"/>
              <a:gd name="T50" fmla="*/ 223 w 456"/>
              <a:gd name="T51" fmla="*/ 358 h 377"/>
              <a:gd name="T52" fmla="*/ 205 w 456"/>
              <a:gd name="T53" fmla="*/ 360 h 377"/>
              <a:gd name="T54" fmla="*/ 207 w 456"/>
              <a:gd name="T55" fmla="*/ 377 h 377"/>
              <a:gd name="T56" fmla="*/ 224 w 456"/>
              <a:gd name="T57" fmla="*/ 375 h 377"/>
              <a:gd name="T58" fmla="*/ 223 w 456"/>
              <a:gd name="T59" fmla="*/ 358 h 377"/>
              <a:gd name="T60" fmla="*/ 283 w 456"/>
              <a:gd name="T61" fmla="*/ 303 h 377"/>
              <a:gd name="T62" fmla="*/ 281 w 456"/>
              <a:gd name="T63" fmla="*/ 321 h 377"/>
              <a:gd name="T64" fmla="*/ 299 w 456"/>
              <a:gd name="T65" fmla="*/ 323 h 377"/>
              <a:gd name="T66" fmla="*/ 300 w 456"/>
              <a:gd name="T67" fmla="*/ 305 h 377"/>
              <a:gd name="T68" fmla="*/ 276 w 456"/>
              <a:gd name="T69" fmla="*/ 332 h 377"/>
              <a:gd name="T70" fmla="*/ 252 w 456"/>
              <a:gd name="T71" fmla="*/ 334 h 377"/>
              <a:gd name="T72" fmla="*/ 255 w 456"/>
              <a:gd name="T73" fmla="*/ 358 h 377"/>
              <a:gd name="T74" fmla="*/ 278 w 456"/>
              <a:gd name="T75" fmla="*/ 356 h 377"/>
              <a:gd name="T76" fmla="*/ 276 w 456"/>
              <a:gd name="T77" fmla="*/ 332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56" h="377">
                <a:moveTo>
                  <a:pt x="353" y="81"/>
                </a:moveTo>
                <a:cubicBezTo>
                  <a:pt x="346" y="81"/>
                  <a:pt x="339" y="82"/>
                  <a:pt x="333" y="83"/>
                </a:cubicBezTo>
                <a:cubicBezTo>
                  <a:pt x="324" y="36"/>
                  <a:pt x="283" y="0"/>
                  <a:pt x="233" y="0"/>
                </a:cubicBezTo>
                <a:cubicBezTo>
                  <a:pt x="182" y="0"/>
                  <a:pt x="140" y="37"/>
                  <a:pt x="133" y="86"/>
                </a:cubicBezTo>
                <a:cubicBezTo>
                  <a:pt x="123" y="83"/>
                  <a:pt x="113" y="81"/>
                  <a:pt x="103" y="81"/>
                </a:cubicBezTo>
                <a:cubicBezTo>
                  <a:pt x="46" y="81"/>
                  <a:pt x="0" y="128"/>
                  <a:pt x="0" y="185"/>
                </a:cubicBezTo>
                <a:cubicBezTo>
                  <a:pt x="0" y="242"/>
                  <a:pt x="46" y="288"/>
                  <a:pt x="103" y="288"/>
                </a:cubicBezTo>
                <a:cubicBezTo>
                  <a:pt x="148" y="288"/>
                  <a:pt x="148" y="288"/>
                  <a:pt x="148" y="288"/>
                </a:cubicBezTo>
                <a:cubicBezTo>
                  <a:pt x="148" y="297"/>
                  <a:pt x="148" y="297"/>
                  <a:pt x="148" y="297"/>
                </a:cubicBezTo>
                <a:cubicBezTo>
                  <a:pt x="148" y="299"/>
                  <a:pt x="150" y="301"/>
                  <a:pt x="152" y="301"/>
                </a:cubicBezTo>
                <a:cubicBezTo>
                  <a:pt x="179" y="301"/>
                  <a:pt x="179" y="301"/>
                  <a:pt x="179" y="301"/>
                </a:cubicBezTo>
                <a:cubicBezTo>
                  <a:pt x="181" y="301"/>
                  <a:pt x="182" y="299"/>
                  <a:pt x="182" y="297"/>
                </a:cubicBezTo>
                <a:cubicBezTo>
                  <a:pt x="182" y="270"/>
                  <a:pt x="182" y="270"/>
                  <a:pt x="182" y="270"/>
                </a:cubicBezTo>
                <a:cubicBezTo>
                  <a:pt x="183" y="268"/>
                  <a:pt x="183" y="267"/>
                  <a:pt x="183" y="265"/>
                </a:cubicBezTo>
                <a:cubicBezTo>
                  <a:pt x="183" y="207"/>
                  <a:pt x="183" y="207"/>
                  <a:pt x="183" y="207"/>
                </a:cubicBezTo>
                <a:cubicBezTo>
                  <a:pt x="148" y="207"/>
                  <a:pt x="148" y="207"/>
                  <a:pt x="148" y="207"/>
                </a:cubicBezTo>
                <a:cubicBezTo>
                  <a:pt x="228" y="113"/>
                  <a:pt x="228" y="113"/>
                  <a:pt x="228" y="113"/>
                </a:cubicBezTo>
                <a:cubicBezTo>
                  <a:pt x="308" y="207"/>
                  <a:pt x="308" y="207"/>
                  <a:pt x="308" y="207"/>
                </a:cubicBezTo>
                <a:cubicBezTo>
                  <a:pt x="273" y="207"/>
                  <a:pt x="273" y="207"/>
                  <a:pt x="273" y="207"/>
                </a:cubicBezTo>
                <a:cubicBezTo>
                  <a:pt x="273" y="266"/>
                  <a:pt x="273" y="266"/>
                  <a:pt x="273" y="266"/>
                </a:cubicBezTo>
                <a:cubicBezTo>
                  <a:pt x="273" y="278"/>
                  <a:pt x="279" y="288"/>
                  <a:pt x="291" y="288"/>
                </a:cubicBezTo>
                <a:cubicBezTo>
                  <a:pt x="353" y="288"/>
                  <a:pt x="353" y="288"/>
                  <a:pt x="353" y="288"/>
                </a:cubicBezTo>
                <a:cubicBezTo>
                  <a:pt x="410" y="288"/>
                  <a:pt x="456" y="242"/>
                  <a:pt x="456" y="185"/>
                </a:cubicBezTo>
                <a:cubicBezTo>
                  <a:pt x="456" y="128"/>
                  <a:pt x="410" y="81"/>
                  <a:pt x="353" y="81"/>
                </a:cubicBezTo>
                <a:close/>
                <a:moveTo>
                  <a:pt x="242" y="235"/>
                </a:moveTo>
                <a:cubicBezTo>
                  <a:pt x="209" y="235"/>
                  <a:pt x="209" y="235"/>
                  <a:pt x="209" y="235"/>
                </a:cubicBezTo>
                <a:cubicBezTo>
                  <a:pt x="207" y="235"/>
                  <a:pt x="205" y="236"/>
                  <a:pt x="205" y="238"/>
                </a:cubicBezTo>
                <a:cubicBezTo>
                  <a:pt x="205" y="272"/>
                  <a:pt x="205" y="272"/>
                  <a:pt x="205" y="272"/>
                </a:cubicBezTo>
                <a:cubicBezTo>
                  <a:pt x="205" y="274"/>
                  <a:pt x="207" y="276"/>
                  <a:pt x="209" y="276"/>
                </a:cubicBezTo>
                <a:cubicBezTo>
                  <a:pt x="242" y="276"/>
                  <a:pt x="242" y="276"/>
                  <a:pt x="242" y="276"/>
                </a:cubicBezTo>
                <a:cubicBezTo>
                  <a:pt x="245" y="276"/>
                  <a:pt x="246" y="274"/>
                  <a:pt x="246" y="272"/>
                </a:cubicBezTo>
                <a:cubicBezTo>
                  <a:pt x="246" y="238"/>
                  <a:pt x="246" y="238"/>
                  <a:pt x="246" y="238"/>
                </a:cubicBezTo>
                <a:cubicBezTo>
                  <a:pt x="246" y="236"/>
                  <a:pt x="245" y="235"/>
                  <a:pt x="242" y="235"/>
                </a:cubicBezTo>
                <a:close/>
                <a:moveTo>
                  <a:pt x="235" y="297"/>
                </a:moveTo>
                <a:cubicBezTo>
                  <a:pt x="208" y="297"/>
                  <a:pt x="208" y="297"/>
                  <a:pt x="208" y="297"/>
                </a:cubicBezTo>
                <a:cubicBezTo>
                  <a:pt x="206" y="297"/>
                  <a:pt x="204" y="299"/>
                  <a:pt x="204" y="300"/>
                </a:cubicBezTo>
                <a:cubicBezTo>
                  <a:pt x="204" y="328"/>
                  <a:pt x="204" y="328"/>
                  <a:pt x="204" y="328"/>
                </a:cubicBezTo>
                <a:cubicBezTo>
                  <a:pt x="204" y="330"/>
                  <a:pt x="206" y="331"/>
                  <a:pt x="208" y="331"/>
                </a:cubicBezTo>
                <a:cubicBezTo>
                  <a:pt x="235" y="331"/>
                  <a:pt x="235" y="331"/>
                  <a:pt x="235" y="331"/>
                </a:cubicBezTo>
                <a:cubicBezTo>
                  <a:pt x="237" y="331"/>
                  <a:pt x="238" y="330"/>
                  <a:pt x="238" y="328"/>
                </a:cubicBezTo>
                <a:cubicBezTo>
                  <a:pt x="238" y="300"/>
                  <a:pt x="238" y="300"/>
                  <a:pt x="238" y="300"/>
                </a:cubicBezTo>
                <a:cubicBezTo>
                  <a:pt x="238" y="299"/>
                  <a:pt x="237" y="297"/>
                  <a:pt x="235" y="297"/>
                </a:cubicBezTo>
                <a:close/>
                <a:moveTo>
                  <a:pt x="185" y="322"/>
                </a:moveTo>
                <a:cubicBezTo>
                  <a:pt x="164" y="322"/>
                  <a:pt x="164" y="322"/>
                  <a:pt x="164" y="322"/>
                </a:cubicBezTo>
                <a:cubicBezTo>
                  <a:pt x="163" y="322"/>
                  <a:pt x="162" y="323"/>
                  <a:pt x="162" y="324"/>
                </a:cubicBezTo>
                <a:cubicBezTo>
                  <a:pt x="162" y="345"/>
                  <a:pt x="162" y="345"/>
                  <a:pt x="162" y="345"/>
                </a:cubicBezTo>
                <a:cubicBezTo>
                  <a:pt x="162" y="347"/>
                  <a:pt x="163" y="348"/>
                  <a:pt x="164" y="348"/>
                </a:cubicBezTo>
                <a:cubicBezTo>
                  <a:pt x="185" y="348"/>
                  <a:pt x="185" y="348"/>
                  <a:pt x="185" y="348"/>
                </a:cubicBezTo>
                <a:cubicBezTo>
                  <a:pt x="187" y="348"/>
                  <a:pt x="188" y="347"/>
                  <a:pt x="188" y="345"/>
                </a:cubicBezTo>
                <a:cubicBezTo>
                  <a:pt x="188" y="324"/>
                  <a:pt x="188" y="324"/>
                  <a:pt x="188" y="324"/>
                </a:cubicBezTo>
                <a:cubicBezTo>
                  <a:pt x="188" y="323"/>
                  <a:pt x="187" y="322"/>
                  <a:pt x="185" y="322"/>
                </a:cubicBezTo>
                <a:close/>
                <a:moveTo>
                  <a:pt x="223" y="358"/>
                </a:moveTo>
                <a:cubicBezTo>
                  <a:pt x="207" y="358"/>
                  <a:pt x="207" y="358"/>
                  <a:pt x="207" y="358"/>
                </a:cubicBezTo>
                <a:cubicBezTo>
                  <a:pt x="206" y="358"/>
                  <a:pt x="205" y="359"/>
                  <a:pt x="205" y="360"/>
                </a:cubicBezTo>
                <a:cubicBezTo>
                  <a:pt x="205" y="375"/>
                  <a:pt x="205" y="375"/>
                  <a:pt x="205" y="375"/>
                </a:cubicBezTo>
                <a:cubicBezTo>
                  <a:pt x="205" y="376"/>
                  <a:pt x="206" y="377"/>
                  <a:pt x="207" y="377"/>
                </a:cubicBezTo>
                <a:cubicBezTo>
                  <a:pt x="223" y="377"/>
                  <a:pt x="223" y="377"/>
                  <a:pt x="223" y="377"/>
                </a:cubicBezTo>
                <a:cubicBezTo>
                  <a:pt x="224" y="377"/>
                  <a:pt x="224" y="376"/>
                  <a:pt x="224" y="375"/>
                </a:cubicBezTo>
                <a:cubicBezTo>
                  <a:pt x="224" y="360"/>
                  <a:pt x="224" y="360"/>
                  <a:pt x="224" y="360"/>
                </a:cubicBezTo>
                <a:cubicBezTo>
                  <a:pt x="224" y="359"/>
                  <a:pt x="224" y="358"/>
                  <a:pt x="223" y="358"/>
                </a:cubicBezTo>
                <a:close/>
                <a:moveTo>
                  <a:pt x="299" y="303"/>
                </a:moveTo>
                <a:cubicBezTo>
                  <a:pt x="283" y="303"/>
                  <a:pt x="283" y="303"/>
                  <a:pt x="283" y="303"/>
                </a:cubicBezTo>
                <a:cubicBezTo>
                  <a:pt x="282" y="303"/>
                  <a:pt x="281" y="304"/>
                  <a:pt x="281" y="305"/>
                </a:cubicBezTo>
                <a:cubicBezTo>
                  <a:pt x="281" y="321"/>
                  <a:pt x="281" y="321"/>
                  <a:pt x="281" y="321"/>
                </a:cubicBezTo>
                <a:cubicBezTo>
                  <a:pt x="281" y="322"/>
                  <a:pt x="282" y="323"/>
                  <a:pt x="283" y="323"/>
                </a:cubicBezTo>
                <a:cubicBezTo>
                  <a:pt x="299" y="323"/>
                  <a:pt x="299" y="323"/>
                  <a:pt x="299" y="323"/>
                </a:cubicBezTo>
                <a:cubicBezTo>
                  <a:pt x="300" y="323"/>
                  <a:pt x="300" y="322"/>
                  <a:pt x="300" y="321"/>
                </a:cubicBezTo>
                <a:cubicBezTo>
                  <a:pt x="300" y="305"/>
                  <a:pt x="300" y="305"/>
                  <a:pt x="300" y="305"/>
                </a:cubicBezTo>
                <a:cubicBezTo>
                  <a:pt x="300" y="304"/>
                  <a:pt x="300" y="303"/>
                  <a:pt x="299" y="303"/>
                </a:cubicBezTo>
                <a:close/>
                <a:moveTo>
                  <a:pt x="276" y="332"/>
                </a:moveTo>
                <a:cubicBezTo>
                  <a:pt x="255" y="332"/>
                  <a:pt x="255" y="332"/>
                  <a:pt x="255" y="332"/>
                </a:cubicBezTo>
                <a:cubicBezTo>
                  <a:pt x="253" y="332"/>
                  <a:pt x="252" y="333"/>
                  <a:pt x="252" y="334"/>
                </a:cubicBezTo>
                <a:cubicBezTo>
                  <a:pt x="252" y="356"/>
                  <a:pt x="252" y="356"/>
                  <a:pt x="252" y="356"/>
                </a:cubicBezTo>
                <a:cubicBezTo>
                  <a:pt x="252" y="357"/>
                  <a:pt x="253" y="358"/>
                  <a:pt x="255" y="358"/>
                </a:cubicBezTo>
                <a:cubicBezTo>
                  <a:pt x="276" y="358"/>
                  <a:pt x="276" y="358"/>
                  <a:pt x="276" y="358"/>
                </a:cubicBezTo>
                <a:cubicBezTo>
                  <a:pt x="277" y="358"/>
                  <a:pt x="278" y="357"/>
                  <a:pt x="278" y="356"/>
                </a:cubicBezTo>
                <a:cubicBezTo>
                  <a:pt x="278" y="334"/>
                  <a:pt x="278" y="334"/>
                  <a:pt x="278" y="334"/>
                </a:cubicBezTo>
                <a:cubicBezTo>
                  <a:pt x="278" y="333"/>
                  <a:pt x="277" y="332"/>
                  <a:pt x="276" y="332"/>
                </a:cubicBezTo>
                <a:close/>
              </a:path>
            </a:pathLst>
          </a:custGeom>
          <a:solidFill>
            <a:srgbClr val="000000">
              <a:alpha val="22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49" name="Picture 1048">
            <a:extLst>
              <a:ext uri="{FF2B5EF4-FFF2-40B4-BE49-F238E27FC236}">
                <a16:creationId xmlns:a16="http://schemas.microsoft.com/office/drawing/2014/main" id="{B32A3AA0-8392-4D78-B9CF-2B0A82930A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6480" y="2677299"/>
            <a:ext cx="4699040" cy="1503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Placeholder 35">
            <a:extLst>
              <a:ext uri="{FF2B5EF4-FFF2-40B4-BE49-F238E27FC236}">
                <a16:creationId xmlns:a16="http://schemas.microsoft.com/office/drawing/2014/main" id="{ECF06267-5611-4316-B824-9DE3A779D9A0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15" r="16715"/>
          <a:stretch>
            <a:fillRect/>
          </a:stretch>
        </p:blipFill>
        <p:spPr/>
      </p:pic>
      <p:pic>
        <p:nvPicPr>
          <p:cNvPr id="43" name="Picture Placeholder 42">
            <a:extLst>
              <a:ext uri="{FF2B5EF4-FFF2-40B4-BE49-F238E27FC236}">
                <a16:creationId xmlns:a16="http://schemas.microsoft.com/office/drawing/2014/main" id="{97E74654-DEF8-41C5-BC42-A5CD4A7C191E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52" name="Picture Placeholder 51">
            <a:extLst>
              <a:ext uri="{FF2B5EF4-FFF2-40B4-BE49-F238E27FC236}">
                <a16:creationId xmlns:a16="http://schemas.microsoft.com/office/drawing/2014/main" id="{A16DDCCE-7B94-46B5-9667-1EDDEF6F185A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65" r="21865"/>
          <a:stretch>
            <a:fillRect/>
          </a:stretch>
        </p:blipFill>
        <p:spPr/>
      </p:pic>
      <p:pic>
        <p:nvPicPr>
          <p:cNvPr id="38" name="Picture Placeholder 37">
            <a:extLst>
              <a:ext uri="{FF2B5EF4-FFF2-40B4-BE49-F238E27FC236}">
                <a16:creationId xmlns:a16="http://schemas.microsoft.com/office/drawing/2014/main" id="{B2406152-BE2A-4ED7-996C-7C5B58A364B0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27" r="12527"/>
          <a:stretch>
            <a:fillRect/>
          </a:stretch>
        </p:blipFill>
        <p:spPr/>
      </p:pic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Infographic</a:t>
            </a:r>
          </a:p>
        </p:txBody>
      </p:sp>
      <p:sp>
        <p:nvSpPr>
          <p:cNvPr id="50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/>
              <a:t>A variation of the ordinary lorem ipsum text has been used lorem ipsum text has </a:t>
            </a:r>
          </a:p>
        </p:txBody>
      </p:sp>
      <p:sp>
        <p:nvSpPr>
          <p:cNvPr id="107" name="Rectangle 106"/>
          <p:cNvSpPr/>
          <p:nvPr/>
        </p:nvSpPr>
        <p:spPr>
          <a:xfrm>
            <a:off x="839788" y="5102430"/>
            <a:ext cx="15696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FIRST STEP</a:t>
            </a:r>
          </a:p>
        </p:txBody>
      </p:sp>
      <p:sp>
        <p:nvSpPr>
          <p:cNvPr id="108" name="Rectangle 107"/>
          <p:cNvSpPr/>
          <p:nvPr/>
        </p:nvSpPr>
        <p:spPr>
          <a:xfrm>
            <a:off x="839788" y="5501436"/>
            <a:ext cx="253048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 dolor sit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consectetuer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Lorem ipsum dolor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E1FB3702-B1C9-4147-AAA2-EA341DD5EDAF}"/>
              </a:ext>
            </a:extLst>
          </p:cNvPr>
          <p:cNvSpPr/>
          <p:nvPr/>
        </p:nvSpPr>
        <p:spPr>
          <a:xfrm>
            <a:off x="3557588" y="5102430"/>
            <a:ext cx="16914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SECND STEP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0F3B34F7-9E6A-47A0-820A-80CE60975FBB}"/>
              </a:ext>
            </a:extLst>
          </p:cNvPr>
          <p:cNvSpPr/>
          <p:nvPr/>
        </p:nvSpPr>
        <p:spPr>
          <a:xfrm>
            <a:off x="3557588" y="5501436"/>
            <a:ext cx="253048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 dolor sit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consectetuer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Lorem ipsum dolor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44446D02-ADDB-403F-8951-6BD9008E1C4E}"/>
              </a:ext>
            </a:extLst>
          </p:cNvPr>
          <p:cNvSpPr/>
          <p:nvPr/>
        </p:nvSpPr>
        <p:spPr>
          <a:xfrm>
            <a:off x="6273800" y="5102430"/>
            <a:ext cx="16193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THIRD STEP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82179152-D7A1-4415-A89E-8243103FB5EC}"/>
              </a:ext>
            </a:extLst>
          </p:cNvPr>
          <p:cNvSpPr/>
          <p:nvPr/>
        </p:nvSpPr>
        <p:spPr>
          <a:xfrm>
            <a:off x="6273800" y="5501436"/>
            <a:ext cx="253048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 dolor sit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consectetuer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Lorem ipsum dolor</a:t>
            </a:r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AC25F80D-4565-4702-BBC6-3B92B2A6A315}"/>
              </a:ext>
            </a:extLst>
          </p:cNvPr>
          <p:cNvSpPr>
            <a:spLocks/>
          </p:cNvSpPr>
          <p:nvPr/>
        </p:nvSpPr>
        <p:spPr bwMode="auto">
          <a:xfrm>
            <a:off x="839788" y="3883819"/>
            <a:ext cx="2360613" cy="569912"/>
          </a:xfrm>
          <a:custGeom>
            <a:avLst/>
            <a:gdLst>
              <a:gd name="T0" fmla="*/ 0 w 1487"/>
              <a:gd name="T1" fmla="*/ 0 h 359"/>
              <a:gd name="T2" fmla="*/ 1310 w 1487"/>
              <a:gd name="T3" fmla="*/ 0 h 359"/>
              <a:gd name="T4" fmla="*/ 1487 w 1487"/>
              <a:gd name="T5" fmla="*/ 178 h 359"/>
              <a:gd name="T6" fmla="*/ 1310 w 1487"/>
              <a:gd name="T7" fmla="*/ 359 h 359"/>
              <a:gd name="T8" fmla="*/ 0 w 1487"/>
              <a:gd name="T9" fmla="*/ 359 h 359"/>
              <a:gd name="T10" fmla="*/ 184 w 1487"/>
              <a:gd name="T11" fmla="*/ 180 h 359"/>
              <a:gd name="T12" fmla="*/ 0 w 1487"/>
              <a:gd name="T13" fmla="*/ 0 h 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87" h="359">
                <a:moveTo>
                  <a:pt x="0" y="0"/>
                </a:moveTo>
                <a:lnTo>
                  <a:pt x="1310" y="0"/>
                </a:lnTo>
                <a:lnTo>
                  <a:pt x="1487" y="178"/>
                </a:lnTo>
                <a:lnTo>
                  <a:pt x="1310" y="359"/>
                </a:lnTo>
                <a:lnTo>
                  <a:pt x="0" y="359"/>
                </a:lnTo>
                <a:lnTo>
                  <a:pt x="184" y="180"/>
                </a:lnTo>
                <a:lnTo>
                  <a:pt x="0" y="0"/>
                </a:lnTo>
                <a:close/>
              </a:path>
            </a:pathLst>
          </a:custGeom>
          <a:solidFill>
            <a:srgbClr val="FFF2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9">
            <a:extLst>
              <a:ext uri="{FF2B5EF4-FFF2-40B4-BE49-F238E27FC236}">
                <a16:creationId xmlns:a16="http://schemas.microsoft.com/office/drawing/2014/main" id="{DC917E86-D3E7-4819-B208-69A7C9504391}"/>
              </a:ext>
            </a:extLst>
          </p:cNvPr>
          <p:cNvSpPr>
            <a:spLocks/>
          </p:cNvSpPr>
          <p:nvPr/>
        </p:nvSpPr>
        <p:spPr bwMode="auto">
          <a:xfrm>
            <a:off x="3557588" y="3883819"/>
            <a:ext cx="2360613" cy="569912"/>
          </a:xfrm>
          <a:custGeom>
            <a:avLst/>
            <a:gdLst>
              <a:gd name="T0" fmla="*/ 0 w 1487"/>
              <a:gd name="T1" fmla="*/ 0 h 359"/>
              <a:gd name="T2" fmla="*/ 1310 w 1487"/>
              <a:gd name="T3" fmla="*/ 0 h 359"/>
              <a:gd name="T4" fmla="*/ 1487 w 1487"/>
              <a:gd name="T5" fmla="*/ 178 h 359"/>
              <a:gd name="T6" fmla="*/ 1310 w 1487"/>
              <a:gd name="T7" fmla="*/ 359 h 359"/>
              <a:gd name="T8" fmla="*/ 0 w 1487"/>
              <a:gd name="T9" fmla="*/ 359 h 359"/>
              <a:gd name="T10" fmla="*/ 184 w 1487"/>
              <a:gd name="T11" fmla="*/ 180 h 359"/>
              <a:gd name="T12" fmla="*/ 0 w 1487"/>
              <a:gd name="T13" fmla="*/ 0 h 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87" h="359">
                <a:moveTo>
                  <a:pt x="0" y="0"/>
                </a:moveTo>
                <a:lnTo>
                  <a:pt x="1310" y="0"/>
                </a:lnTo>
                <a:lnTo>
                  <a:pt x="1487" y="178"/>
                </a:lnTo>
                <a:lnTo>
                  <a:pt x="1310" y="359"/>
                </a:lnTo>
                <a:lnTo>
                  <a:pt x="0" y="359"/>
                </a:lnTo>
                <a:lnTo>
                  <a:pt x="184" y="18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3">
            <a:extLst>
              <a:ext uri="{FF2B5EF4-FFF2-40B4-BE49-F238E27FC236}">
                <a16:creationId xmlns:a16="http://schemas.microsoft.com/office/drawing/2014/main" id="{A555CD1C-BE92-4095-A2C6-888CE258949D}"/>
              </a:ext>
            </a:extLst>
          </p:cNvPr>
          <p:cNvSpPr>
            <a:spLocks/>
          </p:cNvSpPr>
          <p:nvPr/>
        </p:nvSpPr>
        <p:spPr bwMode="auto">
          <a:xfrm>
            <a:off x="6273800" y="3883819"/>
            <a:ext cx="2360612" cy="569912"/>
          </a:xfrm>
          <a:custGeom>
            <a:avLst/>
            <a:gdLst>
              <a:gd name="T0" fmla="*/ 0 w 1487"/>
              <a:gd name="T1" fmla="*/ 0 h 359"/>
              <a:gd name="T2" fmla="*/ 1310 w 1487"/>
              <a:gd name="T3" fmla="*/ 0 h 359"/>
              <a:gd name="T4" fmla="*/ 1487 w 1487"/>
              <a:gd name="T5" fmla="*/ 178 h 359"/>
              <a:gd name="T6" fmla="*/ 1310 w 1487"/>
              <a:gd name="T7" fmla="*/ 359 h 359"/>
              <a:gd name="T8" fmla="*/ 0 w 1487"/>
              <a:gd name="T9" fmla="*/ 359 h 359"/>
              <a:gd name="T10" fmla="*/ 184 w 1487"/>
              <a:gd name="T11" fmla="*/ 180 h 359"/>
              <a:gd name="T12" fmla="*/ 0 w 1487"/>
              <a:gd name="T13" fmla="*/ 0 h 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87" h="359">
                <a:moveTo>
                  <a:pt x="0" y="0"/>
                </a:moveTo>
                <a:lnTo>
                  <a:pt x="1310" y="0"/>
                </a:lnTo>
                <a:lnTo>
                  <a:pt x="1487" y="178"/>
                </a:lnTo>
                <a:lnTo>
                  <a:pt x="1310" y="359"/>
                </a:lnTo>
                <a:lnTo>
                  <a:pt x="0" y="359"/>
                </a:lnTo>
                <a:lnTo>
                  <a:pt x="184" y="18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17">
            <a:extLst>
              <a:ext uri="{FF2B5EF4-FFF2-40B4-BE49-F238E27FC236}">
                <a16:creationId xmlns:a16="http://schemas.microsoft.com/office/drawing/2014/main" id="{81875666-657A-4233-A4FC-489F2999E482}"/>
              </a:ext>
            </a:extLst>
          </p:cNvPr>
          <p:cNvSpPr>
            <a:spLocks/>
          </p:cNvSpPr>
          <p:nvPr/>
        </p:nvSpPr>
        <p:spPr bwMode="auto">
          <a:xfrm>
            <a:off x="8991600" y="3883819"/>
            <a:ext cx="2360612" cy="569912"/>
          </a:xfrm>
          <a:custGeom>
            <a:avLst/>
            <a:gdLst>
              <a:gd name="T0" fmla="*/ 0 w 1487"/>
              <a:gd name="T1" fmla="*/ 0 h 359"/>
              <a:gd name="T2" fmla="*/ 1310 w 1487"/>
              <a:gd name="T3" fmla="*/ 0 h 359"/>
              <a:gd name="T4" fmla="*/ 1487 w 1487"/>
              <a:gd name="T5" fmla="*/ 178 h 359"/>
              <a:gd name="T6" fmla="*/ 1310 w 1487"/>
              <a:gd name="T7" fmla="*/ 359 h 359"/>
              <a:gd name="T8" fmla="*/ 0 w 1487"/>
              <a:gd name="T9" fmla="*/ 359 h 359"/>
              <a:gd name="T10" fmla="*/ 184 w 1487"/>
              <a:gd name="T11" fmla="*/ 180 h 359"/>
              <a:gd name="T12" fmla="*/ 0 w 1487"/>
              <a:gd name="T13" fmla="*/ 0 h 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87" h="359">
                <a:moveTo>
                  <a:pt x="0" y="0"/>
                </a:moveTo>
                <a:lnTo>
                  <a:pt x="1310" y="0"/>
                </a:lnTo>
                <a:lnTo>
                  <a:pt x="1487" y="178"/>
                </a:lnTo>
                <a:lnTo>
                  <a:pt x="1310" y="359"/>
                </a:lnTo>
                <a:lnTo>
                  <a:pt x="0" y="359"/>
                </a:lnTo>
                <a:lnTo>
                  <a:pt x="184" y="18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ABB6B6A-8D38-40C1-BEBD-5E8EA599A20F}"/>
              </a:ext>
            </a:extLst>
          </p:cNvPr>
          <p:cNvSpPr/>
          <p:nvPr/>
        </p:nvSpPr>
        <p:spPr>
          <a:xfrm>
            <a:off x="8991600" y="5021241"/>
            <a:ext cx="16193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THIRD STEP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6D18E671-EF37-4EAF-88A0-87DCB830217F}"/>
              </a:ext>
            </a:extLst>
          </p:cNvPr>
          <p:cNvSpPr/>
          <p:nvPr/>
        </p:nvSpPr>
        <p:spPr>
          <a:xfrm>
            <a:off x="8991600" y="5420247"/>
            <a:ext cx="253048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 dolor sit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consectetuer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Lorem ipsum dolor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DCBC11A-5761-42AC-B7DA-C58BC7EF1252}"/>
              </a:ext>
            </a:extLst>
          </p:cNvPr>
          <p:cNvSpPr txBox="1"/>
          <p:nvPr/>
        </p:nvSpPr>
        <p:spPr>
          <a:xfrm>
            <a:off x="1604622" y="3984109"/>
            <a:ext cx="830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2014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5E424BF-0F0A-4496-A047-B2606CB550E4}"/>
              </a:ext>
            </a:extLst>
          </p:cNvPr>
          <p:cNvSpPr txBox="1"/>
          <p:nvPr/>
        </p:nvSpPr>
        <p:spPr>
          <a:xfrm>
            <a:off x="4322422" y="3984109"/>
            <a:ext cx="830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2015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01D2F5E-5013-4F0F-A100-BD1DEE94E802}"/>
              </a:ext>
            </a:extLst>
          </p:cNvPr>
          <p:cNvSpPr txBox="1"/>
          <p:nvPr/>
        </p:nvSpPr>
        <p:spPr>
          <a:xfrm>
            <a:off x="7038634" y="3984109"/>
            <a:ext cx="830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2016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F7DAA6B-07D2-41ED-9F31-43D5D1B85365}"/>
              </a:ext>
            </a:extLst>
          </p:cNvPr>
          <p:cNvSpPr txBox="1"/>
          <p:nvPr/>
        </p:nvSpPr>
        <p:spPr>
          <a:xfrm>
            <a:off x="9756434" y="3984109"/>
            <a:ext cx="830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2017</a:t>
            </a:r>
          </a:p>
        </p:txBody>
      </p: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5C596CD6-B0F5-429B-BC2B-54475D31E9F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variation of the ordinary lorem ipsum text has been used lorem ipsum text has </a:t>
            </a:r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00F98C-1000-44D2-916E-B4FB8626AF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</p:spPr>
        <p:txBody>
          <a:bodyPr/>
          <a:lstStyle/>
          <a:p>
            <a:r>
              <a:rPr lang="en-US" sz="3600" b="1" dirty="0">
                <a:solidFill>
                  <a:schemeClr val="accent5"/>
                </a:solidFill>
              </a:rPr>
              <a:t>Map</a:t>
            </a:r>
            <a:r>
              <a:rPr lang="en-US" sz="36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3600" b="1" dirty="0"/>
              <a:t>Project Location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A550D92-2212-43FC-8408-3B82F4622B95}"/>
              </a:ext>
            </a:extLst>
          </p:cNvPr>
          <p:cNvGrpSpPr/>
          <p:nvPr/>
        </p:nvGrpSpPr>
        <p:grpSpPr>
          <a:xfrm>
            <a:off x="838200" y="1907847"/>
            <a:ext cx="5921025" cy="2907758"/>
            <a:chOff x="-4945063" y="1270000"/>
            <a:chExt cx="3028950" cy="1487488"/>
          </a:xfrm>
          <a:solidFill>
            <a:schemeClr val="bg1">
              <a:lumMod val="50000"/>
            </a:schemeClr>
          </a:solidFill>
        </p:grpSpPr>
        <p:sp>
          <p:nvSpPr>
            <p:cNvPr id="20" name="Freeform 182">
              <a:extLst>
                <a:ext uri="{FF2B5EF4-FFF2-40B4-BE49-F238E27FC236}">
                  <a16:creationId xmlns:a16="http://schemas.microsoft.com/office/drawing/2014/main" id="{A1CCBC39-1D01-4913-A7E6-5DABD621EFFB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22650" y="2374900"/>
              <a:ext cx="104775" cy="107950"/>
            </a:xfrm>
            <a:custGeom>
              <a:avLst/>
              <a:gdLst>
                <a:gd name="T0" fmla="*/ 11 w 29"/>
                <a:gd name="T1" fmla="*/ 29 h 30"/>
                <a:gd name="T2" fmla="*/ 12 w 29"/>
                <a:gd name="T3" fmla="*/ 28 h 30"/>
                <a:gd name="T4" fmla="*/ 13 w 29"/>
                <a:gd name="T5" fmla="*/ 29 h 30"/>
                <a:gd name="T6" fmla="*/ 16 w 29"/>
                <a:gd name="T7" fmla="*/ 29 h 30"/>
                <a:gd name="T8" fmla="*/ 18 w 29"/>
                <a:gd name="T9" fmla="*/ 28 h 30"/>
                <a:gd name="T10" fmla="*/ 18 w 29"/>
                <a:gd name="T11" fmla="*/ 13 h 30"/>
                <a:gd name="T12" fmla="*/ 20 w 29"/>
                <a:gd name="T13" fmla="*/ 12 h 30"/>
                <a:gd name="T14" fmla="*/ 20 w 29"/>
                <a:gd name="T15" fmla="*/ 4 h 30"/>
                <a:gd name="T16" fmla="*/ 22 w 29"/>
                <a:gd name="T17" fmla="*/ 3 h 30"/>
                <a:gd name="T18" fmla="*/ 25 w 29"/>
                <a:gd name="T19" fmla="*/ 3 h 30"/>
                <a:gd name="T20" fmla="*/ 26 w 29"/>
                <a:gd name="T21" fmla="*/ 4 h 30"/>
                <a:gd name="T22" fmla="*/ 28 w 29"/>
                <a:gd name="T23" fmla="*/ 3 h 30"/>
                <a:gd name="T24" fmla="*/ 29 w 29"/>
                <a:gd name="T25" fmla="*/ 2 h 30"/>
                <a:gd name="T26" fmla="*/ 29 w 29"/>
                <a:gd name="T27" fmla="*/ 2 h 30"/>
                <a:gd name="T28" fmla="*/ 24 w 29"/>
                <a:gd name="T29" fmla="*/ 2 h 30"/>
                <a:gd name="T30" fmla="*/ 21 w 29"/>
                <a:gd name="T31" fmla="*/ 2 h 30"/>
                <a:gd name="T32" fmla="*/ 15 w 29"/>
                <a:gd name="T33" fmla="*/ 2 h 30"/>
                <a:gd name="T34" fmla="*/ 15 w 29"/>
                <a:gd name="T35" fmla="*/ 1 h 30"/>
                <a:gd name="T36" fmla="*/ 7 w 29"/>
                <a:gd name="T37" fmla="*/ 1 h 30"/>
                <a:gd name="T38" fmla="*/ 4 w 29"/>
                <a:gd name="T39" fmla="*/ 1 h 30"/>
                <a:gd name="T40" fmla="*/ 2 w 29"/>
                <a:gd name="T41" fmla="*/ 1 h 30"/>
                <a:gd name="T42" fmla="*/ 1 w 29"/>
                <a:gd name="T43" fmla="*/ 0 h 30"/>
                <a:gd name="T44" fmla="*/ 0 w 29"/>
                <a:gd name="T45" fmla="*/ 1 h 30"/>
                <a:gd name="T46" fmla="*/ 0 w 29"/>
                <a:gd name="T47" fmla="*/ 1 h 30"/>
                <a:gd name="T48" fmla="*/ 1 w 29"/>
                <a:gd name="T49" fmla="*/ 4 h 30"/>
                <a:gd name="T50" fmla="*/ 3 w 29"/>
                <a:gd name="T51" fmla="*/ 9 h 30"/>
                <a:gd name="T52" fmla="*/ 6 w 29"/>
                <a:gd name="T53" fmla="*/ 14 h 30"/>
                <a:gd name="T54" fmla="*/ 6 w 29"/>
                <a:gd name="T55" fmla="*/ 18 h 30"/>
                <a:gd name="T56" fmla="*/ 7 w 29"/>
                <a:gd name="T57" fmla="*/ 21 h 30"/>
                <a:gd name="T58" fmla="*/ 8 w 29"/>
                <a:gd name="T59" fmla="*/ 27 h 30"/>
                <a:gd name="T60" fmla="*/ 10 w 29"/>
                <a:gd name="T61" fmla="*/ 29 h 30"/>
                <a:gd name="T62" fmla="*/ 11 w 29"/>
                <a:gd name="T63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" h="30">
                  <a:moveTo>
                    <a:pt x="11" y="29"/>
                  </a:moveTo>
                  <a:cubicBezTo>
                    <a:pt x="11" y="28"/>
                    <a:pt x="11" y="27"/>
                    <a:pt x="12" y="28"/>
                  </a:cubicBezTo>
                  <a:cubicBezTo>
                    <a:pt x="12" y="29"/>
                    <a:pt x="12" y="29"/>
                    <a:pt x="13" y="29"/>
                  </a:cubicBezTo>
                  <a:cubicBezTo>
                    <a:pt x="14" y="29"/>
                    <a:pt x="16" y="30"/>
                    <a:pt x="16" y="29"/>
                  </a:cubicBezTo>
                  <a:cubicBezTo>
                    <a:pt x="16" y="29"/>
                    <a:pt x="18" y="29"/>
                    <a:pt x="18" y="28"/>
                  </a:cubicBezTo>
                  <a:cubicBezTo>
                    <a:pt x="18" y="27"/>
                    <a:pt x="18" y="13"/>
                    <a:pt x="18" y="13"/>
                  </a:cubicBezTo>
                  <a:cubicBezTo>
                    <a:pt x="18" y="12"/>
                    <a:pt x="20" y="13"/>
                    <a:pt x="20" y="12"/>
                  </a:cubicBezTo>
                  <a:cubicBezTo>
                    <a:pt x="20" y="11"/>
                    <a:pt x="20" y="4"/>
                    <a:pt x="20" y="4"/>
                  </a:cubicBezTo>
                  <a:cubicBezTo>
                    <a:pt x="20" y="4"/>
                    <a:pt x="22" y="4"/>
                    <a:pt x="22" y="3"/>
                  </a:cubicBezTo>
                  <a:cubicBezTo>
                    <a:pt x="23" y="3"/>
                    <a:pt x="24" y="2"/>
                    <a:pt x="25" y="3"/>
                  </a:cubicBezTo>
                  <a:cubicBezTo>
                    <a:pt x="25" y="3"/>
                    <a:pt x="26" y="4"/>
                    <a:pt x="26" y="4"/>
                  </a:cubicBezTo>
                  <a:cubicBezTo>
                    <a:pt x="26" y="3"/>
                    <a:pt x="27" y="3"/>
                    <a:pt x="28" y="3"/>
                  </a:cubicBezTo>
                  <a:cubicBezTo>
                    <a:pt x="28" y="3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1"/>
                    <a:pt x="25" y="2"/>
                    <a:pt x="24" y="2"/>
                  </a:cubicBezTo>
                  <a:cubicBezTo>
                    <a:pt x="23" y="2"/>
                    <a:pt x="21" y="3"/>
                    <a:pt x="21" y="2"/>
                  </a:cubicBezTo>
                  <a:cubicBezTo>
                    <a:pt x="20" y="2"/>
                    <a:pt x="15" y="2"/>
                    <a:pt x="15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7" y="1"/>
                    <a:pt x="7" y="1"/>
                  </a:cubicBezTo>
                  <a:cubicBezTo>
                    <a:pt x="6" y="1"/>
                    <a:pt x="5" y="1"/>
                    <a:pt x="4" y="1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1"/>
                    <a:pt x="2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7"/>
                    <a:pt x="3" y="9"/>
                  </a:cubicBezTo>
                  <a:cubicBezTo>
                    <a:pt x="4" y="11"/>
                    <a:pt x="5" y="12"/>
                    <a:pt x="6" y="14"/>
                  </a:cubicBezTo>
                  <a:cubicBezTo>
                    <a:pt x="6" y="15"/>
                    <a:pt x="5" y="17"/>
                    <a:pt x="6" y="18"/>
                  </a:cubicBezTo>
                  <a:cubicBezTo>
                    <a:pt x="6" y="18"/>
                    <a:pt x="6" y="20"/>
                    <a:pt x="7" y="21"/>
                  </a:cubicBezTo>
                  <a:cubicBezTo>
                    <a:pt x="7" y="23"/>
                    <a:pt x="7" y="26"/>
                    <a:pt x="8" y="27"/>
                  </a:cubicBezTo>
                  <a:cubicBezTo>
                    <a:pt x="9" y="27"/>
                    <a:pt x="9" y="28"/>
                    <a:pt x="10" y="29"/>
                  </a:cubicBezTo>
                  <a:cubicBezTo>
                    <a:pt x="10" y="29"/>
                    <a:pt x="11" y="29"/>
                    <a:pt x="11" y="2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83">
              <a:extLst>
                <a:ext uri="{FF2B5EF4-FFF2-40B4-BE49-F238E27FC236}">
                  <a16:creationId xmlns:a16="http://schemas.microsoft.com/office/drawing/2014/main" id="{03BE17BE-776B-4CA8-8627-607C8255D8B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17875" y="2365375"/>
              <a:ext cx="68262" cy="57150"/>
            </a:xfrm>
            <a:custGeom>
              <a:avLst/>
              <a:gdLst>
                <a:gd name="T0" fmla="*/ 13 w 19"/>
                <a:gd name="T1" fmla="*/ 1 h 16"/>
                <a:gd name="T2" fmla="*/ 12 w 19"/>
                <a:gd name="T3" fmla="*/ 0 h 16"/>
                <a:gd name="T4" fmla="*/ 10 w 19"/>
                <a:gd name="T5" fmla="*/ 0 h 16"/>
                <a:gd name="T6" fmla="*/ 9 w 19"/>
                <a:gd name="T7" fmla="*/ 1 h 16"/>
                <a:gd name="T8" fmla="*/ 7 w 19"/>
                <a:gd name="T9" fmla="*/ 3 h 16"/>
                <a:gd name="T10" fmla="*/ 4 w 19"/>
                <a:gd name="T11" fmla="*/ 6 h 16"/>
                <a:gd name="T12" fmla="*/ 1 w 19"/>
                <a:gd name="T13" fmla="*/ 5 h 16"/>
                <a:gd name="T14" fmla="*/ 0 w 19"/>
                <a:gd name="T15" fmla="*/ 5 h 16"/>
                <a:gd name="T16" fmla="*/ 2 w 19"/>
                <a:gd name="T17" fmla="*/ 7 h 16"/>
                <a:gd name="T18" fmla="*/ 3 w 19"/>
                <a:gd name="T19" fmla="*/ 9 h 16"/>
                <a:gd name="T20" fmla="*/ 5 w 19"/>
                <a:gd name="T21" fmla="*/ 11 h 16"/>
                <a:gd name="T22" fmla="*/ 6 w 19"/>
                <a:gd name="T23" fmla="*/ 13 h 16"/>
                <a:gd name="T24" fmla="*/ 8 w 19"/>
                <a:gd name="T25" fmla="*/ 14 h 16"/>
                <a:gd name="T26" fmla="*/ 9 w 19"/>
                <a:gd name="T27" fmla="*/ 15 h 16"/>
                <a:gd name="T28" fmla="*/ 12 w 19"/>
                <a:gd name="T29" fmla="*/ 16 h 16"/>
                <a:gd name="T30" fmla="*/ 14 w 19"/>
                <a:gd name="T31" fmla="*/ 16 h 16"/>
                <a:gd name="T32" fmla="*/ 17 w 19"/>
                <a:gd name="T33" fmla="*/ 14 h 16"/>
                <a:gd name="T34" fmla="*/ 17 w 19"/>
                <a:gd name="T35" fmla="*/ 12 h 16"/>
                <a:gd name="T36" fmla="*/ 18 w 19"/>
                <a:gd name="T37" fmla="*/ 10 h 16"/>
                <a:gd name="T38" fmla="*/ 18 w 19"/>
                <a:gd name="T39" fmla="*/ 8 h 16"/>
                <a:gd name="T40" fmla="*/ 18 w 19"/>
                <a:gd name="T41" fmla="*/ 6 h 16"/>
                <a:gd name="T42" fmla="*/ 18 w 19"/>
                <a:gd name="T43" fmla="*/ 2 h 16"/>
                <a:gd name="T44" fmla="*/ 16 w 19"/>
                <a:gd name="T45" fmla="*/ 2 h 16"/>
                <a:gd name="T46" fmla="*/ 13 w 19"/>
                <a:gd name="T47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" h="16">
                  <a:moveTo>
                    <a:pt x="13" y="1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0"/>
                    <a:pt x="9" y="1"/>
                    <a:pt x="9" y="1"/>
                  </a:cubicBezTo>
                  <a:cubicBezTo>
                    <a:pt x="9" y="2"/>
                    <a:pt x="8" y="3"/>
                    <a:pt x="7" y="3"/>
                  </a:cubicBezTo>
                  <a:cubicBezTo>
                    <a:pt x="6" y="3"/>
                    <a:pt x="5" y="5"/>
                    <a:pt x="4" y="6"/>
                  </a:cubicBezTo>
                  <a:cubicBezTo>
                    <a:pt x="4" y="6"/>
                    <a:pt x="2" y="5"/>
                    <a:pt x="1" y="5"/>
                  </a:cubicBezTo>
                  <a:cubicBezTo>
                    <a:pt x="1" y="5"/>
                    <a:pt x="1" y="5"/>
                    <a:pt x="0" y="5"/>
                  </a:cubicBezTo>
                  <a:cubicBezTo>
                    <a:pt x="1" y="6"/>
                    <a:pt x="1" y="7"/>
                    <a:pt x="2" y="7"/>
                  </a:cubicBezTo>
                  <a:cubicBezTo>
                    <a:pt x="2" y="7"/>
                    <a:pt x="2" y="9"/>
                    <a:pt x="3" y="9"/>
                  </a:cubicBezTo>
                  <a:cubicBezTo>
                    <a:pt x="4" y="10"/>
                    <a:pt x="5" y="11"/>
                    <a:pt x="5" y="11"/>
                  </a:cubicBezTo>
                  <a:cubicBezTo>
                    <a:pt x="5" y="11"/>
                    <a:pt x="6" y="12"/>
                    <a:pt x="6" y="13"/>
                  </a:cubicBezTo>
                  <a:cubicBezTo>
                    <a:pt x="6" y="13"/>
                    <a:pt x="7" y="14"/>
                    <a:pt x="8" y="14"/>
                  </a:cubicBezTo>
                  <a:cubicBezTo>
                    <a:pt x="9" y="14"/>
                    <a:pt x="9" y="15"/>
                    <a:pt x="9" y="15"/>
                  </a:cubicBezTo>
                  <a:cubicBezTo>
                    <a:pt x="9" y="16"/>
                    <a:pt x="11" y="15"/>
                    <a:pt x="12" y="16"/>
                  </a:cubicBezTo>
                  <a:cubicBezTo>
                    <a:pt x="12" y="16"/>
                    <a:pt x="14" y="16"/>
                    <a:pt x="14" y="16"/>
                  </a:cubicBezTo>
                  <a:cubicBezTo>
                    <a:pt x="15" y="15"/>
                    <a:pt x="16" y="14"/>
                    <a:pt x="17" y="14"/>
                  </a:cubicBezTo>
                  <a:cubicBezTo>
                    <a:pt x="17" y="13"/>
                    <a:pt x="17" y="12"/>
                    <a:pt x="17" y="12"/>
                  </a:cubicBezTo>
                  <a:cubicBezTo>
                    <a:pt x="18" y="11"/>
                    <a:pt x="19" y="10"/>
                    <a:pt x="18" y="10"/>
                  </a:cubicBezTo>
                  <a:cubicBezTo>
                    <a:pt x="18" y="10"/>
                    <a:pt x="18" y="9"/>
                    <a:pt x="18" y="8"/>
                  </a:cubicBezTo>
                  <a:cubicBezTo>
                    <a:pt x="17" y="7"/>
                    <a:pt x="18" y="7"/>
                    <a:pt x="18" y="6"/>
                  </a:cubicBezTo>
                  <a:cubicBezTo>
                    <a:pt x="18" y="5"/>
                    <a:pt x="18" y="3"/>
                    <a:pt x="18" y="2"/>
                  </a:cubicBezTo>
                  <a:cubicBezTo>
                    <a:pt x="18" y="2"/>
                    <a:pt x="16" y="2"/>
                    <a:pt x="16" y="2"/>
                  </a:cubicBezTo>
                  <a:cubicBezTo>
                    <a:pt x="15" y="1"/>
                    <a:pt x="13" y="1"/>
                    <a:pt x="13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84">
              <a:extLst>
                <a:ext uri="{FF2B5EF4-FFF2-40B4-BE49-F238E27FC236}">
                  <a16:creationId xmlns:a16="http://schemas.microsoft.com/office/drawing/2014/main" id="{9456EAAA-D70C-47FA-88E6-6DC96A6E71F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57563" y="2382838"/>
              <a:ext cx="71437" cy="82550"/>
            </a:xfrm>
            <a:custGeom>
              <a:avLst/>
              <a:gdLst>
                <a:gd name="T0" fmla="*/ 19 w 20"/>
                <a:gd name="T1" fmla="*/ 9 h 23"/>
                <a:gd name="T2" fmla="*/ 17 w 20"/>
                <a:gd name="T3" fmla="*/ 8 h 23"/>
                <a:gd name="T4" fmla="*/ 16 w 20"/>
                <a:gd name="T5" fmla="*/ 6 h 23"/>
                <a:gd name="T6" fmla="*/ 14 w 20"/>
                <a:gd name="T7" fmla="*/ 4 h 23"/>
                <a:gd name="T8" fmla="*/ 13 w 20"/>
                <a:gd name="T9" fmla="*/ 2 h 23"/>
                <a:gd name="T10" fmla="*/ 11 w 20"/>
                <a:gd name="T11" fmla="*/ 0 h 23"/>
                <a:gd name="T12" fmla="*/ 10 w 20"/>
                <a:gd name="T13" fmla="*/ 1 h 23"/>
                <a:gd name="T14" fmla="*/ 8 w 20"/>
                <a:gd name="T15" fmla="*/ 2 h 23"/>
                <a:gd name="T16" fmla="*/ 7 w 20"/>
                <a:gd name="T17" fmla="*/ 1 h 23"/>
                <a:gd name="T18" fmla="*/ 4 w 20"/>
                <a:gd name="T19" fmla="*/ 1 h 23"/>
                <a:gd name="T20" fmla="*/ 2 w 20"/>
                <a:gd name="T21" fmla="*/ 2 h 23"/>
                <a:gd name="T22" fmla="*/ 2 w 20"/>
                <a:gd name="T23" fmla="*/ 10 h 23"/>
                <a:gd name="T24" fmla="*/ 0 w 20"/>
                <a:gd name="T25" fmla="*/ 11 h 23"/>
                <a:gd name="T26" fmla="*/ 0 w 20"/>
                <a:gd name="T27" fmla="*/ 17 h 23"/>
                <a:gd name="T28" fmla="*/ 1 w 20"/>
                <a:gd name="T29" fmla="*/ 18 h 23"/>
                <a:gd name="T30" fmla="*/ 1 w 20"/>
                <a:gd name="T31" fmla="*/ 21 h 23"/>
                <a:gd name="T32" fmla="*/ 1 w 20"/>
                <a:gd name="T33" fmla="*/ 21 h 23"/>
                <a:gd name="T34" fmla="*/ 1 w 20"/>
                <a:gd name="T35" fmla="*/ 22 h 23"/>
                <a:gd name="T36" fmla="*/ 4 w 20"/>
                <a:gd name="T37" fmla="*/ 22 h 23"/>
                <a:gd name="T38" fmla="*/ 6 w 20"/>
                <a:gd name="T39" fmla="*/ 20 h 23"/>
                <a:gd name="T40" fmla="*/ 7 w 20"/>
                <a:gd name="T41" fmla="*/ 19 h 23"/>
                <a:gd name="T42" fmla="*/ 10 w 20"/>
                <a:gd name="T43" fmla="*/ 19 h 23"/>
                <a:gd name="T44" fmla="*/ 12 w 20"/>
                <a:gd name="T45" fmla="*/ 18 h 23"/>
                <a:gd name="T46" fmla="*/ 13 w 20"/>
                <a:gd name="T47" fmla="*/ 17 h 23"/>
                <a:gd name="T48" fmla="*/ 15 w 20"/>
                <a:gd name="T49" fmla="*/ 15 h 23"/>
                <a:gd name="T50" fmla="*/ 16 w 20"/>
                <a:gd name="T51" fmla="*/ 14 h 23"/>
                <a:gd name="T52" fmla="*/ 18 w 20"/>
                <a:gd name="T53" fmla="*/ 12 h 23"/>
                <a:gd name="T54" fmla="*/ 20 w 20"/>
                <a:gd name="T55" fmla="*/ 11 h 23"/>
                <a:gd name="T56" fmla="*/ 20 w 20"/>
                <a:gd name="T57" fmla="*/ 10 h 23"/>
                <a:gd name="T58" fmla="*/ 20 w 20"/>
                <a:gd name="T59" fmla="*/ 10 h 23"/>
                <a:gd name="T60" fmla="*/ 19 w 20"/>
                <a:gd name="T61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" h="23">
                  <a:moveTo>
                    <a:pt x="19" y="9"/>
                  </a:moveTo>
                  <a:cubicBezTo>
                    <a:pt x="18" y="9"/>
                    <a:pt x="17" y="8"/>
                    <a:pt x="17" y="8"/>
                  </a:cubicBezTo>
                  <a:cubicBezTo>
                    <a:pt x="17" y="7"/>
                    <a:pt x="16" y="6"/>
                    <a:pt x="16" y="6"/>
                  </a:cubicBezTo>
                  <a:cubicBezTo>
                    <a:pt x="16" y="6"/>
                    <a:pt x="15" y="5"/>
                    <a:pt x="14" y="4"/>
                  </a:cubicBezTo>
                  <a:cubicBezTo>
                    <a:pt x="13" y="4"/>
                    <a:pt x="13" y="2"/>
                    <a:pt x="13" y="2"/>
                  </a:cubicBezTo>
                  <a:cubicBezTo>
                    <a:pt x="12" y="2"/>
                    <a:pt x="12" y="1"/>
                    <a:pt x="11" y="0"/>
                  </a:cubicBezTo>
                  <a:cubicBezTo>
                    <a:pt x="11" y="0"/>
                    <a:pt x="10" y="1"/>
                    <a:pt x="10" y="1"/>
                  </a:cubicBezTo>
                  <a:cubicBezTo>
                    <a:pt x="9" y="1"/>
                    <a:pt x="8" y="1"/>
                    <a:pt x="8" y="2"/>
                  </a:cubicBezTo>
                  <a:cubicBezTo>
                    <a:pt x="8" y="2"/>
                    <a:pt x="7" y="1"/>
                    <a:pt x="7" y="1"/>
                  </a:cubicBezTo>
                  <a:cubicBezTo>
                    <a:pt x="6" y="0"/>
                    <a:pt x="5" y="1"/>
                    <a:pt x="4" y="1"/>
                  </a:cubicBezTo>
                  <a:cubicBezTo>
                    <a:pt x="4" y="2"/>
                    <a:pt x="2" y="2"/>
                    <a:pt x="2" y="2"/>
                  </a:cubicBezTo>
                  <a:cubicBezTo>
                    <a:pt x="2" y="2"/>
                    <a:pt x="2" y="9"/>
                    <a:pt x="2" y="10"/>
                  </a:cubicBezTo>
                  <a:cubicBezTo>
                    <a:pt x="2" y="11"/>
                    <a:pt x="0" y="10"/>
                    <a:pt x="0" y="11"/>
                  </a:cubicBezTo>
                  <a:cubicBezTo>
                    <a:pt x="0" y="11"/>
                    <a:pt x="0" y="14"/>
                    <a:pt x="0" y="17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1" y="19"/>
                    <a:pt x="2" y="20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2" y="22"/>
                    <a:pt x="3" y="23"/>
                    <a:pt x="4" y="22"/>
                  </a:cubicBezTo>
                  <a:cubicBezTo>
                    <a:pt x="4" y="22"/>
                    <a:pt x="6" y="20"/>
                    <a:pt x="6" y="20"/>
                  </a:cubicBezTo>
                  <a:cubicBezTo>
                    <a:pt x="6" y="19"/>
                    <a:pt x="6" y="18"/>
                    <a:pt x="7" y="19"/>
                  </a:cubicBezTo>
                  <a:cubicBezTo>
                    <a:pt x="9" y="19"/>
                    <a:pt x="9" y="19"/>
                    <a:pt x="10" y="19"/>
                  </a:cubicBezTo>
                  <a:cubicBezTo>
                    <a:pt x="12" y="19"/>
                    <a:pt x="12" y="19"/>
                    <a:pt x="12" y="18"/>
                  </a:cubicBezTo>
                  <a:cubicBezTo>
                    <a:pt x="13" y="17"/>
                    <a:pt x="12" y="17"/>
                    <a:pt x="13" y="17"/>
                  </a:cubicBezTo>
                  <a:cubicBezTo>
                    <a:pt x="14" y="17"/>
                    <a:pt x="15" y="16"/>
                    <a:pt x="15" y="15"/>
                  </a:cubicBezTo>
                  <a:cubicBezTo>
                    <a:pt x="15" y="15"/>
                    <a:pt x="16" y="14"/>
                    <a:pt x="16" y="14"/>
                  </a:cubicBezTo>
                  <a:cubicBezTo>
                    <a:pt x="17" y="14"/>
                    <a:pt x="18" y="13"/>
                    <a:pt x="18" y="12"/>
                  </a:cubicBezTo>
                  <a:cubicBezTo>
                    <a:pt x="18" y="12"/>
                    <a:pt x="19" y="12"/>
                    <a:pt x="20" y="11"/>
                  </a:cubicBezTo>
                  <a:cubicBezTo>
                    <a:pt x="20" y="11"/>
                    <a:pt x="20" y="11"/>
                    <a:pt x="20" y="1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9"/>
                    <a:pt x="19" y="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85">
              <a:extLst>
                <a:ext uri="{FF2B5EF4-FFF2-40B4-BE49-F238E27FC236}">
                  <a16:creationId xmlns:a16="http://schemas.microsoft.com/office/drawing/2014/main" id="{C3888E07-33DE-4F03-8011-818D949C093E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71838" y="2454275"/>
              <a:ext cx="11112" cy="11113"/>
            </a:xfrm>
            <a:custGeom>
              <a:avLst/>
              <a:gdLst>
                <a:gd name="T0" fmla="*/ 2 w 3"/>
                <a:gd name="T1" fmla="*/ 0 h 3"/>
                <a:gd name="T2" fmla="*/ 0 w 3"/>
                <a:gd name="T3" fmla="*/ 1 h 3"/>
                <a:gd name="T4" fmla="*/ 1 w 3"/>
                <a:gd name="T5" fmla="*/ 3 h 3"/>
                <a:gd name="T6" fmla="*/ 3 w 3"/>
                <a:gd name="T7" fmla="*/ 3 h 3"/>
                <a:gd name="T8" fmla="*/ 3 w 3"/>
                <a:gd name="T9" fmla="*/ 2 h 3"/>
                <a:gd name="T10" fmla="*/ 3 w 3"/>
                <a:gd name="T11" fmla="*/ 0 h 3"/>
                <a:gd name="T12" fmla="*/ 2 w 3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2"/>
                    <a:pt x="3" y="1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86">
              <a:extLst>
                <a:ext uri="{FF2B5EF4-FFF2-40B4-BE49-F238E27FC236}">
                  <a16:creationId xmlns:a16="http://schemas.microsoft.com/office/drawing/2014/main" id="{8DEBC848-ED1F-462B-9BC1-490A287D231B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00413" y="2476500"/>
              <a:ext cx="17462" cy="22225"/>
            </a:xfrm>
            <a:custGeom>
              <a:avLst/>
              <a:gdLst>
                <a:gd name="T0" fmla="*/ 3 w 5"/>
                <a:gd name="T1" fmla="*/ 1 h 6"/>
                <a:gd name="T2" fmla="*/ 1 w 5"/>
                <a:gd name="T3" fmla="*/ 2 h 6"/>
                <a:gd name="T4" fmla="*/ 0 w 5"/>
                <a:gd name="T5" fmla="*/ 4 h 6"/>
                <a:gd name="T6" fmla="*/ 1 w 5"/>
                <a:gd name="T7" fmla="*/ 6 h 6"/>
                <a:gd name="T8" fmla="*/ 2 w 5"/>
                <a:gd name="T9" fmla="*/ 6 h 6"/>
                <a:gd name="T10" fmla="*/ 3 w 5"/>
                <a:gd name="T11" fmla="*/ 5 h 6"/>
                <a:gd name="T12" fmla="*/ 4 w 5"/>
                <a:gd name="T13" fmla="*/ 4 h 6"/>
                <a:gd name="T14" fmla="*/ 5 w 5"/>
                <a:gd name="T15" fmla="*/ 3 h 6"/>
                <a:gd name="T16" fmla="*/ 3 w 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6">
                  <a:moveTo>
                    <a:pt x="3" y="1"/>
                  </a:moveTo>
                  <a:cubicBezTo>
                    <a:pt x="3" y="0"/>
                    <a:pt x="1" y="1"/>
                    <a:pt x="1" y="2"/>
                  </a:cubicBezTo>
                  <a:cubicBezTo>
                    <a:pt x="1" y="2"/>
                    <a:pt x="0" y="4"/>
                    <a:pt x="0" y="4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3" y="5"/>
                  </a:cubicBezTo>
                  <a:cubicBezTo>
                    <a:pt x="3" y="4"/>
                    <a:pt x="4" y="5"/>
                    <a:pt x="4" y="4"/>
                  </a:cubicBezTo>
                  <a:cubicBezTo>
                    <a:pt x="4" y="4"/>
                    <a:pt x="5" y="3"/>
                    <a:pt x="5" y="3"/>
                  </a:cubicBezTo>
                  <a:cubicBezTo>
                    <a:pt x="5" y="2"/>
                    <a:pt x="4" y="1"/>
                    <a:pt x="3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87">
              <a:extLst>
                <a:ext uri="{FF2B5EF4-FFF2-40B4-BE49-F238E27FC236}">
                  <a16:creationId xmlns:a16="http://schemas.microsoft.com/office/drawing/2014/main" id="{3E7DAC5A-5382-47BF-A15A-5155674BFB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387725" y="2419350"/>
              <a:ext cx="134937" cy="119063"/>
            </a:xfrm>
            <a:custGeom>
              <a:avLst/>
              <a:gdLst>
                <a:gd name="T0" fmla="*/ 35 w 37"/>
                <a:gd name="T1" fmla="*/ 13 h 33"/>
                <a:gd name="T2" fmla="*/ 35 w 37"/>
                <a:gd name="T3" fmla="*/ 12 h 33"/>
                <a:gd name="T4" fmla="*/ 35 w 37"/>
                <a:gd name="T5" fmla="*/ 13 h 33"/>
                <a:gd name="T6" fmla="*/ 33 w 37"/>
                <a:gd name="T7" fmla="*/ 13 h 33"/>
                <a:gd name="T8" fmla="*/ 32 w 37"/>
                <a:gd name="T9" fmla="*/ 11 h 33"/>
                <a:gd name="T10" fmla="*/ 34 w 37"/>
                <a:gd name="T11" fmla="*/ 10 h 33"/>
                <a:gd name="T12" fmla="*/ 35 w 37"/>
                <a:gd name="T13" fmla="*/ 10 h 33"/>
                <a:gd name="T14" fmla="*/ 35 w 37"/>
                <a:gd name="T15" fmla="*/ 10 h 33"/>
                <a:gd name="T16" fmla="*/ 35 w 37"/>
                <a:gd name="T17" fmla="*/ 6 h 33"/>
                <a:gd name="T18" fmla="*/ 33 w 37"/>
                <a:gd name="T19" fmla="*/ 1 h 33"/>
                <a:gd name="T20" fmla="*/ 31 w 37"/>
                <a:gd name="T21" fmla="*/ 1 h 33"/>
                <a:gd name="T22" fmla="*/ 28 w 37"/>
                <a:gd name="T23" fmla="*/ 0 h 33"/>
                <a:gd name="T24" fmla="*/ 28 w 37"/>
                <a:gd name="T25" fmla="*/ 1 h 33"/>
                <a:gd name="T26" fmla="*/ 26 w 37"/>
                <a:gd name="T27" fmla="*/ 2 h 33"/>
                <a:gd name="T28" fmla="*/ 24 w 37"/>
                <a:gd name="T29" fmla="*/ 4 h 33"/>
                <a:gd name="T30" fmla="*/ 23 w 37"/>
                <a:gd name="T31" fmla="*/ 5 h 33"/>
                <a:gd name="T32" fmla="*/ 21 w 37"/>
                <a:gd name="T33" fmla="*/ 7 h 33"/>
                <a:gd name="T34" fmla="*/ 20 w 37"/>
                <a:gd name="T35" fmla="*/ 8 h 33"/>
                <a:gd name="T36" fmla="*/ 18 w 37"/>
                <a:gd name="T37" fmla="*/ 9 h 33"/>
                <a:gd name="T38" fmla="*/ 15 w 37"/>
                <a:gd name="T39" fmla="*/ 9 h 33"/>
                <a:gd name="T40" fmla="*/ 14 w 37"/>
                <a:gd name="T41" fmla="*/ 10 h 33"/>
                <a:gd name="T42" fmla="*/ 12 w 37"/>
                <a:gd name="T43" fmla="*/ 12 h 33"/>
                <a:gd name="T44" fmla="*/ 9 w 37"/>
                <a:gd name="T45" fmla="*/ 12 h 33"/>
                <a:gd name="T46" fmla="*/ 9 w 37"/>
                <a:gd name="T47" fmla="*/ 11 h 33"/>
                <a:gd name="T48" fmla="*/ 9 w 37"/>
                <a:gd name="T49" fmla="*/ 11 h 33"/>
                <a:gd name="T50" fmla="*/ 9 w 37"/>
                <a:gd name="T51" fmla="*/ 8 h 33"/>
                <a:gd name="T52" fmla="*/ 8 w 37"/>
                <a:gd name="T53" fmla="*/ 7 h 33"/>
                <a:gd name="T54" fmla="*/ 8 w 37"/>
                <a:gd name="T55" fmla="*/ 16 h 33"/>
                <a:gd name="T56" fmla="*/ 6 w 37"/>
                <a:gd name="T57" fmla="*/ 17 h 33"/>
                <a:gd name="T58" fmla="*/ 3 w 37"/>
                <a:gd name="T59" fmla="*/ 17 h 33"/>
                <a:gd name="T60" fmla="*/ 2 w 37"/>
                <a:gd name="T61" fmla="*/ 16 h 33"/>
                <a:gd name="T62" fmla="*/ 1 w 37"/>
                <a:gd name="T63" fmla="*/ 17 h 33"/>
                <a:gd name="T64" fmla="*/ 0 w 37"/>
                <a:gd name="T65" fmla="*/ 17 h 33"/>
                <a:gd name="T66" fmla="*/ 1 w 37"/>
                <a:gd name="T67" fmla="*/ 20 h 33"/>
                <a:gd name="T68" fmla="*/ 4 w 37"/>
                <a:gd name="T69" fmla="*/ 25 h 33"/>
                <a:gd name="T70" fmla="*/ 4 w 37"/>
                <a:gd name="T71" fmla="*/ 27 h 33"/>
                <a:gd name="T72" fmla="*/ 4 w 37"/>
                <a:gd name="T73" fmla="*/ 29 h 33"/>
                <a:gd name="T74" fmla="*/ 4 w 37"/>
                <a:gd name="T75" fmla="*/ 31 h 33"/>
                <a:gd name="T76" fmla="*/ 5 w 37"/>
                <a:gd name="T77" fmla="*/ 32 h 33"/>
                <a:gd name="T78" fmla="*/ 7 w 37"/>
                <a:gd name="T79" fmla="*/ 33 h 33"/>
                <a:gd name="T80" fmla="*/ 8 w 37"/>
                <a:gd name="T81" fmla="*/ 33 h 33"/>
                <a:gd name="T82" fmla="*/ 11 w 37"/>
                <a:gd name="T83" fmla="*/ 32 h 33"/>
                <a:gd name="T84" fmla="*/ 13 w 37"/>
                <a:gd name="T85" fmla="*/ 31 h 33"/>
                <a:gd name="T86" fmla="*/ 17 w 37"/>
                <a:gd name="T87" fmla="*/ 31 h 33"/>
                <a:gd name="T88" fmla="*/ 19 w 37"/>
                <a:gd name="T89" fmla="*/ 31 h 33"/>
                <a:gd name="T90" fmla="*/ 20 w 37"/>
                <a:gd name="T91" fmla="*/ 30 h 33"/>
                <a:gd name="T92" fmla="*/ 22 w 37"/>
                <a:gd name="T93" fmla="*/ 30 h 33"/>
                <a:gd name="T94" fmla="*/ 27 w 37"/>
                <a:gd name="T95" fmla="*/ 27 h 33"/>
                <a:gd name="T96" fmla="*/ 32 w 37"/>
                <a:gd name="T97" fmla="*/ 20 h 33"/>
                <a:gd name="T98" fmla="*/ 36 w 37"/>
                <a:gd name="T99" fmla="*/ 16 h 33"/>
                <a:gd name="T100" fmla="*/ 37 w 37"/>
                <a:gd name="T101" fmla="*/ 12 h 33"/>
                <a:gd name="T102" fmla="*/ 35 w 37"/>
                <a:gd name="T103" fmla="*/ 13 h 33"/>
                <a:gd name="T104" fmla="*/ 28 w 37"/>
                <a:gd name="T105" fmla="*/ 20 h 33"/>
                <a:gd name="T106" fmla="*/ 27 w 37"/>
                <a:gd name="T107" fmla="*/ 21 h 33"/>
                <a:gd name="T108" fmla="*/ 26 w 37"/>
                <a:gd name="T109" fmla="*/ 22 h 33"/>
                <a:gd name="T110" fmla="*/ 25 w 37"/>
                <a:gd name="T111" fmla="*/ 22 h 33"/>
                <a:gd name="T112" fmla="*/ 24 w 37"/>
                <a:gd name="T113" fmla="*/ 20 h 33"/>
                <a:gd name="T114" fmla="*/ 25 w 37"/>
                <a:gd name="T115" fmla="*/ 18 h 33"/>
                <a:gd name="T116" fmla="*/ 27 w 37"/>
                <a:gd name="T117" fmla="*/ 17 h 33"/>
                <a:gd name="T118" fmla="*/ 29 w 37"/>
                <a:gd name="T119" fmla="*/ 19 h 33"/>
                <a:gd name="T120" fmla="*/ 28 w 37"/>
                <a:gd name="T121" fmla="*/ 2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7" h="33">
                  <a:moveTo>
                    <a:pt x="35" y="13"/>
                  </a:moveTo>
                  <a:cubicBezTo>
                    <a:pt x="35" y="13"/>
                    <a:pt x="35" y="12"/>
                    <a:pt x="35" y="12"/>
                  </a:cubicBezTo>
                  <a:cubicBezTo>
                    <a:pt x="35" y="12"/>
                    <a:pt x="35" y="13"/>
                    <a:pt x="35" y="13"/>
                  </a:cubicBezTo>
                  <a:cubicBezTo>
                    <a:pt x="35" y="13"/>
                    <a:pt x="34" y="13"/>
                    <a:pt x="33" y="13"/>
                  </a:cubicBezTo>
                  <a:cubicBezTo>
                    <a:pt x="33" y="13"/>
                    <a:pt x="32" y="12"/>
                    <a:pt x="32" y="11"/>
                  </a:cubicBezTo>
                  <a:cubicBezTo>
                    <a:pt x="32" y="11"/>
                    <a:pt x="33" y="10"/>
                    <a:pt x="34" y="10"/>
                  </a:cubicBezTo>
                  <a:cubicBezTo>
                    <a:pt x="34" y="10"/>
                    <a:pt x="35" y="10"/>
                    <a:pt x="35" y="10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5" y="10"/>
                    <a:pt x="35" y="6"/>
                    <a:pt x="35" y="6"/>
                  </a:cubicBezTo>
                  <a:cubicBezTo>
                    <a:pt x="34" y="5"/>
                    <a:pt x="33" y="2"/>
                    <a:pt x="33" y="1"/>
                  </a:cubicBezTo>
                  <a:cubicBezTo>
                    <a:pt x="33" y="1"/>
                    <a:pt x="31" y="1"/>
                    <a:pt x="31" y="1"/>
                  </a:cubicBezTo>
                  <a:cubicBezTo>
                    <a:pt x="30" y="0"/>
                    <a:pt x="28" y="1"/>
                    <a:pt x="28" y="0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7" y="2"/>
                    <a:pt x="26" y="2"/>
                    <a:pt x="26" y="2"/>
                  </a:cubicBezTo>
                  <a:cubicBezTo>
                    <a:pt x="26" y="3"/>
                    <a:pt x="25" y="4"/>
                    <a:pt x="24" y="4"/>
                  </a:cubicBezTo>
                  <a:cubicBezTo>
                    <a:pt x="24" y="4"/>
                    <a:pt x="23" y="5"/>
                    <a:pt x="23" y="5"/>
                  </a:cubicBezTo>
                  <a:cubicBezTo>
                    <a:pt x="23" y="6"/>
                    <a:pt x="22" y="7"/>
                    <a:pt x="21" y="7"/>
                  </a:cubicBezTo>
                  <a:cubicBezTo>
                    <a:pt x="20" y="7"/>
                    <a:pt x="21" y="7"/>
                    <a:pt x="20" y="8"/>
                  </a:cubicBezTo>
                  <a:cubicBezTo>
                    <a:pt x="20" y="9"/>
                    <a:pt x="20" y="9"/>
                    <a:pt x="18" y="9"/>
                  </a:cubicBezTo>
                  <a:cubicBezTo>
                    <a:pt x="17" y="9"/>
                    <a:pt x="17" y="9"/>
                    <a:pt x="15" y="9"/>
                  </a:cubicBezTo>
                  <a:cubicBezTo>
                    <a:pt x="14" y="8"/>
                    <a:pt x="14" y="9"/>
                    <a:pt x="14" y="10"/>
                  </a:cubicBezTo>
                  <a:cubicBezTo>
                    <a:pt x="14" y="10"/>
                    <a:pt x="12" y="12"/>
                    <a:pt x="12" y="12"/>
                  </a:cubicBezTo>
                  <a:cubicBezTo>
                    <a:pt x="11" y="13"/>
                    <a:pt x="10" y="12"/>
                    <a:pt x="9" y="12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10" y="10"/>
                    <a:pt x="9" y="9"/>
                    <a:pt x="9" y="8"/>
                  </a:cubicBezTo>
                  <a:cubicBezTo>
                    <a:pt x="9" y="8"/>
                    <a:pt x="8" y="8"/>
                    <a:pt x="8" y="7"/>
                  </a:cubicBezTo>
                  <a:cubicBezTo>
                    <a:pt x="8" y="11"/>
                    <a:pt x="8" y="15"/>
                    <a:pt x="8" y="16"/>
                  </a:cubicBezTo>
                  <a:cubicBezTo>
                    <a:pt x="8" y="17"/>
                    <a:pt x="6" y="17"/>
                    <a:pt x="6" y="17"/>
                  </a:cubicBezTo>
                  <a:cubicBezTo>
                    <a:pt x="6" y="18"/>
                    <a:pt x="4" y="17"/>
                    <a:pt x="3" y="17"/>
                  </a:cubicBezTo>
                  <a:cubicBezTo>
                    <a:pt x="2" y="17"/>
                    <a:pt x="2" y="17"/>
                    <a:pt x="2" y="16"/>
                  </a:cubicBezTo>
                  <a:cubicBezTo>
                    <a:pt x="1" y="15"/>
                    <a:pt x="1" y="16"/>
                    <a:pt x="1" y="17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1" y="19"/>
                    <a:pt x="1" y="20"/>
                  </a:cubicBezTo>
                  <a:cubicBezTo>
                    <a:pt x="2" y="22"/>
                    <a:pt x="3" y="24"/>
                    <a:pt x="4" y="25"/>
                  </a:cubicBezTo>
                  <a:cubicBezTo>
                    <a:pt x="4" y="26"/>
                    <a:pt x="4" y="27"/>
                    <a:pt x="4" y="27"/>
                  </a:cubicBezTo>
                  <a:cubicBezTo>
                    <a:pt x="3" y="27"/>
                    <a:pt x="3" y="28"/>
                    <a:pt x="4" y="29"/>
                  </a:cubicBezTo>
                  <a:cubicBezTo>
                    <a:pt x="4" y="30"/>
                    <a:pt x="4" y="31"/>
                    <a:pt x="4" y="31"/>
                  </a:cubicBezTo>
                  <a:cubicBezTo>
                    <a:pt x="5" y="31"/>
                    <a:pt x="5" y="32"/>
                    <a:pt x="5" y="32"/>
                  </a:cubicBezTo>
                  <a:cubicBezTo>
                    <a:pt x="6" y="32"/>
                    <a:pt x="6" y="32"/>
                    <a:pt x="7" y="33"/>
                  </a:cubicBezTo>
                  <a:cubicBezTo>
                    <a:pt x="7" y="33"/>
                    <a:pt x="8" y="33"/>
                    <a:pt x="8" y="33"/>
                  </a:cubicBezTo>
                  <a:cubicBezTo>
                    <a:pt x="8" y="32"/>
                    <a:pt x="10" y="32"/>
                    <a:pt x="11" y="32"/>
                  </a:cubicBezTo>
                  <a:cubicBezTo>
                    <a:pt x="12" y="32"/>
                    <a:pt x="12" y="31"/>
                    <a:pt x="13" y="31"/>
                  </a:cubicBezTo>
                  <a:cubicBezTo>
                    <a:pt x="14" y="31"/>
                    <a:pt x="16" y="31"/>
                    <a:pt x="17" y="31"/>
                  </a:cubicBezTo>
                  <a:cubicBezTo>
                    <a:pt x="18" y="31"/>
                    <a:pt x="18" y="31"/>
                    <a:pt x="19" y="31"/>
                  </a:cubicBezTo>
                  <a:cubicBezTo>
                    <a:pt x="19" y="30"/>
                    <a:pt x="20" y="31"/>
                    <a:pt x="20" y="30"/>
                  </a:cubicBezTo>
                  <a:cubicBezTo>
                    <a:pt x="20" y="30"/>
                    <a:pt x="21" y="30"/>
                    <a:pt x="22" y="30"/>
                  </a:cubicBezTo>
                  <a:cubicBezTo>
                    <a:pt x="23" y="30"/>
                    <a:pt x="25" y="28"/>
                    <a:pt x="27" y="27"/>
                  </a:cubicBezTo>
                  <a:cubicBezTo>
                    <a:pt x="29" y="25"/>
                    <a:pt x="32" y="22"/>
                    <a:pt x="32" y="20"/>
                  </a:cubicBezTo>
                  <a:cubicBezTo>
                    <a:pt x="33" y="18"/>
                    <a:pt x="35" y="17"/>
                    <a:pt x="36" y="16"/>
                  </a:cubicBezTo>
                  <a:cubicBezTo>
                    <a:pt x="36" y="16"/>
                    <a:pt x="37" y="14"/>
                    <a:pt x="37" y="12"/>
                  </a:cubicBezTo>
                  <a:cubicBezTo>
                    <a:pt x="36" y="12"/>
                    <a:pt x="35" y="13"/>
                    <a:pt x="35" y="13"/>
                  </a:cubicBezTo>
                  <a:close/>
                  <a:moveTo>
                    <a:pt x="28" y="20"/>
                  </a:moveTo>
                  <a:cubicBezTo>
                    <a:pt x="28" y="21"/>
                    <a:pt x="27" y="20"/>
                    <a:pt x="27" y="21"/>
                  </a:cubicBezTo>
                  <a:cubicBezTo>
                    <a:pt x="26" y="21"/>
                    <a:pt x="26" y="22"/>
                    <a:pt x="26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0"/>
                    <a:pt x="25" y="18"/>
                    <a:pt x="25" y="18"/>
                  </a:cubicBezTo>
                  <a:cubicBezTo>
                    <a:pt x="25" y="17"/>
                    <a:pt x="27" y="16"/>
                    <a:pt x="27" y="17"/>
                  </a:cubicBezTo>
                  <a:cubicBezTo>
                    <a:pt x="28" y="17"/>
                    <a:pt x="29" y="18"/>
                    <a:pt x="29" y="19"/>
                  </a:cubicBezTo>
                  <a:cubicBezTo>
                    <a:pt x="29" y="19"/>
                    <a:pt x="28" y="20"/>
                    <a:pt x="28" y="2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8">
              <a:extLst>
                <a:ext uri="{FF2B5EF4-FFF2-40B4-BE49-F238E27FC236}">
                  <a16:creationId xmlns:a16="http://schemas.microsoft.com/office/drawing/2014/main" id="{4A8C771D-084A-4CEF-8DB6-2DFECF8882EE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22650" y="2281238"/>
              <a:ext cx="96837" cy="104775"/>
            </a:xfrm>
            <a:custGeom>
              <a:avLst/>
              <a:gdLst>
                <a:gd name="T0" fmla="*/ 1 w 27"/>
                <a:gd name="T1" fmla="*/ 26 h 29"/>
                <a:gd name="T2" fmla="*/ 2 w 27"/>
                <a:gd name="T3" fmla="*/ 27 h 29"/>
                <a:gd name="T4" fmla="*/ 4 w 27"/>
                <a:gd name="T5" fmla="*/ 27 h 29"/>
                <a:gd name="T6" fmla="*/ 7 w 27"/>
                <a:gd name="T7" fmla="*/ 27 h 29"/>
                <a:gd name="T8" fmla="*/ 15 w 27"/>
                <a:gd name="T9" fmla="*/ 27 h 29"/>
                <a:gd name="T10" fmla="*/ 15 w 27"/>
                <a:gd name="T11" fmla="*/ 28 h 29"/>
                <a:gd name="T12" fmla="*/ 21 w 27"/>
                <a:gd name="T13" fmla="*/ 28 h 29"/>
                <a:gd name="T14" fmla="*/ 24 w 27"/>
                <a:gd name="T15" fmla="*/ 28 h 29"/>
                <a:gd name="T16" fmla="*/ 25 w 27"/>
                <a:gd name="T17" fmla="*/ 28 h 29"/>
                <a:gd name="T18" fmla="*/ 22 w 27"/>
                <a:gd name="T19" fmla="*/ 24 h 29"/>
                <a:gd name="T20" fmla="*/ 22 w 27"/>
                <a:gd name="T21" fmla="*/ 17 h 29"/>
                <a:gd name="T22" fmla="*/ 26 w 27"/>
                <a:gd name="T23" fmla="*/ 17 h 29"/>
                <a:gd name="T24" fmla="*/ 26 w 27"/>
                <a:gd name="T25" fmla="*/ 16 h 29"/>
                <a:gd name="T26" fmla="*/ 27 w 27"/>
                <a:gd name="T27" fmla="*/ 11 h 29"/>
                <a:gd name="T28" fmla="*/ 26 w 27"/>
                <a:gd name="T29" fmla="*/ 11 h 29"/>
                <a:gd name="T30" fmla="*/ 24 w 27"/>
                <a:gd name="T31" fmla="*/ 12 h 29"/>
                <a:gd name="T32" fmla="*/ 23 w 27"/>
                <a:gd name="T33" fmla="*/ 12 h 29"/>
                <a:gd name="T34" fmla="*/ 23 w 27"/>
                <a:gd name="T35" fmla="*/ 10 h 29"/>
                <a:gd name="T36" fmla="*/ 22 w 27"/>
                <a:gd name="T37" fmla="*/ 9 h 29"/>
                <a:gd name="T38" fmla="*/ 22 w 27"/>
                <a:gd name="T39" fmla="*/ 5 h 29"/>
                <a:gd name="T40" fmla="*/ 22 w 27"/>
                <a:gd name="T41" fmla="*/ 3 h 29"/>
                <a:gd name="T42" fmla="*/ 20 w 27"/>
                <a:gd name="T43" fmla="*/ 3 h 29"/>
                <a:gd name="T44" fmla="*/ 19 w 27"/>
                <a:gd name="T45" fmla="*/ 3 h 29"/>
                <a:gd name="T46" fmla="*/ 17 w 27"/>
                <a:gd name="T47" fmla="*/ 3 h 29"/>
                <a:gd name="T48" fmla="*/ 16 w 27"/>
                <a:gd name="T49" fmla="*/ 5 h 29"/>
                <a:gd name="T50" fmla="*/ 14 w 27"/>
                <a:gd name="T51" fmla="*/ 5 h 29"/>
                <a:gd name="T52" fmla="*/ 12 w 27"/>
                <a:gd name="T53" fmla="*/ 4 h 29"/>
                <a:gd name="T54" fmla="*/ 11 w 27"/>
                <a:gd name="T55" fmla="*/ 2 h 29"/>
                <a:gd name="T56" fmla="*/ 10 w 27"/>
                <a:gd name="T57" fmla="*/ 0 h 29"/>
                <a:gd name="T58" fmla="*/ 3 w 27"/>
                <a:gd name="T59" fmla="*/ 0 h 29"/>
                <a:gd name="T60" fmla="*/ 1 w 27"/>
                <a:gd name="T61" fmla="*/ 1 h 29"/>
                <a:gd name="T62" fmla="*/ 3 w 27"/>
                <a:gd name="T63" fmla="*/ 5 h 29"/>
                <a:gd name="T64" fmla="*/ 3 w 27"/>
                <a:gd name="T65" fmla="*/ 8 h 29"/>
                <a:gd name="T66" fmla="*/ 5 w 27"/>
                <a:gd name="T67" fmla="*/ 13 h 29"/>
                <a:gd name="T68" fmla="*/ 3 w 27"/>
                <a:gd name="T69" fmla="*/ 16 h 29"/>
                <a:gd name="T70" fmla="*/ 1 w 27"/>
                <a:gd name="T71" fmla="*/ 21 h 29"/>
                <a:gd name="T72" fmla="*/ 0 w 27"/>
                <a:gd name="T73" fmla="*/ 24 h 29"/>
                <a:gd name="T74" fmla="*/ 0 w 27"/>
                <a:gd name="T75" fmla="*/ 27 h 29"/>
                <a:gd name="T76" fmla="*/ 0 w 27"/>
                <a:gd name="T77" fmla="*/ 27 h 29"/>
                <a:gd name="T78" fmla="*/ 0 w 27"/>
                <a:gd name="T79" fmla="*/ 27 h 29"/>
                <a:gd name="T80" fmla="*/ 1 w 27"/>
                <a:gd name="T81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7" h="29">
                  <a:moveTo>
                    <a:pt x="1" y="26"/>
                  </a:moveTo>
                  <a:cubicBezTo>
                    <a:pt x="2" y="26"/>
                    <a:pt x="1" y="27"/>
                    <a:pt x="2" y="27"/>
                  </a:cubicBezTo>
                  <a:cubicBezTo>
                    <a:pt x="3" y="26"/>
                    <a:pt x="4" y="26"/>
                    <a:pt x="4" y="27"/>
                  </a:cubicBezTo>
                  <a:cubicBezTo>
                    <a:pt x="5" y="27"/>
                    <a:pt x="6" y="27"/>
                    <a:pt x="7" y="27"/>
                  </a:cubicBezTo>
                  <a:cubicBezTo>
                    <a:pt x="7" y="27"/>
                    <a:pt x="15" y="27"/>
                    <a:pt x="15" y="27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20" y="28"/>
                    <a:pt x="21" y="28"/>
                  </a:cubicBezTo>
                  <a:cubicBezTo>
                    <a:pt x="21" y="29"/>
                    <a:pt x="23" y="28"/>
                    <a:pt x="24" y="28"/>
                  </a:cubicBezTo>
                  <a:cubicBezTo>
                    <a:pt x="24" y="28"/>
                    <a:pt x="24" y="28"/>
                    <a:pt x="25" y="28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7" y="11"/>
                    <a:pt x="26" y="11"/>
                  </a:cubicBezTo>
                  <a:cubicBezTo>
                    <a:pt x="26" y="12"/>
                    <a:pt x="25" y="12"/>
                    <a:pt x="24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1"/>
                    <a:pt x="23" y="10"/>
                  </a:cubicBezTo>
                  <a:cubicBezTo>
                    <a:pt x="23" y="10"/>
                    <a:pt x="22" y="9"/>
                    <a:pt x="22" y="9"/>
                  </a:cubicBezTo>
                  <a:cubicBezTo>
                    <a:pt x="21" y="8"/>
                    <a:pt x="22" y="6"/>
                    <a:pt x="22" y="5"/>
                  </a:cubicBezTo>
                  <a:cubicBezTo>
                    <a:pt x="22" y="5"/>
                    <a:pt x="22" y="4"/>
                    <a:pt x="22" y="3"/>
                  </a:cubicBezTo>
                  <a:cubicBezTo>
                    <a:pt x="22" y="3"/>
                    <a:pt x="21" y="3"/>
                    <a:pt x="20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8" y="2"/>
                    <a:pt x="17" y="3"/>
                  </a:cubicBezTo>
                  <a:cubicBezTo>
                    <a:pt x="17" y="3"/>
                    <a:pt x="17" y="5"/>
                    <a:pt x="16" y="5"/>
                  </a:cubicBezTo>
                  <a:cubicBezTo>
                    <a:pt x="16" y="5"/>
                    <a:pt x="15" y="5"/>
                    <a:pt x="14" y="5"/>
                  </a:cubicBezTo>
                  <a:cubicBezTo>
                    <a:pt x="13" y="5"/>
                    <a:pt x="12" y="5"/>
                    <a:pt x="12" y="4"/>
                  </a:cubicBezTo>
                  <a:cubicBezTo>
                    <a:pt x="11" y="2"/>
                    <a:pt x="10" y="3"/>
                    <a:pt x="11" y="2"/>
                  </a:cubicBezTo>
                  <a:cubicBezTo>
                    <a:pt x="11" y="1"/>
                    <a:pt x="10" y="0"/>
                    <a:pt x="10" y="0"/>
                  </a:cubicBezTo>
                  <a:cubicBezTo>
                    <a:pt x="10" y="0"/>
                    <a:pt x="3" y="0"/>
                    <a:pt x="3" y="0"/>
                  </a:cubicBezTo>
                  <a:cubicBezTo>
                    <a:pt x="2" y="0"/>
                    <a:pt x="2" y="0"/>
                    <a:pt x="1" y="1"/>
                  </a:cubicBezTo>
                  <a:cubicBezTo>
                    <a:pt x="2" y="2"/>
                    <a:pt x="3" y="5"/>
                    <a:pt x="3" y="5"/>
                  </a:cubicBezTo>
                  <a:cubicBezTo>
                    <a:pt x="4" y="6"/>
                    <a:pt x="3" y="7"/>
                    <a:pt x="3" y="8"/>
                  </a:cubicBezTo>
                  <a:cubicBezTo>
                    <a:pt x="3" y="9"/>
                    <a:pt x="4" y="11"/>
                    <a:pt x="5" y="13"/>
                  </a:cubicBezTo>
                  <a:cubicBezTo>
                    <a:pt x="5" y="14"/>
                    <a:pt x="4" y="15"/>
                    <a:pt x="3" y="16"/>
                  </a:cubicBezTo>
                  <a:cubicBezTo>
                    <a:pt x="2" y="17"/>
                    <a:pt x="1" y="19"/>
                    <a:pt x="1" y="21"/>
                  </a:cubicBezTo>
                  <a:cubicBezTo>
                    <a:pt x="1" y="22"/>
                    <a:pt x="0" y="23"/>
                    <a:pt x="0" y="24"/>
                  </a:cubicBezTo>
                  <a:cubicBezTo>
                    <a:pt x="0" y="24"/>
                    <a:pt x="0" y="26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1" y="26"/>
                    <a:pt x="1" y="2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89">
              <a:extLst>
                <a:ext uri="{FF2B5EF4-FFF2-40B4-BE49-F238E27FC236}">
                  <a16:creationId xmlns:a16="http://schemas.microsoft.com/office/drawing/2014/main" id="{4551F2BE-141C-4D5E-8AD6-D3D4541F75AF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43275" y="2300288"/>
              <a:ext cx="96837" cy="85725"/>
            </a:xfrm>
            <a:custGeom>
              <a:avLst/>
              <a:gdLst>
                <a:gd name="T0" fmla="*/ 21 w 27"/>
                <a:gd name="T1" fmla="*/ 1 h 24"/>
                <a:gd name="T2" fmla="*/ 19 w 27"/>
                <a:gd name="T3" fmla="*/ 0 h 24"/>
                <a:gd name="T4" fmla="*/ 16 w 27"/>
                <a:gd name="T5" fmla="*/ 1 h 24"/>
                <a:gd name="T6" fmla="*/ 16 w 27"/>
                <a:gd name="T7" fmla="*/ 2 h 24"/>
                <a:gd name="T8" fmla="*/ 15 w 27"/>
                <a:gd name="T9" fmla="*/ 3 h 24"/>
                <a:gd name="T10" fmla="*/ 15 w 27"/>
                <a:gd name="T11" fmla="*/ 6 h 24"/>
                <a:gd name="T12" fmla="*/ 15 w 27"/>
                <a:gd name="T13" fmla="*/ 8 h 24"/>
                <a:gd name="T14" fmla="*/ 16 w 27"/>
                <a:gd name="T15" fmla="*/ 10 h 24"/>
                <a:gd name="T16" fmla="*/ 18 w 27"/>
                <a:gd name="T17" fmla="*/ 10 h 24"/>
                <a:gd name="T18" fmla="*/ 18 w 27"/>
                <a:gd name="T19" fmla="*/ 11 h 24"/>
                <a:gd name="T20" fmla="*/ 18 w 27"/>
                <a:gd name="T21" fmla="*/ 12 h 24"/>
                <a:gd name="T22" fmla="*/ 16 w 27"/>
                <a:gd name="T23" fmla="*/ 12 h 24"/>
                <a:gd name="T24" fmla="*/ 15 w 27"/>
                <a:gd name="T25" fmla="*/ 10 h 24"/>
                <a:gd name="T26" fmla="*/ 13 w 27"/>
                <a:gd name="T27" fmla="*/ 10 h 24"/>
                <a:gd name="T28" fmla="*/ 12 w 27"/>
                <a:gd name="T29" fmla="*/ 8 h 24"/>
                <a:gd name="T30" fmla="*/ 11 w 27"/>
                <a:gd name="T31" fmla="*/ 9 h 24"/>
                <a:gd name="T32" fmla="*/ 10 w 27"/>
                <a:gd name="T33" fmla="*/ 9 h 24"/>
                <a:gd name="T34" fmla="*/ 8 w 27"/>
                <a:gd name="T35" fmla="*/ 9 h 24"/>
                <a:gd name="T36" fmla="*/ 8 w 27"/>
                <a:gd name="T37" fmla="*/ 7 h 24"/>
                <a:gd name="T38" fmla="*/ 6 w 27"/>
                <a:gd name="T39" fmla="*/ 8 h 24"/>
                <a:gd name="T40" fmla="*/ 6 w 27"/>
                <a:gd name="T41" fmla="*/ 7 h 24"/>
                <a:gd name="T42" fmla="*/ 5 w 27"/>
                <a:gd name="T43" fmla="*/ 6 h 24"/>
                <a:gd name="T44" fmla="*/ 4 w 27"/>
                <a:gd name="T45" fmla="*/ 11 h 24"/>
                <a:gd name="T46" fmla="*/ 4 w 27"/>
                <a:gd name="T47" fmla="*/ 12 h 24"/>
                <a:gd name="T48" fmla="*/ 0 w 27"/>
                <a:gd name="T49" fmla="*/ 12 h 24"/>
                <a:gd name="T50" fmla="*/ 0 w 27"/>
                <a:gd name="T51" fmla="*/ 19 h 24"/>
                <a:gd name="T52" fmla="*/ 3 w 27"/>
                <a:gd name="T53" fmla="*/ 23 h 24"/>
                <a:gd name="T54" fmla="*/ 7 w 27"/>
                <a:gd name="T55" fmla="*/ 23 h 24"/>
                <a:gd name="T56" fmla="*/ 7 w 27"/>
                <a:gd name="T57" fmla="*/ 23 h 24"/>
                <a:gd name="T58" fmla="*/ 8 w 27"/>
                <a:gd name="T59" fmla="*/ 23 h 24"/>
                <a:gd name="T60" fmla="*/ 11 w 27"/>
                <a:gd name="T61" fmla="*/ 24 h 24"/>
                <a:gd name="T62" fmla="*/ 14 w 27"/>
                <a:gd name="T63" fmla="*/ 21 h 24"/>
                <a:gd name="T64" fmla="*/ 16 w 27"/>
                <a:gd name="T65" fmla="*/ 19 h 24"/>
                <a:gd name="T66" fmla="*/ 17 w 27"/>
                <a:gd name="T67" fmla="*/ 18 h 24"/>
                <a:gd name="T68" fmla="*/ 19 w 27"/>
                <a:gd name="T69" fmla="*/ 18 h 24"/>
                <a:gd name="T70" fmla="*/ 19 w 27"/>
                <a:gd name="T71" fmla="*/ 18 h 24"/>
                <a:gd name="T72" fmla="*/ 19 w 27"/>
                <a:gd name="T73" fmla="*/ 16 h 24"/>
                <a:gd name="T74" fmla="*/ 25 w 27"/>
                <a:gd name="T75" fmla="*/ 14 h 24"/>
                <a:gd name="T76" fmla="*/ 25 w 27"/>
                <a:gd name="T77" fmla="*/ 13 h 24"/>
                <a:gd name="T78" fmla="*/ 25 w 27"/>
                <a:gd name="T79" fmla="*/ 11 h 24"/>
                <a:gd name="T80" fmla="*/ 26 w 27"/>
                <a:gd name="T81" fmla="*/ 10 h 24"/>
                <a:gd name="T82" fmla="*/ 26 w 27"/>
                <a:gd name="T83" fmla="*/ 6 h 24"/>
                <a:gd name="T84" fmla="*/ 27 w 27"/>
                <a:gd name="T85" fmla="*/ 6 h 24"/>
                <a:gd name="T86" fmla="*/ 26 w 27"/>
                <a:gd name="T87" fmla="*/ 3 h 24"/>
                <a:gd name="T88" fmla="*/ 23 w 27"/>
                <a:gd name="T89" fmla="*/ 2 h 24"/>
                <a:gd name="T90" fmla="*/ 21 w 27"/>
                <a:gd name="T91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7" h="24">
                  <a:moveTo>
                    <a:pt x="21" y="1"/>
                  </a:moveTo>
                  <a:cubicBezTo>
                    <a:pt x="20" y="1"/>
                    <a:pt x="20" y="1"/>
                    <a:pt x="19" y="0"/>
                  </a:cubicBezTo>
                  <a:cubicBezTo>
                    <a:pt x="19" y="1"/>
                    <a:pt x="17" y="1"/>
                    <a:pt x="16" y="1"/>
                  </a:cubicBezTo>
                  <a:cubicBezTo>
                    <a:pt x="15" y="1"/>
                    <a:pt x="16" y="2"/>
                    <a:pt x="16" y="2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4"/>
                    <a:pt x="15" y="5"/>
                    <a:pt x="15" y="6"/>
                  </a:cubicBezTo>
                  <a:cubicBezTo>
                    <a:pt x="15" y="7"/>
                    <a:pt x="14" y="8"/>
                    <a:pt x="15" y="8"/>
                  </a:cubicBezTo>
                  <a:cubicBezTo>
                    <a:pt x="15" y="8"/>
                    <a:pt x="15" y="10"/>
                    <a:pt x="16" y="10"/>
                  </a:cubicBezTo>
                  <a:cubicBezTo>
                    <a:pt x="17" y="10"/>
                    <a:pt x="17" y="10"/>
                    <a:pt x="18" y="10"/>
                  </a:cubicBezTo>
                  <a:cubicBezTo>
                    <a:pt x="18" y="10"/>
                    <a:pt x="18" y="10"/>
                    <a:pt x="18" y="11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7" y="13"/>
                    <a:pt x="16" y="12"/>
                  </a:cubicBezTo>
                  <a:cubicBezTo>
                    <a:pt x="15" y="12"/>
                    <a:pt x="15" y="11"/>
                    <a:pt x="15" y="10"/>
                  </a:cubicBezTo>
                  <a:cubicBezTo>
                    <a:pt x="15" y="10"/>
                    <a:pt x="14" y="10"/>
                    <a:pt x="13" y="10"/>
                  </a:cubicBezTo>
                  <a:cubicBezTo>
                    <a:pt x="13" y="10"/>
                    <a:pt x="12" y="9"/>
                    <a:pt x="12" y="8"/>
                  </a:cubicBezTo>
                  <a:cubicBezTo>
                    <a:pt x="12" y="8"/>
                    <a:pt x="11" y="9"/>
                    <a:pt x="11" y="9"/>
                  </a:cubicBezTo>
                  <a:cubicBezTo>
                    <a:pt x="11" y="9"/>
                    <a:pt x="11" y="9"/>
                    <a:pt x="10" y="9"/>
                  </a:cubicBezTo>
                  <a:cubicBezTo>
                    <a:pt x="10" y="9"/>
                    <a:pt x="9" y="8"/>
                    <a:pt x="8" y="9"/>
                  </a:cubicBezTo>
                  <a:cubicBezTo>
                    <a:pt x="8" y="9"/>
                    <a:pt x="7" y="8"/>
                    <a:pt x="8" y="7"/>
                  </a:cubicBezTo>
                  <a:cubicBezTo>
                    <a:pt x="8" y="7"/>
                    <a:pt x="7" y="7"/>
                    <a:pt x="6" y="8"/>
                  </a:cubicBezTo>
                  <a:cubicBezTo>
                    <a:pt x="6" y="8"/>
                    <a:pt x="6" y="7"/>
                    <a:pt x="6" y="7"/>
                  </a:cubicBezTo>
                  <a:cubicBezTo>
                    <a:pt x="6" y="7"/>
                    <a:pt x="5" y="7"/>
                    <a:pt x="5" y="6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4" y="23"/>
                    <a:pt x="7" y="22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9" y="23"/>
                    <a:pt x="11" y="24"/>
                    <a:pt x="11" y="24"/>
                  </a:cubicBezTo>
                  <a:cubicBezTo>
                    <a:pt x="12" y="23"/>
                    <a:pt x="13" y="21"/>
                    <a:pt x="14" y="21"/>
                  </a:cubicBezTo>
                  <a:cubicBezTo>
                    <a:pt x="15" y="21"/>
                    <a:pt x="16" y="20"/>
                    <a:pt x="16" y="19"/>
                  </a:cubicBezTo>
                  <a:cubicBezTo>
                    <a:pt x="16" y="19"/>
                    <a:pt x="16" y="18"/>
                    <a:pt x="17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6"/>
                    <a:pt x="25" y="14"/>
                    <a:pt x="25" y="14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3"/>
                    <a:pt x="25" y="11"/>
                    <a:pt x="25" y="11"/>
                  </a:cubicBezTo>
                  <a:cubicBezTo>
                    <a:pt x="25" y="10"/>
                    <a:pt x="27" y="11"/>
                    <a:pt x="26" y="10"/>
                  </a:cubicBezTo>
                  <a:cubicBezTo>
                    <a:pt x="26" y="10"/>
                    <a:pt x="26" y="7"/>
                    <a:pt x="26" y="6"/>
                  </a:cubicBezTo>
                  <a:cubicBezTo>
                    <a:pt x="26" y="6"/>
                    <a:pt x="27" y="6"/>
                    <a:pt x="27" y="6"/>
                  </a:cubicBezTo>
                  <a:cubicBezTo>
                    <a:pt x="27" y="5"/>
                    <a:pt x="26" y="4"/>
                    <a:pt x="26" y="3"/>
                  </a:cubicBezTo>
                  <a:cubicBezTo>
                    <a:pt x="26" y="3"/>
                    <a:pt x="23" y="2"/>
                    <a:pt x="23" y="2"/>
                  </a:cubicBezTo>
                  <a:cubicBezTo>
                    <a:pt x="22" y="2"/>
                    <a:pt x="21" y="1"/>
                    <a:pt x="21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90">
              <a:extLst>
                <a:ext uri="{FF2B5EF4-FFF2-40B4-BE49-F238E27FC236}">
                  <a16:creationId xmlns:a16="http://schemas.microsoft.com/office/drawing/2014/main" id="{E44E6A59-95AD-4AFC-AA13-BABA8D73DE30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86125" y="2241550"/>
              <a:ext cx="17462" cy="15875"/>
            </a:xfrm>
            <a:custGeom>
              <a:avLst/>
              <a:gdLst>
                <a:gd name="T0" fmla="*/ 4 w 5"/>
                <a:gd name="T1" fmla="*/ 0 h 4"/>
                <a:gd name="T2" fmla="*/ 2 w 5"/>
                <a:gd name="T3" fmla="*/ 0 h 4"/>
                <a:gd name="T4" fmla="*/ 1 w 5"/>
                <a:gd name="T5" fmla="*/ 0 h 4"/>
                <a:gd name="T6" fmla="*/ 1 w 5"/>
                <a:gd name="T7" fmla="*/ 0 h 4"/>
                <a:gd name="T8" fmla="*/ 1 w 5"/>
                <a:gd name="T9" fmla="*/ 2 h 4"/>
                <a:gd name="T10" fmla="*/ 0 w 5"/>
                <a:gd name="T11" fmla="*/ 3 h 4"/>
                <a:gd name="T12" fmla="*/ 0 w 5"/>
                <a:gd name="T13" fmla="*/ 3 h 4"/>
                <a:gd name="T14" fmla="*/ 1 w 5"/>
                <a:gd name="T15" fmla="*/ 3 h 4"/>
                <a:gd name="T16" fmla="*/ 2 w 5"/>
                <a:gd name="T17" fmla="*/ 3 h 4"/>
                <a:gd name="T18" fmla="*/ 4 w 5"/>
                <a:gd name="T19" fmla="*/ 2 h 4"/>
                <a:gd name="T20" fmla="*/ 4 w 5"/>
                <a:gd name="T21" fmla="*/ 1 h 4"/>
                <a:gd name="T22" fmla="*/ 4 w 5"/>
                <a:gd name="T2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4">
                  <a:moveTo>
                    <a:pt x="4" y="0"/>
                  </a:move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3" y="4"/>
                    <a:pt x="2" y="3"/>
                    <a:pt x="2" y="3"/>
                  </a:cubicBezTo>
                  <a:cubicBezTo>
                    <a:pt x="2" y="3"/>
                    <a:pt x="4" y="3"/>
                    <a:pt x="4" y="2"/>
                  </a:cubicBezTo>
                  <a:cubicBezTo>
                    <a:pt x="5" y="1"/>
                    <a:pt x="4" y="1"/>
                    <a:pt x="4" y="1"/>
                  </a:cubicBezTo>
                  <a:lnTo>
                    <a:pt x="4" y="0"/>
                  </a:ln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91">
              <a:extLst>
                <a:ext uri="{FF2B5EF4-FFF2-40B4-BE49-F238E27FC236}">
                  <a16:creationId xmlns:a16="http://schemas.microsoft.com/office/drawing/2014/main" id="{3711656F-06F7-4AC8-B270-F9E3A7C570C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184525" y="2127250"/>
              <a:ext cx="85725" cy="119063"/>
            </a:xfrm>
            <a:custGeom>
              <a:avLst/>
              <a:gdLst>
                <a:gd name="T0" fmla="*/ 6 w 24"/>
                <a:gd name="T1" fmla="*/ 6 h 33"/>
                <a:gd name="T2" fmla="*/ 7 w 24"/>
                <a:gd name="T3" fmla="*/ 8 h 33"/>
                <a:gd name="T4" fmla="*/ 12 w 24"/>
                <a:gd name="T5" fmla="*/ 9 h 33"/>
                <a:gd name="T6" fmla="*/ 15 w 24"/>
                <a:gd name="T7" fmla="*/ 10 h 33"/>
                <a:gd name="T8" fmla="*/ 16 w 24"/>
                <a:gd name="T9" fmla="*/ 11 h 33"/>
                <a:gd name="T10" fmla="*/ 10 w 24"/>
                <a:gd name="T11" fmla="*/ 17 h 33"/>
                <a:gd name="T12" fmla="*/ 7 w 24"/>
                <a:gd name="T13" fmla="*/ 17 h 33"/>
                <a:gd name="T14" fmla="*/ 4 w 24"/>
                <a:gd name="T15" fmla="*/ 19 h 33"/>
                <a:gd name="T16" fmla="*/ 2 w 24"/>
                <a:gd name="T17" fmla="*/ 19 h 33"/>
                <a:gd name="T18" fmla="*/ 1 w 24"/>
                <a:gd name="T19" fmla="*/ 21 h 33"/>
                <a:gd name="T20" fmla="*/ 0 w 24"/>
                <a:gd name="T21" fmla="*/ 23 h 33"/>
                <a:gd name="T22" fmla="*/ 0 w 24"/>
                <a:gd name="T23" fmla="*/ 31 h 33"/>
                <a:gd name="T24" fmla="*/ 1 w 24"/>
                <a:gd name="T25" fmla="*/ 33 h 33"/>
                <a:gd name="T26" fmla="*/ 6 w 24"/>
                <a:gd name="T27" fmla="*/ 27 h 33"/>
                <a:gd name="T28" fmla="*/ 10 w 24"/>
                <a:gd name="T29" fmla="*/ 24 h 33"/>
                <a:gd name="T30" fmla="*/ 16 w 24"/>
                <a:gd name="T31" fmla="*/ 18 h 33"/>
                <a:gd name="T32" fmla="*/ 19 w 24"/>
                <a:gd name="T33" fmla="*/ 14 h 33"/>
                <a:gd name="T34" fmla="*/ 21 w 24"/>
                <a:gd name="T35" fmla="*/ 11 h 33"/>
                <a:gd name="T36" fmla="*/ 23 w 24"/>
                <a:gd name="T37" fmla="*/ 6 h 33"/>
                <a:gd name="T38" fmla="*/ 24 w 24"/>
                <a:gd name="T39" fmla="*/ 2 h 33"/>
                <a:gd name="T40" fmla="*/ 22 w 24"/>
                <a:gd name="T41" fmla="*/ 1 h 33"/>
                <a:gd name="T42" fmla="*/ 17 w 24"/>
                <a:gd name="T43" fmla="*/ 3 h 33"/>
                <a:gd name="T44" fmla="*/ 14 w 24"/>
                <a:gd name="T45" fmla="*/ 3 h 33"/>
                <a:gd name="T46" fmla="*/ 11 w 24"/>
                <a:gd name="T47" fmla="*/ 4 h 33"/>
                <a:gd name="T48" fmla="*/ 7 w 24"/>
                <a:gd name="T49" fmla="*/ 4 h 33"/>
                <a:gd name="T50" fmla="*/ 5 w 24"/>
                <a:gd name="T51" fmla="*/ 2 h 33"/>
                <a:gd name="T52" fmla="*/ 4 w 24"/>
                <a:gd name="T53" fmla="*/ 4 h 33"/>
                <a:gd name="T54" fmla="*/ 6 w 24"/>
                <a:gd name="T5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" h="33">
                  <a:moveTo>
                    <a:pt x="6" y="6"/>
                  </a:moveTo>
                  <a:cubicBezTo>
                    <a:pt x="6" y="7"/>
                    <a:pt x="7" y="8"/>
                    <a:pt x="7" y="8"/>
                  </a:cubicBezTo>
                  <a:cubicBezTo>
                    <a:pt x="8" y="8"/>
                    <a:pt x="10" y="9"/>
                    <a:pt x="12" y="9"/>
                  </a:cubicBezTo>
                  <a:cubicBezTo>
                    <a:pt x="14" y="10"/>
                    <a:pt x="15" y="10"/>
                    <a:pt x="15" y="10"/>
                  </a:cubicBezTo>
                  <a:cubicBezTo>
                    <a:pt x="16" y="10"/>
                    <a:pt x="16" y="10"/>
                    <a:pt x="16" y="11"/>
                  </a:cubicBezTo>
                  <a:cubicBezTo>
                    <a:pt x="15" y="11"/>
                    <a:pt x="10" y="16"/>
                    <a:pt x="10" y="17"/>
                  </a:cubicBezTo>
                  <a:cubicBezTo>
                    <a:pt x="9" y="18"/>
                    <a:pt x="9" y="17"/>
                    <a:pt x="7" y="17"/>
                  </a:cubicBezTo>
                  <a:cubicBezTo>
                    <a:pt x="6" y="17"/>
                    <a:pt x="4" y="19"/>
                    <a:pt x="4" y="19"/>
                  </a:cubicBezTo>
                  <a:cubicBezTo>
                    <a:pt x="4" y="19"/>
                    <a:pt x="3" y="19"/>
                    <a:pt x="2" y="19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2" y="31"/>
                    <a:pt x="5" y="29"/>
                    <a:pt x="6" y="27"/>
                  </a:cubicBezTo>
                  <a:cubicBezTo>
                    <a:pt x="8" y="25"/>
                    <a:pt x="9" y="25"/>
                    <a:pt x="10" y="24"/>
                  </a:cubicBezTo>
                  <a:cubicBezTo>
                    <a:pt x="12" y="24"/>
                    <a:pt x="14" y="21"/>
                    <a:pt x="16" y="18"/>
                  </a:cubicBezTo>
                  <a:cubicBezTo>
                    <a:pt x="17" y="17"/>
                    <a:pt x="19" y="15"/>
                    <a:pt x="19" y="14"/>
                  </a:cubicBezTo>
                  <a:cubicBezTo>
                    <a:pt x="19" y="13"/>
                    <a:pt x="20" y="12"/>
                    <a:pt x="21" y="11"/>
                  </a:cubicBezTo>
                  <a:cubicBezTo>
                    <a:pt x="22" y="10"/>
                    <a:pt x="23" y="7"/>
                    <a:pt x="23" y="6"/>
                  </a:cubicBezTo>
                  <a:cubicBezTo>
                    <a:pt x="23" y="5"/>
                    <a:pt x="24" y="3"/>
                    <a:pt x="24" y="2"/>
                  </a:cubicBezTo>
                  <a:cubicBezTo>
                    <a:pt x="24" y="0"/>
                    <a:pt x="23" y="0"/>
                    <a:pt x="22" y="1"/>
                  </a:cubicBezTo>
                  <a:cubicBezTo>
                    <a:pt x="22" y="2"/>
                    <a:pt x="19" y="3"/>
                    <a:pt x="17" y="3"/>
                  </a:cubicBezTo>
                  <a:cubicBezTo>
                    <a:pt x="15" y="3"/>
                    <a:pt x="14" y="3"/>
                    <a:pt x="14" y="3"/>
                  </a:cubicBezTo>
                  <a:cubicBezTo>
                    <a:pt x="13" y="4"/>
                    <a:pt x="11" y="3"/>
                    <a:pt x="11" y="4"/>
                  </a:cubicBezTo>
                  <a:cubicBezTo>
                    <a:pt x="10" y="5"/>
                    <a:pt x="7" y="5"/>
                    <a:pt x="7" y="4"/>
                  </a:cubicBezTo>
                  <a:cubicBezTo>
                    <a:pt x="6" y="3"/>
                    <a:pt x="6" y="3"/>
                    <a:pt x="5" y="2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5"/>
                    <a:pt x="5" y="6"/>
                    <a:pt x="6" y="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92">
              <a:extLst>
                <a:ext uri="{FF2B5EF4-FFF2-40B4-BE49-F238E27FC236}">
                  <a16:creationId xmlns:a16="http://schemas.microsoft.com/office/drawing/2014/main" id="{37588E4C-43DD-4417-A49C-DEFC353BFAAC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32200" y="1914525"/>
              <a:ext cx="100012" cy="79375"/>
            </a:xfrm>
            <a:custGeom>
              <a:avLst/>
              <a:gdLst>
                <a:gd name="T0" fmla="*/ 10 w 28"/>
                <a:gd name="T1" fmla="*/ 22 h 22"/>
                <a:gd name="T2" fmla="*/ 10 w 28"/>
                <a:gd name="T3" fmla="*/ 19 h 22"/>
                <a:gd name="T4" fmla="*/ 14 w 28"/>
                <a:gd name="T5" fmla="*/ 17 h 22"/>
                <a:gd name="T6" fmla="*/ 15 w 28"/>
                <a:gd name="T7" fmla="*/ 16 h 22"/>
                <a:gd name="T8" fmla="*/ 17 w 28"/>
                <a:gd name="T9" fmla="*/ 16 h 22"/>
                <a:gd name="T10" fmla="*/ 19 w 28"/>
                <a:gd name="T11" fmla="*/ 15 h 22"/>
                <a:gd name="T12" fmla="*/ 20 w 28"/>
                <a:gd name="T13" fmla="*/ 14 h 22"/>
                <a:gd name="T14" fmla="*/ 21 w 28"/>
                <a:gd name="T15" fmla="*/ 13 h 22"/>
                <a:gd name="T16" fmla="*/ 22 w 28"/>
                <a:gd name="T17" fmla="*/ 12 h 22"/>
                <a:gd name="T18" fmla="*/ 22 w 28"/>
                <a:gd name="T19" fmla="*/ 11 h 22"/>
                <a:gd name="T20" fmla="*/ 24 w 28"/>
                <a:gd name="T21" fmla="*/ 10 h 22"/>
                <a:gd name="T22" fmla="*/ 27 w 28"/>
                <a:gd name="T23" fmla="*/ 10 h 22"/>
                <a:gd name="T24" fmla="*/ 28 w 28"/>
                <a:gd name="T25" fmla="*/ 9 h 22"/>
                <a:gd name="T26" fmla="*/ 27 w 28"/>
                <a:gd name="T27" fmla="*/ 8 h 22"/>
                <a:gd name="T28" fmla="*/ 27 w 28"/>
                <a:gd name="T29" fmla="*/ 6 h 22"/>
                <a:gd name="T30" fmla="*/ 26 w 28"/>
                <a:gd name="T31" fmla="*/ 3 h 22"/>
                <a:gd name="T32" fmla="*/ 26 w 28"/>
                <a:gd name="T33" fmla="*/ 3 h 22"/>
                <a:gd name="T34" fmla="*/ 23 w 28"/>
                <a:gd name="T35" fmla="*/ 2 h 22"/>
                <a:gd name="T36" fmla="*/ 19 w 28"/>
                <a:gd name="T37" fmla="*/ 1 h 22"/>
                <a:gd name="T38" fmla="*/ 17 w 28"/>
                <a:gd name="T39" fmla="*/ 0 h 22"/>
                <a:gd name="T40" fmla="*/ 14 w 28"/>
                <a:gd name="T41" fmla="*/ 5 h 22"/>
                <a:gd name="T42" fmla="*/ 11 w 28"/>
                <a:gd name="T43" fmla="*/ 7 h 22"/>
                <a:gd name="T44" fmla="*/ 9 w 28"/>
                <a:gd name="T45" fmla="*/ 9 h 22"/>
                <a:gd name="T46" fmla="*/ 8 w 28"/>
                <a:gd name="T47" fmla="*/ 11 h 22"/>
                <a:gd name="T48" fmla="*/ 8 w 28"/>
                <a:gd name="T49" fmla="*/ 15 h 22"/>
                <a:gd name="T50" fmla="*/ 5 w 28"/>
                <a:gd name="T51" fmla="*/ 18 h 22"/>
                <a:gd name="T52" fmla="*/ 2 w 28"/>
                <a:gd name="T53" fmla="*/ 21 h 22"/>
                <a:gd name="T54" fmla="*/ 0 w 28"/>
                <a:gd name="T55" fmla="*/ 22 h 22"/>
                <a:gd name="T56" fmla="*/ 8 w 28"/>
                <a:gd name="T57" fmla="*/ 22 h 22"/>
                <a:gd name="T58" fmla="*/ 10 w 28"/>
                <a:gd name="T5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" h="22">
                  <a:moveTo>
                    <a:pt x="10" y="22"/>
                  </a:moveTo>
                  <a:cubicBezTo>
                    <a:pt x="10" y="21"/>
                    <a:pt x="10" y="19"/>
                    <a:pt x="10" y="19"/>
                  </a:cubicBezTo>
                  <a:cubicBezTo>
                    <a:pt x="10" y="19"/>
                    <a:pt x="13" y="17"/>
                    <a:pt x="14" y="17"/>
                  </a:cubicBezTo>
                  <a:cubicBezTo>
                    <a:pt x="14" y="17"/>
                    <a:pt x="15" y="17"/>
                    <a:pt x="15" y="16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8" y="16"/>
                    <a:pt x="19" y="15"/>
                    <a:pt x="19" y="15"/>
                  </a:cubicBezTo>
                  <a:cubicBezTo>
                    <a:pt x="19" y="14"/>
                    <a:pt x="20" y="14"/>
                    <a:pt x="20" y="14"/>
                  </a:cubicBezTo>
                  <a:cubicBezTo>
                    <a:pt x="21" y="14"/>
                    <a:pt x="21" y="13"/>
                    <a:pt x="21" y="13"/>
                  </a:cubicBezTo>
                  <a:cubicBezTo>
                    <a:pt x="22" y="13"/>
                    <a:pt x="22" y="13"/>
                    <a:pt x="22" y="12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3" y="11"/>
                    <a:pt x="24" y="11"/>
                    <a:pt x="24" y="10"/>
                  </a:cubicBezTo>
                  <a:cubicBezTo>
                    <a:pt x="24" y="10"/>
                    <a:pt x="27" y="10"/>
                    <a:pt x="27" y="10"/>
                  </a:cubicBezTo>
                  <a:cubicBezTo>
                    <a:pt x="28" y="10"/>
                    <a:pt x="28" y="10"/>
                    <a:pt x="28" y="9"/>
                  </a:cubicBezTo>
                  <a:cubicBezTo>
                    <a:pt x="28" y="9"/>
                    <a:pt x="27" y="8"/>
                    <a:pt x="27" y="8"/>
                  </a:cubicBezTo>
                  <a:cubicBezTo>
                    <a:pt x="26" y="8"/>
                    <a:pt x="27" y="7"/>
                    <a:pt x="27" y="6"/>
                  </a:cubicBezTo>
                  <a:cubicBezTo>
                    <a:pt x="27" y="5"/>
                    <a:pt x="27" y="4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5" y="3"/>
                    <a:pt x="24" y="2"/>
                    <a:pt x="23" y="2"/>
                  </a:cubicBezTo>
                  <a:cubicBezTo>
                    <a:pt x="22" y="2"/>
                    <a:pt x="20" y="2"/>
                    <a:pt x="19" y="1"/>
                  </a:cubicBezTo>
                  <a:cubicBezTo>
                    <a:pt x="18" y="0"/>
                    <a:pt x="17" y="0"/>
                    <a:pt x="17" y="0"/>
                  </a:cubicBezTo>
                  <a:cubicBezTo>
                    <a:pt x="16" y="1"/>
                    <a:pt x="15" y="4"/>
                    <a:pt x="14" y="5"/>
                  </a:cubicBezTo>
                  <a:cubicBezTo>
                    <a:pt x="14" y="6"/>
                    <a:pt x="12" y="7"/>
                    <a:pt x="11" y="7"/>
                  </a:cubicBezTo>
                  <a:cubicBezTo>
                    <a:pt x="10" y="7"/>
                    <a:pt x="10" y="8"/>
                    <a:pt x="9" y="9"/>
                  </a:cubicBezTo>
                  <a:cubicBezTo>
                    <a:pt x="8" y="9"/>
                    <a:pt x="9" y="10"/>
                    <a:pt x="8" y="11"/>
                  </a:cubicBezTo>
                  <a:cubicBezTo>
                    <a:pt x="7" y="12"/>
                    <a:pt x="7" y="14"/>
                    <a:pt x="8" y="15"/>
                  </a:cubicBezTo>
                  <a:cubicBezTo>
                    <a:pt x="8" y="15"/>
                    <a:pt x="6" y="18"/>
                    <a:pt x="5" y="18"/>
                  </a:cubicBezTo>
                  <a:cubicBezTo>
                    <a:pt x="4" y="19"/>
                    <a:pt x="3" y="20"/>
                    <a:pt x="2" y="21"/>
                  </a:cubicBezTo>
                  <a:cubicBezTo>
                    <a:pt x="1" y="21"/>
                    <a:pt x="0" y="21"/>
                    <a:pt x="0" y="22"/>
                  </a:cubicBezTo>
                  <a:cubicBezTo>
                    <a:pt x="3" y="22"/>
                    <a:pt x="7" y="22"/>
                    <a:pt x="8" y="22"/>
                  </a:cubicBezTo>
                  <a:cubicBezTo>
                    <a:pt x="10" y="22"/>
                    <a:pt x="10" y="22"/>
                    <a:pt x="10" y="2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93">
              <a:extLst>
                <a:ext uri="{FF2B5EF4-FFF2-40B4-BE49-F238E27FC236}">
                  <a16:creationId xmlns:a16="http://schemas.microsoft.com/office/drawing/2014/main" id="{7F5867D6-716D-4486-A4E3-9891E43CDA0D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59163" y="1900238"/>
              <a:ext cx="36512" cy="68263"/>
            </a:xfrm>
            <a:custGeom>
              <a:avLst/>
              <a:gdLst>
                <a:gd name="T0" fmla="*/ 2 w 10"/>
                <a:gd name="T1" fmla="*/ 5 h 19"/>
                <a:gd name="T2" fmla="*/ 2 w 10"/>
                <a:gd name="T3" fmla="*/ 7 h 19"/>
                <a:gd name="T4" fmla="*/ 0 w 10"/>
                <a:gd name="T5" fmla="*/ 9 h 19"/>
                <a:gd name="T6" fmla="*/ 1 w 10"/>
                <a:gd name="T7" fmla="*/ 11 h 19"/>
                <a:gd name="T8" fmla="*/ 2 w 10"/>
                <a:gd name="T9" fmla="*/ 13 h 19"/>
                <a:gd name="T10" fmla="*/ 4 w 10"/>
                <a:gd name="T11" fmla="*/ 14 h 19"/>
                <a:gd name="T12" fmla="*/ 5 w 10"/>
                <a:gd name="T13" fmla="*/ 18 h 19"/>
                <a:gd name="T14" fmla="*/ 5 w 10"/>
                <a:gd name="T15" fmla="*/ 19 h 19"/>
                <a:gd name="T16" fmla="*/ 6 w 10"/>
                <a:gd name="T17" fmla="*/ 18 h 19"/>
                <a:gd name="T18" fmla="*/ 6 w 10"/>
                <a:gd name="T19" fmla="*/ 16 h 19"/>
                <a:gd name="T20" fmla="*/ 7 w 10"/>
                <a:gd name="T21" fmla="*/ 15 h 19"/>
                <a:gd name="T22" fmla="*/ 8 w 10"/>
                <a:gd name="T23" fmla="*/ 14 h 19"/>
                <a:gd name="T24" fmla="*/ 9 w 10"/>
                <a:gd name="T25" fmla="*/ 13 h 19"/>
                <a:gd name="T26" fmla="*/ 10 w 10"/>
                <a:gd name="T27" fmla="*/ 12 h 19"/>
                <a:gd name="T28" fmla="*/ 9 w 10"/>
                <a:gd name="T29" fmla="*/ 11 h 19"/>
                <a:gd name="T30" fmla="*/ 8 w 10"/>
                <a:gd name="T31" fmla="*/ 10 h 19"/>
                <a:gd name="T32" fmla="*/ 6 w 10"/>
                <a:gd name="T33" fmla="*/ 9 h 19"/>
                <a:gd name="T34" fmla="*/ 8 w 10"/>
                <a:gd name="T35" fmla="*/ 7 h 19"/>
                <a:gd name="T36" fmla="*/ 8 w 10"/>
                <a:gd name="T37" fmla="*/ 4 h 19"/>
                <a:gd name="T38" fmla="*/ 8 w 10"/>
                <a:gd name="T39" fmla="*/ 2 h 19"/>
                <a:gd name="T40" fmla="*/ 8 w 10"/>
                <a:gd name="T41" fmla="*/ 2 h 19"/>
                <a:gd name="T42" fmla="*/ 7 w 10"/>
                <a:gd name="T43" fmla="*/ 1 h 19"/>
                <a:gd name="T44" fmla="*/ 4 w 10"/>
                <a:gd name="T45" fmla="*/ 1 h 19"/>
                <a:gd name="T46" fmla="*/ 2 w 10"/>
                <a:gd name="T47" fmla="*/ 1 h 19"/>
                <a:gd name="T48" fmla="*/ 2 w 10"/>
                <a:gd name="T49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" h="19">
                  <a:moveTo>
                    <a:pt x="2" y="5"/>
                  </a:moveTo>
                  <a:cubicBezTo>
                    <a:pt x="3" y="6"/>
                    <a:pt x="2" y="7"/>
                    <a:pt x="2" y="7"/>
                  </a:cubicBezTo>
                  <a:cubicBezTo>
                    <a:pt x="1" y="8"/>
                    <a:pt x="1" y="9"/>
                    <a:pt x="0" y="9"/>
                  </a:cubicBezTo>
                  <a:cubicBezTo>
                    <a:pt x="0" y="9"/>
                    <a:pt x="0" y="11"/>
                    <a:pt x="1" y="11"/>
                  </a:cubicBezTo>
                  <a:cubicBezTo>
                    <a:pt x="2" y="12"/>
                    <a:pt x="2" y="13"/>
                    <a:pt x="2" y="13"/>
                  </a:cubicBezTo>
                  <a:cubicBezTo>
                    <a:pt x="2" y="13"/>
                    <a:pt x="3" y="14"/>
                    <a:pt x="4" y="14"/>
                  </a:cubicBezTo>
                  <a:cubicBezTo>
                    <a:pt x="4" y="15"/>
                    <a:pt x="5" y="17"/>
                    <a:pt x="5" y="18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6" y="19"/>
                    <a:pt x="6" y="18"/>
                  </a:cubicBezTo>
                  <a:cubicBezTo>
                    <a:pt x="6" y="18"/>
                    <a:pt x="7" y="17"/>
                    <a:pt x="6" y="16"/>
                  </a:cubicBezTo>
                  <a:cubicBezTo>
                    <a:pt x="6" y="16"/>
                    <a:pt x="6" y="16"/>
                    <a:pt x="7" y="15"/>
                  </a:cubicBezTo>
                  <a:cubicBezTo>
                    <a:pt x="7" y="15"/>
                    <a:pt x="8" y="14"/>
                    <a:pt x="8" y="14"/>
                  </a:cubicBezTo>
                  <a:cubicBezTo>
                    <a:pt x="9" y="13"/>
                    <a:pt x="9" y="14"/>
                    <a:pt x="9" y="13"/>
                  </a:cubicBezTo>
                  <a:cubicBezTo>
                    <a:pt x="9" y="13"/>
                    <a:pt x="9" y="12"/>
                    <a:pt x="10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0"/>
                    <a:pt x="8" y="9"/>
                    <a:pt x="8" y="10"/>
                  </a:cubicBezTo>
                  <a:cubicBezTo>
                    <a:pt x="7" y="10"/>
                    <a:pt x="6" y="10"/>
                    <a:pt x="6" y="9"/>
                  </a:cubicBezTo>
                  <a:cubicBezTo>
                    <a:pt x="6" y="8"/>
                    <a:pt x="7" y="8"/>
                    <a:pt x="8" y="7"/>
                  </a:cubicBezTo>
                  <a:cubicBezTo>
                    <a:pt x="9" y="7"/>
                    <a:pt x="9" y="5"/>
                    <a:pt x="8" y="4"/>
                  </a:cubicBezTo>
                  <a:cubicBezTo>
                    <a:pt x="7" y="4"/>
                    <a:pt x="7" y="3"/>
                    <a:pt x="8" y="2"/>
                  </a:cubicBezTo>
                  <a:cubicBezTo>
                    <a:pt x="9" y="2"/>
                    <a:pt x="8" y="1"/>
                    <a:pt x="8" y="2"/>
                  </a:cubicBezTo>
                  <a:cubicBezTo>
                    <a:pt x="7" y="2"/>
                    <a:pt x="7" y="2"/>
                    <a:pt x="7" y="1"/>
                  </a:cubicBezTo>
                  <a:cubicBezTo>
                    <a:pt x="7" y="0"/>
                    <a:pt x="4" y="0"/>
                    <a:pt x="4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3"/>
                    <a:pt x="2" y="4"/>
                    <a:pt x="2" y="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94">
              <a:extLst>
                <a:ext uri="{FF2B5EF4-FFF2-40B4-BE49-F238E27FC236}">
                  <a16:creationId xmlns:a16="http://schemas.microsoft.com/office/drawing/2014/main" id="{6FF05482-90BC-41FA-B170-5A80F69267F0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97275" y="1903413"/>
              <a:ext cx="177800" cy="165100"/>
            </a:xfrm>
            <a:custGeom>
              <a:avLst/>
              <a:gdLst>
                <a:gd name="T0" fmla="*/ 17 w 49"/>
                <a:gd name="T1" fmla="*/ 9 h 46"/>
                <a:gd name="T2" fmla="*/ 17 w 49"/>
                <a:gd name="T3" fmla="*/ 11 h 46"/>
                <a:gd name="T4" fmla="*/ 18 w 49"/>
                <a:gd name="T5" fmla="*/ 12 h 46"/>
                <a:gd name="T6" fmla="*/ 17 w 49"/>
                <a:gd name="T7" fmla="*/ 13 h 46"/>
                <a:gd name="T8" fmla="*/ 14 w 49"/>
                <a:gd name="T9" fmla="*/ 13 h 46"/>
                <a:gd name="T10" fmla="*/ 12 w 49"/>
                <a:gd name="T11" fmla="*/ 14 h 46"/>
                <a:gd name="T12" fmla="*/ 12 w 49"/>
                <a:gd name="T13" fmla="*/ 15 h 46"/>
                <a:gd name="T14" fmla="*/ 11 w 49"/>
                <a:gd name="T15" fmla="*/ 16 h 46"/>
                <a:gd name="T16" fmla="*/ 10 w 49"/>
                <a:gd name="T17" fmla="*/ 17 h 46"/>
                <a:gd name="T18" fmla="*/ 9 w 49"/>
                <a:gd name="T19" fmla="*/ 18 h 46"/>
                <a:gd name="T20" fmla="*/ 7 w 49"/>
                <a:gd name="T21" fmla="*/ 19 h 46"/>
                <a:gd name="T22" fmla="*/ 5 w 49"/>
                <a:gd name="T23" fmla="*/ 19 h 46"/>
                <a:gd name="T24" fmla="*/ 4 w 49"/>
                <a:gd name="T25" fmla="*/ 20 h 46"/>
                <a:gd name="T26" fmla="*/ 0 w 49"/>
                <a:gd name="T27" fmla="*/ 22 h 46"/>
                <a:gd name="T28" fmla="*/ 0 w 49"/>
                <a:gd name="T29" fmla="*/ 25 h 46"/>
                <a:gd name="T30" fmla="*/ 1 w 49"/>
                <a:gd name="T31" fmla="*/ 26 h 46"/>
                <a:gd name="T32" fmla="*/ 23 w 49"/>
                <a:gd name="T33" fmla="*/ 41 h 46"/>
                <a:gd name="T34" fmla="*/ 25 w 49"/>
                <a:gd name="T35" fmla="*/ 43 h 46"/>
                <a:gd name="T36" fmla="*/ 27 w 49"/>
                <a:gd name="T37" fmla="*/ 44 h 46"/>
                <a:gd name="T38" fmla="*/ 28 w 49"/>
                <a:gd name="T39" fmla="*/ 46 h 46"/>
                <a:gd name="T40" fmla="*/ 31 w 49"/>
                <a:gd name="T41" fmla="*/ 46 h 46"/>
                <a:gd name="T42" fmla="*/ 34 w 49"/>
                <a:gd name="T43" fmla="*/ 45 h 46"/>
                <a:gd name="T44" fmla="*/ 39 w 49"/>
                <a:gd name="T45" fmla="*/ 41 h 46"/>
                <a:gd name="T46" fmla="*/ 48 w 49"/>
                <a:gd name="T47" fmla="*/ 35 h 46"/>
                <a:gd name="T48" fmla="*/ 49 w 49"/>
                <a:gd name="T49" fmla="*/ 35 h 46"/>
                <a:gd name="T50" fmla="*/ 47 w 49"/>
                <a:gd name="T51" fmla="*/ 33 h 46"/>
                <a:gd name="T52" fmla="*/ 46 w 49"/>
                <a:gd name="T53" fmla="*/ 33 h 46"/>
                <a:gd name="T54" fmla="*/ 44 w 49"/>
                <a:gd name="T55" fmla="*/ 32 h 46"/>
                <a:gd name="T56" fmla="*/ 44 w 49"/>
                <a:gd name="T57" fmla="*/ 30 h 46"/>
                <a:gd name="T58" fmla="*/ 43 w 49"/>
                <a:gd name="T59" fmla="*/ 28 h 46"/>
                <a:gd name="T60" fmla="*/ 44 w 49"/>
                <a:gd name="T61" fmla="*/ 27 h 46"/>
                <a:gd name="T62" fmla="*/ 43 w 49"/>
                <a:gd name="T63" fmla="*/ 26 h 46"/>
                <a:gd name="T64" fmla="*/ 43 w 49"/>
                <a:gd name="T65" fmla="*/ 25 h 46"/>
                <a:gd name="T66" fmla="*/ 44 w 49"/>
                <a:gd name="T67" fmla="*/ 23 h 46"/>
                <a:gd name="T68" fmla="*/ 44 w 49"/>
                <a:gd name="T69" fmla="*/ 21 h 46"/>
                <a:gd name="T70" fmla="*/ 43 w 49"/>
                <a:gd name="T71" fmla="*/ 19 h 46"/>
                <a:gd name="T72" fmla="*/ 43 w 49"/>
                <a:gd name="T73" fmla="*/ 18 h 46"/>
                <a:gd name="T74" fmla="*/ 43 w 49"/>
                <a:gd name="T75" fmla="*/ 17 h 46"/>
                <a:gd name="T76" fmla="*/ 42 w 49"/>
                <a:gd name="T77" fmla="*/ 13 h 46"/>
                <a:gd name="T78" fmla="*/ 40 w 49"/>
                <a:gd name="T79" fmla="*/ 12 h 46"/>
                <a:gd name="T80" fmla="*/ 39 w 49"/>
                <a:gd name="T81" fmla="*/ 10 h 46"/>
                <a:gd name="T82" fmla="*/ 38 w 49"/>
                <a:gd name="T83" fmla="*/ 8 h 46"/>
                <a:gd name="T84" fmla="*/ 40 w 49"/>
                <a:gd name="T85" fmla="*/ 6 h 46"/>
                <a:gd name="T86" fmla="*/ 40 w 49"/>
                <a:gd name="T87" fmla="*/ 4 h 46"/>
                <a:gd name="T88" fmla="*/ 40 w 49"/>
                <a:gd name="T89" fmla="*/ 0 h 46"/>
                <a:gd name="T90" fmla="*/ 38 w 49"/>
                <a:gd name="T91" fmla="*/ 0 h 46"/>
                <a:gd name="T92" fmla="*/ 36 w 49"/>
                <a:gd name="T93" fmla="*/ 0 h 46"/>
                <a:gd name="T94" fmla="*/ 32 w 49"/>
                <a:gd name="T95" fmla="*/ 1 h 46"/>
                <a:gd name="T96" fmla="*/ 24 w 49"/>
                <a:gd name="T97" fmla="*/ 1 h 46"/>
                <a:gd name="T98" fmla="*/ 20 w 49"/>
                <a:gd name="T99" fmla="*/ 3 h 46"/>
                <a:gd name="T100" fmla="*/ 17 w 49"/>
                <a:gd name="T101" fmla="*/ 5 h 46"/>
                <a:gd name="T102" fmla="*/ 16 w 49"/>
                <a:gd name="T103" fmla="*/ 6 h 46"/>
                <a:gd name="T104" fmla="*/ 16 w 49"/>
                <a:gd name="T105" fmla="*/ 6 h 46"/>
                <a:gd name="T106" fmla="*/ 17 w 49"/>
                <a:gd name="T107" fmla="*/ 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9" h="46">
                  <a:moveTo>
                    <a:pt x="17" y="9"/>
                  </a:moveTo>
                  <a:cubicBezTo>
                    <a:pt x="17" y="10"/>
                    <a:pt x="16" y="11"/>
                    <a:pt x="17" y="11"/>
                  </a:cubicBezTo>
                  <a:cubicBezTo>
                    <a:pt x="17" y="11"/>
                    <a:pt x="18" y="12"/>
                    <a:pt x="18" y="12"/>
                  </a:cubicBezTo>
                  <a:cubicBezTo>
                    <a:pt x="18" y="13"/>
                    <a:pt x="18" y="13"/>
                    <a:pt x="17" y="13"/>
                  </a:cubicBezTo>
                  <a:cubicBezTo>
                    <a:pt x="17" y="13"/>
                    <a:pt x="14" y="13"/>
                    <a:pt x="14" y="13"/>
                  </a:cubicBezTo>
                  <a:cubicBezTo>
                    <a:pt x="14" y="14"/>
                    <a:pt x="13" y="14"/>
                    <a:pt x="12" y="14"/>
                  </a:cubicBezTo>
                  <a:cubicBezTo>
                    <a:pt x="12" y="14"/>
                    <a:pt x="12" y="14"/>
                    <a:pt x="12" y="15"/>
                  </a:cubicBezTo>
                  <a:cubicBezTo>
                    <a:pt x="12" y="16"/>
                    <a:pt x="12" y="16"/>
                    <a:pt x="11" y="16"/>
                  </a:cubicBezTo>
                  <a:cubicBezTo>
                    <a:pt x="11" y="16"/>
                    <a:pt x="11" y="17"/>
                    <a:pt x="10" y="17"/>
                  </a:cubicBezTo>
                  <a:cubicBezTo>
                    <a:pt x="10" y="17"/>
                    <a:pt x="9" y="17"/>
                    <a:pt x="9" y="18"/>
                  </a:cubicBezTo>
                  <a:cubicBezTo>
                    <a:pt x="9" y="18"/>
                    <a:pt x="8" y="19"/>
                    <a:pt x="7" y="19"/>
                  </a:cubicBezTo>
                  <a:cubicBezTo>
                    <a:pt x="7" y="19"/>
                    <a:pt x="5" y="19"/>
                    <a:pt x="5" y="19"/>
                  </a:cubicBezTo>
                  <a:cubicBezTo>
                    <a:pt x="5" y="20"/>
                    <a:pt x="4" y="20"/>
                    <a:pt x="4" y="20"/>
                  </a:cubicBezTo>
                  <a:cubicBezTo>
                    <a:pt x="3" y="20"/>
                    <a:pt x="0" y="22"/>
                    <a:pt x="0" y="22"/>
                  </a:cubicBezTo>
                  <a:cubicBezTo>
                    <a:pt x="0" y="22"/>
                    <a:pt x="0" y="24"/>
                    <a:pt x="0" y="25"/>
                  </a:cubicBezTo>
                  <a:cubicBezTo>
                    <a:pt x="0" y="26"/>
                    <a:pt x="0" y="26"/>
                    <a:pt x="1" y="26"/>
                  </a:cubicBezTo>
                  <a:cubicBezTo>
                    <a:pt x="2" y="27"/>
                    <a:pt x="23" y="40"/>
                    <a:pt x="23" y="41"/>
                  </a:cubicBezTo>
                  <a:cubicBezTo>
                    <a:pt x="24" y="42"/>
                    <a:pt x="25" y="43"/>
                    <a:pt x="25" y="43"/>
                  </a:cubicBezTo>
                  <a:cubicBezTo>
                    <a:pt x="25" y="43"/>
                    <a:pt x="26" y="43"/>
                    <a:pt x="27" y="44"/>
                  </a:cubicBezTo>
                  <a:cubicBezTo>
                    <a:pt x="28" y="44"/>
                    <a:pt x="28" y="46"/>
                    <a:pt x="28" y="46"/>
                  </a:cubicBezTo>
                  <a:cubicBezTo>
                    <a:pt x="28" y="46"/>
                    <a:pt x="30" y="46"/>
                    <a:pt x="31" y="46"/>
                  </a:cubicBezTo>
                  <a:cubicBezTo>
                    <a:pt x="31" y="46"/>
                    <a:pt x="34" y="45"/>
                    <a:pt x="34" y="45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5"/>
                    <a:pt x="48" y="35"/>
                    <a:pt x="49" y="35"/>
                  </a:cubicBezTo>
                  <a:cubicBezTo>
                    <a:pt x="48" y="34"/>
                    <a:pt x="48" y="33"/>
                    <a:pt x="47" y="33"/>
                  </a:cubicBezTo>
                  <a:cubicBezTo>
                    <a:pt x="47" y="33"/>
                    <a:pt x="46" y="33"/>
                    <a:pt x="46" y="33"/>
                  </a:cubicBezTo>
                  <a:cubicBezTo>
                    <a:pt x="45" y="33"/>
                    <a:pt x="44" y="32"/>
                    <a:pt x="44" y="32"/>
                  </a:cubicBezTo>
                  <a:cubicBezTo>
                    <a:pt x="44" y="31"/>
                    <a:pt x="44" y="31"/>
                    <a:pt x="44" y="30"/>
                  </a:cubicBezTo>
                  <a:cubicBezTo>
                    <a:pt x="43" y="29"/>
                    <a:pt x="43" y="29"/>
                    <a:pt x="43" y="28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4" y="27"/>
                    <a:pt x="43" y="26"/>
                    <a:pt x="43" y="26"/>
                  </a:cubicBezTo>
                  <a:cubicBezTo>
                    <a:pt x="43" y="26"/>
                    <a:pt x="43" y="25"/>
                    <a:pt x="43" y="25"/>
                  </a:cubicBezTo>
                  <a:cubicBezTo>
                    <a:pt x="44" y="24"/>
                    <a:pt x="44" y="24"/>
                    <a:pt x="44" y="23"/>
                  </a:cubicBezTo>
                  <a:cubicBezTo>
                    <a:pt x="43" y="22"/>
                    <a:pt x="44" y="22"/>
                    <a:pt x="44" y="21"/>
                  </a:cubicBezTo>
                  <a:cubicBezTo>
                    <a:pt x="43" y="20"/>
                    <a:pt x="42" y="19"/>
                    <a:pt x="43" y="19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3" y="18"/>
                    <a:pt x="43" y="18"/>
                    <a:pt x="43" y="17"/>
                  </a:cubicBezTo>
                  <a:cubicBezTo>
                    <a:pt x="43" y="16"/>
                    <a:pt x="42" y="14"/>
                    <a:pt x="42" y="13"/>
                  </a:cubicBezTo>
                  <a:cubicBezTo>
                    <a:pt x="41" y="13"/>
                    <a:pt x="40" y="12"/>
                    <a:pt x="40" y="12"/>
                  </a:cubicBezTo>
                  <a:cubicBezTo>
                    <a:pt x="40" y="12"/>
                    <a:pt x="40" y="11"/>
                    <a:pt x="39" y="10"/>
                  </a:cubicBezTo>
                  <a:cubicBezTo>
                    <a:pt x="38" y="10"/>
                    <a:pt x="38" y="8"/>
                    <a:pt x="38" y="8"/>
                  </a:cubicBezTo>
                  <a:cubicBezTo>
                    <a:pt x="39" y="8"/>
                    <a:pt x="39" y="7"/>
                    <a:pt x="40" y="6"/>
                  </a:cubicBezTo>
                  <a:cubicBezTo>
                    <a:pt x="40" y="6"/>
                    <a:pt x="41" y="5"/>
                    <a:pt x="40" y="4"/>
                  </a:cubicBezTo>
                  <a:cubicBezTo>
                    <a:pt x="40" y="3"/>
                    <a:pt x="40" y="2"/>
                    <a:pt x="40" y="0"/>
                  </a:cubicBezTo>
                  <a:cubicBezTo>
                    <a:pt x="39" y="0"/>
                    <a:pt x="38" y="0"/>
                    <a:pt x="38" y="0"/>
                  </a:cubicBezTo>
                  <a:cubicBezTo>
                    <a:pt x="38" y="0"/>
                    <a:pt x="36" y="0"/>
                    <a:pt x="36" y="0"/>
                  </a:cubicBezTo>
                  <a:cubicBezTo>
                    <a:pt x="35" y="0"/>
                    <a:pt x="33" y="1"/>
                    <a:pt x="32" y="1"/>
                  </a:cubicBezTo>
                  <a:cubicBezTo>
                    <a:pt x="32" y="0"/>
                    <a:pt x="26" y="1"/>
                    <a:pt x="24" y="1"/>
                  </a:cubicBezTo>
                  <a:cubicBezTo>
                    <a:pt x="22" y="1"/>
                    <a:pt x="21" y="3"/>
                    <a:pt x="20" y="3"/>
                  </a:cubicBezTo>
                  <a:cubicBezTo>
                    <a:pt x="19" y="3"/>
                    <a:pt x="17" y="4"/>
                    <a:pt x="17" y="5"/>
                  </a:cubicBezTo>
                  <a:cubicBezTo>
                    <a:pt x="16" y="5"/>
                    <a:pt x="16" y="5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7"/>
                    <a:pt x="17" y="8"/>
                    <a:pt x="17" y="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95">
              <a:extLst>
                <a:ext uri="{FF2B5EF4-FFF2-40B4-BE49-F238E27FC236}">
                  <a16:creationId xmlns:a16="http://schemas.microsoft.com/office/drawing/2014/main" id="{4B82939F-2406-44A3-BFDC-2C055231B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44875" y="1943100"/>
              <a:ext cx="130175" cy="122238"/>
            </a:xfrm>
            <a:custGeom>
              <a:avLst/>
              <a:gdLst>
                <a:gd name="T0" fmla="*/ 4 w 36"/>
                <a:gd name="T1" fmla="*/ 2 h 34"/>
                <a:gd name="T2" fmla="*/ 3 w 36"/>
                <a:gd name="T3" fmla="*/ 3 h 34"/>
                <a:gd name="T4" fmla="*/ 2 w 36"/>
                <a:gd name="T5" fmla="*/ 4 h 34"/>
                <a:gd name="T6" fmla="*/ 2 w 36"/>
                <a:gd name="T7" fmla="*/ 6 h 34"/>
                <a:gd name="T8" fmla="*/ 1 w 36"/>
                <a:gd name="T9" fmla="*/ 8 h 34"/>
                <a:gd name="T10" fmla="*/ 2 w 36"/>
                <a:gd name="T11" fmla="*/ 10 h 34"/>
                <a:gd name="T12" fmla="*/ 2 w 36"/>
                <a:gd name="T13" fmla="*/ 12 h 34"/>
                <a:gd name="T14" fmla="*/ 1 w 36"/>
                <a:gd name="T15" fmla="*/ 14 h 34"/>
                <a:gd name="T16" fmla="*/ 1 w 36"/>
                <a:gd name="T17" fmla="*/ 15 h 34"/>
                <a:gd name="T18" fmla="*/ 2 w 36"/>
                <a:gd name="T19" fmla="*/ 16 h 34"/>
                <a:gd name="T20" fmla="*/ 1 w 36"/>
                <a:gd name="T21" fmla="*/ 17 h 34"/>
                <a:gd name="T22" fmla="*/ 2 w 36"/>
                <a:gd name="T23" fmla="*/ 19 h 34"/>
                <a:gd name="T24" fmla="*/ 2 w 36"/>
                <a:gd name="T25" fmla="*/ 21 h 34"/>
                <a:gd name="T26" fmla="*/ 4 w 36"/>
                <a:gd name="T27" fmla="*/ 22 h 34"/>
                <a:gd name="T28" fmla="*/ 5 w 36"/>
                <a:gd name="T29" fmla="*/ 22 h 34"/>
                <a:gd name="T30" fmla="*/ 7 w 36"/>
                <a:gd name="T31" fmla="*/ 24 h 34"/>
                <a:gd name="T32" fmla="*/ 10 w 36"/>
                <a:gd name="T33" fmla="*/ 25 h 34"/>
                <a:gd name="T34" fmla="*/ 11 w 36"/>
                <a:gd name="T35" fmla="*/ 26 h 34"/>
                <a:gd name="T36" fmla="*/ 15 w 36"/>
                <a:gd name="T37" fmla="*/ 24 h 34"/>
                <a:gd name="T38" fmla="*/ 33 w 36"/>
                <a:gd name="T39" fmla="*/ 34 h 34"/>
                <a:gd name="T40" fmla="*/ 33 w 36"/>
                <a:gd name="T41" fmla="*/ 32 h 34"/>
                <a:gd name="T42" fmla="*/ 35 w 36"/>
                <a:gd name="T43" fmla="*/ 32 h 34"/>
                <a:gd name="T44" fmla="*/ 35 w 36"/>
                <a:gd name="T45" fmla="*/ 10 h 34"/>
                <a:gd name="T46" fmla="*/ 35 w 36"/>
                <a:gd name="T47" fmla="*/ 6 h 34"/>
                <a:gd name="T48" fmla="*/ 35 w 36"/>
                <a:gd name="T49" fmla="*/ 3 h 34"/>
                <a:gd name="T50" fmla="*/ 36 w 36"/>
                <a:gd name="T51" fmla="*/ 3 h 34"/>
                <a:gd name="T52" fmla="*/ 36 w 36"/>
                <a:gd name="T53" fmla="*/ 3 h 34"/>
                <a:gd name="T54" fmla="*/ 33 w 36"/>
                <a:gd name="T55" fmla="*/ 2 h 34"/>
                <a:gd name="T56" fmla="*/ 29 w 36"/>
                <a:gd name="T57" fmla="*/ 0 h 34"/>
                <a:gd name="T58" fmla="*/ 24 w 36"/>
                <a:gd name="T59" fmla="*/ 3 h 34"/>
                <a:gd name="T60" fmla="*/ 24 w 36"/>
                <a:gd name="T61" fmla="*/ 6 h 34"/>
                <a:gd name="T62" fmla="*/ 21 w 36"/>
                <a:gd name="T63" fmla="*/ 6 h 34"/>
                <a:gd name="T64" fmla="*/ 16 w 36"/>
                <a:gd name="T65" fmla="*/ 4 h 34"/>
                <a:gd name="T66" fmla="*/ 14 w 36"/>
                <a:gd name="T67" fmla="*/ 2 h 34"/>
                <a:gd name="T68" fmla="*/ 12 w 36"/>
                <a:gd name="T69" fmla="*/ 1 h 34"/>
                <a:gd name="T70" fmla="*/ 8 w 36"/>
                <a:gd name="T71" fmla="*/ 0 h 34"/>
                <a:gd name="T72" fmla="*/ 6 w 36"/>
                <a:gd name="T73" fmla="*/ 0 h 34"/>
                <a:gd name="T74" fmla="*/ 5 w 36"/>
                <a:gd name="T75" fmla="*/ 1 h 34"/>
                <a:gd name="T76" fmla="*/ 4 w 36"/>
                <a:gd name="T77" fmla="*/ 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6" h="34">
                  <a:moveTo>
                    <a:pt x="4" y="2"/>
                  </a:moveTo>
                  <a:cubicBezTo>
                    <a:pt x="4" y="2"/>
                    <a:pt x="3" y="3"/>
                    <a:pt x="3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5"/>
                    <a:pt x="2" y="6"/>
                    <a:pt x="2" y="6"/>
                  </a:cubicBezTo>
                  <a:cubicBezTo>
                    <a:pt x="2" y="7"/>
                    <a:pt x="1" y="7"/>
                    <a:pt x="1" y="8"/>
                  </a:cubicBezTo>
                  <a:cubicBezTo>
                    <a:pt x="0" y="8"/>
                    <a:pt x="1" y="9"/>
                    <a:pt x="2" y="10"/>
                  </a:cubicBezTo>
                  <a:cubicBezTo>
                    <a:pt x="2" y="11"/>
                    <a:pt x="1" y="11"/>
                    <a:pt x="2" y="12"/>
                  </a:cubicBezTo>
                  <a:cubicBezTo>
                    <a:pt x="2" y="13"/>
                    <a:pt x="2" y="13"/>
                    <a:pt x="1" y="14"/>
                  </a:cubicBezTo>
                  <a:cubicBezTo>
                    <a:pt x="1" y="14"/>
                    <a:pt x="1" y="15"/>
                    <a:pt x="1" y="15"/>
                  </a:cubicBezTo>
                  <a:cubicBezTo>
                    <a:pt x="1" y="15"/>
                    <a:pt x="2" y="16"/>
                    <a:pt x="2" y="16"/>
                  </a:cubicBezTo>
                  <a:cubicBezTo>
                    <a:pt x="2" y="16"/>
                    <a:pt x="1" y="17"/>
                    <a:pt x="1" y="17"/>
                  </a:cubicBezTo>
                  <a:cubicBezTo>
                    <a:pt x="1" y="18"/>
                    <a:pt x="1" y="18"/>
                    <a:pt x="2" y="19"/>
                  </a:cubicBezTo>
                  <a:cubicBezTo>
                    <a:pt x="2" y="20"/>
                    <a:pt x="2" y="20"/>
                    <a:pt x="2" y="21"/>
                  </a:cubicBezTo>
                  <a:cubicBezTo>
                    <a:pt x="2" y="21"/>
                    <a:pt x="3" y="22"/>
                    <a:pt x="4" y="22"/>
                  </a:cubicBezTo>
                  <a:cubicBezTo>
                    <a:pt x="4" y="22"/>
                    <a:pt x="5" y="22"/>
                    <a:pt x="5" y="22"/>
                  </a:cubicBezTo>
                  <a:cubicBezTo>
                    <a:pt x="6" y="22"/>
                    <a:pt x="6" y="23"/>
                    <a:pt x="7" y="24"/>
                  </a:cubicBezTo>
                  <a:cubicBezTo>
                    <a:pt x="7" y="24"/>
                    <a:pt x="9" y="24"/>
                    <a:pt x="10" y="25"/>
                  </a:cubicBezTo>
                  <a:cubicBezTo>
                    <a:pt x="11" y="25"/>
                    <a:pt x="11" y="26"/>
                    <a:pt x="11" y="26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5" y="32"/>
                    <a:pt x="35" y="11"/>
                    <a:pt x="35" y="10"/>
                  </a:cubicBezTo>
                  <a:cubicBezTo>
                    <a:pt x="35" y="8"/>
                    <a:pt x="34" y="7"/>
                    <a:pt x="35" y="6"/>
                  </a:cubicBezTo>
                  <a:cubicBezTo>
                    <a:pt x="36" y="5"/>
                    <a:pt x="35" y="5"/>
                    <a:pt x="35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5" y="2"/>
                    <a:pt x="35" y="2"/>
                    <a:pt x="33" y="2"/>
                  </a:cubicBezTo>
                  <a:cubicBezTo>
                    <a:pt x="30" y="1"/>
                    <a:pt x="31" y="0"/>
                    <a:pt x="29" y="0"/>
                  </a:cubicBezTo>
                  <a:cubicBezTo>
                    <a:pt x="27" y="0"/>
                    <a:pt x="24" y="2"/>
                    <a:pt x="24" y="3"/>
                  </a:cubicBezTo>
                  <a:cubicBezTo>
                    <a:pt x="24" y="4"/>
                    <a:pt x="25" y="5"/>
                    <a:pt x="24" y="6"/>
                  </a:cubicBezTo>
                  <a:cubicBezTo>
                    <a:pt x="23" y="7"/>
                    <a:pt x="22" y="7"/>
                    <a:pt x="21" y="6"/>
                  </a:cubicBezTo>
                  <a:cubicBezTo>
                    <a:pt x="19" y="5"/>
                    <a:pt x="18" y="4"/>
                    <a:pt x="16" y="4"/>
                  </a:cubicBezTo>
                  <a:cubicBezTo>
                    <a:pt x="15" y="4"/>
                    <a:pt x="14" y="3"/>
                    <a:pt x="14" y="2"/>
                  </a:cubicBezTo>
                  <a:cubicBezTo>
                    <a:pt x="14" y="2"/>
                    <a:pt x="14" y="1"/>
                    <a:pt x="12" y="1"/>
                  </a:cubicBezTo>
                  <a:cubicBezTo>
                    <a:pt x="11" y="1"/>
                    <a:pt x="10" y="0"/>
                    <a:pt x="8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5" y="1"/>
                    <a:pt x="5" y="1"/>
                  </a:cubicBezTo>
                  <a:cubicBezTo>
                    <a:pt x="5" y="2"/>
                    <a:pt x="5" y="1"/>
                    <a:pt x="4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96">
              <a:extLst>
                <a:ext uri="{FF2B5EF4-FFF2-40B4-BE49-F238E27FC236}">
                  <a16:creationId xmlns:a16="http://schemas.microsoft.com/office/drawing/2014/main" id="{DF5AF261-0E08-419B-91EC-7F90D4CDE77D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62363" y="2112963"/>
              <a:ext cx="22225" cy="6350"/>
            </a:xfrm>
            <a:custGeom>
              <a:avLst/>
              <a:gdLst>
                <a:gd name="T0" fmla="*/ 3 w 6"/>
                <a:gd name="T1" fmla="*/ 1 h 2"/>
                <a:gd name="T2" fmla="*/ 5 w 6"/>
                <a:gd name="T3" fmla="*/ 2 h 2"/>
                <a:gd name="T4" fmla="*/ 6 w 6"/>
                <a:gd name="T5" fmla="*/ 2 h 2"/>
                <a:gd name="T6" fmla="*/ 5 w 6"/>
                <a:gd name="T7" fmla="*/ 1 h 2"/>
                <a:gd name="T8" fmla="*/ 3 w 6"/>
                <a:gd name="T9" fmla="*/ 0 h 2"/>
                <a:gd name="T10" fmla="*/ 0 w 6"/>
                <a:gd name="T11" fmla="*/ 1 h 2"/>
                <a:gd name="T12" fmla="*/ 0 w 6"/>
                <a:gd name="T13" fmla="*/ 2 h 2"/>
                <a:gd name="T14" fmla="*/ 0 w 6"/>
                <a:gd name="T15" fmla="*/ 2 h 2"/>
                <a:gd name="T16" fmla="*/ 3 w 6"/>
                <a:gd name="T1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2">
                  <a:moveTo>
                    <a:pt x="3" y="1"/>
                  </a:moveTo>
                  <a:cubicBezTo>
                    <a:pt x="3" y="1"/>
                    <a:pt x="4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5" y="1"/>
                  </a:cubicBezTo>
                  <a:cubicBezTo>
                    <a:pt x="4" y="1"/>
                    <a:pt x="4" y="0"/>
                    <a:pt x="3" y="0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2" y="2"/>
                    <a:pt x="3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97">
              <a:extLst>
                <a:ext uri="{FF2B5EF4-FFF2-40B4-BE49-F238E27FC236}">
                  <a16:creationId xmlns:a16="http://schemas.microsoft.com/office/drawing/2014/main" id="{A8334881-7D08-4F71-BEF8-636DA5C3511A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68713" y="2090738"/>
              <a:ext cx="50800" cy="36513"/>
            </a:xfrm>
            <a:custGeom>
              <a:avLst/>
              <a:gdLst>
                <a:gd name="T0" fmla="*/ 3 w 14"/>
                <a:gd name="T1" fmla="*/ 10 h 10"/>
                <a:gd name="T2" fmla="*/ 5 w 14"/>
                <a:gd name="T3" fmla="*/ 10 h 10"/>
                <a:gd name="T4" fmla="*/ 8 w 14"/>
                <a:gd name="T5" fmla="*/ 9 h 10"/>
                <a:gd name="T6" fmla="*/ 9 w 14"/>
                <a:gd name="T7" fmla="*/ 9 h 10"/>
                <a:gd name="T8" fmla="*/ 9 w 14"/>
                <a:gd name="T9" fmla="*/ 9 h 10"/>
                <a:gd name="T10" fmla="*/ 10 w 14"/>
                <a:gd name="T11" fmla="*/ 10 h 10"/>
                <a:gd name="T12" fmla="*/ 14 w 14"/>
                <a:gd name="T13" fmla="*/ 10 h 10"/>
                <a:gd name="T14" fmla="*/ 14 w 14"/>
                <a:gd name="T15" fmla="*/ 10 h 10"/>
                <a:gd name="T16" fmla="*/ 14 w 14"/>
                <a:gd name="T17" fmla="*/ 8 h 10"/>
                <a:gd name="T18" fmla="*/ 13 w 14"/>
                <a:gd name="T19" fmla="*/ 7 h 10"/>
                <a:gd name="T20" fmla="*/ 12 w 14"/>
                <a:gd name="T21" fmla="*/ 6 h 10"/>
                <a:gd name="T22" fmla="*/ 12 w 14"/>
                <a:gd name="T23" fmla="*/ 5 h 10"/>
                <a:gd name="T24" fmla="*/ 10 w 14"/>
                <a:gd name="T25" fmla="*/ 3 h 10"/>
                <a:gd name="T26" fmla="*/ 9 w 14"/>
                <a:gd name="T27" fmla="*/ 1 h 10"/>
                <a:gd name="T28" fmla="*/ 8 w 14"/>
                <a:gd name="T29" fmla="*/ 1 h 10"/>
                <a:gd name="T30" fmla="*/ 7 w 14"/>
                <a:gd name="T31" fmla="*/ 0 h 10"/>
                <a:gd name="T32" fmla="*/ 5 w 14"/>
                <a:gd name="T33" fmla="*/ 0 h 10"/>
                <a:gd name="T34" fmla="*/ 3 w 14"/>
                <a:gd name="T35" fmla="*/ 0 h 10"/>
                <a:gd name="T36" fmla="*/ 1 w 14"/>
                <a:gd name="T37" fmla="*/ 1 h 10"/>
                <a:gd name="T38" fmla="*/ 1 w 14"/>
                <a:gd name="T39" fmla="*/ 1 h 10"/>
                <a:gd name="T40" fmla="*/ 1 w 14"/>
                <a:gd name="T41" fmla="*/ 3 h 10"/>
                <a:gd name="T42" fmla="*/ 2 w 14"/>
                <a:gd name="T43" fmla="*/ 7 h 10"/>
                <a:gd name="T44" fmla="*/ 2 w 14"/>
                <a:gd name="T45" fmla="*/ 7 h 10"/>
                <a:gd name="T46" fmla="*/ 5 w 14"/>
                <a:gd name="T47" fmla="*/ 6 h 10"/>
                <a:gd name="T48" fmla="*/ 7 w 14"/>
                <a:gd name="T49" fmla="*/ 7 h 10"/>
                <a:gd name="T50" fmla="*/ 8 w 14"/>
                <a:gd name="T51" fmla="*/ 8 h 10"/>
                <a:gd name="T52" fmla="*/ 7 w 14"/>
                <a:gd name="T53" fmla="*/ 8 h 10"/>
                <a:gd name="T54" fmla="*/ 5 w 14"/>
                <a:gd name="T55" fmla="*/ 7 h 10"/>
                <a:gd name="T56" fmla="*/ 2 w 14"/>
                <a:gd name="T57" fmla="*/ 8 h 10"/>
                <a:gd name="T58" fmla="*/ 2 w 14"/>
                <a:gd name="T59" fmla="*/ 8 h 10"/>
                <a:gd name="T60" fmla="*/ 2 w 14"/>
                <a:gd name="T61" fmla="*/ 9 h 10"/>
                <a:gd name="T62" fmla="*/ 2 w 14"/>
                <a:gd name="T63" fmla="*/ 10 h 10"/>
                <a:gd name="T64" fmla="*/ 3 w 14"/>
                <a:gd name="T6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" h="10">
                  <a:moveTo>
                    <a:pt x="3" y="10"/>
                  </a:moveTo>
                  <a:cubicBezTo>
                    <a:pt x="4" y="10"/>
                    <a:pt x="5" y="10"/>
                    <a:pt x="5" y="10"/>
                  </a:cubicBezTo>
                  <a:cubicBezTo>
                    <a:pt x="5" y="10"/>
                    <a:pt x="7" y="9"/>
                    <a:pt x="8" y="9"/>
                  </a:cubicBezTo>
                  <a:cubicBezTo>
                    <a:pt x="8" y="9"/>
                    <a:pt x="8" y="9"/>
                    <a:pt x="9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9"/>
                    <a:pt x="10" y="9"/>
                    <a:pt x="10" y="10"/>
                  </a:cubicBezTo>
                  <a:cubicBezTo>
                    <a:pt x="10" y="10"/>
                    <a:pt x="12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9"/>
                    <a:pt x="14" y="9"/>
                    <a:pt x="14" y="8"/>
                  </a:cubicBezTo>
                  <a:cubicBezTo>
                    <a:pt x="14" y="8"/>
                    <a:pt x="13" y="7"/>
                    <a:pt x="13" y="7"/>
                  </a:cubicBezTo>
                  <a:cubicBezTo>
                    <a:pt x="12" y="7"/>
                    <a:pt x="12" y="6"/>
                    <a:pt x="12" y="6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1" y="4"/>
                    <a:pt x="10" y="3"/>
                  </a:cubicBezTo>
                  <a:cubicBezTo>
                    <a:pt x="10" y="3"/>
                    <a:pt x="9" y="1"/>
                    <a:pt x="9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7" y="0"/>
                    <a:pt x="7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2" y="0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0" y="4"/>
                    <a:pt x="1" y="6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7"/>
                    <a:pt x="4" y="7"/>
                    <a:pt x="5" y="6"/>
                  </a:cubicBezTo>
                  <a:cubicBezTo>
                    <a:pt x="6" y="6"/>
                    <a:pt x="6" y="7"/>
                    <a:pt x="7" y="7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7" y="8"/>
                  </a:cubicBezTo>
                  <a:cubicBezTo>
                    <a:pt x="6" y="8"/>
                    <a:pt x="5" y="7"/>
                    <a:pt x="5" y="7"/>
                  </a:cubicBezTo>
                  <a:cubicBezTo>
                    <a:pt x="4" y="8"/>
                    <a:pt x="3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9"/>
                    <a:pt x="2" y="9"/>
                    <a:pt x="2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9"/>
                    <a:pt x="3" y="10"/>
                    <a:pt x="3" y="1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98">
              <a:extLst>
                <a:ext uri="{FF2B5EF4-FFF2-40B4-BE49-F238E27FC236}">
                  <a16:creationId xmlns:a16="http://schemas.microsoft.com/office/drawing/2014/main" id="{78BFCDC8-DFF5-4E84-A109-09C573A504F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62363" y="2124075"/>
              <a:ext cx="25400" cy="14288"/>
            </a:xfrm>
            <a:custGeom>
              <a:avLst/>
              <a:gdLst>
                <a:gd name="T0" fmla="*/ 3 w 7"/>
                <a:gd name="T1" fmla="*/ 4 h 4"/>
                <a:gd name="T2" fmla="*/ 5 w 7"/>
                <a:gd name="T3" fmla="*/ 3 h 4"/>
                <a:gd name="T4" fmla="*/ 6 w 7"/>
                <a:gd name="T5" fmla="*/ 2 h 4"/>
                <a:gd name="T6" fmla="*/ 6 w 7"/>
                <a:gd name="T7" fmla="*/ 1 h 4"/>
                <a:gd name="T8" fmla="*/ 7 w 7"/>
                <a:gd name="T9" fmla="*/ 0 h 4"/>
                <a:gd name="T10" fmla="*/ 6 w 7"/>
                <a:gd name="T11" fmla="*/ 0 h 4"/>
                <a:gd name="T12" fmla="*/ 3 w 7"/>
                <a:gd name="T13" fmla="*/ 1 h 4"/>
                <a:gd name="T14" fmla="*/ 1 w 7"/>
                <a:gd name="T15" fmla="*/ 1 h 4"/>
                <a:gd name="T16" fmla="*/ 0 w 7"/>
                <a:gd name="T17" fmla="*/ 1 h 4"/>
                <a:gd name="T18" fmla="*/ 2 w 7"/>
                <a:gd name="T19" fmla="*/ 2 h 4"/>
                <a:gd name="T20" fmla="*/ 3 w 7"/>
                <a:gd name="T21" fmla="*/ 4 h 4"/>
                <a:gd name="T22" fmla="*/ 3 w 7"/>
                <a:gd name="T23" fmla="*/ 4 h 4"/>
                <a:gd name="T24" fmla="*/ 3 w 7"/>
                <a:gd name="T2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4">
                  <a:moveTo>
                    <a:pt x="3" y="4"/>
                  </a:moveTo>
                  <a:cubicBezTo>
                    <a:pt x="4" y="3"/>
                    <a:pt x="5" y="3"/>
                    <a:pt x="5" y="3"/>
                  </a:cubicBezTo>
                  <a:cubicBezTo>
                    <a:pt x="6" y="3"/>
                    <a:pt x="6" y="3"/>
                    <a:pt x="6" y="2"/>
                  </a:cubicBezTo>
                  <a:cubicBezTo>
                    <a:pt x="6" y="2"/>
                    <a:pt x="5" y="1"/>
                    <a:pt x="6" y="1"/>
                  </a:cubicBezTo>
                  <a:cubicBezTo>
                    <a:pt x="6" y="1"/>
                    <a:pt x="6" y="1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3" y="1"/>
                  </a:cubicBezTo>
                  <a:cubicBezTo>
                    <a:pt x="3" y="1"/>
                    <a:pt x="2" y="1"/>
                    <a:pt x="1" y="1"/>
                  </a:cubicBezTo>
                  <a:cubicBezTo>
                    <a:pt x="1" y="1"/>
                    <a:pt x="1" y="0"/>
                    <a:pt x="0" y="1"/>
                  </a:cubicBezTo>
                  <a:cubicBezTo>
                    <a:pt x="1" y="1"/>
                    <a:pt x="1" y="2"/>
                    <a:pt x="2" y="2"/>
                  </a:cubicBezTo>
                  <a:cubicBezTo>
                    <a:pt x="3" y="3"/>
                    <a:pt x="2" y="3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99">
              <a:extLst>
                <a:ext uri="{FF2B5EF4-FFF2-40B4-BE49-F238E27FC236}">
                  <a16:creationId xmlns:a16="http://schemas.microsoft.com/office/drawing/2014/main" id="{D80115B0-3921-4822-ACC4-041B1A67994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02013" y="2138363"/>
              <a:ext cx="104775" cy="71438"/>
            </a:xfrm>
            <a:custGeom>
              <a:avLst/>
              <a:gdLst>
                <a:gd name="T0" fmla="*/ 26 w 29"/>
                <a:gd name="T1" fmla="*/ 11 h 20"/>
                <a:gd name="T2" fmla="*/ 25 w 29"/>
                <a:gd name="T3" fmla="*/ 10 h 20"/>
                <a:gd name="T4" fmla="*/ 24 w 29"/>
                <a:gd name="T5" fmla="*/ 8 h 20"/>
                <a:gd name="T6" fmla="*/ 23 w 29"/>
                <a:gd name="T7" fmla="*/ 7 h 20"/>
                <a:gd name="T8" fmla="*/ 21 w 29"/>
                <a:gd name="T9" fmla="*/ 6 h 20"/>
                <a:gd name="T10" fmla="*/ 21 w 29"/>
                <a:gd name="T11" fmla="*/ 5 h 20"/>
                <a:gd name="T12" fmla="*/ 20 w 29"/>
                <a:gd name="T13" fmla="*/ 5 h 20"/>
                <a:gd name="T14" fmla="*/ 20 w 29"/>
                <a:gd name="T15" fmla="*/ 4 h 20"/>
                <a:gd name="T16" fmla="*/ 20 w 29"/>
                <a:gd name="T17" fmla="*/ 2 h 20"/>
                <a:gd name="T18" fmla="*/ 18 w 29"/>
                <a:gd name="T19" fmla="*/ 0 h 20"/>
                <a:gd name="T20" fmla="*/ 18 w 29"/>
                <a:gd name="T21" fmla="*/ 0 h 20"/>
                <a:gd name="T22" fmla="*/ 16 w 29"/>
                <a:gd name="T23" fmla="*/ 1 h 20"/>
                <a:gd name="T24" fmla="*/ 16 w 29"/>
                <a:gd name="T25" fmla="*/ 2 h 20"/>
                <a:gd name="T26" fmla="*/ 13 w 29"/>
                <a:gd name="T27" fmla="*/ 4 h 20"/>
                <a:gd name="T28" fmla="*/ 10 w 29"/>
                <a:gd name="T29" fmla="*/ 5 h 20"/>
                <a:gd name="T30" fmla="*/ 10 w 29"/>
                <a:gd name="T31" fmla="*/ 6 h 20"/>
                <a:gd name="T32" fmla="*/ 8 w 29"/>
                <a:gd name="T33" fmla="*/ 7 h 20"/>
                <a:gd name="T34" fmla="*/ 5 w 29"/>
                <a:gd name="T35" fmla="*/ 8 h 20"/>
                <a:gd name="T36" fmla="*/ 4 w 29"/>
                <a:gd name="T37" fmla="*/ 8 h 20"/>
                <a:gd name="T38" fmla="*/ 2 w 29"/>
                <a:gd name="T39" fmla="*/ 8 h 20"/>
                <a:gd name="T40" fmla="*/ 2 w 29"/>
                <a:gd name="T41" fmla="*/ 8 h 20"/>
                <a:gd name="T42" fmla="*/ 1 w 29"/>
                <a:gd name="T43" fmla="*/ 10 h 20"/>
                <a:gd name="T44" fmla="*/ 0 w 29"/>
                <a:gd name="T45" fmla="*/ 12 h 20"/>
                <a:gd name="T46" fmla="*/ 0 w 29"/>
                <a:gd name="T47" fmla="*/ 14 h 20"/>
                <a:gd name="T48" fmla="*/ 1 w 29"/>
                <a:gd name="T49" fmla="*/ 16 h 20"/>
                <a:gd name="T50" fmla="*/ 1 w 29"/>
                <a:gd name="T51" fmla="*/ 17 h 20"/>
                <a:gd name="T52" fmla="*/ 2 w 29"/>
                <a:gd name="T53" fmla="*/ 18 h 20"/>
                <a:gd name="T54" fmla="*/ 3 w 29"/>
                <a:gd name="T55" fmla="*/ 19 h 20"/>
                <a:gd name="T56" fmla="*/ 4 w 29"/>
                <a:gd name="T57" fmla="*/ 20 h 20"/>
                <a:gd name="T58" fmla="*/ 4 w 29"/>
                <a:gd name="T59" fmla="*/ 20 h 20"/>
                <a:gd name="T60" fmla="*/ 4 w 29"/>
                <a:gd name="T61" fmla="*/ 18 h 20"/>
                <a:gd name="T62" fmla="*/ 6 w 29"/>
                <a:gd name="T63" fmla="*/ 18 h 20"/>
                <a:gd name="T64" fmla="*/ 7 w 29"/>
                <a:gd name="T65" fmla="*/ 17 h 20"/>
                <a:gd name="T66" fmla="*/ 9 w 29"/>
                <a:gd name="T67" fmla="*/ 18 h 20"/>
                <a:gd name="T68" fmla="*/ 9 w 29"/>
                <a:gd name="T69" fmla="*/ 16 h 20"/>
                <a:gd name="T70" fmla="*/ 11 w 29"/>
                <a:gd name="T71" fmla="*/ 14 h 20"/>
                <a:gd name="T72" fmla="*/ 13 w 29"/>
                <a:gd name="T73" fmla="*/ 15 h 20"/>
                <a:gd name="T74" fmla="*/ 17 w 29"/>
                <a:gd name="T75" fmla="*/ 16 h 20"/>
                <a:gd name="T76" fmla="*/ 18 w 29"/>
                <a:gd name="T77" fmla="*/ 15 h 20"/>
                <a:gd name="T78" fmla="*/ 20 w 29"/>
                <a:gd name="T79" fmla="*/ 15 h 20"/>
                <a:gd name="T80" fmla="*/ 22 w 29"/>
                <a:gd name="T81" fmla="*/ 14 h 20"/>
                <a:gd name="T82" fmla="*/ 24 w 29"/>
                <a:gd name="T83" fmla="*/ 14 h 20"/>
                <a:gd name="T84" fmla="*/ 27 w 29"/>
                <a:gd name="T85" fmla="*/ 14 h 20"/>
                <a:gd name="T86" fmla="*/ 29 w 29"/>
                <a:gd name="T87" fmla="*/ 14 h 20"/>
                <a:gd name="T88" fmla="*/ 28 w 29"/>
                <a:gd name="T89" fmla="*/ 12 h 20"/>
                <a:gd name="T90" fmla="*/ 26 w 29"/>
                <a:gd name="T91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" h="20">
                  <a:moveTo>
                    <a:pt x="26" y="11"/>
                  </a:moveTo>
                  <a:cubicBezTo>
                    <a:pt x="26" y="11"/>
                    <a:pt x="26" y="10"/>
                    <a:pt x="25" y="10"/>
                  </a:cubicBezTo>
                  <a:cubicBezTo>
                    <a:pt x="25" y="9"/>
                    <a:pt x="24" y="9"/>
                    <a:pt x="24" y="8"/>
                  </a:cubicBezTo>
                  <a:cubicBezTo>
                    <a:pt x="24" y="8"/>
                    <a:pt x="24" y="8"/>
                    <a:pt x="23" y="7"/>
                  </a:cubicBezTo>
                  <a:cubicBezTo>
                    <a:pt x="22" y="6"/>
                    <a:pt x="21" y="6"/>
                    <a:pt x="21" y="6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19" y="5"/>
                    <a:pt x="20" y="4"/>
                  </a:cubicBezTo>
                  <a:cubicBezTo>
                    <a:pt x="21" y="4"/>
                    <a:pt x="20" y="3"/>
                    <a:pt x="20" y="2"/>
                  </a:cubicBezTo>
                  <a:cubicBezTo>
                    <a:pt x="20" y="2"/>
                    <a:pt x="19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7" y="0"/>
                    <a:pt x="16" y="1"/>
                  </a:cubicBezTo>
                  <a:cubicBezTo>
                    <a:pt x="16" y="1"/>
                    <a:pt x="16" y="1"/>
                    <a:pt x="16" y="2"/>
                  </a:cubicBezTo>
                  <a:cubicBezTo>
                    <a:pt x="15" y="2"/>
                    <a:pt x="14" y="3"/>
                    <a:pt x="13" y="4"/>
                  </a:cubicBezTo>
                  <a:cubicBezTo>
                    <a:pt x="13" y="5"/>
                    <a:pt x="11" y="4"/>
                    <a:pt x="10" y="5"/>
                  </a:cubicBezTo>
                  <a:cubicBezTo>
                    <a:pt x="9" y="5"/>
                    <a:pt x="10" y="6"/>
                    <a:pt x="10" y="6"/>
                  </a:cubicBezTo>
                  <a:cubicBezTo>
                    <a:pt x="9" y="6"/>
                    <a:pt x="8" y="7"/>
                    <a:pt x="8" y="7"/>
                  </a:cubicBezTo>
                  <a:cubicBezTo>
                    <a:pt x="7" y="7"/>
                    <a:pt x="6" y="7"/>
                    <a:pt x="5" y="8"/>
                  </a:cubicBezTo>
                  <a:cubicBezTo>
                    <a:pt x="5" y="9"/>
                    <a:pt x="4" y="7"/>
                    <a:pt x="4" y="8"/>
                  </a:cubicBezTo>
                  <a:cubicBezTo>
                    <a:pt x="3" y="9"/>
                    <a:pt x="3" y="9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9"/>
                    <a:pt x="1" y="9"/>
                    <a:pt x="1" y="10"/>
                  </a:cubicBezTo>
                  <a:cubicBezTo>
                    <a:pt x="1" y="11"/>
                    <a:pt x="0" y="12"/>
                    <a:pt x="0" y="12"/>
                  </a:cubicBezTo>
                  <a:cubicBezTo>
                    <a:pt x="0" y="12"/>
                    <a:pt x="0" y="13"/>
                    <a:pt x="0" y="14"/>
                  </a:cubicBezTo>
                  <a:cubicBezTo>
                    <a:pt x="0" y="15"/>
                    <a:pt x="0" y="15"/>
                    <a:pt x="1" y="16"/>
                  </a:cubicBezTo>
                  <a:cubicBezTo>
                    <a:pt x="1" y="16"/>
                    <a:pt x="1" y="17"/>
                    <a:pt x="1" y="17"/>
                  </a:cubicBezTo>
                  <a:cubicBezTo>
                    <a:pt x="1" y="17"/>
                    <a:pt x="1" y="17"/>
                    <a:pt x="2" y="18"/>
                  </a:cubicBezTo>
                  <a:cubicBezTo>
                    <a:pt x="2" y="18"/>
                    <a:pt x="3" y="19"/>
                    <a:pt x="3" y="19"/>
                  </a:cubicBezTo>
                  <a:cubicBezTo>
                    <a:pt x="3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19"/>
                    <a:pt x="4" y="18"/>
                    <a:pt x="4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10" y="14"/>
                    <a:pt x="11" y="14"/>
                  </a:cubicBezTo>
                  <a:cubicBezTo>
                    <a:pt x="12" y="14"/>
                    <a:pt x="13" y="15"/>
                    <a:pt x="13" y="15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6"/>
                    <a:pt x="18" y="15"/>
                    <a:pt x="18" y="15"/>
                  </a:cubicBezTo>
                  <a:cubicBezTo>
                    <a:pt x="18" y="14"/>
                    <a:pt x="19" y="15"/>
                    <a:pt x="20" y="15"/>
                  </a:cubicBezTo>
                  <a:cubicBezTo>
                    <a:pt x="20" y="14"/>
                    <a:pt x="21" y="14"/>
                    <a:pt x="22" y="14"/>
                  </a:cubicBezTo>
                  <a:cubicBezTo>
                    <a:pt x="23" y="14"/>
                    <a:pt x="24" y="15"/>
                    <a:pt x="24" y="14"/>
                  </a:cubicBezTo>
                  <a:cubicBezTo>
                    <a:pt x="25" y="13"/>
                    <a:pt x="27" y="14"/>
                    <a:pt x="27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6" y="12"/>
                    <a:pt x="26" y="1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00">
              <a:extLst>
                <a:ext uri="{FF2B5EF4-FFF2-40B4-BE49-F238E27FC236}">
                  <a16:creationId xmlns:a16="http://schemas.microsoft.com/office/drawing/2014/main" id="{A22388E1-10D6-476C-90C9-0571231D85F6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98850" y="2112963"/>
              <a:ext cx="96837" cy="82550"/>
            </a:xfrm>
            <a:custGeom>
              <a:avLst/>
              <a:gdLst>
                <a:gd name="T0" fmla="*/ 17 w 27"/>
                <a:gd name="T1" fmla="*/ 17 h 23"/>
                <a:gd name="T2" fmla="*/ 18 w 27"/>
                <a:gd name="T3" fmla="*/ 17 h 23"/>
                <a:gd name="T4" fmla="*/ 20 w 27"/>
                <a:gd name="T5" fmla="*/ 18 h 23"/>
                <a:gd name="T6" fmla="*/ 21 w 27"/>
                <a:gd name="T7" fmla="*/ 17 h 23"/>
                <a:gd name="T8" fmla="*/ 23 w 27"/>
                <a:gd name="T9" fmla="*/ 13 h 23"/>
                <a:gd name="T10" fmla="*/ 24 w 27"/>
                <a:gd name="T11" fmla="*/ 12 h 23"/>
                <a:gd name="T12" fmla="*/ 24 w 27"/>
                <a:gd name="T13" fmla="*/ 11 h 23"/>
                <a:gd name="T14" fmla="*/ 24 w 27"/>
                <a:gd name="T15" fmla="*/ 9 h 23"/>
                <a:gd name="T16" fmla="*/ 26 w 27"/>
                <a:gd name="T17" fmla="*/ 7 h 23"/>
                <a:gd name="T18" fmla="*/ 27 w 27"/>
                <a:gd name="T19" fmla="*/ 6 h 23"/>
                <a:gd name="T20" fmla="*/ 27 w 27"/>
                <a:gd name="T21" fmla="*/ 4 h 23"/>
                <a:gd name="T22" fmla="*/ 26 w 27"/>
                <a:gd name="T23" fmla="*/ 3 h 23"/>
                <a:gd name="T24" fmla="*/ 26 w 27"/>
                <a:gd name="T25" fmla="*/ 2 h 23"/>
                <a:gd name="T26" fmla="*/ 25 w 27"/>
                <a:gd name="T27" fmla="*/ 1 h 23"/>
                <a:gd name="T28" fmla="*/ 25 w 27"/>
                <a:gd name="T29" fmla="*/ 1 h 23"/>
                <a:gd name="T30" fmla="*/ 23 w 27"/>
                <a:gd name="T31" fmla="*/ 2 h 23"/>
                <a:gd name="T32" fmla="*/ 21 w 27"/>
                <a:gd name="T33" fmla="*/ 2 h 23"/>
                <a:gd name="T34" fmla="*/ 18 w 27"/>
                <a:gd name="T35" fmla="*/ 2 h 23"/>
                <a:gd name="T36" fmla="*/ 16 w 27"/>
                <a:gd name="T37" fmla="*/ 3 h 23"/>
                <a:gd name="T38" fmla="*/ 14 w 27"/>
                <a:gd name="T39" fmla="*/ 3 h 23"/>
                <a:gd name="T40" fmla="*/ 12 w 27"/>
                <a:gd name="T41" fmla="*/ 2 h 23"/>
                <a:gd name="T42" fmla="*/ 10 w 27"/>
                <a:gd name="T43" fmla="*/ 2 h 23"/>
                <a:gd name="T44" fmla="*/ 9 w 27"/>
                <a:gd name="T45" fmla="*/ 1 h 23"/>
                <a:gd name="T46" fmla="*/ 7 w 27"/>
                <a:gd name="T47" fmla="*/ 1 h 23"/>
                <a:gd name="T48" fmla="*/ 6 w 27"/>
                <a:gd name="T49" fmla="*/ 1 h 23"/>
                <a:gd name="T50" fmla="*/ 4 w 27"/>
                <a:gd name="T51" fmla="*/ 1 h 23"/>
                <a:gd name="T52" fmla="*/ 3 w 27"/>
                <a:gd name="T53" fmla="*/ 3 h 23"/>
                <a:gd name="T54" fmla="*/ 2 w 27"/>
                <a:gd name="T55" fmla="*/ 5 h 23"/>
                <a:gd name="T56" fmla="*/ 2 w 27"/>
                <a:gd name="T57" fmla="*/ 5 h 23"/>
                <a:gd name="T58" fmla="*/ 2 w 27"/>
                <a:gd name="T59" fmla="*/ 7 h 23"/>
                <a:gd name="T60" fmla="*/ 2 w 27"/>
                <a:gd name="T61" fmla="*/ 10 h 23"/>
                <a:gd name="T62" fmla="*/ 1 w 27"/>
                <a:gd name="T63" fmla="*/ 11 h 23"/>
                <a:gd name="T64" fmla="*/ 0 w 27"/>
                <a:gd name="T65" fmla="*/ 13 h 23"/>
                <a:gd name="T66" fmla="*/ 0 w 27"/>
                <a:gd name="T67" fmla="*/ 16 h 23"/>
                <a:gd name="T68" fmla="*/ 1 w 27"/>
                <a:gd name="T69" fmla="*/ 17 h 23"/>
                <a:gd name="T70" fmla="*/ 1 w 27"/>
                <a:gd name="T71" fmla="*/ 18 h 23"/>
                <a:gd name="T72" fmla="*/ 4 w 27"/>
                <a:gd name="T73" fmla="*/ 18 h 23"/>
                <a:gd name="T74" fmla="*/ 6 w 27"/>
                <a:gd name="T75" fmla="*/ 21 h 23"/>
                <a:gd name="T76" fmla="*/ 8 w 27"/>
                <a:gd name="T77" fmla="*/ 23 h 23"/>
                <a:gd name="T78" fmla="*/ 10 w 27"/>
                <a:gd name="T79" fmla="*/ 22 h 23"/>
                <a:gd name="T80" fmla="*/ 13 w 27"/>
                <a:gd name="T81" fmla="*/ 22 h 23"/>
                <a:gd name="T82" fmla="*/ 13 w 27"/>
                <a:gd name="T83" fmla="*/ 22 h 23"/>
                <a:gd name="T84" fmla="*/ 14 w 27"/>
                <a:gd name="T85" fmla="*/ 19 h 23"/>
                <a:gd name="T86" fmla="*/ 17 w 27"/>
                <a:gd name="T87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7" h="23">
                  <a:moveTo>
                    <a:pt x="17" y="17"/>
                  </a:moveTo>
                  <a:cubicBezTo>
                    <a:pt x="17" y="17"/>
                    <a:pt x="18" y="17"/>
                    <a:pt x="18" y="17"/>
                  </a:cubicBezTo>
                  <a:cubicBezTo>
                    <a:pt x="19" y="16"/>
                    <a:pt x="20" y="17"/>
                    <a:pt x="20" y="18"/>
                  </a:cubicBezTo>
                  <a:cubicBezTo>
                    <a:pt x="20" y="19"/>
                    <a:pt x="20" y="18"/>
                    <a:pt x="21" y="17"/>
                  </a:cubicBezTo>
                  <a:cubicBezTo>
                    <a:pt x="21" y="16"/>
                    <a:pt x="23" y="14"/>
                    <a:pt x="23" y="13"/>
                  </a:cubicBezTo>
                  <a:cubicBezTo>
                    <a:pt x="23" y="13"/>
                    <a:pt x="24" y="12"/>
                    <a:pt x="24" y="12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4" y="10"/>
                    <a:pt x="25" y="9"/>
                    <a:pt x="24" y="9"/>
                  </a:cubicBezTo>
                  <a:cubicBezTo>
                    <a:pt x="24" y="9"/>
                    <a:pt x="26" y="7"/>
                    <a:pt x="26" y="7"/>
                  </a:cubicBezTo>
                  <a:cubicBezTo>
                    <a:pt x="26" y="6"/>
                    <a:pt x="27" y="6"/>
                    <a:pt x="27" y="6"/>
                  </a:cubicBezTo>
                  <a:cubicBezTo>
                    <a:pt x="27" y="5"/>
                    <a:pt x="27" y="4"/>
                    <a:pt x="27" y="4"/>
                  </a:cubicBezTo>
                  <a:cubicBezTo>
                    <a:pt x="27" y="4"/>
                    <a:pt x="26" y="4"/>
                    <a:pt x="26" y="3"/>
                  </a:cubicBezTo>
                  <a:cubicBezTo>
                    <a:pt x="26" y="3"/>
                    <a:pt x="26" y="3"/>
                    <a:pt x="26" y="2"/>
                  </a:cubicBezTo>
                  <a:cubicBezTo>
                    <a:pt x="26" y="2"/>
                    <a:pt x="26" y="2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4" y="1"/>
                    <a:pt x="23" y="2"/>
                    <a:pt x="23" y="2"/>
                  </a:cubicBezTo>
                  <a:cubicBezTo>
                    <a:pt x="22" y="2"/>
                    <a:pt x="21" y="2"/>
                    <a:pt x="21" y="2"/>
                  </a:cubicBezTo>
                  <a:cubicBezTo>
                    <a:pt x="21" y="2"/>
                    <a:pt x="19" y="2"/>
                    <a:pt x="18" y="2"/>
                  </a:cubicBezTo>
                  <a:cubicBezTo>
                    <a:pt x="17" y="2"/>
                    <a:pt x="17" y="2"/>
                    <a:pt x="16" y="3"/>
                  </a:cubicBezTo>
                  <a:cubicBezTo>
                    <a:pt x="16" y="3"/>
                    <a:pt x="14" y="3"/>
                    <a:pt x="14" y="3"/>
                  </a:cubicBezTo>
                  <a:cubicBezTo>
                    <a:pt x="14" y="3"/>
                    <a:pt x="13" y="2"/>
                    <a:pt x="12" y="2"/>
                  </a:cubicBezTo>
                  <a:cubicBezTo>
                    <a:pt x="12" y="2"/>
                    <a:pt x="11" y="2"/>
                    <a:pt x="10" y="2"/>
                  </a:cubicBezTo>
                  <a:cubicBezTo>
                    <a:pt x="10" y="3"/>
                    <a:pt x="9" y="2"/>
                    <a:pt x="9" y="1"/>
                  </a:cubicBezTo>
                  <a:cubicBezTo>
                    <a:pt x="9" y="1"/>
                    <a:pt x="8" y="1"/>
                    <a:pt x="7" y="1"/>
                  </a:cubicBezTo>
                  <a:cubicBezTo>
                    <a:pt x="7" y="0"/>
                    <a:pt x="6" y="1"/>
                    <a:pt x="6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3" y="1"/>
                    <a:pt x="3" y="3"/>
                    <a:pt x="3" y="3"/>
                  </a:cubicBezTo>
                  <a:cubicBezTo>
                    <a:pt x="3" y="3"/>
                    <a:pt x="2" y="4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6"/>
                    <a:pt x="2" y="6"/>
                    <a:pt x="2" y="7"/>
                  </a:cubicBezTo>
                  <a:cubicBezTo>
                    <a:pt x="2" y="7"/>
                    <a:pt x="2" y="9"/>
                    <a:pt x="2" y="10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1" y="11"/>
                    <a:pt x="0" y="12"/>
                    <a:pt x="0" y="13"/>
                  </a:cubicBezTo>
                  <a:cubicBezTo>
                    <a:pt x="0" y="14"/>
                    <a:pt x="0" y="15"/>
                    <a:pt x="0" y="16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1" y="17"/>
                    <a:pt x="1" y="17"/>
                    <a:pt x="1" y="18"/>
                  </a:cubicBezTo>
                  <a:cubicBezTo>
                    <a:pt x="1" y="18"/>
                    <a:pt x="3" y="18"/>
                    <a:pt x="4" y="18"/>
                  </a:cubicBezTo>
                  <a:cubicBezTo>
                    <a:pt x="5" y="19"/>
                    <a:pt x="6" y="20"/>
                    <a:pt x="6" y="21"/>
                  </a:cubicBezTo>
                  <a:cubicBezTo>
                    <a:pt x="6" y="21"/>
                    <a:pt x="7" y="22"/>
                    <a:pt x="8" y="23"/>
                  </a:cubicBezTo>
                  <a:cubicBezTo>
                    <a:pt x="8" y="23"/>
                    <a:pt x="9" y="22"/>
                    <a:pt x="10" y="22"/>
                  </a:cubicBezTo>
                  <a:cubicBezTo>
                    <a:pt x="11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4" y="21"/>
                    <a:pt x="14" y="19"/>
                    <a:pt x="14" y="19"/>
                  </a:cubicBezTo>
                  <a:cubicBezTo>
                    <a:pt x="14" y="19"/>
                    <a:pt x="17" y="17"/>
                    <a:pt x="17" y="17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01">
              <a:extLst>
                <a:ext uri="{FF2B5EF4-FFF2-40B4-BE49-F238E27FC236}">
                  <a16:creationId xmlns:a16="http://schemas.microsoft.com/office/drawing/2014/main" id="{4AC17FC0-ADD0-42C5-9331-ABDEAA19875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17900" y="2127250"/>
              <a:ext cx="25400" cy="50800"/>
            </a:xfrm>
            <a:custGeom>
              <a:avLst/>
              <a:gdLst>
                <a:gd name="T0" fmla="*/ 5 w 7"/>
                <a:gd name="T1" fmla="*/ 9 h 14"/>
                <a:gd name="T2" fmla="*/ 6 w 7"/>
                <a:gd name="T3" fmla="*/ 7 h 14"/>
                <a:gd name="T4" fmla="*/ 7 w 7"/>
                <a:gd name="T5" fmla="*/ 6 h 14"/>
                <a:gd name="T6" fmla="*/ 7 w 7"/>
                <a:gd name="T7" fmla="*/ 3 h 14"/>
                <a:gd name="T8" fmla="*/ 7 w 7"/>
                <a:gd name="T9" fmla="*/ 1 h 14"/>
                <a:gd name="T10" fmla="*/ 6 w 7"/>
                <a:gd name="T11" fmla="*/ 1 h 14"/>
                <a:gd name="T12" fmla="*/ 5 w 7"/>
                <a:gd name="T13" fmla="*/ 0 h 14"/>
                <a:gd name="T14" fmla="*/ 5 w 7"/>
                <a:gd name="T15" fmla="*/ 1 h 14"/>
                <a:gd name="T16" fmla="*/ 4 w 7"/>
                <a:gd name="T17" fmla="*/ 2 h 14"/>
                <a:gd name="T18" fmla="*/ 2 w 7"/>
                <a:gd name="T19" fmla="*/ 2 h 14"/>
                <a:gd name="T20" fmla="*/ 1 w 7"/>
                <a:gd name="T21" fmla="*/ 3 h 14"/>
                <a:gd name="T22" fmla="*/ 0 w 7"/>
                <a:gd name="T23" fmla="*/ 3 h 14"/>
                <a:gd name="T24" fmla="*/ 2 w 7"/>
                <a:gd name="T25" fmla="*/ 5 h 14"/>
                <a:gd name="T26" fmla="*/ 2 w 7"/>
                <a:gd name="T27" fmla="*/ 7 h 14"/>
                <a:gd name="T28" fmla="*/ 2 w 7"/>
                <a:gd name="T29" fmla="*/ 10 h 14"/>
                <a:gd name="T30" fmla="*/ 3 w 7"/>
                <a:gd name="T31" fmla="*/ 14 h 14"/>
                <a:gd name="T32" fmla="*/ 4 w 7"/>
                <a:gd name="T33" fmla="*/ 14 h 14"/>
                <a:gd name="T34" fmla="*/ 6 w 7"/>
                <a:gd name="T35" fmla="*/ 13 h 14"/>
                <a:gd name="T36" fmla="*/ 5 w 7"/>
                <a:gd name="T37" fmla="*/ 12 h 14"/>
                <a:gd name="T38" fmla="*/ 5 w 7"/>
                <a:gd name="T39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" h="14">
                  <a:moveTo>
                    <a:pt x="5" y="9"/>
                  </a:moveTo>
                  <a:cubicBezTo>
                    <a:pt x="5" y="8"/>
                    <a:pt x="6" y="7"/>
                    <a:pt x="6" y="7"/>
                  </a:cubicBezTo>
                  <a:cubicBezTo>
                    <a:pt x="6" y="7"/>
                    <a:pt x="6" y="6"/>
                    <a:pt x="7" y="6"/>
                  </a:cubicBezTo>
                  <a:cubicBezTo>
                    <a:pt x="7" y="5"/>
                    <a:pt x="7" y="3"/>
                    <a:pt x="7" y="3"/>
                  </a:cubicBezTo>
                  <a:cubicBezTo>
                    <a:pt x="7" y="2"/>
                    <a:pt x="7" y="2"/>
                    <a:pt x="7" y="1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5" y="1"/>
                    <a:pt x="6" y="0"/>
                    <a:pt x="5" y="0"/>
                  </a:cubicBezTo>
                  <a:cubicBezTo>
                    <a:pt x="5" y="0"/>
                    <a:pt x="4" y="0"/>
                    <a:pt x="5" y="1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4" y="2"/>
                    <a:pt x="2" y="2"/>
                    <a:pt x="2" y="2"/>
                  </a:cubicBezTo>
                  <a:cubicBezTo>
                    <a:pt x="2" y="2"/>
                    <a:pt x="1" y="3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5"/>
                    <a:pt x="1" y="5"/>
                    <a:pt x="2" y="5"/>
                  </a:cubicBezTo>
                  <a:cubicBezTo>
                    <a:pt x="3" y="6"/>
                    <a:pt x="2" y="7"/>
                    <a:pt x="2" y="7"/>
                  </a:cubicBezTo>
                  <a:cubicBezTo>
                    <a:pt x="2" y="8"/>
                    <a:pt x="2" y="9"/>
                    <a:pt x="2" y="10"/>
                  </a:cubicBezTo>
                  <a:cubicBezTo>
                    <a:pt x="2" y="11"/>
                    <a:pt x="3" y="13"/>
                    <a:pt x="3" y="14"/>
                  </a:cubicBezTo>
                  <a:cubicBezTo>
                    <a:pt x="3" y="14"/>
                    <a:pt x="4" y="14"/>
                    <a:pt x="4" y="14"/>
                  </a:cubicBezTo>
                  <a:cubicBezTo>
                    <a:pt x="5" y="14"/>
                    <a:pt x="5" y="13"/>
                    <a:pt x="6" y="13"/>
                  </a:cubicBezTo>
                  <a:cubicBezTo>
                    <a:pt x="5" y="13"/>
                    <a:pt x="5" y="12"/>
                    <a:pt x="5" y="12"/>
                  </a:cubicBezTo>
                  <a:cubicBezTo>
                    <a:pt x="5" y="11"/>
                    <a:pt x="5" y="10"/>
                    <a:pt x="5" y="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02">
              <a:extLst>
                <a:ext uri="{FF2B5EF4-FFF2-40B4-BE49-F238E27FC236}">
                  <a16:creationId xmlns:a16="http://schemas.microsoft.com/office/drawing/2014/main" id="{920340B4-3780-4A76-815B-2366667B40C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24250" y="2138363"/>
              <a:ext cx="17462" cy="42863"/>
            </a:xfrm>
            <a:custGeom>
              <a:avLst/>
              <a:gdLst>
                <a:gd name="T0" fmla="*/ 4 w 5"/>
                <a:gd name="T1" fmla="*/ 4 h 12"/>
                <a:gd name="T2" fmla="*/ 4 w 5"/>
                <a:gd name="T3" fmla="*/ 2 h 12"/>
                <a:gd name="T4" fmla="*/ 2 w 5"/>
                <a:gd name="T5" fmla="*/ 0 h 12"/>
                <a:gd name="T6" fmla="*/ 1 w 5"/>
                <a:gd name="T7" fmla="*/ 0 h 12"/>
                <a:gd name="T8" fmla="*/ 0 w 5"/>
                <a:gd name="T9" fmla="*/ 0 h 12"/>
                <a:gd name="T10" fmla="*/ 1 w 5"/>
                <a:gd name="T11" fmla="*/ 1 h 12"/>
                <a:gd name="T12" fmla="*/ 1 w 5"/>
                <a:gd name="T13" fmla="*/ 3 h 12"/>
                <a:gd name="T14" fmla="*/ 1 w 5"/>
                <a:gd name="T15" fmla="*/ 6 h 12"/>
                <a:gd name="T16" fmla="*/ 2 w 5"/>
                <a:gd name="T17" fmla="*/ 9 h 12"/>
                <a:gd name="T18" fmla="*/ 3 w 5"/>
                <a:gd name="T19" fmla="*/ 12 h 12"/>
                <a:gd name="T20" fmla="*/ 3 w 5"/>
                <a:gd name="T21" fmla="*/ 12 h 12"/>
                <a:gd name="T22" fmla="*/ 5 w 5"/>
                <a:gd name="T23" fmla="*/ 11 h 12"/>
                <a:gd name="T24" fmla="*/ 4 w 5"/>
                <a:gd name="T25" fmla="*/ 7 h 12"/>
                <a:gd name="T26" fmla="*/ 4 w 5"/>
                <a:gd name="T2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" h="12">
                  <a:moveTo>
                    <a:pt x="4" y="4"/>
                  </a:moveTo>
                  <a:cubicBezTo>
                    <a:pt x="4" y="4"/>
                    <a:pt x="5" y="3"/>
                    <a:pt x="4" y="2"/>
                  </a:cubicBezTo>
                  <a:cubicBezTo>
                    <a:pt x="3" y="2"/>
                    <a:pt x="2" y="2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2" y="7"/>
                    <a:pt x="2" y="8"/>
                    <a:pt x="2" y="9"/>
                  </a:cubicBezTo>
                  <a:cubicBezTo>
                    <a:pt x="2" y="10"/>
                    <a:pt x="2" y="11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4" y="11"/>
                    <a:pt x="4" y="11"/>
                    <a:pt x="5" y="11"/>
                  </a:cubicBezTo>
                  <a:cubicBezTo>
                    <a:pt x="5" y="10"/>
                    <a:pt x="4" y="8"/>
                    <a:pt x="4" y="7"/>
                  </a:cubicBezTo>
                  <a:cubicBezTo>
                    <a:pt x="4" y="6"/>
                    <a:pt x="4" y="5"/>
                    <a:pt x="4" y="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03">
              <a:extLst>
                <a:ext uri="{FF2B5EF4-FFF2-40B4-BE49-F238E27FC236}">
                  <a16:creationId xmlns:a16="http://schemas.microsoft.com/office/drawing/2014/main" id="{570FB2CA-38D4-4175-8125-64112B90D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52813" y="2119313"/>
              <a:ext cx="65087" cy="98425"/>
            </a:xfrm>
            <a:custGeom>
              <a:avLst/>
              <a:gdLst>
                <a:gd name="T0" fmla="*/ 8 w 18"/>
                <a:gd name="T1" fmla="*/ 26 h 27"/>
                <a:gd name="T2" fmla="*/ 14 w 18"/>
                <a:gd name="T3" fmla="*/ 26 h 27"/>
                <a:gd name="T4" fmla="*/ 17 w 18"/>
                <a:gd name="T5" fmla="*/ 27 h 27"/>
                <a:gd name="T6" fmla="*/ 18 w 18"/>
                <a:gd name="T7" fmla="*/ 25 h 27"/>
                <a:gd name="T8" fmla="*/ 17 w 18"/>
                <a:gd name="T9" fmla="*/ 24 h 27"/>
                <a:gd name="T10" fmla="*/ 16 w 18"/>
                <a:gd name="T11" fmla="*/ 23 h 27"/>
                <a:gd name="T12" fmla="*/ 15 w 18"/>
                <a:gd name="T13" fmla="*/ 22 h 27"/>
                <a:gd name="T14" fmla="*/ 15 w 18"/>
                <a:gd name="T15" fmla="*/ 21 h 27"/>
                <a:gd name="T16" fmla="*/ 14 w 18"/>
                <a:gd name="T17" fmla="*/ 19 h 27"/>
                <a:gd name="T18" fmla="*/ 14 w 18"/>
                <a:gd name="T19" fmla="*/ 17 h 27"/>
                <a:gd name="T20" fmla="*/ 15 w 18"/>
                <a:gd name="T21" fmla="*/ 15 h 27"/>
                <a:gd name="T22" fmla="*/ 16 w 18"/>
                <a:gd name="T23" fmla="*/ 13 h 27"/>
                <a:gd name="T24" fmla="*/ 16 w 18"/>
                <a:gd name="T25" fmla="*/ 12 h 27"/>
                <a:gd name="T26" fmla="*/ 14 w 18"/>
                <a:gd name="T27" fmla="*/ 10 h 27"/>
                <a:gd name="T28" fmla="*/ 13 w 18"/>
                <a:gd name="T29" fmla="*/ 8 h 27"/>
                <a:gd name="T30" fmla="*/ 15 w 18"/>
                <a:gd name="T31" fmla="*/ 8 h 27"/>
                <a:gd name="T32" fmla="*/ 16 w 18"/>
                <a:gd name="T33" fmla="*/ 7 h 27"/>
                <a:gd name="T34" fmla="*/ 15 w 18"/>
                <a:gd name="T35" fmla="*/ 4 h 27"/>
                <a:gd name="T36" fmla="*/ 15 w 18"/>
                <a:gd name="T37" fmla="*/ 2 h 27"/>
                <a:gd name="T38" fmla="*/ 13 w 18"/>
                <a:gd name="T39" fmla="*/ 0 h 27"/>
                <a:gd name="T40" fmla="*/ 13 w 18"/>
                <a:gd name="T41" fmla="*/ 0 h 27"/>
                <a:gd name="T42" fmla="*/ 13 w 18"/>
                <a:gd name="T43" fmla="*/ 1 h 27"/>
                <a:gd name="T44" fmla="*/ 14 w 18"/>
                <a:gd name="T45" fmla="*/ 2 h 27"/>
                <a:gd name="T46" fmla="*/ 14 w 18"/>
                <a:gd name="T47" fmla="*/ 4 h 27"/>
                <a:gd name="T48" fmla="*/ 13 w 18"/>
                <a:gd name="T49" fmla="*/ 5 h 27"/>
                <a:gd name="T50" fmla="*/ 11 w 18"/>
                <a:gd name="T51" fmla="*/ 7 h 27"/>
                <a:gd name="T52" fmla="*/ 11 w 18"/>
                <a:gd name="T53" fmla="*/ 9 h 27"/>
                <a:gd name="T54" fmla="*/ 11 w 18"/>
                <a:gd name="T55" fmla="*/ 10 h 27"/>
                <a:gd name="T56" fmla="*/ 10 w 18"/>
                <a:gd name="T57" fmla="*/ 11 h 27"/>
                <a:gd name="T58" fmla="*/ 8 w 18"/>
                <a:gd name="T59" fmla="*/ 15 h 27"/>
                <a:gd name="T60" fmla="*/ 7 w 18"/>
                <a:gd name="T61" fmla="*/ 16 h 27"/>
                <a:gd name="T62" fmla="*/ 5 w 18"/>
                <a:gd name="T63" fmla="*/ 15 h 27"/>
                <a:gd name="T64" fmla="*/ 4 w 18"/>
                <a:gd name="T65" fmla="*/ 15 h 27"/>
                <a:gd name="T66" fmla="*/ 1 w 18"/>
                <a:gd name="T67" fmla="*/ 17 h 27"/>
                <a:gd name="T68" fmla="*/ 0 w 18"/>
                <a:gd name="T69" fmla="*/ 20 h 27"/>
                <a:gd name="T70" fmla="*/ 1 w 18"/>
                <a:gd name="T71" fmla="*/ 21 h 27"/>
                <a:gd name="T72" fmla="*/ 3 w 18"/>
                <a:gd name="T73" fmla="*/ 22 h 27"/>
                <a:gd name="T74" fmla="*/ 4 w 18"/>
                <a:gd name="T75" fmla="*/ 24 h 27"/>
                <a:gd name="T76" fmla="*/ 3 w 18"/>
                <a:gd name="T77" fmla="*/ 26 h 27"/>
                <a:gd name="T78" fmla="*/ 7 w 18"/>
                <a:gd name="T79" fmla="*/ 26 h 27"/>
                <a:gd name="T80" fmla="*/ 8 w 18"/>
                <a:gd name="T81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" h="27">
                  <a:moveTo>
                    <a:pt x="8" y="26"/>
                  </a:moveTo>
                  <a:cubicBezTo>
                    <a:pt x="8" y="26"/>
                    <a:pt x="13" y="26"/>
                    <a:pt x="14" y="26"/>
                  </a:cubicBezTo>
                  <a:cubicBezTo>
                    <a:pt x="15" y="26"/>
                    <a:pt x="17" y="27"/>
                    <a:pt x="17" y="27"/>
                  </a:cubicBezTo>
                  <a:cubicBezTo>
                    <a:pt x="17" y="27"/>
                    <a:pt x="17" y="26"/>
                    <a:pt x="18" y="25"/>
                  </a:cubicBezTo>
                  <a:cubicBezTo>
                    <a:pt x="18" y="25"/>
                    <a:pt x="17" y="25"/>
                    <a:pt x="17" y="24"/>
                  </a:cubicBezTo>
                  <a:cubicBezTo>
                    <a:pt x="17" y="24"/>
                    <a:pt x="16" y="23"/>
                    <a:pt x="16" y="23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2"/>
                    <a:pt x="15" y="21"/>
                    <a:pt x="15" y="21"/>
                  </a:cubicBezTo>
                  <a:cubicBezTo>
                    <a:pt x="14" y="20"/>
                    <a:pt x="14" y="20"/>
                    <a:pt x="14" y="19"/>
                  </a:cubicBezTo>
                  <a:cubicBezTo>
                    <a:pt x="14" y="18"/>
                    <a:pt x="14" y="17"/>
                    <a:pt x="14" y="17"/>
                  </a:cubicBezTo>
                  <a:cubicBezTo>
                    <a:pt x="14" y="17"/>
                    <a:pt x="15" y="16"/>
                    <a:pt x="15" y="15"/>
                  </a:cubicBezTo>
                  <a:cubicBezTo>
                    <a:pt x="15" y="14"/>
                    <a:pt x="16" y="14"/>
                    <a:pt x="16" y="13"/>
                  </a:cubicBezTo>
                  <a:cubicBezTo>
                    <a:pt x="16" y="13"/>
                    <a:pt x="16" y="12"/>
                    <a:pt x="16" y="12"/>
                  </a:cubicBezTo>
                  <a:cubicBezTo>
                    <a:pt x="15" y="11"/>
                    <a:pt x="15" y="10"/>
                    <a:pt x="14" y="10"/>
                  </a:cubicBezTo>
                  <a:cubicBezTo>
                    <a:pt x="13" y="9"/>
                    <a:pt x="13" y="8"/>
                    <a:pt x="13" y="8"/>
                  </a:cubicBezTo>
                  <a:cubicBezTo>
                    <a:pt x="13" y="8"/>
                    <a:pt x="14" y="8"/>
                    <a:pt x="15" y="8"/>
                  </a:cubicBezTo>
                  <a:cubicBezTo>
                    <a:pt x="16" y="8"/>
                    <a:pt x="16" y="8"/>
                    <a:pt x="16" y="7"/>
                  </a:cubicBezTo>
                  <a:cubicBezTo>
                    <a:pt x="16" y="7"/>
                    <a:pt x="15" y="6"/>
                    <a:pt x="15" y="4"/>
                  </a:cubicBezTo>
                  <a:cubicBezTo>
                    <a:pt x="15" y="3"/>
                    <a:pt x="15" y="3"/>
                    <a:pt x="15" y="2"/>
                  </a:cubicBezTo>
                  <a:cubicBezTo>
                    <a:pt x="15" y="2"/>
                    <a:pt x="14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2"/>
                    <a:pt x="14" y="2"/>
                    <a:pt x="14" y="2"/>
                  </a:cubicBezTo>
                  <a:cubicBezTo>
                    <a:pt x="14" y="2"/>
                    <a:pt x="14" y="3"/>
                    <a:pt x="14" y="4"/>
                  </a:cubicBezTo>
                  <a:cubicBezTo>
                    <a:pt x="14" y="4"/>
                    <a:pt x="13" y="4"/>
                    <a:pt x="13" y="5"/>
                  </a:cubicBezTo>
                  <a:cubicBezTo>
                    <a:pt x="13" y="5"/>
                    <a:pt x="11" y="7"/>
                    <a:pt x="11" y="7"/>
                  </a:cubicBezTo>
                  <a:cubicBezTo>
                    <a:pt x="12" y="7"/>
                    <a:pt x="11" y="8"/>
                    <a:pt x="11" y="9"/>
                  </a:cubicBezTo>
                  <a:cubicBezTo>
                    <a:pt x="11" y="9"/>
                    <a:pt x="11" y="9"/>
                    <a:pt x="11" y="10"/>
                  </a:cubicBezTo>
                  <a:cubicBezTo>
                    <a:pt x="11" y="10"/>
                    <a:pt x="10" y="11"/>
                    <a:pt x="10" y="11"/>
                  </a:cubicBezTo>
                  <a:cubicBezTo>
                    <a:pt x="10" y="12"/>
                    <a:pt x="8" y="14"/>
                    <a:pt x="8" y="15"/>
                  </a:cubicBezTo>
                  <a:cubicBezTo>
                    <a:pt x="7" y="16"/>
                    <a:pt x="7" y="17"/>
                    <a:pt x="7" y="16"/>
                  </a:cubicBezTo>
                  <a:cubicBezTo>
                    <a:pt x="7" y="15"/>
                    <a:pt x="6" y="14"/>
                    <a:pt x="5" y="15"/>
                  </a:cubicBezTo>
                  <a:cubicBezTo>
                    <a:pt x="5" y="15"/>
                    <a:pt x="4" y="15"/>
                    <a:pt x="4" y="15"/>
                  </a:cubicBezTo>
                  <a:cubicBezTo>
                    <a:pt x="4" y="15"/>
                    <a:pt x="1" y="17"/>
                    <a:pt x="1" y="17"/>
                  </a:cubicBezTo>
                  <a:cubicBezTo>
                    <a:pt x="1" y="17"/>
                    <a:pt x="1" y="19"/>
                    <a:pt x="0" y="20"/>
                  </a:cubicBezTo>
                  <a:cubicBezTo>
                    <a:pt x="1" y="20"/>
                    <a:pt x="1" y="21"/>
                    <a:pt x="1" y="21"/>
                  </a:cubicBezTo>
                  <a:cubicBezTo>
                    <a:pt x="2" y="22"/>
                    <a:pt x="3" y="21"/>
                    <a:pt x="3" y="22"/>
                  </a:cubicBezTo>
                  <a:cubicBezTo>
                    <a:pt x="4" y="22"/>
                    <a:pt x="4" y="23"/>
                    <a:pt x="4" y="24"/>
                  </a:cubicBezTo>
                  <a:cubicBezTo>
                    <a:pt x="4" y="24"/>
                    <a:pt x="3" y="25"/>
                    <a:pt x="3" y="26"/>
                  </a:cubicBezTo>
                  <a:cubicBezTo>
                    <a:pt x="7" y="26"/>
                    <a:pt x="7" y="26"/>
                    <a:pt x="7" y="26"/>
                  </a:cubicBezTo>
                  <a:lnTo>
                    <a:pt x="8" y="26"/>
                  </a:ln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04">
              <a:extLst>
                <a:ext uri="{FF2B5EF4-FFF2-40B4-BE49-F238E27FC236}">
                  <a16:creationId xmlns:a16="http://schemas.microsoft.com/office/drawing/2014/main" id="{3ED285FA-5CCC-4BFA-A4E4-383EBCBC10BB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97275" y="2141538"/>
              <a:ext cx="53975" cy="53975"/>
            </a:xfrm>
            <a:custGeom>
              <a:avLst/>
              <a:gdLst>
                <a:gd name="T0" fmla="*/ 14 w 15"/>
                <a:gd name="T1" fmla="*/ 12 h 15"/>
                <a:gd name="T2" fmla="*/ 13 w 15"/>
                <a:gd name="T3" fmla="*/ 10 h 15"/>
                <a:gd name="T4" fmla="*/ 14 w 15"/>
                <a:gd name="T5" fmla="*/ 7 h 15"/>
                <a:gd name="T6" fmla="*/ 15 w 15"/>
                <a:gd name="T7" fmla="*/ 6 h 15"/>
                <a:gd name="T8" fmla="*/ 14 w 15"/>
                <a:gd name="T9" fmla="*/ 2 h 15"/>
                <a:gd name="T10" fmla="*/ 13 w 15"/>
                <a:gd name="T11" fmla="*/ 2 h 15"/>
                <a:gd name="T12" fmla="*/ 11 w 15"/>
                <a:gd name="T13" fmla="*/ 2 h 15"/>
                <a:gd name="T14" fmla="*/ 9 w 15"/>
                <a:gd name="T15" fmla="*/ 1 h 15"/>
                <a:gd name="T16" fmla="*/ 7 w 15"/>
                <a:gd name="T17" fmla="*/ 1 h 15"/>
                <a:gd name="T18" fmla="*/ 6 w 15"/>
                <a:gd name="T19" fmla="*/ 0 h 15"/>
                <a:gd name="T20" fmla="*/ 5 w 15"/>
                <a:gd name="T21" fmla="*/ 1 h 15"/>
                <a:gd name="T22" fmla="*/ 4 w 15"/>
                <a:gd name="T23" fmla="*/ 1 h 15"/>
                <a:gd name="T24" fmla="*/ 2 w 15"/>
                <a:gd name="T25" fmla="*/ 1 h 15"/>
                <a:gd name="T26" fmla="*/ 2 w 15"/>
                <a:gd name="T27" fmla="*/ 1 h 15"/>
                <a:gd name="T28" fmla="*/ 2 w 15"/>
                <a:gd name="T29" fmla="*/ 3 h 15"/>
                <a:gd name="T30" fmla="*/ 2 w 15"/>
                <a:gd name="T31" fmla="*/ 4 h 15"/>
                <a:gd name="T32" fmla="*/ 2 w 15"/>
                <a:gd name="T33" fmla="*/ 5 h 15"/>
                <a:gd name="T34" fmla="*/ 1 w 15"/>
                <a:gd name="T35" fmla="*/ 6 h 15"/>
                <a:gd name="T36" fmla="*/ 2 w 15"/>
                <a:gd name="T37" fmla="*/ 7 h 15"/>
                <a:gd name="T38" fmla="*/ 1 w 15"/>
                <a:gd name="T39" fmla="*/ 8 h 15"/>
                <a:gd name="T40" fmla="*/ 1 w 15"/>
                <a:gd name="T41" fmla="*/ 10 h 15"/>
                <a:gd name="T42" fmla="*/ 1 w 15"/>
                <a:gd name="T43" fmla="*/ 11 h 15"/>
                <a:gd name="T44" fmla="*/ 3 w 15"/>
                <a:gd name="T45" fmla="*/ 12 h 15"/>
                <a:gd name="T46" fmla="*/ 3 w 15"/>
                <a:gd name="T47" fmla="*/ 15 h 15"/>
                <a:gd name="T48" fmla="*/ 9 w 15"/>
                <a:gd name="T49" fmla="*/ 13 h 15"/>
                <a:gd name="T50" fmla="*/ 14 w 15"/>
                <a:gd name="T51" fmla="*/ 13 h 15"/>
                <a:gd name="T52" fmla="*/ 14 w 15"/>
                <a:gd name="T53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" h="15">
                  <a:moveTo>
                    <a:pt x="14" y="12"/>
                  </a:moveTo>
                  <a:cubicBezTo>
                    <a:pt x="14" y="12"/>
                    <a:pt x="13" y="10"/>
                    <a:pt x="13" y="10"/>
                  </a:cubicBezTo>
                  <a:cubicBezTo>
                    <a:pt x="13" y="9"/>
                    <a:pt x="14" y="8"/>
                    <a:pt x="14" y="7"/>
                  </a:cubicBezTo>
                  <a:cubicBezTo>
                    <a:pt x="14" y="7"/>
                    <a:pt x="15" y="6"/>
                    <a:pt x="15" y="6"/>
                  </a:cubicBezTo>
                  <a:cubicBezTo>
                    <a:pt x="15" y="5"/>
                    <a:pt x="14" y="3"/>
                    <a:pt x="14" y="2"/>
                  </a:cubicBezTo>
                  <a:cubicBezTo>
                    <a:pt x="14" y="2"/>
                    <a:pt x="14" y="2"/>
                    <a:pt x="13" y="2"/>
                  </a:cubicBezTo>
                  <a:cubicBezTo>
                    <a:pt x="13" y="2"/>
                    <a:pt x="11" y="2"/>
                    <a:pt x="11" y="2"/>
                  </a:cubicBezTo>
                  <a:cubicBezTo>
                    <a:pt x="10" y="3"/>
                    <a:pt x="9" y="2"/>
                    <a:pt x="9" y="1"/>
                  </a:cubicBezTo>
                  <a:cubicBezTo>
                    <a:pt x="8" y="1"/>
                    <a:pt x="8" y="0"/>
                    <a:pt x="7" y="1"/>
                  </a:cubicBezTo>
                  <a:cubicBezTo>
                    <a:pt x="6" y="1"/>
                    <a:pt x="6" y="1"/>
                    <a:pt x="6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5" y="1"/>
                    <a:pt x="4" y="2"/>
                    <a:pt x="4" y="1"/>
                  </a:cubicBezTo>
                  <a:cubicBezTo>
                    <a:pt x="3" y="1"/>
                    <a:pt x="3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2" y="4"/>
                    <a:pt x="3" y="5"/>
                    <a:pt x="2" y="5"/>
                  </a:cubicBezTo>
                  <a:cubicBezTo>
                    <a:pt x="2" y="6"/>
                    <a:pt x="2" y="5"/>
                    <a:pt x="1" y="6"/>
                  </a:cubicBezTo>
                  <a:cubicBezTo>
                    <a:pt x="1" y="6"/>
                    <a:pt x="2" y="7"/>
                    <a:pt x="2" y="7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1" y="9"/>
                    <a:pt x="1" y="10"/>
                    <a:pt x="1" y="10"/>
                  </a:cubicBezTo>
                  <a:cubicBezTo>
                    <a:pt x="0" y="10"/>
                    <a:pt x="1" y="10"/>
                    <a:pt x="1" y="11"/>
                  </a:cubicBezTo>
                  <a:cubicBezTo>
                    <a:pt x="2" y="11"/>
                    <a:pt x="3" y="12"/>
                    <a:pt x="3" y="12"/>
                  </a:cubicBezTo>
                  <a:cubicBezTo>
                    <a:pt x="3" y="13"/>
                    <a:pt x="3" y="13"/>
                    <a:pt x="3" y="15"/>
                  </a:cubicBezTo>
                  <a:cubicBezTo>
                    <a:pt x="4" y="15"/>
                    <a:pt x="6" y="14"/>
                    <a:pt x="9" y="13"/>
                  </a:cubicBezTo>
                  <a:cubicBezTo>
                    <a:pt x="11" y="13"/>
                    <a:pt x="13" y="13"/>
                    <a:pt x="14" y="13"/>
                  </a:cubicBezTo>
                  <a:cubicBezTo>
                    <a:pt x="14" y="13"/>
                    <a:pt x="14" y="12"/>
                    <a:pt x="14" y="1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06">
              <a:extLst>
                <a:ext uri="{FF2B5EF4-FFF2-40B4-BE49-F238E27FC236}">
                  <a16:creationId xmlns:a16="http://schemas.microsoft.com/office/drawing/2014/main" id="{D5DCDE96-0DD2-47EE-B700-FCE3C2C0A2F9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49650" y="2138363"/>
              <a:ext cx="36512" cy="53975"/>
            </a:xfrm>
            <a:custGeom>
              <a:avLst/>
              <a:gdLst>
                <a:gd name="T0" fmla="*/ 8 w 10"/>
                <a:gd name="T1" fmla="*/ 6 h 15"/>
                <a:gd name="T2" fmla="*/ 8 w 10"/>
                <a:gd name="T3" fmla="*/ 3 h 15"/>
                <a:gd name="T4" fmla="*/ 8 w 10"/>
                <a:gd name="T5" fmla="*/ 1 h 15"/>
                <a:gd name="T6" fmla="*/ 7 w 10"/>
                <a:gd name="T7" fmla="*/ 0 h 15"/>
                <a:gd name="T8" fmla="*/ 7 w 10"/>
                <a:gd name="T9" fmla="*/ 1 h 15"/>
                <a:gd name="T10" fmla="*/ 1 w 10"/>
                <a:gd name="T11" fmla="*/ 0 h 15"/>
                <a:gd name="T12" fmla="*/ 1 w 10"/>
                <a:gd name="T13" fmla="*/ 3 h 15"/>
                <a:gd name="T14" fmla="*/ 1 w 10"/>
                <a:gd name="T15" fmla="*/ 3 h 15"/>
                <a:gd name="T16" fmla="*/ 2 w 10"/>
                <a:gd name="T17" fmla="*/ 7 h 15"/>
                <a:gd name="T18" fmla="*/ 1 w 10"/>
                <a:gd name="T19" fmla="*/ 8 h 15"/>
                <a:gd name="T20" fmla="*/ 0 w 10"/>
                <a:gd name="T21" fmla="*/ 11 h 15"/>
                <a:gd name="T22" fmla="*/ 1 w 10"/>
                <a:gd name="T23" fmla="*/ 13 h 15"/>
                <a:gd name="T24" fmla="*/ 1 w 10"/>
                <a:gd name="T25" fmla="*/ 14 h 15"/>
                <a:gd name="T26" fmla="*/ 3 w 10"/>
                <a:gd name="T27" fmla="*/ 15 h 15"/>
                <a:gd name="T28" fmla="*/ 7 w 10"/>
                <a:gd name="T29" fmla="*/ 13 h 15"/>
                <a:gd name="T30" fmla="*/ 10 w 10"/>
                <a:gd name="T31" fmla="*/ 12 h 15"/>
                <a:gd name="T32" fmla="*/ 9 w 10"/>
                <a:gd name="T33" fmla="*/ 9 h 15"/>
                <a:gd name="T34" fmla="*/ 8 w 10"/>
                <a:gd name="T35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" h="15">
                  <a:moveTo>
                    <a:pt x="8" y="6"/>
                  </a:moveTo>
                  <a:cubicBezTo>
                    <a:pt x="8" y="5"/>
                    <a:pt x="8" y="4"/>
                    <a:pt x="8" y="3"/>
                  </a:cubicBezTo>
                  <a:cubicBezTo>
                    <a:pt x="8" y="2"/>
                    <a:pt x="8" y="2"/>
                    <a:pt x="8" y="1"/>
                  </a:cubicBezTo>
                  <a:cubicBezTo>
                    <a:pt x="8" y="1"/>
                    <a:pt x="7" y="1"/>
                    <a:pt x="7" y="0"/>
                  </a:cubicBezTo>
                  <a:cubicBezTo>
                    <a:pt x="7" y="0"/>
                    <a:pt x="7" y="1"/>
                    <a:pt x="7" y="1"/>
                  </a:cubicBezTo>
                  <a:cubicBezTo>
                    <a:pt x="6" y="0"/>
                    <a:pt x="1" y="0"/>
                    <a:pt x="1" y="0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2" y="6"/>
                    <a:pt x="2" y="7"/>
                  </a:cubicBezTo>
                  <a:cubicBezTo>
                    <a:pt x="2" y="7"/>
                    <a:pt x="1" y="8"/>
                    <a:pt x="1" y="8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11"/>
                    <a:pt x="1" y="13"/>
                    <a:pt x="1" y="13"/>
                  </a:cubicBezTo>
                  <a:cubicBezTo>
                    <a:pt x="1" y="13"/>
                    <a:pt x="1" y="14"/>
                    <a:pt x="1" y="14"/>
                  </a:cubicBezTo>
                  <a:cubicBezTo>
                    <a:pt x="2" y="15"/>
                    <a:pt x="2" y="15"/>
                    <a:pt x="3" y="15"/>
                  </a:cubicBezTo>
                  <a:cubicBezTo>
                    <a:pt x="3" y="15"/>
                    <a:pt x="6" y="14"/>
                    <a:pt x="7" y="13"/>
                  </a:cubicBezTo>
                  <a:cubicBezTo>
                    <a:pt x="8" y="13"/>
                    <a:pt x="9" y="12"/>
                    <a:pt x="10" y="12"/>
                  </a:cubicBezTo>
                  <a:cubicBezTo>
                    <a:pt x="9" y="11"/>
                    <a:pt x="9" y="10"/>
                    <a:pt x="9" y="9"/>
                  </a:cubicBezTo>
                  <a:cubicBezTo>
                    <a:pt x="9" y="8"/>
                    <a:pt x="9" y="7"/>
                    <a:pt x="8" y="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07">
              <a:extLst>
                <a:ext uri="{FF2B5EF4-FFF2-40B4-BE49-F238E27FC236}">
                  <a16:creationId xmlns:a16="http://schemas.microsoft.com/office/drawing/2014/main" id="{D9D54C01-6154-48AD-AD76-0CAD3B9602AA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51250" y="2124075"/>
              <a:ext cx="65087" cy="49213"/>
            </a:xfrm>
            <a:custGeom>
              <a:avLst/>
              <a:gdLst>
                <a:gd name="T0" fmla="*/ 6 w 18"/>
                <a:gd name="T1" fmla="*/ 7 h 14"/>
                <a:gd name="T2" fmla="*/ 7 w 18"/>
                <a:gd name="T3" fmla="*/ 7 h 14"/>
                <a:gd name="T4" fmla="*/ 9 w 18"/>
                <a:gd name="T5" fmla="*/ 7 h 14"/>
                <a:gd name="T6" fmla="*/ 11 w 18"/>
                <a:gd name="T7" fmla="*/ 9 h 14"/>
                <a:gd name="T8" fmla="*/ 11 w 18"/>
                <a:gd name="T9" fmla="*/ 10 h 14"/>
                <a:gd name="T10" fmla="*/ 11 w 18"/>
                <a:gd name="T11" fmla="*/ 10 h 14"/>
                <a:gd name="T12" fmla="*/ 13 w 18"/>
                <a:gd name="T13" fmla="*/ 10 h 14"/>
                <a:gd name="T14" fmla="*/ 13 w 18"/>
                <a:gd name="T15" fmla="*/ 12 h 14"/>
                <a:gd name="T16" fmla="*/ 15 w 18"/>
                <a:gd name="T17" fmla="*/ 13 h 14"/>
                <a:gd name="T18" fmla="*/ 15 w 18"/>
                <a:gd name="T19" fmla="*/ 12 h 14"/>
                <a:gd name="T20" fmla="*/ 16 w 18"/>
                <a:gd name="T21" fmla="*/ 13 h 14"/>
                <a:gd name="T22" fmla="*/ 17 w 18"/>
                <a:gd name="T23" fmla="*/ 12 h 14"/>
                <a:gd name="T24" fmla="*/ 16 w 18"/>
                <a:gd name="T25" fmla="*/ 11 h 14"/>
                <a:gd name="T26" fmla="*/ 17 w 18"/>
                <a:gd name="T27" fmla="*/ 10 h 14"/>
                <a:gd name="T28" fmla="*/ 17 w 18"/>
                <a:gd name="T29" fmla="*/ 9 h 14"/>
                <a:gd name="T30" fmla="*/ 17 w 18"/>
                <a:gd name="T31" fmla="*/ 8 h 14"/>
                <a:gd name="T32" fmla="*/ 17 w 18"/>
                <a:gd name="T33" fmla="*/ 6 h 14"/>
                <a:gd name="T34" fmla="*/ 16 w 18"/>
                <a:gd name="T35" fmla="*/ 6 h 14"/>
                <a:gd name="T36" fmla="*/ 16 w 18"/>
                <a:gd name="T37" fmla="*/ 4 h 14"/>
                <a:gd name="T38" fmla="*/ 16 w 18"/>
                <a:gd name="T39" fmla="*/ 4 h 14"/>
                <a:gd name="T40" fmla="*/ 15 w 18"/>
                <a:gd name="T41" fmla="*/ 2 h 14"/>
                <a:gd name="T42" fmla="*/ 14 w 18"/>
                <a:gd name="T43" fmla="*/ 1 h 14"/>
                <a:gd name="T44" fmla="*/ 12 w 18"/>
                <a:gd name="T45" fmla="*/ 2 h 14"/>
                <a:gd name="T46" fmla="*/ 11 w 18"/>
                <a:gd name="T47" fmla="*/ 2 h 14"/>
                <a:gd name="T48" fmla="*/ 9 w 18"/>
                <a:gd name="T49" fmla="*/ 2 h 14"/>
                <a:gd name="T50" fmla="*/ 9 w 18"/>
                <a:gd name="T51" fmla="*/ 1 h 14"/>
                <a:gd name="T52" fmla="*/ 9 w 18"/>
                <a:gd name="T53" fmla="*/ 1 h 14"/>
                <a:gd name="T54" fmla="*/ 9 w 18"/>
                <a:gd name="T55" fmla="*/ 1 h 14"/>
                <a:gd name="T56" fmla="*/ 5 w 18"/>
                <a:gd name="T57" fmla="*/ 1 h 14"/>
                <a:gd name="T58" fmla="*/ 4 w 18"/>
                <a:gd name="T59" fmla="*/ 0 h 14"/>
                <a:gd name="T60" fmla="*/ 3 w 18"/>
                <a:gd name="T61" fmla="*/ 1 h 14"/>
                <a:gd name="T62" fmla="*/ 3 w 18"/>
                <a:gd name="T63" fmla="*/ 2 h 14"/>
                <a:gd name="T64" fmla="*/ 2 w 18"/>
                <a:gd name="T65" fmla="*/ 3 h 14"/>
                <a:gd name="T66" fmla="*/ 0 w 18"/>
                <a:gd name="T67" fmla="*/ 4 h 14"/>
                <a:gd name="T68" fmla="*/ 0 w 18"/>
                <a:gd name="T69" fmla="*/ 4 h 14"/>
                <a:gd name="T70" fmla="*/ 2 w 18"/>
                <a:gd name="T71" fmla="*/ 6 h 14"/>
                <a:gd name="T72" fmla="*/ 4 w 18"/>
                <a:gd name="T73" fmla="*/ 9 h 14"/>
                <a:gd name="T74" fmla="*/ 6 w 18"/>
                <a:gd name="T75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" h="14">
                  <a:moveTo>
                    <a:pt x="6" y="7"/>
                  </a:moveTo>
                  <a:cubicBezTo>
                    <a:pt x="6" y="7"/>
                    <a:pt x="7" y="7"/>
                    <a:pt x="7" y="7"/>
                  </a:cubicBezTo>
                  <a:cubicBezTo>
                    <a:pt x="8" y="7"/>
                    <a:pt x="8" y="7"/>
                    <a:pt x="9" y="7"/>
                  </a:cubicBezTo>
                  <a:cubicBezTo>
                    <a:pt x="9" y="7"/>
                    <a:pt x="11" y="8"/>
                    <a:pt x="11" y="9"/>
                  </a:cubicBezTo>
                  <a:cubicBezTo>
                    <a:pt x="11" y="9"/>
                    <a:pt x="11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2" y="10"/>
                    <a:pt x="13" y="10"/>
                    <a:pt x="13" y="10"/>
                  </a:cubicBezTo>
                  <a:cubicBezTo>
                    <a:pt x="13" y="10"/>
                    <a:pt x="14" y="11"/>
                    <a:pt x="13" y="12"/>
                  </a:cubicBezTo>
                  <a:cubicBezTo>
                    <a:pt x="13" y="13"/>
                    <a:pt x="14" y="14"/>
                    <a:pt x="15" y="13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6" y="12"/>
                    <a:pt x="16" y="13"/>
                    <a:pt x="16" y="13"/>
                  </a:cubicBezTo>
                  <a:cubicBezTo>
                    <a:pt x="16" y="12"/>
                    <a:pt x="16" y="12"/>
                    <a:pt x="17" y="12"/>
                  </a:cubicBezTo>
                  <a:cubicBezTo>
                    <a:pt x="17" y="12"/>
                    <a:pt x="16" y="11"/>
                    <a:pt x="16" y="11"/>
                  </a:cubicBezTo>
                  <a:cubicBezTo>
                    <a:pt x="17" y="10"/>
                    <a:pt x="17" y="11"/>
                    <a:pt x="17" y="10"/>
                  </a:cubicBezTo>
                  <a:cubicBezTo>
                    <a:pt x="18" y="10"/>
                    <a:pt x="17" y="9"/>
                    <a:pt x="17" y="9"/>
                  </a:cubicBezTo>
                  <a:cubicBezTo>
                    <a:pt x="17" y="9"/>
                    <a:pt x="17" y="8"/>
                    <a:pt x="17" y="8"/>
                  </a:cubicBezTo>
                  <a:cubicBezTo>
                    <a:pt x="16" y="8"/>
                    <a:pt x="16" y="7"/>
                    <a:pt x="17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5"/>
                    <a:pt x="16" y="4"/>
                    <a:pt x="16" y="4"/>
                  </a:cubicBezTo>
                  <a:cubicBezTo>
                    <a:pt x="15" y="4"/>
                    <a:pt x="15" y="4"/>
                    <a:pt x="16" y="4"/>
                  </a:cubicBezTo>
                  <a:cubicBezTo>
                    <a:pt x="16" y="3"/>
                    <a:pt x="15" y="3"/>
                    <a:pt x="15" y="2"/>
                  </a:cubicBezTo>
                  <a:cubicBezTo>
                    <a:pt x="15" y="2"/>
                    <a:pt x="14" y="1"/>
                    <a:pt x="14" y="1"/>
                  </a:cubicBezTo>
                  <a:cubicBezTo>
                    <a:pt x="14" y="1"/>
                    <a:pt x="13" y="2"/>
                    <a:pt x="12" y="2"/>
                  </a:cubicBezTo>
                  <a:cubicBezTo>
                    <a:pt x="12" y="2"/>
                    <a:pt x="11" y="1"/>
                    <a:pt x="11" y="2"/>
                  </a:cubicBezTo>
                  <a:cubicBezTo>
                    <a:pt x="11" y="2"/>
                    <a:pt x="10" y="1"/>
                    <a:pt x="9" y="2"/>
                  </a:cubicBezTo>
                  <a:cubicBezTo>
                    <a:pt x="9" y="3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7" y="1"/>
                    <a:pt x="5" y="1"/>
                    <a:pt x="5" y="1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4" y="0"/>
                    <a:pt x="4" y="1"/>
                    <a:pt x="3" y="1"/>
                  </a:cubicBezTo>
                  <a:cubicBezTo>
                    <a:pt x="2" y="1"/>
                    <a:pt x="3" y="2"/>
                    <a:pt x="3" y="2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2" y="3"/>
                    <a:pt x="1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5"/>
                    <a:pt x="1" y="5"/>
                    <a:pt x="2" y="6"/>
                  </a:cubicBezTo>
                  <a:cubicBezTo>
                    <a:pt x="3" y="7"/>
                    <a:pt x="4" y="8"/>
                    <a:pt x="4" y="9"/>
                  </a:cubicBezTo>
                  <a:cubicBezTo>
                    <a:pt x="5" y="8"/>
                    <a:pt x="6" y="8"/>
                    <a:pt x="6" y="7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08">
              <a:extLst>
                <a:ext uri="{FF2B5EF4-FFF2-40B4-BE49-F238E27FC236}">
                  <a16:creationId xmlns:a16="http://schemas.microsoft.com/office/drawing/2014/main" id="{D15E7AB2-19B9-4DDF-B796-5B8EDC90A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22675" y="2159000"/>
              <a:ext cx="36512" cy="36513"/>
            </a:xfrm>
            <a:custGeom>
              <a:avLst/>
              <a:gdLst>
                <a:gd name="T0" fmla="*/ 8 w 10"/>
                <a:gd name="T1" fmla="*/ 6 h 10"/>
                <a:gd name="T2" fmla="*/ 8 w 10"/>
                <a:gd name="T3" fmla="*/ 5 h 10"/>
                <a:gd name="T4" fmla="*/ 8 w 10"/>
                <a:gd name="T5" fmla="*/ 3 h 10"/>
                <a:gd name="T6" fmla="*/ 8 w 10"/>
                <a:gd name="T7" fmla="*/ 3 h 10"/>
                <a:gd name="T8" fmla="*/ 7 w 10"/>
                <a:gd name="T9" fmla="*/ 2 h 10"/>
                <a:gd name="T10" fmla="*/ 7 w 10"/>
                <a:gd name="T11" fmla="*/ 3 h 10"/>
                <a:gd name="T12" fmla="*/ 5 w 10"/>
                <a:gd name="T13" fmla="*/ 2 h 10"/>
                <a:gd name="T14" fmla="*/ 5 w 10"/>
                <a:gd name="T15" fmla="*/ 0 h 10"/>
                <a:gd name="T16" fmla="*/ 3 w 10"/>
                <a:gd name="T17" fmla="*/ 0 h 10"/>
                <a:gd name="T18" fmla="*/ 3 w 10"/>
                <a:gd name="T19" fmla="*/ 2 h 10"/>
                <a:gd name="T20" fmla="*/ 1 w 10"/>
                <a:gd name="T21" fmla="*/ 3 h 10"/>
                <a:gd name="T22" fmla="*/ 0 w 10"/>
                <a:gd name="T23" fmla="*/ 4 h 10"/>
                <a:gd name="T24" fmla="*/ 4 w 10"/>
                <a:gd name="T25" fmla="*/ 6 h 10"/>
                <a:gd name="T26" fmla="*/ 9 w 10"/>
                <a:gd name="T27" fmla="*/ 9 h 10"/>
                <a:gd name="T28" fmla="*/ 10 w 10"/>
                <a:gd name="T29" fmla="*/ 10 h 10"/>
                <a:gd name="T30" fmla="*/ 10 w 10"/>
                <a:gd name="T31" fmla="*/ 7 h 10"/>
                <a:gd name="T32" fmla="*/ 8 w 10"/>
                <a:gd name="T3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" h="10">
                  <a:moveTo>
                    <a:pt x="8" y="6"/>
                  </a:moveTo>
                  <a:cubicBezTo>
                    <a:pt x="8" y="5"/>
                    <a:pt x="7" y="5"/>
                    <a:pt x="8" y="5"/>
                  </a:cubicBezTo>
                  <a:cubicBezTo>
                    <a:pt x="8" y="5"/>
                    <a:pt x="8" y="4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2"/>
                    <a:pt x="7" y="2"/>
                  </a:cubicBezTo>
                  <a:cubicBezTo>
                    <a:pt x="7" y="2"/>
                    <a:pt x="7" y="2"/>
                    <a:pt x="7" y="3"/>
                  </a:cubicBezTo>
                  <a:cubicBezTo>
                    <a:pt x="6" y="4"/>
                    <a:pt x="5" y="3"/>
                    <a:pt x="5" y="2"/>
                  </a:cubicBezTo>
                  <a:cubicBezTo>
                    <a:pt x="6" y="1"/>
                    <a:pt x="5" y="0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3" y="1"/>
                    <a:pt x="3" y="1"/>
                    <a:pt x="3" y="2"/>
                  </a:cubicBezTo>
                  <a:cubicBezTo>
                    <a:pt x="3" y="2"/>
                    <a:pt x="2" y="3"/>
                    <a:pt x="1" y="3"/>
                  </a:cubicBezTo>
                  <a:cubicBezTo>
                    <a:pt x="1" y="3"/>
                    <a:pt x="1" y="4"/>
                    <a:pt x="0" y="4"/>
                  </a:cubicBezTo>
                  <a:cubicBezTo>
                    <a:pt x="1" y="5"/>
                    <a:pt x="3" y="5"/>
                    <a:pt x="4" y="6"/>
                  </a:cubicBezTo>
                  <a:cubicBezTo>
                    <a:pt x="5" y="7"/>
                    <a:pt x="8" y="9"/>
                    <a:pt x="9" y="9"/>
                  </a:cubicBezTo>
                  <a:cubicBezTo>
                    <a:pt x="9" y="9"/>
                    <a:pt x="9" y="10"/>
                    <a:pt x="10" y="10"/>
                  </a:cubicBezTo>
                  <a:cubicBezTo>
                    <a:pt x="10" y="8"/>
                    <a:pt x="10" y="8"/>
                    <a:pt x="10" y="7"/>
                  </a:cubicBezTo>
                  <a:cubicBezTo>
                    <a:pt x="10" y="7"/>
                    <a:pt x="9" y="6"/>
                    <a:pt x="8" y="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09">
              <a:extLst>
                <a:ext uri="{FF2B5EF4-FFF2-40B4-BE49-F238E27FC236}">
                  <a16:creationId xmlns:a16="http://schemas.microsoft.com/office/drawing/2014/main" id="{6DECCC87-09B6-4762-96B1-AFCD8412DA7A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36963" y="2147888"/>
              <a:ext cx="25400" cy="25400"/>
            </a:xfrm>
            <a:custGeom>
              <a:avLst/>
              <a:gdLst>
                <a:gd name="T0" fmla="*/ 7 w 7"/>
                <a:gd name="T1" fmla="*/ 5 h 7"/>
                <a:gd name="T2" fmla="*/ 7 w 7"/>
                <a:gd name="T3" fmla="*/ 3 h 7"/>
                <a:gd name="T4" fmla="*/ 7 w 7"/>
                <a:gd name="T5" fmla="*/ 2 h 7"/>
                <a:gd name="T6" fmla="*/ 5 w 7"/>
                <a:gd name="T7" fmla="*/ 0 h 7"/>
                <a:gd name="T8" fmla="*/ 3 w 7"/>
                <a:gd name="T9" fmla="*/ 0 h 7"/>
                <a:gd name="T10" fmla="*/ 2 w 7"/>
                <a:gd name="T11" fmla="*/ 0 h 7"/>
                <a:gd name="T12" fmla="*/ 0 w 7"/>
                <a:gd name="T13" fmla="*/ 2 h 7"/>
                <a:gd name="T14" fmla="*/ 1 w 7"/>
                <a:gd name="T15" fmla="*/ 3 h 7"/>
                <a:gd name="T16" fmla="*/ 3 w 7"/>
                <a:gd name="T17" fmla="*/ 6 h 7"/>
                <a:gd name="T18" fmla="*/ 4 w 7"/>
                <a:gd name="T19" fmla="*/ 7 h 7"/>
                <a:gd name="T20" fmla="*/ 5 w 7"/>
                <a:gd name="T21" fmla="*/ 6 h 7"/>
                <a:gd name="T22" fmla="*/ 7 w 7"/>
                <a:gd name="T23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7">
                  <a:moveTo>
                    <a:pt x="7" y="5"/>
                  </a:move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7" y="1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1"/>
                    <a:pt x="1" y="1"/>
                    <a:pt x="0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5"/>
                    <a:pt x="2" y="5"/>
                    <a:pt x="3" y="6"/>
                  </a:cubicBezTo>
                  <a:cubicBezTo>
                    <a:pt x="3" y="6"/>
                    <a:pt x="4" y="6"/>
                    <a:pt x="4" y="7"/>
                  </a:cubicBezTo>
                  <a:cubicBezTo>
                    <a:pt x="5" y="7"/>
                    <a:pt x="5" y="6"/>
                    <a:pt x="5" y="6"/>
                  </a:cubicBezTo>
                  <a:cubicBezTo>
                    <a:pt x="6" y="6"/>
                    <a:pt x="7" y="5"/>
                    <a:pt x="7" y="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10">
              <a:extLst>
                <a:ext uri="{FF2B5EF4-FFF2-40B4-BE49-F238E27FC236}">
                  <a16:creationId xmlns:a16="http://schemas.microsoft.com/office/drawing/2014/main" id="{2433D2A0-F643-45B8-95CF-EBFF534BD11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65538" y="1993900"/>
              <a:ext cx="68262" cy="53975"/>
            </a:xfrm>
            <a:custGeom>
              <a:avLst/>
              <a:gdLst>
                <a:gd name="T0" fmla="*/ 9 w 19"/>
                <a:gd name="T1" fmla="*/ 12 h 15"/>
                <a:gd name="T2" fmla="*/ 11 w 19"/>
                <a:gd name="T3" fmla="*/ 10 h 15"/>
                <a:gd name="T4" fmla="*/ 11 w 19"/>
                <a:gd name="T5" fmla="*/ 4 h 15"/>
                <a:gd name="T6" fmla="*/ 19 w 19"/>
                <a:gd name="T7" fmla="*/ 4 h 15"/>
                <a:gd name="T8" fmla="*/ 19 w 19"/>
                <a:gd name="T9" fmla="*/ 0 h 15"/>
                <a:gd name="T10" fmla="*/ 17 w 19"/>
                <a:gd name="T11" fmla="*/ 0 h 15"/>
                <a:gd name="T12" fmla="*/ 9 w 19"/>
                <a:gd name="T13" fmla="*/ 0 h 15"/>
                <a:gd name="T14" fmla="*/ 8 w 19"/>
                <a:gd name="T15" fmla="*/ 2 h 15"/>
                <a:gd name="T16" fmla="*/ 4 w 19"/>
                <a:gd name="T17" fmla="*/ 6 h 15"/>
                <a:gd name="T18" fmla="*/ 0 w 19"/>
                <a:gd name="T19" fmla="*/ 13 h 15"/>
                <a:gd name="T20" fmla="*/ 0 w 19"/>
                <a:gd name="T21" fmla="*/ 15 h 15"/>
                <a:gd name="T22" fmla="*/ 9 w 19"/>
                <a:gd name="T23" fmla="*/ 15 h 15"/>
                <a:gd name="T24" fmla="*/ 9 w 19"/>
                <a:gd name="T25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15">
                  <a:moveTo>
                    <a:pt x="9" y="12"/>
                  </a:moveTo>
                  <a:cubicBezTo>
                    <a:pt x="9" y="11"/>
                    <a:pt x="11" y="11"/>
                    <a:pt x="11" y="10"/>
                  </a:cubicBezTo>
                  <a:cubicBezTo>
                    <a:pt x="11" y="9"/>
                    <a:pt x="11" y="4"/>
                    <a:pt x="11" y="4"/>
                  </a:cubicBezTo>
                  <a:cubicBezTo>
                    <a:pt x="11" y="4"/>
                    <a:pt x="19" y="4"/>
                    <a:pt x="19" y="4"/>
                  </a:cubicBezTo>
                  <a:cubicBezTo>
                    <a:pt x="19" y="4"/>
                    <a:pt x="19" y="2"/>
                    <a:pt x="19" y="0"/>
                  </a:cubicBezTo>
                  <a:cubicBezTo>
                    <a:pt x="19" y="0"/>
                    <a:pt x="19" y="0"/>
                    <a:pt x="17" y="0"/>
                  </a:cubicBezTo>
                  <a:cubicBezTo>
                    <a:pt x="16" y="0"/>
                    <a:pt x="12" y="0"/>
                    <a:pt x="9" y="0"/>
                  </a:cubicBezTo>
                  <a:cubicBezTo>
                    <a:pt x="8" y="0"/>
                    <a:pt x="8" y="1"/>
                    <a:pt x="8" y="2"/>
                  </a:cubicBezTo>
                  <a:cubicBezTo>
                    <a:pt x="7" y="3"/>
                    <a:pt x="5" y="4"/>
                    <a:pt x="4" y="6"/>
                  </a:cubicBezTo>
                  <a:cubicBezTo>
                    <a:pt x="4" y="7"/>
                    <a:pt x="2" y="10"/>
                    <a:pt x="0" y="13"/>
                  </a:cubicBezTo>
                  <a:cubicBezTo>
                    <a:pt x="0" y="14"/>
                    <a:pt x="0" y="15"/>
                    <a:pt x="0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2"/>
                    <a:pt x="9" y="1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11">
              <a:extLst>
                <a:ext uri="{FF2B5EF4-FFF2-40B4-BE49-F238E27FC236}">
                  <a16:creationId xmlns:a16="http://schemas.microsoft.com/office/drawing/2014/main" id="{651F2451-FA8A-4B93-87B0-7FB11642037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65538" y="1993900"/>
              <a:ext cx="101600" cy="111125"/>
            </a:xfrm>
            <a:custGeom>
              <a:avLst/>
              <a:gdLst>
                <a:gd name="T0" fmla="*/ 2 w 28"/>
                <a:gd name="T1" fmla="*/ 27 h 31"/>
                <a:gd name="T2" fmla="*/ 4 w 28"/>
                <a:gd name="T3" fmla="*/ 27 h 31"/>
                <a:gd name="T4" fmla="*/ 6 w 28"/>
                <a:gd name="T5" fmla="*/ 27 h 31"/>
                <a:gd name="T6" fmla="*/ 7 w 28"/>
                <a:gd name="T7" fmla="*/ 28 h 31"/>
                <a:gd name="T8" fmla="*/ 8 w 28"/>
                <a:gd name="T9" fmla="*/ 28 h 31"/>
                <a:gd name="T10" fmla="*/ 9 w 28"/>
                <a:gd name="T11" fmla="*/ 30 h 31"/>
                <a:gd name="T12" fmla="*/ 11 w 28"/>
                <a:gd name="T13" fmla="*/ 31 h 31"/>
                <a:gd name="T14" fmla="*/ 12 w 28"/>
                <a:gd name="T15" fmla="*/ 31 h 31"/>
                <a:gd name="T16" fmla="*/ 13 w 28"/>
                <a:gd name="T17" fmla="*/ 30 h 31"/>
                <a:gd name="T18" fmla="*/ 14 w 28"/>
                <a:gd name="T19" fmla="*/ 30 h 31"/>
                <a:gd name="T20" fmla="*/ 16 w 28"/>
                <a:gd name="T21" fmla="*/ 30 h 31"/>
                <a:gd name="T22" fmla="*/ 17 w 28"/>
                <a:gd name="T23" fmla="*/ 30 h 31"/>
                <a:gd name="T24" fmla="*/ 27 w 28"/>
                <a:gd name="T25" fmla="*/ 29 h 31"/>
                <a:gd name="T26" fmla="*/ 27 w 28"/>
                <a:gd name="T27" fmla="*/ 27 h 31"/>
                <a:gd name="T28" fmla="*/ 26 w 28"/>
                <a:gd name="T29" fmla="*/ 27 h 31"/>
                <a:gd name="T30" fmla="*/ 24 w 28"/>
                <a:gd name="T31" fmla="*/ 6 h 31"/>
                <a:gd name="T32" fmla="*/ 28 w 28"/>
                <a:gd name="T33" fmla="*/ 6 h 31"/>
                <a:gd name="T34" fmla="*/ 20 w 28"/>
                <a:gd name="T35" fmla="*/ 1 h 31"/>
                <a:gd name="T36" fmla="*/ 19 w 28"/>
                <a:gd name="T37" fmla="*/ 0 h 31"/>
                <a:gd name="T38" fmla="*/ 19 w 28"/>
                <a:gd name="T39" fmla="*/ 4 h 31"/>
                <a:gd name="T40" fmla="*/ 11 w 28"/>
                <a:gd name="T41" fmla="*/ 4 h 31"/>
                <a:gd name="T42" fmla="*/ 11 w 28"/>
                <a:gd name="T43" fmla="*/ 10 h 31"/>
                <a:gd name="T44" fmla="*/ 9 w 28"/>
                <a:gd name="T45" fmla="*/ 12 h 31"/>
                <a:gd name="T46" fmla="*/ 9 w 28"/>
                <a:gd name="T47" fmla="*/ 15 h 31"/>
                <a:gd name="T48" fmla="*/ 0 w 28"/>
                <a:gd name="T49" fmla="*/ 15 h 31"/>
                <a:gd name="T50" fmla="*/ 1 w 28"/>
                <a:gd name="T51" fmla="*/ 18 h 31"/>
                <a:gd name="T52" fmla="*/ 2 w 28"/>
                <a:gd name="T53" fmla="*/ 22 h 31"/>
                <a:gd name="T54" fmla="*/ 1 w 28"/>
                <a:gd name="T55" fmla="*/ 26 h 31"/>
                <a:gd name="T56" fmla="*/ 0 w 28"/>
                <a:gd name="T57" fmla="*/ 28 h 31"/>
                <a:gd name="T58" fmla="*/ 0 w 28"/>
                <a:gd name="T59" fmla="*/ 28 h 31"/>
                <a:gd name="T60" fmla="*/ 2 w 28"/>
                <a:gd name="T61" fmla="*/ 2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8" h="31">
                  <a:moveTo>
                    <a:pt x="2" y="27"/>
                  </a:moveTo>
                  <a:cubicBezTo>
                    <a:pt x="3" y="27"/>
                    <a:pt x="4" y="27"/>
                    <a:pt x="4" y="27"/>
                  </a:cubicBezTo>
                  <a:cubicBezTo>
                    <a:pt x="4" y="27"/>
                    <a:pt x="5" y="27"/>
                    <a:pt x="6" y="27"/>
                  </a:cubicBezTo>
                  <a:cubicBezTo>
                    <a:pt x="6" y="27"/>
                    <a:pt x="7" y="28"/>
                    <a:pt x="7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8"/>
                    <a:pt x="9" y="30"/>
                    <a:pt x="9" y="30"/>
                  </a:cubicBezTo>
                  <a:cubicBezTo>
                    <a:pt x="10" y="30"/>
                    <a:pt x="10" y="31"/>
                    <a:pt x="11" y="31"/>
                  </a:cubicBezTo>
                  <a:cubicBezTo>
                    <a:pt x="11" y="31"/>
                    <a:pt x="12" y="31"/>
                    <a:pt x="12" y="31"/>
                  </a:cubicBezTo>
                  <a:cubicBezTo>
                    <a:pt x="12" y="30"/>
                    <a:pt x="12" y="29"/>
                    <a:pt x="13" y="30"/>
                  </a:cubicBezTo>
                  <a:cubicBezTo>
                    <a:pt x="14" y="31"/>
                    <a:pt x="14" y="30"/>
                    <a:pt x="14" y="30"/>
                  </a:cubicBezTo>
                  <a:cubicBezTo>
                    <a:pt x="15" y="30"/>
                    <a:pt x="15" y="30"/>
                    <a:pt x="16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26" y="30"/>
                    <a:pt x="27" y="29"/>
                  </a:cubicBezTo>
                  <a:cubicBezTo>
                    <a:pt x="27" y="29"/>
                    <a:pt x="27" y="27"/>
                    <a:pt x="27" y="27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4" y="3"/>
                    <a:pt x="20" y="1"/>
                    <a:pt x="20" y="1"/>
                  </a:cubicBezTo>
                  <a:cubicBezTo>
                    <a:pt x="19" y="1"/>
                    <a:pt x="19" y="1"/>
                    <a:pt x="19" y="0"/>
                  </a:cubicBezTo>
                  <a:cubicBezTo>
                    <a:pt x="19" y="2"/>
                    <a:pt x="19" y="4"/>
                    <a:pt x="19" y="4"/>
                  </a:cubicBezTo>
                  <a:cubicBezTo>
                    <a:pt x="19" y="4"/>
                    <a:pt x="11" y="4"/>
                    <a:pt x="11" y="4"/>
                  </a:cubicBezTo>
                  <a:cubicBezTo>
                    <a:pt x="11" y="4"/>
                    <a:pt x="11" y="9"/>
                    <a:pt x="11" y="10"/>
                  </a:cubicBezTo>
                  <a:cubicBezTo>
                    <a:pt x="11" y="11"/>
                    <a:pt x="9" y="11"/>
                    <a:pt x="9" y="12"/>
                  </a:cubicBezTo>
                  <a:cubicBezTo>
                    <a:pt x="9" y="12"/>
                    <a:pt x="9" y="15"/>
                    <a:pt x="9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7"/>
                    <a:pt x="0" y="17"/>
                    <a:pt x="1" y="18"/>
                  </a:cubicBezTo>
                  <a:cubicBezTo>
                    <a:pt x="2" y="19"/>
                    <a:pt x="0" y="20"/>
                    <a:pt x="2" y="22"/>
                  </a:cubicBezTo>
                  <a:cubicBezTo>
                    <a:pt x="3" y="23"/>
                    <a:pt x="1" y="25"/>
                    <a:pt x="1" y="26"/>
                  </a:cubicBezTo>
                  <a:cubicBezTo>
                    <a:pt x="0" y="27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" y="28"/>
                    <a:pt x="1" y="27"/>
                    <a:pt x="2" y="27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212">
              <a:extLst>
                <a:ext uri="{FF2B5EF4-FFF2-40B4-BE49-F238E27FC236}">
                  <a16:creationId xmlns:a16="http://schemas.microsoft.com/office/drawing/2014/main" id="{0F8E59EE-8E4F-4616-9B51-5AC6B06D184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25850" y="2014538"/>
              <a:ext cx="138112" cy="133350"/>
            </a:xfrm>
            <a:custGeom>
              <a:avLst/>
              <a:gdLst>
                <a:gd name="T0" fmla="*/ 36 w 38"/>
                <a:gd name="T1" fmla="*/ 15 h 37"/>
                <a:gd name="T2" fmla="*/ 35 w 38"/>
                <a:gd name="T3" fmla="*/ 13 h 37"/>
                <a:gd name="T4" fmla="*/ 33 w 38"/>
                <a:gd name="T5" fmla="*/ 12 h 37"/>
                <a:gd name="T6" fmla="*/ 31 w 38"/>
                <a:gd name="T7" fmla="*/ 10 h 37"/>
                <a:gd name="T8" fmla="*/ 17 w 38"/>
                <a:gd name="T9" fmla="*/ 0 h 37"/>
                <a:gd name="T10" fmla="*/ 13 w 38"/>
                <a:gd name="T11" fmla="*/ 0 h 37"/>
                <a:gd name="T12" fmla="*/ 15 w 38"/>
                <a:gd name="T13" fmla="*/ 21 h 37"/>
                <a:gd name="T14" fmla="*/ 16 w 38"/>
                <a:gd name="T15" fmla="*/ 21 h 37"/>
                <a:gd name="T16" fmla="*/ 16 w 38"/>
                <a:gd name="T17" fmla="*/ 23 h 37"/>
                <a:gd name="T18" fmla="*/ 6 w 38"/>
                <a:gd name="T19" fmla="*/ 24 h 37"/>
                <a:gd name="T20" fmla="*/ 5 w 38"/>
                <a:gd name="T21" fmla="*/ 24 h 37"/>
                <a:gd name="T22" fmla="*/ 3 w 38"/>
                <a:gd name="T23" fmla="*/ 24 h 37"/>
                <a:gd name="T24" fmla="*/ 2 w 38"/>
                <a:gd name="T25" fmla="*/ 24 h 37"/>
                <a:gd name="T26" fmla="*/ 1 w 38"/>
                <a:gd name="T27" fmla="*/ 25 h 37"/>
                <a:gd name="T28" fmla="*/ 0 w 38"/>
                <a:gd name="T29" fmla="*/ 25 h 37"/>
                <a:gd name="T30" fmla="*/ 0 w 38"/>
                <a:gd name="T31" fmla="*/ 26 h 37"/>
                <a:gd name="T32" fmla="*/ 0 w 38"/>
                <a:gd name="T33" fmla="*/ 27 h 37"/>
                <a:gd name="T34" fmla="*/ 1 w 38"/>
                <a:gd name="T35" fmla="*/ 28 h 37"/>
                <a:gd name="T36" fmla="*/ 2 w 38"/>
                <a:gd name="T37" fmla="*/ 29 h 37"/>
                <a:gd name="T38" fmla="*/ 2 w 38"/>
                <a:gd name="T39" fmla="*/ 31 h 37"/>
                <a:gd name="T40" fmla="*/ 2 w 38"/>
                <a:gd name="T41" fmla="*/ 32 h 37"/>
                <a:gd name="T42" fmla="*/ 4 w 38"/>
                <a:gd name="T43" fmla="*/ 32 h 37"/>
                <a:gd name="T44" fmla="*/ 5 w 38"/>
                <a:gd name="T45" fmla="*/ 32 h 37"/>
                <a:gd name="T46" fmla="*/ 7 w 38"/>
                <a:gd name="T47" fmla="*/ 31 h 37"/>
                <a:gd name="T48" fmla="*/ 8 w 38"/>
                <a:gd name="T49" fmla="*/ 32 h 37"/>
                <a:gd name="T50" fmla="*/ 9 w 38"/>
                <a:gd name="T51" fmla="*/ 34 h 37"/>
                <a:gd name="T52" fmla="*/ 9 w 38"/>
                <a:gd name="T53" fmla="*/ 34 h 37"/>
                <a:gd name="T54" fmla="*/ 9 w 38"/>
                <a:gd name="T55" fmla="*/ 36 h 37"/>
                <a:gd name="T56" fmla="*/ 10 w 38"/>
                <a:gd name="T57" fmla="*/ 36 h 37"/>
                <a:gd name="T58" fmla="*/ 12 w 38"/>
                <a:gd name="T59" fmla="*/ 36 h 37"/>
                <a:gd name="T60" fmla="*/ 13 w 38"/>
                <a:gd name="T61" fmla="*/ 36 h 37"/>
                <a:gd name="T62" fmla="*/ 14 w 38"/>
                <a:gd name="T63" fmla="*/ 35 h 37"/>
                <a:gd name="T64" fmla="*/ 15 w 38"/>
                <a:gd name="T65" fmla="*/ 36 h 37"/>
                <a:gd name="T66" fmla="*/ 16 w 38"/>
                <a:gd name="T67" fmla="*/ 36 h 37"/>
                <a:gd name="T68" fmla="*/ 16 w 38"/>
                <a:gd name="T69" fmla="*/ 34 h 37"/>
                <a:gd name="T70" fmla="*/ 16 w 38"/>
                <a:gd name="T71" fmla="*/ 32 h 37"/>
                <a:gd name="T72" fmla="*/ 18 w 38"/>
                <a:gd name="T73" fmla="*/ 31 h 37"/>
                <a:gd name="T74" fmla="*/ 19 w 38"/>
                <a:gd name="T75" fmla="*/ 30 h 37"/>
                <a:gd name="T76" fmla="*/ 19 w 38"/>
                <a:gd name="T77" fmla="*/ 28 h 37"/>
                <a:gd name="T78" fmla="*/ 21 w 38"/>
                <a:gd name="T79" fmla="*/ 28 h 37"/>
                <a:gd name="T80" fmla="*/ 22 w 38"/>
                <a:gd name="T81" fmla="*/ 27 h 37"/>
                <a:gd name="T82" fmla="*/ 23 w 38"/>
                <a:gd name="T83" fmla="*/ 27 h 37"/>
                <a:gd name="T84" fmla="*/ 24 w 38"/>
                <a:gd name="T85" fmla="*/ 26 h 37"/>
                <a:gd name="T86" fmla="*/ 26 w 38"/>
                <a:gd name="T87" fmla="*/ 25 h 37"/>
                <a:gd name="T88" fmla="*/ 28 w 38"/>
                <a:gd name="T89" fmla="*/ 25 h 37"/>
                <a:gd name="T90" fmla="*/ 31 w 38"/>
                <a:gd name="T91" fmla="*/ 25 h 37"/>
                <a:gd name="T92" fmla="*/ 32 w 38"/>
                <a:gd name="T93" fmla="*/ 24 h 37"/>
                <a:gd name="T94" fmla="*/ 36 w 38"/>
                <a:gd name="T95" fmla="*/ 24 h 37"/>
                <a:gd name="T96" fmla="*/ 37 w 38"/>
                <a:gd name="T97" fmla="*/ 23 h 37"/>
                <a:gd name="T98" fmla="*/ 38 w 38"/>
                <a:gd name="T99" fmla="*/ 21 h 37"/>
                <a:gd name="T100" fmla="*/ 38 w 38"/>
                <a:gd name="T101" fmla="*/ 15 h 37"/>
                <a:gd name="T102" fmla="*/ 36 w 38"/>
                <a:gd name="T103" fmla="*/ 1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" h="37">
                  <a:moveTo>
                    <a:pt x="36" y="15"/>
                  </a:moveTo>
                  <a:cubicBezTo>
                    <a:pt x="36" y="15"/>
                    <a:pt x="36" y="13"/>
                    <a:pt x="35" y="13"/>
                  </a:cubicBezTo>
                  <a:cubicBezTo>
                    <a:pt x="34" y="12"/>
                    <a:pt x="33" y="12"/>
                    <a:pt x="33" y="12"/>
                  </a:cubicBezTo>
                  <a:cubicBezTo>
                    <a:pt x="33" y="12"/>
                    <a:pt x="32" y="11"/>
                    <a:pt x="31" y="10"/>
                  </a:cubicBezTo>
                  <a:cubicBezTo>
                    <a:pt x="31" y="10"/>
                    <a:pt x="23" y="4"/>
                    <a:pt x="17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1"/>
                    <a:pt x="16" y="23"/>
                    <a:pt x="16" y="23"/>
                  </a:cubicBezTo>
                  <a:cubicBezTo>
                    <a:pt x="15" y="24"/>
                    <a:pt x="6" y="24"/>
                    <a:pt x="6" y="24"/>
                  </a:cubicBezTo>
                  <a:cubicBezTo>
                    <a:pt x="6" y="24"/>
                    <a:pt x="6" y="24"/>
                    <a:pt x="5" y="24"/>
                  </a:cubicBezTo>
                  <a:cubicBezTo>
                    <a:pt x="4" y="24"/>
                    <a:pt x="4" y="24"/>
                    <a:pt x="3" y="24"/>
                  </a:cubicBezTo>
                  <a:cubicBezTo>
                    <a:pt x="3" y="24"/>
                    <a:pt x="3" y="25"/>
                    <a:pt x="2" y="24"/>
                  </a:cubicBezTo>
                  <a:cubicBezTo>
                    <a:pt x="1" y="23"/>
                    <a:pt x="1" y="24"/>
                    <a:pt x="1" y="25"/>
                  </a:cubicBezTo>
                  <a:cubicBezTo>
                    <a:pt x="1" y="25"/>
                    <a:pt x="0" y="25"/>
                    <a:pt x="0" y="25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8"/>
                    <a:pt x="1" y="28"/>
                  </a:cubicBezTo>
                  <a:cubicBezTo>
                    <a:pt x="1" y="28"/>
                    <a:pt x="2" y="29"/>
                    <a:pt x="2" y="29"/>
                  </a:cubicBezTo>
                  <a:cubicBezTo>
                    <a:pt x="2" y="30"/>
                    <a:pt x="2" y="31"/>
                    <a:pt x="2" y="31"/>
                  </a:cubicBezTo>
                  <a:cubicBezTo>
                    <a:pt x="2" y="31"/>
                    <a:pt x="2" y="33"/>
                    <a:pt x="2" y="32"/>
                  </a:cubicBezTo>
                  <a:cubicBezTo>
                    <a:pt x="3" y="31"/>
                    <a:pt x="4" y="32"/>
                    <a:pt x="4" y="32"/>
                  </a:cubicBezTo>
                  <a:cubicBezTo>
                    <a:pt x="4" y="31"/>
                    <a:pt x="5" y="32"/>
                    <a:pt x="5" y="32"/>
                  </a:cubicBezTo>
                  <a:cubicBezTo>
                    <a:pt x="6" y="32"/>
                    <a:pt x="7" y="31"/>
                    <a:pt x="7" y="31"/>
                  </a:cubicBezTo>
                  <a:cubicBezTo>
                    <a:pt x="7" y="31"/>
                    <a:pt x="8" y="32"/>
                    <a:pt x="8" y="32"/>
                  </a:cubicBezTo>
                  <a:cubicBezTo>
                    <a:pt x="8" y="33"/>
                    <a:pt x="9" y="33"/>
                    <a:pt x="9" y="34"/>
                  </a:cubicBezTo>
                  <a:cubicBezTo>
                    <a:pt x="8" y="34"/>
                    <a:pt x="8" y="34"/>
                    <a:pt x="9" y="34"/>
                  </a:cubicBezTo>
                  <a:cubicBezTo>
                    <a:pt x="9" y="34"/>
                    <a:pt x="9" y="35"/>
                    <a:pt x="9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1" y="35"/>
                    <a:pt x="11" y="36"/>
                    <a:pt x="12" y="36"/>
                  </a:cubicBezTo>
                  <a:cubicBezTo>
                    <a:pt x="12" y="37"/>
                    <a:pt x="13" y="36"/>
                    <a:pt x="13" y="36"/>
                  </a:cubicBezTo>
                  <a:cubicBezTo>
                    <a:pt x="13" y="35"/>
                    <a:pt x="14" y="35"/>
                    <a:pt x="14" y="35"/>
                  </a:cubicBezTo>
                  <a:cubicBezTo>
                    <a:pt x="14" y="36"/>
                    <a:pt x="14" y="36"/>
                    <a:pt x="15" y="36"/>
                  </a:cubicBezTo>
                  <a:cubicBezTo>
                    <a:pt x="15" y="36"/>
                    <a:pt x="15" y="36"/>
                    <a:pt x="16" y="36"/>
                  </a:cubicBezTo>
                  <a:cubicBezTo>
                    <a:pt x="16" y="35"/>
                    <a:pt x="16" y="34"/>
                    <a:pt x="16" y="34"/>
                  </a:cubicBezTo>
                  <a:cubicBezTo>
                    <a:pt x="16" y="33"/>
                    <a:pt x="16" y="32"/>
                    <a:pt x="16" y="32"/>
                  </a:cubicBezTo>
                  <a:cubicBezTo>
                    <a:pt x="16" y="32"/>
                    <a:pt x="18" y="32"/>
                    <a:pt x="18" y="31"/>
                  </a:cubicBezTo>
                  <a:cubicBezTo>
                    <a:pt x="18" y="30"/>
                    <a:pt x="19" y="30"/>
                    <a:pt x="19" y="30"/>
                  </a:cubicBezTo>
                  <a:cubicBezTo>
                    <a:pt x="19" y="30"/>
                    <a:pt x="19" y="28"/>
                    <a:pt x="19" y="28"/>
                  </a:cubicBezTo>
                  <a:cubicBezTo>
                    <a:pt x="20" y="29"/>
                    <a:pt x="21" y="29"/>
                    <a:pt x="21" y="28"/>
                  </a:cubicBezTo>
                  <a:cubicBezTo>
                    <a:pt x="21" y="28"/>
                    <a:pt x="22" y="28"/>
                    <a:pt x="22" y="27"/>
                  </a:cubicBezTo>
                  <a:cubicBezTo>
                    <a:pt x="22" y="26"/>
                    <a:pt x="22" y="27"/>
                    <a:pt x="23" y="27"/>
                  </a:cubicBezTo>
                  <a:cubicBezTo>
                    <a:pt x="23" y="27"/>
                    <a:pt x="24" y="27"/>
                    <a:pt x="24" y="26"/>
                  </a:cubicBezTo>
                  <a:cubicBezTo>
                    <a:pt x="24" y="26"/>
                    <a:pt x="25" y="26"/>
                    <a:pt x="26" y="25"/>
                  </a:cubicBezTo>
                  <a:cubicBezTo>
                    <a:pt x="27" y="25"/>
                    <a:pt x="27" y="24"/>
                    <a:pt x="28" y="25"/>
                  </a:cubicBezTo>
                  <a:cubicBezTo>
                    <a:pt x="28" y="25"/>
                    <a:pt x="30" y="25"/>
                    <a:pt x="31" y="25"/>
                  </a:cubicBezTo>
                  <a:cubicBezTo>
                    <a:pt x="31" y="25"/>
                    <a:pt x="32" y="24"/>
                    <a:pt x="32" y="24"/>
                  </a:cubicBezTo>
                  <a:cubicBezTo>
                    <a:pt x="33" y="24"/>
                    <a:pt x="35" y="24"/>
                    <a:pt x="36" y="24"/>
                  </a:cubicBezTo>
                  <a:cubicBezTo>
                    <a:pt x="37" y="24"/>
                    <a:pt x="37" y="23"/>
                    <a:pt x="37" y="23"/>
                  </a:cubicBezTo>
                  <a:cubicBezTo>
                    <a:pt x="38" y="22"/>
                    <a:pt x="38" y="21"/>
                    <a:pt x="38" y="21"/>
                  </a:cubicBezTo>
                  <a:cubicBezTo>
                    <a:pt x="38" y="21"/>
                    <a:pt x="38" y="17"/>
                    <a:pt x="38" y="15"/>
                  </a:cubicBezTo>
                  <a:cubicBezTo>
                    <a:pt x="38" y="15"/>
                    <a:pt x="36" y="15"/>
                    <a:pt x="36" y="1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213">
              <a:extLst>
                <a:ext uri="{FF2B5EF4-FFF2-40B4-BE49-F238E27FC236}">
                  <a16:creationId xmlns:a16="http://schemas.microsoft.com/office/drawing/2014/main" id="{CAFD78C5-FA93-4E8E-9B4D-535B1587955F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67113" y="2101850"/>
              <a:ext cx="68262" cy="50800"/>
            </a:xfrm>
            <a:custGeom>
              <a:avLst/>
              <a:gdLst>
                <a:gd name="T0" fmla="*/ 19 w 19"/>
                <a:gd name="T1" fmla="*/ 8 h 14"/>
                <a:gd name="T2" fmla="*/ 18 w 19"/>
                <a:gd name="T3" fmla="*/ 8 h 14"/>
                <a:gd name="T4" fmla="*/ 17 w 19"/>
                <a:gd name="T5" fmla="*/ 6 h 14"/>
                <a:gd name="T6" fmla="*/ 16 w 19"/>
                <a:gd name="T7" fmla="*/ 6 h 14"/>
                <a:gd name="T8" fmla="*/ 15 w 19"/>
                <a:gd name="T9" fmla="*/ 6 h 14"/>
                <a:gd name="T10" fmla="*/ 15 w 19"/>
                <a:gd name="T11" fmla="*/ 5 h 14"/>
                <a:gd name="T12" fmla="*/ 14 w 19"/>
                <a:gd name="T13" fmla="*/ 3 h 14"/>
                <a:gd name="T14" fmla="*/ 13 w 19"/>
                <a:gd name="T15" fmla="*/ 2 h 14"/>
                <a:gd name="T16" fmla="*/ 13 w 19"/>
                <a:gd name="T17" fmla="*/ 1 h 14"/>
                <a:gd name="T18" fmla="*/ 12 w 19"/>
                <a:gd name="T19" fmla="*/ 1 h 14"/>
                <a:gd name="T20" fmla="*/ 10 w 19"/>
                <a:gd name="T21" fmla="*/ 1 h 14"/>
                <a:gd name="T22" fmla="*/ 8 w 19"/>
                <a:gd name="T23" fmla="*/ 2 h 14"/>
                <a:gd name="T24" fmla="*/ 7 w 19"/>
                <a:gd name="T25" fmla="*/ 3 h 14"/>
                <a:gd name="T26" fmla="*/ 6 w 19"/>
                <a:gd name="T27" fmla="*/ 3 h 14"/>
                <a:gd name="T28" fmla="*/ 5 w 19"/>
                <a:gd name="T29" fmla="*/ 4 h 14"/>
                <a:gd name="T30" fmla="*/ 3 w 19"/>
                <a:gd name="T31" fmla="*/ 4 h 14"/>
                <a:gd name="T32" fmla="*/ 3 w 19"/>
                <a:gd name="T33" fmla="*/ 6 h 14"/>
                <a:gd name="T34" fmla="*/ 2 w 19"/>
                <a:gd name="T35" fmla="*/ 7 h 14"/>
                <a:gd name="T36" fmla="*/ 0 w 19"/>
                <a:gd name="T37" fmla="*/ 8 h 14"/>
                <a:gd name="T38" fmla="*/ 0 w 19"/>
                <a:gd name="T39" fmla="*/ 10 h 14"/>
                <a:gd name="T40" fmla="*/ 0 w 19"/>
                <a:gd name="T41" fmla="*/ 12 h 14"/>
                <a:gd name="T42" fmla="*/ 1 w 19"/>
                <a:gd name="T43" fmla="*/ 12 h 14"/>
                <a:gd name="T44" fmla="*/ 3 w 19"/>
                <a:gd name="T45" fmla="*/ 13 h 14"/>
                <a:gd name="T46" fmla="*/ 5 w 19"/>
                <a:gd name="T47" fmla="*/ 13 h 14"/>
                <a:gd name="T48" fmla="*/ 6 w 19"/>
                <a:gd name="T49" fmla="*/ 13 h 14"/>
                <a:gd name="T50" fmla="*/ 6 w 19"/>
                <a:gd name="T51" fmla="*/ 10 h 14"/>
                <a:gd name="T52" fmla="*/ 12 w 19"/>
                <a:gd name="T53" fmla="*/ 11 h 14"/>
                <a:gd name="T54" fmla="*/ 13 w 19"/>
                <a:gd name="T55" fmla="*/ 10 h 14"/>
                <a:gd name="T56" fmla="*/ 15 w 19"/>
                <a:gd name="T57" fmla="*/ 10 h 14"/>
                <a:gd name="T58" fmla="*/ 16 w 19"/>
                <a:gd name="T59" fmla="*/ 9 h 14"/>
                <a:gd name="T60" fmla="*/ 18 w 19"/>
                <a:gd name="T61" fmla="*/ 9 h 14"/>
                <a:gd name="T62" fmla="*/ 19 w 19"/>
                <a:gd name="T63" fmla="*/ 8 h 14"/>
                <a:gd name="T64" fmla="*/ 19 w 19"/>
                <a:gd name="T65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" h="14">
                  <a:moveTo>
                    <a:pt x="19" y="8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7" y="8"/>
                    <a:pt x="18" y="6"/>
                    <a:pt x="17" y="6"/>
                  </a:cubicBezTo>
                  <a:cubicBezTo>
                    <a:pt x="17" y="6"/>
                    <a:pt x="17" y="7"/>
                    <a:pt x="16" y="6"/>
                  </a:cubicBezTo>
                  <a:cubicBezTo>
                    <a:pt x="16" y="6"/>
                    <a:pt x="16" y="6"/>
                    <a:pt x="15" y="6"/>
                  </a:cubicBezTo>
                  <a:cubicBezTo>
                    <a:pt x="15" y="6"/>
                    <a:pt x="15" y="5"/>
                    <a:pt x="15" y="5"/>
                  </a:cubicBezTo>
                  <a:cubicBezTo>
                    <a:pt x="15" y="4"/>
                    <a:pt x="14" y="4"/>
                    <a:pt x="14" y="3"/>
                  </a:cubicBezTo>
                  <a:cubicBezTo>
                    <a:pt x="13" y="3"/>
                    <a:pt x="13" y="2"/>
                    <a:pt x="13" y="2"/>
                  </a:cubicBezTo>
                  <a:cubicBezTo>
                    <a:pt x="13" y="2"/>
                    <a:pt x="13" y="1"/>
                    <a:pt x="13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0"/>
                    <a:pt x="11" y="1"/>
                    <a:pt x="10" y="1"/>
                  </a:cubicBezTo>
                  <a:cubicBezTo>
                    <a:pt x="9" y="2"/>
                    <a:pt x="8" y="2"/>
                    <a:pt x="8" y="2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2"/>
                    <a:pt x="6" y="3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4"/>
                    <a:pt x="3" y="6"/>
                    <a:pt x="3" y="6"/>
                  </a:cubicBezTo>
                  <a:cubicBezTo>
                    <a:pt x="3" y="6"/>
                    <a:pt x="2" y="6"/>
                    <a:pt x="2" y="7"/>
                  </a:cubicBezTo>
                  <a:cubicBezTo>
                    <a:pt x="2" y="8"/>
                    <a:pt x="0" y="8"/>
                    <a:pt x="0" y="8"/>
                  </a:cubicBezTo>
                  <a:cubicBezTo>
                    <a:pt x="0" y="8"/>
                    <a:pt x="0" y="9"/>
                    <a:pt x="0" y="10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0" y="12"/>
                    <a:pt x="0" y="12"/>
                    <a:pt x="1" y="12"/>
                  </a:cubicBezTo>
                  <a:cubicBezTo>
                    <a:pt x="1" y="13"/>
                    <a:pt x="2" y="14"/>
                    <a:pt x="3" y="13"/>
                  </a:cubicBezTo>
                  <a:cubicBezTo>
                    <a:pt x="3" y="13"/>
                    <a:pt x="5" y="13"/>
                    <a:pt x="5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2"/>
                    <a:pt x="6" y="11"/>
                    <a:pt x="6" y="10"/>
                  </a:cubicBezTo>
                  <a:cubicBezTo>
                    <a:pt x="6" y="10"/>
                    <a:pt x="11" y="10"/>
                    <a:pt x="12" y="11"/>
                  </a:cubicBezTo>
                  <a:cubicBezTo>
                    <a:pt x="12" y="11"/>
                    <a:pt x="12" y="10"/>
                    <a:pt x="13" y="10"/>
                  </a:cubicBezTo>
                  <a:cubicBezTo>
                    <a:pt x="13" y="10"/>
                    <a:pt x="14" y="10"/>
                    <a:pt x="15" y="10"/>
                  </a:cubicBezTo>
                  <a:cubicBezTo>
                    <a:pt x="15" y="10"/>
                    <a:pt x="16" y="9"/>
                    <a:pt x="16" y="9"/>
                  </a:cubicBezTo>
                  <a:cubicBezTo>
                    <a:pt x="16" y="9"/>
                    <a:pt x="18" y="9"/>
                    <a:pt x="18" y="9"/>
                  </a:cubicBezTo>
                  <a:cubicBezTo>
                    <a:pt x="18" y="9"/>
                    <a:pt x="19" y="9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14">
              <a:extLst>
                <a:ext uri="{FF2B5EF4-FFF2-40B4-BE49-F238E27FC236}">
                  <a16:creationId xmlns:a16="http://schemas.microsoft.com/office/drawing/2014/main" id="{0C0C3EBE-08F8-493F-A4CD-F584B2F74F9B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21075" y="2030413"/>
              <a:ext cx="130175" cy="100013"/>
            </a:xfrm>
            <a:custGeom>
              <a:avLst/>
              <a:gdLst>
                <a:gd name="T0" fmla="*/ 34 w 36"/>
                <a:gd name="T1" fmla="*/ 4 h 28"/>
                <a:gd name="T2" fmla="*/ 34 w 36"/>
                <a:gd name="T3" fmla="*/ 1 h 28"/>
                <a:gd name="T4" fmla="*/ 32 w 36"/>
                <a:gd name="T5" fmla="*/ 2 h 28"/>
                <a:gd name="T6" fmla="*/ 31 w 36"/>
                <a:gd name="T7" fmla="*/ 1 h 28"/>
                <a:gd name="T8" fmla="*/ 27 w 36"/>
                <a:gd name="T9" fmla="*/ 0 h 28"/>
                <a:gd name="T10" fmla="*/ 18 w 36"/>
                <a:gd name="T11" fmla="*/ 6 h 28"/>
                <a:gd name="T12" fmla="*/ 13 w 36"/>
                <a:gd name="T13" fmla="*/ 10 h 28"/>
                <a:gd name="T14" fmla="*/ 10 w 36"/>
                <a:gd name="T15" fmla="*/ 11 h 28"/>
                <a:gd name="T16" fmla="*/ 9 w 36"/>
                <a:gd name="T17" fmla="*/ 11 h 28"/>
                <a:gd name="T18" fmla="*/ 9 w 36"/>
                <a:gd name="T19" fmla="*/ 17 h 28"/>
                <a:gd name="T20" fmla="*/ 8 w 36"/>
                <a:gd name="T21" fmla="*/ 19 h 28"/>
                <a:gd name="T22" fmla="*/ 7 w 36"/>
                <a:gd name="T23" fmla="*/ 20 h 28"/>
                <a:gd name="T24" fmla="*/ 3 w 36"/>
                <a:gd name="T25" fmla="*/ 20 h 28"/>
                <a:gd name="T26" fmla="*/ 2 w 36"/>
                <a:gd name="T27" fmla="*/ 21 h 28"/>
                <a:gd name="T28" fmla="*/ 0 w 36"/>
                <a:gd name="T29" fmla="*/ 21 h 28"/>
                <a:gd name="T30" fmla="*/ 0 w 36"/>
                <a:gd name="T31" fmla="*/ 22 h 28"/>
                <a:gd name="T32" fmla="*/ 1 w 36"/>
                <a:gd name="T33" fmla="*/ 23 h 28"/>
                <a:gd name="T34" fmla="*/ 2 w 36"/>
                <a:gd name="T35" fmla="*/ 25 h 28"/>
                <a:gd name="T36" fmla="*/ 2 w 36"/>
                <a:gd name="T37" fmla="*/ 26 h 28"/>
                <a:gd name="T38" fmla="*/ 3 w 36"/>
                <a:gd name="T39" fmla="*/ 26 h 28"/>
                <a:gd name="T40" fmla="*/ 4 w 36"/>
                <a:gd name="T41" fmla="*/ 26 h 28"/>
                <a:gd name="T42" fmla="*/ 5 w 36"/>
                <a:gd name="T43" fmla="*/ 28 h 28"/>
                <a:gd name="T44" fmla="*/ 6 w 36"/>
                <a:gd name="T45" fmla="*/ 28 h 28"/>
                <a:gd name="T46" fmla="*/ 6 w 36"/>
                <a:gd name="T47" fmla="*/ 27 h 28"/>
                <a:gd name="T48" fmla="*/ 7 w 36"/>
                <a:gd name="T49" fmla="*/ 28 h 28"/>
                <a:gd name="T50" fmla="*/ 8 w 36"/>
                <a:gd name="T51" fmla="*/ 28 h 28"/>
                <a:gd name="T52" fmla="*/ 9 w 36"/>
                <a:gd name="T53" fmla="*/ 26 h 28"/>
                <a:gd name="T54" fmla="*/ 10 w 36"/>
                <a:gd name="T55" fmla="*/ 24 h 28"/>
                <a:gd name="T56" fmla="*/ 12 w 36"/>
                <a:gd name="T57" fmla="*/ 24 h 28"/>
                <a:gd name="T58" fmla="*/ 13 w 36"/>
                <a:gd name="T59" fmla="*/ 24 h 28"/>
                <a:gd name="T60" fmla="*/ 15 w 36"/>
                <a:gd name="T61" fmla="*/ 24 h 28"/>
                <a:gd name="T62" fmla="*/ 16 w 36"/>
                <a:gd name="T63" fmla="*/ 25 h 28"/>
                <a:gd name="T64" fmla="*/ 18 w 36"/>
                <a:gd name="T65" fmla="*/ 25 h 28"/>
                <a:gd name="T66" fmla="*/ 20 w 36"/>
                <a:gd name="T67" fmla="*/ 26 h 28"/>
                <a:gd name="T68" fmla="*/ 22 w 36"/>
                <a:gd name="T69" fmla="*/ 26 h 28"/>
                <a:gd name="T70" fmla="*/ 24 w 36"/>
                <a:gd name="T71" fmla="*/ 25 h 28"/>
                <a:gd name="T72" fmla="*/ 27 w 36"/>
                <a:gd name="T73" fmla="*/ 25 h 28"/>
                <a:gd name="T74" fmla="*/ 29 w 36"/>
                <a:gd name="T75" fmla="*/ 25 h 28"/>
                <a:gd name="T76" fmla="*/ 31 w 36"/>
                <a:gd name="T77" fmla="*/ 24 h 28"/>
                <a:gd name="T78" fmla="*/ 31 w 36"/>
                <a:gd name="T79" fmla="*/ 24 h 28"/>
                <a:gd name="T80" fmla="*/ 31 w 36"/>
                <a:gd name="T81" fmla="*/ 23 h 28"/>
                <a:gd name="T82" fmla="*/ 31 w 36"/>
                <a:gd name="T83" fmla="*/ 21 h 28"/>
                <a:gd name="T84" fmla="*/ 35 w 36"/>
                <a:gd name="T85" fmla="*/ 16 h 28"/>
                <a:gd name="T86" fmla="*/ 35 w 36"/>
                <a:gd name="T87" fmla="*/ 11 h 28"/>
                <a:gd name="T88" fmla="*/ 36 w 36"/>
                <a:gd name="T89" fmla="*/ 8 h 28"/>
                <a:gd name="T90" fmla="*/ 35 w 36"/>
                <a:gd name="T91" fmla="*/ 6 h 28"/>
                <a:gd name="T92" fmla="*/ 34 w 36"/>
                <a:gd name="T93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6" h="28">
                  <a:moveTo>
                    <a:pt x="34" y="4"/>
                  </a:moveTo>
                  <a:cubicBezTo>
                    <a:pt x="34" y="4"/>
                    <a:pt x="34" y="2"/>
                    <a:pt x="34" y="1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2" y="1"/>
                    <a:pt x="31" y="1"/>
                  </a:cubicBezTo>
                  <a:cubicBezTo>
                    <a:pt x="30" y="0"/>
                    <a:pt x="27" y="0"/>
                    <a:pt x="27" y="0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0" y="11"/>
                    <a:pt x="10" y="11"/>
                  </a:cubicBezTo>
                  <a:cubicBezTo>
                    <a:pt x="10" y="11"/>
                    <a:pt x="9" y="11"/>
                    <a:pt x="9" y="11"/>
                  </a:cubicBezTo>
                  <a:cubicBezTo>
                    <a:pt x="9" y="13"/>
                    <a:pt x="9" y="17"/>
                    <a:pt x="9" y="17"/>
                  </a:cubicBezTo>
                  <a:cubicBezTo>
                    <a:pt x="9" y="17"/>
                    <a:pt x="9" y="18"/>
                    <a:pt x="8" y="19"/>
                  </a:cubicBezTo>
                  <a:cubicBezTo>
                    <a:pt x="8" y="19"/>
                    <a:pt x="8" y="20"/>
                    <a:pt x="7" y="20"/>
                  </a:cubicBezTo>
                  <a:cubicBezTo>
                    <a:pt x="6" y="20"/>
                    <a:pt x="4" y="20"/>
                    <a:pt x="3" y="20"/>
                  </a:cubicBezTo>
                  <a:cubicBezTo>
                    <a:pt x="3" y="20"/>
                    <a:pt x="2" y="21"/>
                    <a:pt x="2" y="21"/>
                  </a:cubicBezTo>
                  <a:cubicBezTo>
                    <a:pt x="1" y="21"/>
                    <a:pt x="1" y="21"/>
                    <a:pt x="0" y="21"/>
                  </a:cubicBezTo>
                  <a:cubicBezTo>
                    <a:pt x="0" y="21"/>
                    <a:pt x="0" y="22"/>
                    <a:pt x="0" y="22"/>
                  </a:cubicBezTo>
                  <a:cubicBezTo>
                    <a:pt x="0" y="22"/>
                    <a:pt x="0" y="23"/>
                    <a:pt x="1" y="23"/>
                  </a:cubicBezTo>
                  <a:cubicBezTo>
                    <a:pt x="1" y="24"/>
                    <a:pt x="2" y="24"/>
                    <a:pt x="2" y="25"/>
                  </a:cubicBezTo>
                  <a:cubicBezTo>
                    <a:pt x="2" y="25"/>
                    <a:pt x="2" y="26"/>
                    <a:pt x="2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4" y="27"/>
                    <a:pt x="4" y="26"/>
                    <a:pt x="4" y="26"/>
                  </a:cubicBezTo>
                  <a:cubicBezTo>
                    <a:pt x="5" y="26"/>
                    <a:pt x="4" y="28"/>
                    <a:pt x="5" y="28"/>
                  </a:cubicBezTo>
                  <a:cubicBezTo>
                    <a:pt x="5" y="28"/>
                    <a:pt x="5" y="28"/>
                    <a:pt x="6" y="28"/>
                  </a:cubicBezTo>
                  <a:cubicBezTo>
                    <a:pt x="5" y="27"/>
                    <a:pt x="6" y="27"/>
                    <a:pt x="6" y="27"/>
                  </a:cubicBezTo>
                  <a:cubicBezTo>
                    <a:pt x="7" y="27"/>
                    <a:pt x="6" y="28"/>
                    <a:pt x="7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7"/>
                    <a:pt x="9" y="26"/>
                    <a:pt x="9" y="26"/>
                  </a:cubicBezTo>
                  <a:cubicBezTo>
                    <a:pt x="9" y="26"/>
                    <a:pt x="9" y="24"/>
                    <a:pt x="10" y="24"/>
                  </a:cubicBezTo>
                  <a:cubicBezTo>
                    <a:pt x="10" y="24"/>
                    <a:pt x="11" y="24"/>
                    <a:pt x="12" y="24"/>
                  </a:cubicBezTo>
                  <a:cubicBezTo>
                    <a:pt x="12" y="24"/>
                    <a:pt x="13" y="23"/>
                    <a:pt x="13" y="24"/>
                  </a:cubicBezTo>
                  <a:cubicBezTo>
                    <a:pt x="14" y="24"/>
                    <a:pt x="15" y="24"/>
                    <a:pt x="15" y="24"/>
                  </a:cubicBezTo>
                  <a:cubicBezTo>
                    <a:pt x="15" y="25"/>
                    <a:pt x="16" y="26"/>
                    <a:pt x="16" y="25"/>
                  </a:cubicBezTo>
                  <a:cubicBezTo>
                    <a:pt x="17" y="25"/>
                    <a:pt x="18" y="25"/>
                    <a:pt x="18" y="25"/>
                  </a:cubicBezTo>
                  <a:cubicBezTo>
                    <a:pt x="19" y="25"/>
                    <a:pt x="20" y="26"/>
                    <a:pt x="20" y="26"/>
                  </a:cubicBezTo>
                  <a:cubicBezTo>
                    <a:pt x="20" y="26"/>
                    <a:pt x="22" y="26"/>
                    <a:pt x="22" y="26"/>
                  </a:cubicBezTo>
                  <a:cubicBezTo>
                    <a:pt x="23" y="25"/>
                    <a:pt x="23" y="25"/>
                    <a:pt x="24" y="25"/>
                  </a:cubicBezTo>
                  <a:cubicBezTo>
                    <a:pt x="25" y="25"/>
                    <a:pt x="27" y="25"/>
                    <a:pt x="27" y="25"/>
                  </a:cubicBezTo>
                  <a:cubicBezTo>
                    <a:pt x="27" y="25"/>
                    <a:pt x="28" y="25"/>
                    <a:pt x="29" y="25"/>
                  </a:cubicBezTo>
                  <a:cubicBezTo>
                    <a:pt x="29" y="25"/>
                    <a:pt x="30" y="24"/>
                    <a:pt x="31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2"/>
                    <a:pt x="31" y="22"/>
                    <a:pt x="31" y="21"/>
                  </a:cubicBezTo>
                  <a:cubicBezTo>
                    <a:pt x="32" y="20"/>
                    <a:pt x="35" y="16"/>
                    <a:pt x="35" y="16"/>
                  </a:cubicBezTo>
                  <a:cubicBezTo>
                    <a:pt x="35" y="16"/>
                    <a:pt x="35" y="11"/>
                    <a:pt x="35" y="11"/>
                  </a:cubicBezTo>
                  <a:cubicBezTo>
                    <a:pt x="35" y="10"/>
                    <a:pt x="35" y="9"/>
                    <a:pt x="36" y="8"/>
                  </a:cubicBezTo>
                  <a:cubicBezTo>
                    <a:pt x="36" y="7"/>
                    <a:pt x="35" y="7"/>
                    <a:pt x="35" y="6"/>
                  </a:cubicBezTo>
                  <a:cubicBezTo>
                    <a:pt x="35" y="5"/>
                    <a:pt x="34" y="5"/>
                    <a:pt x="34" y="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15">
              <a:extLst>
                <a:ext uri="{FF2B5EF4-FFF2-40B4-BE49-F238E27FC236}">
                  <a16:creationId xmlns:a16="http://schemas.microsoft.com/office/drawing/2014/main" id="{EB64FB16-3F6F-4370-9FBA-C7B5A079400E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08363" y="2030413"/>
              <a:ext cx="82550" cy="139700"/>
            </a:xfrm>
            <a:custGeom>
              <a:avLst/>
              <a:gdLst>
                <a:gd name="T0" fmla="*/ 23 w 23"/>
                <a:gd name="T1" fmla="*/ 10 h 39"/>
                <a:gd name="T2" fmla="*/ 5 w 23"/>
                <a:gd name="T3" fmla="*/ 0 h 39"/>
                <a:gd name="T4" fmla="*/ 3 w 23"/>
                <a:gd name="T5" fmla="*/ 1 h 39"/>
                <a:gd name="T6" fmla="*/ 3 w 23"/>
                <a:gd name="T7" fmla="*/ 4 h 39"/>
                <a:gd name="T8" fmla="*/ 4 w 23"/>
                <a:gd name="T9" fmla="*/ 6 h 39"/>
                <a:gd name="T10" fmla="*/ 5 w 23"/>
                <a:gd name="T11" fmla="*/ 8 h 39"/>
                <a:gd name="T12" fmla="*/ 4 w 23"/>
                <a:gd name="T13" fmla="*/ 11 h 39"/>
                <a:gd name="T14" fmla="*/ 4 w 23"/>
                <a:gd name="T15" fmla="*/ 16 h 39"/>
                <a:gd name="T16" fmla="*/ 0 w 23"/>
                <a:gd name="T17" fmla="*/ 21 h 39"/>
                <a:gd name="T18" fmla="*/ 0 w 23"/>
                <a:gd name="T19" fmla="*/ 23 h 39"/>
                <a:gd name="T20" fmla="*/ 0 w 23"/>
                <a:gd name="T21" fmla="*/ 24 h 39"/>
                <a:gd name="T22" fmla="*/ 0 w 23"/>
                <a:gd name="T23" fmla="*/ 24 h 39"/>
                <a:gd name="T24" fmla="*/ 1 w 23"/>
                <a:gd name="T25" fmla="*/ 25 h 39"/>
                <a:gd name="T26" fmla="*/ 3 w 23"/>
                <a:gd name="T27" fmla="*/ 27 h 39"/>
                <a:gd name="T28" fmla="*/ 3 w 23"/>
                <a:gd name="T29" fmla="*/ 29 h 39"/>
                <a:gd name="T30" fmla="*/ 4 w 23"/>
                <a:gd name="T31" fmla="*/ 32 h 39"/>
                <a:gd name="T32" fmla="*/ 3 w 23"/>
                <a:gd name="T33" fmla="*/ 33 h 39"/>
                <a:gd name="T34" fmla="*/ 1 w 23"/>
                <a:gd name="T35" fmla="*/ 33 h 39"/>
                <a:gd name="T36" fmla="*/ 2 w 23"/>
                <a:gd name="T37" fmla="*/ 35 h 39"/>
                <a:gd name="T38" fmla="*/ 4 w 23"/>
                <a:gd name="T39" fmla="*/ 37 h 39"/>
                <a:gd name="T40" fmla="*/ 4 w 23"/>
                <a:gd name="T41" fmla="*/ 38 h 39"/>
                <a:gd name="T42" fmla="*/ 6 w 23"/>
                <a:gd name="T43" fmla="*/ 38 h 39"/>
                <a:gd name="T44" fmla="*/ 7 w 23"/>
                <a:gd name="T45" fmla="*/ 38 h 39"/>
                <a:gd name="T46" fmla="*/ 10 w 23"/>
                <a:gd name="T47" fmla="*/ 37 h 39"/>
                <a:gd name="T48" fmla="*/ 12 w 23"/>
                <a:gd name="T49" fmla="*/ 36 h 39"/>
                <a:gd name="T50" fmla="*/ 12 w 23"/>
                <a:gd name="T51" fmla="*/ 35 h 39"/>
                <a:gd name="T52" fmla="*/ 15 w 23"/>
                <a:gd name="T53" fmla="*/ 34 h 39"/>
                <a:gd name="T54" fmla="*/ 18 w 23"/>
                <a:gd name="T55" fmla="*/ 32 h 39"/>
                <a:gd name="T56" fmla="*/ 18 w 23"/>
                <a:gd name="T57" fmla="*/ 31 h 39"/>
                <a:gd name="T58" fmla="*/ 20 w 23"/>
                <a:gd name="T59" fmla="*/ 30 h 39"/>
                <a:gd name="T60" fmla="*/ 20 w 23"/>
                <a:gd name="T61" fmla="*/ 30 h 39"/>
                <a:gd name="T62" fmla="*/ 20 w 23"/>
                <a:gd name="T63" fmla="*/ 30 h 39"/>
                <a:gd name="T64" fmla="*/ 21 w 23"/>
                <a:gd name="T65" fmla="*/ 29 h 39"/>
                <a:gd name="T66" fmla="*/ 19 w 23"/>
                <a:gd name="T67" fmla="*/ 28 h 39"/>
                <a:gd name="T68" fmla="*/ 19 w 23"/>
                <a:gd name="T69" fmla="*/ 26 h 39"/>
                <a:gd name="T70" fmla="*/ 19 w 23"/>
                <a:gd name="T71" fmla="*/ 25 h 39"/>
                <a:gd name="T72" fmla="*/ 19 w 23"/>
                <a:gd name="T73" fmla="*/ 23 h 39"/>
                <a:gd name="T74" fmla="*/ 20 w 23"/>
                <a:gd name="T75" fmla="*/ 21 h 39"/>
                <a:gd name="T76" fmla="*/ 21 w 23"/>
                <a:gd name="T77" fmla="*/ 20 h 39"/>
                <a:gd name="T78" fmla="*/ 23 w 23"/>
                <a:gd name="T79" fmla="*/ 18 h 39"/>
                <a:gd name="T80" fmla="*/ 23 w 23"/>
                <a:gd name="T81" fmla="*/ 16 h 39"/>
                <a:gd name="T82" fmla="*/ 23 w 23"/>
                <a:gd name="T83" fmla="*/ 1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3" h="39">
                  <a:moveTo>
                    <a:pt x="23" y="1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4"/>
                    <a:pt x="3" y="4"/>
                  </a:cubicBezTo>
                  <a:cubicBezTo>
                    <a:pt x="3" y="5"/>
                    <a:pt x="4" y="5"/>
                    <a:pt x="4" y="6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1"/>
                    <a:pt x="4" y="16"/>
                    <a:pt x="4" y="16"/>
                  </a:cubicBezTo>
                  <a:cubicBezTo>
                    <a:pt x="4" y="16"/>
                    <a:pt x="1" y="20"/>
                    <a:pt x="0" y="21"/>
                  </a:cubicBezTo>
                  <a:cubicBezTo>
                    <a:pt x="0" y="22"/>
                    <a:pt x="0" y="22"/>
                    <a:pt x="0" y="23"/>
                  </a:cubicBezTo>
                  <a:cubicBezTo>
                    <a:pt x="0" y="23"/>
                    <a:pt x="0" y="23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2" y="25"/>
                    <a:pt x="3" y="27"/>
                    <a:pt x="3" y="27"/>
                  </a:cubicBezTo>
                  <a:cubicBezTo>
                    <a:pt x="3" y="28"/>
                    <a:pt x="3" y="28"/>
                    <a:pt x="3" y="29"/>
                  </a:cubicBezTo>
                  <a:cubicBezTo>
                    <a:pt x="3" y="31"/>
                    <a:pt x="4" y="32"/>
                    <a:pt x="4" y="32"/>
                  </a:cubicBezTo>
                  <a:cubicBezTo>
                    <a:pt x="4" y="33"/>
                    <a:pt x="4" y="33"/>
                    <a:pt x="3" y="33"/>
                  </a:cubicBezTo>
                  <a:cubicBezTo>
                    <a:pt x="2" y="33"/>
                    <a:pt x="1" y="33"/>
                    <a:pt x="1" y="33"/>
                  </a:cubicBezTo>
                  <a:cubicBezTo>
                    <a:pt x="1" y="33"/>
                    <a:pt x="1" y="34"/>
                    <a:pt x="2" y="35"/>
                  </a:cubicBezTo>
                  <a:cubicBezTo>
                    <a:pt x="3" y="35"/>
                    <a:pt x="3" y="36"/>
                    <a:pt x="4" y="37"/>
                  </a:cubicBezTo>
                  <a:cubicBezTo>
                    <a:pt x="4" y="37"/>
                    <a:pt x="4" y="38"/>
                    <a:pt x="4" y="38"/>
                  </a:cubicBezTo>
                  <a:cubicBezTo>
                    <a:pt x="5" y="39"/>
                    <a:pt x="5" y="39"/>
                    <a:pt x="6" y="38"/>
                  </a:cubicBezTo>
                  <a:cubicBezTo>
                    <a:pt x="6" y="37"/>
                    <a:pt x="7" y="39"/>
                    <a:pt x="7" y="38"/>
                  </a:cubicBezTo>
                  <a:cubicBezTo>
                    <a:pt x="8" y="37"/>
                    <a:pt x="9" y="37"/>
                    <a:pt x="10" y="37"/>
                  </a:cubicBezTo>
                  <a:cubicBezTo>
                    <a:pt x="10" y="37"/>
                    <a:pt x="11" y="36"/>
                    <a:pt x="12" y="36"/>
                  </a:cubicBezTo>
                  <a:cubicBezTo>
                    <a:pt x="12" y="36"/>
                    <a:pt x="11" y="35"/>
                    <a:pt x="12" y="35"/>
                  </a:cubicBezTo>
                  <a:cubicBezTo>
                    <a:pt x="13" y="34"/>
                    <a:pt x="15" y="35"/>
                    <a:pt x="15" y="34"/>
                  </a:cubicBezTo>
                  <a:cubicBezTo>
                    <a:pt x="16" y="33"/>
                    <a:pt x="17" y="32"/>
                    <a:pt x="18" y="32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9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19" y="28"/>
                    <a:pt x="19" y="28"/>
                  </a:cubicBezTo>
                  <a:cubicBezTo>
                    <a:pt x="19" y="27"/>
                    <a:pt x="20" y="26"/>
                    <a:pt x="19" y="26"/>
                  </a:cubicBezTo>
                  <a:cubicBezTo>
                    <a:pt x="18" y="26"/>
                    <a:pt x="18" y="25"/>
                    <a:pt x="19" y="25"/>
                  </a:cubicBezTo>
                  <a:cubicBezTo>
                    <a:pt x="19" y="24"/>
                    <a:pt x="18" y="23"/>
                    <a:pt x="19" y="23"/>
                  </a:cubicBezTo>
                  <a:cubicBezTo>
                    <a:pt x="20" y="23"/>
                    <a:pt x="19" y="21"/>
                    <a:pt x="20" y="21"/>
                  </a:cubicBezTo>
                  <a:cubicBezTo>
                    <a:pt x="21" y="21"/>
                    <a:pt x="21" y="20"/>
                    <a:pt x="21" y="20"/>
                  </a:cubicBezTo>
                  <a:cubicBezTo>
                    <a:pt x="21" y="19"/>
                    <a:pt x="22" y="18"/>
                    <a:pt x="23" y="18"/>
                  </a:cubicBezTo>
                  <a:cubicBezTo>
                    <a:pt x="23" y="18"/>
                    <a:pt x="23" y="16"/>
                    <a:pt x="23" y="16"/>
                  </a:cubicBezTo>
                  <a:lnTo>
                    <a:pt x="23" y="10"/>
                  </a:ln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216">
              <a:extLst>
                <a:ext uri="{FF2B5EF4-FFF2-40B4-BE49-F238E27FC236}">
                  <a16:creationId xmlns:a16="http://schemas.microsoft.com/office/drawing/2014/main" id="{F5CF860F-2164-4BAF-A8F7-BAA3014699BB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22638" y="1954213"/>
              <a:ext cx="95250" cy="90488"/>
            </a:xfrm>
            <a:custGeom>
              <a:avLst/>
              <a:gdLst>
                <a:gd name="T0" fmla="*/ 24 w 26"/>
                <a:gd name="T1" fmla="*/ 5 h 25"/>
                <a:gd name="T2" fmla="*/ 23 w 26"/>
                <a:gd name="T3" fmla="*/ 1 h 25"/>
                <a:gd name="T4" fmla="*/ 22 w 26"/>
                <a:gd name="T5" fmla="*/ 1 h 25"/>
                <a:gd name="T6" fmla="*/ 20 w 26"/>
                <a:gd name="T7" fmla="*/ 1 h 25"/>
                <a:gd name="T8" fmla="*/ 17 w 26"/>
                <a:gd name="T9" fmla="*/ 1 h 25"/>
                <a:gd name="T10" fmla="*/ 12 w 26"/>
                <a:gd name="T11" fmla="*/ 1 h 25"/>
                <a:gd name="T12" fmla="*/ 9 w 26"/>
                <a:gd name="T13" fmla="*/ 2 h 25"/>
                <a:gd name="T14" fmla="*/ 5 w 26"/>
                <a:gd name="T15" fmla="*/ 0 h 25"/>
                <a:gd name="T16" fmla="*/ 2 w 26"/>
                <a:gd name="T17" fmla="*/ 0 h 25"/>
                <a:gd name="T18" fmla="*/ 1 w 26"/>
                <a:gd name="T19" fmla="*/ 0 h 25"/>
                <a:gd name="T20" fmla="*/ 1 w 26"/>
                <a:gd name="T21" fmla="*/ 3 h 25"/>
                <a:gd name="T22" fmla="*/ 1 w 26"/>
                <a:gd name="T23" fmla="*/ 7 h 25"/>
                <a:gd name="T24" fmla="*/ 1 w 26"/>
                <a:gd name="T25" fmla="*/ 24 h 25"/>
                <a:gd name="T26" fmla="*/ 15 w 26"/>
                <a:gd name="T27" fmla="*/ 24 h 25"/>
                <a:gd name="T28" fmla="*/ 16 w 26"/>
                <a:gd name="T29" fmla="*/ 24 h 25"/>
                <a:gd name="T30" fmla="*/ 17 w 26"/>
                <a:gd name="T31" fmla="*/ 24 h 25"/>
                <a:gd name="T32" fmla="*/ 20 w 26"/>
                <a:gd name="T33" fmla="*/ 24 h 25"/>
                <a:gd name="T34" fmla="*/ 22 w 26"/>
                <a:gd name="T35" fmla="*/ 25 h 25"/>
                <a:gd name="T36" fmla="*/ 23 w 26"/>
                <a:gd name="T37" fmla="*/ 24 h 25"/>
                <a:gd name="T38" fmla="*/ 24 w 26"/>
                <a:gd name="T39" fmla="*/ 22 h 25"/>
                <a:gd name="T40" fmla="*/ 26 w 26"/>
                <a:gd name="T41" fmla="*/ 21 h 25"/>
                <a:gd name="T42" fmla="*/ 26 w 26"/>
                <a:gd name="T43" fmla="*/ 21 h 25"/>
                <a:gd name="T44" fmla="*/ 26 w 26"/>
                <a:gd name="T45" fmla="*/ 20 h 25"/>
                <a:gd name="T46" fmla="*/ 25 w 26"/>
                <a:gd name="T47" fmla="*/ 18 h 25"/>
                <a:gd name="T48" fmla="*/ 22 w 26"/>
                <a:gd name="T49" fmla="*/ 13 h 25"/>
                <a:gd name="T50" fmla="*/ 21 w 26"/>
                <a:gd name="T51" fmla="*/ 11 h 25"/>
                <a:gd name="T52" fmla="*/ 20 w 26"/>
                <a:gd name="T53" fmla="*/ 8 h 25"/>
                <a:gd name="T54" fmla="*/ 18 w 26"/>
                <a:gd name="T55" fmla="*/ 4 h 25"/>
                <a:gd name="T56" fmla="*/ 20 w 26"/>
                <a:gd name="T57" fmla="*/ 7 h 25"/>
                <a:gd name="T58" fmla="*/ 22 w 26"/>
                <a:gd name="T59" fmla="*/ 10 h 25"/>
                <a:gd name="T60" fmla="*/ 24 w 26"/>
                <a:gd name="T61" fmla="*/ 7 h 25"/>
                <a:gd name="T62" fmla="*/ 24 w 26"/>
                <a:gd name="T63" fmla="*/ 7 h 25"/>
                <a:gd name="T64" fmla="*/ 24 w 26"/>
                <a:gd name="T65" fmla="*/ 6 h 25"/>
                <a:gd name="T66" fmla="*/ 24 w 26"/>
                <a:gd name="T67" fmla="*/ 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6" h="25">
                  <a:moveTo>
                    <a:pt x="24" y="5"/>
                  </a:moveTo>
                  <a:cubicBezTo>
                    <a:pt x="23" y="1"/>
                    <a:pt x="23" y="1"/>
                    <a:pt x="23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2"/>
                    <a:pt x="21" y="1"/>
                    <a:pt x="20" y="1"/>
                  </a:cubicBezTo>
                  <a:cubicBezTo>
                    <a:pt x="19" y="2"/>
                    <a:pt x="18" y="1"/>
                    <a:pt x="17" y="1"/>
                  </a:cubicBezTo>
                  <a:cubicBezTo>
                    <a:pt x="16" y="0"/>
                    <a:pt x="13" y="1"/>
                    <a:pt x="12" y="1"/>
                  </a:cubicBezTo>
                  <a:cubicBezTo>
                    <a:pt x="12" y="2"/>
                    <a:pt x="10" y="2"/>
                    <a:pt x="9" y="2"/>
                  </a:cubicBezTo>
                  <a:cubicBezTo>
                    <a:pt x="8" y="1"/>
                    <a:pt x="7" y="1"/>
                    <a:pt x="5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2"/>
                    <a:pt x="2" y="2"/>
                    <a:pt x="1" y="3"/>
                  </a:cubicBezTo>
                  <a:cubicBezTo>
                    <a:pt x="0" y="4"/>
                    <a:pt x="1" y="5"/>
                    <a:pt x="1" y="7"/>
                  </a:cubicBezTo>
                  <a:cubicBezTo>
                    <a:pt x="1" y="8"/>
                    <a:pt x="1" y="18"/>
                    <a:pt x="1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24"/>
                    <a:pt x="16" y="24"/>
                    <a:pt x="16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4"/>
                    <a:pt x="21" y="25"/>
                    <a:pt x="22" y="25"/>
                  </a:cubicBezTo>
                  <a:cubicBezTo>
                    <a:pt x="22" y="25"/>
                    <a:pt x="22" y="24"/>
                    <a:pt x="23" y="24"/>
                  </a:cubicBezTo>
                  <a:cubicBezTo>
                    <a:pt x="24" y="24"/>
                    <a:pt x="24" y="22"/>
                    <a:pt x="24" y="22"/>
                  </a:cubicBezTo>
                  <a:cubicBezTo>
                    <a:pt x="25" y="22"/>
                    <a:pt x="25" y="22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1"/>
                    <a:pt x="26" y="21"/>
                    <a:pt x="26" y="20"/>
                  </a:cubicBezTo>
                  <a:cubicBezTo>
                    <a:pt x="26" y="19"/>
                    <a:pt x="25" y="19"/>
                    <a:pt x="25" y="18"/>
                  </a:cubicBezTo>
                  <a:cubicBezTo>
                    <a:pt x="24" y="16"/>
                    <a:pt x="22" y="14"/>
                    <a:pt x="22" y="13"/>
                  </a:cubicBezTo>
                  <a:cubicBezTo>
                    <a:pt x="22" y="12"/>
                    <a:pt x="21" y="12"/>
                    <a:pt x="21" y="11"/>
                  </a:cubicBezTo>
                  <a:cubicBezTo>
                    <a:pt x="21" y="10"/>
                    <a:pt x="21" y="10"/>
                    <a:pt x="20" y="8"/>
                  </a:cubicBezTo>
                  <a:cubicBezTo>
                    <a:pt x="18" y="7"/>
                    <a:pt x="18" y="4"/>
                    <a:pt x="18" y="4"/>
                  </a:cubicBezTo>
                  <a:cubicBezTo>
                    <a:pt x="19" y="4"/>
                    <a:pt x="20" y="6"/>
                    <a:pt x="20" y="7"/>
                  </a:cubicBezTo>
                  <a:cubicBezTo>
                    <a:pt x="20" y="8"/>
                    <a:pt x="22" y="10"/>
                    <a:pt x="22" y="10"/>
                  </a:cubicBezTo>
                  <a:cubicBezTo>
                    <a:pt x="23" y="10"/>
                    <a:pt x="23" y="6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6"/>
                    <a:pt x="24" y="6"/>
                    <a:pt x="24" y="6"/>
                  </a:cubicBezTo>
                  <a:lnTo>
                    <a:pt x="24" y="5"/>
                  </a:ln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217">
              <a:extLst>
                <a:ext uri="{FF2B5EF4-FFF2-40B4-BE49-F238E27FC236}">
                  <a16:creationId xmlns:a16="http://schemas.microsoft.com/office/drawing/2014/main" id="{E2556DA6-5177-4B30-B008-2DF7E781399A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48050" y="2212975"/>
              <a:ext cx="46037" cy="50800"/>
            </a:xfrm>
            <a:custGeom>
              <a:avLst/>
              <a:gdLst>
                <a:gd name="T0" fmla="*/ 6 w 13"/>
                <a:gd name="T1" fmla="*/ 13 h 14"/>
                <a:gd name="T2" fmla="*/ 7 w 13"/>
                <a:gd name="T3" fmla="*/ 12 h 14"/>
                <a:gd name="T4" fmla="*/ 8 w 13"/>
                <a:gd name="T5" fmla="*/ 11 h 14"/>
                <a:gd name="T6" fmla="*/ 9 w 13"/>
                <a:gd name="T7" fmla="*/ 9 h 14"/>
                <a:gd name="T8" fmla="*/ 10 w 13"/>
                <a:gd name="T9" fmla="*/ 11 h 14"/>
                <a:gd name="T10" fmla="*/ 12 w 13"/>
                <a:gd name="T11" fmla="*/ 11 h 14"/>
                <a:gd name="T12" fmla="*/ 13 w 13"/>
                <a:gd name="T13" fmla="*/ 8 h 14"/>
                <a:gd name="T14" fmla="*/ 12 w 13"/>
                <a:gd name="T15" fmla="*/ 6 h 14"/>
                <a:gd name="T16" fmla="*/ 12 w 13"/>
                <a:gd name="T17" fmla="*/ 4 h 14"/>
                <a:gd name="T18" fmla="*/ 12 w 13"/>
                <a:gd name="T19" fmla="*/ 2 h 14"/>
                <a:gd name="T20" fmla="*/ 10 w 13"/>
                <a:gd name="T21" fmla="*/ 2 h 14"/>
                <a:gd name="T22" fmla="*/ 10 w 13"/>
                <a:gd name="T23" fmla="*/ 0 h 14"/>
                <a:gd name="T24" fmla="*/ 7 w 13"/>
                <a:gd name="T25" fmla="*/ 0 h 14"/>
                <a:gd name="T26" fmla="*/ 6 w 13"/>
                <a:gd name="T27" fmla="*/ 0 h 14"/>
                <a:gd name="T28" fmla="*/ 6 w 13"/>
                <a:gd name="T29" fmla="*/ 3 h 14"/>
                <a:gd name="T30" fmla="*/ 3 w 13"/>
                <a:gd name="T31" fmla="*/ 3 h 14"/>
                <a:gd name="T32" fmla="*/ 2 w 13"/>
                <a:gd name="T33" fmla="*/ 3 h 14"/>
                <a:gd name="T34" fmla="*/ 2 w 13"/>
                <a:gd name="T35" fmla="*/ 3 h 14"/>
                <a:gd name="T36" fmla="*/ 2 w 13"/>
                <a:gd name="T37" fmla="*/ 5 h 14"/>
                <a:gd name="T38" fmla="*/ 1 w 13"/>
                <a:gd name="T39" fmla="*/ 6 h 14"/>
                <a:gd name="T40" fmla="*/ 0 w 13"/>
                <a:gd name="T41" fmla="*/ 7 h 14"/>
                <a:gd name="T42" fmla="*/ 1 w 13"/>
                <a:gd name="T43" fmla="*/ 9 h 14"/>
                <a:gd name="T44" fmla="*/ 3 w 13"/>
                <a:gd name="T45" fmla="*/ 11 h 14"/>
                <a:gd name="T46" fmla="*/ 5 w 13"/>
                <a:gd name="T47" fmla="*/ 14 h 14"/>
                <a:gd name="T48" fmla="*/ 6 w 13"/>
                <a:gd name="T49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" h="14">
                  <a:moveTo>
                    <a:pt x="6" y="13"/>
                  </a:moveTo>
                  <a:cubicBezTo>
                    <a:pt x="8" y="13"/>
                    <a:pt x="7" y="13"/>
                    <a:pt x="7" y="12"/>
                  </a:cubicBezTo>
                  <a:cubicBezTo>
                    <a:pt x="6" y="10"/>
                    <a:pt x="7" y="11"/>
                    <a:pt x="8" y="11"/>
                  </a:cubicBezTo>
                  <a:cubicBezTo>
                    <a:pt x="9" y="11"/>
                    <a:pt x="9" y="9"/>
                    <a:pt x="9" y="9"/>
                  </a:cubicBezTo>
                  <a:cubicBezTo>
                    <a:pt x="10" y="9"/>
                    <a:pt x="10" y="11"/>
                    <a:pt x="10" y="11"/>
                  </a:cubicBezTo>
                  <a:cubicBezTo>
                    <a:pt x="11" y="11"/>
                    <a:pt x="11" y="11"/>
                    <a:pt x="12" y="11"/>
                  </a:cubicBezTo>
                  <a:cubicBezTo>
                    <a:pt x="13" y="11"/>
                    <a:pt x="13" y="9"/>
                    <a:pt x="13" y="8"/>
                  </a:cubicBezTo>
                  <a:cubicBezTo>
                    <a:pt x="13" y="7"/>
                    <a:pt x="13" y="6"/>
                    <a:pt x="12" y="6"/>
                  </a:cubicBezTo>
                  <a:cubicBezTo>
                    <a:pt x="12" y="5"/>
                    <a:pt x="11" y="4"/>
                    <a:pt x="12" y="4"/>
                  </a:cubicBezTo>
                  <a:cubicBezTo>
                    <a:pt x="13" y="4"/>
                    <a:pt x="13" y="3"/>
                    <a:pt x="12" y="2"/>
                  </a:cubicBezTo>
                  <a:cubicBezTo>
                    <a:pt x="11" y="2"/>
                    <a:pt x="10" y="3"/>
                    <a:pt x="10" y="2"/>
                  </a:cubicBezTo>
                  <a:cubicBezTo>
                    <a:pt x="10" y="2"/>
                    <a:pt x="10" y="1"/>
                    <a:pt x="10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3"/>
                    <a:pt x="6" y="3"/>
                  </a:cubicBezTo>
                  <a:cubicBezTo>
                    <a:pt x="6" y="3"/>
                    <a:pt x="4" y="3"/>
                    <a:pt x="3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4"/>
                    <a:pt x="2" y="4"/>
                    <a:pt x="2" y="5"/>
                  </a:cubicBezTo>
                  <a:cubicBezTo>
                    <a:pt x="3" y="5"/>
                    <a:pt x="1" y="5"/>
                    <a:pt x="1" y="6"/>
                  </a:cubicBezTo>
                  <a:cubicBezTo>
                    <a:pt x="1" y="6"/>
                    <a:pt x="1" y="7"/>
                    <a:pt x="0" y="7"/>
                  </a:cubicBezTo>
                  <a:cubicBezTo>
                    <a:pt x="0" y="7"/>
                    <a:pt x="1" y="9"/>
                    <a:pt x="1" y="9"/>
                  </a:cubicBezTo>
                  <a:cubicBezTo>
                    <a:pt x="1" y="10"/>
                    <a:pt x="2" y="10"/>
                    <a:pt x="3" y="11"/>
                  </a:cubicBezTo>
                  <a:cubicBezTo>
                    <a:pt x="4" y="13"/>
                    <a:pt x="4" y="13"/>
                    <a:pt x="5" y="14"/>
                  </a:cubicBezTo>
                  <a:cubicBezTo>
                    <a:pt x="6" y="14"/>
                    <a:pt x="6" y="13"/>
                    <a:pt x="6" y="1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218">
              <a:extLst>
                <a:ext uri="{FF2B5EF4-FFF2-40B4-BE49-F238E27FC236}">
                  <a16:creationId xmlns:a16="http://schemas.microsoft.com/office/drawing/2014/main" id="{84710A98-0541-41E8-8920-0DED083470FD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44875" y="2212975"/>
              <a:ext cx="17462" cy="11113"/>
            </a:xfrm>
            <a:custGeom>
              <a:avLst/>
              <a:gdLst>
                <a:gd name="T0" fmla="*/ 5 w 5"/>
                <a:gd name="T1" fmla="*/ 3 h 3"/>
                <a:gd name="T2" fmla="*/ 5 w 5"/>
                <a:gd name="T3" fmla="*/ 0 h 3"/>
                <a:gd name="T4" fmla="*/ 5 w 5"/>
                <a:gd name="T5" fmla="*/ 0 h 3"/>
                <a:gd name="T6" fmla="*/ 1 w 5"/>
                <a:gd name="T7" fmla="*/ 0 h 3"/>
                <a:gd name="T8" fmla="*/ 1 w 5"/>
                <a:gd name="T9" fmla="*/ 0 h 3"/>
                <a:gd name="T10" fmla="*/ 1 w 5"/>
                <a:gd name="T11" fmla="*/ 1 h 3"/>
                <a:gd name="T12" fmla="*/ 1 w 5"/>
                <a:gd name="T13" fmla="*/ 2 h 3"/>
                <a:gd name="T14" fmla="*/ 1 w 5"/>
                <a:gd name="T15" fmla="*/ 3 h 3"/>
                <a:gd name="T16" fmla="*/ 2 w 5"/>
                <a:gd name="T17" fmla="*/ 3 h 3"/>
                <a:gd name="T18" fmla="*/ 5 w 5"/>
                <a:gd name="T1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3">
                  <a:moveTo>
                    <a:pt x="5" y="3"/>
                  </a:moveTo>
                  <a:cubicBezTo>
                    <a:pt x="5" y="3"/>
                    <a:pt x="5" y="1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1"/>
                    <a:pt x="1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3" y="3"/>
                    <a:pt x="5" y="3"/>
                    <a:pt x="5" y="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219">
              <a:extLst>
                <a:ext uri="{FF2B5EF4-FFF2-40B4-BE49-F238E27FC236}">
                  <a16:creationId xmlns:a16="http://schemas.microsoft.com/office/drawing/2014/main" id="{381D6542-4EEA-45D5-8CF8-DDCE6853A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30588" y="2198688"/>
              <a:ext cx="61912" cy="76200"/>
            </a:xfrm>
            <a:custGeom>
              <a:avLst/>
              <a:gdLst>
                <a:gd name="T0" fmla="*/ 5 w 17"/>
                <a:gd name="T1" fmla="*/ 20 h 21"/>
                <a:gd name="T2" fmla="*/ 6 w 17"/>
                <a:gd name="T3" fmla="*/ 20 h 21"/>
                <a:gd name="T4" fmla="*/ 8 w 17"/>
                <a:gd name="T5" fmla="*/ 20 h 21"/>
                <a:gd name="T6" fmla="*/ 9 w 17"/>
                <a:gd name="T7" fmla="*/ 20 h 21"/>
                <a:gd name="T8" fmla="*/ 11 w 17"/>
                <a:gd name="T9" fmla="*/ 18 h 21"/>
                <a:gd name="T10" fmla="*/ 11 w 17"/>
                <a:gd name="T11" fmla="*/ 17 h 21"/>
                <a:gd name="T12" fmla="*/ 12 w 17"/>
                <a:gd name="T13" fmla="*/ 13 h 21"/>
                <a:gd name="T14" fmla="*/ 14 w 17"/>
                <a:gd name="T15" fmla="*/ 10 h 21"/>
                <a:gd name="T16" fmla="*/ 15 w 17"/>
                <a:gd name="T17" fmla="*/ 5 h 21"/>
                <a:gd name="T18" fmla="*/ 16 w 17"/>
                <a:gd name="T19" fmla="*/ 3 h 21"/>
                <a:gd name="T20" fmla="*/ 17 w 17"/>
                <a:gd name="T21" fmla="*/ 1 h 21"/>
                <a:gd name="T22" fmla="*/ 17 w 17"/>
                <a:gd name="T23" fmla="*/ 1 h 21"/>
                <a:gd name="T24" fmla="*/ 15 w 17"/>
                <a:gd name="T25" fmla="*/ 0 h 21"/>
                <a:gd name="T26" fmla="*/ 14 w 17"/>
                <a:gd name="T27" fmla="*/ 1 h 21"/>
                <a:gd name="T28" fmla="*/ 12 w 17"/>
                <a:gd name="T29" fmla="*/ 1 h 21"/>
                <a:gd name="T30" fmla="*/ 12 w 17"/>
                <a:gd name="T31" fmla="*/ 3 h 21"/>
                <a:gd name="T32" fmla="*/ 11 w 17"/>
                <a:gd name="T33" fmla="*/ 5 h 21"/>
                <a:gd name="T34" fmla="*/ 8 w 17"/>
                <a:gd name="T35" fmla="*/ 4 h 21"/>
                <a:gd name="T36" fmla="*/ 5 w 17"/>
                <a:gd name="T37" fmla="*/ 4 h 21"/>
                <a:gd name="T38" fmla="*/ 5 w 17"/>
                <a:gd name="T39" fmla="*/ 6 h 21"/>
                <a:gd name="T40" fmla="*/ 7 w 17"/>
                <a:gd name="T41" fmla="*/ 6 h 21"/>
                <a:gd name="T42" fmla="*/ 7 w 17"/>
                <a:gd name="T43" fmla="*/ 8 h 21"/>
                <a:gd name="T44" fmla="*/ 7 w 17"/>
                <a:gd name="T45" fmla="*/ 10 h 21"/>
                <a:gd name="T46" fmla="*/ 8 w 17"/>
                <a:gd name="T47" fmla="*/ 12 h 21"/>
                <a:gd name="T48" fmla="*/ 7 w 17"/>
                <a:gd name="T49" fmla="*/ 15 h 21"/>
                <a:gd name="T50" fmla="*/ 5 w 17"/>
                <a:gd name="T51" fmla="*/ 15 h 21"/>
                <a:gd name="T52" fmla="*/ 4 w 17"/>
                <a:gd name="T53" fmla="*/ 13 h 21"/>
                <a:gd name="T54" fmla="*/ 3 w 17"/>
                <a:gd name="T55" fmla="*/ 15 h 21"/>
                <a:gd name="T56" fmla="*/ 2 w 17"/>
                <a:gd name="T57" fmla="*/ 16 h 21"/>
                <a:gd name="T58" fmla="*/ 1 w 17"/>
                <a:gd name="T59" fmla="*/ 17 h 21"/>
                <a:gd name="T60" fmla="*/ 0 w 17"/>
                <a:gd name="T61" fmla="*/ 18 h 21"/>
                <a:gd name="T62" fmla="*/ 1 w 17"/>
                <a:gd name="T63" fmla="*/ 18 h 21"/>
                <a:gd name="T64" fmla="*/ 3 w 17"/>
                <a:gd name="T65" fmla="*/ 21 h 21"/>
                <a:gd name="T66" fmla="*/ 5 w 17"/>
                <a:gd name="T67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" h="21">
                  <a:moveTo>
                    <a:pt x="5" y="20"/>
                  </a:moveTo>
                  <a:cubicBezTo>
                    <a:pt x="5" y="20"/>
                    <a:pt x="5" y="21"/>
                    <a:pt x="6" y="20"/>
                  </a:cubicBezTo>
                  <a:cubicBezTo>
                    <a:pt x="7" y="19"/>
                    <a:pt x="8" y="19"/>
                    <a:pt x="8" y="20"/>
                  </a:cubicBezTo>
                  <a:cubicBezTo>
                    <a:pt x="8" y="21"/>
                    <a:pt x="8" y="21"/>
                    <a:pt x="9" y="20"/>
                  </a:cubicBezTo>
                  <a:cubicBezTo>
                    <a:pt x="10" y="19"/>
                    <a:pt x="11" y="20"/>
                    <a:pt x="11" y="18"/>
                  </a:cubicBezTo>
                  <a:cubicBezTo>
                    <a:pt x="11" y="17"/>
                    <a:pt x="11" y="18"/>
                    <a:pt x="11" y="17"/>
                  </a:cubicBezTo>
                  <a:cubicBezTo>
                    <a:pt x="11" y="15"/>
                    <a:pt x="12" y="14"/>
                    <a:pt x="12" y="13"/>
                  </a:cubicBezTo>
                  <a:cubicBezTo>
                    <a:pt x="12" y="12"/>
                    <a:pt x="14" y="11"/>
                    <a:pt x="14" y="10"/>
                  </a:cubicBezTo>
                  <a:cubicBezTo>
                    <a:pt x="14" y="9"/>
                    <a:pt x="15" y="7"/>
                    <a:pt x="15" y="5"/>
                  </a:cubicBezTo>
                  <a:cubicBezTo>
                    <a:pt x="15" y="4"/>
                    <a:pt x="16" y="4"/>
                    <a:pt x="16" y="3"/>
                  </a:cubicBezTo>
                  <a:cubicBezTo>
                    <a:pt x="17" y="2"/>
                    <a:pt x="17" y="2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2"/>
                    <a:pt x="12" y="3"/>
                  </a:cubicBezTo>
                  <a:cubicBezTo>
                    <a:pt x="11" y="3"/>
                    <a:pt x="11" y="5"/>
                    <a:pt x="11" y="5"/>
                  </a:cubicBezTo>
                  <a:cubicBezTo>
                    <a:pt x="11" y="5"/>
                    <a:pt x="9" y="4"/>
                    <a:pt x="8" y="4"/>
                  </a:cubicBezTo>
                  <a:cubicBezTo>
                    <a:pt x="8" y="4"/>
                    <a:pt x="6" y="4"/>
                    <a:pt x="5" y="4"/>
                  </a:cubicBezTo>
                  <a:cubicBezTo>
                    <a:pt x="5" y="5"/>
                    <a:pt x="5" y="6"/>
                    <a:pt x="5" y="6"/>
                  </a:cubicBezTo>
                  <a:cubicBezTo>
                    <a:pt x="5" y="7"/>
                    <a:pt x="6" y="6"/>
                    <a:pt x="7" y="6"/>
                  </a:cubicBezTo>
                  <a:cubicBezTo>
                    <a:pt x="8" y="7"/>
                    <a:pt x="8" y="8"/>
                    <a:pt x="7" y="8"/>
                  </a:cubicBezTo>
                  <a:cubicBezTo>
                    <a:pt x="6" y="8"/>
                    <a:pt x="7" y="9"/>
                    <a:pt x="7" y="10"/>
                  </a:cubicBezTo>
                  <a:cubicBezTo>
                    <a:pt x="8" y="10"/>
                    <a:pt x="8" y="11"/>
                    <a:pt x="8" y="12"/>
                  </a:cubicBezTo>
                  <a:cubicBezTo>
                    <a:pt x="8" y="13"/>
                    <a:pt x="8" y="15"/>
                    <a:pt x="7" y="15"/>
                  </a:cubicBezTo>
                  <a:cubicBezTo>
                    <a:pt x="6" y="15"/>
                    <a:pt x="6" y="15"/>
                    <a:pt x="5" y="15"/>
                  </a:cubicBezTo>
                  <a:cubicBezTo>
                    <a:pt x="5" y="15"/>
                    <a:pt x="5" y="13"/>
                    <a:pt x="4" y="13"/>
                  </a:cubicBezTo>
                  <a:cubicBezTo>
                    <a:pt x="4" y="13"/>
                    <a:pt x="4" y="15"/>
                    <a:pt x="3" y="15"/>
                  </a:cubicBezTo>
                  <a:cubicBezTo>
                    <a:pt x="2" y="15"/>
                    <a:pt x="1" y="14"/>
                    <a:pt x="2" y="16"/>
                  </a:cubicBezTo>
                  <a:cubicBezTo>
                    <a:pt x="2" y="17"/>
                    <a:pt x="3" y="17"/>
                    <a:pt x="1" y="17"/>
                  </a:cubicBezTo>
                  <a:cubicBezTo>
                    <a:pt x="1" y="17"/>
                    <a:pt x="1" y="18"/>
                    <a:pt x="0" y="18"/>
                  </a:cubicBezTo>
                  <a:cubicBezTo>
                    <a:pt x="0" y="18"/>
                    <a:pt x="0" y="18"/>
                    <a:pt x="1" y="18"/>
                  </a:cubicBezTo>
                  <a:cubicBezTo>
                    <a:pt x="2" y="19"/>
                    <a:pt x="2" y="20"/>
                    <a:pt x="3" y="21"/>
                  </a:cubicBezTo>
                  <a:cubicBezTo>
                    <a:pt x="4" y="20"/>
                    <a:pt x="5" y="20"/>
                    <a:pt x="5" y="2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220">
              <a:extLst>
                <a:ext uri="{FF2B5EF4-FFF2-40B4-BE49-F238E27FC236}">
                  <a16:creationId xmlns:a16="http://schemas.microsoft.com/office/drawing/2014/main" id="{5CB90582-F822-4060-8795-9028DA94220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43275" y="2030413"/>
              <a:ext cx="136525" cy="171450"/>
            </a:xfrm>
            <a:custGeom>
              <a:avLst/>
              <a:gdLst>
                <a:gd name="T0" fmla="*/ 29 w 38"/>
                <a:gd name="T1" fmla="*/ 3 h 48"/>
                <a:gd name="T2" fmla="*/ 26 w 38"/>
                <a:gd name="T3" fmla="*/ 3 h 48"/>
                <a:gd name="T4" fmla="*/ 22 w 38"/>
                <a:gd name="T5" fmla="*/ 3 h 48"/>
                <a:gd name="T6" fmla="*/ 7 w 38"/>
                <a:gd name="T7" fmla="*/ 3 h 48"/>
                <a:gd name="T8" fmla="*/ 5 w 38"/>
                <a:gd name="T9" fmla="*/ 8 h 48"/>
                <a:gd name="T10" fmla="*/ 5 w 38"/>
                <a:gd name="T11" fmla="*/ 18 h 48"/>
                <a:gd name="T12" fmla="*/ 2 w 38"/>
                <a:gd name="T13" fmla="*/ 21 h 48"/>
                <a:gd name="T14" fmla="*/ 1 w 38"/>
                <a:gd name="T15" fmla="*/ 25 h 48"/>
                <a:gd name="T16" fmla="*/ 1 w 38"/>
                <a:gd name="T17" fmla="*/ 28 h 48"/>
                <a:gd name="T18" fmla="*/ 2 w 38"/>
                <a:gd name="T19" fmla="*/ 30 h 48"/>
                <a:gd name="T20" fmla="*/ 4 w 38"/>
                <a:gd name="T21" fmla="*/ 34 h 48"/>
                <a:gd name="T22" fmla="*/ 5 w 38"/>
                <a:gd name="T23" fmla="*/ 35 h 48"/>
                <a:gd name="T24" fmla="*/ 7 w 38"/>
                <a:gd name="T25" fmla="*/ 37 h 48"/>
                <a:gd name="T26" fmla="*/ 9 w 38"/>
                <a:gd name="T27" fmla="*/ 40 h 48"/>
                <a:gd name="T28" fmla="*/ 12 w 38"/>
                <a:gd name="T29" fmla="*/ 42 h 48"/>
                <a:gd name="T30" fmla="*/ 13 w 38"/>
                <a:gd name="T31" fmla="*/ 44 h 48"/>
                <a:gd name="T32" fmla="*/ 16 w 38"/>
                <a:gd name="T33" fmla="*/ 45 h 48"/>
                <a:gd name="T34" fmla="*/ 18 w 38"/>
                <a:gd name="T35" fmla="*/ 45 h 48"/>
                <a:gd name="T36" fmla="*/ 22 w 38"/>
                <a:gd name="T37" fmla="*/ 47 h 48"/>
                <a:gd name="T38" fmla="*/ 25 w 38"/>
                <a:gd name="T39" fmla="*/ 47 h 48"/>
                <a:gd name="T40" fmla="*/ 28 w 38"/>
                <a:gd name="T41" fmla="*/ 46 h 48"/>
                <a:gd name="T42" fmla="*/ 30 w 38"/>
                <a:gd name="T43" fmla="*/ 44 h 48"/>
                <a:gd name="T44" fmla="*/ 32 w 38"/>
                <a:gd name="T45" fmla="*/ 45 h 48"/>
                <a:gd name="T46" fmla="*/ 30 w 38"/>
                <a:gd name="T47" fmla="*/ 41 h 48"/>
                <a:gd name="T48" fmla="*/ 26 w 38"/>
                <a:gd name="T49" fmla="*/ 37 h 48"/>
                <a:gd name="T50" fmla="*/ 28 w 38"/>
                <a:gd name="T51" fmla="*/ 36 h 48"/>
                <a:gd name="T52" fmla="*/ 29 w 38"/>
                <a:gd name="T53" fmla="*/ 31 h 48"/>
                <a:gd name="T54" fmla="*/ 31 w 38"/>
                <a:gd name="T55" fmla="*/ 28 h 48"/>
                <a:gd name="T56" fmla="*/ 33 w 38"/>
                <a:gd name="T57" fmla="*/ 25 h 48"/>
                <a:gd name="T58" fmla="*/ 34 w 38"/>
                <a:gd name="T59" fmla="*/ 19 h 48"/>
                <a:gd name="T60" fmla="*/ 36 w 38"/>
                <a:gd name="T61" fmla="*/ 15 h 48"/>
                <a:gd name="T62" fmla="*/ 37 w 38"/>
                <a:gd name="T63" fmla="*/ 12 h 48"/>
                <a:gd name="T64" fmla="*/ 35 w 38"/>
                <a:gd name="T65" fmla="*/ 4 h 48"/>
                <a:gd name="T66" fmla="*/ 32 w 38"/>
                <a:gd name="T67" fmla="*/ 0 h 48"/>
                <a:gd name="T68" fmla="*/ 30 w 38"/>
                <a:gd name="T69" fmla="*/ 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" h="48">
                  <a:moveTo>
                    <a:pt x="30" y="1"/>
                  </a:moveTo>
                  <a:cubicBezTo>
                    <a:pt x="30" y="1"/>
                    <a:pt x="30" y="3"/>
                    <a:pt x="29" y="3"/>
                  </a:cubicBezTo>
                  <a:cubicBezTo>
                    <a:pt x="28" y="3"/>
                    <a:pt x="28" y="4"/>
                    <a:pt x="28" y="4"/>
                  </a:cubicBezTo>
                  <a:cubicBezTo>
                    <a:pt x="27" y="4"/>
                    <a:pt x="26" y="3"/>
                    <a:pt x="26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23" y="3"/>
                    <a:pt x="22" y="3"/>
                  </a:cubicBezTo>
                  <a:cubicBezTo>
                    <a:pt x="22" y="3"/>
                    <a:pt x="21" y="3"/>
                    <a:pt x="21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6"/>
                    <a:pt x="7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8"/>
                    <a:pt x="5" y="18"/>
                  </a:cubicBezTo>
                  <a:cubicBezTo>
                    <a:pt x="4" y="18"/>
                    <a:pt x="3" y="19"/>
                    <a:pt x="3" y="20"/>
                  </a:cubicBezTo>
                  <a:cubicBezTo>
                    <a:pt x="3" y="20"/>
                    <a:pt x="3" y="21"/>
                    <a:pt x="2" y="21"/>
                  </a:cubicBezTo>
                  <a:cubicBezTo>
                    <a:pt x="1" y="21"/>
                    <a:pt x="2" y="23"/>
                    <a:pt x="1" y="23"/>
                  </a:cubicBezTo>
                  <a:cubicBezTo>
                    <a:pt x="0" y="23"/>
                    <a:pt x="1" y="24"/>
                    <a:pt x="1" y="25"/>
                  </a:cubicBezTo>
                  <a:cubicBezTo>
                    <a:pt x="0" y="25"/>
                    <a:pt x="0" y="26"/>
                    <a:pt x="1" y="26"/>
                  </a:cubicBezTo>
                  <a:cubicBezTo>
                    <a:pt x="2" y="26"/>
                    <a:pt x="1" y="27"/>
                    <a:pt x="1" y="28"/>
                  </a:cubicBezTo>
                  <a:cubicBezTo>
                    <a:pt x="1" y="28"/>
                    <a:pt x="3" y="29"/>
                    <a:pt x="3" y="29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4" y="32"/>
                    <a:pt x="4" y="32"/>
                  </a:cubicBezTo>
                  <a:cubicBezTo>
                    <a:pt x="4" y="33"/>
                    <a:pt x="5" y="34"/>
                    <a:pt x="4" y="34"/>
                  </a:cubicBezTo>
                  <a:cubicBezTo>
                    <a:pt x="3" y="35"/>
                    <a:pt x="4" y="35"/>
                    <a:pt x="4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6"/>
                    <a:pt x="6" y="36"/>
                    <a:pt x="7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9"/>
                    <a:pt x="9" y="39"/>
                    <a:pt x="9" y="40"/>
                  </a:cubicBezTo>
                  <a:cubicBezTo>
                    <a:pt x="10" y="40"/>
                    <a:pt x="10" y="41"/>
                    <a:pt x="10" y="41"/>
                  </a:cubicBezTo>
                  <a:cubicBezTo>
                    <a:pt x="10" y="42"/>
                    <a:pt x="12" y="42"/>
                    <a:pt x="12" y="42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5"/>
                    <a:pt x="14" y="45"/>
                    <a:pt x="14" y="45"/>
                  </a:cubicBezTo>
                  <a:cubicBezTo>
                    <a:pt x="14" y="45"/>
                    <a:pt x="15" y="46"/>
                    <a:pt x="16" y="45"/>
                  </a:cubicBezTo>
                  <a:cubicBezTo>
                    <a:pt x="16" y="45"/>
                    <a:pt x="17" y="46"/>
                    <a:pt x="17" y="46"/>
                  </a:cubicBezTo>
                  <a:cubicBezTo>
                    <a:pt x="17" y="46"/>
                    <a:pt x="18" y="45"/>
                    <a:pt x="18" y="45"/>
                  </a:cubicBezTo>
                  <a:cubicBezTo>
                    <a:pt x="18" y="45"/>
                    <a:pt x="20" y="46"/>
                    <a:pt x="21" y="48"/>
                  </a:cubicBezTo>
                  <a:cubicBezTo>
                    <a:pt x="21" y="47"/>
                    <a:pt x="22" y="47"/>
                    <a:pt x="22" y="47"/>
                  </a:cubicBezTo>
                  <a:cubicBezTo>
                    <a:pt x="23" y="47"/>
                    <a:pt x="24" y="48"/>
                    <a:pt x="24" y="48"/>
                  </a:cubicBezTo>
                  <a:cubicBezTo>
                    <a:pt x="24" y="47"/>
                    <a:pt x="25" y="47"/>
                    <a:pt x="25" y="47"/>
                  </a:cubicBezTo>
                  <a:cubicBezTo>
                    <a:pt x="26" y="47"/>
                    <a:pt x="27" y="47"/>
                    <a:pt x="27" y="47"/>
                  </a:cubicBezTo>
                  <a:cubicBezTo>
                    <a:pt x="27" y="47"/>
                    <a:pt x="27" y="46"/>
                    <a:pt x="28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8" y="45"/>
                    <a:pt x="29" y="45"/>
                    <a:pt x="30" y="44"/>
                  </a:cubicBezTo>
                  <a:cubicBezTo>
                    <a:pt x="30" y="44"/>
                    <a:pt x="31" y="44"/>
                    <a:pt x="31" y="45"/>
                  </a:cubicBezTo>
                  <a:cubicBezTo>
                    <a:pt x="31" y="45"/>
                    <a:pt x="32" y="45"/>
                    <a:pt x="32" y="45"/>
                  </a:cubicBezTo>
                  <a:cubicBezTo>
                    <a:pt x="32" y="44"/>
                    <a:pt x="32" y="43"/>
                    <a:pt x="32" y="43"/>
                  </a:cubicBezTo>
                  <a:cubicBezTo>
                    <a:pt x="31" y="43"/>
                    <a:pt x="30" y="42"/>
                    <a:pt x="30" y="41"/>
                  </a:cubicBezTo>
                  <a:cubicBezTo>
                    <a:pt x="29" y="40"/>
                    <a:pt x="28" y="39"/>
                    <a:pt x="28" y="39"/>
                  </a:cubicBezTo>
                  <a:cubicBezTo>
                    <a:pt x="27" y="38"/>
                    <a:pt x="26" y="38"/>
                    <a:pt x="26" y="37"/>
                  </a:cubicBezTo>
                  <a:cubicBezTo>
                    <a:pt x="25" y="37"/>
                    <a:pt x="26" y="37"/>
                    <a:pt x="26" y="36"/>
                  </a:cubicBezTo>
                  <a:cubicBezTo>
                    <a:pt x="26" y="35"/>
                    <a:pt x="28" y="36"/>
                    <a:pt x="28" y="36"/>
                  </a:cubicBezTo>
                  <a:cubicBezTo>
                    <a:pt x="28" y="36"/>
                    <a:pt x="28" y="34"/>
                    <a:pt x="28" y="33"/>
                  </a:cubicBezTo>
                  <a:cubicBezTo>
                    <a:pt x="28" y="32"/>
                    <a:pt x="29" y="31"/>
                    <a:pt x="29" y="31"/>
                  </a:cubicBezTo>
                  <a:cubicBezTo>
                    <a:pt x="28" y="31"/>
                    <a:pt x="29" y="30"/>
                    <a:pt x="30" y="30"/>
                  </a:cubicBezTo>
                  <a:cubicBezTo>
                    <a:pt x="30" y="30"/>
                    <a:pt x="30" y="28"/>
                    <a:pt x="31" y="28"/>
                  </a:cubicBezTo>
                  <a:cubicBezTo>
                    <a:pt x="31" y="27"/>
                    <a:pt x="32" y="26"/>
                    <a:pt x="32" y="26"/>
                  </a:cubicBezTo>
                  <a:cubicBezTo>
                    <a:pt x="32" y="26"/>
                    <a:pt x="33" y="25"/>
                    <a:pt x="33" y="25"/>
                  </a:cubicBezTo>
                  <a:cubicBezTo>
                    <a:pt x="33" y="24"/>
                    <a:pt x="34" y="23"/>
                    <a:pt x="34" y="22"/>
                  </a:cubicBezTo>
                  <a:cubicBezTo>
                    <a:pt x="34" y="21"/>
                    <a:pt x="33" y="20"/>
                    <a:pt x="34" y="19"/>
                  </a:cubicBezTo>
                  <a:cubicBezTo>
                    <a:pt x="35" y="18"/>
                    <a:pt x="35" y="17"/>
                    <a:pt x="35" y="17"/>
                  </a:cubicBezTo>
                  <a:cubicBezTo>
                    <a:pt x="35" y="16"/>
                    <a:pt x="36" y="16"/>
                    <a:pt x="36" y="15"/>
                  </a:cubicBezTo>
                  <a:cubicBezTo>
                    <a:pt x="37" y="15"/>
                    <a:pt x="38" y="15"/>
                    <a:pt x="38" y="13"/>
                  </a:cubicBezTo>
                  <a:cubicBezTo>
                    <a:pt x="38" y="13"/>
                    <a:pt x="37" y="12"/>
                    <a:pt x="37" y="12"/>
                  </a:cubicBezTo>
                  <a:cubicBezTo>
                    <a:pt x="36" y="12"/>
                    <a:pt x="36" y="10"/>
                    <a:pt x="36" y="8"/>
                  </a:cubicBezTo>
                  <a:cubicBezTo>
                    <a:pt x="36" y="6"/>
                    <a:pt x="35" y="5"/>
                    <a:pt x="35" y="4"/>
                  </a:cubicBezTo>
                  <a:cubicBezTo>
                    <a:pt x="35" y="4"/>
                    <a:pt x="34" y="3"/>
                    <a:pt x="33" y="2"/>
                  </a:cubicBezTo>
                  <a:cubicBezTo>
                    <a:pt x="32" y="2"/>
                    <a:pt x="32" y="1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1" y="1"/>
                    <a:pt x="31" y="1"/>
                    <a:pt x="30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221">
              <a:extLst>
                <a:ext uri="{FF2B5EF4-FFF2-40B4-BE49-F238E27FC236}">
                  <a16:creationId xmlns:a16="http://schemas.microsoft.com/office/drawing/2014/main" id="{7DF40FAF-3FEF-455D-AA27-4504AED2B0F7}"/>
                </a:ext>
              </a:extLst>
            </p:cNvPr>
            <p:cNvSpPr>
              <a:spLocks/>
            </p:cNvSpPr>
            <p:nvPr/>
          </p:nvSpPr>
          <p:spPr bwMode="auto">
            <a:xfrm>
              <a:off x="-3178175" y="2124075"/>
              <a:ext cx="14287" cy="14288"/>
            </a:xfrm>
            <a:custGeom>
              <a:avLst/>
              <a:gdLst>
                <a:gd name="T0" fmla="*/ 1 w 4"/>
                <a:gd name="T1" fmla="*/ 1 h 4"/>
                <a:gd name="T2" fmla="*/ 0 w 4"/>
                <a:gd name="T3" fmla="*/ 2 h 4"/>
                <a:gd name="T4" fmla="*/ 0 w 4"/>
                <a:gd name="T5" fmla="*/ 4 h 4"/>
                <a:gd name="T6" fmla="*/ 1 w 4"/>
                <a:gd name="T7" fmla="*/ 4 h 4"/>
                <a:gd name="T8" fmla="*/ 3 w 4"/>
                <a:gd name="T9" fmla="*/ 4 h 4"/>
                <a:gd name="T10" fmla="*/ 3 w 4"/>
                <a:gd name="T11" fmla="*/ 3 h 4"/>
                <a:gd name="T12" fmla="*/ 2 w 4"/>
                <a:gd name="T13" fmla="*/ 3 h 4"/>
                <a:gd name="T14" fmla="*/ 4 w 4"/>
                <a:gd name="T15" fmla="*/ 2 h 4"/>
                <a:gd name="T16" fmla="*/ 3 w 4"/>
                <a:gd name="T17" fmla="*/ 0 h 4"/>
                <a:gd name="T18" fmla="*/ 3 w 4"/>
                <a:gd name="T19" fmla="*/ 0 h 4"/>
                <a:gd name="T20" fmla="*/ 2 w 4"/>
                <a:gd name="T21" fmla="*/ 1 h 4"/>
                <a:gd name="T22" fmla="*/ 1 w 4"/>
                <a:gd name="T23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4">
                  <a:moveTo>
                    <a:pt x="1" y="1"/>
                  </a:moveTo>
                  <a:cubicBezTo>
                    <a:pt x="1" y="1"/>
                    <a:pt x="1" y="2"/>
                    <a:pt x="0" y="2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4" y="2"/>
                    <a:pt x="4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222">
              <a:extLst>
                <a:ext uri="{FF2B5EF4-FFF2-40B4-BE49-F238E27FC236}">
                  <a16:creationId xmlns:a16="http://schemas.microsoft.com/office/drawing/2014/main" id="{B6C46077-72DE-4A1C-807E-4E889CA5DF9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24213" y="2076450"/>
              <a:ext cx="57150" cy="50800"/>
            </a:xfrm>
            <a:custGeom>
              <a:avLst/>
              <a:gdLst>
                <a:gd name="T0" fmla="*/ 3 w 16"/>
                <a:gd name="T1" fmla="*/ 2 h 14"/>
                <a:gd name="T2" fmla="*/ 2 w 16"/>
                <a:gd name="T3" fmla="*/ 4 h 14"/>
                <a:gd name="T4" fmla="*/ 1 w 16"/>
                <a:gd name="T5" fmla="*/ 6 h 14"/>
                <a:gd name="T6" fmla="*/ 1 w 16"/>
                <a:gd name="T7" fmla="*/ 9 h 14"/>
                <a:gd name="T8" fmla="*/ 3 w 16"/>
                <a:gd name="T9" fmla="*/ 9 h 14"/>
                <a:gd name="T10" fmla="*/ 4 w 16"/>
                <a:gd name="T11" fmla="*/ 8 h 14"/>
                <a:gd name="T12" fmla="*/ 5 w 16"/>
                <a:gd name="T13" fmla="*/ 8 h 14"/>
                <a:gd name="T14" fmla="*/ 6 w 16"/>
                <a:gd name="T15" fmla="*/ 9 h 14"/>
                <a:gd name="T16" fmla="*/ 7 w 16"/>
                <a:gd name="T17" fmla="*/ 9 h 14"/>
                <a:gd name="T18" fmla="*/ 9 w 16"/>
                <a:gd name="T19" fmla="*/ 9 h 14"/>
                <a:gd name="T20" fmla="*/ 14 w 16"/>
                <a:gd name="T21" fmla="*/ 14 h 14"/>
                <a:gd name="T22" fmla="*/ 14 w 16"/>
                <a:gd name="T23" fmla="*/ 14 h 14"/>
                <a:gd name="T24" fmla="*/ 15 w 16"/>
                <a:gd name="T25" fmla="*/ 14 h 14"/>
                <a:gd name="T26" fmla="*/ 16 w 16"/>
                <a:gd name="T27" fmla="*/ 13 h 14"/>
                <a:gd name="T28" fmla="*/ 14 w 16"/>
                <a:gd name="T29" fmla="*/ 10 h 14"/>
                <a:gd name="T30" fmla="*/ 10 w 16"/>
                <a:gd name="T31" fmla="*/ 8 h 14"/>
                <a:gd name="T32" fmla="*/ 8 w 16"/>
                <a:gd name="T33" fmla="*/ 6 h 14"/>
                <a:gd name="T34" fmla="*/ 7 w 16"/>
                <a:gd name="T35" fmla="*/ 3 h 14"/>
                <a:gd name="T36" fmla="*/ 5 w 16"/>
                <a:gd name="T37" fmla="*/ 0 h 14"/>
                <a:gd name="T38" fmla="*/ 3 w 16"/>
                <a:gd name="T3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" h="14">
                  <a:moveTo>
                    <a:pt x="3" y="2"/>
                  </a:moveTo>
                  <a:cubicBezTo>
                    <a:pt x="3" y="3"/>
                    <a:pt x="2" y="3"/>
                    <a:pt x="2" y="4"/>
                  </a:cubicBezTo>
                  <a:cubicBezTo>
                    <a:pt x="2" y="4"/>
                    <a:pt x="2" y="5"/>
                    <a:pt x="1" y="6"/>
                  </a:cubicBezTo>
                  <a:cubicBezTo>
                    <a:pt x="0" y="7"/>
                    <a:pt x="1" y="8"/>
                    <a:pt x="1" y="9"/>
                  </a:cubicBezTo>
                  <a:cubicBezTo>
                    <a:pt x="2" y="9"/>
                    <a:pt x="3" y="9"/>
                    <a:pt x="3" y="9"/>
                  </a:cubicBezTo>
                  <a:cubicBezTo>
                    <a:pt x="3" y="10"/>
                    <a:pt x="3" y="9"/>
                    <a:pt x="4" y="8"/>
                  </a:cubicBezTo>
                  <a:cubicBezTo>
                    <a:pt x="4" y="8"/>
                    <a:pt x="4" y="8"/>
                    <a:pt x="5" y="8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7" y="8"/>
                    <a:pt x="7" y="9"/>
                    <a:pt x="7" y="9"/>
                  </a:cubicBezTo>
                  <a:cubicBezTo>
                    <a:pt x="7" y="9"/>
                    <a:pt x="9" y="9"/>
                    <a:pt x="9" y="9"/>
                  </a:cubicBezTo>
                  <a:cubicBezTo>
                    <a:pt x="10" y="9"/>
                    <a:pt x="14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5" y="12"/>
                    <a:pt x="14" y="10"/>
                  </a:cubicBezTo>
                  <a:cubicBezTo>
                    <a:pt x="12" y="9"/>
                    <a:pt x="11" y="8"/>
                    <a:pt x="10" y="8"/>
                  </a:cubicBezTo>
                  <a:cubicBezTo>
                    <a:pt x="9" y="8"/>
                    <a:pt x="9" y="6"/>
                    <a:pt x="8" y="6"/>
                  </a:cubicBezTo>
                  <a:cubicBezTo>
                    <a:pt x="8" y="6"/>
                    <a:pt x="7" y="4"/>
                    <a:pt x="7" y="3"/>
                  </a:cubicBezTo>
                  <a:cubicBezTo>
                    <a:pt x="7" y="2"/>
                    <a:pt x="6" y="1"/>
                    <a:pt x="5" y="0"/>
                  </a:cubicBezTo>
                  <a:cubicBezTo>
                    <a:pt x="5" y="2"/>
                    <a:pt x="4" y="2"/>
                    <a:pt x="3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223">
              <a:extLst>
                <a:ext uri="{FF2B5EF4-FFF2-40B4-BE49-F238E27FC236}">
                  <a16:creationId xmlns:a16="http://schemas.microsoft.com/office/drawing/2014/main" id="{73ADD2C0-EB74-4DCE-9769-42392227443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52788" y="2105025"/>
              <a:ext cx="125412" cy="96838"/>
            </a:xfrm>
            <a:custGeom>
              <a:avLst/>
              <a:gdLst>
                <a:gd name="T0" fmla="*/ 3 w 35"/>
                <a:gd name="T1" fmla="*/ 18 h 27"/>
                <a:gd name="T2" fmla="*/ 5 w 35"/>
                <a:gd name="T3" fmla="*/ 20 h 27"/>
                <a:gd name="T4" fmla="*/ 7 w 35"/>
                <a:gd name="T5" fmla="*/ 22 h 27"/>
                <a:gd name="T6" fmla="*/ 7 w 35"/>
                <a:gd name="T7" fmla="*/ 24 h 27"/>
                <a:gd name="T8" fmla="*/ 8 w 35"/>
                <a:gd name="T9" fmla="*/ 24 h 27"/>
                <a:gd name="T10" fmla="*/ 10 w 35"/>
                <a:gd name="T11" fmla="*/ 25 h 27"/>
                <a:gd name="T12" fmla="*/ 13 w 35"/>
                <a:gd name="T13" fmla="*/ 26 h 27"/>
                <a:gd name="T14" fmla="*/ 15 w 35"/>
                <a:gd name="T15" fmla="*/ 27 h 27"/>
                <a:gd name="T16" fmla="*/ 17 w 35"/>
                <a:gd name="T17" fmla="*/ 26 h 27"/>
                <a:gd name="T18" fmla="*/ 19 w 35"/>
                <a:gd name="T19" fmla="*/ 25 h 27"/>
                <a:gd name="T20" fmla="*/ 20 w 35"/>
                <a:gd name="T21" fmla="*/ 26 h 27"/>
                <a:gd name="T22" fmla="*/ 21 w 35"/>
                <a:gd name="T23" fmla="*/ 25 h 27"/>
                <a:gd name="T24" fmla="*/ 23 w 35"/>
                <a:gd name="T25" fmla="*/ 25 h 27"/>
                <a:gd name="T26" fmla="*/ 26 w 35"/>
                <a:gd name="T27" fmla="*/ 23 h 27"/>
                <a:gd name="T28" fmla="*/ 29 w 35"/>
                <a:gd name="T29" fmla="*/ 23 h 27"/>
                <a:gd name="T30" fmla="*/ 35 w 35"/>
                <a:gd name="T31" fmla="*/ 17 h 27"/>
                <a:gd name="T32" fmla="*/ 34 w 35"/>
                <a:gd name="T33" fmla="*/ 16 h 27"/>
                <a:gd name="T34" fmla="*/ 31 w 35"/>
                <a:gd name="T35" fmla="*/ 15 h 27"/>
                <a:gd name="T36" fmla="*/ 26 w 35"/>
                <a:gd name="T37" fmla="*/ 14 h 27"/>
                <a:gd name="T38" fmla="*/ 25 w 35"/>
                <a:gd name="T39" fmla="*/ 12 h 27"/>
                <a:gd name="T40" fmla="*/ 23 w 35"/>
                <a:gd name="T41" fmla="*/ 10 h 27"/>
                <a:gd name="T42" fmla="*/ 24 w 35"/>
                <a:gd name="T43" fmla="*/ 9 h 27"/>
                <a:gd name="T44" fmla="*/ 22 w 35"/>
                <a:gd name="T45" fmla="*/ 9 h 27"/>
                <a:gd name="T46" fmla="*/ 21 w 35"/>
                <a:gd name="T47" fmla="*/ 9 h 27"/>
                <a:gd name="T48" fmla="*/ 21 w 35"/>
                <a:gd name="T49" fmla="*/ 7 h 27"/>
                <a:gd name="T50" fmla="*/ 22 w 35"/>
                <a:gd name="T51" fmla="*/ 6 h 27"/>
                <a:gd name="T52" fmla="*/ 17 w 35"/>
                <a:gd name="T53" fmla="*/ 1 h 27"/>
                <a:gd name="T54" fmla="*/ 15 w 35"/>
                <a:gd name="T55" fmla="*/ 1 h 27"/>
                <a:gd name="T56" fmla="*/ 14 w 35"/>
                <a:gd name="T57" fmla="*/ 1 h 27"/>
                <a:gd name="T58" fmla="*/ 13 w 35"/>
                <a:gd name="T59" fmla="*/ 0 h 27"/>
                <a:gd name="T60" fmla="*/ 12 w 35"/>
                <a:gd name="T61" fmla="*/ 0 h 27"/>
                <a:gd name="T62" fmla="*/ 11 w 35"/>
                <a:gd name="T63" fmla="*/ 1 h 27"/>
                <a:gd name="T64" fmla="*/ 9 w 35"/>
                <a:gd name="T65" fmla="*/ 1 h 27"/>
                <a:gd name="T66" fmla="*/ 9 w 35"/>
                <a:gd name="T67" fmla="*/ 1 h 27"/>
                <a:gd name="T68" fmla="*/ 8 w 35"/>
                <a:gd name="T69" fmla="*/ 4 h 27"/>
                <a:gd name="T70" fmla="*/ 7 w 35"/>
                <a:gd name="T71" fmla="*/ 5 h 27"/>
                <a:gd name="T72" fmla="*/ 6 w 35"/>
                <a:gd name="T73" fmla="*/ 7 h 27"/>
                <a:gd name="T74" fmla="*/ 5 w 35"/>
                <a:gd name="T75" fmla="*/ 9 h 27"/>
                <a:gd name="T76" fmla="*/ 4 w 35"/>
                <a:gd name="T77" fmla="*/ 10 h 27"/>
                <a:gd name="T78" fmla="*/ 3 w 35"/>
                <a:gd name="T79" fmla="*/ 12 h 27"/>
                <a:gd name="T80" fmla="*/ 3 w 35"/>
                <a:gd name="T81" fmla="*/ 15 h 27"/>
                <a:gd name="T82" fmla="*/ 1 w 35"/>
                <a:gd name="T83" fmla="*/ 15 h 27"/>
                <a:gd name="T84" fmla="*/ 1 w 35"/>
                <a:gd name="T85" fmla="*/ 16 h 27"/>
                <a:gd name="T86" fmla="*/ 3 w 35"/>
                <a:gd name="T87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5" h="27">
                  <a:moveTo>
                    <a:pt x="3" y="18"/>
                  </a:moveTo>
                  <a:cubicBezTo>
                    <a:pt x="3" y="18"/>
                    <a:pt x="4" y="19"/>
                    <a:pt x="5" y="20"/>
                  </a:cubicBezTo>
                  <a:cubicBezTo>
                    <a:pt x="5" y="21"/>
                    <a:pt x="6" y="22"/>
                    <a:pt x="7" y="22"/>
                  </a:cubicBezTo>
                  <a:cubicBezTo>
                    <a:pt x="7" y="22"/>
                    <a:pt x="7" y="23"/>
                    <a:pt x="7" y="24"/>
                  </a:cubicBezTo>
                  <a:cubicBezTo>
                    <a:pt x="7" y="24"/>
                    <a:pt x="7" y="24"/>
                    <a:pt x="8" y="24"/>
                  </a:cubicBezTo>
                  <a:cubicBezTo>
                    <a:pt x="8" y="25"/>
                    <a:pt x="9" y="24"/>
                    <a:pt x="10" y="25"/>
                  </a:cubicBezTo>
                  <a:cubicBezTo>
                    <a:pt x="10" y="25"/>
                    <a:pt x="12" y="26"/>
                    <a:pt x="13" y="26"/>
                  </a:cubicBezTo>
                  <a:cubicBezTo>
                    <a:pt x="13" y="26"/>
                    <a:pt x="15" y="27"/>
                    <a:pt x="15" y="27"/>
                  </a:cubicBezTo>
                  <a:cubicBezTo>
                    <a:pt x="16" y="27"/>
                    <a:pt x="16" y="26"/>
                    <a:pt x="17" y="26"/>
                  </a:cubicBezTo>
                  <a:cubicBezTo>
                    <a:pt x="18" y="25"/>
                    <a:pt x="19" y="25"/>
                    <a:pt x="19" y="25"/>
                  </a:cubicBezTo>
                  <a:cubicBezTo>
                    <a:pt x="19" y="25"/>
                    <a:pt x="20" y="26"/>
                    <a:pt x="20" y="26"/>
                  </a:cubicBezTo>
                  <a:cubicBezTo>
                    <a:pt x="20" y="26"/>
                    <a:pt x="21" y="25"/>
                    <a:pt x="21" y="25"/>
                  </a:cubicBezTo>
                  <a:cubicBezTo>
                    <a:pt x="22" y="25"/>
                    <a:pt x="23" y="25"/>
                    <a:pt x="23" y="25"/>
                  </a:cubicBezTo>
                  <a:cubicBezTo>
                    <a:pt x="23" y="25"/>
                    <a:pt x="25" y="23"/>
                    <a:pt x="26" y="23"/>
                  </a:cubicBezTo>
                  <a:cubicBezTo>
                    <a:pt x="28" y="23"/>
                    <a:pt x="28" y="24"/>
                    <a:pt x="29" y="23"/>
                  </a:cubicBezTo>
                  <a:cubicBezTo>
                    <a:pt x="29" y="22"/>
                    <a:pt x="34" y="17"/>
                    <a:pt x="35" y="17"/>
                  </a:cubicBezTo>
                  <a:cubicBezTo>
                    <a:pt x="35" y="16"/>
                    <a:pt x="35" y="16"/>
                    <a:pt x="34" y="16"/>
                  </a:cubicBezTo>
                  <a:cubicBezTo>
                    <a:pt x="34" y="16"/>
                    <a:pt x="33" y="16"/>
                    <a:pt x="31" y="15"/>
                  </a:cubicBezTo>
                  <a:cubicBezTo>
                    <a:pt x="29" y="15"/>
                    <a:pt x="27" y="14"/>
                    <a:pt x="26" y="14"/>
                  </a:cubicBezTo>
                  <a:cubicBezTo>
                    <a:pt x="26" y="14"/>
                    <a:pt x="25" y="13"/>
                    <a:pt x="25" y="12"/>
                  </a:cubicBezTo>
                  <a:cubicBezTo>
                    <a:pt x="24" y="12"/>
                    <a:pt x="23" y="11"/>
                    <a:pt x="23" y="10"/>
                  </a:cubicBezTo>
                  <a:cubicBezTo>
                    <a:pt x="23" y="10"/>
                    <a:pt x="23" y="10"/>
                    <a:pt x="24" y="9"/>
                  </a:cubicBezTo>
                  <a:cubicBezTo>
                    <a:pt x="23" y="9"/>
                    <a:pt x="23" y="9"/>
                    <a:pt x="22" y="9"/>
                  </a:cubicBezTo>
                  <a:cubicBezTo>
                    <a:pt x="22" y="9"/>
                    <a:pt x="21" y="9"/>
                    <a:pt x="21" y="9"/>
                  </a:cubicBezTo>
                  <a:cubicBezTo>
                    <a:pt x="21" y="9"/>
                    <a:pt x="21" y="8"/>
                    <a:pt x="21" y="7"/>
                  </a:cubicBezTo>
                  <a:cubicBezTo>
                    <a:pt x="22" y="7"/>
                    <a:pt x="22" y="6"/>
                    <a:pt x="22" y="6"/>
                  </a:cubicBezTo>
                  <a:cubicBezTo>
                    <a:pt x="22" y="6"/>
                    <a:pt x="18" y="1"/>
                    <a:pt x="17" y="1"/>
                  </a:cubicBezTo>
                  <a:cubicBezTo>
                    <a:pt x="17" y="1"/>
                    <a:pt x="15" y="1"/>
                    <a:pt x="15" y="1"/>
                  </a:cubicBezTo>
                  <a:cubicBezTo>
                    <a:pt x="15" y="1"/>
                    <a:pt x="15" y="0"/>
                    <a:pt x="14" y="1"/>
                  </a:cubicBezTo>
                  <a:cubicBezTo>
                    <a:pt x="13" y="1"/>
                    <a:pt x="13" y="1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1"/>
                    <a:pt x="11" y="2"/>
                    <a:pt x="11" y="1"/>
                  </a:cubicBezTo>
                  <a:cubicBezTo>
                    <a:pt x="11" y="1"/>
                    <a:pt x="10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2"/>
                    <a:pt x="8" y="3"/>
                    <a:pt x="8" y="4"/>
                  </a:cubicBezTo>
                  <a:cubicBezTo>
                    <a:pt x="8" y="4"/>
                    <a:pt x="7" y="5"/>
                    <a:pt x="7" y="5"/>
                  </a:cubicBezTo>
                  <a:cubicBezTo>
                    <a:pt x="7" y="5"/>
                    <a:pt x="6" y="6"/>
                    <a:pt x="6" y="7"/>
                  </a:cubicBezTo>
                  <a:cubicBezTo>
                    <a:pt x="5" y="7"/>
                    <a:pt x="5" y="9"/>
                    <a:pt x="5" y="9"/>
                  </a:cubicBezTo>
                  <a:cubicBezTo>
                    <a:pt x="4" y="9"/>
                    <a:pt x="3" y="10"/>
                    <a:pt x="4" y="10"/>
                  </a:cubicBezTo>
                  <a:cubicBezTo>
                    <a:pt x="4" y="10"/>
                    <a:pt x="3" y="11"/>
                    <a:pt x="3" y="12"/>
                  </a:cubicBezTo>
                  <a:cubicBezTo>
                    <a:pt x="3" y="13"/>
                    <a:pt x="3" y="15"/>
                    <a:pt x="3" y="15"/>
                  </a:cubicBezTo>
                  <a:cubicBezTo>
                    <a:pt x="3" y="15"/>
                    <a:pt x="1" y="14"/>
                    <a:pt x="1" y="15"/>
                  </a:cubicBezTo>
                  <a:cubicBezTo>
                    <a:pt x="1" y="16"/>
                    <a:pt x="0" y="16"/>
                    <a:pt x="1" y="16"/>
                  </a:cubicBezTo>
                  <a:cubicBezTo>
                    <a:pt x="1" y="17"/>
                    <a:pt x="2" y="17"/>
                    <a:pt x="3" y="1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224">
              <a:extLst>
                <a:ext uri="{FF2B5EF4-FFF2-40B4-BE49-F238E27FC236}">
                  <a16:creationId xmlns:a16="http://schemas.microsoft.com/office/drawing/2014/main" id="{D2C67B08-C119-4F6F-9FFB-47D0FBC19DFA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32150" y="1925638"/>
              <a:ext cx="11112" cy="14288"/>
            </a:xfrm>
            <a:custGeom>
              <a:avLst/>
              <a:gdLst>
                <a:gd name="T0" fmla="*/ 3 w 3"/>
                <a:gd name="T1" fmla="*/ 2 h 4"/>
                <a:gd name="T2" fmla="*/ 2 w 3"/>
                <a:gd name="T3" fmla="*/ 0 h 4"/>
                <a:gd name="T4" fmla="*/ 2 w 3"/>
                <a:gd name="T5" fmla="*/ 0 h 4"/>
                <a:gd name="T6" fmla="*/ 0 w 3"/>
                <a:gd name="T7" fmla="*/ 4 h 4"/>
                <a:gd name="T8" fmla="*/ 1 w 3"/>
                <a:gd name="T9" fmla="*/ 4 h 4"/>
                <a:gd name="T10" fmla="*/ 3 w 3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3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2" y="2"/>
                    <a:pt x="3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225">
              <a:extLst>
                <a:ext uri="{FF2B5EF4-FFF2-40B4-BE49-F238E27FC236}">
                  <a16:creationId xmlns:a16="http://schemas.microsoft.com/office/drawing/2014/main" id="{67F40E57-CFAE-414E-879F-4E215325DE5E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27388" y="1903413"/>
              <a:ext cx="57150" cy="42863"/>
            </a:xfrm>
            <a:custGeom>
              <a:avLst/>
              <a:gdLst>
                <a:gd name="T0" fmla="*/ 2 w 16"/>
                <a:gd name="T1" fmla="*/ 8 h 12"/>
                <a:gd name="T2" fmla="*/ 0 w 16"/>
                <a:gd name="T3" fmla="*/ 10 h 12"/>
                <a:gd name="T4" fmla="*/ 0 w 16"/>
                <a:gd name="T5" fmla="*/ 10 h 12"/>
                <a:gd name="T6" fmla="*/ 0 w 16"/>
                <a:gd name="T7" fmla="*/ 11 h 12"/>
                <a:gd name="T8" fmla="*/ 2 w 16"/>
                <a:gd name="T9" fmla="*/ 12 h 12"/>
                <a:gd name="T10" fmla="*/ 4 w 16"/>
                <a:gd name="T11" fmla="*/ 11 h 12"/>
                <a:gd name="T12" fmla="*/ 12 w 16"/>
                <a:gd name="T13" fmla="*/ 7 h 12"/>
                <a:gd name="T14" fmla="*/ 13 w 16"/>
                <a:gd name="T15" fmla="*/ 6 h 12"/>
                <a:gd name="T16" fmla="*/ 13 w 16"/>
                <a:gd name="T17" fmla="*/ 4 h 12"/>
                <a:gd name="T18" fmla="*/ 13 w 16"/>
                <a:gd name="T19" fmla="*/ 2 h 12"/>
                <a:gd name="T20" fmla="*/ 14 w 16"/>
                <a:gd name="T21" fmla="*/ 1 h 12"/>
                <a:gd name="T22" fmla="*/ 16 w 16"/>
                <a:gd name="T23" fmla="*/ 0 h 12"/>
                <a:gd name="T24" fmla="*/ 15 w 16"/>
                <a:gd name="T25" fmla="*/ 0 h 12"/>
                <a:gd name="T26" fmla="*/ 12 w 16"/>
                <a:gd name="T27" fmla="*/ 0 h 12"/>
                <a:gd name="T28" fmla="*/ 9 w 16"/>
                <a:gd name="T29" fmla="*/ 1 h 12"/>
                <a:gd name="T30" fmla="*/ 7 w 16"/>
                <a:gd name="T31" fmla="*/ 1 h 12"/>
                <a:gd name="T32" fmla="*/ 5 w 16"/>
                <a:gd name="T33" fmla="*/ 1 h 12"/>
                <a:gd name="T34" fmla="*/ 3 w 16"/>
                <a:gd name="T35" fmla="*/ 1 h 12"/>
                <a:gd name="T36" fmla="*/ 2 w 16"/>
                <a:gd name="T37" fmla="*/ 2 h 12"/>
                <a:gd name="T38" fmla="*/ 1 w 16"/>
                <a:gd name="T39" fmla="*/ 3 h 12"/>
                <a:gd name="T40" fmla="*/ 1 w 16"/>
                <a:gd name="T41" fmla="*/ 4 h 12"/>
                <a:gd name="T42" fmla="*/ 1 w 16"/>
                <a:gd name="T43" fmla="*/ 6 h 12"/>
                <a:gd name="T44" fmla="*/ 2 w 16"/>
                <a:gd name="T45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12">
                  <a:moveTo>
                    <a:pt x="2" y="8"/>
                  </a:moveTo>
                  <a:cubicBezTo>
                    <a:pt x="1" y="8"/>
                    <a:pt x="0" y="9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4" y="11"/>
                    <a:pt x="4" y="11"/>
                  </a:cubicBezTo>
                  <a:cubicBezTo>
                    <a:pt x="5" y="11"/>
                    <a:pt x="12" y="7"/>
                    <a:pt x="12" y="7"/>
                  </a:cubicBezTo>
                  <a:cubicBezTo>
                    <a:pt x="12" y="7"/>
                    <a:pt x="13" y="6"/>
                    <a:pt x="13" y="6"/>
                  </a:cubicBezTo>
                  <a:cubicBezTo>
                    <a:pt x="13" y="5"/>
                    <a:pt x="13" y="4"/>
                    <a:pt x="13" y="4"/>
                  </a:cubicBezTo>
                  <a:cubicBezTo>
                    <a:pt x="14" y="3"/>
                    <a:pt x="13" y="3"/>
                    <a:pt x="13" y="2"/>
                  </a:cubicBezTo>
                  <a:cubicBezTo>
                    <a:pt x="13" y="1"/>
                    <a:pt x="14" y="1"/>
                    <a:pt x="14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4" y="0"/>
                    <a:pt x="12" y="0"/>
                  </a:cubicBezTo>
                  <a:cubicBezTo>
                    <a:pt x="11" y="0"/>
                    <a:pt x="11" y="1"/>
                    <a:pt x="9" y="1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6" y="0"/>
                    <a:pt x="6" y="1"/>
                    <a:pt x="5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2" y="1"/>
                    <a:pt x="2" y="2"/>
                  </a:cubicBezTo>
                  <a:cubicBezTo>
                    <a:pt x="2" y="2"/>
                    <a:pt x="2" y="3"/>
                    <a:pt x="1" y="3"/>
                  </a:cubicBezTo>
                  <a:cubicBezTo>
                    <a:pt x="1" y="4"/>
                    <a:pt x="0" y="4"/>
                    <a:pt x="1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2" y="6"/>
                    <a:pt x="2" y="7"/>
                    <a:pt x="2" y="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226">
              <a:extLst>
                <a:ext uri="{FF2B5EF4-FFF2-40B4-BE49-F238E27FC236}">
                  <a16:creationId xmlns:a16="http://schemas.microsoft.com/office/drawing/2014/main" id="{5CC5180A-FDDF-4360-B6F2-03B9361CB396}"/>
                </a:ext>
              </a:extLst>
            </p:cNvPr>
            <p:cNvSpPr>
              <a:spLocks/>
            </p:cNvSpPr>
            <p:nvPr/>
          </p:nvSpPr>
          <p:spPr bwMode="auto">
            <a:xfrm>
              <a:off x="-2473325" y="1892300"/>
              <a:ext cx="33337" cy="39688"/>
            </a:xfrm>
            <a:custGeom>
              <a:avLst/>
              <a:gdLst>
                <a:gd name="T0" fmla="*/ 2 w 9"/>
                <a:gd name="T1" fmla="*/ 1 h 11"/>
                <a:gd name="T2" fmla="*/ 1 w 9"/>
                <a:gd name="T3" fmla="*/ 2 h 11"/>
                <a:gd name="T4" fmla="*/ 2 w 9"/>
                <a:gd name="T5" fmla="*/ 3 h 11"/>
                <a:gd name="T6" fmla="*/ 1 w 9"/>
                <a:gd name="T7" fmla="*/ 4 h 11"/>
                <a:gd name="T8" fmla="*/ 1 w 9"/>
                <a:gd name="T9" fmla="*/ 6 h 11"/>
                <a:gd name="T10" fmla="*/ 1 w 9"/>
                <a:gd name="T11" fmla="*/ 9 h 11"/>
                <a:gd name="T12" fmla="*/ 1 w 9"/>
                <a:gd name="T13" fmla="*/ 10 h 11"/>
                <a:gd name="T14" fmla="*/ 5 w 9"/>
                <a:gd name="T15" fmla="*/ 9 h 11"/>
                <a:gd name="T16" fmla="*/ 8 w 9"/>
                <a:gd name="T17" fmla="*/ 8 h 11"/>
                <a:gd name="T18" fmla="*/ 9 w 9"/>
                <a:gd name="T19" fmla="*/ 7 h 11"/>
                <a:gd name="T20" fmla="*/ 8 w 9"/>
                <a:gd name="T21" fmla="*/ 4 h 11"/>
                <a:gd name="T22" fmla="*/ 6 w 9"/>
                <a:gd name="T23" fmla="*/ 0 h 11"/>
                <a:gd name="T24" fmla="*/ 4 w 9"/>
                <a:gd name="T25" fmla="*/ 0 h 11"/>
                <a:gd name="T26" fmla="*/ 2 w 9"/>
                <a:gd name="T2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" h="11">
                  <a:moveTo>
                    <a:pt x="2" y="1"/>
                  </a:moveTo>
                  <a:cubicBezTo>
                    <a:pt x="2" y="1"/>
                    <a:pt x="1" y="1"/>
                    <a:pt x="1" y="2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2" y="3"/>
                    <a:pt x="2" y="4"/>
                    <a:pt x="1" y="4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2" y="7"/>
                    <a:pt x="0" y="8"/>
                    <a:pt x="1" y="9"/>
                  </a:cubicBezTo>
                  <a:cubicBezTo>
                    <a:pt x="1" y="9"/>
                    <a:pt x="1" y="10"/>
                    <a:pt x="1" y="10"/>
                  </a:cubicBezTo>
                  <a:cubicBezTo>
                    <a:pt x="1" y="11"/>
                    <a:pt x="4" y="10"/>
                    <a:pt x="5" y="9"/>
                  </a:cubicBezTo>
                  <a:cubicBezTo>
                    <a:pt x="7" y="8"/>
                    <a:pt x="7" y="8"/>
                    <a:pt x="8" y="8"/>
                  </a:cubicBezTo>
                  <a:cubicBezTo>
                    <a:pt x="8" y="8"/>
                    <a:pt x="9" y="7"/>
                    <a:pt x="9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8" y="3"/>
                    <a:pt x="7" y="1"/>
                    <a:pt x="6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4" y="0"/>
                    <a:pt x="3" y="0"/>
                    <a:pt x="2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227">
              <a:extLst>
                <a:ext uri="{FF2B5EF4-FFF2-40B4-BE49-F238E27FC236}">
                  <a16:creationId xmlns:a16="http://schemas.microsoft.com/office/drawing/2014/main" id="{EF8E078D-5C56-46EB-8B6A-A863FF68F28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87650" y="2005013"/>
              <a:ext cx="36512" cy="46038"/>
            </a:xfrm>
            <a:custGeom>
              <a:avLst/>
              <a:gdLst>
                <a:gd name="T0" fmla="*/ 10 w 10"/>
                <a:gd name="T1" fmla="*/ 11 h 13"/>
                <a:gd name="T2" fmla="*/ 9 w 10"/>
                <a:gd name="T3" fmla="*/ 7 h 13"/>
                <a:gd name="T4" fmla="*/ 7 w 10"/>
                <a:gd name="T5" fmla="*/ 9 h 13"/>
                <a:gd name="T6" fmla="*/ 7 w 10"/>
                <a:gd name="T7" fmla="*/ 6 h 13"/>
                <a:gd name="T8" fmla="*/ 9 w 10"/>
                <a:gd name="T9" fmla="*/ 4 h 13"/>
                <a:gd name="T10" fmla="*/ 8 w 10"/>
                <a:gd name="T11" fmla="*/ 3 h 13"/>
                <a:gd name="T12" fmla="*/ 5 w 10"/>
                <a:gd name="T13" fmla="*/ 3 h 13"/>
                <a:gd name="T14" fmla="*/ 4 w 10"/>
                <a:gd name="T15" fmla="*/ 2 h 13"/>
                <a:gd name="T16" fmla="*/ 2 w 10"/>
                <a:gd name="T17" fmla="*/ 1 h 13"/>
                <a:gd name="T18" fmla="*/ 0 w 10"/>
                <a:gd name="T19" fmla="*/ 1 h 13"/>
                <a:gd name="T20" fmla="*/ 2 w 10"/>
                <a:gd name="T21" fmla="*/ 3 h 13"/>
                <a:gd name="T22" fmla="*/ 1 w 10"/>
                <a:gd name="T23" fmla="*/ 4 h 13"/>
                <a:gd name="T24" fmla="*/ 1 w 10"/>
                <a:gd name="T25" fmla="*/ 7 h 13"/>
                <a:gd name="T26" fmla="*/ 2 w 10"/>
                <a:gd name="T27" fmla="*/ 12 h 13"/>
                <a:gd name="T28" fmla="*/ 4 w 10"/>
                <a:gd name="T29" fmla="*/ 11 h 13"/>
                <a:gd name="T30" fmla="*/ 5 w 10"/>
                <a:gd name="T31" fmla="*/ 10 h 13"/>
                <a:gd name="T32" fmla="*/ 7 w 10"/>
                <a:gd name="T33" fmla="*/ 9 h 13"/>
                <a:gd name="T34" fmla="*/ 8 w 10"/>
                <a:gd name="T35" fmla="*/ 12 h 13"/>
                <a:gd name="T36" fmla="*/ 8 w 10"/>
                <a:gd name="T37" fmla="*/ 13 h 13"/>
                <a:gd name="T38" fmla="*/ 9 w 10"/>
                <a:gd name="T39" fmla="*/ 13 h 13"/>
                <a:gd name="T40" fmla="*/ 10 w 10"/>
                <a:gd name="T41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" h="13">
                  <a:moveTo>
                    <a:pt x="10" y="11"/>
                  </a:moveTo>
                  <a:cubicBezTo>
                    <a:pt x="10" y="9"/>
                    <a:pt x="9" y="7"/>
                    <a:pt x="9" y="7"/>
                  </a:cubicBezTo>
                  <a:cubicBezTo>
                    <a:pt x="9" y="7"/>
                    <a:pt x="8" y="9"/>
                    <a:pt x="7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8" y="6"/>
                    <a:pt x="9" y="4"/>
                    <a:pt x="9" y="4"/>
                  </a:cubicBezTo>
                  <a:cubicBezTo>
                    <a:pt x="9" y="3"/>
                    <a:pt x="8" y="3"/>
                    <a:pt x="8" y="3"/>
                  </a:cubicBezTo>
                  <a:cubicBezTo>
                    <a:pt x="7" y="3"/>
                    <a:pt x="5" y="3"/>
                    <a:pt x="5" y="3"/>
                  </a:cubicBezTo>
                  <a:cubicBezTo>
                    <a:pt x="5" y="3"/>
                    <a:pt x="4" y="3"/>
                    <a:pt x="4" y="2"/>
                  </a:cubicBezTo>
                  <a:cubicBezTo>
                    <a:pt x="4" y="1"/>
                    <a:pt x="3" y="1"/>
                    <a:pt x="2" y="1"/>
                  </a:cubicBezTo>
                  <a:cubicBezTo>
                    <a:pt x="1" y="1"/>
                    <a:pt x="1" y="0"/>
                    <a:pt x="0" y="1"/>
                  </a:cubicBezTo>
                  <a:cubicBezTo>
                    <a:pt x="0" y="2"/>
                    <a:pt x="2" y="2"/>
                    <a:pt x="2" y="3"/>
                  </a:cubicBezTo>
                  <a:cubicBezTo>
                    <a:pt x="2" y="4"/>
                    <a:pt x="1" y="3"/>
                    <a:pt x="1" y="4"/>
                  </a:cubicBezTo>
                  <a:cubicBezTo>
                    <a:pt x="1" y="4"/>
                    <a:pt x="1" y="6"/>
                    <a:pt x="1" y="7"/>
                  </a:cubicBezTo>
                  <a:cubicBezTo>
                    <a:pt x="2" y="8"/>
                    <a:pt x="2" y="10"/>
                    <a:pt x="2" y="12"/>
                  </a:cubicBezTo>
                  <a:cubicBezTo>
                    <a:pt x="3" y="11"/>
                    <a:pt x="3" y="11"/>
                    <a:pt x="4" y="11"/>
                  </a:cubicBezTo>
                  <a:cubicBezTo>
                    <a:pt x="4" y="11"/>
                    <a:pt x="5" y="11"/>
                    <a:pt x="5" y="10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8" y="11"/>
                    <a:pt x="8" y="12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10" y="12"/>
                    <a:pt x="10" y="1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228">
              <a:extLst>
                <a:ext uri="{FF2B5EF4-FFF2-40B4-BE49-F238E27FC236}">
                  <a16:creationId xmlns:a16="http://schemas.microsoft.com/office/drawing/2014/main" id="{8568E770-6881-43DC-A8ED-1DEC65B4C2B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49575" y="1917700"/>
              <a:ext cx="234950" cy="249238"/>
            </a:xfrm>
            <a:custGeom>
              <a:avLst/>
              <a:gdLst>
                <a:gd name="T0" fmla="*/ 46 w 65"/>
                <a:gd name="T1" fmla="*/ 28 h 69"/>
                <a:gd name="T2" fmla="*/ 45 w 65"/>
                <a:gd name="T3" fmla="*/ 25 h 69"/>
                <a:gd name="T4" fmla="*/ 49 w 65"/>
                <a:gd name="T5" fmla="*/ 26 h 69"/>
                <a:gd name="T6" fmla="*/ 53 w 65"/>
                <a:gd name="T7" fmla="*/ 27 h 69"/>
                <a:gd name="T8" fmla="*/ 52 w 65"/>
                <a:gd name="T9" fmla="*/ 30 h 69"/>
                <a:gd name="T10" fmla="*/ 54 w 65"/>
                <a:gd name="T11" fmla="*/ 31 h 69"/>
                <a:gd name="T12" fmla="*/ 55 w 65"/>
                <a:gd name="T13" fmla="*/ 35 h 69"/>
                <a:gd name="T14" fmla="*/ 56 w 65"/>
                <a:gd name="T15" fmla="*/ 30 h 69"/>
                <a:gd name="T16" fmla="*/ 59 w 65"/>
                <a:gd name="T17" fmla="*/ 27 h 69"/>
                <a:gd name="T18" fmla="*/ 61 w 65"/>
                <a:gd name="T19" fmla="*/ 23 h 69"/>
                <a:gd name="T20" fmla="*/ 64 w 65"/>
                <a:gd name="T21" fmla="*/ 22 h 69"/>
                <a:gd name="T22" fmla="*/ 65 w 65"/>
                <a:gd name="T23" fmla="*/ 19 h 69"/>
                <a:gd name="T24" fmla="*/ 62 w 65"/>
                <a:gd name="T25" fmla="*/ 17 h 69"/>
                <a:gd name="T26" fmla="*/ 58 w 65"/>
                <a:gd name="T27" fmla="*/ 17 h 69"/>
                <a:gd name="T28" fmla="*/ 55 w 65"/>
                <a:gd name="T29" fmla="*/ 19 h 69"/>
                <a:gd name="T30" fmla="*/ 53 w 65"/>
                <a:gd name="T31" fmla="*/ 21 h 69"/>
                <a:gd name="T32" fmla="*/ 51 w 65"/>
                <a:gd name="T33" fmla="*/ 23 h 69"/>
                <a:gd name="T34" fmla="*/ 47 w 65"/>
                <a:gd name="T35" fmla="*/ 23 h 69"/>
                <a:gd name="T36" fmla="*/ 46 w 65"/>
                <a:gd name="T37" fmla="*/ 20 h 69"/>
                <a:gd name="T38" fmla="*/ 45 w 65"/>
                <a:gd name="T39" fmla="*/ 23 h 69"/>
                <a:gd name="T40" fmla="*/ 38 w 65"/>
                <a:gd name="T41" fmla="*/ 23 h 69"/>
                <a:gd name="T42" fmla="*/ 34 w 65"/>
                <a:gd name="T43" fmla="*/ 22 h 69"/>
                <a:gd name="T44" fmla="*/ 31 w 65"/>
                <a:gd name="T45" fmla="*/ 20 h 69"/>
                <a:gd name="T46" fmla="*/ 28 w 65"/>
                <a:gd name="T47" fmla="*/ 18 h 69"/>
                <a:gd name="T48" fmla="*/ 29 w 65"/>
                <a:gd name="T49" fmla="*/ 15 h 69"/>
                <a:gd name="T50" fmla="*/ 27 w 65"/>
                <a:gd name="T51" fmla="*/ 12 h 69"/>
                <a:gd name="T52" fmla="*/ 24 w 65"/>
                <a:gd name="T53" fmla="*/ 9 h 69"/>
                <a:gd name="T54" fmla="*/ 26 w 65"/>
                <a:gd name="T55" fmla="*/ 7 h 69"/>
                <a:gd name="T56" fmla="*/ 24 w 65"/>
                <a:gd name="T57" fmla="*/ 3 h 69"/>
                <a:gd name="T58" fmla="*/ 22 w 65"/>
                <a:gd name="T59" fmla="*/ 0 h 69"/>
                <a:gd name="T60" fmla="*/ 20 w 65"/>
                <a:gd name="T61" fmla="*/ 2 h 69"/>
                <a:gd name="T62" fmla="*/ 15 w 65"/>
                <a:gd name="T63" fmla="*/ 2 h 69"/>
                <a:gd name="T64" fmla="*/ 14 w 65"/>
                <a:gd name="T65" fmla="*/ 6 h 69"/>
                <a:gd name="T66" fmla="*/ 16 w 65"/>
                <a:gd name="T67" fmla="*/ 9 h 69"/>
                <a:gd name="T68" fmla="*/ 15 w 65"/>
                <a:gd name="T69" fmla="*/ 13 h 69"/>
                <a:gd name="T70" fmla="*/ 12 w 65"/>
                <a:gd name="T71" fmla="*/ 15 h 69"/>
                <a:gd name="T72" fmla="*/ 9 w 65"/>
                <a:gd name="T73" fmla="*/ 19 h 69"/>
                <a:gd name="T74" fmla="*/ 6 w 65"/>
                <a:gd name="T75" fmla="*/ 21 h 69"/>
                <a:gd name="T76" fmla="*/ 3 w 65"/>
                <a:gd name="T77" fmla="*/ 23 h 69"/>
                <a:gd name="T78" fmla="*/ 5 w 65"/>
                <a:gd name="T79" fmla="*/ 27 h 69"/>
                <a:gd name="T80" fmla="*/ 4 w 65"/>
                <a:gd name="T81" fmla="*/ 29 h 69"/>
                <a:gd name="T82" fmla="*/ 0 w 65"/>
                <a:gd name="T83" fmla="*/ 31 h 69"/>
                <a:gd name="T84" fmla="*/ 2 w 65"/>
                <a:gd name="T85" fmla="*/ 33 h 69"/>
                <a:gd name="T86" fmla="*/ 1 w 65"/>
                <a:gd name="T87" fmla="*/ 34 h 69"/>
                <a:gd name="T88" fmla="*/ 9 w 65"/>
                <a:gd name="T89" fmla="*/ 36 h 69"/>
                <a:gd name="T90" fmla="*/ 10 w 65"/>
                <a:gd name="T91" fmla="*/ 37 h 69"/>
                <a:gd name="T92" fmla="*/ 11 w 65"/>
                <a:gd name="T93" fmla="*/ 43 h 69"/>
                <a:gd name="T94" fmla="*/ 14 w 65"/>
                <a:gd name="T95" fmla="*/ 53 h 69"/>
                <a:gd name="T96" fmla="*/ 18 w 65"/>
                <a:gd name="T97" fmla="*/ 64 h 69"/>
                <a:gd name="T98" fmla="*/ 23 w 65"/>
                <a:gd name="T99" fmla="*/ 67 h 69"/>
                <a:gd name="T100" fmla="*/ 26 w 65"/>
                <a:gd name="T101" fmla="*/ 63 h 69"/>
                <a:gd name="T102" fmla="*/ 27 w 65"/>
                <a:gd name="T103" fmla="*/ 59 h 69"/>
                <a:gd name="T104" fmla="*/ 28 w 65"/>
                <a:gd name="T105" fmla="*/ 52 h 69"/>
                <a:gd name="T106" fmla="*/ 31 w 65"/>
                <a:gd name="T107" fmla="*/ 48 h 69"/>
                <a:gd name="T108" fmla="*/ 38 w 65"/>
                <a:gd name="T109" fmla="*/ 42 h 69"/>
                <a:gd name="T110" fmla="*/ 42 w 65"/>
                <a:gd name="T111" fmla="*/ 37 h 69"/>
                <a:gd name="T112" fmla="*/ 47 w 65"/>
                <a:gd name="T113" fmla="*/ 3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5" h="69">
                  <a:moveTo>
                    <a:pt x="46" y="31"/>
                  </a:moveTo>
                  <a:cubicBezTo>
                    <a:pt x="46" y="30"/>
                    <a:pt x="46" y="28"/>
                    <a:pt x="46" y="28"/>
                  </a:cubicBezTo>
                  <a:cubicBezTo>
                    <a:pt x="46" y="27"/>
                    <a:pt x="47" y="28"/>
                    <a:pt x="47" y="27"/>
                  </a:cubicBezTo>
                  <a:cubicBezTo>
                    <a:pt x="47" y="26"/>
                    <a:pt x="45" y="26"/>
                    <a:pt x="45" y="25"/>
                  </a:cubicBezTo>
                  <a:cubicBezTo>
                    <a:pt x="46" y="24"/>
                    <a:pt x="46" y="25"/>
                    <a:pt x="47" y="25"/>
                  </a:cubicBezTo>
                  <a:cubicBezTo>
                    <a:pt x="48" y="25"/>
                    <a:pt x="49" y="25"/>
                    <a:pt x="49" y="26"/>
                  </a:cubicBezTo>
                  <a:cubicBezTo>
                    <a:pt x="49" y="27"/>
                    <a:pt x="50" y="27"/>
                    <a:pt x="50" y="27"/>
                  </a:cubicBezTo>
                  <a:cubicBezTo>
                    <a:pt x="50" y="27"/>
                    <a:pt x="52" y="27"/>
                    <a:pt x="53" y="27"/>
                  </a:cubicBezTo>
                  <a:cubicBezTo>
                    <a:pt x="53" y="27"/>
                    <a:pt x="54" y="27"/>
                    <a:pt x="54" y="28"/>
                  </a:cubicBezTo>
                  <a:cubicBezTo>
                    <a:pt x="54" y="28"/>
                    <a:pt x="53" y="30"/>
                    <a:pt x="52" y="30"/>
                  </a:cubicBezTo>
                  <a:cubicBezTo>
                    <a:pt x="52" y="30"/>
                    <a:pt x="52" y="32"/>
                    <a:pt x="52" y="33"/>
                  </a:cubicBezTo>
                  <a:cubicBezTo>
                    <a:pt x="53" y="33"/>
                    <a:pt x="54" y="31"/>
                    <a:pt x="54" y="31"/>
                  </a:cubicBezTo>
                  <a:cubicBezTo>
                    <a:pt x="54" y="31"/>
                    <a:pt x="55" y="33"/>
                    <a:pt x="55" y="35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6" y="35"/>
                    <a:pt x="56" y="33"/>
                    <a:pt x="56" y="32"/>
                  </a:cubicBezTo>
                  <a:cubicBezTo>
                    <a:pt x="56" y="32"/>
                    <a:pt x="56" y="30"/>
                    <a:pt x="56" y="30"/>
                  </a:cubicBezTo>
                  <a:cubicBezTo>
                    <a:pt x="57" y="30"/>
                    <a:pt x="58" y="31"/>
                    <a:pt x="58" y="30"/>
                  </a:cubicBezTo>
                  <a:cubicBezTo>
                    <a:pt x="58" y="30"/>
                    <a:pt x="59" y="28"/>
                    <a:pt x="59" y="27"/>
                  </a:cubicBezTo>
                  <a:cubicBezTo>
                    <a:pt x="59" y="27"/>
                    <a:pt x="60" y="26"/>
                    <a:pt x="60" y="25"/>
                  </a:cubicBezTo>
                  <a:cubicBezTo>
                    <a:pt x="60" y="24"/>
                    <a:pt x="61" y="23"/>
                    <a:pt x="61" y="23"/>
                  </a:cubicBezTo>
                  <a:cubicBezTo>
                    <a:pt x="62" y="22"/>
                    <a:pt x="63" y="21"/>
                    <a:pt x="63" y="22"/>
                  </a:cubicBezTo>
                  <a:cubicBezTo>
                    <a:pt x="63" y="22"/>
                    <a:pt x="65" y="23"/>
                    <a:pt x="64" y="22"/>
                  </a:cubicBezTo>
                  <a:cubicBezTo>
                    <a:pt x="64" y="21"/>
                    <a:pt x="64" y="21"/>
                    <a:pt x="64" y="20"/>
                  </a:cubicBezTo>
                  <a:cubicBezTo>
                    <a:pt x="64" y="20"/>
                    <a:pt x="65" y="19"/>
                    <a:pt x="65" y="19"/>
                  </a:cubicBezTo>
                  <a:cubicBezTo>
                    <a:pt x="65" y="19"/>
                    <a:pt x="63" y="19"/>
                    <a:pt x="63" y="19"/>
                  </a:cubicBezTo>
                  <a:cubicBezTo>
                    <a:pt x="63" y="18"/>
                    <a:pt x="62" y="17"/>
                    <a:pt x="62" y="17"/>
                  </a:cubicBezTo>
                  <a:cubicBezTo>
                    <a:pt x="62" y="17"/>
                    <a:pt x="62" y="17"/>
                    <a:pt x="61" y="17"/>
                  </a:cubicBezTo>
                  <a:cubicBezTo>
                    <a:pt x="61" y="18"/>
                    <a:pt x="60" y="17"/>
                    <a:pt x="58" y="17"/>
                  </a:cubicBezTo>
                  <a:cubicBezTo>
                    <a:pt x="57" y="18"/>
                    <a:pt x="57" y="19"/>
                    <a:pt x="56" y="19"/>
                  </a:cubicBezTo>
                  <a:cubicBezTo>
                    <a:pt x="56" y="18"/>
                    <a:pt x="56" y="19"/>
                    <a:pt x="55" y="19"/>
                  </a:cubicBezTo>
                  <a:cubicBezTo>
                    <a:pt x="55" y="20"/>
                    <a:pt x="55" y="20"/>
                    <a:pt x="54" y="20"/>
                  </a:cubicBezTo>
                  <a:cubicBezTo>
                    <a:pt x="54" y="20"/>
                    <a:pt x="53" y="21"/>
                    <a:pt x="53" y="21"/>
                  </a:cubicBezTo>
                  <a:cubicBezTo>
                    <a:pt x="53" y="21"/>
                    <a:pt x="54" y="22"/>
                    <a:pt x="53" y="23"/>
                  </a:cubicBezTo>
                  <a:cubicBezTo>
                    <a:pt x="53" y="24"/>
                    <a:pt x="52" y="23"/>
                    <a:pt x="51" y="23"/>
                  </a:cubicBezTo>
                  <a:cubicBezTo>
                    <a:pt x="50" y="24"/>
                    <a:pt x="50" y="23"/>
                    <a:pt x="49" y="23"/>
                  </a:cubicBezTo>
                  <a:cubicBezTo>
                    <a:pt x="48" y="23"/>
                    <a:pt x="48" y="23"/>
                    <a:pt x="47" y="23"/>
                  </a:cubicBezTo>
                  <a:cubicBezTo>
                    <a:pt x="47" y="23"/>
                    <a:pt x="46" y="22"/>
                    <a:pt x="47" y="21"/>
                  </a:cubicBezTo>
                  <a:cubicBezTo>
                    <a:pt x="47" y="20"/>
                    <a:pt x="46" y="19"/>
                    <a:pt x="46" y="20"/>
                  </a:cubicBezTo>
                  <a:cubicBezTo>
                    <a:pt x="45" y="20"/>
                    <a:pt x="45" y="20"/>
                    <a:pt x="45" y="21"/>
                  </a:cubicBezTo>
                  <a:cubicBezTo>
                    <a:pt x="45" y="22"/>
                    <a:pt x="45" y="23"/>
                    <a:pt x="45" y="23"/>
                  </a:cubicBezTo>
                  <a:cubicBezTo>
                    <a:pt x="44" y="24"/>
                    <a:pt x="41" y="24"/>
                    <a:pt x="41" y="24"/>
                  </a:cubicBezTo>
                  <a:cubicBezTo>
                    <a:pt x="40" y="23"/>
                    <a:pt x="38" y="23"/>
                    <a:pt x="38" y="23"/>
                  </a:cubicBezTo>
                  <a:cubicBezTo>
                    <a:pt x="38" y="22"/>
                    <a:pt x="37" y="21"/>
                    <a:pt x="36" y="21"/>
                  </a:cubicBezTo>
                  <a:cubicBezTo>
                    <a:pt x="36" y="21"/>
                    <a:pt x="35" y="22"/>
                    <a:pt x="34" y="22"/>
                  </a:cubicBezTo>
                  <a:cubicBezTo>
                    <a:pt x="34" y="21"/>
                    <a:pt x="33" y="21"/>
                    <a:pt x="32" y="21"/>
                  </a:cubicBezTo>
                  <a:cubicBezTo>
                    <a:pt x="32" y="20"/>
                    <a:pt x="31" y="20"/>
                    <a:pt x="31" y="20"/>
                  </a:cubicBezTo>
                  <a:cubicBezTo>
                    <a:pt x="31" y="19"/>
                    <a:pt x="29" y="19"/>
                    <a:pt x="29" y="19"/>
                  </a:cubicBezTo>
                  <a:cubicBezTo>
                    <a:pt x="29" y="18"/>
                    <a:pt x="28" y="18"/>
                    <a:pt x="28" y="18"/>
                  </a:cubicBezTo>
                  <a:cubicBezTo>
                    <a:pt x="28" y="17"/>
                    <a:pt x="28" y="17"/>
                    <a:pt x="28" y="16"/>
                  </a:cubicBezTo>
                  <a:cubicBezTo>
                    <a:pt x="28" y="16"/>
                    <a:pt x="29" y="15"/>
                    <a:pt x="29" y="15"/>
                  </a:cubicBezTo>
                  <a:cubicBezTo>
                    <a:pt x="29" y="14"/>
                    <a:pt x="28" y="14"/>
                    <a:pt x="28" y="14"/>
                  </a:cubicBezTo>
                  <a:cubicBezTo>
                    <a:pt x="28" y="14"/>
                    <a:pt x="27" y="12"/>
                    <a:pt x="27" y="12"/>
                  </a:cubicBezTo>
                  <a:cubicBezTo>
                    <a:pt x="26" y="12"/>
                    <a:pt x="25" y="11"/>
                    <a:pt x="25" y="11"/>
                  </a:cubicBezTo>
                  <a:cubicBezTo>
                    <a:pt x="24" y="11"/>
                    <a:pt x="24" y="10"/>
                    <a:pt x="24" y="9"/>
                  </a:cubicBezTo>
                  <a:cubicBezTo>
                    <a:pt x="24" y="9"/>
                    <a:pt x="24" y="8"/>
                    <a:pt x="24" y="8"/>
                  </a:cubicBezTo>
                  <a:cubicBezTo>
                    <a:pt x="25" y="9"/>
                    <a:pt x="26" y="8"/>
                    <a:pt x="26" y="7"/>
                  </a:cubicBezTo>
                  <a:cubicBezTo>
                    <a:pt x="25" y="7"/>
                    <a:pt x="25" y="6"/>
                    <a:pt x="25" y="5"/>
                  </a:cubicBezTo>
                  <a:cubicBezTo>
                    <a:pt x="25" y="5"/>
                    <a:pt x="25" y="4"/>
                    <a:pt x="24" y="3"/>
                  </a:cubicBezTo>
                  <a:cubicBezTo>
                    <a:pt x="24" y="3"/>
                    <a:pt x="23" y="2"/>
                    <a:pt x="23" y="2"/>
                  </a:cubicBezTo>
                  <a:cubicBezTo>
                    <a:pt x="23" y="1"/>
                    <a:pt x="22" y="0"/>
                    <a:pt x="22" y="0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2"/>
                    <a:pt x="20" y="2"/>
                  </a:cubicBezTo>
                  <a:cubicBezTo>
                    <a:pt x="20" y="2"/>
                    <a:pt x="19" y="3"/>
                    <a:pt x="18" y="3"/>
                  </a:cubicBezTo>
                  <a:cubicBezTo>
                    <a:pt x="17" y="4"/>
                    <a:pt x="16" y="2"/>
                    <a:pt x="15" y="2"/>
                  </a:cubicBezTo>
                  <a:cubicBezTo>
                    <a:pt x="14" y="2"/>
                    <a:pt x="13" y="4"/>
                    <a:pt x="13" y="4"/>
                  </a:cubicBezTo>
                  <a:cubicBezTo>
                    <a:pt x="14" y="4"/>
                    <a:pt x="14" y="6"/>
                    <a:pt x="14" y="6"/>
                  </a:cubicBezTo>
                  <a:cubicBezTo>
                    <a:pt x="14" y="6"/>
                    <a:pt x="14" y="8"/>
                    <a:pt x="15" y="8"/>
                  </a:cubicBezTo>
                  <a:cubicBezTo>
                    <a:pt x="16" y="8"/>
                    <a:pt x="17" y="9"/>
                    <a:pt x="16" y="9"/>
                  </a:cubicBezTo>
                  <a:cubicBezTo>
                    <a:pt x="15" y="9"/>
                    <a:pt x="15" y="10"/>
                    <a:pt x="15" y="11"/>
                  </a:cubicBezTo>
                  <a:cubicBezTo>
                    <a:pt x="15" y="12"/>
                    <a:pt x="15" y="13"/>
                    <a:pt x="15" y="13"/>
                  </a:cubicBezTo>
                  <a:cubicBezTo>
                    <a:pt x="14" y="13"/>
                    <a:pt x="13" y="13"/>
                    <a:pt x="13" y="14"/>
                  </a:cubicBezTo>
                  <a:cubicBezTo>
                    <a:pt x="13" y="15"/>
                    <a:pt x="12" y="15"/>
                    <a:pt x="12" y="15"/>
                  </a:cubicBezTo>
                  <a:cubicBezTo>
                    <a:pt x="12" y="15"/>
                    <a:pt x="11" y="17"/>
                    <a:pt x="11" y="18"/>
                  </a:cubicBezTo>
                  <a:cubicBezTo>
                    <a:pt x="11" y="18"/>
                    <a:pt x="9" y="18"/>
                    <a:pt x="9" y="19"/>
                  </a:cubicBezTo>
                  <a:cubicBezTo>
                    <a:pt x="9" y="20"/>
                    <a:pt x="8" y="21"/>
                    <a:pt x="8" y="20"/>
                  </a:cubicBezTo>
                  <a:cubicBezTo>
                    <a:pt x="8" y="20"/>
                    <a:pt x="7" y="20"/>
                    <a:pt x="6" y="21"/>
                  </a:cubicBezTo>
                  <a:cubicBezTo>
                    <a:pt x="6" y="21"/>
                    <a:pt x="5" y="20"/>
                    <a:pt x="5" y="20"/>
                  </a:cubicBezTo>
                  <a:cubicBezTo>
                    <a:pt x="4" y="21"/>
                    <a:pt x="3" y="22"/>
                    <a:pt x="3" y="23"/>
                  </a:cubicBezTo>
                  <a:cubicBezTo>
                    <a:pt x="3" y="23"/>
                    <a:pt x="4" y="23"/>
                    <a:pt x="4" y="24"/>
                  </a:cubicBezTo>
                  <a:cubicBezTo>
                    <a:pt x="4" y="25"/>
                    <a:pt x="5" y="26"/>
                    <a:pt x="5" y="27"/>
                  </a:cubicBezTo>
                  <a:cubicBezTo>
                    <a:pt x="6" y="27"/>
                    <a:pt x="7" y="28"/>
                    <a:pt x="6" y="29"/>
                  </a:cubicBezTo>
                  <a:cubicBezTo>
                    <a:pt x="6" y="29"/>
                    <a:pt x="5" y="29"/>
                    <a:pt x="4" y="29"/>
                  </a:cubicBezTo>
                  <a:cubicBezTo>
                    <a:pt x="4" y="29"/>
                    <a:pt x="4" y="30"/>
                    <a:pt x="2" y="29"/>
                  </a:cubicBezTo>
                  <a:cubicBezTo>
                    <a:pt x="1" y="29"/>
                    <a:pt x="1" y="30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1" y="32"/>
                    <a:pt x="2" y="33"/>
                  </a:cubicBezTo>
                  <a:cubicBezTo>
                    <a:pt x="3" y="33"/>
                    <a:pt x="5" y="32"/>
                    <a:pt x="5" y="33"/>
                  </a:cubicBezTo>
                  <a:cubicBezTo>
                    <a:pt x="5" y="34"/>
                    <a:pt x="2" y="34"/>
                    <a:pt x="1" y="34"/>
                  </a:cubicBezTo>
                  <a:cubicBezTo>
                    <a:pt x="1" y="34"/>
                    <a:pt x="5" y="38"/>
                    <a:pt x="6" y="38"/>
                  </a:cubicBezTo>
                  <a:cubicBezTo>
                    <a:pt x="8" y="38"/>
                    <a:pt x="9" y="36"/>
                    <a:pt x="9" y="36"/>
                  </a:cubicBezTo>
                  <a:cubicBezTo>
                    <a:pt x="8" y="35"/>
                    <a:pt x="9" y="34"/>
                    <a:pt x="10" y="35"/>
                  </a:cubicBezTo>
                  <a:cubicBezTo>
                    <a:pt x="10" y="35"/>
                    <a:pt x="10" y="37"/>
                    <a:pt x="10" y="37"/>
                  </a:cubicBezTo>
                  <a:cubicBezTo>
                    <a:pt x="11" y="37"/>
                    <a:pt x="11" y="38"/>
                    <a:pt x="10" y="39"/>
                  </a:cubicBezTo>
                  <a:cubicBezTo>
                    <a:pt x="10" y="40"/>
                    <a:pt x="11" y="42"/>
                    <a:pt x="11" y="43"/>
                  </a:cubicBezTo>
                  <a:cubicBezTo>
                    <a:pt x="11" y="44"/>
                    <a:pt x="11" y="46"/>
                    <a:pt x="12" y="47"/>
                  </a:cubicBezTo>
                  <a:cubicBezTo>
                    <a:pt x="12" y="49"/>
                    <a:pt x="13" y="52"/>
                    <a:pt x="14" y="53"/>
                  </a:cubicBezTo>
                  <a:cubicBezTo>
                    <a:pt x="15" y="55"/>
                    <a:pt x="15" y="59"/>
                    <a:pt x="16" y="59"/>
                  </a:cubicBezTo>
                  <a:cubicBezTo>
                    <a:pt x="17" y="60"/>
                    <a:pt x="18" y="63"/>
                    <a:pt x="18" y="64"/>
                  </a:cubicBezTo>
                  <a:cubicBezTo>
                    <a:pt x="18" y="66"/>
                    <a:pt x="20" y="68"/>
                    <a:pt x="21" y="68"/>
                  </a:cubicBezTo>
                  <a:cubicBezTo>
                    <a:pt x="21" y="69"/>
                    <a:pt x="22" y="68"/>
                    <a:pt x="23" y="67"/>
                  </a:cubicBezTo>
                  <a:cubicBezTo>
                    <a:pt x="23" y="66"/>
                    <a:pt x="25" y="66"/>
                    <a:pt x="25" y="65"/>
                  </a:cubicBezTo>
                  <a:cubicBezTo>
                    <a:pt x="25" y="64"/>
                    <a:pt x="25" y="63"/>
                    <a:pt x="26" y="63"/>
                  </a:cubicBezTo>
                  <a:cubicBezTo>
                    <a:pt x="26" y="63"/>
                    <a:pt x="26" y="62"/>
                    <a:pt x="26" y="62"/>
                  </a:cubicBezTo>
                  <a:cubicBezTo>
                    <a:pt x="26" y="61"/>
                    <a:pt x="26" y="59"/>
                    <a:pt x="27" y="59"/>
                  </a:cubicBezTo>
                  <a:cubicBezTo>
                    <a:pt x="28" y="58"/>
                    <a:pt x="28" y="56"/>
                    <a:pt x="27" y="55"/>
                  </a:cubicBezTo>
                  <a:cubicBezTo>
                    <a:pt x="27" y="54"/>
                    <a:pt x="27" y="53"/>
                    <a:pt x="28" y="52"/>
                  </a:cubicBezTo>
                  <a:cubicBezTo>
                    <a:pt x="28" y="51"/>
                    <a:pt x="28" y="50"/>
                    <a:pt x="28" y="50"/>
                  </a:cubicBezTo>
                  <a:cubicBezTo>
                    <a:pt x="29" y="50"/>
                    <a:pt x="30" y="49"/>
                    <a:pt x="31" y="48"/>
                  </a:cubicBezTo>
                  <a:cubicBezTo>
                    <a:pt x="31" y="47"/>
                    <a:pt x="34" y="46"/>
                    <a:pt x="34" y="46"/>
                  </a:cubicBezTo>
                  <a:cubicBezTo>
                    <a:pt x="35" y="45"/>
                    <a:pt x="37" y="43"/>
                    <a:pt x="38" y="42"/>
                  </a:cubicBezTo>
                  <a:cubicBezTo>
                    <a:pt x="39" y="41"/>
                    <a:pt x="41" y="40"/>
                    <a:pt x="42" y="39"/>
                  </a:cubicBezTo>
                  <a:cubicBezTo>
                    <a:pt x="42" y="38"/>
                    <a:pt x="42" y="38"/>
                    <a:pt x="42" y="37"/>
                  </a:cubicBezTo>
                  <a:cubicBezTo>
                    <a:pt x="42" y="36"/>
                    <a:pt x="45" y="36"/>
                    <a:pt x="46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7" y="34"/>
                    <a:pt x="47" y="32"/>
                    <a:pt x="46" y="3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229">
              <a:extLst>
                <a:ext uri="{FF2B5EF4-FFF2-40B4-BE49-F238E27FC236}">
                  <a16:creationId xmlns:a16="http://schemas.microsoft.com/office/drawing/2014/main" id="{F0C8E01D-73D9-475C-87A0-59C069069F77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87650" y="1747838"/>
              <a:ext cx="263525" cy="112713"/>
            </a:xfrm>
            <a:custGeom>
              <a:avLst/>
              <a:gdLst>
                <a:gd name="T0" fmla="*/ 67 w 73"/>
                <a:gd name="T1" fmla="*/ 13 h 31"/>
                <a:gd name="T2" fmla="*/ 63 w 73"/>
                <a:gd name="T3" fmla="*/ 13 h 31"/>
                <a:gd name="T4" fmla="*/ 63 w 73"/>
                <a:gd name="T5" fmla="*/ 10 h 31"/>
                <a:gd name="T6" fmla="*/ 63 w 73"/>
                <a:gd name="T7" fmla="*/ 7 h 31"/>
                <a:gd name="T8" fmla="*/ 59 w 73"/>
                <a:gd name="T9" fmla="*/ 6 h 31"/>
                <a:gd name="T10" fmla="*/ 55 w 73"/>
                <a:gd name="T11" fmla="*/ 8 h 31"/>
                <a:gd name="T12" fmla="*/ 49 w 73"/>
                <a:gd name="T13" fmla="*/ 9 h 31"/>
                <a:gd name="T14" fmla="*/ 45 w 73"/>
                <a:gd name="T15" fmla="*/ 7 h 31"/>
                <a:gd name="T16" fmla="*/ 41 w 73"/>
                <a:gd name="T17" fmla="*/ 5 h 31"/>
                <a:gd name="T18" fmla="*/ 37 w 73"/>
                <a:gd name="T19" fmla="*/ 5 h 31"/>
                <a:gd name="T20" fmla="*/ 33 w 73"/>
                <a:gd name="T21" fmla="*/ 5 h 31"/>
                <a:gd name="T22" fmla="*/ 31 w 73"/>
                <a:gd name="T23" fmla="*/ 2 h 31"/>
                <a:gd name="T24" fmla="*/ 27 w 73"/>
                <a:gd name="T25" fmla="*/ 1 h 31"/>
                <a:gd name="T26" fmla="*/ 24 w 73"/>
                <a:gd name="T27" fmla="*/ 0 h 31"/>
                <a:gd name="T28" fmla="*/ 22 w 73"/>
                <a:gd name="T29" fmla="*/ 2 h 31"/>
                <a:gd name="T30" fmla="*/ 22 w 73"/>
                <a:gd name="T31" fmla="*/ 5 h 31"/>
                <a:gd name="T32" fmla="*/ 20 w 73"/>
                <a:gd name="T33" fmla="*/ 7 h 31"/>
                <a:gd name="T34" fmla="*/ 16 w 73"/>
                <a:gd name="T35" fmla="*/ 7 h 31"/>
                <a:gd name="T36" fmla="*/ 14 w 73"/>
                <a:gd name="T37" fmla="*/ 5 h 31"/>
                <a:gd name="T38" fmla="*/ 9 w 73"/>
                <a:gd name="T39" fmla="*/ 4 h 31"/>
                <a:gd name="T40" fmla="*/ 6 w 73"/>
                <a:gd name="T41" fmla="*/ 6 h 31"/>
                <a:gd name="T42" fmla="*/ 2 w 73"/>
                <a:gd name="T43" fmla="*/ 8 h 31"/>
                <a:gd name="T44" fmla="*/ 0 w 73"/>
                <a:gd name="T45" fmla="*/ 9 h 31"/>
                <a:gd name="T46" fmla="*/ 1 w 73"/>
                <a:gd name="T47" fmla="*/ 11 h 31"/>
                <a:gd name="T48" fmla="*/ 6 w 73"/>
                <a:gd name="T49" fmla="*/ 14 h 31"/>
                <a:gd name="T50" fmla="*/ 7 w 73"/>
                <a:gd name="T51" fmla="*/ 18 h 31"/>
                <a:gd name="T52" fmla="*/ 11 w 73"/>
                <a:gd name="T53" fmla="*/ 21 h 31"/>
                <a:gd name="T54" fmla="*/ 15 w 73"/>
                <a:gd name="T55" fmla="*/ 23 h 31"/>
                <a:gd name="T56" fmla="*/ 18 w 73"/>
                <a:gd name="T57" fmla="*/ 28 h 31"/>
                <a:gd name="T58" fmla="*/ 26 w 73"/>
                <a:gd name="T59" fmla="*/ 28 h 31"/>
                <a:gd name="T60" fmla="*/ 33 w 73"/>
                <a:gd name="T61" fmla="*/ 30 h 31"/>
                <a:gd name="T62" fmla="*/ 37 w 73"/>
                <a:gd name="T63" fmla="*/ 31 h 31"/>
                <a:gd name="T64" fmla="*/ 46 w 73"/>
                <a:gd name="T65" fmla="*/ 29 h 31"/>
                <a:gd name="T66" fmla="*/ 54 w 73"/>
                <a:gd name="T67" fmla="*/ 25 h 31"/>
                <a:gd name="T68" fmla="*/ 55 w 73"/>
                <a:gd name="T69" fmla="*/ 21 h 31"/>
                <a:gd name="T70" fmla="*/ 62 w 73"/>
                <a:gd name="T71" fmla="*/ 20 h 31"/>
                <a:gd name="T72" fmla="*/ 67 w 73"/>
                <a:gd name="T73" fmla="*/ 17 h 31"/>
                <a:gd name="T74" fmla="*/ 73 w 73"/>
                <a:gd name="T75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3" h="31">
                  <a:moveTo>
                    <a:pt x="70" y="13"/>
                  </a:moveTo>
                  <a:cubicBezTo>
                    <a:pt x="69" y="12"/>
                    <a:pt x="68" y="13"/>
                    <a:pt x="67" y="13"/>
                  </a:cubicBezTo>
                  <a:cubicBezTo>
                    <a:pt x="67" y="14"/>
                    <a:pt x="67" y="13"/>
                    <a:pt x="65" y="13"/>
                  </a:cubicBezTo>
                  <a:cubicBezTo>
                    <a:pt x="64" y="13"/>
                    <a:pt x="64" y="14"/>
                    <a:pt x="63" y="13"/>
                  </a:cubicBezTo>
                  <a:cubicBezTo>
                    <a:pt x="62" y="12"/>
                    <a:pt x="63" y="12"/>
                    <a:pt x="63" y="12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65" y="6"/>
                    <a:pt x="64" y="6"/>
                    <a:pt x="63" y="7"/>
                  </a:cubicBezTo>
                  <a:cubicBezTo>
                    <a:pt x="63" y="7"/>
                    <a:pt x="62" y="7"/>
                    <a:pt x="61" y="6"/>
                  </a:cubicBezTo>
                  <a:cubicBezTo>
                    <a:pt x="61" y="6"/>
                    <a:pt x="59" y="6"/>
                    <a:pt x="59" y="6"/>
                  </a:cubicBezTo>
                  <a:cubicBezTo>
                    <a:pt x="58" y="6"/>
                    <a:pt x="57" y="7"/>
                    <a:pt x="57" y="7"/>
                  </a:cubicBezTo>
                  <a:cubicBezTo>
                    <a:pt x="57" y="8"/>
                    <a:pt x="55" y="8"/>
                    <a:pt x="55" y="8"/>
                  </a:cubicBezTo>
                  <a:cubicBezTo>
                    <a:pt x="54" y="8"/>
                    <a:pt x="52" y="8"/>
                    <a:pt x="52" y="9"/>
                  </a:cubicBezTo>
                  <a:cubicBezTo>
                    <a:pt x="52" y="9"/>
                    <a:pt x="49" y="9"/>
                    <a:pt x="49" y="9"/>
                  </a:cubicBezTo>
                  <a:cubicBezTo>
                    <a:pt x="48" y="8"/>
                    <a:pt x="46" y="9"/>
                    <a:pt x="46" y="8"/>
                  </a:cubicBezTo>
                  <a:cubicBezTo>
                    <a:pt x="45" y="8"/>
                    <a:pt x="45" y="7"/>
                    <a:pt x="45" y="7"/>
                  </a:cubicBezTo>
                  <a:cubicBezTo>
                    <a:pt x="45" y="6"/>
                    <a:pt x="43" y="6"/>
                    <a:pt x="43" y="6"/>
                  </a:cubicBezTo>
                  <a:cubicBezTo>
                    <a:pt x="42" y="6"/>
                    <a:pt x="41" y="5"/>
                    <a:pt x="41" y="5"/>
                  </a:cubicBezTo>
                  <a:cubicBezTo>
                    <a:pt x="41" y="6"/>
                    <a:pt x="39" y="5"/>
                    <a:pt x="39" y="5"/>
                  </a:cubicBezTo>
                  <a:cubicBezTo>
                    <a:pt x="38" y="5"/>
                    <a:pt x="37" y="5"/>
                    <a:pt x="37" y="5"/>
                  </a:cubicBezTo>
                  <a:cubicBezTo>
                    <a:pt x="36" y="5"/>
                    <a:pt x="35" y="6"/>
                    <a:pt x="35" y="6"/>
                  </a:cubicBezTo>
                  <a:cubicBezTo>
                    <a:pt x="34" y="6"/>
                    <a:pt x="33" y="5"/>
                    <a:pt x="33" y="5"/>
                  </a:cubicBezTo>
                  <a:cubicBezTo>
                    <a:pt x="33" y="6"/>
                    <a:pt x="32" y="5"/>
                    <a:pt x="31" y="4"/>
                  </a:cubicBezTo>
                  <a:cubicBezTo>
                    <a:pt x="31" y="4"/>
                    <a:pt x="31" y="3"/>
                    <a:pt x="31" y="2"/>
                  </a:cubicBezTo>
                  <a:cubicBezTo>
                    <a:pt x="31" y="2"/>
                    <a:pt x="29" y="2"/>
                    <a:pt x="29" y="2"/>
                  </a:cubicBezTo>
                  <a:cubicBezTo>
                    <a:pt x="28" y="1"/>
                    <a:pt x="28" y="1"/>
                    <a:pt x="27" y="1"/>
                  </a:cubicBezTo>
                  <a:cubicBezTo>
                    <a:pt x="27" y="1"/>
                    <a:pt x="26" y="1"/>
                    <a:pt x="26" y="1"/>
                  </a:cubicBezTo>
                  <a:cubicBezTo>
                    <a:pt x="25" y="0"/>
                    <a:pt x="24" y="0"/>
                    <a:pt x="24" y="0"/>
                  </a:cubicBezTo>
                  <a:cubicBezTo>
                    <a:pt x="23" y="0"/>
                    <a:pt x="23" y="0"/>
                    <a:pt x="23" y="1"/>
                  </a:cubicBezTo>
                  <a:cubicBezTo>
                    <a:pt x="23" y="1"/>
                    <a:pt x="22" y="1"/>
                    <a:pt x="22" y="2"/>
                  </a:cubicBezTo>
                  <a:cubicBezTo>
                    <a:pt x="22" y="2"/>
                    <a:pt x="21" y="2"/>
                    <a:pt x="21" y="3"/>
                  </a:cubicBezTo>
                  <a:cubicBezTo>
                    <a:pt x="21" y="3"/>
                    <a:pt x="21" y="4"/>
                    <a:pt x="22" y="5"/>
                  </a:cubicBezTo>
                  <a:cubicBezTo>
                    <a:pt x="22" y="5"/>
                    <a:pt x="22" y="6"/>
                    <a:pt x="22" y="6"/>
                  </a:cubicBezTo>
                  <a:cubicBezTo>
                    <a:pt x="22" y="6"/>
                    <a:pt x="20" y="6"/>
                    <a:pt x="20" y="7"/>
                  </a:cubicBezTo>
                  <a:cubicBezTo>
                    <a:pt x="20" y="7"/>
                    <a:pt x="19" y="7"/>
                    <a:pt x="18" y="6"/>
                  </a:cubicBezTo>
                  <a:cubicBezTo>
                    <a:pt x="17" y="6"/>
                    <a:pt x="17" y="6"/>
                    <a:pt x="16" y="7"/>
                  </a:cubicBezTo>
                  <a:cubicBezTo>
                    <a:pt x="16" y="7"/>
                    <a:pt x="15" y="6"/>
                    <a:pt x="14" y="6"/>
                  </a:cubicBezTo>
                  <a:cubicBezTo>
                    <a:pt x="14" y="6"/>
                    <a:pt x="14" y="4"/>
                    <a:pt x="14" y="5"/>
                  </a:cubicBezTo>
                  <a:cubicBezTo>
                    <a:pt x="13" y="5"/>
                    <a:pt x="11" y="4"/>
                    <a:pt x="10" y="4"/>
                  </a:cubicBezTo>
                  <a:cubicBezTo>
                    <a:pt x="10" y="4"/>
                    <a:pt x="9" y="4"/>
                    <a:pt x="9" y="4"/>
                  </a:cubicBezTo>
                  <a:cubicBezTo>
                    <a:pt x="9" y="5"/>
                    <a:pt x="7" y="5"/>
                    <a:pt x="7" y="5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5" y="6"/>
                    <a:pt x="4" y="6"/>
                    <a:pt x="4" y="7"/>
                  </a:cubicBezTo>
                  <a:cubicBezTo>
                    <a:pt x="4" y="8"/>
                    <a:pt x="2" y="8"/>
                    <a:pt x="2" y="8"/>
                  </a:cubicBezTo>
                  <a:cubicBezTo>
                    <a:pt x="1" y="8"/>
                    <a:pt x="0" y="8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1" y="11"/>
                    <a:pt x="1" y="11"/>
                  </a:cubicBezTo>
                  <a:cubicBezTo>
                    <a:pt x="2" y="12"/>
                    <a:pt x="3" y="12"/>
                    <a:pt x="4" y="12"/>
                  </a:cubicBezTo>
                  <a:cubicBezTo>
                    <a:pt x="4" y="12"/>
                    <a:pt x="5" y="13"/>
                    <a:pt x="6" y="14"/>
                  </a:cubicBezTo>
                  <a:cubicBezTo>
                    <a:pt x="6" y="15"/>
                    <a:pt x="6" y="15"/>
                    <a:pt x="7" y="16"/>
                  </a:cubicBezTo>
                  <a:cubicBezTo>
                    <a:pt x="7" y="16"/>
                    <a:pt x="7" y="17"/>
                    <a:pt x="7" y="18"/>
                  </a:cubicBezTo>
                  <a:cubicBezTo>
                    <a:pt x="7" y="19"/>
                    <a:pt x="6" y="19"/>
                    <a:pt x="6" y="20"/>
                  </a:cubicBezTo>
                  <a:cubicBezTo>
                    <a:pt x="7" y="21"/>
                    <a:pt x="10" y="21"/>
                    <a:pt x="11" y="21"/>
                  </a:cubicBezTo>
                  <a:cubicBezTo>
                    <a:pt x="12" y="21"/>
                    <a:pt x="13" y="22"/>
                    <a:pt x="13" y="22"/>
                  </a:cubicBezTo>
                  <a:cubicBezTo>
                    <a:pt x="14" y="22"/>
                    <a:pt x="14" y="23"/>
                    <a:pt x="15" y="23"/>
                  </a:cubicBezTo>
                  <a:cubicBezTo>
                    <a:pt x="15" y="23"/>
                    <a:pt x="16" y="24"/>
                    <a:pt x="16" y="25"/>
                  </a:cubicBezTo>
                  <a:cubicBezTo>
                    <a:pt x="17" y="27"/>
                    <a:pt x="18" y="27"/>
                    <a:pt x="18" y="28"/>
                  </a:cubicBezTo>
                  <a:cubicBezTo>
                    <a:pt x="18" y="28"/>
                    <a:pt x="20" y="28"/>
                    <a:pt x="21" y="28"/>
                  </a:cubicBezTo>
                  <a:cubicBezTo>
                    <a:pt x="22" y="28"/>
                    <a:pt x="25" y="28"/>
                    <a:pt x="26" y="28"/>
                  </a:cubicBezTo>
                  <a:cubicBezTo>
                    <a:pt x="27" y="28"/>
                    <a:pt x="29" y="28"/>
                    <a:pt x="30" y="29"/>
                  </a:cubicBezTo>
                  <a:cubicBezTo>
                    <a:pt x="32" y="30"/>
                    <a:pt x="32" y="29"/>
                    <a:pt x="33" y="30"/>
                  </a:cubicBezTo>
                  <a:cubicBezTo>
                    <a:pt x="34" y="30"/>
                    <a:pt x="34" y="30"/>
                    <a:pt x="35" y="30"/>
                  </a:cubicBezTo>
                  <a:cubicBezTo>
                    <a:pt x="36" y="30"/>
                    <a:pt x="36" y="31"/>
                    <a:pt x="37" y="31"/>
                  </a:cubicBezTo>
                  <a:cubicBezTo>
                    <a:pt x="38" y="31"/>
                    <a:pt x="39" y="30"/>
                    <a:pt x="41" y="29"/>
                  </a:cubicBezTo>
                  <a:cubicBezTo>
                    <a:pt x="43" y="28"/>
                    <a:pt x="45" y="29"/>
                    <a:pt x="46" y="29"/>
                  </a:cubicBezTo>
                  <a:cubicBezTo>
                    <a:pt x="48" y="29"/>
                    <a:pt x="49" y="28"/>
                    <a:pt x="51" y="27"/>
                  </a:cubicBezTo>
                  <a:cubicBezTo>
                    <a:pt x="52" y="26"/>
                    <a:pt x="53" y="26"/>
                    <a:pt x="54" y="25"/>
                  </a:cubicBezTo>
                  <a:cubicBezTo>
                    <a:pt x="54" y="24"/>
                    <a:pt x="52" y="23"/>
                    <a:pt x="53" y="22"/>
                  </a:cubicBezTo>
                  <a:cubicBezTo>
                    <a:pt x="54" y="21"/>
                    <a:pt x="55" y="21"/>
                    <a:pt x="55" y="21"/>
                  </a:cubicBezTo>
                  <a:cubicBezTo>
                    <a:pt x="56" y="22"/>
                    <a:pt x="57" y="22"/>
                    <a:pt x="59" y="21"/>
                  </a:cubicBezTo>
                  <a:cubicBezTo>
                    <a:pt x="60" y="20"/>
                    <a:pt x="61" y="20"/>
                    <a:pt x="62" y="20"/>
                  </a:cubicBezTo>
                  <a:cubicBezTo>
                    <a:pt x="64" y="20"/>
                    <a:pt x="64" y="19"/>
                    <a:pt x="64" y="18"/>
                  </a:cubicBezTo>
                  <a:cubicBezTo>
                    <a:pt x="65" y="17"/>
                    <a:pt x="66" y="17"/>
                    <a:pt x="67" y="17"/>
                  </a:cubicBezTo>
                  <a:cubicBezTo>
                    <a:pt x="68" y="17"/>
                    <a:pt x="69" y="16"/>
                    <a:pt x="70" y="16"/>
                  </a:cubicBezTo>
                  <a:cubicBezTo>
                    <a:pt x="71" y="17"/>
                    <a:pt x="73" y="17"/>
                    <a:pt x="73" y="16"/>
                  </a:cubicBezTo>
                  <a:cubicBezTo>
                    <a:pt x="73" y="15"/>
                    <a:pt x="70" y="14"/>
                    <a:pt x="70" y="1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230">
              <a:extLst>
                <a:ext uri="{FF2B5EF4-FFF2-40B4-BE49-F238E27FC236}">
                  <a16:creationId xmlns:a16="http://schemas.microsoft.com/office/drawing/2014/main" id="{EE89379B-4947-4DFF-B3AC-DD121DA0853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32150" y="1946275"/>
              <a:ext cx="4762" cy="11113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2 h 3"/>
                <a:gd name="T4" fmla="*/ 0 w 1"/>
                <a:gd name="T5" fmla="*/ 3 h 3"/>
                <a:gd name="T6" fmla="*/ 1 w 1"/>
                <a:gd name="T7" fmla="*/ 0 h 3"/>
                <a:gd name="T8" fmla="*/ 1 w 1"/>
                <a:gd name="T9" fmla="*/ 0 h 3"/>
                <a:gd name="T10" fmla="*/ 0 w 1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1" y="2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231">
              <a:extLst>
                <a:ext uri="{FF2B5EF4-FFF2-40B4-BE49-F238E27FC236}">
                  <a16:creationId xmlns:a16="http://schemas.microsoft.com/office/drawing/2014/main" id="{95646FBE-692E-4285-96CC-53AA91879560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38500" y="1939925"/>
              <a:ext cx="11112" cy="34925"/>
            </a:xfrm>
            <a:custGeom>
              <a:avLst/>
              <a:gdLst>
                <a:gd name="T0" fmla="*/ 1 w 3"/>
                <a:gd name="T1" fmla="*/ 9 h 10"/>
                <a:gd name="T2" fmla="*/ 1 w 3"/>
                <a:gd name="T3" fmla="*/ 10 h 10"/>
                <a:gd name="T4" fmla="*/ 2 w 3"/>
                <a:gd name="T5" fmla="*/ 6 h 10"/>
                <a:gd name="T6" fmla="*/ 2 w 3"/>
                <a:gd name="T7" fmla="*/ 5 h 10"/>
                <a:gd name="T8" fmla="*/ 2 w 3"/>
                <a:gd name="T9" fmla="*/ 4 h 10"/>
                <a:gd name="T10" fmla="*/ 2 w 3"/>
                <a:gd name="T11" fmla="*/ 2 h 10"/>
                <a:gd name="T12" fmla="*/ 3 w 3"/>
                <a:gd name="T13" fmla="*/ 2 h 10"/>
                <a:gd name="T14" fmla="*/ 3 w 3"/>
                <a:gd name="T15" fmla="*/ 0 h 10"/>
                <a:gd name="T16" fmla="*/ 2 w 3"/>
                <a:gd name="T17" fmla="*/ 0 h 10"/>
                <a:gd name="T18" fmla="*/ 1 w 3"/>
                <a:gd name="T19" fmla="*/ 1 h 10"/>
                <a:gd name="T20" fmla="*/ 0 w 3"/>
                <a:gd name="T21" fmla="*/ 5 h 10"/>
                <a:gd name="T22" fmla="*/ 1 w 3"/>
                <a:gd name="T23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" h="10">
                  <a:moveTo>
                    <a:pt x="1" y="9"/>
                  </a:moveTo>
                  <a:cubicBezTo>
                    <a:pt x="1" y="9"/>
                    <a:pt x="1" y="9"/>
                    <a:pt x="1" y="10"/>
                  </a:cubicBezTo>
                  <a:cubicBezTo>
                    <a:pt x="2" y="8"/>
                    <a:pt x="2" y="7"/>
                    <a:pt x="2" y="6"/>
                  </a:cubicBezTo>
                  <a:cubicBezTo>
                    <a:pt x="2" y="6"/>
                    <a:pt x="2" y="6"/>
                    <a:pt x="2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1" y="2"/>
                    <a:pt x="0" y="4"/>
                    <a:pt x="0" y="5"/>
                  </a:cubicBezTo>
                  <a:cubicBezTo>
                    <a:pt x="1" y="9"/>
                    <a:pt x="1" y="9"/>
                    <a:pt x="1" y="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232">
              <a:extLst>
                <a:ext uri="{FF2B5EF4-FFF2-40B4-BE49-F238E27FC236}">
                  <a16:creationId xmlns:a16="http://schemas.microsoft.com/office/drawing/2014/main" id="{86F86AC9-C26E-4DF4-A1B5-A09BE5E80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35325" y="1939925"/>
              <a:ext cx="36512" cy="39688"/>
            </a:xfrm>
            <a:custGeom>
              <a:avLst/>
              <a:gdLst>
                <a:gd name="T0" fmla="*/ 9 w 10"/>
                <a:gd name="T1" fmla="*/ 0 h 11"/>
                <a:gd name="T2" fmla="*/ 6 w 10"/>
                <a:gd name="T3" fmla="*/ 1 h 11"/>
                <a:gd name="T4" fmla="*/ 4 w 10"/>
                <a:gd name="T5" fmla="*/ 2 h 11"/>
                <a:gd name="T6" fmla="*/ 2 w 10"/>
                <a:gd name="T7" fmla="*/ 1 h 11"/>
                <a:gd name="T8" fmla="*/ 2 w 10"/>
                <a:gd name="T9" fmla="*/ 0 h 11"/>
                <a:gd name="T10" fmla="*/ 2 w 10"/>
                <a:gd name="T11" fmla="*/ 0 h 11"/>
                <a:gd name="T12" fmla="*/ 2 w 10"/>
                <a:gd name="T13" fmla="*/ 2 h 11"/>
                <a:gd name="T14" fmla="*/ 1 w 10"/>
                <a:gd name="T15" fmla="*/ 6 h 11"/>
                <a:gd name="T16" fmla="*/ 0 w 10"/>
                <a:gd name="T17" fmla="*/ 10 h 11"/>
                <a:gd name="T18" fmla="*/ 2 w 10"/>
                <a:gd name="T19" fmla="*/ 10 h 11"/>
                <a:gd name="T20" fmla="*/ 4 w 10"/>
                <a:gd name="T21" fmla="*/ 9 h 11"/>
                <a:gd name="T22" fmla="*/ 6 w 10"/>
                <a:gd name="T23" fmla="*/ 8 h 11"/>
                <a:gd name="T24" fmla="*/ 7 w 10"/>
                <a:gd name="T25" fmla="*/ 7 h 11"/>
                <a:gd name="T26" fmla="*/ 5 w 10"/>
                <a:gd name="T27" fmla="*/ 5 h 11"/>
                <a:gd name="T28" fmla="*/ 8 w 10"/>
                <a:gd name="T29" fmla="*/ 4 h 11"/>
                <a:gd name="T30" fmla="*/ 10 w 10"/>
                <a:gd name="T31" fmla="*/ 3 h 11"/>
                <a:gd name="T32" fmla="*/ 10 w 10"/>
                <a:gd name="T33" fmla="*/ 3 h 11"/>
                <a:gd name="T34" fmla="*/ 10 w 10"/>
                <a:gd name="T35" fmla="*/ 1 h 11"/>
                <a:gd name="T36" fmla="*/ 9 w 10"/>
                <a:gd name="T3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11">
                  <a:moveTo>
                    <a:pt x="9" y="0"/>
                  </a:moveTo>
                  <a:cubicBezTo>
                    <a:pt x="8" y="0"/>
                    <a:pt x="7" y="1"/>
                    <a:pt x="6" y="1"/>
                  </a:cubicBezTo>
                  <a:cubicBezTo>
                    <a:pt x="6" y="1"/>
                    <a:pt x="4" y="2"/>
                    <a:pt x="4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2" y="3"/>
                    <a:pt x="2" y="6"/>
                    <a:pt x="1" y="6"/>
                  </a:cubicBezTo>
                  <a:cubicBezTo>
                    <a:pt x="1" y="7"/>
                    <a:pt x="1" y="8"/>
                    <a:pt x="0" y="10"/>
                  </a:cubicBezTo>
                  <a:cubicBezTo>
                    <a:pt x="1" y="10"/>
                    <a:pt x="2" y="10"/>
                    <a:pt x="2" y="10"/>
                  </a:cubicBezTo>
                  <a:cubicBezTo>
                    <a:pt x="3" y="11"/>
                    <a:pt x="4" y="10"/>
                    <a:pt x="4" y="9"/>
                  </a:cubicBezTo>
                  <a:cubicBezTo>
                    <a:pt x="4" y="9"/>
                    <a:pt x="5" y="8"/>
                    <a:pt x="6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8" y="7"/>
                    <a:pt x="6" y="5"/>
                    <a:pt x="5" y="5"/>
                  </a:cubicBezTo>
                  <a:cubicBezTo>
                    <a:pt x="5" y="5"/>
                    <a:pt x="6" y="4"/>
                    <a:pt x="8" y="4"/>
                  </a:cubicBezTo>
                  <a:cubicBezTo>
                    <a:pt x="10" y="4"/>
                    <a:pt x="9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0" y="1"/>
                    <a:pt x="10" y="1"/>
                  </a:cubicBezTo>
                  <a:cubicBezTo>
                    <a:pt x="10" y="1"/>
                    <a:pt x="10" y="0"/>
                    <a:pt x="9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233">
              <a:extLst>
                <a:ext uri="{FF2B5EF4-FFF2-40B4-BE49-F238E27FC236}">
                  <a16:creationId xmlns:a16="http://schemas.microsoft.com/office/drawing/2014/main" id="{DD1086EA-AE47-470D-AE7C-4FA6F11CA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38463" y="1843088"/>
              <a:ext cx="90487" cy="38100"/>
            </a:xfrm>
            <a:custGeom>
              <a:avLst/>
              <a:gdLst>
                <a:gd name="T0" fmla="*/ 23 w 25"/>
                <a:gd name="T1" fmla="*/ 2 h 11"/>
                <a:gd name="T2" fmla="*/ 21 w 25"/>
                <a:gd name="T3" fmla="*/ 2 h 11"/>
                <a:gd name="T4" fmla="*/ 15 w 25"/>
                <a:gd name="T5" fmla="*/ 1 h 11"/>
                <a:gd name="T6" fmla="*/ 12 w 25"/>
                <a:gd name="T7" fmla="*/ 0 h 11"/>
                <a:gd name="T8" fmla="*/ 9 w 25"/>
                <a:gd name="T9" fmla="*/ 1 h 11"/>
                <a:gd name="T10" fmla="*/ 7 w 25"/>
                <a:gd name="T11" fmla="*/ 2 h 11"/>
                <a:gd name="T12" fmla="*/ 4 w 25"/>
                <a:gd name="T13" fmla="*/ 2 h 11"/>
                <a:gd name="T14" fmla="*/ 3 w 25"/>
                <a:gd name="T15" fmla="*/ 3 h 11"/>
                <a:gd name="T16" fmla="*/ 2 w 25"/>
                <a:gd name="T17" fmla="*/ 5 h 11"/>
                <a:gd name="T18" fmla="*/ 3 w 25"/>
                <a:gd name="T19" fmla="*/ 5 h 11"/>
                <a:gd name="T20" fmla="*/ 5 w 25"/>
                <a:gd name="T21" fmla="*/ 5 h 11"/>
                <a:gd name="T22" fmla="*/ 8 w 25"/>
                <a:gd name="T23" fmla="*/ 7 h 11"/>
                <a:gd name="T24" fmla="*/ 7 w 25"/>
                <a:gd name="T25" fmla="*/ 8 h 11"/>
                <a:gd name="T26" fmla="*/ 5 w 25"/>
                <a:gd name="T27" fmla="*/ 8 h 11"/>
                <a:gd name="T28" fmla="*/ 1 w 25"/>
                <a:gd name="T29" fmla="*/ 9 h 11"/>
                <a:gd name="T30" fmla="*/ 0 w 25"/>
                <a:gd name="T31" fmla="*/ 10 h 11"/>
                <a:gd name="T32" fmla="*/ 3 w 25"/>
                <a:gd name="T33" fmla="*/ 10 h 11"/>
                <a:gd name="T34" fmla="*/ 5 w 25"/>
                <a:gd name="T35" fmla="*/ 11 h 11"/>
                <a:gd name="T36" fmla="*/ 7 w 25"/>
                <a:gd name="T37" fmla="*/ 11 h 11"/>
                <a:gd name="T38" fmla="*/ 10 w 25"/>
                <a:gd name="T39" fmla="*/ 11 h 11"/>
                <a:gd name="T40" fmla="*/ 10 w 25"/>
                <a:gd name="T41" fmla="*/ 10 h 11"/>
                <a:gd name="T42" fmla="*/ 11 w 25"/>
                <a:gd name="T43" fmla="*/ 9 h 11"/>
                <a:gd name="T44" fmla="*/ 13 w 25"/>
                <a:gd name="T45" fmla="*/ 8 h 11"/>
                <a:gd name="T46" fmla="*/ 14 w 25"/>
                <a:gd name="T47" fmla="*/ 8 h 11"/>
                <a:gd name="T48" fmla="*/ 16 w 25"/>
                <a:gd name="T49" fmla="*/ 8 h 11"/>
                <a:gd name="T50" fmla="*/ 17 w 25"/>
                <a:gd name="T51" fmla="*/ 7 h 11"/>
                <a:gd name="T52" fmla="*/ 19 w 25"/>
                <a:gd name="T53" fmla="*/ 7 h 11"/>
                <a:gd name="T54" fmla="*/ 21 w 25"/>
                <a:gd name="T55" fmla="*/ 6 h 11"/>
                <a:gd name="T56" fmla="*/ 23 w 25"/>
                <a:gd name="T57" fmla="*/ 5 h 11"/>
                <a:gd name="T58" fmla="*/ 25 w 25"/>
                <a:gd name="T59" fmla="*/ 4 h 11"/>
                <a:gd name="T60" fmla="*/ 25 w 25"/>
                <a:gd name="T61" fmla="*/ 3 h 11"/>
                <a:gd name="T62" fmla="*/ 23 w 25"/>
                <a:gd name="T6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5" h="11">
                  <a:moveTo>
                    <a:pt x="23" y="2"/>
                  </a:moveTo>
                  <a:cubicBezTo>
                    <a:pt x="22" y="1"/>
                    <a:pt x="22" y="2"/>
                    <a:pt x="21" y="2"/>
                  </a:cubicBezTo>
                  <a:cubicBezTo>
                    <a:pt x="20" y="1"/>
                    <a:pt x="16" y="1"/>
                    <a:pt x="15" y="1"/>
                  </a:cubicBezTo>
                  <a:cubicBezTo>
                    <a:pt x="14" y="2"/>
                    <a:pt x="12" y="1"/>
                    <a:pt x="12" y="0"/>
                  </a:cubicBezTo>
                  <a:cubicBezTo>
                    <a:pt x="11" y="0"/>
                    <a:pt x="9" y="0"/>
                    <a:pt x="9" y="1"/>
                  </a:cubicBezTo>
                  <a:cubicBezTo>
                    <a:pt x="9" y="2"/>
                    <a:pt x="9" y="2"/>
                    <a:pt x="7" y="2"/>
                  </a:cubicBezTo>
                  <a:cubicBezTo>
                    <a:pt x="6" y="1"/>
                    <a:pt x="4" y="1"/>
                    <a:pt x="4" y="2"/>
                  </a:cubicBezTo>
                  <a:cubicBezTo>
                    <a:pt x="4" y="2"/>
                    <a:pt x="3" y="3"/>
                    <a:pt x="3" y="3"/>
                  </a:cubicBezTo>
                  <a:cubicBezTo>
                    <a:pt x="3" y="3"/>
                    <a:pt x="2" y="4"/>
                    <a:pt x="2" y="5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6"/>
                    <a:pt x="5" y="6"/>
                    <a:pt x="5" y="5"/>
                  </a:cubicBezTo>
                  <a:cubicBezTo>
                    <a:pt x="5" y="5"/>
                    <a:pt x="7" y="6"/>
                    <a:pt x="8" y="7"/>
                  </a:cubicBezTo>
                  <a:cubicBezTo>
                    <a:pt x="9" y="8"/>
                    <a:pt x="7" y="7"/>
                    <a:pt x="7" y="8"/>
                  </a:cubicBezTo>
                  <a:cubicBezTo>
                    <a:pt x="6" y="9"/>
                    <a:pt x="5" y="8"/>
                    <a:pt x="5" y="8"/>
                  </a:cubicBezTo>
                  <a:cubicBezTo>
                    <a:pt x="4" y="9"/>
                    <a:pt x="2" y="9"/>
                    <a:pt x="1" y="9"/>
                  </a:cubicBezTo>
                  <a:cubicBezTo>
                    <a:pt x="1" y="9"/>
                    <a:pt x="0" y="10"/>
                    <a:pt x="0" y="10"/>
                  </a:cubicBezTo>
                  <a:cubicBezTo>
                    <a:pt x="0" y="11"/>
                    <a:pt x="2" y="10"/>
                    <a:pt x="3" y="10"/>
                  </a:cubicBezTo>
                  <a:cubicBezTo>
                    <a:pt x="4" y="11"/>
                    <a:pt x="5" y="10"/>
                    <a:pt x="5" y="11"/>
                  </a:cubicBezTo>
                  <a:cubicBezTo>
                    <a:pt x="6" y="11"/>
                    <a:pt x="7" y="11"/>
                    <a:pt x="7" y="11"/>
                  </a:cubicBezTo>
                  <a:cubicBezTo>
                    <a:pt x="7" y="11"/>
                    <a:pt x="10" y="11"/>
                    <a:pt x="10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9"/>
                    <a:pt x="11" y="9"/>
                    <a:pt x="11" y="9"/>
                  </a:cubicBezTo>
                  <a:cubicBezTo>
                    <a:pt x="12" y="9"/>
                    <a:pt x="12" y="8"/>
                    <a:pt x="13" y="8"/>
                  </a:cubicBezTo>
                  <a:cubicBezTo>
                    <a:pt x="13" y="8"/>
                    <a:pt x="14" y="8"/>
                    <a:pt x="14" y="8"/>
                  </a:cubicBezTo>
                  <a:cubicBezTo>
                    <a:pt x="15" y="8"/>
                    <a:pt x="15" y="9"/>
                    <a:pt x="16" y="8"/>
                  </a:cubicBezTo>
                  <a:cubicBezTo>
                    <a:pt x="16" y="8"/>
                    <a:pt x="16" y="8"/>
                    <a:pt x="17" y="7"/>
                  </a:cubicBezTo>
                  <a:cubicBezTo>
                    <a:pt x="18" y="6"/>
                    <a:pt x="18" y="6"/>
                    <a:pt x="19" y="7"/>
                  </a:cubicBezTo>
                  <a:cubicBezTo>
                    <a:pt x="20" y="7"/>
                    <a:pt x="21" y="6"/>
                    <a:pt x="21" y="6"/>
                  </a:cubicBezTo>
                  <a:cubicBezTo>
                    <a:pt x="21" y="5"/>
                    <a:pt x="22" y="5"/>
                    <a:pt x="23" y="5"/>
                  </a:cubicBezTo>
                  <a:cubicBezTo>
                    <a:pt x="23" y="4"/>
                    <a:pt x="24" y="4"/>
                    <a:pt x="25" y="4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4" y="2"/>
                    <a:pt x="24" y="3"/>
                    <a:pt x="23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234">
              <a:extLst>
                <a:ext uri="{FF2B5EF4-FFF2-40B4-BE49-F238E27FC236}">
                  <a16:creationId xmlns:a16="http://schemas.microsoft.com/office/drawing/2014/main" id="{B0C6785A-5B3B-4160-812D-F3B1846E0A60}"/>
                </a:ext>
              </a:extLst>
            </p:cNvPr>
            <p:cNvSpPr>
              <a:spLocks/>
            </p:cNvSpPr>
            <p:nvPr/>
          </p:nvSpPr>
          <p:spPr bwMode="auto">
            <a:xfrm>
              <a:off x="-3192463" y="1838325"/>
              <a:ext cx="58737" cy="25400"/>
            </a:xfrm>
            <a:custGeom>
              <a:avLst/>
              <a:gdLst>
                <a:gd name="T0" fmla="*/ 6 w 16"/>
                <a:gd name="T1" fmla="*/ 5 h 7"/>
                <a:gd name="T2" fmla="*/ 8 w 16"/>
                <a:gd name="T3" fmla="*/ 7 h 7"/>
                <a:gd name="T4" fmla="*/ 8 w 16"/>
                <a:gd name="T5" fmla="*/ 7 h 7"/>
                <a:gd name="T6" fmla="*/ 10 w 16"/>
                <a:gd name="T7" fmla="*/ 6 h 7"/>
                <a:gd name="T8" fmla="*/ 12 w 16"/>
                <a:gd name="T9" fmla="*/ 7 h 7"/>
                <a:gd name="T10" fmla="*/ 12 w 16"/>
                <a:gd name="T11" fmla="*/ 6 h 7"/>
                <a:gd name="T12" fmla="*/ 14 w 16"/>
                <a:gd name="T13" fmla="*/ 7 h 7"/>
                <a:gd name="T14" fmla="*/ 16 w 16"/>
                <a:gd name="T15" fmla="*/ 7 h 7"/>
                <a:gd name="T16" fmla="*/ 15 w 16"/>
                <a:gd name="T17" fmla="*/ 6 h 7"/>
                <a:gd name="T18" fmla="*/ 15 w 16"/>
                <a:gd name="T19" fmla="*/ 5 h 7"/>
                <a:gd name="T20" fmla="*/ 14 w 16"/>
                <a:gd name="T21" fmla="*/ 4 h 7"/>
                <a:gd name="T22" fmla="*/ 13 w 16"/>
                <a:gd name="T23" fmla="*/ 3 h 7"/>
                <a:gd name="T24" fmla="*/ 12 w 16"/>
                <a:gd name="T25" fmla="*/ 2 h 7"/>
                <a:gd name="T26" fmla="*/ 10 w 16"/>
                <a:gd name="T27" fmla="*/ 3 h 7"/>
                <a:gd name="T28" fmla="*/ 9 w 16"/>
                <a:gd name="T29" fmla="*/ 2 h 7"/>
                <a:gd name="T30" fmla="*/ 7 w 16"/>
                <a:gd name="T31" fmla="*/ 1 h 7"/>
                <a:gd name="T32" fmla="*/ 4 w 16"/>
                <a:gd name="T33" fmla="*/ 1 h 7"/>
                <a:gd name="T34" fmla="*/ 1 w 16"/>
                <a:gd name="T35" fmla="*/ 0 h 7"/>
                <a:gd name="T36" fmla="*/ 0 w 16"/>
                <a:gd name="T37" fmla="*/ 0 h 7"/>
                <a:gd name="T38" fmla="*/ 4 w 16"/>
                <a:gd name="T39" fmla="*/ 2 h 7"/>
                <a:gd name="T40" fmla="*/ 4 w 16"/>
                <a:gd name="T41" fmla="*/ 5 h 7"/>
                <a:gd name="T42" fmla="*/ 4 w 16"/>
                <a:gd name="T43" fmla="*/ 6 h 7"/>
                <a:gd name="T44" fmla="*/ 6 w 16"/>
                <a:gd name="T4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7">
                  <a:moveTo>
                    <a:pt x="6" y="5"/>
                  </a:moveTo>
                  <a:cubicBezTo>
                    <a:pt x="7" y="5"/>
                    <a:pt x="7" y="6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9" y="7"/>
                    <a:pt x="10" y="7"/>
                    <a:pt x="10" y="6"/>
                  </a:cubicBezTo>
                  <a:cubicBezTo>
                    <a:pt x="11" y="6"/>
                    <a:pt x="12" y="6"/>
                    <a:pt x="12" y="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3" y="6"/>
                    <a:pt x="14" y="6"/>
                    <a:pt x="14" y="7"/>
                  </a:cubicBezTo>
                  <a:cubicBezTo>
                    <a:pt x="14" y="7"/>
                    <a:pt x="15" y="7"/>
                    <a:pt x="16" y="7"/>
                  </a:cubicBezTo>
                  <a:cubicBezTo>
                    <a:pt x="16" y="6"/>
                    <a:pt x="15" y="6"/>
                    <a:pt x="15" y="6"/>
                  </a:cubicBezTo>
                  <a:cubicBezTo>
                    <a:pt x="15" y="6"/>
                    <a:pt x="15" y="5"/>
                    <a:pt x="15" y="5"/>
                  </a:cubicBezTo>
                  <a:cubicBezTo>
                    <a:pt x="15" y="5"/>
                    <a:pt x="14" y="4"/>
                    <a:pt x="14" y="4"/>
                  </a:cubicBezTo>
                  <a:cubicBezTo>
                    <a:pt x="14" y="4"/>
                    <a:pt x="14" y="3"/>
                    <a:pt x="13" y="3"/>
                  </a:cubicBezTo>
                  <a:cubicBezTo>
                    <a:pt x="13" y="3"/>
                    <a:pt x="13" y="2"/>
                    <a:pt x="12" y="2"/>
                  </a:cubicBezTo>
                  <a:cubicBezTo>
                    <a:pt x="12" y="2"/>
                    <a:pt x="11" y="2"/>
                    <a:pt x="10" y="3"/>
                  </a:cubicBezTo>
                  <a:cubicBezTo>
                    <a:pt x="10" y="3"/>
                    <a:pt x="9" y="2"/>
                    <a:pt x="9" y="2"/>
                  </a:cubicBezTo>
                  <a:cubicBezTo>
                    <a:pt x="8" y="2"/>
                    <a:pt x="8" y="1"/>
                    <a:pt x="7" y="1"/>
                  </a:cubicBezTo>
                  <a:cubicBezTo>
                    <a:pt x="7" y="1"/>
                    <a:pt x="4" y="1"/>
                    <a:pt x="4" y="1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1" y="1"/>
                    <a:pt x="3" y="1"/>
                    <a:pt x="4" y="2"/>
                  </a:cubicBezTo>
                  <a:cubicBezTo>
                    <a:pt x="4" y="4"/>
                    <a:pt x="5" y="3"/>
                    <a:pt x="4" y="5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5" y="6"/>
                    <a:pt x="6" y="6"/>
                    <a:pt x="6" y="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235">
              <a:extLst>
                <a:ext uri="{FF2B5EF4-FFF2-40B4-BE49-F238E27FC236}">
                  <a16:creationId xmlns:a16="http://schemas.microsoft.com/office/drawing/2014/main" id="{188A814E-848E-46A6-82ED-829F1C482D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308350" y="1852613"/>
              <a:ext cx="155575" cy="61913"/>
            </a:xfrm>
            <a:custGeom>
              <a:avLst/>
              <a:gdLst>
                <a:gd name="T0" fmla="*/ 42 w 43"/>
                <a:gd name="T1" fmla="*/ 12 h 17"/>
                <a:gd name="T2" fmla="*/ 42 w 43"/>
                <a:gd name="T3" fmla="*/ 9 h 17"/>
                <a:gd name="T4" fmla="*/ 42 w 43"/>
                <a:gd name="T5" fmla="*/ 8 h 17"/>
                <a:gd name="T6" fmla="*/ 43 w 43"/>
                <a:gd name="T7" fmla="*/ 6 h 17"/>
                <a:gd name="T8" fmla="*/ 42 w 43"/>
                <a:gd name="T9" fmla="*/ 6 h 17"/>
                <a:gd name="T10" fmla="*/ 41 w 43"/>
                <a:gd name="T11" fmla="*/ 5 h 17"/>
                <a:gd name="T12" fmla="*/ 40 w 43"/>
                <a:gd name="T13" fmla="*/ 3 h 17"/>
                <a:gd name="T14" fmla="*/ 38 w 43"/>
                <a:gd name="T15" fmla="*/ 1 h 17"/>
                <a:gd name="T16" fmla="*/ 36 w 43"/>
                <a:gd name="T17" fmla="*/ 2 h 17"/>
                <a:gd name="T18" fmla="*/ 32 w 43"/>
                <a:gd name="T19" fmla="*/ 3 h 17"/>
                <a:gd name="T20" fmla="*/ 28 w 43"/>
                <a:gd name="T21" fmla="*/ 3 h 17"/>
                <a:gd name="T22" fmla="*/ 25 w 43"/>
                <a:gd name="T23" fmla="*/ 2 h 17"/>
                <a:gd name="T24" fmla="*/ 23 w 43"/>
                <a:gd name="T25" fmla="*/ 1 h 17"/>
                <a:gd name="T26" fmla="*/ 19 w 43"/>
                <a:gd name="T27" fmla="*/ 0 h 17"/>
                <a:gd name="T28" fmla="*/ 12 w 43"/>
                <a:gd name="T29" fmla="*/ 2 h 17"/>
                <a:gd name="T30" fmla="*/ 7 w 43"/>
                <a:gd name="T31" fmla="*/ 3 h 17"/>
                <a:gd name="T32" fmla="*/ 6 w 43"/>
                <a:gd name="T33" fmla="*/ 5 h 17"/>
                <a:gd name="T34" fmla="*/ 1 w 43"/>
                <a:gd name="T35" fmla="*/ 5 h 17"/>
                <a:gd name="T36" fmla="*/ 1 w 43"/>
                <a:gd name="T37" fmla="*/ 7 h 17"/>
                <a:gd name="T38" fmla="*/ 2 w 43"/>
                <a:gd name="T39" fmla="*/ 7 h 17"/>
                <a:gd name="T40" fmla="*/ 2 w 43"/>
                <a:gd name="T41" fmla="*/ 9 h 17"/>
                <a:gd name="T42" fmla="*/ 2 w 43"/>
                <a:gd name="T43" fmla="*/ 11 h 17"/>
                <a:gd name="T44" fmla="*/ 2 w 43"/>
                <a:gd name="T45" fmla="*/ 12 h 17"/>
                <a:gd name="T46" fmla="*/ 3 w 43"/>
                <a:gd name="T47" fmla="*/ 13 h 17"/>
                <a:gd name="T48" fmla="*/ 5 w 43"/>
                <a:gd name="T49" fmla="*/ 14 h 17"/>
                <a:gd name="T50" fmla="*/ 6 w 43"/>
                <a:gd name="T51" fmla="*/ 14 h 17"/>
                <a:gd name="T52" fmla="*/ 7 w 43"/>
                <a:gd name="T53" fmla="*/ 16 h 17"/>
                <a:gd name="T54" fmla="*/ 10 w 43"/>
                <a:gd name="T55" fmla="*/ 15 h 17"/>
                <a:gd name="T56" fmla="*/ 12 w 43"/>
                <a:gd name="T57" fmla="*/ 14 h 17"/>
                <a:gd name="T58" fmla="*/ 15 w 43"/>
                <a:gd name="T59" fmla="*/ 16 h 17"/>
                <a:gd name="T60" fmla="*/ 18 w 43"/>
                <a:gd name="T61" fmla="*/ 16 h 17"/>
                <a:gd name="T62" fmla="*/ 20 w 43"/>
                <a:gd name="T63" fmla="*/ 15 h 17"/>
                <a:gd name="T64" fmla="*/ 22 w 43"/>
                <a:gd name="T65" fmla="*/ 15 h 17"/>
                <a:gd name="T66" fmla="*/ 23 w 43"/>
                <a:gd name="T67" fmla="*/ 15 h 17"/>
                <a:gd name="T68" fmla="*/ 23 w 43"/>
                <a:gd name="T69" fmla="*/ 16 h 17"/>
                <a:gd name="T70" fmla="*/ 23 w 43"/>
                <a:gd name="T71" fmla="*/ 17 h 17"/>
                <a:gd name="T72" fmla="*/ 24 w 43"/>
                <a:gd name="T73" fmla="*/ 16 h 17"/>
                <a:gd name="T74" fmla="*/ 25 w 43"/>
                <a:gd name="T75" fmla="*/ 15 h 17"/>
                <a:gd name="T76" fmla="*/ 27 w 43"/>
                <a:gd name="T77" fmla="*/ 15 h 17"/>
                <a:gd name="T78" fmla="*/ 29 w 43"/>
                <a:gd name="T79" fmla="*/ 15 h 17"/>
                <a:gd name="T80" fmla="*/ 31 w 43"/>
                <a:gd name="T81" fmla="*/ 15 h 17"/>
                <a:gd name="T82" fmla="*/ 34 w 43"/>
                <a:gd name="T83" fmla="*/ 14 h 17"/>
                <a:gd name="T84" fmla="*/ 37 w 43"/>
                <a:gd name="T85" fmla="*/ 14 h 17"/>
                <a:gd name="T86" fmla="*/ 38 w 43"/>
                <a:gd name="T87" fmla="*/ 14 h 17"/>
                <a:gd name="T88" fmla="*/ 39 w 43"/>
                <a:gd name="T89" fmla="*/ 13 h 17"/>
                <a:gd name="T90" fmla="*/ 41 w 43"/>
                <a:gd name="T91" fmla="*/ 13 h 17"/>
                <a:gd name="T92" fmla="*/ 43 w 43"/>
                <a:gd name="T93" fmla="*/ 14 h 17"/>
                <a:gd name="T94" fmla="*/ 42 w 43"/>
                <a:gd name="T95" fmla="*/ 12 h 17"/>
                <a:gd name="T96" fmla="*/ 4 w 43"/>
                <a:gd name="T97" fmla="*/ 3 h 17"/>
                <a:gd name="T98" fmla="*/ 7 w 43"/>
                <a:gd name="T99" fmla="*/ 3 h 17"/>
                <a:gd name="T100" fmla="*/ 5 w 43"/>
                <a:gd name="T101" fmla="*/ 1 h 17"/>
                <a:gd name="T102" fmla="*/ 4 w 43"/>
                <a:gd name="T103" fmla="*/ 0 h 17"/>
                <a:gd name="T104" fmla="*/ 3 w 43"/>
                <a:gd name="T105" fmla="*/ 0 h 17"/>
                <a:gd name="T106" fmla="*/ 1 w 43"/>
                <a:gd name="T107" fmla="*/ 0 h 17"/>
                <a:gd name="T108" fmla="*/ 1 w 43"/>
                <a:gd name="T109" fmla="*/ 2 h 17"/>
                <a:gd name="T110" fmla="*/ 1 w 43"/>
                <a:gd name="T111" fmla="*/ 3 h 17"/>
                <a:gd name="T112" fmla="*/ 0 w 43"/>
                <a:gd name="T113" fmla="*/ 4 h 17"/>
                <a:gd name="T114" fmla="*/ 1 w 43"/>
                <a:gd name="T115" fmla="*/ 4 h 17"/>
                <a:gd name="T116" fmla="*/ 4 w 43"/>
                <a:gd name="T117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3" h="17">
                  <a:moveTo>
                    <a:pt x="42" y="12"/>
                  </a:moveTo>
                  <a:cubicBezTo>
                    <a:pt x="42" y="12"/>
                    <a:pt x="42" y="10"/>
                    <a:pt x="42" y="9"/>
                  </a:cubicBezTo>
                  <a:cubicBezTo>
                    <a:pt x="42" y="9"/>
                    <a:pt x="42" y="8"/>
                    <a:pt x="42" y="8"/>
                  </a:cubicBezTo>
                  <a:cubicBezTo>
                    <a:pt x="43" y="8"/>
                    <a:pt x="42" y="6"/>
                    <a:pt x="43" y="6"/>
                  </a:cubicBezTo>
                  <a:cubicBezTo>
                    <a:pt x="43" y="6"/>
                    <a:pt x="42" y="6"/>
                    <a:pt x="42" y="6"/>
                  </a:cubicBezTo>
                  <a:cubicBezTo>
                    <a:pt x="42" y="5"/>
                    <a:pt x="41" y="6"/>
                    <a:pt x="41" y="5"/>
                  </a:cubicBezTo>
                  <a:cubicBezTo>
                    <a:pt x="40" y="4"/>
                    <a:pt x="41" y="4"/>
                    <a:pt x="40" y="3"/>
                  </a:cubicBezTo>
                  <a:cubicBezTo>
                    <a:pt x="39" y="2"/>
                    <a:pt x="39" y="1"/>
                    <a:pt x="38" y="1"/>
                  </a:cubicBezTo>
                  <a:cubicBezTo>
                    <a:pt x="38" y="2"/>
                    <a:pt x="37" y="2"/>
                    <a:pt x="36" y="2"/>
                  </a:cubicBezTo>
                  <a:cubicBezTo>
                    <a:pt x="35" y="3"/>
                    <a:pt x="32" y="3"/>
                    <a:pt x="32" y="3"/>
                  </a:cubicBezTo>
                  <a:cubicBezTo>
                    <a:pt x="31" y="3"/>
                    <a:pt x="29" y="3"/>
                    <a:pt x="28" y="3"/>
                  </a:cubicBezTo>
                  <a:cubicBezTo>
                    <a:pt x="26" y="3"/>
                    <a:pt x="26" y="2"/>
                    <a:pt x="25" y="2"/>
                  </a:cubicBezTo>
                  <a:cubicBezTo>
                    <a:pt x="24" y="2"/>
                    <a:pt x="24" y="1"/>
                    <a:pt x="23" y="1"/>
                  </a:cubicBezTo>
                  <a:cubicBezTo>
                    <a:pt x="22" y="1"/>
                    <a:pt x="22" y="1"/>
                    <a:pt x="19" y="0"/>
                  </a:cubicBezTo>
                  <a:cubicBezTo>
                    <a:pt x="16" y="0"/>
                    <a:pt x="13" y="2"/>
                    <a:pt x="12" y="2"/>
                  </a:cubicBezTo>
                  <a:cubicBezTo>
                    <a:pt x="11" y="3"/>
                    <a:pt x="7" y="3"/>
                    <a:pt x="7" y="3"/>
                  </a:cubicBezTo>
                  <a:cubicBezTo>
                    <a:pt x="7" y="3"/>
                    <a:pt x="7" y="4"/>
                    <a:pt x="6" y="5"/>
                  </a:cubicBezTo>
                  <a:cubicBezTo>
                    <a:pt x="5" y="5"/>
                    <a:pt x="2" y="5"/>
                    <a:pt x="1" y="5"/>
                  </a:cubicBezTo>
                  <a:cubicBezTo>
                    <a:pt x="0" y="5"/>
                    <a:pt x="0" y="7"/>
                    <a:pt x="1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1" y="8"/>
                    <a:pt x="2" y="9"/>
                    <a:pt x="2" y="9"/>
                  </a:cubicBezTo>
                  <a:cubicBezTo>
                    <a:pt x="1" y="9"/>
                    <a:pt x="1" y="10"/>
                    <a:pt x="2" y="11"/>
                  </a:cubicBezTo>
                  <a:cubicBezTo>
                    <a:pt x="2" y="11"/>
                    <a:pt x="2" y="12"/>
                    <a:pt x="2" y="12"/>
                  </a:cubicBezTo>
                  <a:cubicBezTo>
                    <a:pt x="1" y="12"/>
                    <a:pt x="3" y="13"/>
                    <a:pt x="3" y="13"/>
                  </a:cubicBezTo>
                  <a:cubicBezTo>
                    <a:pt x="3" y="13"/>
                    <a:pt x="5" y="14"/>
                    <a:pt x="5" y="14"/>
                  </a:cubicBezTo>
                  <a:cubicBezTo>
                    <a:pt x="5" y="14"/>
                    <a:pt x="5" y="15"/>
                    <a:pt x="6" y="14"/>
                  </a:cubicBezTo>
                  <a:cubicBezTo>
                    <a:pt x="6" y="14"/>
                    <a:pt x="7" y="15"/>
                    <a:pt x="7" y="16"/>
                  </a:cubicBezTo>
                  <a:cubicBezTo>
                    <a:pt x="8" y="17"/>
                    <a:pt x="10" y="16"/>
                    <a:pt x="10" y="15"/>
                  </a:cubicBezTo>
                  <a:cubicBezTo>
                    <a:pt x="10" y="15"/>
                    <a:pt x="11" y="14"/>
                    <a:pt x="12" y="14"/>
                  </a:cubicBezTo>
                  <a:cubicBezTo>
                    <a:pt x="13" y="15"/>
                    <a:pt x="15" y="16"/>
                    <a:pt x="15" y="16"/>
                  </a:cubicBezTo>
                  <a:cubicBezTo>
                    <a:pt x="16" y="17"/>
                    <a:pt x="17" y="16"/>
                    <a:pt x="18" y="16"/>
                  </a:cubicBezTo>
                  <a:cubicBezTo>
                    <a:pt x="18" y="16"/>
                    <a:pt x="19" y="15"/>
                    <a:pt x="20" y="15"/>
                  </a:cubicBezTo>
                  <a:cubicBezTo>
                    <a:pt x="20" y="14"/>
                    <a:pt x="21" y="15"/>
                    <a:pt x="22" y="15"/>
                  </a:cubicBezTo>
                  <a:cubicBezTo>
                    <a:pt x="22" y="15"/>
                    <a:pt x="23" y="14"/>
                    <a:pt x="23" y="15"/>
                  </a:cubicBezTo>
                  <a:cubicBezTo>
                    <a:pt x="24" y="15"/>
                    <a:pt x="22" y="16"/>
                    <a:pt x="23" y="16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4" y="17"/>
                    <a:pt x="24" y="16"/>
                    <a:pt x="24" y="16"/>
                  </a:cubicBezTo>
                  <a:cubicBezTo>
                    <a:pt x="24" y="15"/>
                    <a:pt x="25" y="15"/>
                    <a:pt x="25" y="15"/>
                  </a:cubicBezTo>
                  <a:cubicBezTo>
                    <a:pt x="25" y="15"/>
                    <a:pt x="26" y="15"/>
                    <a:pt x="27" y="15"/>
                  </a:cubicBezTo>
                  <a:cubicBezTo>
                    <a:pt x="28" y="15"/>
                    <a:pt x="28" y="14"/>
                    <a:pt x="29" y="15"/>
                  </a:cubicBezTo>
                  <a:cubicBezTo>
                    <a:pt x="29" y="15"/>
                    <a:pt x="30" y="15"/>
                    <a:pt x="31" y="15"/>
                  </a:cubicBezTo>
                  <a:cubicBezTo>
                    <a:pt x="33" y="15"/>
                    <a:pt x="33" y="14"/>
                    <a:pt x="34" y="14"/>
                  </a:cubicBezTo>
                  <a:cubicBezTo>
                    <a:pt x="36" y="14"/>
                    <a:pt x="37" y="14"/>
                    <a:pt x="37" y="14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38" y="13"/>
                    <a:pt x="38" y="13"/>
                    <a:pt x="39" y="13"/>
                  </a:cubicBezTo>
                  <a:cubicBezTo>
                    <a:pt x="40" y="13"/>
                    <a:pt x="40" y="14"/>
                    <a:pt x="41" y="13"/>
                  </a:cubicBezTo>
                  <a:cubicBezTo>
                    <a:pt x="41" y="13"/>
                    <a:pt x="43" y="15"/>
                    <a:pt x="43" y="14"/>
                  </a:cubicBezTo>
                  <a:cubicBezTo>
                    <a:pt x="43" y="14"/>
                    <a:pt x="43" y="12"/>
                    <a:pt x="42" y="12"/>
                  </a:cubicBezTo>
                  <a:close/>
                  <a:moveTo>
                    <a:pt x="4" y="3"/>
                  </a:moveTo>
                  <a:cubicBezTo>
                    <a:pt x="4" y="3"/>
                    <a:pt x="6" y="3"/>
                    <a:pt x="7" y="3"/>
                  </a:cubicBezTo>
                  <a:cubicBezTo>
                    <a:pt x="7" y="2"/>
                    <a:pt x="6" y="2"/>
                    <a:pt x="5" y="1"/>
                  </a:cubicBezTo>
                  <a:cubicBezTo>
                    <a:pt x="5" y="1"/>
                    <a:pt x="4" y="1"/>
                    <a:pt x="4" y="0"/>
                  </a:cubicBezTo>
                  <a:cubicBezTo>
                    <a:pt x="4" y="0"/>
                    <a:pt x="4" y="1"/>
                    <a:pt x="3" y="0"/>
                  </a:cubicBezTo>
                  <a:cubicBezTo>
                    <a:pt x="3" y="0"/>
                    <a:pt x="1" y="0"/>
                    <a:pt x="1" y="0"/>
                  </a:cubicBezTo>
                  <a:cubicBezTo>
                    <a:pt x="1" y="0"/>
                    <a:pt x="1" y="1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3"/>
                    <a:pt x="0" y="3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3" y="3"/>
                    <a:pt x="4" y="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236">
              <a:extLst>
                <a:ext uri="{FF2B5EF4-FFF2-40B4-BE49-F238E27FC236}">
                  <a16:creationId xmlns:a16="http://schemas.microsoft.com/office/drawing/2014/main" id="{42611159-48D6-4DB5-B655-42ED9CC9FD6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67025" y="1914525"/>
              <a:ext cx="19050" cy="22225"/>
            </a:xfrm>
            <a:custGeom>
              <a:avLst/>
              <a:gdLst>
                <a:gd name="T0" fmla="*/ 2 w 5"/>
                <a:gd name="T1" fmla="*/ 0 h 6"/>
                <a:gd name="T2" fmla="*/ 0 w 5"/>
                <a:gd name="T3" fmla="*/ 2 h 6"/>
                <a:gd name="T4" fmla="*/ 0 w 5"/>
                <a:gd name="T5" fmla="*/ 3 h 6"/>
                <a:gd name="T6" fmla="*/ 1 w 5"/>
                <a:gd name="T7" fmla="*/ 4 h 6"/>
                <a:gd name="T8" fmla="*/ 2 w 5"/>
                <a:gd name="T9" fmla="*/ 6 h 6"/>
                <a:gd name="T10" fmla="*/ 3 w 5"/>
                <a:gd name="T11" fmla="*/ 5 h 6"/>
                <a:gd name="T12" fmla="*/ 5 w 5"/>
                <a:gd name="T13" fmla="*/ 3 h 6"/>
                <a:gd name="T14" fmla="*/ 2 w 5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6">
                  <a:moveTo>
                    <a:pt x="2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2" y="4"/>
                    <a:pt x="2" y="5"/>
                    <a:pt x="2" y="6"/>
                  </a:cubicBezTo>
                  <a:cubicBezTo>
                    <a:pt x="2" y="5"/>
                    <a:pt x="2" y="5"/>
                    <a:pt x="3" y="5"/>
                  </a:cubicBezTo>
                  <a:cubicBezTo>
                    <a:pt x="3" y="5"/>
                    <a:pt x="5" y="3"/>
                    <a:pt x="5" y="3"/>
                  </a:cubicBezTo>
                  <a:cubicBezTo>
                    <a:pt x="5" y="2"/>
                    <a:pt x="3" y="0"/>
                    <a:pt x="2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237">
              <a:extLst>
                <a:ext uri="{FF2B5EF4-FFF2-40B4-BE49-F238E27FC236}">
                  <a16:creationId xmlns:a16="http://schemas.microsoft.com/office/drawing/2014/main" id="{51779ABD-A075-4EAE-888F-39D14571E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487613" y="1846263"/>
              <a:ext cx="58737" cy="53975"/>
            </a:xfrm>
            <a:custGeom>
              <a:avLst/>
              <a:gdLst>
                <a:gd name="T0" fmla="*/ 15 w 16"/>
                <a:gd name="T1" fmla="*/ 1 h 15"/>
                <a:gd name="T2" fmla="*/ 13 w 16"/>
                <a:gd name="T3" fmla="*/ 0 h 15"/>
                <a:gd name="T4" fmla="*/ 12 w 16"/>
                <a:gd name="T5" fmla="*/ 2 h 15"/>
                <a:gd name="T6" fmla="*/ 10 w 16"/>
                <a:gd name="T7" fmla="*/ 3 h 15"/>
                <a:gd name="T8" fmla="*/ 9 w 16"/>
                <a:gd name="T9" fmla="*/ 4 h 15"/>
                <a:gd name="T10" fmla="*/ 8 w 16"/>
                <a:gd name="T11" fmla="*/ 4 h 15"/>
                <a:gd name="T12" fmla="*/ 6 w 16"/>
                <a:gd name="T13" fmla="*/ 4 h 15"/>
                <a:gd name="T14" fmla="*/ 5 w 16"/>
                <a:gd name="T15" fmla="*/ 5 h 15"/>
                <a:gd name="T16" fmla="*/ 0 w 16"/>
                <a:gd name="T17" fmla="*/ 8 h 15"/>
                <a:gd name="T18" fmla="*/ 0 w 16"/>
                <a:gd name="T19" fmla="*/ 9 h 15"/>
                <a:gd name="T20" fmla="*/ 2 w 16"/>
                <a:gd name="T21" fmla="*/ 10 h 15"/>
                <a:gd name="T22" fmla="*/ 1 w 16"/>
                <a:gd name="T23" fmla="*/ 13 h 15"/>
                <a:gd name="T24" fmla="*/ 1 w 16"/>
                <a:gd name="T25" fmla="*/ 14 h 15"/>
                <a:gd name="T26" fmla="*/ 3 w 16"/>
                <a:gd name="T27" fmla="*/ 15 h 15"/>
                <a:gd name="T28" fmla="*/ 4 w 16"/>
                <a:gd name="T29" fmla="*/ 14 h 15"/>
                <a:gd name="T30" fmla="*/ 5 w 16"/>
                <a:gd name="T31" fmla="*/ 15 h 15"/>
                <a:gd name="T32" fmla="*/ 6 w 16"/>
                <a:gd name="T33" fmla="*/ 14 h 15"/>
                <a:gd name="T34" fmla="*/ 8 w 16"/>
                <a:gd name="T35" fmla="*/ 13 h 15"/>
                <a:gd name="T36" fmla="*/ 10 w 16"/>
                <a:gd name="T37" fmla="*/ 13 h 15"/>
                <a:gd name="T38" fmla="*/ 7 w 16"/>
                <a:gd name="T39" fmla="*/ 11 h 15"/>
                <a:gd name="T40" fmla="*/ 8 w 16"/>
                <a:gd name="T41" fmla="*/ 9 h 15"/>
                <a:gd name="T42" fmla="*/ 12 w 16"/>
                <a:gd name="T43" fmla="*/ 6 h 15"/>
                <a:gd name="T44" fmla="*/ 13 w 16"/>
                <a:gd name="T45" fmla="*/ 3 h 15"/>
                <a:gd name="T46" fmla="*/ 16 w 16"/>
                <a:gd name="T47" fmla="*/ 1 h 15"/>
                <a:gd name="T48" fmla="*/ 15 w 16"/>
                <a:gd name="T49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" h="15">
                  <a:moveTo>
                    <a:pt x="15" y="1"/>
                  </a:moveTo>
                  <a:cubicBezTo>
                    <a:pt x="14" y="1"/>
                    <a:pt x="14" y="0"/>
                    <a:pt x="13" y="0"/>
                  </a:cubicBezTo>
                  <a:cubicBezTo>
                    <a:pt x="12" y="0"/>
                    <a:pt x="12" y="2"/>
                    <a:pt x="12" y="2"/>
                  </a:cubicBezTo>
                  <a:cubicBezTo>
                    <a:pt x="11" y="2"/>
                    <a:pt x="11" y="3"/>
                    <a:pt x="10" y="3"/>
                  </a:cubicBezTo>
                  <a:cubicBezTo>
                    <a:pt x="9" y="3"/>
                    <a:pt x="9" y="3"/>
                    <a:pt x="9" y="4"/>
                  </a:cubicBezTo>
                  <a:cubicBezTo>
                    <a:pt x="10" y="5"/>
                    <a:pt x="9" y="4"/>
                    <a:pt x="8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5" y="5"/>
                    <a:pt x="5" y="5"/>
                  </a:cubicBezTo>
                  <a:cubicBezTo>
                    <a:pt x="4" y="6"/>
                    <a:pt x="1" y="7"/>
                    <a:pt x="0" y="8"/>
                  </a:cubicBezTo>
                  <a:cubicBezTo>
                    <a:pt x="0" y="8"/>
                    <a:pt x="0" y="8"/>
                    <a:pt x="0" y="9"/>
                  </a:cubicBezTo>
                  <a:cubicBezTo>
                    <a:pt x="1" y="9"/>
                    <a:pt x="2" y="10"/>
                    <a:pt x="2" y="10"/>
                  </a:cubicBezTo>
                  <a:cubicBezTo>
                    <a:pt x="3" y="11"/>
                    <a:pt x="2" y="12"/>
                    <a:pt x="1" y="13"/>
                  </a:cubicBezTo>
                  <a:cubicBezTo>
                    <a:pt x="0" y="13"/>
                    <a:pt x="1" y="13"/>
                    <a:pt x="1" y="14"/>
                  </a:cubicBezTo>
                  <a:cubicBezTo>
                    <a:pt x="1" y="15"/>
                    <a:pt x="2" y="15"/>
                    <a:pt x="3" y="15"/>
                  </a:cubicBezTo>
                  <a:cubicBezTo>
                    <a:pt x="3" y="14"/>
                    <a:pt x="3" y="14"/>
                    <a:pt x="4" y="14"/>
                  </a:cubicBezTo>
                  <a:cubicBezTo>
                    <a:pt x="5" y="14"/>
                    <a:pt x="5" y="14"/>
                    <a:pt x="5" y="15"/>
                  </a:cubicBezTo>
                  <a:cubicBezTo>
                    <a:pt x="5" y="14"/>
                    <a:pt x="6" y="14"/>
                    <a:pt x="6" y="14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3"/>
                    <a:pt x="10" y="13"/>
                  </a:cubicBezTo>
                  <a:cubicBezTo>
                    <a:pt x="9" y="12"/>
                    <a:pt x="8" y="11"/>
                    <a:pt x="7" y="11"/>
                  </a:cubicBezTo>
                  <a:cubicBezTo>
                    <a:pt x="7" y="10"/>
                    <a:pt x="7" y="9"/>
                    <a:pt x="8" y="9"/>
                  </a:cubicBezTo>
                  <a:cubicBezTo>
                    <a:pt x="9" y="8"/>
                    <a:pt x="11" y="7"/>
                    <a:pt x="12" y="6"/>
                  </a:cubicBezTo>
                  <a:cubicBezTo>
                    <a:pt x="13" y="6"/>
                    <a:pt x="12" y="4"/>
                    <a:pt x="13" y="3"/>
                  </a:cubicBezTo>
                  <a:cubicBezTo>
                    <a:pt x="13" y="3"/>
                    <a:pt x="14" y="2"/>
                    <a:pt x="16" y="1"/>
                  </a:cubicBezTo>
                  <a:cubicBezTo>
                    <a:pt x="15" y="1"/>
                    <a:pt x="15" y="1"/>
                    <a:pt x="15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238">
              <a:extLst>
                <a:ext uri="{FF2B5EF4-FFF2-40B4-BE49-F238E27FC236}">
                  <a16:creationId xmlns:a16="http://schemas.microsoft.com/office/drawing/2014/main" id="{C86BDD46-8652-4D41-A40D-8AEDAD4C223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47975" y="1968500"/>
              <a:ext cx="60325" cy="36513"/>
            </a:xfrm>
            <a:custGeom>
              <a:avLst/>
              <a:gdLst>
                <a:gd name="T0" fmla="*/ 17 w 17"/>
                <a:gd name="T1" fmla="*/ 7 h 10"/>
                <a:gd name="T2" fmla="*/ 17 w 17"/>
                <a:gd name="T3" fmla="*/ 6 h 10"/>
                <a:gd name="T4" fmla="*/ 14 w 17"/>
                <a:gd name="T5" fmla="*/ 6 h 10"/>
                <a:gd name="T6" fmla="*/ 9 w 17"/>
                <a:gd name="T7" fmla="*/ 4 h 10"/>
                <a:gd name="T8" fmla="*/ 4 w 17"/>
                <a:gd name="T9" fmla="*/ 1 h 10"/>
                <a:gd name="T10" fmla="*/ 2 w 17"/>
                <a:gd name="T11" fmla="*/ 0 h 10"/>
                <a:gd name="T12" fmla="*/ 1 w 17"/>
                <a:gd name="T13" fmla="*/ 1 h 10"/>
                <a:gd name="T14" fmla="*/ 0 w 17"/>
                <a:gd name="T15" fmla="*/ 2 h 10"/>
                <a:gd name="T16" fmla="*/ 0 w 17"/>
                <a:gd name="T17" fmla="*/ 4 h 10"/>
                <a:gd name="T18" fmla="*/ 1 w 17"/>
                <a:gd name="T19" fmla="*/ 5 h 10"/>
                <a:gd name="T20" fmla="*/ 3 w 17"/>
                <a:gd name="T21" fmla="*/ 6 h 10"/>
                <a:gd name="T22" fmla="*/ 4 w 17"/>
                <a:gd name="T23" fmla="*/ 7 h 10"/>
                <a:gd name="T24" fmla="*/ 6 w 17"/>
                <a:gd name="T25" fmla="*/ 8 h 10"/>
                <a:gd name="T26" fmla="*/ 8 w 17"/>
                <a:gd name="T27" fmla="*/ 7 h 10"/>
                <a:gd name="T28" fmla="*/ 10 w 17"/>
                <a:gd name="T29" fmla="*/ 9 h 10"/>
                <a:gd name="T30" fmla="*/ 13 w 17"/>
                <a:gd name="T31" fmla="*/ 10 h 10"/>
                <a:gd name="T32" fmla="*/ 17 w 17"/>
                <a:gd name="T33" fmla="*/ 9 h 10"/>
                <a:gd name="T34" fmla="*/ 17 w 17"/>
                <a:gd name="T35" fmla="*/ 7 h 10"/>
                <a:gd name="T36" fmla="*/ 17 w 17"/>
                <a:gd name="T37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" h="10">
                  <a:moveTo>
                    <a:pt x="17" y="7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5" y="7"/>
                    <a:pt x="14" y="6"/>
                    <a:pt x="14" y="6"/>
                  </a:cubicBezTo>
                  <a:cubicBezTo>
                    <a:pt x="13" y="6"/>
                    <a:pt x="10" y="5"/>
                    <a:pt x="9" y="4"/>
                  </a:cubicBezTo>
                  <a:cubicBezTo>
                    <a:pt x="8" y="3"/>
                    <a:pt x="5" y="1"/>
                    <a:pt x="4" y="1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4"/>
                    <a:pt x="1" y="4"/>
                    <a:pt x="1" y="5"/>
                  </a:cubicBezTo>
                  <a:cubicBezTo>
                    <a:pt x="1" y="5"/>
                    <a:pt x="3" y="5"/>
                    <a:pt x="3" y="6"/>
                  </a:cubicBezTo>
                  <a:cubicBezTo>
                    <a:pt x="3" y="6"/>
                    <a:pt x="4" y="6"/>
                    <a:pt x="4" y="7"/>
                  </a:cubicBezTo>
                  <a:cubicBezTo>
                    <a:pt x="5" y="7"/>
                    <a:pt x="6" y="7"/>
                    <a:pt x="6" y="8"/>
                  </a:cubicBezTo>
                  <a:cubicBezTo>
                    <a:pt x="7" y="8"/>
                    <a:pt x="8" y="7"/>
                    <a:pt x="8" y="7"/>
                  </a:cubicBezTo>
                  <a:cubicBezTo>
                    <a:pt x="9" y="7"/>
                    <a:pt x="10" y="8"/>
                    <a:pt x="10" y="9"/>
                  </a:cubicBezTo>
                  <a:cubicBezTo>
                    <a:pt x="10" y="9"/>
                    <a:pt x="12" y="9"/>
                    <a:pt x="13" y="10"/>
                  </a:cubicBezTo>
                  <a:cubicBezTo>
                    <a:pt x="13" y="10"/>
                    <a:pt x="16" y="10"/>
                    <a:pt x="17" y="9"/>
                  </a:cubicBezTo>
                  <a:cubicBezTo>
                    <a:pt x="17" y="9"/>
                    <a:pt x="17" y="8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239">
              <a:extLst>
                <a:ext uri="{FF2B5EF4-FFF2-40B4-BE49-F238E27FC236}">
                  <a16:creationId xmlns:a16="http://schemas.microsoft.com/office/drawing/2014/main" id="{BFEA1471-CB78-4BF9-8A89-DF0252CB658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59075" y="1985963"/>
              <a:ext cx="73025" cy="158750"/>
            </a:xfrm>
            <a:custGeom>
              <a:avLst/>
              <a:gdLst>
                <a:gd name="T0" fmla="*/ 17 w 20"/>
                <a:gd name="T1" fmla="*/ 40 h 44"/>
                <a:gd name="T2" fmla="*/ 16 w 20"/>
                <a:gd name="T3" fmla="*/ 38 h 44"/>
                <a:gd name="T4" fmla="*/ 15 w 20"/>
                <a:gd name="T5" fmla="*/ 35 h 44"/>
                <a:gd name="T6" fmla="*/ 14 w 20"/>
                <a:gd name="T7" fmla="*/ 32 h 44"/>
                <a:gd name="T8" fmla="*/ 14 w 20"/>
                <a:gd name="T9" fmla="*/ 31 h 44"/>
                <a:gd name="T10" fmla="*/ 15 w 20"/>
                <a:gd name="T11" fmla="*/ 30 h 44"/>
                <a:gd name="T12" fmla="*/ 14 w 20"/>
                <a:gd name="T13" fmla="*/ 28 h 44"/>
                <a:gd name="T14" fmla="*/ 12 w 20"/>
                <a:gd name="T15" fmla="*/ 26 h 44"/>
                <a:gd name="T16" fmla="*/ 13 w 20"/>
                <a:gd name="T17" fmla="*/ 22 h 44"/>
                <a:gd name="T18" fmla="*/ 14 w 20"/>
                <a:gd name="T19" fmla="*/ 22 h 44"/>
                <a:gd name="T20" fmla="*/ 16 w 20"/>
                <a:gd name="T21" fmla="*/ 21 h 44"/>
                <a:gd name="T22" fmla="*/ 18 w 20"/>
                <a:gd name="T23" fmla="*/ 20 h 44"/>
                <a:gd name="T24" fmla="*/ 19 w 20"/>
                <a:gd name="T25" fmla="*/ 19 h 44"/>
                <a:gd name="T26" fmla="*/ 20 w 20"/>
                <a:gd name="T27" fmla="*/ 17 h 44"/>
                <a:gd name="T28" fmla="*/ 20 w 20"/>
                <a:gd name="T29" fmla="*/ 17 h 44"/>
                <a:gd name="T30" fmla="*/ 19 w 20"/>
                <a:gd name="T31" fmla="*/ 17 h 44"/>
                <a:gd name="T32" fmla="*/ 18 w 20"/>
                <a:gd name="T33" fmla="*/ 16 h 44"/>
                <a:gd name="T34" fmla="*/ 17 w 20"/>
                <a:gd name="T35" fmla="*/ 16 h 44"/>
                <a:gd name="T36" fmla="*/ 17 w 20"/>
                <a:gd name="T37" fmla="*/ 14 h 44"/>
                <a:gd name="T38" fmla="*/ 16 w 20"/>
                <a:gd name="T39" fmla="*/ 13 h 44"/>
                <a:gd name="T40" fmla="*/ 15 w 20"/>
                <a:gd name="T41" fmla="*/ 11 h 44"/>
                <a:gd name="T42" fmla="*/ 13 w 20"/>
                <a:gd name="T43" fmla="*/ 11 h 44"/>
                <a:gd name="T44" fmla="*/ 12 w 20"/>
                <a:gd name="T45" fmla="*/ 10 h 44"/>
                <a:gd name="T46" fmla="*/ 14 w 20"/>
                <a:gd name="T47" fmla="*/ 7 h 44"/>
                <a:gd name="T48" fmla="*/ 15 w 20"/>
                <a:gd name="T49" fmla="*/ 3 h 44"/>
                <a:gd name="T50" fmla="*/ 14 w 20"/>
                <a:gd name="T51" fmla="*/ 2 h 44"/>
                <a:gd name="T52" fmla="*/ 13 w 20"/>
                <a:gd name="T53" fmla="*/ 1 h 44"/>
                <a:gd name="T54" fmla="*/ 12 w 20"/>
                <a:gd name="T55" fmla="*/ 0 h 44"/>
                <a:gd name="T56" fmla="*/ 12 w 20"/>
                <a:gd name="T57" fmla="*/ 0 h 44"/>
                <a:gd name="T58" fmla="*/ 12 w 20"/>
                <a:gd name="T59" fmla="*/ 0 h 44"/>
                <a:gd name="T60" fmla="*/ 11 w 20"/>
                <a:gd name="T61" fmla="*/ 1 h 44"/>
                <a:gd name="T62" fmla="*/ 11 w 20"/>
                <a:gd name="T63" fmla="*/ 3 h 44"/>
                <a:gd name="T64" fmla="*/ 10 w 20"/>
                <a:gd name="T65" fmla="*/ 3 h 44"/>
                <a:gd name="T66" fmla="*/ 8 w 20"/>
                <a:gd name="T67" fmla="*/ 4 h 44"/>
                <a:gd name="T68" fmla="*/ 7 w 20"/>
                <a:gd name="T69" fmla="*/ 6 h 44"/>
                <a:gd name="T70" fmla="*/ 6 w 20"/>
                <a:gd name="T71" fmla="*/ 8 h 44"/>
                <a:gd name="T72" fmla="*/ 5 w 20"/>
                <a:gd name="T73" fmla="*/ 11 h 44"/>
                <a:gd name="T74" fmla="*/ 3 w 20"/>
                <a:gd name="T75" fmla="*/ 11 h 44"/>
                <a:gd name="T76" fmla="*/ 3 w 20"/>
                <a:gd name="T77" fmla="*/ 13 h 44"/>
                <a:gd name="T78" fmla="*/ 2 w 20"/>
                <a:gd name="T79" fmla="*/ 16 h 44"/>
                <a:gd name="T80" fmla="*/ 1 w 20"/>
                <a:gd name="T81" fmla="*/ 18 h 44"/>
                <a:gd name="T82" fmla="*/ 0 w 20"/>
                <a:gd name="T83" fmla="*/ 18 h 44"/>
                <a:gd name="T84" fmla="*/ 3 w 20"/>
                <a:gd name="T85" fmla="*/ 21 h 44"/>
                <a:gd name="T86" fmla="*/ 5 w 20"/>
                <a:gd name="T87" fmla="*/ 25 h 44"/>
                <a:gd name="T88" fmla="*/ 5 w 20"/>
                <a:gd name="T89" fmla="*/ 29 h 44"/>
                <a:gd name="T90" fmla="*/ 6 w 20"/>
                <a:gd name="T91" fmla="*/ 30 h 44"/>
                <a:gd name="T92" fmla="*/ 8 w 20"/>
                <a:gd name="T93" fmla="*/ 30 h 44"/>
                <a:gd name="T94" fmla="*/ 10 w 20"/>
                <a:gd name="T95" fmla="*/ 28 h 44"/>
                <a:gd name="T96" fmla="*/ 11 w 20"/>
                <a:gd name="T97" fmla="*/ 29 h 44"/>
                <a:gd name="T98" fmla="*/ 12 w 20"/>
                <a:gd name="T99" fmla="*/ 31 h 44"/>
                <a:gd name="T100" fmla="*/ 13 w 20"/>
                <a:gd name="T101" fmla="*/ 36 h 44"/>
                <a:gd name="T102" fmla="*/ 14 w 20"/>
                <a:gd name="T103" fmla="*/ 40 h 44"/>
                <a:gd name="T104" fmla="*/ 15 w 20"/>
                <a:gd name="T105" fmla="*/ 43 h 44"/>
                <a:gd name="T106" fmla="*/ 15 w 20"/>
                <a:gd name="T107" fmla="*/ 43 h 44"/>
                <a:gd name="T108" fmla="*/ 17 w 20"/>
                <a:gd name="T109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0" h="44">
                  <a:moveTo>
                    <a:pt x="17" y="40"/>
                  </a:moveTo>
                  <a:cubicBezTo>
                    <a:pt x="17" y="39"/>
                    <a:pt x="16" y="39"/>
                    <a:pt x="16" y="38"/>
                  </a:cubicBezTo>
                  <a:cubicBezTo>
                    <a:pt x="16" y="37"/>
                    <a:pt x="16" y="36"/>
                    <a:pt x="15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5" y="32"/>
                    <a:pt x="14" y="31"/>
                    <a:pt x="14" y="31"/>
                  </a:cubicBezTo>
                  <a:cubicBezTo>
                    <a:pt x="15" y="31"/>
                    <a:pt x="15" y="30"/>
                    <a:pt x="15" y="30"/>
                  </a:cubicBezTo>
                  <a:cubicBezTo>
                    <a:pt x="14" y="29"/>
                    <a:pt x="15" y="28"/>
                    <a:pt x="14" y="28"/>
                  </a:cubicBezTo>
                  <a:cubicBezTo>
                    <a:pt x="14" y="28"/>
                    <a:pt x="12" y="27"/>
                    <a:pt x="12" y="26"/>
                  </a:cubicBezTo>
                  <a:cubicBezTo>
                    <a:pt x="12" y="26"/>
                    <a:pt x="13" y="23"/>
                    <a:pt x="13" y="22"/>
                  </a:cubicBezTo>
                  <a:cubicBezTo>
                    <a:pt x="13" y="22"/>
                    <a:pt x="14" y="22"/>
                    <a:pt x="14" y="22"/>
                  </a:cubicBezTo>
                  <a:cubicBezTo>
                    <a:pt x="14" y="22"/>
                    <a:pt x="15" y="22"/>
                    <a:pt x="16" y="21"/>
                  </a:cubicBezTo>
                  <a:cubicBezTo>
                    <a:pt x="16" y="20"/>
                    <a:pt x="18" y="20"/>
                    <a:pt x="18" y="20"/>
                  </a:cubicBezTo>
                  <a:cubicBezTo>
                    <a:pt x="18" y="19"/>
                    <a:pt x="19" y="19"/>
                    <a:pt x="19" y="19"/>
                  </a:cubicBezTo>
                  <a:cubicBezTo>
                    <a:pt x="19" y="18"/>
                    <a:pt x="20" y="17"/>
                    <a:pt x="20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7"/>
                    <a:pt x="20" y="17"/>
                    <a:pt x="19" y="17"/>
                  </a:cubicBezTo>
                  <a:cubicBezTo>
                    <a:pt x="18" y="18"/>
                    <a:pt x="18" y="17"/>
                    <a:pt x="18" y="16"/>
                  </a:cubicBezTo>
                  <a:cubicBezTo>
                    <a:pt x="18" y="16"/>
                    <a:pt x="17" y="16"/>
                    <a:pt x="17" y="16"/>
                  </a:cubicBezTo>
                  <a:cubicBezTo>
                    <a:pt x="16" y="16"/>
                    <a:pt x="16" y="15"/>
                    <a:pt x="17" y="14"/>
                  </a:cubicBezTo>
                  <a:cubicBezTo>
                    <a:pt x="17" y="14"/>
                    <a:pt x="16" y="13"/>
                    <a:pt x="16" y="13"/>
                  </a:cubicBezTo>
                  <a:cubicBezTo>
                    <a:pt x="15" y="13"/>
                    <a:pt x="15" y="12"/>
                    <a:pt x="15" y="11"/>
                  </a:cubicBezTo>
                  <a:cubicBezTo>
                    <a:pt x="15" y="11"/>
                    <a:pt x="14" y="11"/>
                    <a:pt x="13" y="11"/>
                  </a:cubicBezTo>
                  <a:cubicBezTo>
                    <a:pt x="12" y="11"/>
                    <a:pt x="13" y="10"/>
                    <a:pt x="12" y="10"/>
                  </a:cubicBezTo>
                  <a:cubicBezTo>
                    <a:pt x="12" y="9"/>
                    <a:pt x="13" y="8"/>
                    <a:pt x="14" y="7"/>
                  </a:cubicBezTo>
                  <a:cubicBezTo>
                    <a:pt x="15" y="6"/>
                    <a:pt x="15" y="4"/>
                    <a:pt x="15" y="3"/>
                  </a:cubicBezTo>
                  <a:cubicBezTo>
                    <a:pt x="15" y="2"/>
                    <a:pt x="14" y="2"/>
                    <a:pt x="14" y="2"/>
                  </a:cubicBezTo>
                  <a:cubicBezTo>
                    <a:pt x="14" y="2"/>
                    <a:pt x="13" y="1"/>
                    <a:pt x="13" y="1"/>
                  </a:cubicBezTo>
                  <a:cubicBezTo>
                    <a:pt x="13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1" y="1"/>
                    <a:pt x="11" y="1"/>
                  </a:cubicBezTo>
                  <a:cubicBezTo>
                    <a:pt x="11" y="2"/>
                    <a:pt x="11" y="2"/>
                    <a:pt x="11" y="3"/>
                  </a:cubicBezTo>
                  <a:cubicBezTo>
                    <a:pt x="12" y="4"/>
                    <a:pt x="10" y="3"/>
                    <a:pt x="10" y="3"/>
                  </a:cubicBezTo>
                  <a:cubicBezTo>
                    <a:pt x="10" y="2"/>
                    <a:pt x="9" y="3"/>
                    <a:pt x="8" y="4"/>
                  </a:cubicBezTo>
                  <a:cubicBezTo>
                    <a:pt x="8" y="4"/>
                    <a:pt x="7" y="5"/>
                    <a:pt x="7" y="6"/>
                  </a:cubicBezTo>
                  <a:cubicBezTo>
                    <a:pt x="7" y="7"/>
                    <a:pt x="6" y="8"/>
                    <a:pt x="6" y="8"/>
                  </a:cubicBezTo>
                  <a:cubicBezTo>
                    <a:pt x="6" y="9"/>
                    <a:pt x="5" y="11"/>
                    <a:pt x="5" y="11"/>
                  </a:cubicBezTo>
                  <a:cubicBezTo>
                    <a:pt x="5" y="12"/>
                    <a:pt x="4" y="11"/>
                    <a:pt x="3" y="11"/>
                  </a:cubicBezTo>
                  <a:cubicBezTo>
                    <a:pt x="3" y="11"/>
                    <a:pt x="3" y="13"/>
                    <a:pt x="3" y="13"/>
                  </a:cubicBezTo>
                  <a:cubicBezTo>
                    <a:pt x="3" y="14"/>
                    <a:pt x="3" y="16"/>
                    <a:pt x="2" y="16"/>
                  </a:cubicBezTo>
                  <a:cubicBezTo>
                    <a:pt x="2" y="16"/>
                    <a:pt x="1" y="18"/>
                    <a:pt x="1" y="18"/>
                  </a:cubicBezTo>
                  <a:cubicBezTo>
                    <a:pt x="1" y="18"/>
                    <a:pt x="1" y="18"/>
                    <a:pt x="0" y="18"/>
                  </a:cubicBezTo>
                  <a:cubicBezTo>
                    <a:pt x="1" y="19"/>
                    <a:pt x="2" y="20"/>
                    <a:pt x="3" y="21"/>
                  </a:cubicBezTo>
                  <a:cubicBezTo>
                    <a:pt x="4" y="21"/>
                    <a:pt x="5" y="24"/>
                    <a:pt x="5" y="25"/>
                  </a:cubicBezTo>
                  <a:cubicBezTo>
                    <a:pt x="6" y="27"/>
                    <a:pt x="5" y="28"/>
                    <a:pt x="5" y="29"/>
                  </a:cubicBezTo>
                  <a:cubicBezTo>
                    <a:pt x="4" y="30"/>
                    <a:pt x="5" y="30"/>
                    <a:pt x="6" y="30"/>
                  </a:cubicBezTo>
                  <a:cubicBezTo>
                    <a:pt x="7" y="31"/>
                    <a:pt x="8" y="31"/>
                    <a:pt x="8" y="30"/>
                  </a:cubicBezTo>
                  <a:cubicBezTo>
                    <a:pt x="9" y="29"/>
                    <a:pt x="10" y="29"/>
                    <a:pt x="10" y="28"/>
                  </a:cubicBezTo>
                  <a:cubicBezTo>
                    <a:pt x="10" y="27"/>
                    <a:pt x="11" y="28"/>
                    <a:pt x="11" y="29"/>
                  </a:cubicBezTo>
                  <a:cubicBezTo>
                    <a:pt x="12" y="29"/>
                    <a:pt x="12" y="30"/>
                    <a:pt x="12" y="31"/>
                  </a:cubicBezTo>
                  <a:cubicBezTo>
                    <a:pt x="12" y="32"/>
                    <a:pt x="12" y="35"/>
                    <a:pt x="13" y="36"/>
                  </a:cubicBezTo>
                  <a:cubicBezTo>
                    <a:pt x="14" y="37"/>
                    <a:pt x="15" y="39"/>
                    <a:pt x="14" y="40"/>
                  </a:cubicBezTo>
                  <a:cubicBezTo>
                    <a:pt x="14" y="41"/>
                    <a:pt x="15" y="42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4"/>
                    <a:pt x="17" y="40"/>
                    <a:pt x="17" y="4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240">
              <a:extLst>
                <a:ext uri="{FF2B5EF4-FFF2-40B4-BE49-F238E27FC236}">
                  <a16:creationId xmlns:a16="http://schemas.microsoft.com/office/drawing/2014/main" id="{2C881109-6316-46A0-B684-3B1EC8F84D7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79713" y="1985963"/>
              <a:ext cx="25400" cy="19050"/>
            </a:xfrm>
            <a:custGeom>
              <a:avLst/>
              <a:gdLst>
                <a:gd name="T0" fmla="*/ 6 w 7"/>
                <a:gd name="T1" fmla="*/ 2 h 5"/>
                <a:gd name="T2" fmla="*/ 4 w 7"/>
                <a:gd name="T3" fmla="*/ 1 h 5"/>
                <a:gd name="T4" fmla="*/ 2 w 7"/>
                <a:gd name="T5" fmla="*/ 1 h 5"/>
                <a:gd name="T6" fmla="*/ 0 w 7"/>
                <a:gd name="T7" fmla="*/ 2 h 5"/>
                <a:gd name="T8" fmla="*/ 0 w 7"/>
                <a:gd name="T9" fmla="*/ 3 h 5"/>
                <a:gd name="T10" fmla="*/ 0 w 7"/>
                <a:gd name="T11" fmla="*/ 4 h 5"/>
                <a:gd name="T12" fmla="*/ 2 w 7"/>
                <a:gd name="T13" fmla="*/ 4 h 5"/>
                <a:gd name="T14" fmla="*/ 4 w 7"/>
                <a:gd name="T15" fmla="*/ 4 h 5"/>
                <a:gd name="T16" fmla="*/ 6 w 7"/>
                <a:gd name="T17" fmla="*/ 4 h 5"/>
                <a:gd name="T18" fmla="*/ 6 w 7"/>
                <a:gd name="T19" fmla="*/ 2 h 5"/>
                <a:gd name="T20" fmla="*/ 6 w 7"/>
                <a:gd name="T2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5">
                  <a:moveTo>
                    <a:pt x="6" y="2"/>
                  </a:moveTo>
                  <a:cubicBezTo>
                    <a:pt x="5" y="0"/>
                    <a:pt x="5" y="2"/>
                    <a:pt x="4" y="1"/>
                  </a:cubicBezTo>
                  <a:cubicBezTo>
                    <a:pt x="3" y="1"/>
                    <a:pt x="2" y="0"/>
                    <a:pt x="2" y="1"/>
                  </a:cubicBezTo>
                  <a:cubicBezTo>
                    <a:pt x="1" y="1"/>
                    <a:pt x="1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3" y="4"/>
                    <a:pt x="3" y="5"/>
                    <a:pt x="4" y="4"/>
                  </a:cubicBezTo>
                  <a:cubicBezTo>
                    <a:pt x="5" y="4"/>
                    <a:pt x="6" y="5"/>
                    <a:pt x="6" y="4"/>
                  </a:cubicBezTo>
                  <a:cubicBezTo>
                    <a:pt x="7" y="3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241">
              <a:extLst>
                <a:ext uri="{FF2B5EF4-FFF2-40B4-BE49-F238E27FC236}">
                  <a16:creationId xmlns:a16="http://schemas.microsoft.com/office/drawing/2014/main" id="{AED2CDF7-6370-4EC0-B78F-E25793B5C80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74938" y="2033588"/>
              <a:ext cx="60325" cy="125413"/>
            </a:xfrm>
            <a:custGeom>
              <a:avLst/>
              <a:gdLst>
                <a:gd name="T0" fmla="*/ 13 w 17"/>
                <a:gd name="T1" fmla="*/ 4 h 35"/>
                <a:gd name="T2" fmla="*/ 10 w 17"/>
                <a:gd name="T3" fmla="*/ 2 h 35"/>
                <a:gd name="T4" fmla="*/ 10 w 17"/>
                <a:gd name="T5" fmla="*/ 1 h 35"/>
                <a:gd name="T6" fmla="*/ 8 w 17"/>
                <a:gd name="T7" fmla="*/ 0 h 35"/>
                <a:gd name="T8" fmla="*/ 6 w 17"/>
                <a:gd name="T9" fmla="*/ 1 h 35"/>
                <a:gd name="T10" fmla="*/ 4 w 17"/>
                <a:gd name="T11" fmla="*/ 1 h 35"/>
                <a:gd name="T12" fmla="*/ 2 w 17"/>
                <a:gd name="T13" fmla="*/ 1 h 35"/>
                <a:gd name="T14" fmla="*/ 1 w 17"/>
                <a:gd name="T15" fmla="*/ 2 h 35"/>
                <a:gd name="T16" fmla="*/ 0 w 17"/>
                <a:gd name="T17" fmla="*/ 2 h 35"/>
                <a:gd name="T18" fmla="*/ 1 w 17"/>
                <a:gd name="T19" fmla="*/ 3 h 35"/>
                <a:gd name="T20" fmla="*/ 2 w 17"/>
                <a:gd name="T21" fmla="*/ 5 h 35"/>
                <a:gd name="T22" fmla="*/ 4 w 17"/>
                <a:gd name="T23" fmla="*/ 6 h 35"/>
                <a:gd name="T24" fmla="*/ 5 w 17"/>
                <a:gd name="T25" fmla="*/ 6 h 35"/>
                <a:gd name="T26" fmla="*/ 6 w 17"/>
                <a:gd name="T27" fmla="*/ 8 h 35"/>
                <a:gd name="T28" fmla="*/ 4 w 17"/>
                <a:gd name="T29" fmla="*/ 9 h 35"/>
                <a:gd name="T30" fmla="*/ 7 w 17"/>
                <a:gd name="T31" fmla="*/ 11 h 35"/>
                <a:gd name="T32" fmla="*/ 8 w 17"/>
                <a:gd name="T33" fmla="*/ 14 h 35"/>
                <a:gd name="T34" fmla="*/ 10 w 17"/>
                <a:gd name="T35" fmla="*/ 16 h 35"/>
                <a:gd name="T36" fmla="*/ 12 w 17"/>
                <a:gd name="T37" fmla="*/ 18 h 35"/>
                <a:gd name="T38" fmla="*/ 12 w 17"/>
                <a:gd name="T39" fmla="*/ 20 h 35"/>
                <a:gd name="T40" fmla="*/ 13 w 17"/>
                <a:gd name="T41" fmla="*/ 24 h 35"/>
                <a:gd name="T42" fmla="*/ 11 w 17"/>
                <a:gd name="T43" fmla="*/ 27 h 35"/>
                <a:gd name="T44" fmla="*/ 9 w 17"/>
                <a:gd name="T45" fmla="*/ 28 h 35"/>
                <a:gd name="T46" fmla="*/ 9 w 17"/>
                <a:gd name="T47" fmla="*/ 30 h 35"/>
                <a:gd name="T48" fmla="*/ 7 w 17"/>
                <a:gd name="T49" fmla="*/ 30 h 35"/>
                <a:gd name="T50" fmla="*/ 5 w 17"/>
                <a:gd name="T51" fmla="*/ 31 h 35"/>
                <a:gd name="T52" fmla="*/ 6 w 17"/>
                <a:gd name="T53" fmla="*/ 32 h 35"/>
                <a:gd name="T54" fmla="*/ 6 w 17"/>
                <a:gd name="T55" fmla="*/ 34 h 35"/>
                <a:gd name="T56" fmla="*/ 7 w 17"/>
                <a:gd name="T57" fmla="*/ 35 h 35"/>
                <a:gd name="T58" fmla="*/ 9 w 17"/>
                <a:gd name="T59" fmla="*/ 33 h 35"/>
                <a:gd name="T60" fmla="*/ 10 w 17"/>
                <a:gd name="T61" fmla="*/ 32 h 35"/>
                <a:gd name="T62" fmla="*/ 10 w 17"/>
                <a:gd name="T63" fmla="*/ 31 h 35"/>
                <a:gd name="T64" fmla="*/ 12 w 17"/>
                <a:gd name="T65" fmla="*/ 31 h 35"/>
                <a:gd name="T66" fmla="*/ 15 w 17"/>
                <a:gd name="T67" fmla="*/ 29 h 35"/>
                <a:gd name="T68" fmla="*/ 17 w 17"/>
                <a:gd name="T69" fmla="*/ 26 h 35"/>
                <a:gd name="T70" fmla="*/ 16 w 17"/>
                <a:gd name="T71" fmla="*/ 21 h 35"/>
                <a:gd name="T72" fmla="*/ 14 w 17"/>
                <a:gd name="T73" fmla="*/ 17 h 35"/>
                <a:gd name="T74" fmla="*/ 10 w 17"/>
                <a:gd name="T75" fmla="*/ 14 h 35"/>
                <a:gd name="T76" fmla="*/ 9 w 17"/>
                <a:gd name="T77" fmla="*/ 12 h 35"/>
                <a:gd name="T78" fmla="*/ 8 w 17"/>
                <a:gd name="T79" fmla="*/ 9 h 35"/>
                <a:gd name="T80" fmla="*/ 10 w 17"/>
                <a:gd name="T81" fmla="*/ 7 h 35"/>
                <a:gd name="T82" fmla="*/ 11 w 17"/>
                <a:gd name="T83" fmla="*/ 6 h 35"/>
                <a:gd name="T84" fmla="*/ 13 w 17"/>
                <a:gd name="T85" fmla="*/ 5 h 35"/>
                <a:gd name="T86" fmla="*/ 13 w 17"/>
                <a:gd name="T87" fmla="*/ 4 h 35"/>
                <a:gd name="T88" fmla="*/ 13 w 17"/>
                <a:gd name="T89" fmla="*/ 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" h="35">
                  <a:moveTo>
                    <a:pt x="13" y="4"/>
                  </a:moveTo>
                  <a:cubicBezTo>
                    <a:pt x="12" y="4"/>
                    <a:pt x="10" y="3"/>
                    <a:pt x="10" y="2"/>
                  </a:cubicBezTo>
                  <a:cubicBezTo>
                    <a:pt x="10" y="2"/>
                    <a:pt x="11" y="1"/>
                    <a:pt x="10" y="1"/>
                  </a:cubicBezTo>
                  <a:cubicBezTo>
                    <a:pt x="8" y="1"/>
                    <a:pt x="8" y="0"/>
                    <a:pt x="8" y="0"/>
                  </a:cubicBezTo>
                  <a:cubicBezTo>
                    <a:pt x="7" y="0"/>
                    <a:pt x="6" y="0"/>
                    <a:pt x="6" y="1"/>
                  </a:cubicBezTo>
                  <a:cubicBezTo>
                    <a:pt x="5" y="2"/>
                    <a:pt x="5" y="1"/>
                    <a:pt x="4" y="1"/>
                  </a:cubicBezTo>
                  <a:cubicBezTo>
                    <a:pt x="3" y="2"/>
                    <a:pt x="3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1" y="4"/>
                    <a:pt x="2" y="4"/>
                    <a:pt x="2" y="5"/>
                  </a:cubicBezTo>
                  <a:cubicBezTo>
                    <a:pt x="2" y="6"/>
                    <a:pt x="3" y="6"/>
                    <a:pt x="4" y="6"/>
                  </a:cubicBezTo>
                  <a:cubicBezTo>
                    <a:pt x="4" y="6"/>
                    <a:pt x="5" y="5"/>
                    <a:pt x="5" y="6"/>
                  </a:cubicBezTo>
                  <a:cubicBezTo>
                    <a:pt x="6" y="7"/>
                    <a:pt x="6" y="7"/>
                    <a:pt x="6" y="8"/>
                  </a:cubicBezTo>
                  <a:cubicBezTo>
                    <a:pt x="6" y="9"/>
                    <a:pt x="5" y="9"/>
                    <a:pt x="4" y="9"/>
                  </a:cubicBezTo>
                  <a:cubicBezTo>
                    <a:pt x="4" y="10"/>
                    <a:pt x="7" y="11"/>
                    <a:pt x="7" y="11"/>
                  </a:cubicBezTo>
                  <a:cubicBezTo>
                    <a:pt x="7" y="12"/>
                    <a:pt x="8" y="13"/>
                    <a:pt x="8" y="14"/>
                  </a:cubicBezTo>
                  <a:cubicBezTo>
                    <a:pt x="8" y="14"/>
                    <a:pt x="10" y="15"/>
                    <a:pt x="10" y="16"/>
                  </a:cubicBezTo>
                  <a:cubicBezTo>
                    <a:pt x="10" y="17"/>
                    <a:pt x="11" y="17"/>
                    <a:pt x="12" y="18"/>
                  </a:cubicBezTo>
                  <a:cubicBezTo>
                    <a:pt x="12" y="18"/>
                    <a:pt x="12" y="19"/>
                    <a:pt x="12" y="20"/>
                  </a:cubicBezTo>
                  <a:cubicBezTo>
                    <a:pt x="12" y="21"/>
                    <a:pt x="12" y="23"/>
                    <a:pt x="13" y="24"/>
                  </a:cubicBezTo>
                  <a:cubicBezTo>
                    <a:pt x="14" y="25"/>
                    <a:pt x="12" y="26"/>
                    <a:pt x="11" y="27"/>
                  </a:cubicBezTo>
                  <a:cubicBezTo>
                    <a:pt x="11" y="27"/>
                    <a:pt x="11" y="28"/>
                    <a:pt x="9" y="28"/>
                  </a:cubicBezTo>
                  <a:cubicBezTo>
                    <a:pt x="8" y="28"/>
                    <a:pt x="10" y="29"/>
                    <a:pt x="9" y="30"/>
                  </a:cubicBezTo>
                  <a:cubicBezTo>
                    <a:pt x="9" y="31"/>
                    <a:pt x="7" y="29"/>
                    <a:pt x="7" y="30"/>
                  </a:cubicBezTo>
                  <a:cubicBezTo>
                    <a:pt x="7" y="30"/>
                    <a:pt x="6" y="31"/>
                    <a:pt x="5" y="31"/>
                  </a:cubicBezTo>
                  <a:cubicBezTo>
                    <a:pt x="6" y="31"/>
                    <a:pt x="6" y="32"/>
                    <a:pt x="6" y="32"/>
                  </a:cubicBezTo>
                  <a:cubicBezTo>
                    <a:pt x="7" y="32"/>
                    <a:pt x="6" y="33"/>
                    <a:pt x="6" y="34"/>
                  </a:cubicBezTo>
                  <a:cubicBezTo>
                    <a:pt x="6" y="35"/>
                    <a:pt x="7" y="35"/>
                    <a:pt x="7" y="35"/>
                  </a:cubicBezTo>
                  <a:cubicBezTo>
                    <a:pt x="7" y="34"/>
                    <a:pt x="8" y="33"/>
                    <a:pt x="9" y="33"/>
                  </a:cubicBezTo>
                  <a:cubicBezTo>
                    <a:pt x="9" y="33"/>
                    <a:pt x="9" y="32"/>
                    <a:pt x="10" y="32"/>
                  </a:cubicBezTo>
                  <a:cubicBezTo>
                    <a:pt x="10" y="32"/>
                    <a:pt x="10" y="32"/>
                    <a:pt x="10" y="31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1"/>
                    <a:pt x="14" y="30"/>
                    <a:pt x="15" y="29"/>
                  </a:cubicBezTo>
                  <a:cubicBezTo>
                    <a:pt x="16" y="29"/>
                    <a:pt x="16" y="28"/>
                    <a:pt x="17" y="26"/>
                  </a:cubicBezTo>
                  <a:cubicBezTo>
                    <a:pt x="17" y="24"/>
                    <a:pt x="16" y="22"/>
                    <a:pt x="16" y="21"/>
                  </a:cubicBezTo>
                  <a:cubicBezTo>
                    <a:pt x="16" y="20"/>
                    <a:pt x="14" y="17"/>
                    <a:pt x="14" y="17"/>
                  </a:cubicBezTo>
                  <a:cubicBezTo>
                    <a:pt x="13" y="17"/>
                    <a:pt x="11" y="15"/>
                    <a:pt x="10" y="14"/>
                  </a:cubicBezTo>
                  <a:cubicBezTo>
                    <a:pt x="10" y="14"/>
                    <a:pt x="10" y="13"/>
                    <a:pt x="9" y="12"/>
                  </a:cubicBezTo>
                  <a:cubicBezTo>
                    <a:pt x="8" y="12"/>
                    <a:pt x="8" y="10"/>
                    <a:pt x="8" y="9"/>
                  </a:cubicBezTo>
                  <a:cubicBezTo>
                    <a:pt x="9" y="8"/>
                    <a:pt x="10" y="8"/>
                    <a:pt x="10" y="7"/>
                  </a:cubicBezTo>
                  <a:cubicBezTo>
                    <a:pt x="10" y="6"/>
                    <a:pt x="10" y="6"/>
                    <a:pt x="11" y="6"/>
                  </a:cubicBezTo>
                  <a:cubicBezTo>
                    <a:pt x="12" y="6"/>
                    <a:pt x="12" y="5"/>
                    <a:pt x="13" y="5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242">
              <a:extLst>
                <a:ext uri="{FF2B5EF4-FFF2-40B4-BE49-F238E27FC236}">
                  <a16:creationId xmlns:a16="http://schemas.microsoft.com/office/drawing/2014/main" id="{CB741102-EEAF-4E54-9DE2-25D04C9CE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74938" y="2108200"/>
              <a:ext cx="50800" cy="36513"/>
            </a:xfrm>
            <a:custGeom>
              <a:avLst/>
              <a:gdLst>
                <a:gd name="T0" fmla="*/ 7 w 14"/>
                <a:gd name="T1" fmla="*/ 9 h 10"/>
                <a:gd name="T2" fmla="*/ 9 w 14"/>
                <a:gd name="T3" fmla="*/ 9 h 10"/>
                <a:gd name="T4" fmla="*/ 9 w 14"/>
                <a:gd name="T5" fmla="*/ 7 h 10"/>
                <a:gd name="T6" fmla="*/ 11 w 14"/>
                <a:gd name="T7" fmla="*/ 6 h 10"/>
                <a:gd name="T8" fmla="*/ 13 w 14"/>
                <a:gd name="T9" fmla="*/ 3 h 10"/>
                <a:gd name="T10" fmla="*/ 12 w 14"/>
                <a:gd name="T11" fmla="*/ 0 h 10"/>
                <a:gd name="T12" fmla="*/ 11 w 14"/>
                <a:gd name="T13" fmla="*/ 0 h 10"/>
                <a:gd name="T14" fmla="*/ 9 w 14"/>
                <a:gd name="T15" fmla="*/ 1 h 10"/>
                <a:gd name="T16" fmla="*/ 8 w 14"/>
                <a:gd name="T17" fmla="*/ 2 h 10"/>
                <a:gd name="T18" fmla="*/ 7 w 14"/>
                <a:gd name="T19" fmla="*/ 1 h 10"/>
                <a:gd name="T20" fmla="*/ 4 w 14"/>
                <a:gd name="T21" fmla="*/ 1 h 10"/>
                <a:gd name="T22" fmla="*/ 1 w 14"/>
                <a:gd name="T23" fmla="*/ 2 h 10"/>
                <a:gd name="T24" fmla="*/ 1 w 14"/>
                <a:gd name="T25" fmla="*/ 4 h 10"/>
                <a:gd name="T26" fmla="*/ 1 w 14"/>
                <a:gd name="T27" fmla="*/ 6 h 10"/>
                <a:gd name="T28" fmla="*/ 1 w 14"/>
                <a:gd name="T29" fmla="*/ 6 h 10"/>
                <a:gd name="T30" fmla="*/ 2 w 14"/>
                <a:gd name="T31" fmla="*/ 8 h 10"/>
                <a:gd name="T32" fmla="*/ 3 w 14"/>
                <a:gd name="T33" fmla="*/ 8 h 10"/>
                <a:gd name="T34" fmla="*/ 3 w 14"/>
                <a:gd name="T35" fmla="*/ 10 h 10"/>
                <a:gd name="T36" fmla="*/ 5 w 14"/>
                <a:gd name="T37" fmla="*/ 10 h 10"/>
                <a:gd name="T38" fmla="*/ 5 w 14"/>
                <a:gd name="T39" fmla="*/ 10 h 10"/>
                <a:gd name="T40" fmla="*/ 7 w 14"/>
                <a:gd name="T41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10">
                  <a:moveTo>
                    <a:pt x="7" y="9"/>
                  </a:moveTo>
                  <a:cubicBezTo>
                    <a:pt x="7" y="8"/>
                    <a:pt x="9" y="10"/>
                    <a:pt x="9" y="9"/>
                  </a:cubicBezTo>
                  <a:cubicBezTo>
                    <a:pt x="10" y="8"/>
                    <a:pt x="8" y="7"/>
                    <a:pt x="9" y="7"/>
                  </a:cubicBezTo>
                  <a:cubicBezTo>
                    <a:pt x="11" y="7"/>
                    <a:pt x="11" y="6"/>
                    <a:pt x="11" y="6"/>
                  </a:cubicBezTo>
                  <a:cubicBezTo>
                    <a:pt x="12" y="5"/>
                    <a:pt x="14" y="4"/>
                    <a:pt x="13" y="3"/>
                  </a:cubicBezTo>
                  <a:cubicBezTo>
                    <a:pt x="12" y="2"/>
                    <a:pt x="12" y="1"/>
                    <a:pt x="12" y="0"/>
                  </a:cubicBezTo>
                  <a:cubicBezTo>
                    <a:pt x="12" y="1"/>
                    <a:pt x="11" y="1"/>
                    <a:pt x="11" y="0"/>
                  </a:cubicBezTo>
                  <a:cubicBezTo>
                    <a:pt x="10" y="0"/>
                    <a:pt x="9" y="0"/>
                    <a:pt x="9" y="1"/>
                  </a:cubicBezTo>
                  <a:cubicBezTo>
                    <a:pt x="9" y="2"/>
                    <a:pt x="8" y="2"/>
                    <a:pt x="8" y="2"/>
                  </a:cubicBezTo>
                  <a:cubicBezTo>
                    <a:pt x="8" y="1"/>
                    <a:pt x="8" y="1"/>
                    <a:pt x="7" y="1"/>
                  </a:cubicBezTo>
                  <a:cubicBezTo>
                    <a:pt x="7" y="0"/>
                    <a:pt x="5" y="1"/>
                    <a:pt x="4" y="1"/>
                  </a:cubicBezTo>
                  <a:cubicBezTo>
                    <a:pt x="3" y="0"/>
                    <a:pt x="2" y="1"/>
                    <a:pt x="1" y="2"/>
                  </a:cubicBezTo>
                  <a:cubicBezTo>
                    <a:pt x="0" y="3"/>
                    <a:pt x="1" y="3"/>
                    <a:pt x="1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8"/>
                    <a:pt x="2" y="8"/>
                  </a:cubicBezTo>
                  <a:cubicBezTo>
                    <a:pt x="2" y="9"/>
                    <a:pt x="3" y="8"/>
                    <a:pt x="3" y="8"/>
                  </a:cubicBezTo>
                  <a:cubicBezTo>
                    <a:pt x="4" y="8"/>
                    <a:pt x="3" y="9"/>
                    <a:pt x="3" y="10"/>
                  </a:cubicBezTo>
                  <a:cubicBezTo>
                    <a:pt x="4" y="10"/>
                    <a:pt x="5" y="9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243">
              <a:extLst>
                <a:ext uri="{FF2B5EF4-FFF2-40B4-BE49-F238E27FC236}">
                  <a16:creationId xmlns:a16="http://schemas.microsoft.com/office/drawing/2014/main" id="{93AC2750-54D9-45F7-9B3E-564956C76C8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93988" y="2039938"/>
              <a:ext cx="61912" cy="76200"/>
            </a:xfrm>
            <a:custGeom>
              <a:avLst/>
              <a:gdLst>
                <a:gd name="T0" fmla="*/ 12 w 17"/>
                <a:gd name="T1" fmla="*/ 9 h 21"/>
                <a:gd name="T2" fmla="*/ 9 w 17"/>
                <a:gd name="T3" fmla="*/ 7 h 21"/>
                <a:gd name="T4" fmla="*/ 11 w 17"/>
                <a:gd name="T5" fmla="*/ 6 h 21"/>
                <a:gd name="T6" fmla="*/ 10 w 17"/>
                <a:gd name="T7" fmla="*/ 4 h 21"/>
                <a:gd name="T8" fmla="*/ 9 w 17"/>
                <a:gd name="T9" fmla="*/ 4 h 21"/>
                <a:gd name="T10" fmla="*/ 7 w 17"/>
                <a:gd name="T11" fmla="*/ 3 h 21"/>
                <a:gd name="T12" fmla="*/ 6 w 17"/>
                <a:gd name="T13" fmla="*/ 1 h 21"/>
                <a:gd name="T14" fmla="*/ 5 w 17"/>
                <a:gd name="T15" fmla="*/ 0 h 21"/>
                <a:gd name="T16" fmla="*/ 4 w 17"/>
                <a:gd name="T17" fmla="*/ 0 h 21"/>
                <a:gd name="T18" fmla="*/ 4 w 17"/>
                <a:gd name="T19" fmla="*/ 1 h 21"/>
                <a:gd name="T20" fmla="*/ 3 w 17"/>
                <a:gd name="T21" fmla="*/ 3 h 21"/>
                <a:gd name="T22" fmla="*/ 2 w 17"/>
                <a:gd name="T23" fmla="*/ 2 h 21"/>
                <a:gd name="T24" fmla="*/ 1 w 17"/>
                <a:gd name="T25" fmla="*/ 4 h 21"/>
                <a:gd name="T26" fmla="*/ 0 w 17"/>
                <a:gd name="T27" fmla="*/ 5 h 21"/>
                <a:gd name="T28" fmla="*/ 1 w 17"/>
                <a:gd name="T29" fmla="*/ 5 h 21"/>
                <a:gd name="T30" fmla="*/ 1 w 17"/>
                <a:gd name="T31" fmla="*/ 7 h 21"/>
                <a:gd name="T32" fmla="*/ 3 w 17"/>
                <a:gd name="T33" fmla="*/ 7 h 21"/>
                <a:gd name="T34" fmla="*/ 2 w 17"/>
                <a:gd name="T35" fmla="*/ 10 h 21"/>
                <a:gd name="T36" fmla="*/ 2 w 17"/>
                <a:gd name="T37" fmla="*/ 12 h 21"/>
                <a:gd name="T38" fmla="*/ 4 w 17"/>
                <a:gd name="T39" fmla="*/ 11 h 21"/>
                <a:gd name="T40" fmla="*/ 6 w 17"/>
                <a:gd name="T41" fmla="*/ 11 h 21"/>
                <a:gd name="T42" fmla="*/ 7 w 17"/>
                <a:gd name="T43" fmla="*/ 10 h 21"/>
                <a:gd name="T44" fmla="*/ 9 w 17"/>
                <a:gd name="T45" fmla="*/ 10 h 21"/>
                <a:gd name="T46" fmla="*/ 11 w 17"/>
                <a:gd name="T47" fmla="*/ 12 h 21"/>
                <a:gd name="T48" fmla="*/ 11 w 17"/>
                <a:gd name="T49" fmla="*/ 15 h 21"/>
                <a:gd name="T50" fmla="*/ 13 w 17"/>
                <a:gd name="T51" fmla="*/ 17 h 21"/>
                <a:gd name="T52" fmla="*/ 12 w 17"/>
                <a:gd name="T53" fmla="*/ 20 h 21"/>
                <a:gd name="T54" fmla="*/ 13 w 17"/>
                <a:gd name="T55" fmla="*/ 21 h 21"/>
                <a:gd name="T56" fmla="*/ 14 w 17"/>
                <a:gd name="T57" fmla="*/ 20 h 21"/>
                <a:gd name="T58" fmla="*/ 16 w 17"/>
                <a:gd name="T59" fmla="*/ 19 h 21"/>
                <a:gd name="T60" fmla="*/ 17 w 17"/>
                <a:gd name="T61" fmla="*/ 19 h 21"/>
                <a:gd name="T62" fmla="*/ 17 w 17"/>
                <a:gd name="T63" fmla="*/ 18 h 21"/>
                <a:gd name="T64" fmla="*/ 17 w 17"/>
                <a:gd name="T65" fmla="*/ 16 h 21"/>
                <a:gd name="T66" fmla="*/ 15 w 17"/>
                <a:gd name="T67" fmla="*/ 14 h 21"/>
                <a:gd name="T68" fmla="*/ 13 w 17"/>
                <a:gd name="T69" fmla="*/ 12 h 21"/>
                <a:gd name="T70" fmla="*/ 12 w 17"/>
                <a:gd name="T71" fmla="*/ 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" h="21">
                  <a:moveTo>
                    <a:pt x="12" y="9"/>
                  </a:moveTo>
                  <a:cubicBezTo>
                    <a:pt x="12" y="9"/>
                    <a:pt x="9" y="8"/>
                    <a:pt x="9" y="7"/>
                  </a:cubicBezTo>
                  <a:cubicBezTo>
                    <a:pt x="10" y="7"/>
                    <a:pt x="11" y="7"/>
                    <a:pt x="11" y="6"/>
                  </a:cubicBezTo>
                  <a:cubicBezTo>
                    <a:pt x="11" y="5"/>
                    <a:pt x="11" y="5"/>
                    <a:pt x="10" y="4"/>
                  </a:cubicBezTo>
                  <a:cubicBezTo>
                    <a:pt x="10" y="3"/>
                    <a:pt x="9" y="4"/>
                    <a:pt x="9" y="4"/>
                  </a:cubicBezTo>
                  <a:cubicBezTo>
                    <a:pt x="8" y="4"/>
                    <a:pt x="7" y="4"/>
                    <a:pt x="7" y="3"/>
                  </a:cubicBezTo>
                  <a:cubicBezTo>
                    <a:pt x="7" y="2"/>
                    <a:pt x="6" y="2"/>
                    <a:pt x="6" y="1"/>
                  </a:cubicBezTo>
                  <a:cubicBezTo>
                    <a:pt x="6" y="1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3" y="1"/>
                    <a:pt x="4" y="1"/>
                  </a:cubicBezTo>
                  <a:cubicBezTo>
                    <a:pt x="4" y="2"/>
                    <a:pt x="4" y="3"/>
                    <a:pt x="3" y="3"/>
                  </a:cubicBezTo>
                  <a:cubicBezTo>
                    <a:pt x="3" y="3"/>
                    <a:pt x="3" y="2"/>
                    <a:pt x="2" y="2"/>
                  </a:cubicBezTo>
                  <a:cubicBezTo>
                    <a:pt x="2" y="2"/>
                    <a:pt x="1" y="3"/>
                    <a:pt x="1" y="4"/>
                  </a:cubicBezTo>
                  <a:cubicBezTo>
                    <a:pt x="1" y="4"/>
                    <a:pt x="1" y="4"/>
                    <a:pt x="0" y="5"/>
                  </a:cubicBezTo>
                  <a:cubicBezTo>
                    <a:pt x="0" y="5"/>
                    <a:pt x="1" y="5"/>
                    <a:pt x="1" y="5"/>
                  </a:cubicBezTo>
                  <a:cubicBezTo>
                    <a:pt x="1" y="5"/>
                    <a:pt x="1" y="6"/>
                    <a:pt x="1" y="7"/>
                  </a:cubicBezTo>
                  <a:cubicBezTo>
                    <a:pt x="1" y="8"/>
                    <a:pt x="2" y="6"/>
                    <a:pt x="3" y="7"/>
                  </a:cubicBezTo>
                  <a:cubicBezTo>
                    <a:pt x="3" y="8"/>
                    <a:pt x="2" y="9"/>
                    <a:pt x="2" y="10"/>
                  </a:cubicBezTo>
                  <a:cubicBezTo>
                    <a:pt x="2" y="11"/>
                    <a:pt x="2" y="11"/>
                    <a:pt x="2" y="12"/>
                  </a:cubicBezTo>
                  <a:cubicBezTo>
                    <a:pt x="2" y="13"/>
                    <a:pt x="3" y="11"/>
                    <a:pt x="4" y="11"/>
                  </a:cubicBezTo>
                  <a:cubicBezTo>
                    <a:pt x="5" y="10"/>
                    <a:pt x="5" y="10"/>
                    <a:pt x="6" y="11"/>
                  </a:cubicBezTo>
                  <a:cubicBezTo>
                    <a:pt x="6" y="11"/>
                    <a:pt x="7" y="11"/>
                    <a:pt x="7" y="10"/>
                  </a:cubicBezTo>
                  <a:cubicBezTo>
                    <a:pt x="7" y="10"/>
                    <a:pt x="9" y="10"/>
                    <a:pt x="9" y="10"/>
                  </a:cubicBezTo>
                  <a:cubicBezTo>
                    <a:pt x="10" y="11"/>
                    <a:pt x="10" y="12"/>
                    <a:pt x="11" y="12"/>
                  </a:cubicBezTo>
                  <a:cubicBezTo>
                    <a:pt x="12" y="12"/>
                    <a:pt x="10" y="15"/>
                    <a:pt x="11" y="15"/>
                  </a:cubicBezTo>
                  <a:cubicBezTo>
                    <a:pt x="12" y="15"/>
                    <a:pt x="13" y="16"/>
                    <a:pt x="13" y="17"/>
                  </a:cubicBezTo>
                  <a:cubicBezTo>
                    <a:pt x="13" y="18"/>
                    <a:pt x="13" y="19"/>
                    <a:pt x="12" y="20"/>
                  </a:cubicBezTo>
                  <a:cubicBezTo>
                    <a:pt x="13" y="20"/>
                    <a:pt x="13" y="20"/>
                    <a:pt x="13" y="21"/>
                  </a:cubicBezTo>
                  <a:cubicBezTo>
                    <a:pt x="13" y="21"/>
                    <a:pt x="14" y="21"/>
                    <a:pt x="14" y="20"/>
                  </a:cubicBezTo>
                  <a:cubicBezTo>
                    <a:pt x="14" y="19"/>
                    <a:pt x="15" y="19"/>
                    <a:pt x="16" y="19"/>
                  </a:cubicBezTo>
                  <a:cubicBezTo>
                    <a:pt x="16" y="20"/>
                    <a:pt x="17" y="20"/>
                    <a:pt x="17" y="19"/>
                  </a:cubicBezTo>
                  <a:cubicBezTo>
                    <a:pt x="17" y="19"/>
                    <a:pt x="17" y="18"/>
                    <a:pt x="17" y="18"/>
                  </a:cubicBezTo>
                  <a:cubicBezTo>
                    <a:pt x="17" y="17"/>
                    <a:pt x="17" y="16"/>
                    <a:pt x="17" y="16"/>
                  </a:cubicBezTo>
                  <a:cubicBezTo>
                    <a:pt x="16" y="15"/>
                    <a:pt x="15" y="15"/>
                    <a:pt x="15" y="14"/>
                  </a:cubicBezTo>
                  <a:cubicBezTo>
                    <a:pt x="15" y="13"/>
                    <a:pt x="13" y="12"/>
                    <a:pt x="13" y="12"/>
                  </a:cubicBezTo>
                  <a:cubicBezTo>
                    <a:pt x="13" y="11"/>
                    <a:pt x="12" y="10"/>
                    <a:pt x="12" y="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244">
              <a:extLst>
                <a:ext uri="{FF2B5EF4-FFF2-40B4-BE49-F238E27FC236}">
                  <a16:creationId xmlns:a16="http://schemas.microsoft.com/office/drawing/2014/main" id="{FD371645-4311-48AD-9305-B5045F694DC3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14625" y="2058988"/>
              <a:ext cx="68262" cy="125413"/>
            </a:xfrm>
            <a:custGeom>
              <a:avLst/>
              <a:gdLst>
                <a:gd name="T0" fmla="*/ 12 w 19"/>
                <a:gd name="T1" fmla="*/ 18 h 35"/>
                <a:gd name="T2" fmla="*/ 12 w 19"/>
                <a:gd name="T3" fmla="*/ 16 h 35"/>
                <a:gd name="T4" fmla="*/ 15 w 19"/>
                <a:gd name="T5" fmla="*/ 15 h 35"/>
                <a:gd name="T6" fmla="*/ 18 w 19"/>
                <a:gd name="T7" fmla="*/ 15 h 35"/>
                <a:gd name="T8" fmla="*/ 18 w 19"/>
                <a:gd name="T9" fmla="*/ 15 h 35"/>
                <a:gd name="T10" fmla="*/ 19 w 19"/>
                <a:gd name="T11" fmla="*/ 12 h 35"/>
                <a:gd name="T12" fmla="*/ 17 w 19"/>
                <a:gd name="T13" fmla="*/ 10 h 35"/>
                <a:gd name="T14" fmla="*/ 17 w 19"/>
                <a:gd name="T15" fmla="*/ 7 h 35"/>
                <a:gd name="T16" fmla="*/ 15 w 19"/>
                <a:gd name="T17" fmla="*/ 5 h 35"/>
                <a:gd name="T18" fmla="*/ 13 w 19"/>
                <a:gd name="T19" fmla="*/ 5 h 35"/>
                <a:gd name="T20" fmla="*/ 12 w 19"/>
                <a:gd name="T21" fmla="*/ 6 h 35"/>
                <a:gd name="T22" fmla="*/ 10 w 19"/>
                <a:gd name="T23" fmla="*/ 6 h 35"/>
                <a:gd name="T24" fmla="*/ 8 w 19"/>
                <a:gd name="T25" fmla="*/ 7 h 35"/>
                <a:gd name="T26" fmla="*/ 8 w 19"/>
                <a:gd name="T27" fmla="*/ 5 h 35"/>
                <a:gd name="T28" fmla="*/ 9 w 19"/>
                <a:gd name="T29" fmla="*/ 2 h 35"/>
                <a:gd name="T30" fmla="*/ 7 w 19"/>
                <a:gd name="T31" fmla="*/ 2 h 35"/>
                <a:gd name="T32" fmla="*/ 7 w 19"/>
                <a:gd name="T33" fmla="*/ 0 h 35"/>
                <a:gd name="T34" fmla="*/ 6 w 19"/>
                <a:gd name="T35" fmla="*/ 0 h 35"/>
                <a:gd name="T36" fmla="*/ 6 w 19"/>
                <a:gd name="T37" fmla="*/ 0 h 35"/>
                <a:gd name="T38" fmla="*/ 4 w 19"/>
                <a:gd name="T39" fmla="*/ 1 h 35"/>
                <a:gd name="T40" fmla="*/ 2 w 19"/>
                <a:gd name="T41" fmla="*/ 2 h 35"/>
                <a:gd name="T42" fmla="*/ 1 w 19"/>
                <a:gd name="T43" fmla="*/ 2 h 35"/>
                <a:gd name="T44" fmla="*/ 0 w 19"/>
                <a:gd name="T45" fmla="*/ 6 h 35"/>
                <a:gd name="T46" fmla="*/ 2 w 19"/>
                <a:gd name="T47" fmla="*/ 8 h 35"/>
                <a:gd name="T48" fmla="*/ 3 w 19"/>
                <a:gd name="T49" fmla="*/ 10 h 35"/>
                <a:gd name="T50" fmla="*/ 2 w 19"/>
                <a:gd name="T51" fmla="*/ 11 h 35"/>
                <a:gd name="T52" fmla="*/ 2 w 19"/>
                <a:gd name="T53" fmla="*/ 12 h 35"/>
                <a:gd name="T54" fmla="*/ 3 w 19"/>
                <a:gd name="T55" fmla="*/ 15 h 35"/>
                <a:gd name="T56" fmla="*/ 4 w 19"/>
                <a:gd name="T57" fmla="*/ 18 h 35"/>
                <a:gd name="T58" fmla="*/ 5 w 19"/>
                <a:gd name="T59" fmla="*/ 20 h 35"/>
                <a:gd name="T60" fmla="*/ 3 w 19"/>
                <a:gd name="T61" fmla="*/ 23 h 35"/>
                <a:gd name="T62" fmla="*/ 2 w 19"/>
                <a:gd name="T63" fmla="*/ 27 h 35"/>
                <a:gd name="T64" fmla="*/ 2 w 19"/>
                <a:gd name="T65" fmla="*/ 29 h 35"/>
                <a:gd name="T66" fmla="*/ 5 w 19"/>
                <a:gd name="T67" fmla="*/ 32 h 35"/>
                <a:gd name="T68" fmla="*/ 6 w 19"/>
                <a:gd name="T69" fmla="*/ 33 h 35"/>
                <a:gd name="T70" fmla="*/ 7 w 19"/>
                <a:gd name="T71" fmla="*/ 33 h 35"/>
                <a:gd name="T72" fmla="*/ 8 w 19"/>
                <a:gd name="T73" fmla="*/ 34 h 35"/>
                <a:gd name="T74" fmla="*/ 10 w 19"/>
                <a:gd name="T75" fmla="*/ 35 h 35"/>
                <a:gd name="T76" fmla="*/ 11 w 19"/>
                <a:gd name="T77" fmla="*/ 34 h 35"/>
                <a:gd name="T78" fmla="*/ 8 w 19"/>
                <a:gd name="T79" fmla="*/ 32 h 35"/>
                <a:gd name="T80" fmla="*/ 7 w 19"/>
                <a:gd name="T81" fmla="*/ 30 h 35"/>
                <a:gd name="T82" fmla="*/ 6 w 19"/>
                <a:gd name="T83" fmla="*/ 27 h 35"/>
                <a:gd name="T84" fmla="*/ 4 w 19"/>
                <a:gd name="T85" fmla="*/ 26 h 35"/>
                <a:gd name="T86" fmla="*/ 4 w 19"/>
                <a:gd name="T87" fmla="*/ 23 h 35"/>
                <a:gd name="T88" fmla="*/ 6 w 19"/>
                <a:gd name="T89" fmla="*/ 18 h 35"/>
                <a:gd name="T90" fmla="*/ 8 w 19"/>
                <a:gd name="T91" fmla="*/ 17 h 35"/>
                <a:gd name="T92" fmla="*/ 9 w 19"/>
                <a:gd name="T93" fmla="*/ 19 h 35"/>
                <a:gd name="T94" fmla="*/ 12 w 19"/>
                <a:gd name="T95" fmla="*/ 20 h 35"/>
                <a:gd name="T96" fmla="*/ 12 w 19"/>
                <a:gd name="T97" fmla="*/ 20 h 35"/>
                <a:gd name="T98" fmla="*/ 12 w 19"/>
                <a:gd name="T99" fmla="*/ 20 h 35"/>
                <a:gd name="T100" fmla="*/ 12 w 19"/>
                <a:gd name="T101" fmla="*/ 1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9" h="35">
                  <a:moveTo>
                    <a:pt x="12" y="18"/>
                  </a:moveTo>
                  <a:cubicBezTo>
                    <a:pt x="12" y="17"/>
                    <a:pt x="11" y="17"/>
                    <a:pt x="12" y="16"/>
                  </a:cubicBezTo>
                  <a:cubicBezTo>
                    <a:pt x="13" y="15"/>
                    <a:pt x="14" y="14"/>
                    <a:pt x="15" y="15"/>
                  </a:cubicBezTo>
                  <a:cubicBezTo>
                    <a:pt x="16" y="15"/>
                    <a:pt x="18" y="14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9" y="14"/>
                    <a:pt x="19" y="13"/>
                    <a:pt x="19" y="12"/>
                  </a:cubicBezTo>
                  <a:cubicBezTo>
                    <a:pt x="19" y="11"/>
                    <a:pt x="18" y="10"/>
                    <a:pt x="17" y="10"/>
                  </a:cubicBezTo>
                  <a:cubicBezTo>
                    <a:pt x="16" y="10"/>
                    <a:pt x="18" y="7"/>
                    <a:pt x="17" y="7"/>
                  </a:cubicBezTo>
                  <a:cubicBezTo>
                    <a:pt x="16" y="7"/>
                    <a:pt x="16" y="6"/>
                    <a:pt x="15" y="5"/>
                  </a:cubicBezTo>
                  <a:cubicBezTo>
                    <a:pt x="15" y="5"/>
                    <a:pt x="13" y="5"/>
                    <a:pt x="13" y="5"/>
                  </a:cubicBezTo>
                  <a:cubicBezTo>
                    <a:pt x="13" y="6"/>
                    <a:pt x="12" y="6"/>
                    <a:pt x="12" y="6"/>
                  </a:cubicBezTo>
                  <a:cubicBezTo>
                    <a:pt x="11" y="5"/>
                    <a:pt x="11" y="5"/>
                    <a:pt x="10" y="6"/>
                  </a:cubicBezTo>
                  <a:cubicBezTo>
                    <a:pt x="9" y="6"/>
                    <a:pt x="8" y="8"/>
                    <a:pt x="8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4"/>
                    <a:pt x="9" y="3"/>
                    <a:pt x="9" y="2"/>
                  </a:cubicBezTo>
                  <a:cubicBezTo>
                    <a:pt x="8" y="1"/>
                    <a:pt x="7" y="3"/>
                    <a:pt x="7" y="2"/>
                  </a:cubicBezTo>
                  <a:cubicBezTo>
                    <a:pt x="7" y="1"/>
                    <a:pt x="7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4" y="0"/>
                    <a:pt x="4" y="1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2"/>
                    <a:pt x="1" y="2"/>
                    <a:pt x="1" y="2"/>
                  </a:cubicBezTo>
                  <a:cubicBezTo>
                    <a:pt x="1" y="3"/>
                    <a:pt x="0" y="6"/>
                    <a:pt x="0" y="6"/>
                  </a:cubicBezTo>
                  <a:cubicBezTo>
                    <a:pt x="0" y="7"/>
                    <a:pt x="2" y="8"/>
                    <a:pt x="2" y="8"/>
                  </a:cubicBezTo>
                  <a:cubicBezTo>
                    <a:pt x="3" y="8"/>
                    <a:pt x="2" y="9"/>
                    <a:pt x="3" y="10"/>
                  </a:cubicBezTo>
                  <a:cubicBezTo>
                    <a:pt x="3" y="10"/>
                    <a:pt x="3" y="11"/>
                    <a:pt x="2" y="11"/>
                  </a:cubicBezTo>
                  <a:cubicBezTo>
                    <a:pt x="2" y="11"/>
                    <a:pt x="3" y="12"/>
                    <a:pt x="2" y="12"/>
                  </a:cubicBezTo>
                  <a:cubicBezTo>
                    <a:pt x="2" y="13"/>
                    <a:pt x="2" y="14"/>
                    <a:pt x="3" y="15"/>
                  </a:cubicBezTo>
                  <a:cubicBezTo>
                    <a:pt x="4" y="16"/>
                    <a:pt x="4" y="17"/>
                    <a:pt x="4" y="18"/>
                  </a:cubicBezTo>
                  <a:cubicBezTo>
                    <a:pt x="4" y="19"/>
                    <a:pt x="5" y="19"/>
                    <a:pt x="5" y="20"/>
                  </a:cubicBezTo>
                  <a:cubicBezTo>
                    <a:pt x="5" y="20"/>
                    <a:pt x="3" y="24"/>
                    <a:pt x="3" y="23"/>
                  </a:cubicBezTo>
                  <a:cubicBezTo>
                    <a:pt x="2" y="24"/>
                    <a:pt x="2" y="26"/>
                    <a:pt x="2" y="27"/>
                  </a:cubicBezTo>
                  <a:cubicBezTo>
                    <a:pt x="2" y="28"/>
                    <a:pt x="1" y="29"/>
                    <a:pt x="2" y="29"/>
                  </a:cubicBezTo>
                  <a:cubicBezTo>
                    <a:pt x="3" y="29"/>
                    <a:pt x="4" y="30"/>
                    <a:pt x="5" y="32"/>
                  </a:cubicBezTo>
                  <a:cubicBezTo>
                    <a:pt x="5" y="32"/>
                    <a:pt x="6" y="33"/>
                    <a:pt x="6" y="33"/>
                  </a:cubicBezTo>
                  <a:cubicBezTo>
                    <a:pt x="6" y="33"/>
                    <a:pt x="7" y="33"/>
                    <a:pt x="7" y="33"/>
                  </a:cubicBezTo>
                  <a:cubicBezTo>
                    <a:pt x="8" y="33"/>
                    <a:pt x="8" y="34"/>
                    <a:pt x="8" y="34"/>
                  </a:cubicBezTo>
                  <a:cubicBezTo>
                    <a:pt x="8" y="35"/>
                    <a:pt x="10" y="35"/>
                    <a:pt x="10" y="35"/>
                  </a:cubicBezTo>
                  <a:cubicBezTo>
                    <a:pt x="10" y="35"/>
                    <a:pt x="10" y="34"/>
                    <a:pt x="11" y="34"/>
                  </a:cubicBezTo>
                  <a:cubicBezTo>
                    <a:pt x="10" y="33"/>
                    <a:pt x="9" y="32"/>
                    <a:pt x="8" y="32"/>
                  </a:cubicBezTo>
                  <a:cubicBezTo>
                    <a:pt x="7" y="32"/>
                    <a:pt x="6" y="30"/>
                    <a:pt x="7" y="30"/>
                  </a:cubicBezTo>
                  <a:cubicBezTo>
                    <a:pt x="7" y="29"/>
                    <a:pt x="6" y="28"/>
                    <a:pt x="6" y="27"/>
                  </a:cubicBezTo>
                  <a:cubicBezTo>
                    <a:pt x="6" y="27"/>
                    <a:pt x="5" y="27"/>
                    <a:pt x="4" y="26"/>
                  </a:cubicBezTo>
                  <a:cubicBezTo>
                    <a:pt x="3" y="26"/>
                    <a:pt x="4" y="24"/>
                    <a:pt x="4" y="23"/>
                  </a:cubicBezTo>
                  <a:cubicBezTo>
                    <a:pt x="5" y="22"/>
                    <a:pt x="6" y="19"/>
                    <a:pt x="6" y="18"/>
                  </a:cubicBezTo>
                  <a:cubicBezTo>
                    <a:pt x="5" y="17"/>
                    <a:pt x="7" y="16"/>
                    <a:pt x="8" y="17"/>
                  </a:cubicBezTo>
                  <a:cubicBezTo>
                    <a:pt x="8" y="18"/>
                    <a:pt x="8" y="19"/>
                    <a:pt x="9" y="19"/>
                  </a:cubicBezTo>
                  <a:cubicBezTo>
                    <a:pt x="11" y="19"/>
                    <a:pt x="11" y="20"/>
                    <a:pt x="12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19"/>
                    <a:pt x="12" y="19"/>
                    <a:pt x="12" y="1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245">
              <a:extLst>
                <a:ext uri="{FF2B5EF4-FFF2-40B4-BE49-F238E27FC236}">
                  <a16:creationId xmlns:a16="http://schemas.microsoft.com/office/drawing/2014/main" id="{7A8E973E-B98B-41E4-9191-9DBA703C7C58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05188" y="1712913"/>
              <a:ext cx="82550" cy="65088"/>
            </a:xfrm>
            <a:custGeom>
              <a:avLst/>
              <a:gdLst>
                <a:gd name="T0" fmla="*/ 1 w 23"/>
                <a:gd name="T1" fmla="*/ 4 h 18"/>
                <a:gd name="T2" fmla="*/ 1 w 23"/>
                <a:gd name="T3" fmla="*/ 6 h 18"/>
                <a:gd name="T4" fmla="*/ 1 w 23"/>
                <a:gd name="T5" fmla="*/ 7 h 18"/>
                <a:gd name="T6" fmla="*/ 1 w 23"/>
                <a:gd name="T7" fmla="*/ 9 h 18"/>
                <a:gd name="T8" fmla="*/ 2 w 23"/>
                <a:gd name="T9" fmla="*/ 10 h 18"/>
                <a:gd name="T10" fmla="*/ 2 w 23"/>
                <a:gd name="T11" fmla="*/ 12 h 18"/>
                <a:gd name="T12" fmla="*/ 2 w 23"/>
                <a:gd name="T13" fmla="*/ 13 h 18"/>
                <a:gd name="T14" fmla="*/ 4 w 23"/>
                <a:gd name="T15" fmla="*/ 13 h 18"/>
                <a:gd name="T16" fmla="*/ 5 w 23"/>
                <a:gd name="T17" fmla="*/ 15 h 18"/>
                <a:gd name="T18" fmla="*/ 6 w 23"/>
                <a:gd name="T19" fmla="*/ 15 h 18"/>
                <a:gd name="T20" fmla="*/ 8 w 23"/>
                <a:gd name="T21" fmla="*/ 15 h 18"/>
                <a:gd name="T22" fmla="*/ 8 w 23"/>
                <a:gd name="T23" fmla="*/ 16 h 18"/>
                <a:gd name="T24" fmla="*/ 10 w 23"/>
                <a:gd name="T25" fmla="*/ 16 h 18"/>
                <a:gd name="T26" fmla="*/ 11 w 23"/>
                <a:gd name="T27" fmla="*/ 17 h 18"/>
                <a:gd name="T28" fmla="*/ 12 w 23"/>
                <a:gd name="T29" fmla="*/ 17 h 18"/>
                <a:gd name="T30" fmla="*/ 14 w 23"/>
                <a:gd name="T31" fmla="*/ 18 h 18"/>
                <a:gd name="T32" fmla="*/ 16 w 23"/>
                <a:gd name="T33" fmla="*/ 18 h 18"/>
                <a:gd name="T34" fmla="*/ 18 w 23"/>
                <a:gd name="T35" fmla="*/ 18 h 18"/>
                <a:gd name="T36" fmla="*/ 19 w 23"/>
                <a:gd name="T37" fmla="*/ 18 h 18"/>
                <a:gd name="T38" fmla="*/ 19 w 23"/>
                <a:gd name="T39" fmla="*/ 17 h 18"/>
                <a:gd name="T40" fmla="*/ 21 w 23"/>
                <a:gd name="T41" fmla="*/ 15 h 18"/>
                <a:gd name="T42" fmla="*/ 22 w 23"/>
                <a:gd name="T43" fmla="*/ 14 h 18"/>
                <a:gd name="T44" fmla="*/ 22 w 23"/>
                <a:gd name="T45" fmla="*/ 12 h 18"/>
                <a:gd name="T46" fmla="*/ 21 w 23"/>
                <a:gd name="T47" fmla="*/ 10 h 18"/>
                <a:gd name="T48" fmla="*/ 21 w 23"/>
                <a:gd name="T49" fmla="*/ 8 h 18"/>
                <a:gd name="T50" fmla="*/ 22 w 23"/>
                <a:gd name="T51" fmla="*/ 7 h 18"/>
                <a:gd name="T52" fmla="*/ 22 w 23"/>
                <a:gd name="T53" fmla="*/ 5 h 18"/>
                <a:gd name="T54" fmla="*/ 21 w 23"/>
                <a:gd name="T55" fmla="*/ 3 h 18"/>
                <a:gd name="T56" fmla="*/ 20 w 23"/>
                <a:gd name="T57" fmla="*/ 2 h 18"/>
                <a:gd name="T58" fmla="*/ 20 w 23"/>
                <a:gd name="T59" fmla="*/ 2 h 18"/>
                <a:gd name="T60" fmla="*/ 14 w 23"/>
                <a:gd name="T61" fmla="*/ 2 h 18"/>
                <a:gd name="T62" fmla="*/ 12 w 23"/>
                <a:gd name="T63" fmla="*/ 1 h 18"/>
                <a:gd name="T64" fmla="*/ 11 w 23"/>
                <a:gd name="T65" fmla="*/ 2 h 18"/>
                <a:gd name="T66" fmla="*/ 10 w 23"/>
                <a:gd name="T67" fmla="*/ 1 h 18"/>
                <a:gd name="T68" fmla="*/ 5 w 23"/>
                <a:gd name="T69" fmla="*/ 2 h 18"/>
                <a:gd name="T70" fmla="*/ 1 w 23"/>
                <a:gd name="T71" fmla="*/ 3 h 18"/>
                <a:gd name="T72" fmla="*/ 1 w 23"/>
                <a:gd name="T73" fmla="*/ 4 h 18"/>
                <a:gd name="T74" fmla="*/ 1 w 23"/>
                <a:gd name="T75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" h="18">
                  <a:moveTo>
                    <a:pt x="1" y="4"/>
                  </a:moveTo>
                  <a:cubicBezTo>
                    <a:pt x="1" y="4"/>
                    <a:pt x="1" y="6"/>
                    <a:pt x="1" y="6"/>
                  </a:cubicBezTo>
                  <a:cubicBezTo>
                    <a:pt x="0" y="7"/>
                    <a:pt x="0" y="7"/>
                    <a:pt x="1" y="7"/>
                  </a:cubicBezTo>
                  <a:cubicBezTo>
                    <a:pt x="1" y="8"/>
                    <a:pt x="1" y="8"/>
                    <a:pt x="1" y="9"/>
                  </a:cubicBezTo>
                  <a:cubicBezTo>
                    <a:pt x="1" y="9"/>
                    <a:pt x="2" y="9"/>
                    <a:pt x="2" y="10"/>
                  </a:cubicBezTo>
                  <a:cubicBezTo>
                    <a:pt x="2" y="11"/>
                    <a:pt x="2" y="11"/>
                    <a:pt x="2" y="12"/>
                  </a:cubicBezTo>
                  <a:cubicBezTo>
                    <a:pt x="2" y="12"/>
                    <a:pt x="2" y="12"/>
                    <a:pt x="2" y="13"/>
                  </a:cubicBezTo>
                  <a:cubicBezTo>
                    <a:pt x="3" y="13"/>
                    <a:pt x="3" y="13"/>
                    <a:pt x="4" y="13"/>
                  </a:cubicBezTo>
                  <a:cubicBezTo>
                    <a:pt x="5" y="14"/>
                    <a:pt x="5" y="14"/>
                    <a:pt x="5" y="15"/>
                  </a:cubicBezTo>
                  <a:cubicBezTo>
                    <a:pt x="5" y="15"/>
                    <a:pt x="6" y="16"/>
                    <a:pt x="6" y="15"/>
                  </a:cubicBezTo>
                  <a:cubicBezTo>
                    <a:pt x="7" y="15"/>
                    <a:pt x="7" y="15"/>
                    <a:pt x="8" y="15"/>
                  </a:cubicBezTo>
                  <a:cubicBezTo>
                    <a:pt x="8" y="15"/>
                    <a:pt x="8" y="15"/>
                    <a:pt x="8" y="16"/>
                  </a:cubicBezTo>
                  <a:cubicBezTo>
                    <a:pt x="8" y="16"/>
                    <a:pt x="9" y="16"/>
                    <a:pt x="10" y="16"/>
                  </a:cubicBezTo>
                  <a:cubicBezTo>
                    <a:pt x="10" y="16"/>
                    <a:pt x="10" y="17"/>
                    <a:pt x="11" y="17"/>
                  </a:cubicBezTo>
                  <a:cubicBezTo>
                    <a:pt x="11" y="18"/>
                    <a:pt x="12" y="17"/>
                    <a:pt x="12" y="17"/>
                  </a:cubicBezTo>
                  <a:cubicBezTo>
                    <a:pt x="13" y="18"/>
                    <a:pt x="14" y="18"/>
                    <a:pt x="14" y="18"/>
                  </a:cubicBezTo>
                  <a:cubicBezTo>
                    <a:pt x="15" y="17"/>
                    <a:pt x="15" y="18"/>
                    <a:pt x="16" y="18"/>
                  </a:cubicBezTo>
                  <a:cubicBezTo>
                    <a:pt x="17" y="18"/>
                    <a:pt x="18" y="18"/>
                    <a:pt x="18" y="18"/>
                  </a:cubicBezTo>
                  <a:cubicBezTo>
                    <a:pt x="18" y="18"/>
                    <a:pt x="19" y="18"/>
                    <a:pt x="19" y="18"/>
                  </a:cubicBezTo>
                  <a:cubicBezTo>
                    <a:pt x="20" y="18"/>
                    <a:pt x="19" y="17"/>
                    <a:pt x="19" y="17"/>
                  </a:cubicBezTo>
                  <a:cubicBezTo>
                    <a:pt x="19" y="17"/>
                    <a:pt x="21" y="15"/>
                    <a:pt x="21" y="15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3" y="13"/>
                    <a:pt x="22" y="12"/>
                    <a:pt x="22" y="12"/>
                  </a:cubicBezTo>
                  <a:cubicBezTo>
                    <a:pt x="21" y="11"/>
                    <a:pt x="21" y="10"/>
                    <a:pt x="21" y="10"/>
                  </a:cubicBezTo>
                  <a:cubicBezTo>
                    <a:pt x="22" y="9"/>
                    <a:pt x="21" y="9"/>
                    <a:pt x="21" y="8"/>
                  </a:cubicBezTo>
                  <a:cubicBezTo>
                    <a:pt x="21" y="8"/>
                    <a:pt x="21" y="7"/>
                    <a:pt x="22" y="7"/>
                  </a:cubicBezTo>
                  <a:cubicBezTo>
                    <a:pt x="22" y="7"/>
                    <a:pt x="22" y="6"/>
                    <a:pt x="22" y="5"/>
                  </a:cubicBezTo>
                  <a:cubicBezTo>
                    <a:pt x="21" y="5"/>
                    <a:pt x="21" y="4"/>
                    <a:pt x="21" y="3"/>
                  </a:cubicBezTo>
                  <a:cubicBezTo>
                    <a:pt x="22" y="3"/>
                    <a:pt x="20" y="2"/>
                    <a:pt x="20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8" y="2"/>
                    <a:pt x="14" y="2"/>
                    <a:pt x="14" y="2"/>
                  </a:cubicBezTo>
                  <a:cubicBezTo>
                    <a:pt x="13" y="2"/>
                    <a:pt x="13" y="2"/>
                    <a:pt x="12" y="1"/>
                  </a:cubicBezTo>
                  <a:cubicBezTo>
                    <a:pt x="12" y="2"/>
                    <a:pt x="12" y="2"/>
                    <a:pt x="11" y="2"/>
                  </a:cubicBezTo>
                  <a:cubicBezTo>
                    <a:pt x="10" y="2"/>
                    <a:pt x="10" y="1"/>
                    <a:pt x="10" y="1"/>
                  </a:cubicBezTo>
                  <a:cubicBezTo>
                    <a:pt x="10" y="0"/>
                    <a:pt x="6" y="1"/>
                    <a:pt x="5" y="2"/>
                  </a:cubicBezTo>
                  <a:cubicBezTo>
                    <a:pt x="4" y="3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246">
              <a:extLst>
                <a:ext uri="{FF2B5EF4-FFF2-40B4-BE49-F238E27FC236}">
                  <a16:creationId xmlns:a16="http://schemas.microsoft.com/office/drawing/2014/main" id="{C835CBDE-A5C1-4659-B846-FDCF63872CEC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94075" y="1820863"/>
              <a:ext cx="31750" cy="28575"/>
            </a:xfrm>
            <a:custGeom>
              <a:avLst/>
              <a:gdLst>
                <a:gd name="T0" fmla="*/ 7 w 9"/>
                <a:gd name="T1" fmla="*/ 7 h 8"/>
                <a:gd name="T2" fmla="*/ 9 w 9"/>
                <a:gd name="T3" fmla="*/ 5 h 8"/>
                <a:gd name="T4" fmla="*/ 9 w 9"/>
                <a:gd name="T5" fmla="*/ 2 h 8"/>
                <a:gd name="T6" fmla="*/ 7 w 9"/>
                <a:gd name="T7" fmla="*/ 0 h 8"/>
                <a:gd name="T8" fmla="*/ 3 w 9"/>
                <a:gd name="T9" fmla="*/ 0 h 8"/>
                <a:gd name="T10" fmla="*/ 2 w 9"/>
                <a:gd name="T11" fmla="*/ 0 h 8"/>
                <a:gd name="T12" fmla="*/ 1 w 9"/>
                <a:gd name="T13" fmla="*/ 1 h 8"/>
                <a:gd name="T14" fmla="*/ 2 w 9"/>
                <a:gd name="T15" fmla="*/ 3 h 8"/>
                <a:gd name="T16" fmla="*/ 4 w 9"/>
                <a:gd name="T17" fmla="*/ 5 h 8"/>
                <a:gd name="T18" fmla="*/ 5 w 9"/>
                <a:gd name="T19" fmla="*/ 7 h 8"/>
                <a:gd name="T20" fmla="*/ 7 w 9"/>
                <a:gd name="T21" fmla="*/ 8 h 8"/>
                <a:gd name="T22" fmla="*/ 7 w 9"/>
                <a:gd name="T2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8">
                  <a:moveTo>
                    <a:pt x="7" y="7"/>
                  </a:moveTo>
                  <a:cubicBezTo>
                    <a:pt x="7" y="7"/>
                    <a:pt x="8" y="5"/>
                    <a:pt x="9" y="5"/>
                  </a:cubicBezTo>
                  <a:cubicBezTo>
                    <a:pt x="9" y="5"/>
                    <a:pt x="9" y="3"/>
                    <a:pt x="9" y="2"/>
                  </a:cubicBezTo>
                  <a:cubicBezTo>
                    <a:pt x="8" y="1"/>
                    <a:pt x="7" y="0"/>
                    <a:pt x="7" y="0"/>
                  </a:cubicBezTo>
                  <a:cubicBezTo>
                    <a:pt x="7" y="0"/>
                    <a:pt x="4" y="0"/>
                    <a:pt x="3" y="0"/>
                  </a:cubicBezTo>
                  <a:cubicBezTo>
                    <a:pt x="3" y="0"/>
                    <a:pt x="2" y="1"/>
                    <a:pt x="2" y="0"/>
                  </a:cubicBezTo>
                  <a:cubicBezTo>
                    <a:pt x="1" y="0"/>
                    <a:pt x="0" y="1"/>
                    <a:pt x="1" y="1"/>
                  </a:cubicBezTo>
                  <a:cubicBezTo>
                    <a:pt x="1" y="2"/>
                    <a:pt x="2" y="2"/>
                    <a:pt x="2" y="3"/>
                  </a:cubicBezTo>
                  <a:cubicBezTo>
                    <a:pt x="2" y="3"/>
                    <a:pt x="4" y="5"/>
                    <a:pt x="4" y="5"/>
                  </a:cubicBezTo>
                  <a:cubicBezTo>
                    <a:pt x="4" y="5"/>
                    <a:pt x="5" y="6"/>
                    <a:pt x="5" y="7"/>
                  </a:cubicBezTo>
                  <a:cubicBezTo>
                    <a:pt x="6" y="7"/>
                    <a:pt x="6" y="8"/>
                    <a:pt x="7" y="8"/>
                  </a:cubicBezTo>
                  <a:cubicBezTo>
                    <a:pt x="7" y="8"/>
                    <a:pt x="7" y="7"/>
                    <a:pt x="7" y="7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247">
              <a:extLst>
                <a:ext uri="{FF2B5EF4-FFF2-40B4-BE49-F238E27FC236}">
                  <a16:creationId xmlns:a16="http://schemas.microsoft.com/office/drawing/2014/main" id="{E44527FE-859B-441D-876D-1AC438FFEF3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08363" y="1806575"/>
              <a:ext cx="46037" cy="39688"/>
            </a:xfrm>
            <a:custGeom>
              <a:avLst/>
              <a:gdLst>
                <a:gd name="T0" fmla="*/ 8 w 13"/>
                <a:gd name="T1" fmla="*/ 9 h 11"/>
                <a:gd name="T2" fmla="*/ 6 w 13"/>
                <a:gd name="T3" fmla="*/ 7 h 11"/>
                <a:gd name="T4" fmla="*/ 5 w 13"/>
                <a:gd name="T5" fmla="*/ 5 h 11"/>
                <a:gd name="T6" fmla="*/ 6 w 13"/>
                <a:gd name="T7" fmla="*/ 4 h 11"/>
                <a:gd name="T8" fmla="*/ 7 w 13"/>
                <a:gd name="T9" fmla="*/ 4 h 11"/>
                <a:gd name="T10" fmla="*/ 11 w 13"/>
                <a:gd name="T11" fmla="*/ 4 h 11"/>
                <a:gd name="T12" fmla="*/ 13 w 13"/>
                <a:gd name="T13" fmla="*/ 6 h 11"/>
                <a:gd name="T14" fmla="*/ 13 w 13"/>
                <a:gd name="T15" fmla="*/ 5 h 11"/>
                <a:gd name="T16" fmla="*/ 12 w 13"/>
                <a:gd name="T17" fmla="*/ 3 h 11"/>
                <a:gd name="T18" fmla="*/ 11 w 13"/>
                <a:gd name="T19" fmla="*/ 2 h 11"/>
                <a:gd name="T20" fmla="*/ 11 w 13"/>
                <a:gd name="T21" fmla="*/ 2 h 11"/>
                <a:gd name="T22" fmla="*/ 8 w 13"/>
                <a:gd name="T23" fmla="*/ 2 h 11"/>
                <a:gd name="T24" fmla="*/ 6 w 13"/>
                <a:gd name="T25" fmla="*/ 0 h 11"/>
                <a:gd name="T26" fmla="*/ 5 w 13"/>
                <a:gd name="T27" fmla="*/ 1 h 11"/>
                <a:gd name="T28" fmla="*/ 4 w 13"/>
                <a:gd name="T29" fmla="*/ 2 h 11"/>
                <a:gd name="T30" fmla="*/ 3 w 13"/>
                <a:gd name="T31" fmla="*/ 3 h 11"/>
                <a:gd name="T32" fmla="*/ 2 w 13"/>
                <a:gd name="T33" fmla="*/ 3 h 11"/>
                <a:gd name="T34" fmla="*/ 0 w 13"/>
                <a:gd name="T35" fmla="*/ 4 h 11"/>
                <a:gd name="T36" fmla="*/ 1 w 13"/>
                <a:gd name="T37" fmla="*/ 5 h 11"/>
                <a:gd name="T38" fmla="*/ 3 w 13"/>
                <a:gd name="T39" fmla="*/ 5 h 11"/>
                <a:gd name="T40" fmla="*/ 5 w 13"/>
                <a:gd name="T41" fmla="*/ 9 h 11"/>
                <a:gd name="T42" fmla="*/ 6 w 13"/>
                <a:gd name="T43" fmla="*/ 10 h 11"/>
                <a:gd name="T44" fmla="*/ 8 w 13"/>
                <a:gd name="T45" fmla="*/ 11 h 11"/>
                <a:gd name="T46" fmla="*/ 9 w 13"/>
                <a:gd name="T47" fmla="*/ 11 h 11"/>
                <a:gd name="T48" fmla="*/ 8 w 13"/>
                <a:gd name="T4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" h="11">
                  <a:moveTo>
                    <a:pt x="8" y="9"/>
                  </a:moveTo>
                  <a:cubicBezTo>
                    <a:pt x="8" y="9"/>
                    <a:pt x="6" y="7"/>
                    <a:pt x="6" y="7"/>
                  </a:cubicBezTo>
                  <a:cubicBezTo>
                    <a:pt x="6" y="6"/>
                    <a:pt x="5" y="6"/>
                    <a:pt x="5" y="5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6" y="5"/>
                    <a:pt x="7" y="4"/>
                    <a:pt x="7" y="4"/>
                  </a:cubicBezTo>
                  <a:cubicBezTo>
                    <a:pt x="8" y="4"/>
                    <a:pt x="11" y="4"/>
                    <a:pt x="11" y="4"/>
                  </a:cubicBezTo>
                  <a:cubicBezTo>
                    <a:pt x="11" y="4"/>
                    <a:pt x="12" y="5"/>
                    <a:pt x="13" y="6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2" y="4"/>
                    <a:pt x="13" y="4"/>
                    <a:pt x="12" y="3"/>
                  </a:cubicBezTo>
                  <a:cubicBezTo>
                    <a:pt x="12" y="3"/>
                    <a:pt x="11" y="3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2"/>
                    <a:pt x="9" y="2"/>
                    <a:pt x="8" y="2"/>
                  </a:cubicBezTo>
                  <a:cubicBezTo>
                    <a:pt x="8" y="1"/>
                    <a:pt x="7" y="1"/>
                    <a:pt x="6" y="0"/>
                  </a:cubicBezTo>
                  <a:cubicBezTo>
                    <a:pt x="6" y="0"/>
                    <a:pt x="5" y="1"/>
                    <a:pt x="5" y="1"/>
                  </a:cubicBezTo>
                  <a:cubicBezTo>
                    <a:pt x="4" y="1"/>
                    <a:pt x="5" y="2"/>
                    <a:pt x="4" y="2"/>
                  </a:cubicBezTo>
                  <a:cubicBezTo>
                    <a:pt x="4" y="2"/>
                    <a:pt x="4" y="3"/>
                    <a:pt x="3" y="3"/>
                  </a:cubicBezTo>
                  <a:cubicBezTo>
                    <a:pt x="3" y="4"/>
                    <a:pt x="2" y="3"/>
                    <a:pt x="2" y="3"/>
                  </a:cubicBezTo>
                  <a:cubicBezTo>
                    <a:pt x="2" y="3"/>
                    <a:pt x="1" y="3"/>
                    <a:pt x="0" y="4"/>
                  </a:cubicBezTo>
                  <a:cubicBezTo>
                    <a:pt x="0" y="4"/>
                    <a:pt x="0" y="5"/>
                    <a:pt x="1" y="5"/>
                  </a:cubicBezTo>
                  <a:cubicBezTo>
                    <a:pt x="1" y="5"/>
                    <a:pt x="3" y="4"/>
                    <a:pt x="3" y="5"/>
                  </a:cubicBezTo>
                  <a:cubicBezTo>
                    <a:pt x="3" y="6"/>
                    <a:pt x="4" y="8"/>
                    <a:pt x="5" y="9"/>
                  </a:cubicBezTo>
                  <a:cubicBezTo>
                    <a:pt x="5" y="9"/>
                    <a:pt x="6" y="9"/>
                    <a:pt x="6" y="10"/>
                  </a:cubicBezTo>
                  <a:cubicBezTo>
                    <a:pt x="7" y="10"/>
                    <a:pt x="7" y="11"/>
                    <a:pt x="8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0"/>
                    <a:pt x="8" y="9"/>
                    <a:pt x="8" y="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248">
              <a:extLst>
                <a:ext uri="{FF2B5EF4-FFF2-40B4-BE49-F238E27FC236}">
                  <a16:creationId xmlns:a16="http://schemas.microsoft.com/office/drawing/2014/main" id="{2196211D-5EA7-451F-A4AB-C5231BC12B0F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65500" y="1849438"/>
              <a:ext cx="17462" cy="28575"/>
            </a:xfrm>
            <a:custGeom>
              <a:avLst/>
              <a:gdLst>
                <a:gd name="T0" fmla="*/ 3 w 5"/>
                <a:gd name="T1" fmla="*/ 7 h 8"/>
                <a:gd name="T2" fmla="*/ 4 w 5"/>
                <a:gd name="T3" fmla="*/ 6 h 8"/>
                <a:gd name="T4" fmla="*/ 5 w 5"/>
                <a:gd name="T5" fmla="*/ 5 h 8"/>
                <a:gd name="T6" fmla="*/ 5 w 5"/>
                <a:gd name="T7" fmla="*/ 5 h 8"/>
                <a:gd name="T8" fmla="*/ 3 w 5"/>
                <a:gd name="T9" fmla="*/ 3 h 8"/>
                <a:gd name="T10" fmla="*/ 4 w 5"/>
                <a:gd name="T11" fmla="*/ 1 h 8"/>
                <a:gd name="T12" fmla="*/ 2 w 5"/>
                <a:gd name="T13" fmla="*/ 0 h 8"/>
                <a:gd name="T14" fmla="*/ 0 w 5"/>
                <a:gd name="T15" fmla="*/ 1 h 8"/>
                <a:gd name="T16" fmla="*/ 1 w 5"/>
                <a:gd name="T17" fmla="*/ 3 h 8"/>
                <a:gd name="T18" fmla="*/ 1 w 5"/>
                <a:gd name="T19" fmla="*/ 6 h 8"/>
                <a:gd name="T20" fmla="*/ 3 w 5"/>
                <a:gd name="T21" fmla="*/ 8 h 8"/>
                <a:gd name="T22" fmla="*/ 3 w 5"/>
                <a:gd name="T2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8">
                  <a:moveTo>
                    <a:pt x="3" y="7"/>
                  </a:moveTo>
                  <a:cubicBezTo>
                    <a:pt x="4" y="7"/>
                    <a:pt x="3" y="6"/>
                    <a:pt x="4" y="6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4"/>
                    <a:pt x="3" y="4"/>
                    <a:pt x="3" y="3"/>
                  </a:cubicBezTo>
                  <a:cubicBezTo>
                    <a:pt x="3" y="3"/>
                    <a:pt x="3" y="1"/>
                    <a:pt x="4" y="1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1" y="2"/>
                    <a:pt x="2" y="2"/>
                    <a:pt x="1" y="3"/>
                  </a:cubicBezTo>
                  <a:cubicBezTo>
                    <a:pt x="0" y="3"/>
                    <a:pt x="0" y="6"/>
                    <a:pt x="1" y="6"/>
                  </a:cubicBezTo>
                  <a:cubicBezTo>
                    <a:pt x="2" y="7"/>
                    <a:pt x="2" y="8"/>
                    <a:pt x="3" y="8"/>
                  </a:cubicBezTo>
                  <a:cubicBezTo>
                    <a:pt x="3" y="8"/>
                    <a:pt x="3" y="7"/>
                    <a:pt x="3" y="7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249">
              <a:extLst>
                <a:ext uri="{FF2B5EF4-FFF2-40B4-BE49-F238E27FC236}">
                  <a16:creationId xmlns:a16="http://schemas.microsoft.com/office/drawing/2014/main" id="{A175F822-8B6E-4DD3-8D93-0EEA79C485EA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41700" y="1781175"/>
              <a:ext cx="61912" cy="28575"/>
            </a:xfrm>
            <a:custGeom>
              <a:avLst/>
              <a:gdLst>
                <a:gd name="T0" fmla="*/ 14 w 17"/>
                <a:gd name="T1" fmla="*/ 0 h 8"/>
                <a:gd name="T2" fmla="*/ 12 w 17"/>
                <a:gd name="T3" fmla="*/ 0 h 8"/>
                <a:gd name="T4" fmla="*/ 12 w 17"/>
                <a:gd name="T5" fmla="*/ 1 h 8"/>
                <a:gd name="T6" fmla="*/ 10 w 17"/>
                <a:gd name="T7" fmla="*/ 1 h 8"/>
                <a:gd name="T8" fmla="*/ 9 w 17"/>
                <a:gd name="T9" fmla="*/ 2 h 8"/>
                <a:gd name="T10" fmla="*/ 8 w 17"/>
                <a:gd name="T11" fmla="*/ 3 h 8"/>
                <a:gd name="T12" fmla="*/ 7 w 17"/>
                <a:gd name="T13" fmla="*/ 4 h 8"/>
                <a:gd name="T14" fmla="*/ 4 w 17"/>
                <a:gd name="T15" fmla="*/ 4 h 8"/>
                <a:gd name="T16" fmla="*/ 3 w 17"/>
                <a:gd name="T17" fmla="*/ 4 h 8"/>
                <a:gd name="T18" fmla="*/ 2 w 17"/>
                <a:gd name="T19" fmla="*/ 5 h 8"/>
                <a:gd name="T20" fmla="*/ 0 w 17"/>
                <a:gd name="T21" fmla="*/ 4 h 8"/>
                <a:gd name="T22" fmla="*/ 0 w 17"/>
                <a:gd name="T23" fmla="*/ 6 h 8"/>
                <a:gd name="T24" fmla="*/ 1 w 17"/>
                <a:gd name="T25" fmla="*/ 6 h 8"/>
                <a:gd name="T26" fmla="*/ 3 w 17"/>
                <a:gd name="T27" fmla="*/ 6 h 8"/>
                <a:gd name="T28" fmla="*/ 4 w 17"/>
                <a:gd name="T29" fmla="*/ 6 h 8"/>
                <a:gd name="T30" fmla="*/ 6 w 17"/>
                <a:gd name="T31" fmla="*/ 6 h 8"/>
                <a:gd name="T32" fmla="*/ 6 w 17"/>
                <a:gd name="T33" fmla="*/ 7 h 8"/>
                <a:gd name="T34" fmla="*/ 9 w 17"/>
                <a:gd name="T35" fmla="*/ 7 h 8"/>
                <a:gd name="T36" fmla="*/ 11 w 17"/>
                <a:gd name="T37" fmla="*/ 8 h 8"/>
                <a:gd name="T38" fmla="*/ 13 w 17"/>
                <a:gd name="T39" fmla="*/ 7 h 8"/>
                <a:gd name="T40" fmla="*/ 15 w 17"/>
                <a:gd name="T41" fmla="*/ 6 h 8"/>
                <a:gd name="T42" fmla="*/ 15 w 17"/>
                <a:gd name="T43" fmla="*/ 6 h 8"/>
                <a:gd name="T44" fmla="*/ 15 w 17"/>
                <a:gd name="T45" fmla="*/ 6 h 8"/>
                <a:gd name="T46" fmla="*/ 15 w 17"/>
                <a:gd name="T47" fmla="*/ 5 h 8"/>
                <a:gd name="T48" fmla="*/ 16 w 17"/>
                <a:gd name="T49" fmla="*/ 4 h 8"/>
                <a:gd name="T50" fmla="*/ 17 w 17"/>
                <a:gd name="T51" fmla="*/ 3 h 8"/>
                <a:gd name="T52" fmla="*/ 17 w 17"/>
                <a:gd name="T53" fmla="*/ 3 h 8"/>
                <a:gd name="T54" fmla="*/ 16 w 17"/>
                <a:gd name="T55" fmla="*/ 1 h 8"/>
                <a:gd name="T56" fmla="*/ 14 w 17"/>
                <a:gd name="T5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" h="8">
                  <a:moveTo>
                    <a:pt x="14" y="0"/>
                  </a:moveTo>
                  <a:cubicBezTo>
                    <a:pt x="14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1" y="1"/>
                    <a:pt x="10" y="1"/>
                  </a:cubicBezTo>
                  <a:cubicBezTo>
                    <a:pt x="10" y="1"/>
                    <a:pt x="9" y="1"/>
                    <a:pt x="9" y="2"/>
                  </a:cubicBezTo>
                  <a:cubicBezTo>
                    <a:pt x="8" y="2"/>
                    <a:pt x="7" y="2"/>
                    <a:pt x="8" y="3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6" y="4"/>
                    <a:pt x="5" y="4"/>
                    <a:pt x="4" y="4"/>
                  </a:cubicBezTo>
                  <a:cubicBezTo>
                    <a:pt x="4" y="5"/>
                    <a:pt x="3" y="5"/>
                    <a:pt x="3" y="4"/>
                  </a:cubicBezTo>
                  <a:cubicBezTo>
                    <a:pt x="3" y="4"/>
                    <a:pt x="2" y="4"/>
                    <a:pt x="2" y="5"/>
                  </a:cubicBezTo>
                  <a:cubicBezTo>
                    <a:pt x="1" y="5"/>
                    <a:pt x="1" y="4"/>
                    <a:pt x="0" y="4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6"/>
                    <a:pt x="1" y="6"/>
                    <a:pt x="1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7"/>
                    <a:pt x="4" y="6"/>
                    <a:pt x="4" y="6"/>
                  </a:cubicBezTo>
                  <a:cubicBezTo>
                    <a:pt x="4" y="6"/>
                    <a:pt x="6" y="6"/>
                    <a:pt x="6" y="6"/>
                  </a:cubicBezTo>
                  <a:cubicBezTo>
                    <a:pt x="6" y="6"/>
                    <a:pt x="6" y="7"/>
                    <a:pt x="6" y="7"/>
                  </a:cubicBezTo>
                  <a:cubicBezTo>
                    <a:pt x="7" y="7"/>
                    <a:pt x="8" y="7"/>
                    <a:pt x="9" y="7"/>
                  </a:cubicBezTo>
                  <a:cubicBezTo>
                    <a:pt x="9" y="7"/>
                    <a:pt x="11" y="8"/>
                    <a:pt x="11" y="8"/>
                  </a:cubicBezTo>
                  <a:cubicBezTo>
                    <a:pt x="12" y="8"/>
                    <a:pt x="12" y="7"/>
                    <a:pt x="13" y="7"/>
                  </a:cubicBezTo>
                  <a:cubicBezTo>
                    <a:pt x="14" y="7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5"/>
                    <a:pt x="15" y="5"/>
                  </a:cubicBezTo>
                  <a:cubicBezTo>
                    <a:pt x="16" y="4"/>
                    <a:pt x="15" y="4"/>
                    <a:pt x="16" y="4"/>
                  </a:cubicBezTo>
                  <a:cubicBezTo>
                    <a:pt x="16" y="4"/>
                    <a:pt x="17" y="4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2"/>
                    <a:pt x="16" y="1"/>
                    <a:pt x="16" y="1"/>
                  </a:cubicBezTo>
                  <a:cubicBezTo>
                    <a:pt x="16" y="1"/>
                    <a:pt x="15" y="1"/>
                    <a:pt x="14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250">
              <a:extLst>
                <a:ext uri="{FF2B5EF4-FFF2-40B4-BE49-F238E27FC236}">
                  <a16:creationId xmlns:a16="http://schemas.microsoft.com/office/drawing/2014/main" id="{C26C3E5D-8571-4E6A-A20A-25BEC13179D6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87725" y="1784350"/>
              <a:ext cx="55562" cy="28575"/>
            </a:xfrm>
            <a:custGeom>
              <a:avLst/>
              <a:gdLst>
                <a:gd name="T0" fmla="*/ 14 w 15"/>
                <a:gd name="T1" fmla="*/ 1 h 8"/>
                <a:gd name="T2" fmla="*/ 14 w 15"/>
                <a:gd name="T3" fmla="*/ 1 h 8"/>
                <a:gd name="T4" fmla="*/ 12 w 15"/>
                <a:gd name="T5" fmla="*/ 1 h 8"/>
                <a:gd name="T6" fmla="*/ 10 w 15"/>
                <a:gd name="T7" fmla="*/ 0 h 8"/>
                <a:gd name="T8" fmla="*/ 8 w 15"/>
                <a:gd name="T9" fmla="*/ 1 h 8"/>
                <a:gd name="T10" fmla="*/ 6 w 15"/>
                <a:gd name="T11" fmla="*/ 2 h 8"/>
                <a:gd name="T12" fmla="*/ 2 w 15"/>
                <a:gd name="T13" fmla="*/ 2 h 8"/>
                <a:gd name="T14" fmla="*/ 2 w 15"/>
                <a:gd name="T15" fmla="*/ 2 h 8"/>
                <a:gd name="T16" fmla="*/ 2 w 15"/>
                <a:gd name="T17" fmla="*/ 2 h 8"/>
                <a:gd name="T18" fmla="*/ 1 w 15"/>
                <a:gd name="T19" fmla="*/ 3 h 8"/>
                <a:gd name="T20" fmla="*/ 0 w 15"/>
                <a:gd name="T21" fmla="*/ 4 h 8"/>
                <a:gd name="T22" fmla="*/ 0 w 15"/>
                <a:gd name="T23" fmla="*/ 5 h 8"/>
                <a:gd name="T24" fmla="*/ 0 w 15"/>
                <a:gd name="T25" fmla="*/ 5 h 8"/>
                <a:gd name="T26" fmla="*/ 0 w 15"/>
                <a:gd name="T27" fmla="*/ 6 h 8"/>
                <a:gd name="T28" fmla="*/ 0 w 15"/>
                <a:gd name="T29" fmla="*/ 6 h 8"/>
                <a:gd name="T30" fmla="*/ 2 w 15"/>
                <a:gd name="T31" fmla="*/ 8 h 8"/>
                <a:gd name="T32" fmla="*/ 5 w 15"/>
                <a:gd name="T33" fmla="*/ 8 h 8"/>
                <a:gd name="T34" fmla="*/ 8 w 15"/>
                <a:gd name="T35" fmla="*/ 7 h 8"/>
                <a:gd name="T36" fmla="*/ 9 w 15"/>
                <a:gd name="T37" fmla="*/ 7 h 8"/>
                <a:gd name="T38" fmla="*/ 9 w 15"/>
                <a:gd name="T39" fmla="*/ 8 h 8"/>
                <a:gd name="T40" fmla="*/ 11 w 15"/>
                <a:gd name="T41" fmla="*/ 7 h 8"/>
                <a:gd name="T42" fmla="*/ 13 w 15"/>
                <a:gd name="T43" fmla="*/ 3 h 8"/>
                <a:gd name="T44" fmla="*/ 14 w 15"/>
                <a:gd name="T45" fmla="*/ 2 h 8"/>
                <a:gd name="T46" fmla="*/ 14 w 15"/>
                <a:gd name="T47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" h="8">
                  <a:moveTo>
                    <a:pt x="14" y="1"/>
                  </a:moveTo>
                  <a:cubicBezTo>
                    <a:pt x="14" y="1"/>
                    <a:pt x="14" y="1"/>
                    <a:pt x="14" y="1"/>
                  </a:cubicBezTo>
                  <a:cubicBezTo>
                    <a:pt x="13" y="1"/>
                    <a:pt x="12" y="1"/>
                    <a:pt x="12" y="1"/>
                  </a:cubicBezTo>
                  <a:cubicBezTo>
                    <a:pt x="12" y="0"/>
                    <a:pt x="10" y="0"/>
                    <a:pt x="10" y="0"/>
                  </a:cubicBezTo>
                  <a:cubicBezTo>
                    <a:pt x="10" y="0"/>
                    <a:pt x="8" y="1"/>
                    <a:pt x="8" y="1"/>
                  </a:cubicBezTo>
                  <a:cubicBezTo>
                    <a:pt x="8" y="1"/>
                    <a:pt x="6" y="1"/>
                    <a:pt x="6" y="2"/>
                  </a:cubicBezTo>
                  <a:cubicBezTo>
                    <a:pt x="6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1" y="3"/>
                    <a:pt x="1" y="3"/>
                  </a:cubicBezTo>
                  <a:cubicBezTo>
                    <a:pt x="0" y="3"/>
                    <a:pt x="1" y="3"/>
                    <a:pt x="0" y="4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7"/>
                    <a:pt x="2" y="7"/>
                    <a:pt x="2" y="8"/>
                  </a:cubicBezTo>
                  <a:cubicBezTo>
                    <a:pt x="3" y="8"/>
                    <a:pt x="4" y="8"/>
                    <a:pt x="5" y="8"/>
                  </a:cubicBezTo>
                  <a:cubicBezTo>
                    <a:pt x="5" y="8"/>
                    <a:pt x="8" y="7"/>
                    <a:pt x="8" y="7"/>
                  </a:cubicBezTo>
                  <a:cubicBezTo>
                    <a:pt x="8" y="7"/>
                    <a:pt x="8" y="7"/>
                    <a:pt x="9" y="7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0" y="7"/>
                    <a:pt x="10" y="7"/>
                    <a:pt x="11" y="7"/>
                  </a:cubicBezTo>
                  <a:cubicBezTo>
                    <a:pt x="12" y="6"/>
                    <a:pt x="13" y="3"/>
                    <a:pt x="13" y="3"/>
                  </a:cubicBezTo>
                  <a:cubicBezTo>
                    <a:pt x="13" y="3"/>
                    <a:pt x="14" y="2"/>
                    <a:pt x="14" y="2"/>
                  </a:cubicBezTo>
                  <a:cubicBezTo>
                    <a:pt x="15" y="2"/>
                    <a:pt x="15" y="2"/>
                    <a:pt x="14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251">
              <a:extLst>
                <a:ext uri="{FF2B5EF4-FFF2-40B4-BE49-F238E27FC236}">
                  <a16:creationId xmlns:a16="http://schemas.microsoft.com/office/drawing/2014/main" id="{96F830E4-96AF-421B-A927-C033721233C8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19475" y="1758950"/>
              <a:ext cx="53975" cy="25400"/>
            </a:xfrm>
            <a:custGeom>
              <a:avLst/>
              <a:gdLst>
                <a:gd name="T0" fmla="*/ 14 w 15"/>
                <a:gd name="T1" fmla="*/ 3 h 7"/>
                <a:gd name="T2" fmla="*/ 12 w 15"/>
                <a:gd name="T3" fmla="*/ 3 h 7"/>
                <a:gd name="T4" fmla="*/ 12 w 15"/>
                <a:gd name="T5" fmla="*/ 2 h 7"/>
                <a:gd name="T6" fmla="*/ 10 w 15"/>
                <a:gd name="T7" fmla="*/ 2 h 7"/>
                <a:gd name="T8" fmla="*/ 9 w 15"/>
                <a:gd name="T9" fmla="*/ 2 h 7"/>
                <a:gd name="T10" fmla="*/ 8 w 15"/>
                <a:gd name="T11" fmla="*/ 0 h 7"/>
                <a:gd name="T12" fmla="*/ 6 w 15"/>
                <a:gd name="T13" fmla="*/ 0 h 7"/>
                <a:gd name="T14" fmla="*/ 6 w 15"/>
                <a:gd name="T15" fmla="*/ 0 h 7"/>
                <a:gd name="T16" fmla="*/ 5 w 15"/>
                <a:gd name="T17" fmla="*/ 0 h 7"/>
                <a:gd name="T18" fmla="*/ 3 w 15"/>
                <a:gd name="T19" fmla="*/ 1 h 7"/>
                <a:gd name="T20" fmla="*/ 1 w 15"/>
                <a:gd name="T21" fmla="*/ 2 h 7"/>
                <a:gd name="T22" fmla="*/ 1 w 15"/>
                <a:gd name="T23" fmla="*/ 3 h 7"/>
                <a:gd name="T24" fmla="*/ 1 w 15"/>
                <a:gd name="T25" fmla="*/ 5 h 7"/>
                <a:gd name="T26" fmla="*/ 4 w 15"/>
                <a:gd name="T27" fmla="*/ 7 h 7"/>
                <a:gd name="T28" fmla="*/ 4 w 15"/>
                <a:gd name="T29" fmla="*/ 7 h 7"/>
                <a:gd name="T30" fmla="*/ 6 w 15"/>
                <a:gd name="T31" fmla="*/ 7 h 7"/>
                <a:gd name="T32" fmla="*/ 6 w 15"/>
                <a:gd name="T33" fmla="*/ 6 h 7"/>
                <a:gd name="T34" fmla="*/ 8 w 15"/>
                <a:gd name="T35" fmla="*/ 6 h 7"/>
                <a:gd name="T36" fmla="*/ 10 w 15"/>
                <a:gd name="T37" fmla="*/ 7 h 7"/>
                <a:gd name="T38" fmla="*/ 10 w 15"/>
                <a:gd name="T39" fmla="*/ 7 h 7"/>
                <a:gd name="T40" fmla="*/ 11 w 15"/>
                <a:gd name="T41" fmla="*/ 6 h 7"/>
                <a:gd name="T42" fmla="*/ 13 w 15"/>
                <a:gd name="T43" fmla="*/ 5 h 7"/>
                <a:gd name="T44" fmla="*/ 15 w 15"/>
                <a:gd name="T45" fmla="*/ 4 h 7"/>
                <a:gd name="T46" fmla="*/ 14 w 15"/>
                <a:gd name="T4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" h="7">
                  <a:moveTo>
                    <a:pt x="14" y="3"/>
                  </a:moveTo>
                  <a:cubicBezTo>
                    <a:pt x="13" y="3"/>
                    <a:pt x="12" y="3"/>
                    <a:pt x="12" y="3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3"/>
                    <a:pt x="9" y="2"/>
                    <a:pt x="9" y="2"/>
                  </a:cubicBezTo>
                  <a:cubicBezTo>
                    <a:pt x="9" y="1"/>
                    <a:pt x="9" y="1"/>
                    <a:pt x="8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0"/>
                    <a:pt x="4" y="0"/>
                    <a:pt x="3" y="1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1" y="5"/>
                    <a:pt x="1" y="5"/>
                  </a:cubicBezTo>
                  <a:cubicBezTo>
                    <a:pt x="2" y="5"/>
                    <a:pt x="4" y="6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5" y="7"/>
                    <a:pt x="6" y="7"/>
                    <a:pt x="6" y="7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8" y="6"/>
                    <a:pt x="8" y="6"/>
                  </a:cubicBezTo>
                  <a:cubicBezTo>
                    <a:pt x="9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1" y="7"/>
                    <a:pt x="11" y="6"/>
                    <a:pt x="11" y="6"/>
                  </a:cubicBezTo>
                  <a:cubicBezTo>
                    <a:pt x="12" y="6"/>
                    <a:pt x="13" y="6"/>
                    <a:pt x="13" y="5"/>
                  </a:cubicBezTo>
                  <a:cubicBezTo>
                    <a:pt x="14" y="5"/>
                    <a:pt x="14" y="4"/>
                    <a:pt x="15" y="4"/>
                  </a:cubicBezTo>
                  <a:cubicBezTo>
                    <a:pt x="14" y="4"/>
                    <a:pt x="14" y="3"/>
                    <a:pt x="14" y="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252">
              <a:extLst>
                <a:ext uri="{FF2B5EF4-FFF2-40B4-BE49-F238E27FC236}">
                  <a16:creationId xmlns:a16="http://schemas.microsoft.com/office/drawing/2014/main" id="{07F3E7D0-865E-4221-9BD4-79EF507E4431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82963" y="1773238"/>
              <a:ext cx="46037" cy="22225"/>
            </a:xfrm>
            <a:custGeom>
              <a:avLst/>
              <a:gdLst>
                <a:gd name="T0" fmla="*/ 10 w 13"/>
                <a:gd name="T1" fmla="*/ 1 h 6"/>
                <a:gd name="T2" fmla="*/ 8 w 13"/>
                <a:gd name="T3" fmla="*/ 1 h 6"/>
                <a:gd name="T4" fmla="*/ 6 w 13"/>
                <a:gd name="T5" fmla="*/ 0 h 6"/>
                <a:gd name="T6" fmla="*/ 5 w 13"/>
                <a:gd name="T7" fmla="*/ 0 h 6"/>
                <a:gd name="T8" fmla="*/ 5 w 13"/>
                <a:gd name="T9" fmla="*/ 0 h 6"/>
                <a:gd name="T10" fmla="*/ 3 w 13"/>
                <a:gd name="T11" fmla="*/ 1 h 6"/>
                <a:gd name="T12" fmla="*/ 1 w 13"/>
                <a:gd name="T13" fmla="*/ 2 h 6"/>
                <a:gd name="T14" fmla="*/ 0 w 13"/>
                <a:gd name="T15" fmla="*/ 3 h 6"/>
                <a:gd name="T16" fmla="*/ 1 w 13"/>
                <a:gd name="T17" fmla="*/ 5 h 6"/>
                <a:gd name="T18" fmla="*/ 5 w 13"/>
                <a:gd name="T19" fmla="*/ 5 h 6"/>
                <a:gd name="T20" fmla="*/ 7 w 13"/>
                <a:gd name="T21" fmla="*/ 4 h 6"/>
                <a:gd name="T22" fmla="*/ 9 w 13"/>
                <a:gd name="T23" fmla="*/ 3 h 6"/>
                <a:gd name="T24" fmla="*/ 11 w 13"/>
                <a:gd name="T25" fmla="*/ 4 h 6"/>
                <a:gd name="T26" fmla="*/ 13 w 13"/>
                <a:gd name="T27" fmla="*/ 4 h 6"/>
                <a:gd name="T28" fmla="*/ 12 w 13"/>
                <a:gd name="T29" fmla="*/ 3 h 6"/>
                <a:gd name="T30" fmla="*/ 13 w 13"/>
                <a:gd name="T31" fmla="*/ 2 h 6"/>
                <a:gd name="T32" fmla="*/ 13 w 13"/>
                <a:gd name="T33" fmla="*/ 1 h 6"/>
                <a:gd name="T34" fmla="*/ 12 w 13"/>
                <a:gd name="T35" fmla="*/ 1 h 6"/>
                <a:gd name="T36" fmla="*/ 10 w 13"/>
                <a:gd name="T3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" h="6">
                  <a:moveTo>
                    <a:pt x="10" y="1"/>
                  </a:moveTo>
                  <a:cubicBezTo>
                    <a:pt x="9" y="1"/>
                    <a:pt x="9" y="0"/>
                    <a:pt x="8" y="1"/>
                  </a:cubicBezTo>
                  <a:cubicBezTo>
                    <a:pt x="8" y="1"/>
                    <a:pt x="7" y="1"/>
                    <a:pt x="6" y="0"/>
                  </a:cubicBezTo>
                  <a:cubicBezTo>
                    <a:pt x="6" y="0"/>
                    <a:pt x="5" y="1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1"/>
                    <a:pt x="3" y="1"/>
                  </a:cubicBezTo>
                  <a:cubicBezTo>
                    <a:pt x="3" y="2"/>
                    <a:pt x="2" y="2"/>
                    <a:pt x="1" y="2"/>
                  </a:cubicBezTo>
                  <a:cubicBezTo>
                    <a:pt x="1" y="2"/>
                    <a:pt x="1" y="3"/>
                    <a:pt x="0" y="3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2" y="6"/>
                    <a:pt x="5" y="6"/>
                    <a:pt x="5" y="5"/>
                  </a:cubicBezTo>
                  <a:cubicBezTo>
                    <a:pt x="5" y="4"/>
                    <a:pt x="7" y="4"/>
                    <a:pt x="7" y="4"/>
                  </a:cubicBezTo>
                  <a:cubicBezTo>
                    <a:pt x="7" y="4"/>
                    <a:pt x="9" y="3"/>
                    <a:pt x="9" y="3"/>
                  </a:cubicBezTo>
                  <a:cubicBezTo>
                    <a:pt x="9" y="3"/>
                    <a:pt x="11" y="3"/>
                    <a:pt x="11" y="4"/>
                  </a:cubicBezTo>
                  <a:cubicBezTo>
                    <a:pt x="11" y="4"/>
                    <a:pt x="12" y="4"/>
                    <a:pt x="13" y="4"/>
                  </a:cubicBezTo>
                  <a:cubicBezTo>
                    <a:pt x="12" y="4"/>
                    <a:pt x="12" y="3"/>
                    <a:pt x="12" y="3"/>
                  </a:cubicBezTo>
                  <a:cubicBezTo>
                    <a:pt x="12" y="3"/>
                    <a:pt x="13" y="2"/>
                    <a:pt x="13" y="2"/>
                  </a:cubicBezTo>
                  <a:cubicBezTo>
                    <a:pt x="13" y="2"/>
                    <a:pt x="13" y="1"/>
                    <a:pt x="13" y="1"/>
                  </a:cubicBezTo>
                  <a:cubicBezTo>
                    <a:pt x="13" y="1"/>
                    <a:pt x="12" y="1"/>
                    <a:pt x="12" y="1"/>
                  </a:cubicBezTo>
                  <a:cubicBezTo>
                    <a:pt x="12" y="1"/>
                    <a:pt x="11" y="1"/>
                    <a:pt x="10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253">
              <a:extLst>
                <a:ext uri="{FF2B5EF4-FFF2-40B4-BE49-F238E27FC236}">
                  <a16:creationId xmlns:a16="http://schemas.microsoft.com/office/drawing/2014/main" id="{89249DD5-96D4-491F-9B1B-5D3ECB06A0F1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03625" y="1852613"/>
              <a:ext cx="28575" cy="50800"/>
            </a:xfrm>
            <a:custGeom>
              <a:avLst/>
              <a:gdLst>
                <a:gd name="T0" fmla="*/ 6 w 8"/>
                <a:gd name="T1" fmla="*/ 12 h 14"/>
                <a:gd name="T2" fmla="*/ 5 w 8"/>
                <a:gd name="T3" fmla="*/ 10 h 14"/>
                <a:gd name="T4" fmla="*/ 6 w 8"/>
                <a:gd name="T5" fmla="*/ 9 h 14"/>
                <a:gd name="T6" fmla="*/ 5 w 8"/>
                <a:gd name="T7" fmla="*/ 8 h 14"/>
                <a:gd name="T8" fmla="*/ 6 w 8"/>
                <a:gd name="T9" fmla="*/ 7 h 14"/>
                <a:gd name="T10" fmla="*/ 6 w 8"/>
                <a:gd name="T11" fmla="*/ 5 h 14"/>
                <a:gd name="T12" fmla="*/ 6 w 8"/>
                <a:gd name="T13" fmla="*/ 3 h 14"/>
                <a:gd name="T14" fmla="*/ 8 w 8"/>
                <a:gd name="T15" fmla="*/ 2 h 14"/>
                <a:gd name="T16" fmla="*/ 7 w 8"/>
                <a:gd name="T17" fmla="*/ 1 h 14"/>
                <a:gd name="T18" fmla="*/ 6 w 8"/>
                <a:gd name="T19" fmla="*/ 1 h 14"/>
                <a:gd name="T20" fmla="*/ 5 w 8"/>
                <a:gd name="T21" fmla="*/ 1 h 14"/>
                <a:gd name="T22" fmla="*/ 3 w 8"/>
                <a:gd name="T23" fmla="*/ 0 h 14"/>
                <a:gd name="T24" fmla="*/ 3 w 8"/>
                <a:gd name="T25" fmla="*/ 0 h 14"/>
                <a:gd name="T26" fmla="*/ 2 w 8"/>
                <a:gd name="T27" fmla="*/ 1 h 14"/>
                <a:gd name="T28" fmla="*/ 2 w 8"/>
                <a:gd name="T29" fmla="*/ 2 h 14"/>
                <a:gd name="T30" fmla="*/ 1 w 8"/>
                <a:gd name="T31" fmla="*/ 8 h 14"/>
                <a:gd name="T32" fmla="*/ 1 w 8"/>
                <a:gd name="T33" fmla="*/ 10 h 14"/>
                <a:gd name="T34" fmla="*/ 2 w 8"/>
                <a:gd name="T35" fmla="*/ 14 h 14"/>
                <a:gd name="T36" fmla="*/ 3 w 8"/>
                <a:gd name="T37" fmla="*/ 14 h 14"/>
                <a:gd name="T38" fmla="*/ 5 w 8"/>
                <a:gd name="T39" fmla="*/ 14 h 14"/>
                <a:gd name="T40" fmla="*/ 5 w 8"/>
                <a:gd name="T41" fmla="*/ 13 h 14"/>
                <a:gd name="T42" fmla="*/ 6 w 8"/>
                <a:gd name="T43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" h="14">
                  <a:moveTo>
                    <a:pt x="6" y="12"/>
                  </a:moveTo>
                  <a:cubicBezTo>
                    <a:pt x="7" y="11"/>
                    <a:pt x="6" y="11"/>
                    <a:pt x="5" y="10"/>
                  </a:cubicBezTo>
                  <a:cubicBezTo>
                    <a:pt x="5" y="10"/>
                    <a:pt x="6" y="9"/>
                    <a:pt x="6" y="9"/>
                  </a:cubicBezTo>
                  <a:cubicBezTo>
                    <a:pt x="7" y="9"/>
                    <a:pt x="6" y="9"/>
                    <a:pt x="5" y="8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7" y="7"/>
                    <a:pt x="6" y="6"/>
                    <a:pt x="6" y="5"/>
                  </a:cubicBezTo>
                  <a:cubicBezTo>
                    <a:pt x="7" y="5"/>
                    <a:pt x="6" y="4"/>
                    <a:pt x="6" y="3"/>
                  </a:cubicBezTo>
                  <a:cubicBezTo>
                    <a:pt x="6" y="3"/>
                    <a:pt x="7" y="3"/>
                    <a:pt x="8" y="2"/>
                  </a:cubicBezTo>
                  <a:cubicBezTo>
                    <a:pt x="8" y="1"/>
                    <a:pt x="7" y="2"/>
                    <a:pt x="7" y="1"/>
                  </a:cubicBezTo>
                  <a:cubicBezTo>
                    <a:pt x="7" y="1"/>
                    <a:pt x="6" y="0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2" y="3"/>
                    <a:pt x="1" y="7"/>
                    <a:pt x="1" y="8"/>
                  </a:cubicBezTo>
                  <a:cubicBezTo>
                    <a:pt x="0" y="9"/>
                    <a:pt x="0" y="9"/>
                    <a:pt x="1" y="10"/>
                  </a:cubicBezTo>
                  <a:cubicBezTo>
                    <a:pt x="2" y="10"/>
                    <a:pt x="2" y="13"/>
                    <a:pt x="2" y="14"/>
                  </a:cubicBezTo>
                  <a:cubicBezTo>
                    <a:pt x="2" y="14"/>
                    <a:pt x="3" y="14"/>
                    <a:pt x="3" y="14"/>
                  </a:cubicBezTo>
                  <a:cubicBezTo>
                    <a:pt x="4" y="14"/>
                    <a:pt x="5" y="14"/>
                    <a:pt x="5" y="14"/>
                  </a:cubicBezTo>
                  <a:cubicBezTo>
                    <a:pt x="5" y="14"/>
                    <a:pt x="5" y="13"/>
                    <a:pt x="5" y="13"/>
                  </a:cubicBezTo>
                  <a:cubicBezTo>
                    <a:pt x="5" y="13"/>
                    <a:pt x="5" y="12"/>
                    <a:pt x="6" y="1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254">
              <a:extLst>
                <a:ext uri="{FF2B5EF4-FFF2-40B4-BE49-F238E27FC236}">
                  <a16:creationId xmlns:a16="http://schemas.microsoft.com/office/drawing/2014/main" id="{9A347B9F-B0A8-4491-B7B7-06A50032065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95675" y="1730375"/>
              <a:ext cx="33337" cy="28575"/>
            </a:xfrm>
            <a:custGeom>
              <a:avLst/>
              <a:gdLst>
                <a:gd name="T0" fmla="*/ 3 w 9"/>
                <a:gd name="T1" fmla="*/ 6 h 8"/>
                <a:gd name="T2" fmla="*/ 5 w 9"/>
                <a:gd name="T3" fmla="*/ 7 h 8"/>
                <a:gd name="T4" fmla="*/ 6 w 9"/>
                <a:gd name="T5" fmla="*/ 8 h 8"/>
                <a:gd name="T6" fmla="*/ 7 w 9"/>
                <a:gd name="T7" fmla="*/ 8 h 8"/>
                <a:gd name="T8" fmla="*/ 7 w 9"/>
                <a:gd name="T9" fmla="*/ 7 h 8"/>
                <a:gd name="T10" fmla="*/ 7 w 9"/>
                <a:gd name="T11" fmla="*/ 5 h 8"/>
                <a:gd name="T12" fmla="*/ 8 w 9"/>
                <a:gd name="T13" fmla="*/ 5 h 8"/>
                <a:gd name="T14" fmla="*/ 9 w 9"/>
                <a:gd name="T15" fmla="*/ 4 h 8"/>
                <a:gd name="T16" fmla="*/ 8 w 9"/>
                <a:gd name="T17" fmla="*/ 3 h 8"/>
                <a:gd name="T18" fmla="*/ 9 w 9"/>
                <a:gd name="T19" fmla="*/ 2 h 8"/>
                <a:gd name="T20" fmla="*/ 9 w 9"/>
                <a:gd name="T21" fmla="*/ 0 h 8"/>
                <a:gd name="T22" fmla="*/ 9 w 9"/>
                <a:gd name="T23" fmla="*/ 0 h 8"/>
                <a:gd name="T24" fmla="*/ 6 w 9"/>
                <a:gd name="T25" fmla="*/ 0 h 8"/>
                <a:gd name="T26" fmla="*/ 5 w 9"/>
                <a:gd name="T27" fmla="*/ 2 h 8"/>
                <a:gd name="T28" fmla="*/ 4 w 9"/>
                <a:gd name="T29" fmla="*/ 2 h 8"/>
                <a:gd name="T30" fmla="*/ 3 w 9"/>
                <a:gd name="T31" fmla="*/ 3 h 8"/>
                <a:gd name="T32" fmla="*/ 2 w 9"/>
                <a:gd name="T33" fmla="*/ 5 h 8"/>
                <a:gd name="T34" fmla="*/ 0 w 9"/>
                <a:gd name="T35" fmla="*/ 7 h 8"/>
                <a:gd name="T36" fmla="*/ 0 w 9"/>
                <a:gd name="T37" fmla="*/ 7 h 8"/>
                <a:gd name="T38" fmla="*/ 1 w 9"/>
                <a:gd name="T39" fmla="*/ 7 h 8"/>
                <a:gd name="T40" fmla="*/ 3 w 9"/>
                <a:gd name="T41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" h="8">
                  <a:moveTo>
                    <a:pt x="3" y="6"/>
                  </a:moveTo>
                  <a:cubicBezTo>
                    <a:pt x="3" y="6"/>
                    <a:pt x="4" y="6"/>
                    <a:pt x="5" y="7"/>
                  </a:cubicBezTo>
                  <a:cubicBezTo>
                    <a:pt x="5" y="7"/>
                    <a:pt x="6" y="7"/>
                    <a:pt x="6" y="8"/>
                  </a:cubicBezTo>
                  <a:cubicBezTo>
                    <a:pt x="6" y="8"/>
                    <a:pt x="7" y="8"/>
                    <a:pt x="7" y="8"/>
                  </a:cubicBezTo>
                  <a:cubicBezTo>
                    <a:pt x="7" y="8"/>
                    <a:pt x="7" y="7"/>
                    <a:pt x="7" y="7"/>
                  </a:cubicBezTo>
                  <a:cubicBezTo>
                    <a:pt x="7" y="6"/>
                    <a:pt x="7" y="5"/>
                    <a:pt x="7" y="5"/>
                  </a:cubicBezTo>
                  <a:cubicBezTo>
                    <a:pt x="7" y="5"/>
                    <a:pt x="8" y="5"/>
                    <a:pt x="8" y="5"/>
                  </a:cubicBezTo>
                  <a:cubicBezTo>
                    <a:pt x="8" y="4"/>
                    <a:pt x="9" y="4"/>
                    <a:pt x="9" y="4"/>
                  </a:cubicBezTo>
                  <a:cubicBezTo>
                    <a:pt x="9" y="4"/>
                    <a:pt x="8" y="3"/>
                    <a:pt x="8" y="3"/>
                  </a:cubicBezTo>
                  <a:cubicBezTo>
                    <a:pt x="8" y="3"/>
                    <a:pt x="9" y="3"/>
                    <a:pt x="9" y="2"/>
                  </a:cubicBezTo>
                  <a:cubicBezTo>
                    <a:pt x="9" y="1"/>
                    <a:pt x="9" y="1"/>
                    <a:pt x="9" y="0"/>
                  </a:cubicBezTo>
                  <a:cubicBezTo>
                    <a:pt x="9" y="0"/>
                    <a:pt x="9" y="1"/>
                    <a:pt x="9" y="0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6" y="2"/>
                    <a:pt x="4" y="3"/>
                    <a:pt x="4" y="2"/>
                  </a:cubicBezTo>
                  <a:cubicBezTo>
                    <a:pt x="4" y="2"/>
                    <a:pt x="3" y="2"/>
                    <a:pt x="3" y="3"/>
                  </a:cubicBezTo>
                  <a:cubicBezTo>
                    <a:pt x="3" y="3"/>
                    <a:pt x="2" y="4"/>
                    <a:pt x="2" y="5"/>
                  </a:cubicBezTo>
                  <a:cubicBezTo>
                    <a:pt x="2" y="5"/>
                    <a:pt x="1" y="6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1" y="7"/>
                    <a:pt x="1" y="7"/>
                  </a:cubicBezTo>
                  <a:cubicBezTo>
                    <a:pt x="1" y="7"/>
                    <a:pt x="3" y="7"/>
                    <a:pt x="3" y="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255">
              <a:extLst>
                <a:ext uri="{FF2B5EF4-FFF2-40B4-BE49-F238E27FC236}">
                  <a16:creationId xmlns:a16="http://schemas.microsoft.com/office/drawing/2014/main" id="{E97254CA-FA43-456C-AEBA-10B4F36E873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73450" y="1766888"/>
              <a:ext cx="6350" cy="11113"/>
            </a:xfrm>
            <a:custGeom>
              <a:avLst/>
              <a:gdLst>
                <a:gd name="T0" fmla="*/ 1 w 2"/>
                <a:gd name="T1" fmla="*/ 0 h 3"/>
                <a:gd name="T2" fmla="*/ 0 w 2"/>
                <a:gd name="T3" fmla="*/ 2 h 3"/>
                <a:gd name="T4" fmla="*/ 2 w 2"/>
                <a:gd name="T5" fmla="*/ 3 h 3"/>
                <a:gd name="T6" fmla="*/ 1 w 2"/>
                <a:gd name="T7" fmla="*/ 1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1" y="3"/>
                    <a:pt x="2" y="3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256">
              <a:extLst>
                <a:ext uri="{FF2B5EF4-FFF2-40B4-BE49-F238E27FC236}">
                  <a16:creationId xmlns:a16="http://schemas.microsoft.com/office/drawing/2014/main" id="{6A070B84-8854-4DD9-B85A-A4249B254838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02025" y="1752600"/>
              <a:ext cx="31750" cy="25400"/>
            </a:xfrm>
            <a:custGeom>
              <a:avLst/>
              <a:gdLst>
                <a:gd name="T0" fmla="*/ 1 w 9"/>
                <a:gd name="T1" fmla="*/ 2 h 7"/>
                <a:gd name="T2" fmla="*/ 1 w 9"/>
                <a:gd name="T3" fmla="*/ 3 h 7"/>
                <a:gd name="T4" fmla="*/ 3 w 9"/>
                <a:gd name="T5" fmla="*/ 4 h 7"/>
                <a:gd name="T6" fmla="*/ 4 w 9"/>
                <a:gd name="T7" fmla="*/ 4 h 7"/>
                <a:gd name="T8" fmla="*/ 5 w 9"/>
                <a:gd name="T9" fmla="*/ 5 h 7"/>
                <a:gd name="T10" fmla="*/ 6 w 9"/>
                <a:gd name="T11" fmla="*/ 5 h 7"/>
                <a:gd name="T12" fmla="*/ 6 w 9"/>
                <a:gd name="T13" fmla="*/ 6 h 7"/>
                <a:gd name="T14" fmla="*/ 8 w 9"/>
                <a:gd name="T15" fmla="*/ 6 h 7"/>
                <a:gd name="T16" fmla="*/ 8 w 9"/>
                <a:gd name="T17" fmla="*/ 6 h 7"/>
                <a:gd name="T18" fmla="*/ 9 w 9"/>
                <a:gd name="T19" fmla="*/ 4 h 7"/>
                <a:gd name="T20" fmla="*/ 9 w 9"/>
                <a:gd name="T21" fmla="*/ 4 h 7"/>
                <a:gd name="T22" fmla="*/ 9 w 9"/>
                <a:gd name="T23" fmla="*/ 2 h 7"/>
                <a:gd name="T24" fmla="*/ 9 w 9"/>
                <a:gd name="T25" fmla="*/ 2 h 7"/>
                <a:gd name="T26" fmla="*/ 8 w 9"/>
                <a:gd name="T27" fmla="*/ 2 h 7"/>
                <a:gd name="T28" fmla="*/ 7 w 9"/>
                <a:gd name="T29" fmla="*/ 1 h 7"/>
                <a:gd name="T30" fmla="*/ 5 w 9"/>
                <a:gd name="T31" fmla="*/ 0 h 7"/>
                <a:gd name="T32" fmla="*/ 3 w 9"/>
                <a:gd name="T33" fmla="*/ 1 h 7"/>
                <a:gd name="T34" fmla="*/ 2 w 9"/>
                <a:gd name="T35" fmla="*/ 1 h 7"/>
                <a:gd name="T36" fmla="*/ 0 w 9"/>
                <a:gd name="T37" fmla="*/ 2 h 7"/>
                <a:gd name="T38" fmla="*/ 1 w 9"/>
                <a:gd name="T39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" h="7">
                  <a:moveTo>
                    <a:pt x="1" y="2"/>
                  </a:moveTo>
                  <a:cubicBezTo>
                    <a:pt x="1" y="2"/>
                    <a:pt x="1" y="3"/>
                    <a:pt x="1" y="3"/>
                  </a:cubicBezTo>
                  <a:cubicBezTo>
                    <a:pt x="2" y="2"/>
                    <a:pt x="2" y="3"/>
                    <a:pt x="3" y="4"/>
                  </a:cubicBezTo>
                  <a:cubicBezTo>
                    <a:pt x="3" y="4"/>
                    <a:pt x="4" y="4"/>
                    <a:pt x="4" y="4"/>
                  </a:cubicBezTo>
                  <a:cubicBezTo>
                    <a:pt x="4" y="5"/>
                    <a:pt x="4" y="5"/>
                    <a:pt x="5" y="5"/>
                  </a:cubicBezTo>
                  <a:cubicBezTo>
                    <a:pt x="5" y="5"/>
                    <a:pt x="6" y="4"/>
                    <a:pt x="6" y="5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7" y="6"/>
                    <a:pt x="7" y="7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8" y="5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9" y="3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8" y="2"/>
                    <a:pt x="8" y="2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1"/>
                    <a:pt x="3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1" y="1"/>
                    <a:pt x="1" y="1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257">
              <a:extLst>
                <a:ext uri="{FF2B5EF4-FFF2-40B4-BE49-F238E27FC236}">
                  <a16:creationId xmlns:a16="http://schemas.microsoft.com/office/drawing/2014/main" id="{A5968EF9-829E-49D9-BEF5-2DCC0B513C8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54388" y="1787525"/>
              <a:ext cx="76200" cy="47625"/>
            </a:xfrm>
            <a:custGeom>
              <a:avLst/>
              <a:gdLst>
                <a:gd name="T0" fmla="*/ 19 w 21"/>
                <a:gd name="T1" fmla="*/ 9 h 13"/>
                <a:gd name="T2" fmla="*/ 18 w 21"/>
                <a:gd name="T3" fmla="*/ 8 h 13"/>
                <a:gd name="T4" fmla="*/ 18 w 21"/>
                <a:gd name="T5" fmla="*/ 8 h 13"/>
                <a:gd name="T6" fmla="*/ 18 w 21"/>
                <a:gd name="T7" fmla="*/ 6 h 13"/>
                <a:gd name="T8" fmla="*/ 16 w 21"/>
                <a:gd name="T9" fmla="*/ 2 h 13"/>
                <a:gd name="T10" fmla="*/ 15 w 21"/>
                <a:gd name="T11" fmla="*/ 0 h 13"/>
                <a:gd name="T12" fmla="*/ 14 w 21"/>
                <a:gd name="T13" fmla="*/ 0 h 13"/>
                <a:gd name="T14" fmla="*/ 12 w 21"/>
                <a:gd name="T15" fmla="*/ 1 h 13"/>
                <a:gd name="T16" fmla="*/ 11 w 21"/>
                <a:gd name="T17" fmla="*/ 1 h 13"/>
                <a:gd name="T18" fmla="*/ 10 w 21"/>
                <a:gd name="T19" fmla="*/ 1 h 13"/>
                <a:gd name="T20" fmla="*/ 9 w 21"/>
                <a:gd name="T21" fmla="*/ 1 h 13"/>
                <a:gd name="T22" fmla="*/ 7 w 21"/>
                <a:gd name="T23" fmla="*/ 1 h 13"/>
                <a:gd name="T24" fmla="*/ 6 w 21"/>
                <a:gd name="T25" fmla="*/ 1 h 13"/>
                <a:gd name="T26" fmla="*/ 5 w 21"/>
                <a:gd name="T27" fmla="*/ 1 h 13"/>
                <a:gd name="T28" fmla="*/ 4 w 21"/>
                <a:gd name="T29" fmla="*/ 2 h 13"/>
                <a:gd name="T30" fmla="*/ 2 w 21"/>
                <a:gd name="T31" fmla="*/ 6 h 13"/>
                <a:gd name="T32" fmla="*/ 0 w 21"/>
                <a:gd name="T33" fmla="*/ 7 h 13"/>
                <a:gd name="T34" fmla="*/ 1 w 21"/>
                <a:gd name="T35" fmla="*/ 8 h 13"/>
                <a:gd name="T36" fmla="*/ 2 w 21"/>
                <a:gd name="T37" fmla="*/ 9 h 13"/>
                <a:gd name="T38" fmla="*/ 2 w 21"/>
                <a:gd name="T39" fmla="*/ 10 h 13"/>
                <a:gd name="T40" fmla="*/ 5 w 21"/>
                <a:gd name="T41" fmla="*/ 11 h 13"/>
                <a:gd name="T42" fmla="*/ 5 w 21"/>
                <a:gd name="T43" fmla="*/ 12 h 13"/>
                <a:gd name="T44" fmla="*/ 6 w 21"/>
                <a:gd name="T45" fmla="*/ 13 h 13"/>
                <a:gd name="T46" fmla="*/ 9 w 21"/>
                <a:gd name="T47" fmla="*/ 13 h 13"/>
                <a:gd name="T48" fmla="*/ 11 w 21"/>
                <a:gd name="T49" fmla="*/ 13 h 13"/>
                <a:gd name="T50" fmla="*/ 13 w 21"/>
                <a:gd name="T51" fmla="*/ 13 h 13"/>
                <a:gd name="T52" fmla="*/ 16 w 21"/>
                <a:gd name="T53" fmla="*/ 12 h 13"/>
                <a:gd name="T54" fmla="*/ 18 w 21"/>
                <a:gd name="T55" fmla="*/ 13 h 13"/>
                <a:gd name="T56" fmla="*/ 19 w 21"/>
                <a:gd name="T57" fmla="*/ 13 h 13"/>
                <a:gd name="T58" fmla="*/ 19 w 21"/>
                <a:gd name="T59" fmla="*/ 12 h 13"/>
                <a:gd name="T60" fmla="*/ 20 w 21"/>
                <a:gd name="T61" fmla="*/ 10 h 13"/>
                <a:gd name="T62" fmla="*/ 21 w 21"/>
                <a:gd name="T63" fmla="*/ 9 h 13"/>
                <a:gd name="T64" fmla="*/ 21 w 21"/>
                <a:gd name="T65" fmla="*/ 9 h 13"/>
                <a:gd name="T66" fmla="*/ 20 w 21"/>
                <a:gd name="T67" fmla="*/ 8 h 13"/>
                <a:gd name="T68" fmla="*/ 19 w 21"/>
                <a:gd name="T69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9" y="9"/>
                    <a:pt x="18" y="9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6"/>
                    <a:pt x="18" y="6"/>
                  </a:cubicBezTo>
                  <a:cubicBezTo>
                    <a:pt x="18" y="5"/>
                    <a:pt x="17" y="3"/>
                    <a:pt x="16" y="2"/>
                  </a:cubicBezTo>
                  <a:cubicBezTo>
                    <a:pt x="16" y="2"/>
                    <a:pt x="16" y="1"/>
                    <a:pt x="1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1"/>
                    <a:pt x="13" y="1"/>
                    <a:pt x="12" y="1"/>
                  </a:cubicBezTo>
                  <a:cubicBezTo>
                    <a:pt x="12" y="1"/>
                    <a:pt x="12" y="1"/>
                    <a:pt x="11" y="1"/>
                  </a:cubicBezTo>
                  <a:cubicBezTo>
                    <a:pt x="11" y="1"/>
                    <a:pt x="10" y="2"/>
                    <a:pt x="10" y="1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5" y="1"/>
                    <a:pt x="4" y="2"/>
                    <a:pt x="4" y="2"/>
                  </a:cubicBezTo>
                  <a:cubicBezTo>
                    <a:pt x="4" y="2"/>
                    <a:pt x="3" y="5"/>
                    <a:pt x="2" y="6"/>
                  </a:cubicBezTo>
                  <a:cubicBezTo>
                    <a:pt x="1" y="6"/>
                    <a:pt x="0" y="6"/>
                    <a:pt x="0" y="7"/>
                  </a:cubicBezTo>
                  <a:cubicBezTo>
                    <a:pt x="0" y="7"/>
                    <a:pt x="1" y="8"/>
                    <a:pt x="1" y="8"/>
                  </a:cubicBezTo>
                  <a:cubicBezTo>
                    <a:pt x="1" y="8"/>
                    <a:pt x="1" y="9"/>
                    <a:pt x="2" y="9"/>
                  </a:cubicBezTo>
                  <a:cubicBezTo>
                    <a:pt x="3" y="9"/>
                    <a:pt x="2" y="10"/>
                    <a:pt x="2" y="10"/>
                  </a:cubicBezTo>
                  <a:cubicBezTo>
                    <a:pt x="3" y="10"/>
                    <a:pt x="5" y="11"/>
                    <a:pt x="5" y="11"/>
                  </a:cubicBezTo>
                  <a:cubicBezTo>
                    <a:pt x="5" y="11"/>
                    <a:pt x="5" y="12"/>
                    <a:pt x="5" y="12"/>
                  </a:cubicBezTo>
                  <a:cubicBezTo>
                    <a:pt x="6" y="12"/>
                    <a:pt x="6" y="13"/>
                    <a:pt x="6" y="13"/>
                  </a:cubicBezTo>
                  <a:cubicBezTo>
                    <a:pt x="7" y="13"/>
                    <a:pt x="8" y="13"/>
                    <a:pt x="9" y="13"/>
                  </a:cubicBezTo>
                  <a:cubicBezTo>
                    <a:pt x="9" y="13"/>
                    <a:pt x="11" y="13"/>
                    <a:pt x="11" y="13"/>
                  </a:cubicBezTo>
                  <a:cubicBezTo>
                    <a:pt x="12" y="13"/>
                    <a:pt x="12" y="13"/>
                    <a:pt x="13" y="13"/>
                  </a:cubicBezTo>
                  <a:cubicBezTo>
                    <a:pt x="13" y="12"/>
                    <a:pt x="15" y="12"/>
                    <a:pt x="16" y="12"/>
                  </a:cubicBezTo>
                  <a:cubicBezTo>
                    <a:pt x="16" y="12"/>
                    <a:pt x="17" y="12"/>
                    <a:pt x="18" y="13"/>
                  </a:cubicBezTo>
                  <a:cubicBezTo>
                    <a:pt x="18" y="13"/>
                    <a:pt x="18" y="13"/>
                    <a:pt x="19" y="13"/>
                  </a:cubicBezTo>
                  <a:cubicBezTo>
                    <a:pt x="19" y="13"/>
                    <a:pt x="19" y="13"/>
                    <a:pt x="19" y="12"/>
                  </a:cubicBezTo>
                  <a:cubicBezTo>
                    <a:pt x="19" y="11"/>
                    <a:pt x="19" y="10"/>
                    <a:pt x="20" y="10"/>
                  </a:cubicBezTo>
                  <a:cubicBezTo>
                    <a:pt x="21" y="10"/>
                    <a:pt x="21" y="10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8"/>
                    <a:pt x="20" y="8"/>
                  </a:cubicBezTo>
                  <a:cubicBezTo>
                    <a:pt x="20" y="8"/>
                    <a:pt x="19" y="9"/>
                    <a:pt x="19" y="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258">
              <a:extLst>
                <a:ext uri="{FF2B5EF4-FFF2-40B4-BE49-F238E27FC236}">
                  <a16:creationId xmlns:a16="http://schemas.microsoft.com/office/drawing/2014/main" id="{33D13527-9EB6-499A-BE98-E68EF03B906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00413" y="1784350"/>
              <a:ext cx="25400" cy="33338"/>
            </a:xfrm>
            <a:custGeom>
              <a:avLst/>
              <a:gdLst>
                <a:gd name="T0" fmla="*/ 5 w 7"/>
                <a:gd name="T1" fmla="*/ 3 h 9"/>
                <a:gd name="T2" fmla="*/ 3 w 7"/>
                <a:gd name="T3" fmla="*/ 1 h 9"/>
                <a:gd name="T4" fmla="*/ 2 w 7"/>
                <a:gd name="T5" fmla="*/ 0 h 9"/>
                <a:gd name="T6" fmla="*/ 0 w 7"/>
                <a:gd name="T7" fmla="*/ 1 h 9"/>
                <a:gd name="T8" fmla="*/ 1 w 7"/>
                <a:gd name="T9" fmla="*/ 3 h 9"/>
                <a:gd name="T10" fmla="*/ 3 w 7"/>
                <a:gd name="T11" fmla="*/ 7 h 9"/>
                <a:gd name="T12" fmla="*/ 3 w 7"/>
                <a:gd name="T13" fmla="*/ 9 h 9"/>
                <a:gd name="T14" fmla="*/ 5 w 7"/>
                <a:gd name="T15" fmla="*/ 7 h 9"/>
                <a:gd name="T16" fmla="*/ 6 w 7"/>
                <a:gd name="T17" fmla="*/ 6 h 9"/>
                <a:gd name="T18" fmla="*/ 7 w 7"/>
                <a:gd name="T19" fmla="*/ 6 h 9"/>
                <a:gd name="T20" fmla="*/ 7 w 7"/>
                <a:gd name="T21" fmla="*/ 5 h 9"/>
                <a:gd name="T22" fmla="*/ 5 w 7"/>
                <a:gd name="T23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9">
                  <a:moveTo>
                    <a:pt x="5" y="3"/>
                  </a:moveTo>
                  <a:cubicBezTo>
                    <a:pt x="5" y="2"/>
                    <a:pt x="4" y="1"/>
                    <a:pt x="3" y="1"/>
                  </a:cubicBezTo>
                  <a:cubicBezTo>
                    <a:pt x="3" y="1"/>
                    <a:pt x="2" y="0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2" y="4"/>
                    <a:pt x="3" y="6"/>
                    <a:pt x="3" y="7"/>
                  </a:cubicBezTo>
                  <a:cubicBezTo>
                    <a:pt x="3" y="7"/>
                    <a:pt x="3" y="9"/>
                    <a:pt x="3" y="9"/>
                  </a:cubicBezTo>
                  <a:cubicBezTo>
                    <a:pt x="4" y="9"/>
                    <a:pt x="5" y="8"/>
                    <a:pt x="5" y="7"/>
                  </a:cubicBezTo>
                  <a:cubicBezTo>
                    <a:pt x="5" y="7"/>
                    <a:pt x="5" y="6"/>
                    <a:pt x="6" y="6"/>
                  </a:cubicBezTo>
                  <a:cubicBezTo>
                    <a:pt x="6" y="6"/>
                    <a:pt x="7" y="7"/>
                    <a:pt x="7" y="6"/>
                  </a:cubicBezTo>
                  <a:cubicBezTo>
                    <a:pt x="7" y="6"/>
                    <a:pt x="7" y="5"/>
                    <a:pt x="7" y="5"/>
                  </a:cubicBezTo>
                  <a:cubicBezTo>
                    <a:pt x="6" y="5"/>
                    <a:pt x="5" y="3"/>
                    <a:pt x="5" y="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259">
              <a:extLst>
                <a:ext uri="{FF2B5EF4-FFF2-40B4-BE49-F238E27FC236}">
                  <a16:creationId xmlns:a16="http://schemas.microsoft.com/office/drawing/2014/main" id="{25D834CF-E518-4029-8377-4ECE3D5A03B6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40100" y="1831975"/>
              <a:ext cx="53975" cy="28575"/>
            </a:xfrm>
            <a:custGeom>
              <a:avLst/>
              <a:gdLst>
                <a:gd name="T0" fmla="*/ 12 w 15"/>
                <a:gd name="T1" fmla="*/ 0 h 8"/>
                <a:gd name="T2" fmla="*/ 9 w 15"/>
                <a:gd name="T3" fmla="*/ 1 h 8"/>
                <a:gd name="T4" fmla="*/ 7 w 15"/>
                <a:gd name="T5" fmla="*/ 1 h 8"/>
                <a:gd name="T6" fmla="*/ 5 w 15"/>
                <a:gd name="T7" fmla="*/ 1 h 8"/>
                <a:gd name="T8" fmla="*/ 2 w 15"/>
                <a:gd name="T9" fmla="*/ 1 h 8"/>
                <a:gd name="T10" fmla="*/ 1 w 15"/>
                <a:gd name="T11" fmla="*/ 0 h 8"/>
                <a:gd name="T12" fmla="*/ 1 w 15"/>
                <a:gd name="T13" fmla="*/ 0 h 8"/>
                <a:gd name="T14" fmla="*/ 1 w 15"/>
                <a:gd name="T15" fmla="*/ 2 h 8"/>
                <a:gd name="T16" fmla="*/ 2 w 15"/>
                <a:gd name="T17" fmla="*/ 3 h 8"/>
                <a:gd name="T18" fmla="*/ 1 w 15"/>
                <a:gd name="T19" fmla="*/ 4 h 8"/>
                <a:gd name="T20" fmla="*/ 1 w 15"/>
                <a:gd name="T21" fmla="*/ 5 h 8"/>
                <a:gd name="T22" fmla="*/ 2 w 15"/>
                <a:gd name="T23" fmla="*/ 7 h 8"/>
                <a:gd name="T24" fmla="*/ 2 w 15"/>
                <a:gd name="T25" fmla="*/ 8 h 8"/>
                <a:gd name="T26" fmla="*/ 6 w 15"/>
                <a:gd name="T27" fmla="*/ 8 h 8"/>
                <a:gd name="T28" fmla="*/ 8 w 15"/>
                <a:gd name="T29" fmla="*/ 8 h 8"/>
                <a:gd name="T30" fmla="*/ 9 w 15"/>
                <a:gd name="T31" fmla="*/ 8 h 8"/>
                <a:gd name="T32" fmla="*/ 10 w 15"/>
                <a:gd name="T33" fmla="*/ 7 h 8"/>
                <a:gd name="T34" fmla="*/ 10 w 15"/>
                <a:gd name="T35" fmla="*/ 6 h 8"/>
                <a:gd name="T36" fmla="*/ 12 w 15"/>
                <a:gd name="T37" fmla="*/ 6 h 8"/>
                <a:gd name="T38" fmla="*/ 13 w 15"/>
                <a:gd name="T39" fmla="*/ 6 h 8"/>
                <a:gd name="T40" fmla="*/ 13 w 15"/>
                <a:gd name="T41" fmla="*/ 6 h 8"/>
                <a:gd name="T42" fmla="*/ 13 w 15"/>
                <a:gd name="T43" fmla="*/ 4 h 8"/>
                <a:gd name="T44" fmla="*/ 14 w 15"/>
                <a:gd name="T45" fmla="*/ 2 h 8"/>
                <a:gd name="T46" fmla="*/ 15 w 15"/>
                <a:gd name="T47" fmla="*/ 1 h 8"/>
                <a:gd name="T48" fmla="*/ 14 w 15"/>
                <a:gd name="T49" fmla="*/ 1 h 8"/>
                <a:gd name="T50" fmla="*/ 12 w 15"/>
                <a:gd name="T5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" h="8">
                  <a:moveTo>
                    <a:pt x="12" y="0"/>
                  </a:moveTo>
                  <a:cubicBezTo>
                    <a:pt x="11" y="0"/>
                    <a:pt x="9" y="0"/>
                    <a:pt x="9" y="1"/>
                  </a:cubicBezTo>
                  <a:cubicBezTo>
                    <a:pt x="8" y="1"/>
                    <a:pt x="8" y="1"/>
                    <a:pt x="7" y="1"/>
                  </a:cubicBezTo>
                  <a:cubicBezTo>
                    <a:pt x="7" y="1"/>
                    <a:pt x="5" y="1"/>
                    <a:pt x="5" y="1"/>
                  </a:cubicBezTo>
                  <a:cubicBezTo>
                    <a:pt x="4" y="1"/>
                    <a:pt x="3" y="1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1" y="2"/>
                  </a:cubicBezTo>
                  <a:cubicBezTo>
                    <a:pt x="1" y="2"/>
                    <a:pt x="2" y="3"/>
                    <a:pt x="2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2" y="7"/>
                    <a:pt x="2" y="7"/>
                  </a:cubicBezTo>
                  <a:cubicBezTo>
                    <a:pt x="2" y="7"/>
                    <a:pt x="3" y="7"/>
                    <a:pt x="2" y="8"/>
                  </a:cubicBezTo>
                  <a:cubicBezTo>
                    <a:pt x="3" y="8"/>
                    <a:pt x="5" y="7"/>
                    <a:pt x="6" y="8"/>
                  </a:cubicBezTo>
                  <a:cubicBezTo>
                    <a:pt x="6" y="8"/>
                    <a:pt x="8" y="8"/>
                    <a:pt x="8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7"/>
                    <a:pt x="10" y="7"/>
                    <a:pt x="10" y="7"/>
                  </a:cubicBezTo>
                  <a:cubicBezTo>
                    <a:pt x="10" y="7"/>
                    <a:pt x="10" y="6"/>
                    <a:pt x="10" y="6"/>
                  </a:cubicBezTo>
                  <a:cubicBezTo>
                    <a:pt x="10" y="6"/>
                    <a:pt x="12" y="6"/>
                    <a:pt x="12" y="6"/>
                  </a:cubicBezTo>
                  <a:cubicBezTo>
                    <a:pt x="13" y="7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2" y="4"/>
                    <a:pt x="13" y="4"/>
                  </a:cubicBezTo>
                  <a:cubicBezTo>
                    <a:pt x="13" y="4"/>
                    <a:pt x="14" y="2"/>
                    <a:pt x="14" y="2"/>
                  </a:cubicBezTo>
                  <a:cubicBezTo>
                    <a:pt x="15" y="2"/>
                    <a:pt x="15" y="2"/>
                    <a:pt x="15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0"/>
                    <a:pt x="12" y="0"/>
                    <a:pt x="12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260">
              <a:extLst>
                <a:ext uri="{FF2B5EF4-FFF2-40B4-BE49-F238E27FC236}">
                  <a16:creationId xmlns:a16="http://schemas.microsoft.com/office/drawing/2014/main" id="{A59072B1-4486-45E3-828A-5BFD9ADAF806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54388" y="1849438"/>
              <a:ext cx="25400" cy="17463"/>
            </a:xfrm>
            <a:custGeom>
              <a:avLst/>
              <a:gdLst>
                <a:gd name="T0" fmla="*/ 2 w 7"/>
                <a:gd name="T1" fmla="*/ 5 h 5"/>
                <a:gd name="T2" fmla="*/ 2 w 7"/>
                <a:gd name="T3" fmla="*/ 5 h 5"/>
                <a:gd name="T4" fmla="*/ 2 w 7"/>
                <a:gd name="T5" fmla="*/ 4 h 5"/>
                <a:gd name="T6" fmla="*/ 2 w 7"/>
                <a:gd name="T7" fmla="*/ 4 h 5"/>
                <a:gd name="T8" fmla="*/ 2 w 7"/>
                <a:gd name="T9" fmla="*/ 4 h 5"/>
                <a:gd name="T10" fmla="*/ 2 w 7"/>
                <a:gd name="T11" fmla="*/ 4 h 5"/>
                <a:gd name="T12" fmla="*/ 3 w 7"/>
                <a:gd name="T13" fmla="*/ 4 h 5"/>
                <a:gd name="T14" fmla="*/ 3 w 7"/>
                <a:gd name="T15" fmla="*/ 4 h 5"/>
                <a:gd name="T16" fmla="*/ 3 w 7"/>
                <a:gd name="T17" fmla="*/ 4 h 5"/>
                <a:gd name="T18" fmla="*/ 3 w 7"/>
                <a:gd name="T19" fmla="*/ 4 h 5"/>
                <a:gd name="T20" fmla="*/ 3 w 7"/>
                <a:gd name="T21" fmla="*/ 4 h 5"/>
                <a:gd name="T22" fmla="*/ 4 w 7"/>
                <a:gd name="T23" fmla="*/ 4 h 5"/>
                <a:gd name="T24" fmla="*/ 6 w 7"/>
                <a:gd name="T25" fmla="*/ 3 h 5"/>
                <a:gd name="T26" fmla="*/ 6 w 7"/>
                <a:gd name="T27" fmla="*/ 3 h 5"/>
                <a:gd name="T28" fmla="*/ 6 w 7"/>
                <a:gd name="T29" fmla="*/ 2 h 5"/>
                <a:gd name="T30" fmla="*/ 5 w 7"/>
                <a:gd name="T31" fmla="*/ 0 h 5"/>
                <a:gd name="T32" fmla="*/ 5 w 7"/>
                <a:gd name="T33" fmla="*/ 0 h 5"/>
                <a:gd name="T34" fmla="*/ 5 w 7"/>
                <a:gd name="T35" fmla="*/ 0 h 5"/>
                <a:gd name="T36" fmla="*/ 5 w 7"/>
                <a:gd name="T37" fmla="*/ 0 h 5"/>
                <a:gd name="T38" fmla="*/ 1 w 7"/>
                <a:gd name="T39" fmla="*/ 1 h 5"/>
                <a:gd name="T40" fmla="*/ 1 w 7"/>
                <a:gd name="T41" fmla="*/ 1 h 5"/>
                <a:gd name="T42" fmla="*/ 0 w 7"/>
                <a:gd name="T43" fmla="*/ 3 h 5"/>
                <a:gd name="T44" fmla="*/ 2 w 7"/>
                <a:gd name="T4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" h="5">
                  <a:moveTo>
                    <a:pt x="2" y="5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6" y="2"/>
                    <a:pt x="5" y="1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3"/>
                    <a:pt x="0" y="3"/>
                  </a:cubicBezTo>
                  <a:cubicBezTo>
                    <a:pt x="0" y="4"/>
                    <a:pt x="1" y="4"/>
                    <a:pt x="2" y="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261">
              <a:extLst>
                <a:ext uri="{FF2B5EF4-FFF2-40B4-BE49-F238E27FC236}">
                  <a16:creationId xmlns:a16="http://schemas.microsoft.com/office/drawing/2014/main" id="{D94F976F-C3C1-4E2D-949A-024110052CEC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40100" y="1741488"/>
              <a:ext cx="152400" cy="85725"/>
            </a:xfrm>
            <a:custGeom>
              <a:avLst/>
              <a:gdLst>
                <a:gd name="T0" fmla="*/ 39 w 42"/>
                <a:gd name="T1" fmla="*/ 14 h 24"/>
                <a:gd name="T2" fmla="*/ 41 w 42"/>
                <a:gd name="T3" fmla="*/ 13 h 24"/>
                <a:gd name="T4" fmla="*/ 42 w 42"/>
                <a:gd name="T5" fmla="*/ 11 h 24"/>
                <a:gd name="T6" fmla="*/ 42 w 42"/>
                <a:gd name="T7" fmla="*/ 10 h 24"/>
                <a:gd name="T8" fmla="*/ 38 w 42"/>
                <a:gd name="T9" fmla="*/ 8 h 24"/>
                <a:gd name="T10" fmla="*/ 35 w 42"/>
                <a:gd name="T11" fmla="*/ 7 h 24"/>
                <a:gd name="T12" fmla="*/ 33 w 42"/>
                <a:gd name="T13" fmla="*/ 7 h 24"/>
                <a:gd name="T14" fmla="*/ 31 w 42"/>
                <a:gd name="T15" fmla="*/ 6 h 24"/>
                <a:gd name="T16" fmla="*/ 28 w 42"/>
                <a:gd name="T17" fmla="*/ 4 h 24"/>
                <a:gd name="T18" fmla="*/ 27 w 42"/>
                <a:gd name="T19" fmla="*/ 1 h 24"/>
                <a:gd name="T20" fmla="*/ 24 w 42"/>
                <a:gd name="T21" fmla="*/ 1 h 24"/>
                <a:gd name="T22" fmla="*/ 22 w 42"/>
                <a:gd name="T23" fmla="*/ 1 h 24"/>
                <a:gd name="T24" fmla="*/ 19 w 42"/>
                <a:gd name="T25" fmla="*/ 3 h 24"/>
                <a:gd name="T26" fmla="*/ 17 w 42"/>
                <a:gd name="T27" fmla="*/ 3 h 24"/>
                <a:gd name="T28" fmla="*/ 14 w 42"/>
                <a:gd name="T29" fmla="*/ 3 h 24"/>
                <a:gd name="T30" fmla="*/ 10 w 42"/>
                <a:gd name="T31" fmla="*/ 2 h 24"/>
                <a:gd name="T32" fmla="*/ 5 w 42"/>
                <a:gd name="T33" fmla="*/ 3 h 24"/>
                <a:gd name="T34" fmla="*/ 4 w 42"/>
                <a:gd name="T35" fmla="*/ 4 h 24"/>
                <a:gd name="T36" fmla="*/ 3 w 42"/>
                <a:gd name="T37" fmla="*/ 7 h 24"/>
                <a:gd name="T38" fmla="*/ 1 w 42"/>
                <a:gd name="T39" fmla="*/ 11 h 24"/>
                <a:gd name="T40" fmla="*/ 1 w 42"/>
                <a:gd name="T41" fmla="*/ 13 h 24"/>
                <a:gd name="T42" fmla="*/ 3 w 42"/>
                <a:gd name="T43" fmla="*/ 14 h 24"/>
                <a:gd name="T44" fmla="*/ 6 w 42"/>
                <a:gd name="T45" fmla="*/ 14 h 24"/>
                <a:gd name="T46" fmla="*/ 8 w 42"/>
                <a:gd name="T47" fmla="*/ 14 h 24"/>
                <a:gd name="T48" fmla="*/ 13 w 42"/>
                <a:gd name="T49" fmla="*/ 12 h 24"/>
                <a:gd name="T50" fmla="*/ 16 w 42"/>
                <a:gd name="T51" fmla="*/ 15 h 24"/>
                <a:gd name="T52" fmla="*/ 18 w 42"/>
                <a:gd name="T53" fmla="*/ 18 h 24"/>
                <a:gd name="T54" fmla="*/ 16 w 42"/>
                <a:gd name="T55" fmla="*/ 19 h 24"/>
                <a:gd name="T56" fmla="*/ 15 w 42"/>
                <a:gd name="T57" fmla="*/ 22 h 24"/>
                <a:gd name="T58" fmla="*/ 17 w 42"/>
                <a:gd name="T59" fmla="*/ 22 h 24"/>
                <a:gd name="T60" fmla="*/ 20 w 42"/>
                <a:gd name="T61" fmla="*/ 18 h 24"/>
                <a:gd name="T62" fmla="*/ 23 w 42"/>
                <a:gd name="T63" fmla="*/ 19 h 24"/>
                <a:gd name="T64" fmla="*/ 24 w 42"/>
                <a:gd name="T65" fmla="*/ 21 h 24"/>
                <a:gd name="T66" fmla="*/ 26 w 42"/>
                <a:gd name="T67" fmla="*/ 24 h 24"/>
                <a:gd name="T68" fmla="*/ 30 w 42"/>
                <a:gd name="T69" fmla="*/ 23 h 24"/>
                <a:gd name="T70" fmla="*/ 31 w 42"/>
                <a:gd name="T71" fmla="*/ 22 h 24"/>
                <a:gd name="T72" fmla="*/ 32 w 42"/>
                <a:gd name="T73" fmla="*/ 18 h 24"/>
                <a:gd name="T74" fmla="*/ 37 w 42"/>
                <a:gd name="T75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" h="24">
                  <a:moveTo>
                    <a:pt x="37" y="15"/>
                  </a:moveTo>
                  <a:cubicBezTo>
                    <a:pt x="37" y="15"/>
                    <a:pt x="39" y="14"/>
                    <a:pt x="39" y="14"/>
                  </a:cubicBezTo>
                  <a:cubicBezTo>
                    <a:pt x="39" y="14"/>
                    <a:pt x="41" y="14"/>
                    <a:pt x="41" y="14"/>
                  </a:cubicBezTo>
                  <a:cubicBezTo>
                    <a:pt x="41" y="14"/>
                    <a:pt x="41" y="13"/>
                    <a:pt x="41" y="13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2"/>
                    <a:pt x="42" y="12"/>
                    <a:pt x="42" y="11"/>
                  </a:cubicBezTo>
                  <a:cubicBezTo>
                    <a:pt x="42" y="11"/>
                    <a:pt x="41" y="11"/>
                    <a:pt x="41" y="11"/>
                  </a:cubicBezTo>
                  <a:cubicBezTo>
                    <a:pt x="41" y="10"/>
                    <a:pt x="42" y="10"/>
                    <a:pt x="42" y="10"/>
                  </a:cubicBezTo>
                  <a:cubicBezTo>
                    <a:pt x="42" y="9"/>
                    <a:pt x="41" y="9"/>
                    <a:pt x="40" y="9"/>
                  </a:cubicBezTo>
                  <a:cubicBezTo>
                    <a:pt x="40" y="8"/>
                    <a:pt x="39" y="9"/>
                    <a:pt x="38" y="8"/>
                  </a:cubicBezTo>
                  <a:cubicBezTo>
                    <a:pt x="38" y="8"/>
                    <a:pt x="36" y="8"/>
                    <a:pt x="36" y="8"/>
                  </a:cubicBezTo>
                  <a:cubicBezTo>
                    <a:pt x="36" y="8"/>
                    <a:pt x="36" y="7"/>
                    <a:pt x="35" y="7"/>
                  </a:cubicBezTo>
                  <a:cubicBezTo>
                    <a:pt x="35" y="6"/>
                    <a:pt x="35" y="7"/>
                    <a:pt x="34" y="7"/>
                  </a:cubicBezTo>
                  <a:cubicBezTo>
                    <a:pt x="34" y="7"/>
                    <a:pt x="33" y="7"/>
                    <a:pt x="33" y="7"/>
                  </a:cubicBezTo>
                  <a:cubicBezTo>
                    <a:pt x="33" y="7"/>
                    <a:pt x="32" y="6"/>
                    <a:pt x="32" y="6"/>
                  </a:cubicBezTo>
                  <a:cubicBezTo>
                    <a:pt x="31" y="7"/>
                    <a:pt x="31" y="7"/>
                    <a:pt x="31" y="6"/>
                  </a:cubicBezTo>
                  <a:cubicBezTo>
                    <a:pt x="31" y="5"/>
                    <a:pt x="30" y="4"/>
                    <a:pt x="30" y="4"/>
                  </a:cubicBezTo>
                  <a:cubicBezTo>
                    <a:pt x="30" y="4"/>
                    <a:pt x="28" y="4"/>
                    <a:pt x="28" y="4"/>
                  </a:cubicBezTo>
                  <a:cubicBezTo>
                    <a:pt x="28" y="3"/>
                    <a:pt x="27" y="3"/>
                    <a:pt x="28" y="2"/>
                  </a:cubicBezTo>
                  <a:cubicBezTo>
                    <a:pt x="28" y="2"/>
                    <a:pt x="28" y="1"/>
                    <a:pt x="27" y="1"/>
                  </a:cubicBezTo>
                  <a:cubicBezTo>
                    <a:pt x="27" y="0"/>
                    <a:pt x="26" y="0"/>
                    <a:pt x="25" y="1"/>
                  </a:cubicBezTo>
                  <a:cubicBezTo>
                    <a:pt x="25" y="1"/>
                    <a:pt x="24" y="0"/>
                    <a:pt x="24" y="1"/>
                  </a:cubicBezTo>
                  <a:cubicBezTo>
                    <a:pt x="24" y="1"/>
                    <a:pt x="23" y="1"/>
                    <a:pt x="23" y="1"/>
                  </a:cubicBezTo>
                  <a:cubicBezTo>
                    <a:pt x="23" y="1"/>
                    <a:pt x="22" y="1"/>
                    <a:pt x="22" y="1"/>
                  </a:cubicBezTo>
                  <a:cubicBezTo>
                    <a:pt x="22" y="1"/>
                    <a:pt x="21" y="1"/>
                    <a:pt x="21" y="1"/>
                  </a:cubicBezTo>
                  <a:cubicBezTo>
                    <a:pt x="21" y="1"/>
                    <a:pt x="19" y="2"/>
                    <a:pt x="19" y="3"/>
                  </a:cubicBezTo>
                  <a:cubicBezTo>
                    <a:pt x="19" y="3"/>
                    <a:pt x="19" y="4"/>
                    <a:pt x="19" y="3"/>
                  </a:cubicBezTo>
                  <a:cubicBezTo>
                    <a:pt x="19" y="3"/>
                    <a:pt x="17" y="3"/>
                    <a:pt x="17" y="3"/>
                  </a:cubicBezTo>
                  <a:cubicBezTo>
                    <a:pt x="16" y="4"/>
                    <a:pt x="16" y="2"/>
                    <a:pt x="15" y="3"/>
                  </a:cubicBezTo>
                  <a:cubicBezTo>
                    <a:pt x="15" y="3"/>
                    <a:pt x="14" y="2"/>
                    <a:pt x="14" y="3"/>
                  </a:cubicBezTo>
                  <a:cubicBezTo>
                    <a:pt x="14" y="3"/>
                    <a:pt x="13" y="3"/>
                    <a:pt x="12" y="2"/>
                  </a:cubicBezTo>
                  <a:cubicBezTo>
                    <a:pt x="12" y="2"/>
                    <a:pt x="10" y="3"/>
                    <a:pt x="10" y="2"/>
                  </a:cubicBezTo>
                  <a:cubicBezTo>
                    <a:pt x="10" y="2"/>
                    <a:pt x="7" y="2"/>
                    <a:pt x="6" y="2"/>
                  </a:cubicBezTo>
                  <a:cubicBezTo>
                    <a:pt x="5" y="2"/>
                    <a:pt x="5" y="2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3"/>
                    <a:pt x="3" y="3"/>
                    <a:pt x="4" y="4"/>
                  </a:cubicBezTo>
                  <a:cubicBezTo>
                    <a:pt x="4" y="4"/>
                    <a:pt x="5" y="5"/>
                    <a:pt x="4" y="6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3" y="7"/>
                    <a:pt x="1" y="9"/>
                    <a:pt x="1" y="9"/>
                  </a:cubicBezTo>
                  <a:cubicBezTo>
                    <a:pt x="1" y="9"/>
                    <a:pt x="2" y="10"/>
                    <a:pt x="1" y="11"/>
                  </a:cubicBezTo>
                  <a:cubicBezTo>
                    <a:pt x="1" y="11"/>
                    <a:pt x="0" y="12"/>
                    <a:pt x="0" y="12"/>
                  </a:cubicBezTo>
                  <a:cubicBezTo>
                    <a:pt x="0" y="13"/>
                    <a:pt x="1" y="13"/>
                    <a:pt x="1" y="13"/>
                  </a:cubicBezTo>
                  <a:cubicBezTo>
                    <a:pt x="2" y="13"/>
                    <a:pt x="2" y="14"/>
                    <a:pt x="2" y="14"/>
                  </a:cubicBezTo>
                  <a:cubicBezTo>
                    <a:pt x="2" y="14"/>
                    <a:pt x="2" y="14"/>
                    <a:pt x="3" y="14"/>
                  </a:cubicBezTo>
                  <a:cubicBezTo>
                    <a:pt x="3" y="14"/>
                    <a:pt x="4" y="14"/>
                    <a:pt x="5" y="14"/>
                  </a:cubicBezTo>
                  <a:cubicBezTo>
                    <a:pt x="5" y="14"/>
                    <a:pt x="6" y="14"/>
                    <a:pt x="6" y="14"/>
                  </a:cubicBezTo>
                  <a:cubicBezTo>
                    <a:pt x="6" y="15"/>
                    <a:pt x="7" y="14"/>
                    <a:pt x="7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4"/>
                    <a:pt x="10" y="13"/>
                  </a:cubicBezTo>
                  <a:cubicBezTo>
                    <a:pt x="10" y="13"/>
                    <a:pt x="12" y="12"/>
                    <a:pt x="13" y="12"/>
                  </a:cubicBezTo>
                  <a:cubicBezTo>
                    <a:pt x="13" y="12"/>
                    <a:pt x="14" y="13"/>
                    <a:pt x="14" y="13"/>
                  </a:cubicBezTo>
                  <a:cubicBezTo>
                    <a:pt x="15" y="13"/>
                    <a:pt x="16" y="14"/>
                    <a:pt x="16" y="15"/>
                  </a:cubicBezTo>
                  <a:cubicBezTo>
                    <a:pt x="16" y="15"/>
                    <a:pt x="17" y="17"/>
                    <a:pt x="18" y="17"/>
                  </a:cubicBezTo>
                  <a:cubicBezTo>
                    <a:pt x="18" y="17"/>
                    <a:pt x="18" y="18"/>
                    <a:pt x="18" y="18"/>
                  </a:cubicBezTo>
                  <a:cubicBezTo>
                    <a:pt x="18" y="19"/>
                    <a:pt x="17" y="18"/>
                    <a:pt x="17" y="18"/>
                  </a:cubicBezTo>
                  <a:cubicBezTo>
                    <a:pt x="16" y="18"/>
                    <a:pt x="16" y="19"/>
                    <a:pt x="16" y="19"/>
                  </a:cubicBezTo>
                  <a:cubicBezTo>
                    <a:pt x="16" y="20"/>
                    <a:pt x="14" y="21"/>
                    <a:pt x="14" y="21"/>
                  </a:cubicBezTo>
                  <a:cubicBezTo>
                    <a:pt x="14" y="22"/>
                    <a:pt x="15" y="22"/>
                    <a:pt x="15" y="22"/>
                  </a:cubicBezTo>
                  <a:cubicBezTo>
                    <a:pt x="15" y="22"/>
                    <a:pt x="16" y="21"/>
                    <a:pt x="16" y="21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7" y="21"/>
                    <a:pt x="18" y="20"/>
                  </a:cubicBezTo>
                  <a:cubicBezTo>
                    <a:pt x="19" y="19"/>
                    <a:pt x="19" y="18"/>
                    <a:pt x="20" y="18"/>
                  </a:cubicBezTo>
                  <a:cubicBezTo>
                    <a:pt x="21" y="18"/>
                    <a:pt x="22" y="17"/>
                    <a:pt x="23" y="17"/>
                  </a:cubicBezTo>
                  <a:cubicBezTo>
                    <a:pt x="24" y="18"/>
                    <a:pt x="22" y="18"/>
                    <a:pt x="23" y="19"/>
                  </a:cubicBezTo>
                  <a:cubicBezTo>
                    <a:pt x="24" y="19"/>
                    <a:pt x="27" y="19"/>
                    <a:pt x="27" y="19"/>
                  </a:cubicBezTo>
                  <a:cubicBezTo>
                    <a:pt x="27" y="20"/>
                    <a:pt x="24" y="21"/>
                    <a:pt x="24" y="21"/>
                  </a:cubicBezTo>
                  <a:cubicBezTo>
                    <a:pt x="24" y="22"/>
                    <a:pt x="26" y="22"/>
                    <a:pt x="26" y="22"/>
                  </a:cubicBezTo>
                  <a:cubicBezTo>
                    <a:pt x="27" y="23"/>
                    <a:pt x="26" y="24"/>
                    <a:pt x="26" y="24"/>
                  </a:cubicBezTo>
                  <a:cubicBezTo>
                    <a:pt x="27" y="24"/>
                    <a:pt x="27" y="24"/>
                    <a:pt x="28" y="24"/>
                  </a:cubicBezTo>
                  <a:cubicBezTo>
                    <a:pt x="29" y="23"/>
                    <a:pt x="30" y="23"/>
                    <a:pt x="30" y="23"/>
                  </a:cubicBezTo>
                  <a:cubicBezTo>
                    <a:pt x="31" y="22"/>
                    <a:pt x="33" y="23"/>
                    <a:pt x="34" y="22"/>
                  </a:cubicBezTo>
                  <a:cubicBezTo>
                    <a:pt x="34" y="22"/>
                    <a:pt x="33" y="21"/>
                    <a:pt x="31" y="22"/>
                  </a:cubicBezTo>
                  <a:cubicBezTo>
                    <a:pt x="29" y="22"/>
                    <a:pt x="29" y="20"/>
                    <a:pt x="29" y="20"/>
                  </a:cubicBezTo>
                  <a:cubicBezTo>
                    <a:pt x="29" y="19"/>
                    <a:pt x="31" y="18"/>
                    <a:pt x="32" y="18"/>
                  </a:cubicBezTo>
                  <a:cubicBezTo>
                    <a:pt x="33" y="18"/>
                    <a:pt x="34" y="17"/>
                    <a:pt x="35" y="17"/>
                  </a:cubicBezTo>
                  <a:cubicBezTo>
                    <a:pt x="36" y="17"/>
                    <a:pt x="36" y="17"/>
                    <a:pt x="37" y="16"/>
                  </a:cubicBezTo>
                  <a:cubicBezTo>
                    <a:pt x="37" y="16"/>
                    <a:pt x="37" y="15"/>
                    <a:pt x="37" y="1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262">
              <a:extLst>
                <a:ext uri="{FF2B5EF4-FFF2-40B4-BE49-F238E27FC236}">
                  <a16:creationId xmlns:a16="http://schemas.microsoft.com/office/drawing/2014/main" id="{D169DF17-95A0-4013-B577-BF72114B8861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28988" y="1698625"/>
              <a:ext cx="76200" cy="57150"/>
            </a:xfrm>
            <a:custGeom>
              <a:avLst/>
              <a:gdLst>
                <a:gd name="T0" fmla="*/ 20 w 21"/>
                <a:gd name="T1" fmla="*/ 8 h 16"/>
                <a:gd name="T2" fmla="*/ 19 w 21"/>
                <a:gd name="T3" fmla="*/ 6 h 16"/>
                <a:gd name="T4" fmla="*/ 18 w 21"/>
                <a:gd name="T5" fmla="*/ 5 h 16"/>
                <a:gd name="T6" fmla="*/ 17 w 21"/>
                <a:gd name="T7" fmla="*/ 3 h 16"/>
                <a:gd name="T8" fmla="*/ 17 w 21"/>
                <a:gd name="T9" fmla="*/ 2 h 16"/>
                <a:gd name="T10" fmla="*/ 15 w 21"/>
                <a:gd name="T11" fmla="*/ 1 h 16"/>
                <a:gd name="T12" fmla="*/ 14 w 21"/>
                <a:gd name="T13" fmla="*/ 1 h 16"/>
                <a:gd name="T14" fmla="*/ 13 w 21"/>
                <a:gd name="T15" fmla="*/ 1 h 16"/>
                <a:gd name="T16" fmla="*/ 11 w 21"/>
                <a:gd name="T17" fmla="*/ 0 h 16"/>
                <a:gd name="T18" fmla="*/ 11 w 21"/>
                <a:gd name="T19" fmla="*/ 0 h 16"/>
                <a:gd name="T20" fmla="*/ 11 w 21"/>
                <a:gd name="T21" fmla="*/ 0 h 16"/>
                <a:gd name="T22" fmla="*/ 10 w 21"/>
                <a:gd name="T23" fmla="*/ 1 h 16"/>
                <a:gd name="T24" fmla="*/ 8 w 21"/>
                <a:gd name="T25" fmla="*/ 1 h 16"/>
                <a:gd name="T26" fmla="*/ 7 w 21"/>
                <a:gd name="T27" fmla="*/ 3 h 16"/>
                <a:gd name="T28" fmla="*/ 7 w 21"/>
                <a:gd name="T29" fmla="*/ 3 h 16"/>
                <a:gd name="T30" fmla="*/ 6 w 21"/>
                <a:gd name="T31" fmla="*/ 4 h 16"/>
                <a:gd name="T32" fmla="*/ 5 w 21"/>
                <a:gd name="T33" fmla="*/ 5 h 16"/>
                <a:gd name="T34" fmla="*/ 5 w 21"/>
                <a:gd name="T35" fmla="*/ 6 h 16"/>
                <a:gd name="T36" fmla="*/ 3 w 21"/>
                <a:gd name="T37" fmla="*/ 7 h 16"/>
                <a:gd name="T38" fmla="*/ 2 w 21"/>
                <a:gd name="T39" fmla="*/ 7 h 16"/>
                <a:gd name="T40" fmla="*/ 0 w 21"/>
                <a:gd name="T41" fmla="*/ 7 h 16"/>
                <a:gd name="T42" fmla="*/ 0 w 21"/>
                <a:gd name="T43" fmla="*/ 7 h 16"/>
                <a:gd name="T44" fmla="*/ 1 w 21"/>
                <a:gd name="T45" fmla="*/ 9 h 16"/>
                <a:gd name="T46" fmla="*/ 1 w 21"/>
                <a:gd name="T47" fmla="*/ 11 h 16"/>
                <a:gd name="T48" fmla="*/ 0 w 21"/>
                <a:gd name="T49" fmla="*/ 12 h 16"/>
                <a:gd name="T50" fmla="*/ 0 w 21"/>
                <a:gd name="T51" fmla="*/ 14 h 16"/>
                <a:gd name="T52" fmla="*/ 0 w 21"/>
                <a:gd name="T53" fmla="*/ 15 h 16"/>
                <a:gd name="T54" fmla="*/ 2 w 21"/>
                <a:gd name="T55" fmla="*/ 15 h 16"/>
                <a:gd name="T56" fmla="*/ 3 w 21"/>
                <a:gd name="T57" fmla="*/ 14 h 16"/>
                <a:gd name="T58" fmla="*/ 7 w 21"/>
                <a:gd name="T59" fmla="*/ 14 h 16"/>
                <a:gd name="T60" fmla="*/ 9 w 21"/>
                <a:gd name="T61" fmla="*/ 14 h 16"/>
                <a:gd name="T62" fmla="*/ 11 w 21"/>
                <a:gd name="T63" fmla="*/ 15 h 16"/>
                <a:gd name="T64" fmla="*/ 12 w 21"/>
                <a:gd name="T65" fmla="*/ 15 h 16"/>
                <a:gd name="T66" fmla="*/ 14 w 21"/>
                <a:gd name="T67" fmla="*/ 15 h 16"/>
                <a:gd name="T68" fmla="*/ 16 w 21"/>
                <a:gd name="T69" fmla="*/ 15 h 16"/>
                <a:gd name="T70" fmla="*/ 16 w 21"/>
                <a:gd name="T71" fmla="*/ 15 h 16"/>
                <a:gd name="T72" fmla="*/ 18 w 21"/>
                <a:gd name="T73" fmla="*/ 13 h 16"/>
                <a:gd name="T74" fmla="*/ 19 w 21"/>
                <a:gd name="T75" fmla="*/ 13 h 16"/>
                <a:gd name="T76" fmla="*/ 19 w 21"/>
                <a:gd name="T77" fmla="*/ 12 h 16"/>
                <a:gd name="T78" fmla="*/ 19 w 21"/>
                <a:gd name="T79" fmla="*/ 10 h 16"/>
                <a:gd name="T80" fmla="*/ 20 w 21"/>
                <a:gd name="T81" fmla="*/ 10 h 16"/>
                <a:gd name="T82" fmla="*/ 21 w 21"/>
                <a:gd name="T83" fmla="*/ 9 h 16"/>
                <a:gd name="T84" fmla="*/ 20 w 21"/>
                <a:gd name="T85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1" h="16">
                  <a:moveTo>
                    <a:pt x="20" y="8"/>
                  </a:moveTo>
                  <a:cubicBezTo>
                    <a:pt x="20" y="8"/>
                    <a:pt x="19" y="7"/>
                    <a:pt x="19" y="6"/>
                  </a:cubicBezTo>
                  <a:cubicBezTo>
                    <a:pt x="18" y="6"/>
                    <a:pt x="18" y="5"/>
                    <a:pt x="18" y="5"/>
                  </a:cubicBezTo>
                  <a:cubicBezTo>
                    <a:pt x="17" y="5"/>
                    <a:pt x="17" y="4"/>
                    <a:pt x="17" y="3"/>
                  </a:cubicBezTo>
                  <a:cubicBezTo>
                    <a:pt x="17" y="3"/>
                    <a:pt x="17" y="2"/>
                    <a:pt x="17" y="2"/>
                  </a:cubicBezTo>
                  <a:cubicBezTo>
                    <a:pt x="17" y="2"/>
                    <a:pt x="16" y="1"/>
                    <a:pt x="15" y="1"/>
                  </a:cubicBezTo>
                  <a:cubicBezTo>
                    <a:pt x="14" y="1"/>
                    <a:pt x="14" y="2"/>
                    <a:pt x="14" y="1"/>
                  </a:cubicBezTo>
                  <a:cubicBezTo>
                    <a:pt x="14" y="1"/>
                    <a:pt x="13" y="0"/>
                    <a:pt x="13" y="1"/>
                  </a:cubicBezTo>
                  <a:cubicBezTo>
                    <a:pt x="12" y="1"/>
                    <a:pt x="12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7" y="2"/>
                    <a:pt x="7" y="2"/>
                    <a:pt x="7" y="3"/>
                  </a:cubicBezTo>
                  <a:cubicBezTo>
                    <a:pt x="7" y="3"/>
                    <a:pt x="8" y="3"/>
                    <a:pt x="7" y="3"/>
                  </a:cubicBezTo>
                  <a:cubicBezTo>
                    <a:pt x="7" y="3"/>
                    <a:pt x="7" y="4"/>
                    <a:pt x="6" y="4"/>
                  </a:cubicBezTo>
                  <a:cubicBezTo>
                    <a:pt x="6" y="4"/>
                    <a:pt x="5" y="5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4" y="6"/>
                    <a:pt x="3" y="7"/>
                  </a:cubicBezTo>
                  <a:cubicBezTo>
                    <a:pt x="3" y="7"/>
                    <a:pt x="3" y="7"/>
                    <a:pt x="2" y="7"/>
                  </a:cubicBezTo>
                  <a:cubicBezTo>
                    <a:pt x="2" y="7"/>
                    <a:pt x="1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9"/>
                    <a:pt x="1" y="9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0" y="11"/>
                    <a:pt x="0" y="12"/>
                    <a:pt x="0" y="12"/>
                  </a:cubicBezTo>
                  <a:cubicBezTo>
                    <a:pt x="0" y="13"/>
                    <a:pt x="1" y="13"/>
                    <a:pt x="0" y="14"/>
                  </a:cubicBezTo>
                  <a:cubicBezTo>
                    <a:pt x="0" y="14"/>
                    <a:pt x="0" y="14"/>
                    <a:pt x="0" y="15"/>
                  </a:cubicBezTo>
                  <a:cubicBezTo>
                    <a:pt x="1" y="15"/>
                    <a:pt x="1" y="15"/>
                    <a:pt x="2" y="15"/>
                  </a:cubicBezTo>
                  <a:cubicBezTo>
                    <a:pt x="2" y="14"/>
                    <a:pt x="2" y="14"/>
                    <a:pt x="3" y="14"/>
                  </a:cubicBezTo>
                  <a:cubicBezTo>
                    <a:pt x="4" y="14"/>
                    <a:pt x="7" y="14"/>
                    <a:pt x="7" y="14"/>
                  </a:cubicBezTo>
                  <a:cubicBezTo>
                    <a:pt x="7" y="15"/>
                    <a:pt x="9" y="14"/>
                    <a:pt x="9" y="14"/>
                  </a:cubicBezTo>
                  <a:cubicBezTo>
                    <a:pt x="10" y="15"/>
                    <a:pt x="11" y="15"/>
                    <a:pt x="11" y="15"/>
                  </a:cubicBezTo>
                  <a:cubicBezTo>
                    <a:pt x="11" y="14"/>
                    <a:pt x="12" y="15"/>
                    <a:pt x="12" y="15"/>
                  </a:cubicBezTo>
                  <a:cubicBezTo>
                    <a:pt x="13" y="14"/>
                    <a:pt x="13" y="16"/>
                    <a:pt x="14" y="15"/>
                  </a:cubicBezTo>
                  <a:cubicBezTo>
                    <a:pt x="14" y="15"/>
                    <a:pt x="16" y="15"/>
                    <a:pt x="16" y="15"/>
                  </a:cubicBezTo>
                  <a:cubicBezTo>
                    <a:pt x="16" y="16"/>
                    <a:pt x="16" y="15"/>
                    <a:pt x="16" y="15"/>
                  </a:cubicBezTo>
                  <a:cubicBezTo>
                    <a:pt x="16" y="14"/>
                    <a:pt x="18" y="13"/>
                    <a:pt x="18" y="13"/>
                  </a:cubicBezTo>
                  <a:cubicBezTo>
                    <a:pt x="18" y="13"/>
                    <a:pt x="19" y="13"/>
                    <a:pt x="19" y="13"/>
                  </a:cubicBezTo>
                  <a:cubicBezTo>
                    <a:pt x="19" y="13"/>
                    <a:pt x="19" y="12"/>
                    <a:pt x="19" y="12"/>
                  </a:cubicBezTo>
                  <a:cubicBezTo>
                    <a:pt x="19" y="11"/>
                    <a:pt x="18" y="10"/>
                    <a:pt x="19" y="10"/>
                  </a:cubicBezTo>
                  <a:cubicBezTo>
                    <a:pt x="19" y="9"/>
                    <a:pt x="20" y="10"/>
                    <a:pt x="20" y="10"/>
                  </a:cubicBezTo>
                  <a:cubicBezTo>
                    <a:pt x="21" y="10"/>
                    <a:pt x="21" y="9"/>
                    <a:pt x="21" y="9"/>
                  </a:cubicBezTo>
                  <a:cubicBezTo>
                    <a:pt x="21" y="8"/>
                    <a:pt x="20" y="8"/>
                    <a:pt x="20" y="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263">
              <a:extLst>
                <a:ext uri="{FF2B5EF4-FFF2-40B4-BE49-F238E27FC236}">
                  <a16:creationId xmlns:a16="http://schemas.microsoft.com/office/drawing/2014/main" id="{EA9BE794-367C-4583-BA16-E75DF3EC9D99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51213" y="1676400"/>
              <a:ext cx="61912" cy="28575"/>
            </a:xfrm>
            <a:custGeom>
              <a:avLst/>
              <a:gdLst>
                <a:gd name="T0" fmla="*/ 6 w 17"/>
                <a:gd name="T1" fmla="*/ 5 h 8"/>
                <a:gd name="T2" fmla="*/ 9 w 17"/>
                <a:gd name="T3" fmla="*/ 5 h 8"/>
                <a:gd name="T4" fmla="*/ 10 w 17"/>
                <a:gd name="T5" fmla="*/ 6 h 8"/>
                <a:gd name="T6" fmla="*/ 12 w 17"/>
                <a:gd name="T7" fmla="*/ 7 h 8"/>
                <a:gd name="T8" fmla="*/ 14 w 17"/>
                <a:gd name="T9" fmla="*/ 8 h 8"/>
                <a:gd name="T10" fmla="*/ 14 w 17"/>
                <a:gd name="T11" fmla="*/ 7 h 8"/>
                <a:gd name="T12" fmla="*/ 16 w 17"/>
                <a:gd name="T13" fmla="*/ 7 h 8"/>
                <a:gd name="T14" fmla="*/ 17 w 17"/>
                <a:gd name="T15" fmla="*/ 6 h 8"/>
                <a:gd name="T16" fmla="*/ 17 w 17"/>
                <a:gd name="T17" fmla="*/ 6 h 8"/>
                <a:gd name="T18" fmla="*/ 17 w 17"/>
                <a:gd name="T19" fmla="*/ 5 h 8"/>
                <a:gd name="T20" fmla="*/ 16 w 17"/>
                <a:gd name="T21" fmla="*/ 3 h 8"/>
                <a:gd name="T22" fmla="*/ 16 w 17"/>
                <a:gd name="T23" fmla="*/ 2 h 8"/>
                <a:gd name="T24" fmla="*/ 15 w 17"/>
                <a:gd name="T25" fmla="*/ 1 h 8"/>
                <a:gd name="T26" fmla="*/ 13 w 17"/>
                <a:gd name="T27" fmla="*/ 1 h 8"/>
                <a:gd name="T28" fmla="*/ 11 w 17"/>
                <a:gd name="T29" fmla="*/ 0 h 8"/>
                <a:gd name="T30" fmla="*/ 8 w 17"/>
                <a:gd name="T31" fmla="*/ 0 h 8"/>
                <a:gd name="T32" fmla="*/ 8 w 17"/>
                <a:gd name="T33" fmla="*/ 2 h 8"/>
                <a:gd name="T34" fmla="*/ 6 w 17"/>
                <a:gd name="T35" fmla="*/ 3 h 8"/>
                <a:gd name="T36" fmla="*/ 4 w 17"/>
                <a:gd name="T37" fmla="*/ 1 h 8"/>
                <a:gd name="T38" fmla="*/ 2 w 17"/>
                <a:gd name="T39" fmla="*/ 2 h 8"/>
                <a:gd name="T40" fmla="*/ 1 w 17"/>
                <a:gd name="T41" fmla="*/ 4 h 8"/>
                <a:gd name="T42" fmla="*/ 1 w 17"/>
                <a:gd name="T43" fmla="*/ 6 h 8"/>
                <a:gd name="T44" fmla="*/ 1 w 17"/>
                <a:gd name="T45" fmla="*/ 6 h 8"/>
                <a:gd name="T46" fmla="*/ 3 w 17"/>
                <a:gd name="T47" fmla="*/ 5 h 8"/>
                <a:gd name="T48" fmla="*/ 6 w 17"/>
                <a:gd name="T4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" h="8">
                  <a:moveTo>
                    <a:pt x="6" y="5"/>
                  </a:moveTo>
                  <a:cubicBezTo>
                    <a:pt x="7" y="5"/>
                    <a:pt x="8" y="6"/>
                    <a:pt x="9" y="5"/>
                  </a:cubicBezTo>
                  <a:cubicBezTo>
                    <a:pt x="10" y="5"/>
                    <a:pt x="10" y="6"/>
                    <a:pt x="10" y="6"/>
                  </a:cubicBezTo>
                  <a:cubicBezTo>
                    <a:pt x="11" y="6"/>
                    <a:pt x="12" y="7"/>
                    <a:pt x="12" y="7"/>
                  </a:cubicBezTo>
                  <a:cubicBezTo>
                    <a:pt x="13" y="7"/>
                    <a:pt x="13" y="8"/>
                    <a:pt x="14" y="8"/>
                  </a:cubicBezTo>
                  <a:cubicBezTo>
                    <a:pt x="14" y="8"/>
                    <a:pt x="14" y="8"/>
                    <a:pt x="14" y="7"/>
                  </a:cubicBezTo>
                  <a:cubicBezTo>
                    <a:pt x="15" y="7"/>
                    <a:pt x="15" y="7"/>
                    <a:pt x="16" y="7"/>
                  </a:cubicBezTo>
                  <a:cubicBezTo>
                    <a:pt x="16" y="7"/>
                    <a:pt x="16" y="7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5"/>
                    <a:pt x="17" y="5"/>
                  </a:cubicBezTo>
                  <a:cubicBezTo>
                    <a:pt x="16" y="4"/>
                    <a:pt x="16" y="4"/>
                    <a:pt x="16" y="3"/>
                  </a:cubicBezTo>
                  <a:cubicBezTo>
                    <a:pt x="16" y="3"/>
                    <a:pt x="16" y="2"/>
                    <a:pt x="16" y="2"/>
                  </a:cubicBezTo>
                  <a:cubicBezTo>
                    <a:pt x="16" y="2"/>
                    <a:pt x="15" y="2"/>
                    <a:pt x="15" y="1"/>
                  </a:cubicBezTo>
                  <a:cubicBezTo>
                    <a:pt x="15" y="1"/>
                    <a:pt x="13" y="1"/>
                    <a:pt x="13" y="1"/>
                  </a:cubicBezTo>
                  <a:cubicBezTo>
                    <a:pt x="13" y="1"/>
                    <a:pt x="11" y="0"/>
                    <a:pt x="11" y="0"/>
                  </a:cubicBezTo>
                  <a:cubicBezTo>
                    <a:pt x="11" y="0"/>
                    <a:pt x="9" y="0"/>
                    <a:pt x="8" y="0"/>
                  </a:cubicBezTo>
                  <a:cubicBezTo>
                    <a:pt x="8" y="1"/>
                    <a:pt x="8" y="1"/>
                    <a:pt x="8" y="2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6" y="3"/>
                    <a:pt x="4" y="1"/>
                    <a:pt x="4" y="1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2"/>
                    <a:pt x="2" y="3"/>
                    <a:pt x="1" y="4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2" y="6"/>
                    <a:pt x="3" y="5"/>
                  </a:cubicBezTo>
                  <a:cubicBezTo>
                    <a:pt x="3" y="5"/>
                    <a:pt x="5" y="5"/>
                    <a:pt x="6" y="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264">
              <a:extLst>
                <a:ext uri="{FF2B5EF4-FFF2-40B4-BE49-F238E27FC236}">
                  <a16:creationId xmlns:a16="http://schemas.microsoft.com/office/drawing/2014/main" id="{0FA5A4B8-E8EF-44E6-ACFF-D9B34B518EA1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51213" y="1693863"/>
              <a:ext cx="50800" cy="30163"/>
            </a:xfrm>
            <a:custGeom>
              <a:avLst/>
              <a:gdLst>
                <a:gd name="T0" fmla="*/ 2 w 14"/>
                <a:gd name="T1" fmla="*/ 4 h 8"/>
                <a:gd name="T2" fmla="*/ 3 w 14"/>
                <a:gd name="T3" fmla="*/ 5 h 8"/>
                <a:gd name="T4" fmla="*/ 5 w 14"/>
                <a:gd name="T5" fmla="*/ 5 h 8"/>
                <a:gd name="T6" fmla="*/ 5 w 14"/>
                <a:gd name="T7" fmla="*/ 7 h 8"/>
                <a:gd name="T8" fmla="*/ 6 w 14"/>
                <a:gd name="T9" fmla="*/ 8 h 8"/>
                <a:gd name="T10" fmla="*/ 8 w 14"/>
                <a:gd name="T11" fmla="*/ 8 h 8"/>
                <a:gd name="T12" fmla="*/ 9 w 14"/>
                <a:gd name="T13" fmla="*/ 8 h 8"/>
                <a:gd name="T14" fmla="*/ 11 w 14"/>
                <a:gd name="T15" fmla="*/ 7 h 8"/>
                <a:gd name="T16" fmla="*/ 11 w 14"/>
                <a:gd name="T17" fmla="*/ 6 h 8"/>
                <a:gd name="T18" fmla="*/ 12 w 14"/>
                <a:gd name="T19" fmla="*/ 5 h 8"/>
                <a:gd name="T20" fmla="*/ 13 w 14"/>
                <a:gd name="T21" fmla="*/ 4 h 8"/>
                <a:gd name="T22" fmla="*/ 13 w 14"/>
                <a:gd name="T23" fmla="*/ 4 h 8"/>
                <a:gd name="T24" fmla="*/ 14 w 14"/>
                <a:gd name="T25" fmla="*/ 3 h 8"/>
                <a:gd name="T26" fmla="*/ 12 w 14"/>
                <a:gd name="T27" fmla="*/ 2 h 8"/>
                <a:gd name="T28" fmla="*/ 10 w 14"/>
                <a:gd name="T29" fmla="*/ 1 h 8"/>
                <a:gd name="T30" fmla="*/ 9 w 14"/>
                <a:gd name="T31" fmla="*/ 0 h 8"/>
                <a:gd name="T32" fmla="*/ 6 w 14"/>
                <a:gd name="T33" fmla="*/ 0 h 8"/>
                <a:gd name="T34" fmla="*/ 3 w 14"/>
                <a:gd name="T35" fmla="*/ 0 h 8"/>
                <a:gd name="T36" fmla="*/ 1 w 14"/>
                <a:gd name="T37" fmla="*/ 1 h 8"/>
                <a:gd name="T38" fmla="*/ 0 w 14"/>
                <a:gd name="T39" fmla="*/ 3 h 8"/>
                <a:gd name="T40" fmla="*/ 1 w 14"/>
                <a:gd name="T41" fmla="*/ 4 h 8"/>
                <a:gd name="T42" fmla="*/ 2 w 14"/>
                <a:gd name="T4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" h="8">
                  <a:moveTo>
                    <a:pt x="2" y="4"/>
                  </a:moveTo>
                  <a:cubicBezTo>
                    <a:pt x="2" y="5"/>
                    <a:pt x="3" y="5"/>
                    <a:pt x="3" y="5"/>
                  </a:cubicBezTo>
                  <a:cubicBezTo>
                    <a:pt x="4" y="5"/>
                    <a:pt x="5" y="5"/>
                    <a:pt x="5" y="5"/>
                  </a:cubicBezTo>
                  <a:cubicBezTo>
                    <a:pt x="5" y="6"/>
                    <a:pt x="4" y="7"/>
                    <a:pt x="5" y="7"/>
                  </a:cubicBezTo>
                  <a:cubicBezTo>
                    <a:pt x="5" y="7"/>
                    <a:pt x="6" y="8"/>
                    <a:pt x="6" y="8"/>
                  </a:cubicBezTo>
                  <a:cubicBezTo>
                    <a:pt x="7" y="8"/>
                    <a:pt x="8" y="8"/>
                    <a:pt x="8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0" y="7"/>
                    <a:pt x="11" y="7"/>
                    <a:pt x="11" y="7"/>
                  </a:cubicBezTo>
                  <a:cubicBezTo>
                    <a:pt x="11" y="7"/>
                    <a:pt x="11" y="7"/>
                    <a:pt x="11" y="6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3" y="5"/>
                    <a:pt x="13" y="4"/>
                    <a:pt x="13" y="4"/>
                  </a:cubicBezTo>
                  <a:cubicBezTo>
                    <a:pt x="14" y="4"/>
                    <a:pt x="13" y="4"/>
                    <a:pt x="13" y="4"/>
                  </a:cubicBezTo>
                  <a:cubicBezTo>
                    <a:pt x="13" y="3"/>
                    <a:pt x="13" y="3"/>
                    <a:pt x="14" y="3"/>
                  </a:cubicBezTo>
                  <a:cubicBezTo>
                    <a:pt x="13" y="3"/>
                    <a:pt x="13" y="2"/>
                    <a:pt x="12" y="2"/>
                  </a:cubicBezTo>
                  <a:cubicBezTo>
                    <a:pt x="12" y="2"/>
                    <a:pt x="11" y="1"/>
                    <a:pt x="10" y="1"/>
                  </a:cubicBezTo>
                  <a:cubicBezTo>
                    <a:pt x="10" y="1"/>
                    <a:pt x="10" y="0"/>
                    <a:pt x="9" y="0"/>
                  </a:cubicBezTo>
                  <a:cubicBezTo>
                    <a:pt x="8" y="1"/>
                    <a:pt x="7" y="0"/>
                    <a:pt x="6" y="0"/>
                  </a:cubicBezTo>
                  <a:cubicBezTo>
                    <a:pt x="5" y="0"/>
                    <a:pt x="3" y="0"/>
                    <a:pt x="3" y="0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1" y="2"/>
                    <a:pt x="1" y="3"/>
                    <a:pt x="0" y="3"/>
                  </a:cubicBezTo>
                  <a:cubicBezTo>
                    <a:pt x="0" y="4"/>
                    <a:pt x="0" y="4"/>
                    <a:pt x="1" y="4"/>
                  </a:cubicBezTo>
                  <a:cubicBezTo>
                    <a:pt x="1" y="4"/>
                    <a:pt x="2" y="4"/>
                    <a:pt x="2" y="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265">
              <a:extLst>
                <a:ext uri="{FF2B5EF4-FFF2-40B4-BE49-F238E27FC236}">
                  <a16:creationId xmlns:a16="http://schemas.microsoft.com/office/drawing/2014/main" id="{C2EFBBC5-E366-476B-93A2-6764E2808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70275" y="1795463"/>
              <a:ext cx="36512" cy="22225"/>
            </a:xfrm>
            <a:custGeom>
              <a:avLst/>
              <a:gdLst>
                <a:gd name="T0" fmla="*/ 9 w 10"/>
                <a:gd name="T1" fmla="*/ 2 h 6"/>
                <a:gd name="T2" fmla="*/ 8 w 10"/>
                <a:gd name="T3" fmla="*/ 2 h 6"/>
                <a:gd name="T4" fmla="*/ 8 w 10"/>
                <a:gd name="T5" fmla="*/ 1 h 6"/>
                <a:gd name="T6" fmla="*/ 7 w 10"/>
                <a:gd name="T7" fmla="*/ 0 h 6"/>
                <a:gd name="T8" fmla="*/ 5 w 10"/>
                <a:gd name="T9" fmla="*/ 0 h 6"/>
                <a:gd name="T10" fmla="*/ 3 w 10"/>
                <a:gd name="T11" fmla="*/ 0 h 6"/>
                <a:gd name="T12" fmla="*/ 3 w 10"/>
                <a:gd name="T13" fmla="*/ 0 h 6"/>
                <a:gd name="T14" fmla="*/ 2 w 10"/>
                <a:gd name="T15" fmla="*/ 1 h 6"/>
                <a:gd name="T16" fmla="*/ 0 w 10"/>
                <a:gd name="T17" fmla="*/ 3 h 6"/>
                <a:gd name="T18" fmla="*/ 0 w 10"/>
                <a:gd name="T19" fmla="*/ 4 h 6"/>
                <a:gd name="T20" fmla="*/ 1 w 10"/>
                <a:gd name="T21" fmla="*/ 4 h 6"/>
                <a:gd name="T22" fmla="*/ 2 w 10"/>
                <a:gd name="T23" fmla="*/ 5 h 6"/>
                <a:gd name="T24" fmla="*/ 2 w 10"/>
                <a:gd name="T25" fmla="*/ 5 h 6"/>
                <a:gd name="T26" fmla="*/ 4 w 10"/>
                <a:gd name="T27" fmla="*/ 5 h 6"/>
                <a:gd name="T28" fmla="*/ 5 w 10"/>
                <a:gd name="T29" fmla="*/ 4 h 6"/>
                <a:gd name="T30" fmla="*/ 6 w 10"/>
                <a:gd name="T31" fmla="*/ 5 h 6"/>
                <a:gd name="T32" fmla="*/ 7 w 10"/>
                <a:gd name="T33" fmla="*/ 4 h 6"/>
                <a:gd name="T34" fmla="*/ 8 w 10"/>
                <a:gd name="T35" fmla="*/ 4 h 6"/>
                <a:gd name="T36" fmla="*/ 9 w 10"/>
                <a:gd name="T37" fmla="*/ 4 h 6"/>
                <a:gd name="T38" fmla="*/ 10 w 10"/>
                <a:gd name="T39" fmla="*/ 3 h 6"/>
                <a:gd name="T40" fmla="*/ 10 w 10"/>
                <a:gd name="T41" fmla="*/ 3 h 6"/>
                <a:gd name="T42" fmla="*/ 10 w 10"/>
                <a:gd name="T43" fmla="*/ 2 h 6"/>
                <a:gd name="T44" fmla="*/ 9 w 10"/>
                <a:gd name="T4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" h="6">
                  <a:moveTo>
                    <a:pt x="9" y="2"/>
                  </a:moveTo>
                  <a:cubicBezTo>
                    <a:pt x="9" y="2"/>
                    <a:pt x="8" y="2"/>
                    <a:pt x="8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2"/>
                    <a:pt x="0" y="2"/>
                    <a:pt x="0" y="3"/>
                  </a:cubicBezTo>
                  <a:cubicBezTo>
                    <a:pt x="0" y="4"/>
                    <a:pt x="0" y="5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4" y="5"/>
                    <a:pt x="4" y="5"/>
                  </a:cubicBezTo>
                  <a:cubicBezTo>
                    <a:pt x="4" y="5"/>
                    <a:pt x="5" y="4"/>
                    <a:pt x="5" y="4"/>
                  </a:cubicBezTo>
                  <a:cubicBezTo>
                    <a:pt x="5" y="3"/>
                    <a:pt x="6" y="5"/>
                    <a:pt x="6" y="5"/>
                  </a:cubicBezTo>
                  <a:cubicBezTo>
                    <a:pt x="7" y="6"/>
                    <a:pt x="7" y="5"/>
                    <a:pt x="7" y="4"/>
                  </a:cubicBezTo>
                  <a:cubicBezTo>
                    <a:pt x="7" y="4"/>
                    <a:pt x="7" y="4"/>
                    <a:pt x="8" y="4"/>
                  </a:cubicBezTo>
                  <a:cubicBezTo>
                    <a:pt x="8" y="4"/>
                    <a:pt x="9" y="4"/>
                    <a:pt x="9" y="4"/>
                  </a:cubicBezTo>
                  <a:cubicBezTo>
                    <a:pt x="9" y="3"/>
                    <a:pt x="9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9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266">
              <a:extLst>
                <a:ext uri="{FF2B5EF4-FFF2-40B4-BE49-F238E27FC236}">
                  <a16:creationId xmlns:a16="http://schemas.microsoft.com/office/drawing/2014/main" id="{C738106D-1FAF-4332-9FBA-ECCECBBEE86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70275" y="1716088"/>
              <a:ext cx="73025" cy="82550"/>
            </a:xfrm>
            <a:custGeom>
              <a:avLst/>
              <a:gdLst>
                <a:gd name="T0" fmla="*/ 2 w 20"/>
                <a:gd name="T1" fmla="*/ 6 h 23"/>
                <a:gd name="T2" fmla="*/ 1 w 20"/>
                <a:gd name="T3" fmla="*/ 7 h 23"/>
                <a:gd name="T4" fmla="*/ 2 w 20"/>
                <a:gd name="T5" fmla="*/ 8 h 23"/>
                <a:gd name="T6" fmla="*/ 1 w 20"/>
                <a:gd name="T7" fmla="*/ 9 h 23"/>
                <a:gd name="T8" fmla="*/ 0 w 20"/>
                <a:gd name="T9" fmla="*/ 9 h 23"/>
                <a:gd name="T10" fmla="*/ 0 w 20"/>
                <a:gd name="T11" fmla="*/ 11 h 23"/>
                <a:gd name="T12" fmla="*/ 0 w 20"/>
                <a:gd name="T13" fmla="*/ 12 h 23"/>
                <a:gd name="T14" fmla="*/ 0 w 20"/>
                <a:gd name="T15" fmla="*/ 14 h 23"/>
                <a:gd name="T16" fmla="*/ 0 w 20"/>
                <a:gd name="T17" fmla="*/ 15 h 23"/>
                <a:gd name="T18" fmla="*/ 1 w 20"/>
                <a:gd name="T19" fmla="*/ 17 h 23"/>
                <a:gd name="T20" fmla="*/ 1 w 20"/>
                <a:gd name="T21" fmla="*/ 17 h 23"/>
                <a:gd name="T22" fmla="*/ 3 w 20"/>
                <a:gd name="T23" fmla="*/ 18 h 23"/>
                <a:gd name="T24" fmla="*/ 4 w 20"/>
                <a:gd name="T25" fmla="*/ 18 h 23"/>
                <a:gd name="T26" fmla="*/ 4 w 20"/>
                <a:gd name="T27" fmla="*/ 19 h 23"/>
                <a:gd name="T28" fmla="*/ 3 w 20"/>
                <a:gd name="T29" fmla="*/ 21 h 23"/>
                <a:gd name="T30" fmla="*/ 3 w 20"/>
                <a:gd name="T31" fmla="*/ 22 h 23"/>
                <a:gd name="T32" fmla="*/ 5 w 20"/>
                <a:gd name="T33" fmla="*/ 22 h 23"/>
                <a:gd name="T34" fmla="*/ 7 w 20"/>
                <a:gd name="T35" fmla="*/ 22 h 23"/>
                <a:gd name="T36" fmla="*/ 8 w 20"/>
                <a:gd name="T37" fmla="*/ 23 h 23"/>
                <a:gd name="T38" fmla="*/ 8 w 20"/>
                <a:gd name="T39" fmla="*/ 22 h 23"/>
                <a:gd name="T40" fmla="*/ 10 w 20"/>
                <a:gd name="T41" fmla="*/ 23 h 23"/>
                <a:gd name="T42" fmla="*/ 11 w 20"/>
                <a:gd name="T43" fmla="*/ 22 h 23"/>
                <a:gd name="T44" fmla="*/ 12 w 20"/>
                <a:gd name="T45" fmla="*/ 22 h 23"/>
                <a:gd name="T46" fmla="*/ 15 w 20"/>
                <a:gd name="T47" fmla="*/ 22 h 23"/>
                <a:gd name="T48" fmla="*/ 16 w 20"/>
                <a:gd name="T49" fmla="*/ 21 h 23"/>
                <a:gd name="T50" fmla="*/ 17 w 20"/>
                <a:gd name="T51" fmla="*/ 20 h 23"/>
                <a:gd name="T52" fmla="*/ 18 w 20"/>
                <a:gd name="T53" fmla="*/ 19 h 23"/>
                <a:gd name="T54" fmla="*/ 15 w 20"/>
                <a:gd name="T55" fmla="*/ 17 h 23"/>
                <a:gd name="T56" fmla="*/ 15 w 20"/>
                <a:gd name="T57" fmla="*/ 15 h 23"/>
                <a:gd name="T58" fmla="*/ 15 w 20"/>
                <a:gd name="T59" fmla="*/ 14 h 23"/>
                <a:gd name="T60" fmla="*/ 17 w 20"/>
                <a:gd name="T61" fmla="*/ 13 h 23"/>
                <a:gd name="T62" fmla="*/ 19 w 20"/>
                <a:gd name="T63" fmla="*/ 12 h 23"/>
                <a:gd name="T64" fmla="*/ 20 w 20"/>
                <a:gd name="T65" fmla="*/ 12 h 23"/>
                <a:gd name="T66" fmla="*/ 20 w 20"/>
                <a:gd name="T67" fmla="*/ 11 h 23"/>
                <a:gd name="T68" fmla="*/ 20 w 20"/>
                <a:gd name="T69" fmla="*/ 9 h 23"/>
                <a:gd name="T70" fmla="*/ 19 w 20"/>
                <a:gd name="T71" fmla="*/ 8 h 23"/>
                <a:gd name="T72" fmla="*/ 19 w 20"/>
                <a:gd name="T73" fmla="*/ 6 h 23"/>
                <a:gd name="T74" fmla="*/ 19 w 20"/>
                <a:gd name="T75" fmla="*/ 5 h 23"/>
                <a:gd name="T76" fmla="*/ 19 w 20"/>
                <a:gd name="T77" fmla="*/ 3 h 23"/>
                <a:gd name="T78" fmla="*/ 19 w 20"/>
                <a:gd name="T79" fmla="*/ 3 h 23"/>
                <a:gd name="T80" fmla="*/ 18 w 20"/>
                <a:gd name="T81" fmla="*/ 2 h 23"/>
                <a:gd name="T82" fmla="*/ 17 w 20"/>
                <a:gd name="T83" fmla="*/ 2 h 23"/>
                <a:gd name="T84" fmla="*/ 17 w 20"/>
                <a:gd name="T85" fmla="*/ 0 h 23"/>
                <a:gd name="T86" fmla="*/ 15 w 20"/>
                <a:gd name="T87" fmla="*/ 1 h 23"/>
                <a:gd name="T88" fmla="*/ 13 w 20"/>
                <a:gd name="T89" fmla="*/ 2 h 23"/>
                <a:gd name="T90" fmla="*/ 11 w 20"/>
                <a:gd name="T91" fmla="*/ 2 h 23"/>
                <a:gd name="T92" fmla="*/ 11 w 20"/>
                <a:gd name="T93" fmla="*/ 1 h 23"/>
                <a:gd name="T94" fmla="*/ 9 w 20"/>
                <a:gd name="T95" fmla="*/ 0 h 23"/>
                <a:gd name="T96" fmla="*/ 9 w 20"/>
                <a:gd name="T97" fmla="*/ 0 h 23"/>
                <a:gd name="T98" fmla="*/ 8 w 20"/>
                <a:gd name="T99" fmla="*/ 0 h 23"/>
                <a:gd name="T100" fmla="*/ 6 w 20"/>
                <a:gd name="T101" fmla="*/ 0 h 23"/>
                <a:gd name="T102" fmla="*/ 6 w 20"/>
                <a:gd name="T103" fmla="*/ 1 h 23"/>
                <a:gd name="T104" fmla="*/ 7 w 20"/>
                <a:gd name="T105" fmla="*/ 3 h 23"/>
                <a:gd name="T106" fmla="*/ 6 w 20"/>
                <a:gd name="T107" fmla="*/ 4 h 23"/>
                <a:gd name="T108" fmla="*/ 4 w 20"/>
                <a:gd name="T109" fmla="*/ 3 h 23"/>
                <a:gd name="T110" fmla="*/ 2 w 20"/>
                <a:gd name="T111" fmla="*/ 4 h 23"/>
                <a:gd name="T112" fmla="*/ 2 w 20"/>
                <a:gd name="T113" fmla="*/ 4 h 23"/>
                <a:gd name="T114" fmla="*/ 2 w 20"/>
                <a:gd name="T115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" h="23">
                  <a:moveTo>
                    <a:pt x="2" y="6"/>
                  </a:moveTo>
                  <a:cubicBezTo>
                    <a:pt x="2" y="7"/>
                    <a:pt x="1" y="7"/>
                    <a:pt x="1" y="7"/>
                  </a:cubicBezTo>
                  <a:cubicBezTo>
                    <a:pt x="1" y="7"/>
                    <a:pt x="2" y="8"/>
                    <a:pt x="2" y="8"/>
                  </a:cubicBezTo>
                  <a:cubicBezTo>
                    <a:pt x="2" y="8"/>
                    <a:pt x="1" y="8"/>
                    <a:pt x="1" y="9"/>
                  </a:cubicBezTo>
                  <a:cubicBezTo>
                    <a:pt x="1" y="9"/>
                    <a:pt x="0" y="9"/>
                    <a:pt x="0" y="9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0" y="11"/>
                    <a:pt x="0" y="12"/>
                    <a:pt x="0" y="12"/>
                  </a:cubicBezTo>
                  <a:cubicBezTo>
                    <a:pt x="0" y="13"/>
                    <a:pt x="0" y="13"/>
                    <a:pt x="0" y="14"/>
                  </a:cubicBezTo>
                  <a:cubicBezTo>
                    <a:pt x="0" y="14"/>
                    <a:pt x="0" y="14"/>
                    <a:pt x="0" y="15"/>
                  </a:cubicBezTo>
                  <a:cubicBezTo>
                    <a:pt x="0" y="15"/>
                    <a:pt x="0" y="15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2" y="18"/>
                    <a:pt x="3" y="18"/>
                  </a:cubicBezTo>
                  <a:cubicBezTo>
                    <a:pt x="3" y="18"/>
                    <a:pt x="3" y="18"/>
                    <a:pt x="4" y="18"/>
                  </a:cubicBezTo>
                  <a:cubicBezTo>
                    <a:pt x="4" y="18"/>
                    <a:pt x="5" y="18"/>
                    <a:pt x="4" y="19"/>
                  </a:cubicBezTo>
                  <a:cubicBezTo>
                    <a:pt x="4" y="19"/>
                    <a:pt x="3" y="20"/>
                    <a:pt x="3" y="21"/>
                  </a:cubicBezTo>
                  <a:cubicBezTo>
                    <a:pt x="3" y="21"/>
                    <a:pt x="3" y="22"/>
                    <a:pt x="3" y="22"/>
                  </a:cubicBezTo>
                  <a:cubicBezTo>
                    <a:pt x="4" y="22"/>
                    <a:pt x="5" y="22"/>
                    <a:pt x="5" y="22"/>
                  </a:cubicBezTo>
                  <a:cubicBezTo>
                    <a:pt x="6" y="22"/>
                    <a:pt x="6" y="22"/>
                    <a:pt x="7" y="22"/>
                  </a:cubicBezTo>
                  <a:cubicBezTo>
                    <a:pt x="7" y="22"/>
                    <a:pt x="8" y="22"/>
                    <a:pt x="8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2"/>
                    <a:pt x="9" y="23"/>
                    <a:pt x="10" y="23"/>
                  </a:cubicBezTo>
                  <a:cubicBezTo>
                    <a:pt x="10" y="22"/>
                    <a:pt x="11" y="22"/>
                    <a:pt x="11" y="22"/>
                  </a:cubicBezTo>
                  <a:cubicBezTo>
                    <a:pt x="11" y="23"/>
                    <a:pt x="12" y="23"/>
                    <a:pt x="12" y="22"/>
                  </a:cubicBezTo>
                  <a:cubicBezTo>
                    <a:pt x="13" y="22"/>
                    <a:pt x="14" y="22"/>
                    <a:pt x="15" y="22"/>
                  </a:cubicBezTo>
                  <a:cubicBezTo>
                    <a:pt x="15" y="22"/>
                    <a:pt x="16" y="22"/>
                    <a:pt x="16" y="21"/>
                  </a:cubicBezTo>
                  <a:cubicBezTo>
                    <a:pt x="15" y="20"/>
                    <a:pt x="16" y="20"/>
                    <a:pt x="17" y="20"/>
                  </a:cubicBezTo>
                  <a:cubicBezTo>
                    <a:pt x="17" y="19"/>
                    <a:pt x="18" y="19"/>
                    <a:pt x="18" y="19"/>
                  </a:cubicBezTo>
                  <a:cubicBezTo>
                    <a:pt x="18" y="18"/>
                    <a:pt x="16" y="17"/>
                    <a:pt x="15" y="17"/>
                  </a:cubicBezTo>
                  <a:cubicBezTo>
                    <a:pt x="15" y="17"/>
                    <a:pt x="15" y="15"/>
                    <a:pt x="15" y="15"/>
                  </a:cubicBezTo>
                  <a:cubicBezTo>
                    <a:pt x="14" y="15"/>
                    <a:pt x="14" y="14"/>
                    <a:pt x="15" y="14"/>
                  </a:cubicBezTo>
                  <a:cubicBezTo>
                    <a:pt x="15" y="14"/>
                    <a:pt x="16" y="13"/>
                    <a:pt x="17" y="13"/>
                  </a:cubicBezTo>
                  <a:cubicBezTo>
                    <a:pt x="18" y="12"/>
                    <a:pt x="19" y="12"/>
                    <a:pt x="19" y="12"/>
                  </a:cubicBezTo>
                  <a:cubicBezTo>
                    <a:pt x="19" y="12"/>
                    <a:pt x="20" y="12"/>
                    <a:pt x="20" y="12"/>
                  </a:cubicBezTo>
                  <a:cubicBezTo>
                    <a:pt x="20" y="12"/>
                    <a:pt x="20" y="11"/>
                    <a:pt x="20" y="11"/>
                  </a:cubicBezTo>
                  <a:cubicBezTo>
                    <a:pt x="20" y="10"/>
                    <a:pt x="20" y="10"/>
                    <a:pt x="20" y="9"/>
                  </a:cubicBezTo>
                  <a:cubicBezTo>
                    <a:pt x="20" y="8"/>
                    <a:pt x="19" y="8"/>
                    <a:pt x="19" y="8"/>
                  </a:cubicBezTo>
                  <a:cubicBezTo>
                    <a:pt x="19" y="7"/>
                    <a:pt x="19" y="7"/>
                    <a:pt x="19" y="6"/>
                  </a:cubicBezTo>
                  <a:cubicBezTo>
                    <a:pt x="18" y="6"/>
                    <a:pt x="18" y="6"/>
                    <a:pt x="19" y="5"/>
                  </a:cubicBezTo>
                  <a:cubicBezTo>
                    <a:pt x="19" y="5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8" y="3"/>
                    <a:pt x="18" y="2"/>
                  </a:cubicBezTo>
                  <a:cubicBezTo>
                    <a:pt x="18" y="2"/>
                    <a:pt x="18" y="2"/>
                    <a:pt x="17" y="2"/>
                  </a:cubicBezTo>
                  <a:cubicBezTo>
                    <a:pt x="16" y="2"/>
                    <a:pt x="18" y="1"/>
                    <a:pt x="17" y="0"/>
                  </a:cubicBezTo>
                  <a:cubicBezTo>
                    <a:pt x="17" y="0"/>
                    <a:pt x="16" y="1"/>
                    <a:pt x="15" y="1"/>
                  </a:cubicBezTo>
                  <a:cubicBezTo>
                    <a:pt x="14" y="1"/>
                    <a:pt x="13" y="2"/>
                    <a:pt x="13" y="2"/>
                  </a:cubicBezTo>
                  <a:cubicBezTo>
                    <a:pt x="12" y="3"/>
                    <a:pt x="11" y="2"/>
                    <a:pt x="11" y="2"/>
                  </a:cubicBezTo>
                  <a:cubicBezTo>
                    <a:pt x="12" y="1"/>
                    <a:pt x="11" y="1"/>
                    <a:pt x="11" y="1"/>
                  </a:cubicBezTo>
                  <a:cubicBezTo>
                    <a:pt x="10" y="1"/>
                    <a:pt x="9" y="1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6" y="1"/>
                  </a:cubicBezTo>
                  <a:cubicBezTo>
                    <a:pt x="6" y="1"/>
                    <a:pt x="6" y="2"/>
                    <a:pt x="7" y="3"/>
                  </a:cubicBezTo>
                  <a:cubicBezTo>
                    <a:pt x="7" y="4"/>
                    <a:pt x="6" y="3"/>
                    <a:pt x="6" y="4"/>
                  </a:cubicBezTo>
                  <a:cubicBezTo>
                    <a:pt x="6" y="4"/>
                    <a:pt x="4" y="4"/>
                    <a:pt x="4" y="3"/>
                  </a:cubicBezTo>
                  <a:cubicBezTo>
                    <a:pt x="4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5"/>
                    <a:pt x="2" y="5"/>
                    <a:pt x="2" y="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267">
              <a:extLst>
                <a:ext uri="{FF2B5EF4-FFF2-40B4-BE49-F238E27FC236}">
                  <a16:creationId xmlns:a16="http://schemas.microsoft.com/office/drawing/2014/main" id="{4FF3A16C-BFB5-4941-A740-E59DCA480AFC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48038" y="1511300"/>
              <a:ext cx="87312" cy="139700"/>
            </a:xfrm>
            <a:custGeom>
              <a:avLst/>
              <a:gdLst>
                <a:gd name="T0" fmla="*/ 20 w 24"/>
                <a:gd name="T1" fmla="*/ 33 h 39"/>
                <a:gd name="T2" fmla="*/ 24 w 24"/>
                <a:gd name="T3" fmla="*/ 30 h 39"/>
                <a:gd name="T4" fmla="*/ 23 w 24"/>
                <a:gd name="T5" fmla="*/ 28 h 39"/>
                <a:gd name="T6" fmla="*/ 20 w 24"/>
                <a:gd name="T7" fmla="*/ 25 h 39"/>
                <a:gd name="T8" fmla="*/ 22 w 24"/>
                <a:gd name="T9" fmla="*/ 24 h 39"/>
                <a:gd name="T10" fmla="*/ 20 w 24"/>
                <a:gd name="T11" fmla="*/ 23 h 39"/>
                <a:gd name="T12" fmla="*/ 21 w 24"/>
                <a:gd name="T13" fmla="*/ 22 h 39"/>
                <a:gd name="T14" fmla="*/ 20 w 24"/>
                <a:gd name="T15" fmla="*/ 21 h 39"/>
                <a:gd name="T16" fmla="*/ 20 w 24"/>
                <a:gd name="T17" fmla="*/ 20 h 39"/>
                <a:gd name="T18" fmla="*/ 20 w 24"/>
                <a:gd name="T19" fmla="*/ 18 h 39"/>
                <a:gd name="T20" fmla="*/ 21 w 24"/>
                <a:gd name="T21" fmla="*/ 17 h 39"/>
                <a:gd name="T22" fmla="*/ 18 w 24"/>
                <a:gd name="T23" fmla="*/ 14 h 39"/>
                <a:gd name="T24" fmla="*/ 19 w 24"/>
                <a:gd name="T25" fmla="*/ 12 h 39"/>
                <a:gd name="T26" fmla="*/ 20 w 24"/>
                <a:gd name="T27" fmla="*/ 10 h 39"/>
                <a:gd name="T28" fmla="*/ 19 w 24"/>
                <a:gd name="T29" fmla="*/ 9 h 39"/>
                <a:gd name="T30" fmla="*/ 17 w 24"/>
                <a:gd name="T31" fmla="*/ 8 h 39"/>
                <a:gd name="T32" fmla="*/ 17 w 24"/>
                <a:gd name="T33" fmla="*/ 7 h 39"/>
                <a:gd name="T34" fmla="*/ 17 w 24"/>
                <a:gd name="T35" fmla="*/ 5 h 39"/>
                <a:gd name="T36" fmla="*/ 18 w 24"/>
                <a:gd name="T37" fmla="*/ 5 h 39"/>
                <a:gd name="T38" fmla="*/ 19 w 24"/>
                <a:gd name="T39" fmla="*/ 4 h 39"/>
                <a:gd name="T40" fmla="*/ 19 w 24"/>
                <a:gd name="T41" fmla="*/ 3 h 39"/>
                <a:gd name="T42" fmla="*/ 16 w 24"/>
                <a:gd name="T43" fmla="*/ 1 h 39"/>
                <a:gd name="T44" fmla="*/ 14 w 24"/>
                <a:gd name="T45" fmla="*/ 1 h 39"/>
                <a:gd name="T46" fmla="*/ 12 w 24"/>
                <a:gd name="T47" fmla="*/ 1 h 39"/>
                <a:gd name="T48" fmla="*/ 11 w 24"/>
                <a:gd name="T49" fmla="*/ 3 h 39"/>
                <a:gd name="T50" fmla="*/ 10 w 24"/>
                <a:gd name="T51" fmla="*/ 5 h 39"/>
                <a:gd name="T52" fmla="*/ 9 w 24"/>
                <a:gd name="T53" fmla="*/ 6 h 39"/>
                <a:gd name="T54" fmla="*/ 8 w 24"/>
                <a:gd name="T55" fmla="*/ 6 h 39"/>
                <a:gd name="T56" fmla="*/ 6 w 24"/>
                <a:gd name="T57" fmla="*/ 6 h 39"/>
                <a:gd name="T58" fmla="*/ 4 w 24"/>
                <a:gd name="T59" fmla="*/ 6 h 39"/>
                <a:gd name="T60" fmla="*/ 1 w 24"/>
                <a:gd name="T61" fmla="*/ 4 h 39"/>
                <a:gd name="T62" fmla="*/ 0 w 24"/>
                <a:gd name="T63" fmla="*/ 5 h 39"/>
                <a:gd name="T64" fmla="*/ 2 w 24"/>
                <a:gd name="T65" fmla="*/ 7 h 39"/>
                <a:gd name="T66" fmla="*/ 5 w 24"/>
                <a:gd name="T67" fmla="*/ 9 h 39"/>
                <a:gd name="T68" fmla="*/ 6 w 24"/>
                <a:gd name="T69" fmla="*/ 11 h 39"/>
                <a:gd name="T70" fmla="*/ 6 w 24"/>
                <a:gd name="T71" fmla="*/ 13 h 39"/>
                <a:gd name="T72" fmla="*/ 6 w 24"/>
                <a:gd name="T73" fmla="*/ 15 h 39"/>
                <a:gd name="T74" fmla="*/ 6 w 24"/>
                <a:gd name="T75" fmla="*/ 16 h 39"/>
                <a:gd name="T76" fmla="*/ 7 w 24"/>
                <a:gd name="T77" fmla="*/ 18 h 39"/>
                <a:gd name="T78" fmla="*/ 9 w 24"/>
                <a:gd name="T79" fmla="*/ 18 h 39"/>
                <a:gd name="T80" fmla="*/ 9 w 24"/>
                <a:gd name="T81" fmla="*/ 20 h 39"/>
                <a:gd name="T82" fmla="*/ 9 w 24"/>
                <a:gd name="T83" fmla="*/ 21 h 39"/>
                <a:gd name="T84" fmla="*/ 8 w 24"/>
                <a:gd name="T85" fmla="*/ 22 h 39"/>
                <a:gd name="T86" fmla="*/ 5 w 24"/>
                <a:gd name="T87" fmla="*/ 24 h 39"/>
                <a:gd name="T88" fmla="*/ 4 w 24"/>
                <a:gd name="T89" fmla="*/ 25 h 39"/>
                <a:gd name="T90" fmla="*/ 3 w 24"/>
                <a:gd name="T91" fmla="*/ 27 h 39"/>
                <a:gd name="T92" fmla="*/ 1 w 24"/>
                <a:gd name="T93" fmla="*/ 27 h 39"/>
                <a:gd name="T94" fmla="*/ 0 w 24"/>
                <a:gd name="T95" fmla="*/ 29 h 39"/>
                <a:gd name="T96" fmla="*/ 0 w 24"/>
                <a:gd name="T97" fmla="*/ 30 h 39"/>
                <a:gd name="T98" fmla="*/ 0 w 24"/>
                <a:gd name="T99" fmla="*/ 32 h 39"/>
                <a:gd name="T100" fmla="*/ 1 w 24"/>
                <a:gd name="T101" fmla="*/ 34 h 39"/>
                <a:gd name="T102" fmla="*/ 0 w 24"/>
                <a:gd name="T103" fmla="*/ 37 h 39"/>
                <a:gd name="T104" fmla="*/ 2 w 24"/>
                <a:gd name="T105" fmla="*/ 38 h 39"/>
                <a:gd name="T106" fmla="*/ 4 w 24"/>
                <a:gd name="T107" fmla="*/ 38 h 39"/>
                <a:gd name="T108" fmla="*/ 6 w 24"/>
                <a:gd name="T109" fmla="*/ 39 h 39"/>
                <a:gd name="T110" fmla="*/ 14 w 24"/>
                <a:gd name="T111" fmla="*/ 37 h 39"/>
                <a:gd name="T112" fmla="*/ 16 w 24"/>
                <a:gd name="T113" fmla="*/ 37 h 39"/>
                <a:gd name="T114" fmla="*/ 17 w 24"/>
                <a:gd name="T115" fmla="*/ 36 h 39"/>
                <a:gd name="T116" fmla="*/ 20 w 24"/>
                <a:gd name="T117" fmla="*/ 3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4" h="39">
                  <a:moveTo>
                    <a:pt x="20" y="33"/>
                  </a:moveTo>
                  <a:cubicBezTo>
                    <a:pt x="21" y="32"/>
                    <a:pt x="23" y="31"/>
                    <a:pt x="24" y="30"/>
                  </a:cubicBezTo>
                  <a:cubicBezTo>
                    <a:pt x="24" y="29"/>
                    <a:pt x="24" y="29"/>
                    <a:pt x="23" y="28"/>
                  </a:cubicBezTo>
                  <a:cubicBezTo>
                    <a:pt x="22" y="27"/>
                    <a:pt x="20" y="26"/>
                    <a:pt x="20" y="25"/>
                  </a:cubicBezTo>
                  <a:cubicBezTo>
                    <a:pt x="20" y="25"/>
                    <a:pt x="22" y="25"/>
                    <a:pt x="22" y="24"/>
                  </a:cubicBezTo>
                  <a:cubicBezTo>
                    <a:pt x="22" y="23"/>
                    <a:pt x="21" y="23"/>
                    <a:pt x="20" y="23"/>
                  </a:cubicBezTo>
                  <a:cubicBezTo>
                    <a:pt x="20" y="22"/>
                    <a:pt x="21" y="22"/>
                    <a:pt x="21" y="22"/>
                  </a:cubicBezTo>
                  <a:cubicBezTo>
                    <a:pt x="21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20" y="20"/>
                    <a:pt x="19" y="19"/>
                    <a:pt x="20" y="18"/>
                  </a:cubicBezTo>
                  <a:cubicBezTo>
                    <a:pt x="20" y="18"/>
                    <a:pt x="21" y="18"/>
                    <a:pt x="21" y="17"/>
                  </a:cubicBezTo>
                  <a:cubicBezTo>
                    <a:pt x="20" y="16"/>
                    <a:pt x="19" y="14"/>
                    <a:pt x="18" y="14"/>
                  </a:cubicBezTo>
                  <a:cubicBezTo>
                    <a:pt x="18" y="13"/>
                    <a:pt x="19" y="12"/>
                    <a:pt x="19" y="12"/>
                  </a:cubicBezTo>
                  <a:cubicBezTo>
                    <a:pt x="19" y="12"/>
                    <a:pt x="20" y="11"/>
                    <a:pt x="20" y="10"/>
                  </a:cubicBezTo>
                  <a:cubicBezTo>
                    <a:pt x="20" y="10"/>
                    <a:pt x="19" y="9"/>
                    <a:pt x="19" y="9"/>
                  </a:cubicBezTo>
                  <a:cubicBezTo>
                    <a:pt x="18" y="9"/>
                    <a:pt x="18" y="9"/>
                    <a:pt x="17" y="8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6"/>
                    <a:pt x="17" y="6"/>
                    <a:pt x="17" y="5"/>
                  </a:cubicBezTo>
                  <a:cubicBezTo>
                    <a:pt x="17" y="5"/>
                    <a:pt x="18" y="5"/>
                    <a:pt x="18" y="5"/>
                  </a:cubicBezTo>
                  <a:cubicBezTo>
                    <a:pt x="18" y="4"/>
                    <a:pt x="19" y="4"/>
                    <a:pt x="19" y="4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2"/>
                    <a:pt x="17" y="2"/>
                    <a:pt x="16" y="1"/>
                  </a:cubicBezTo>
                  <a:cubicBezTo>
                    <a:pt x="16" y="0"/>
                    <a:pt x="15" y="0"/>
                    <a:pt x="14" y="1"/>
                  </a:cubicBezTo>
                  <a:cubicBezTo>
                    <a:pt x="14" y="1"/>
                    <a:pt x="12" y="1"/>
                    <a:pt x="12" y="1"/>
                  </a:cubicBezTo>
                  <a:cubicBezTo>
                    <a:pt x="12" y="2"/>
                    <a:pt x="11" y="2"/>
                    <a:pt x="11" y="3"/>
                  </a:cubicBezTo>
                  <a:cubicBezTo>
                    <a:pt x="11" y="4"/>
                    <a:pt x="11" y="5"/>
                    <a:pt x="10" y="5"/>
                  </a:cubicBezTo>
                  <a:cubicBezTo>
                    <a:pt x="9" y="5"/>
                    <a:pt x="10" y="5"/>
                    <a:pt x="9" y="6"/>
                  </a:cubicBezTo>
                  <a:cubicBezTo>
                    <a:pt x="9" y="7"/>
                    <a:pt x="9" y="6"/>
                    <a:pt x="8" y="6"/>
                  </a:cubicBezTo>
                  <a:cubicBezTo>
                    <a:pt x="7" y="6"/>
                    <a:pt x="7" y="5"/>
                    <a:pt x="6" y="6"/>
                  </a:cubicBezTo>
                  <a:cubicBezTo>
                    <a:pt x="6" y="6"/>
                    <a:pt x="5" y="6"/>
                    <a:pt x="4" y="6"/>
                  </a:cubicBezTo>
                  <a:cubicBezTo>
                    <a:pt x="3" y="6"/>
                    <a:pt x="2" y="4"/>
                    <a:pt x="1" y="4"/>
                  </a:cubicBezTo>
                  <a:cubicBezTo>
                    <a:pt x="1" y="4"/>
                    <a:pt x="0" y="4"/>
                    <a:pt x="0" y="5"/>
                  </a:cubicBezTo>
                  <a:cubicBezTo>
                    <a:pt x="0" y="6"/>
                    <a:pt x="1" y="6"/>
                    <a:pt x="2" y="7"/>
                  </a:cubicBezTo>
                  <a:cubicBezTo>
                    <a:pt x="3" y="7"/>
                    <a:pt x="6" y="8"/>
                    <a:pt x="5" y="9"/>
                  </a:cubicBezTo>
                  <a:cubicBezTo>
                    <a:pt x="5" y="10"/>
                    <a:pt x="5" y="11"/>
                    <a:pt x="6" y="11"/>
                  </a:cubicBezTo>
                  <a:cubicBezTo>
                    <a:pt x="6" y="11"/>
                    <a:pt x="5" y="13"/>
                    <a:pt x="6" y="13"/>
                  </a:cubicBezTo>
                  <a:cubicBezTo>
                    <a:pt x="7" y="14"/>
                    <a:pt x="7" y="15"/>
                    <a:pt x="6" y="15"/>
                  </a:cubicBezTo>
                  <a:cubicBezTo>
                    <a:pt x="5" y="15"/>
                    <a:pt x="6" y="16"/>
                    <a:pt x="6" y="16"/>
                  </a:cubicBezTo>
                  <a:cubicBezTo>
                    <a:pt x="7" y="17"/>
                    <a:pt x="7" y="17"/>
                    <a:pt x="7" y="18"/>
                  </a:cubicBezTo>
                  <a:cubicBezTo>
                    <a:pt x="7" y="18"/>
                    <a:pt x="8" y="18"/>
                    <a:pt x="9" y="18"/>
                  </a:cubicBezTo>
                  <a:cubicBezTo>
                    <a:pt x="10" y="19"/>
                    <a:pt x="9" y="19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8" y="21"/>
                    <a:pt x="8" y="22"/>
                  </a:cubicBezTo>
                  <a:cubicBezTo>
                    <a:pt x="7" y="23"/>
                    <a:pt x="6" y="24"/>
                    <a:pt x="5" y="24"/>
                  </a:cubicBezTo>
                  <a:cubicBezTo>
                    <a:pt x="5" y="24"/>
                    <a:pt x="5" y="25"/>
                    <a:pt x="4" y="25"/>
                  </a:cubicBezTo>
                  <a:cubicBezTo>
                    <a:pt x="3" y="26"/>
                    <a:pt x="3" y="26"/>
                    <a:pt x="3" y="27"/>
                  </a:cubicBezTo>
                  <a:cubicBezTo>
                    <a:pt x="3" y="27"/>
                    <a:pt x="2" y="27"/>
                    <a:pt x="1" y="27"/>
                  </a:cubicBezTo>
                  <a:cubicBezTo>
                    <a:pt x="0" y="27"/>
                    <a:pt x="1" y="29"/>
                    <a:pt x="0" y="29"/>
                  </a:cubicBezTo>
                  <a:cubicBezTo>
                    <a:pt x="0" y="29"/>
                    <a:pt x="0" y="30"/>
                    <a:pt x="0" y="30"/>
                  </a:cubicBezTo>
                  <a:cubicBezTo>
                    <a:pt x="1" y="31"/>
                    <a:pt x="0" y="31"/>
                    <a:pt x="0" y="32"/>
                  </a:cubicBezTo>
                  <a:cubicBezTo>
                    <a:pt x="1" y="32"/>
                    <a:pt x="1" y="33"/>
                    <a:pt x="1" y="34"/>
                  </a:cubicBezTo>
                  <a:cubicBezTo>
                    <a:pt x="0" y="36"/>
                    <a:pt x="0" y="37"/>
                    <a:pt x="0" y="37"/>
                  </a:cubicBezTo>
                  <a:cubicBezTo>
                    <a:pt x="1" y="37"/>
                    <a:pt x="2" y="38"/>
                    <a:pt x="2" y="38"/>
                  </a:cubicBezTo>
                  <a:cubicBezTo>
                    <a:pt x="3" y="38"/>
                    <a:pt x="3" y="39"/>
                    <a:pt x="4" y="38"/>
                  </a:cubicBezTo>
                  <a:cubicBezTo>
                    <a:pt x="4" y="38"/>
                    <a:pt x="4" y="39"/>
                    <a:pt x="6" y="39"/>
                  </a:cubicBezTo>
                  <a:cubicBezTo>
                    <a:pt x="8" y="39"/>
                    <a:pt x="12" y="37"/>
                    <a:pt x="14" y="37"/>
                  </a:cubicBezTo>
                  <a:cubicBezTo>
                    <a:pt x="14" y="37"/>
                    <a:pt x="15" y="37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8" y="35"/>
                    <a:pt x="20" y="34"/>
                    <a:pt x="20" y="3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268">
              <a:extLst>
                <a:ext uri="{FF2B5EF4-FFF2-40B4-BE49-F238E27FC236}">
                  <a16:creationId xmlns:a16="http://schemas.microsoft.com/office/drawing/2014/main" id="{0B6E210E-D3A6-49A1-9E07-73ED42D35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35325" y="1951038"/>
              <a:ext cx="177800" cy="139700"/>
            </a:xfrm>
            <a:custGeom>
              <a:avLst/>
              <a:gdLst>
                <a:gd name="T0" fmla="*/ 29 w 49"/>
                <a:gd name="T1" fmla="*/ 8 h 39"/>
                <a:gd name="T2" fmla="*/ 25 w 49"/>
                <a:gd name="T3" fmla="*/ 8 h 39"/>
                <a:gd name="T4" fmla="*/ 22 w 49"/>
                <a:gd name="T5" fmla="*/ 7 h 39"/>
                <a:gd name="T6" fmla="*/ 17 w 49"/>
                <a:gd name="T7" fmla="*/ 3 h 39"/>
                <a:gd name="T8" fmla="*/ 12 w 49"/>
                <a:gd name="T9" fmla="*/ 0 h 39"/>
                <a:gd name="T10" fmla="*/ 10 w 49"/>
                <a:gd name="T11" fmla="*/ 0 h 39"/>
                <a:gd name="T12" fmla="*/ 8 w 49"/>
                <a:gd name="T13" fmla="*/ 1 h 39"/>
                <a:gd name="T14" fmla="*/ 5 w 49"/>
                <a:gd name="T15" fmla="*/ 2 h 39"/>
                <a:gd name="T16" fmla="*/ 7 w 49"/>
                <a:gd name="T17" fmla="*/ 4 h 39"/>
                <a:gd name="T18" fmla="*/ 6 w 49"/>
                <a:gd name="T19" fmla="*/ 5 h 39"/>
                <a:gd name="T20" fmla="*/ 4 w 49"/>
                <a:gd name="T21" fmla="*/ 6 h 39"/>
                <a:gd name="T22" fmla="*/ 2 w 49"/>
                <a:gd name="T23" fmla="*/ 7 h 39"/>
                <a:gd name="T24" fmla="*/ 0 w 49"/>
                <a:gd name="T25" fmla="*/ 6 h 39"/>
                <a:gd name="T26" fmla="*/ 0 w 49"/>
                <a:gd name="T27" fmla="*/ 7 h 39"/>
                <a:gd name="T28" fmla="*/ 0 w 49"/>
                <a:gd name="T29" fmla="*/ 8 h 39"/>
                <a:gd name="T30" fmla="*/ 0 w 49"/>
                <a:gd name="T31" fmla="*/ 10 h 39"/>
                <a:gd name="T32" fmla="*/ 2 w 49"/>
                <a:gd name="T33" fmla="*/ 13 h 39"/>
                <a:gd name="T34" fmla="*/ 5 w 49"/>
                <a:gd name="T35" fmla="*/ 18 h 39"/>
                <a:gd name="T36" fmla="*/ 7 w 49"/>
                <a:gd name="T37" fmla="*/ 20 h 39"/>
                <a:gd name="T38" fmla="*/ 9 w 49"/>
                <a:gd name="T39" fmla="*/ 23 h 39"/>
                <a:gd name="T40" fmla="*/ 10 w 49"/>
                <a:gd name="T41" fmla="*/ 26 h 39"/>
                <a:gd name="T42" fmla="*/ 12 w 49"/>
                <a:gd name="T43" fmla="*/ 30 h 39"/>
                <a:gd name="T44" fmla="*/ 14 w 49"/>
                <a:gd name="T45" fmla="*/ 33 h 39"/>
                <a:gd name="T46" fmla="*/ 17 w 49"/>
                <a:gd name="T47" fmla="*/ 36 h 39"/>
                <a:gd name="T48" fmla="*/ 17 w 49"/>
                <a:gd name="T49" fmla="*/ 38 h 39"/>
                <a:gd name="T50" fmla="*/ 18 w 49"/>
                <a:gd name="T51" fmla="*/ 39 h 39"/>
                <a:gd name="T52" fmla="*/ 19 w 49"/>
                <a:gd name="T53" fmla="*/ 39 h 39"/>
                <a:gd name="T54" fmla="*/ 19 w 49"/>
                <a:gd name="T55" fmla="*/ 37 h 39"/>
                <a:gd name="T56" fmla="*/ 20 w 49"/>
                <a:gd name="T57" fmla="*/ 37 h 39"/>
                <a:gd name="T58" fmla="*/ 22 w 49"/>
                <a:gd name="T59" fmla="*/ 37 h 39"/>
                <a:gd name="T60" fmla="*/ 25 w 49"/>
                <a:gd name="T61" fmla="*/ 37 h 39"/>
                <a:gd name="T62" fmla="*/ 28 w 49"/>
                <a:gd name="T63" fmla="*/ 38 h 39"/>
                <a:gd name="T64" fmla="*/ 30 w 49"/>
                <a:gd name="T65" fmla="*/ 37 h 39"/>
                <a:gd name="T66" fmla="*/ 33 w 49"/>
                <a:gd name="T67" fmla="*/ 34 h 39"/>
                <a:gd name="T68" fmla="*/ 38 w 49"/>
                <a:gd name="T69" fmla="*/ 34 h 39"/>
                <a:gd name="T70" fmla="*/ 47 w 49"/>
                <a:gd name="T71" fmla="*/ 31 h 39"/>
                <a:gd name="T72" fmla="*/ 49 w 49"/>
                <a:gd name="T73" fmla="*/ 26 h 39"/>
                <a:gd name="T74" fmla="*/ 48 w 49"/>
                <a:gd name="T75" fmla="*/ 24 h 39"/>
                <a:gd name="T76" fmla="*/ 42 w 49"/>
                <a:gd name="T77" fmla="*/ 23 h 39"/>
                <a:gd name="T78" fmla="*/ 40 w 49"/>
                <a:gd name="T79" fmla="*/ 21 h 39"/>
                <a:gd name="T80" fmla="*/ 39 w 49"/>
                <a:gd name="T81" fmla="*/ 19 h 39"/>
                <a:gd name="T82" fmla="*/ 37 w 49"/>
                <a:gd name="T83" fmla="*/ 18 h 39"/>
                <a:gd name="T84" fmla="*/ 36 w 49"/>
                <a:gd name="T85" fmla="*/ 16 h 39"/>
                <a:gd name="T86" fmla="*/ 35 w 49"/>
                <a:gd name="T87" fmla="*/ 13 h 39"/>
                <a:gd name="T88" fmla="*/ 32 w 49"/>
                <a:gd name="T89" fmla="*/ 10 h 39"/>
                <a:gd name="T90" fmla="*/ 32 w 49"/>
                <a:gd name="T91" fmla="*/ 9 h 39"/>
                <a:gd name="T92" fmla="*/ 30 w 49"/>
                <a:gd name="T93" fmla="*/ 9 h 39"/>
                <a:gd name="T94" fmla="*/ 29 w 49"/>
                <a:gd name="T95" fmla="*/ 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9" h="39">
                  <a:moveTo>
                    <a:pt x="29" y="8"/>
                  </a:moveTo>
                  <a:cubicBezTo>
                    <a:pt x="29" y="8"/>
                    <a:pt x="25" y="8"/>
                    <a:pt x="25" y="8"/>
                  </a:cubicBezTo>
                  <a:cubicBezTo>
                    <a:pt x="24" y="8"/>
                    <a:pt x="23" y="8"/>
                    <a:pt x="22" y="7"/>
                  </a:cubicBezTo>
                  <a:cubicBezTo>
                    <a:pt x="21" y="6"/>
                    <a:pt x="17" y="3"/>
                    <a:pt x="17" y="3"/>
                  </a:cubicBezTo>
                  <a:cubicBezTo>
                    <a:pt x="16" y="2"/>
                    <a:pt x="13" y="0"/>
                    <a:pt x="12" y="0"/>
                  </a:cubicBezTo>
                  <a:cubicBezTo>
                    <a:pt x="11" y="0"/>
                    <a:pt x="11" y="0"/>
                    <a:pt x="10" y="0"/>
                  </a:cubicBezTo>
                  <a:cubicBezTo>
                    <a:pt x="9" y="0"/>
                    <a:pt x="10" y="1"/>
                    <a:pt x="8" y="1"/>
                  </a:cubicBezTo>
                  <a:cubicBezTo>
                    <a:pt x="6" y="1"/>
                    <a:pt x="5" y="2"/>
                    <a:pt x="5" y="2"/>
                  </a:cubicBezTo>
                  <a:cubicBezTo>
                    <a:pt x="6" y="2"/>
                    <a:pt x="8" y="4"/>
                    <a:pt x="7" y="4"/>
                  </a:cubicBezTo>
                  <a:cubicBezTo>
                    <a:pt x="7" y="5"/>
                    <a:pt x="6" y="5"/>
                    <a:pt x="6" y="5"/>
                  </a:cubicBezTo>
                  <a:cubicBezTo>
                    <a:pt x="5" y="5"/>
                    <a:pt x="4" y="6"/>
                    <a:pt x="4" y="6"/>
                  </a:cubicBezTo>
                  <a:cubicBezTo>
                    <a:pt x="4" y="7"/>
                    <a:pt x="3" y="8"/>
                    <a:pt x="2" y="7"/>
                  </a:cubicBezTo>
                  <a:cubicBezTo>
                    <a:pt x="2" y="7"/>
                    <a:pt x="1" y="7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10"/>
                    <a:pt x="0" y="10"/>
                  </a:cubicBezTo>
                  <a:cubicBezTo>
                    <a:pt x="1" y="11"/>
                    <a:pt x="1" y="11"/>
                    <a:pt x="2" y="13"/>
                  </a:cubicBezTo>
                  <a:cubicBezTo>
                    <a:pt x="3" y="14"/>
                    <a:pt x="5" y="17"/>
                    <a:pt x="5" y="18"/>
                  </a:cubicBezTo>
                  <a:cubicBezTo>
                    <a:pt x="5" y="19"/>
                    <a:pt x="6" y="20"/>
                    <a:pt x="7" y="20"/>
                  </a:cubicBezTo>
                  <a:cubicBezTo>
                    <a:pt x="9" y="21"/>
                    <a:pt x="9" y="23"/>
                    <a:pt x="9" y="23"/>
                  </a:cubicBezTo>
                  <a:cubicBezTo>
                    <a:pt x="10" y="24"/>
                    <a:pt x="10" y="24"/>
                    <a:pt x="10" y="26"/>
                  </a:cubicBezTo>
                  <a:cubicBezTo>
                    <a:pt x="10" y="27"/>
                    <a:pt x="11" y="29"/>
                    <a:pt x="12" y="30"/>
                  </a:cubicBezTo>
                  <a:cubicBezTo>
                    <a:pt x="13" y="30"/>
                    <a:pt x="14" y="31"/>
                    <a:pt x="14" y="33"/>
                  </a:cubicBezTo>
                  <a:cubicBezTo>
                    <a:pt x="15" y="34"/>
                    <a:pt x="16" y="35"/>
                    <a:pt x="17" y="36"/>
                  </a:cubicBezTo>
                  <a:cubicBezTo>
                    <a:pt x="17" y="37"/>
                    <a:pt x="17" y="37"/>
                    <a:pt x="17" y="38"/>
                  </a:cubicBezTo>
                  <a:cubicBezTo>
                    <a:pt x="18" y="38"/>
                    <a:pt x="18" y="39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8"/>
                    <a:pt x="19" y="38"/>
                    <a:pt x="19" y="37"/>
                  </a:cubicBezTo>
                  <a:cubicBezTo>
                    <a:pt x="19" y="37"/>
                    <a:pt x="20" y="37"/>
                    <a:pt x="20" y="37"/>
                  </a:cubicBezTo>
                  <a:cubicBezTo>
                    <a:pt x="21" y="36"/>
                    <a:pt x="21" y="37"/>
                    <a:pt x="22" y="37"/>
                  </a:cubicBezTo>
                  <a:cubicBezTo>
                    <a:pt x="23" y="37"/>
                    <a:pt x="25" y="37"/>
                    <a:pt x="25" y="37"/>
                  </a:cubicBezTo>
                  <a:cubicBezTo>
                    <a:pt x="25" y="37"/>
                    <a:pt x="27" y="37"/>
                    <a:pt x="28" y="38"/>
                  </a:cubicBezTo>
                  <a:cubicBezTo>
                    <a:pt x="29" y="38"/>
                    <a:pt x="29" y="38"/>
                    <a:pt x="30" y="37"/>
                  </a:cubicBezTo>
                  <a:cubicBezTo>
                    <a:pt x="30" y="36"/>
                    <a:pt x="33" y="34"/>
                    <a:pt x="33" y="34"/>
                  </a:cubicBezTo>
                  <a:cubicBezTo>
                    <a:pt x="34" y="34"/>
                    <a:pt x="37" y="34"/>
                    <a:pt x="38" y="34"/>
                  </a:cubicBezTo>
                  <a:cubicBezTo>
                    <a:pt x="39" y="33"/>
                    <a:pt x="47" y="31"/>
                    <a:pt x="47" y="31"/>
                  </a:cubicBezTo>
                  <a:cubicBezTo>
                    <a:pt x="47" y="30"/>
                    <a:pt x="49" y="26"/>
                    <a:pt x="49" y="26"/>
                  </a:cubicBezTo>
                  <a:cubicBezTo>
                    <a:pt x="49" y="25"/>
                    <a:pt x="48" y="24"/>
                    <a:pt x="48" y="24"/>
                  </a:cubicBezTo>
                  <a:cubicBezTo>
                    <a:pt x="47" y="24"/>
                    <a:pt x="42" y="24"/>
                    <a:pt x="42" y="23"/>
                  </a:cubicBezTo>
                  <a:cubicBezTo>
                    <a:pt x="41" y="23"/>
                    <a:pt x="40" y="22"/>
                    <a:pt x="40" y="21"/>
                  </a:cubicBezTo>
                  <a:cubicBezTo>
                    <a:pt x="40" y="21"/>
                    <a:pt x="39" y="20"/>
                    <a:pt x="39" y="19"/>
                  </a:cubicBezTo>
                  <a:cubicBezTo>
                    <a:pt x="38" y="20"/>
                    <a:pt x="38" y="19"/>
                    <a:pt x="37" y="18"/>
                  </a:cubicBezTo>
                  <a:cubicBezTo>
                    <a:pt x="37" y="18"/>
                    <a:pt x="35" y="16"/>
                    <a:pt x="36" y="16"/>
                  </a:cubicBezTo>
                  <a:cubicBezTo>
                    <a:pt x="36" y="15"/>
                    <a:pt x="36" y="14"/>
                    <a:pt x="35" y="13"/>
                  </a:cubicBezTo>
                  <a:cubicBezTo>
                    <a:pt x="34" y="12"/>
                    <a:pt x="32" y="11"/>
                    <a:pt x="32" y="10"/>
                  </a:cubicBezTo>
                  <a:cubicBezTo>
                    <a:pt x="32" y="10"/>
                    <a:pt x="32" y="10"/>
                    <a:pt x="32" y="9"/>
                  </a:cubicBezTo>
                  <a:cubicBezTo>
                    <a:pt x="30" y="9"/>
                    <a:pt x="30" y="9"/>
                    <a:pt x="30" y="9"/>
                  </a:cubicBezTo>
                  <a:lnTo>
                    <a:pt x="29" y="8"/>
                  </a:ln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269">
              <a:extLst>
                <a:ext uri="{FF2B5EF4-FFF2-40B4-BE49-F238E27FC236}">
                  <a16:creationId xmlns:a16="http://schemas.microsoft.com/office/drawing/2014/main" id="{685D6E0E-3626-4797-A552-28B65BB7E2C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090863" y="2014538"/>
              <a:ext cx="68262" cy="76200"/>
            </a:xfrm>
            <a:custGeom>
              <a:avLst/>
              <a:gdLst>
                <a:gd name="T0" fmla="*/ 9 w 19"/>
                <a:gd name="T1" fmla="*/ 1 h 21"/>
                <a:gd name="T2" fmla="*/ 9 w 19"/>
                <a:gd name="T3" fmla="*/ 2 h 21"/>
                <a:gd name="T4" fmla="*/ 8 w 19"/>
                <a:gd name="T5" fmla="*/ 4 h 21"/>
                <a:gd name="T6" fmla="*/ 7 w 19"/>
                <a:gd name="T7" fmla="*/ 6 h 21"/>
                <a:gd name="T8" fmla="*/ 8 w 19"/>
                <a:gd name="T9" fmla="*/ 6 h 21"/>
                <a:gd name="T10" fmla="*/ 9 w 19"/>
                <a:gd name="T11" fmla="*/ 8 h 21"/>
                <a:gd name="T12" fmla="*/ 7 w 19"/>
                <a:gd name="T13" fmla="*/ 13 h 21"/>
                <a:gd name="T14" fmla="*/ 0 w 19"/>
                <a:gd name="T15" fmla="*/ 15 h 21"/>
                <a:gd name="T16" fmla="*/ 3 w 19"/>
                <a:gd name="T17" fmla="*/ 21 h 21"/>
                <a:gd name="T18" fmla="*/ 3 w 19"/>
                <a:gd name="T19" fmla="*/ 21 h 21"/>
                <a:gd name="T20" fmla="*/ 7 w 19"/>
                <a:gd name="T21" fmla="*/ 20 h 21"/>
                <a:gd name="T22" fmla="*/ 8 w 19"/>
                <a:gd name="T23" fmla="*/ 18 h 21"/>
                <a:gd name="T24" fmla="*/ 11 w 19"/>
                <a:gd name="T25" fmla="*/ 18 h 21"/>
                <a:gd name="T26" fmla="*/ 12 w 19"/>
                <a:gd name="T27" fmla="*/ 16 h 21"/>
                <a:gd name="T28" fmla="*/ 14 w 19"/>
                <a:gd name="T29" fmla="*/ 15 h 21"/>
                <a:gd name="T30" fmla="*/ 14 w 19"/>
                <a:gd name="T31" fmla="*/ 12 h 21"/>
                <a:gd name="T32" fmla="*/ 16 w 19"/>
                <a:gd name="T33" fmla="*/ 10 h 21"/>
                <a:gd name="T34" fmla="*/ 18 w 19"/>
                <a:gd name="T35" fmla="*/ 8 h 21"/>
                <a:gd name="T36" fmla="*/ 18 w 19"/>
                <a:gd name="T37" fmla="*/ 6 h 21"/>
                <a:gd name="T38" fmla="*/ 16 w 19"/>
                <a:gd name="T39" fmla="*/ 4 h 21"/>
                <a:gd name="T40" fmla="*/ 12 w 19"/>
                <a:gd name="T41" fmla="*/ 3 h 21"/>
                <a:gd name="T42" fmla="*/ 11 w 19"/>
                <a:gd name="T43" fmla="*/ 0 h 21"/>
                <a:gd name="T44" fmla="*/ 10 w 19"/>
                <a:gd name="T45" fmla="*/ 1 h 21"/>
                <a:gd name="T46" fmla="*/ 9 w 19"/>
                <a:gd name="T47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" h="21">
                  <a:moveTo>
                    <a:pt x="9" y="1"/>
                  </a:moveTo>
                  <a:cubicBezTo>
                    <a:pt x="9" y="2"/>
                    <a:pt x="9" y="2"/>
                    <a:pt x="9" y="2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8" y="6"/>
                  </a:cubicBezTo>
                  <a:cubicBezTo>
                    <a:pt x="8" y="6"/>
                    <a:pt x="9" y="7"/>
                    <a:pt x="9" y="8"/>
                  </a:cubicBezTo>
                  <a:cubicBezTo>
                    <a:pt x="9" y="8"/>
                    <a:pt x="7" y="12"/>
                    <a:pt x="7" y="13"/>
                  </a:cubicBezTo>
                  <a:cubicBezTo>
                    <a:pt x="7" y="13"/>
                    <a:pt x="3" y="14"/>
                    <a:pt x="0" y="15"/>
                  </a:cubicBezTo>
                  <a:cubicBezTo>
                    <a:pt x="1" y="16"/>
                    <a:pt x="2" y="19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5" y="20"/>
                    <a:pt x="6" y="20"/>
                    <a:pt x="7" y="20"/>
                  </a:cubicBezTo>
                  <a:cubicBezTo>
                    <a:pt x="8" y="20"/>
                    <a:pt x="7" y="19"/>
                    <a:pt x="8" y="18"/>
                  </a:cubicBezTo>
                  <a:cubicBezTo>
                    <a:pt x="9" y="17"/>
                    <a:pt x="10" y="18"/>
                    <a:pt x="11" y="18"/>
                  </a:cubicBezTo>
                  <a:cubicBezTo>
                    <a:pt x="11" y="17"/>
                    <a:pt x="11" y="16"/>
                    <a:pt x="12" y="16"/>
                  </a:cubicBezTo>
                  <a:cubicBezTo>
                    <a:pt x="13" y="15"/>
                    <a:pt x="14" y="15"/>
                    <a:pt x="14" y="15"/>
                  </a:cubicBezTo>
                  <a:cubicBezTo>
                    <a:pt x="14" y="14"/>
                    <a:pt x="14" y="12"/>
                    <a:pt x="14" y="12"/>
                  </a:cubicBezTo>
                  <a:cubicBezTo>
                    <a:pt x="15" y="12"/>
                    <a:pt x="16" y="11"/>
                    <a:pt x="16" y="10"/>
                  </a:cubicBezTo>
                  <a:cubicBezTo>
                    <a:pt x="16" y="10"/>
                    <a:pt x="18" y="8"/>
                    <a:pt x="18" y="8"/>
                  </a:cubicBezTo>
                  <a:cubicBezTo>
                    <a:pt x="19" y="7"/>
                    <a:pt x="19" y="7"/>
                    <a:pt x="18" y="6"/>
                  </a:cubicBezTo>
                  <a:cubicBezTo>
                    <a:pt x="17" y="6"/>
                    <a:pt x="16" y="4"/>
                    <a:pt x="16" y="4"/>
                  </a:cubicBezTo>
                  <a:cubicBezTo>
                    <a:pt x="16" y="3"/>
                    <a:pt x="14" y="4"/>
                    <a:pt x="12" y="3"/>
                  </a:cubicBezTo>
                  <a:cubicBezTo>
                    <a:pt x="12" y="2"/>
                    <a:pt x="11" y="1"/>
                    <a:pt x="11" y="0"/>
                  </a:cubicBezTo>
                  <a:cubicBezTo>
                    <a:pt x="10" y="1"/>
                    <a:pt x="10" y="1"/>
                    <a:pt x="10" y="1"/>
                  </a:cubicBezTo>
                  <a:lnTo>
                    <a:pt x="9" y="1"/>
                  </a:ln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270">
              <a:extLst>
                <a:ext uri="{FF2B5EF4-FFF2-40B4-BE49-F238E27FC236}">
                  <a16:creationId xmlns:a16="http://schemas.microsoft.com/office/drawing/2014/main" id="{EDC11658-87AC-45D7-A7B7-7BF6AF79838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101975" y="2008188"/>
              <a:ext cx="11112" cy="14288"/>
            </a:xfrm>
            <a:custGeom>
              <a:avLst/>
              <a:gdLst>
                <a:gd name="T0" fmla="*/ 2 w 3"/>
                <a:gd name="T1" fmla="*/ 3 h 4"/>
                <a:gd name="T2" fmla="*/ 2 w 3"/>
                <a:gd name="T3" fmla="*/ 3 h 4"/>
                <a:gd name="T4" fmla="*/ 2 w 3"/>
                <a:gd name="T5" fmla="*/ 0 h 4"/>
                <a:gd name="T6" fmla="*/ 0 w 3"/>
                <a:gd name="T7" fmla="*/ 2 h 4"/>
                <a:gd name="T8" fmla="*/ 0 w 3"/>
                <a:gd name="T9" fmla="*/ 2 h 4"/>
                <a:gd name="T10" fmla="*/ 2 w 3"/>
                <a:gd name="T1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2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3" y="0"/>
                    <a:pt x="2" y="0"/>
                  </a:cubicBezTo>
                  <a:cubicBezTo>
                    <a:pt x="1" y="0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3"/>
                    <a:pt x="1" y="4"/>
                    <a:pt x="2" y="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271">
              <a:extLst>
                <a:ext uri="{FF2B5EF4-FFF2-40B4-BE49-F238E27FC236}">
                  <a16:creationId xmlns:a16="http://schemas.microsoft.com/office/drawing/2014/main" id="{38CDBC21-FBFC-4737-BBB9-CC7B54A48D8F}"/>
                </a:ext>
              </a:extLst>
            </p:cNvPr>
            <p:cNvSpPr>
              <a:spLocks/>
            </p:cNvSpPr>
            <p:nvPr/>
          </p:nvSpPr>
          <p:spPr bwMode="auto">
            <a:xfrm>
              <a:off x="-3090863" y="2005013"/>
              <a:ext cx="39687" cy="31750"/>
            </a:xfrm>
            <a:custGeom>
              <a:avLst/>
              <a:gdLst>
                <a:gd name="T0" fmla="*/ 2 w 11"/>
                <a:gd name="T1" fmla="*/ 8 h 9"/>
                <a:gd name="T2" fmla="*/ 7 w 11"/>
                <a:gd name="T3" fmla="*/ 9 h 9"/>
                <a:gd name="T4" fmla="*/ 8 w 11"/>
                <a:gd name="T5" fmla="*/ 7 h 9"/>
                <a:gd name="T6" fmla="*/ 9 w 11"/>
                <a:gd name="T7" fmla="*/ 5 h 9"/>
                <a:gd name="T8" fmla="*/ 9 w 11"/>
                <a:gd name="T9" fmla="*/ 4 h 9"/>
                <a:gd name="T10" fmla="*/ 10 w 11"/>
                <a:gd name="T11" fmla="*/ 4 h 9"/>
                <a:gd name="T12" fmla="*/ 11 w 11"/>
                <a:gd name="T13" fmla="*/ 3 h 9"/>
                <a:gd name="T14" fmla="*/ 10 w 11"/>
                <a:gd name="T15" fmla="*/ 0 h 9"/>
                <a:gd name="T16" fmla="*/ 8 w 11"/>
                <a:gd name="T17" fmla="*/ 3 h 9"/>
                <a:gd name="T18" fmla="*/ 3 w 11"/>
                <a:gd name="T19" fmla="*/ 5 h 9"/>
                <a:gd name="T20" fmla="*/ 0 w 11"/>
                <a:gd name="T21" fmla="*/ 6 h 9"/>
                <a:gd name="T22" fmla="*/ 0 w 11"/>
                <a:gd name="T23" fmla="*/ 6 h 9"/>
                <a:gd name="T24" fmla="*/ 2 w 11"/>
                <a:gd name="T2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9">
                  <a:moveTo>
                    <a:pt x="2" y="8"/>
                  </a:moveTo>
                  <a:cubicBezTo>
                    <a:pt x="2" y="9"/>
                    <a:pt x="6" y="9"/>
                    <a:pt x="7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2"/>
                    <a:pt x="11" y="0"/>
                    <a:pt x="10" y="0"/>
                  </a:cubicBezTo>
                  <a:cubicBezTo>
                    <a:pt x="10" y="0"/>
                    <a:pt x="8" y="2"/>
                    <a:pt x="8" y="3"/>
                  </a:cubicBezTo>
                  <a:cubicBezTo>
                    <a:pt x="7" y="5"/>
                    <a:pt x="5" y="6"/>
                    <a:pt x="3" y="5"/>
                  </a:cubicBezTo>
                  <a:cubicBezTo>
                    <a:pt x="1" y="5"/>
                    <a:pt x="1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8"/>
                    <a:pt x="2" y="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272">
              <a:extLst>
                <a:ext uri="{FF2B5EF4-FFF2-40B4-BE49-F238E27FC236}">
                  <a16:creationId xmlns:a16="http://schemas.microsoft.com/office/drawing/2014/main" id="{A4FE609E-0CDB-49FF-8438-08540859AC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693988" y="2178050"/>
              <a:ext cx="163512" cy="49213"/>
            </a:xfrm>
            <a:custGeom>
              <a:avLst/>
              <a:gdLst>
                <a:gd name="T0" fmla="*/ 8 w 45"/>
                <a:gd name="T1" fmla="*/ 5 h 14"/>
                <a:gd name="T2" fmla="*/ 6 w 45"/>
                <a:gd name="T3" fmla="*/ 2 h 14"/>
                <a:gd name="T4" fmla="*/ 5 w 45"/>
                <a:gd name="T5" fmla="*/ 1 h 14"/>
                <a:gd name="T6" fmla="*/ 5 w 45"/>
                <a:gd name="T7" fmla="*/ 1 h 14"/>
                <a:gd name="T8" fmla="*/ 4 w 45"/>
                <a:gd name="T9" fmla="*/ 2 h 14"/>
                <a:gd name="T10" fmla="*/ 2 w 45"/>
                <a:gd name="T11" fmla="*/ 1 h 14"/>
                <a:gd name="T12" fmla="*/ 1 w 45"/>
                <a:gd name="T13" fmla="*/ 0 h 14"/>
                <a:gd name="T14" fmla="*/ 0 w 45"/>
                <a:gd name="T15" fmla="*/ 0 h 14"/>
                <a:gd name="T16" fmla="*/ 0 w 45"/>
                <a:gd name="T17" fmla="*/ 4 h 14"/>
                <a:gd name="T18" fmla="*/ 3 w 45"/>
                <a:gd name="T19" fmla="*/ 8 h 14"/>
                <a:gd name="T20" fmla="*/ 5 w 45"/>
                <a:gd name="T21" fmla="*/ 10 h 14"/>
                <a:gd name="T22" fmla="*/ 9 w 45"/>
                <a:gd name="T23" fmla="*/ 12 h 14"/>
                <a:gd name="T24" fmla="*/ 8 w 45"/>
                <a:gd name="T25" fmla="*/ 9 h 14"/>
                <a:gd name="T26" fmla="*/ 8 w 45"/>
                <a:gd name="T27" fmla="*/ 5 h 14"/>
                <a:gd name="T28" fmla="*/ 43 w 45"/>
                <a:gd name="T29" fmla="*/ 2 h 14"/>
                <a:gd name="T30" fmla="*/ 41 w 45"/>
                <a:gd name="T31" fmla="*/ 1 h 14"/>
                <a:gd name="T32" fmla="*/ 39 w 45"/>
                <a:gd name="T33" fmla="*/ 0 h 14"/>
                <a:gd name="T34" fmla="*/ 37 w 45"/>
                <a:gd name="T35" fmla="*/ 2 h 14"/>
                <a:gd name="T36" fmla="*/ 36 w 45"/>
                <a:gd name="T37" fmla="*/ 4 h 14"/>
                <a:gd name="T38" fmla="*/ 35 w 45"/>
                <a:gd name="T39" fmla="*/ 4 h 14"/>
                <a:gd name="T40" fmla="*/ 35 w 45"/>
                <a:gd name="T41" fmla="*/ 6 h 14"/>
                <a:gd name="T42" fmla="*/ 34 w 45"/>
                <a:gd name="T43" fmla="*/ 6 h 14"/>
                <a:gd name="T44" fmla="*/ 33 w 45"/>
                <a:gd name="T45" fmla="*/ 5 h 14"/>
                <a:gd name="T46" fmla="*/ 32 w 45"/>
                <a:gd name="T47" fmla="*/ 4 h 14"/>
                <a:gd name="T48" fmla="*/ 30 w 45"/>
                <a:gd name="T49" fmla="*/ 8 h 14"/>
                <a:gd name="T50" fmla="*/ 27 w 45"/>
                <a:gd name="T51" fmla="*/ 9 h 14"/>
                <a:gd name="T52" fmla="*/ 26 w 45"/>
                <a:gd name="T53" fmla="*/ 12 h 14"/>
                <a:gd name="T54" fmla="*/ 22 w 45"/>
                <a:gd name="T55" fmla="*/ 11 h 14"/>
                <a:gd name="T56" fmla="*/ 23 w 45"/>
                <a:gd name="T57" fmla="*/ 12 h 14"/>
                <a:gd name="T58" fmla="*/ 25 w 45"/>
                <a:gd name="T59" fmla="*/ 13 h 14"/>
                <a:gd name="T60" fmla="*/ 28 w 45"/>
                <a:gd name="T61" fmla="*/ 13 h 14"/>
                <a:gd name="T62" fmla="*/ 30 w 45"/>
                <a:gd name="T63" fmla="*/ 12 h 14"/>
                <a:gd name="T64" fmla="*/ 32 w 45"/>
                <a:gd name="T65" fmla="*/ 12 h 14"/>
                <a:gd name="T66" fmla="*/ 34 w 45"/>
                <a:gd name="T67" fmla="*/ 11 h 14"/>
                <a:gd name="T68" fmla="*/ 35 w 45"/>
                <a:gd name="T69" fmla="*/ 9 h 14"/>
                <a:gd name="T70" fmla="*/ 36 w 45"/>
                <a:gd name="T71" fmla="*/ 7 h 14"/>
                <a:gd name="T72" fmla="*/ 40 w 45"/>
                <a:gd name="T73" fmla="*/ 5 h 14"/>
                <a:gd name="T74" fmla="*/ 41 w 45"/>
                <a:gd name="T75" fmla="*/ 6 h 14"/>
                <a:gd name="T76" fmla="*/ 43 w 45"/>
                <a:gd name="T77" fmla="*/ 4 h 14"/>
                <a:gd name="T78" fmla="*/ 45 w 45"/>
                <a:gd name="T79" fmla="*/ 3 h 14"/>
                <a:gd name="T80" fmla="*/ 43 w 45"/>
                <a:gd name="T81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5" h="14">
                  <a:moveTo>
                    <a:pt x="8" y="5"/>
                  </a:moveTo>
                  <a:cubicBezTo>
                    <a:pt x="8" y="3"/>
                    <a:pt x="6" y="3"/>
                    <a:pt x="6" y="2"/>
                  </a:cubicBezTo>
                  <a:cubicBezTo>
                    <a:pt x="6" y="1"/>
                    <a:pt x="5" y="2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2"/>
                    <a:pt x="2" y="2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5"/>
                    <a:pt x="2" y="7"/>
                    <a:pt x="3" y="8"/>
                  </a:cubicBezTo>
                  <a:cubicBezTo>
                    <a:pt x="3" y="9"/>
                    <a:pt x="4" y="9"/>
                    <a:pt x="5" y="10"/>
                  </a:cubicBezTo>
                  <a:cubicBezTo>
                    <a:pt x="6" y="11"/>
                    <a:pt x="9" y="13"/>
                    <a:pt x="9" y="12"/>
                  </a:cubicBezTo>
                  <a:cubicBezTo>
                    <a:pt x="10" y="12"/>
                    <a:pt x="9" y="10"/>
                    <a:pt x="8" y="9"/>
                  </a:cubicBezTo>
                  <a:cubicBezTo>
                    <a:pt x="7" y="8"/>
                    <a:pt x="8" y="6"/>
                    <a:pt x="8" y="5"/>
                  </a:cubicBezTo>
                  <a:close/>
                  <a:moveTo>
                    <a:pt x="43" y="2"/>
                  </a:moveTo>
                  <a:cubicBezTo>
                    <a:pt x="42" y="2"/>
                    <a:pt x="41" y="2"/>
                    <a:pt x="41" y="1"/>
                  </a:cubicBezTo>
                  <a:cubicBezTo>
                    <a:pt x="41" y="1"/>
                    <a:pt x="40" y="0"/>
                    <a:pt x="39" y="0"/>
                  </a:cubicBezTo>
                  <a:cubicBezTo>
                    <a:pt x="38" y="0"/>
                    <a:pt x="37" y="1"/>
                    <a:pt x="37" y="2"/>
                  </a:cubicBezTo>
                  <a:cubicBezTo>
                    <a:pt x="37" y="3"/>
                    <a:pt x="36" y="3"/>
                    <a:pt x="36" y="4"/>
                  </a:cubicBezTo>
                  <a:cubicBezTo>
                    <a:pt x="36" y="4"/>
                    <a:pt x="36" y="4"/>
                    <a:pt x="35" y="4"/>
                  </a:cubicBezTo>
                  <a:cubicBezTo>
                    <a:pt x="35" y="5"/>
                    <a:pt x="36" y="6"/>
                    <a:pt x="35" y="6"/>
                  </a:cubicBezTo>
                  <a:cubicBezTo>
                    <a:pt x="35" y="5"/>
                    <a:pt x="35" y="6"/>
                    <a:pt x="34" y="6"/>
                  </a:cubicBezTo>
                  <a:cubicBezTo>
                    <a:pt x="33" y="6"/>
                    <a:pt x="33" y="5"/>
                    <a:pt x="33" y="5"/>
                  </a:cubicBezTo>
                  <a:cubicBezTo>
                    <a:pt x="33" y="4"/>
                    <a:pt x="32" y="4"/>
                    <a:pt x="32" y="4"/>
                  </a:cubicBezTo>
                  <a:cubicBezTo>
                    <a:pt x="32" y="4"/>
                    <a:pt x="31" y="6"/>
                    <a:pt x="30" y="8"/>
                  </a:cubicBezTo>
                  <a:cubicBezTo>
                    <a:pt x="30" y="9"/>
                    <a:pt x="29" y="9"/>
                    <a:pt x="27" y="9"/>
                  </a:cubicBezTo>
                  <a:cubicBezTo>
                    <a:pt x="25" y="9"/>
                    <a:pt x="26" y="11"/>
                    <a:pt x="26" y="12"/>
                  </a:cubicBezTo>
                  <a:cubicBezTo>
                    <a:pt x="25" y="13"/>
                    <a:pt x="23" y="11"/>
                    <a:pt x="22" y="11"/>
                  </a:cubicBezTo>
                  <a:cubicBezTo>
                    <a:pt x="22" y="12"/>
                    <a:pt x="23" y="12"/>
                    <a:pt x="23" y="12"/>
                  </a:cubicBezTo>
                  <a:cubicBezTo>
                    <a:pt x="23" y="12"/>
                    <a:pt x="24" y="14"/>
                    <a:pt x="25" y="13"/>
                  </a:cubicBezTo>
                  <a:cubicBezTo>
                    <a:pt x="25" y="13"/>
                    <a:pt x="27" y="13"/>
                    <a:pt x="28" y="13"/>
                  </a:cubicBezTo>
                  <a:cubicBezTo>
                    <a:pt x="29" y="13"/>
                    <a:pt x="29" y="12"/>
                    <a:pt x="30" y="12"/>
                  </a:cubicBezTo>
                  <a:cubicBezTo>
                    <a:pt x="31" y="12"/>
                    <a:pt x="31" y="13"/>
                    <a:pt x="32" y="12"/>
                  </a:cubicBezTo>
                  <a:cubicBezTo>
                    <a:pt x="34" y="12"/>
                    <a:pt x="34" y="12"/>
                    <a:pt x="34" y="11"/>
                  </a:cubicBezTo>
                  <a:cubicBezTo>
                    <a:pt x="34" y="10"/>
                    <a:pt x="35" y="10"/>
                    <a:pt x="35" y="9"/>
                  </a:cubicBezTo>
                  <a:cubicBezTo>
                    <a:pt x="35" y="8"/>
                    <a:pt x="37" y="9"/>
                    <a:pt x="36" y="7"/>
                  </a:cubicBezTo>
                  <a:cubicBezTo>
                    <a:pt x="36" y="5"/>
                    <a:pt x="39" y="5"/>
                    <a:pt x="40" y="5"/>
                  </a:cubicBezTo>
                  <a:cubicBezTo>
                    <a:pt x="40" y="5"/>
                    <a:pt x="41" y="5"/>
                    <a:pt x="41" y="6"/>
                  </a:cubicBezTo>
                  <a:cubicBezTo>
                    <a:pt x="42" y="5"/>
                    <a:pt x="43" y="5"/>
                    <a:pt x="43" y="4"/>
                  </a:cubicBezTo>
                  <a:cubicBezTo>
                    <a:pt x="42" y="4"/>
                    <a:pt x="44" y="4"/>
                    <a:pt x="45" y="3"/>
                  </a:cubicBezTo>
                  <a:cubicBezTo>
                    <a:pt x="45" y="3"/>
                    <a:pt x="44" y="2"/>
                    <a:pt x="43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273">
              <a:extLst>
                <a:ext uri="{FF2B5EF4-FFF2-40B4-BE49-F238E27FC236}">
                  <a16:creationId xmlns:a16="http://schemas.microsoft.com/office/drawing/2014/main" id="{8FEB6D5C-7EF2-4DDC-B6F4-A7EE38AC6B3D}"/>
                </a:ext>
              </a:extLst>
            </p:cNvPr>
            <p:cNvSpPr>
              <a:spLocks/>
            </p:cNvSpPr>
            <p:nvPr/>
          </p:nvSpPr>
          <p:spPr bwMode="auto">
            <a:xfrm>
              <a:off x="-2573338" y="2192338"/>
              <a:ext cx="9525" cy="6350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2 h 2"/>
                <a:gd name="T4" fmla="*/ 2 w 3"/>
                <a:gd name="T5" fmla="*/ 0 h 2"/>
                <a:gd name="T6" fmla="*/ 1 w 3"/>
                <a:gd name="T7" fmla="*/ 1 h 2"/>
                <a:gd name="T8" fmla="*/ 0 w 3"/>
                <a:gd name="T9" fmla="*/ 1 h 2"/>
                <a:gd name="T10" fmla="*/ 1 w 3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2" y="2"/>
                    <a:pt x="2" y="1"/>
                    <a:pt x="2" y="2"/>
                  </a:cubicBezTo>
                  <a:cubicBezTo>
                    <a:pt x="3" y="2"/>
                    <a:pt x="2" y="1"/>
                    <a:pt x="2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274">
              <a:extLst>
                <a:ext uri="{FF2B5EF4-FFF2-40B4-BE49-F238E27FC236}">
                  <a16:creationId xmlns:a16="http://schemas.microsoft.com/office/drawing/2014/main" id="{6968D34A-3DFF-4003-8554-321D5CD3CD2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03575" y="1900238"/>
              <a:ext cx="84137" cy="79375"/>
            </a:xfrm>
            <a:custGeom>
              <a:avLst/>
              <a:gdLst>
                <a:gd name="T0" fmla="*/ 20 w 23"/>
                <a:gd name="T1" fmla="*/ 20 h 22"/>
                <a:gd name="T2" fmla="*/ 21 w 23"/>
                <a:gd name="T3" fmla="*/ 19 h 22"/>
                <a:gd name="T4" fmla="*/ 22 w 23"/>
                <a:gd name="T5" fmla="*/ 20 h 22"/>
                <a:gd name="T6" fmla="*/ 23 w 23"/>
                <a:gd name="T7" fmla="*/ 20 h 22"/>
                <a:gd name="T8" fmla="*/ 22 w 23"/>
                <a:gd name="T9" fmla="*/ 18 h 22"/>
                <a:gd name="T10" fmla="*/ 21 w 23"/>
                <a:gd name="T11" fmla="*/ 16 h 22"/>
                <a:gd name="T12" fmla="*/ 21 w 23"/>
                <a:gd name="T13" fmla="*/ 15 h 22"/>
                <a:gd name="T14" fmla="*/ 20 w 23"/>
                <a:gd name="T15" fmla="*/ 13 h 22"/>
                <a:gd name="T16" fmla="*/ 18 w 23"/>
                <a:gd name="T17" fmla="*/ 11 h 22"/>
                <a:gd name="T18" fmla="*/ 16 w 23"/>
                <a:gd name="T19" fmla="*/ 10 h 22"/>
                <a:gd name="T20" fmla="*/ 16 w 23"/>
                <a:gd name="T21" fmla="*/ 8 h 22"/>
                <a:gd name="T22" fmla="*/ 17 w 23"/>
                <a:gd name="T23" fmla="*/ 6 h 22"/>
                <a:gd name="T24" fmla="*/ 17 w 23"/>
                <a:gd name="T25" fmla="*/ 5 h 22"/>
                <a:gd name="T26" fmla="*/ 16 w 23"/>
                <a:gd name="T27" fmla="*/ 4 h 22"/>
                <a:gd name="T28" fmla="*/ 15 w 23"/>
                <a:gd name="T29" fmla="*/ 3 h 22"/>
                <a:gd name="T30" fmla="*/ 14 w 23"/>
                <a:gd name="T31" fmla="*/ 1 h 22"/>
                <a:gd name="T32" fmla="*/ 12 w 23"/>
                <a:gd name="T33" fmla="*/ 0 h 22"/>
                <a:gd name="T34" fmla="*/ 10 w 23"/>
                <a:gd name="T35" fmla="*/ 0 h 22"/>
                <a:gd name="T36" fmla="*/ 9 w 23"/>
                <a:gd name="T37" fmla="*/ 1 h 22"/>
                <a:gd name="T38" fmla="*/ 9 w 23"/>
                <a:gd name="T39" fmla="*/ 1 h 22"/>
                <a:gd name="T40" fmla="*/ 7 w 23"/>
                <a:gd name="T41" fmla="*/ 2 h 22"/>
                <a:gd name="T42" fmla="*/ 6 w 23"/>
                <a:gd name="T43" fmla="*/ 3 h 22"/>
                <a:gd name="T44" fmla="*/ 6 w 23"/>
                <a:gd name="T45" fmla="*/ 5 h 22"/>
                <a:gd name="T46" fmla="*/ 6 w 23"/>
                <a:gd name="T47" fmla="*/ 7 h 22"/>
                <a:gd name="T48" fmla="*/ 5 w 23"/>
                <a:gd name="T49" fmla="*/ 8 h 22"/>
                <a:gd name="T50" fmla="*/ 0 w 23"/>
                <a:gd name="T51" fmla="*/ 11 h 22"/>
                <a:gd name="T52" fmla="*/ 1 w 23"/>
                <a:gd name="T53" fmla="*/ 12 h 22"/>
                <a:gd name="T54" fmla="*/ 1 w 23"/>
                <a:gd name="T55" fmla="*/ 14 h 22"/>
                <a:gd name="T56" fmla="*/ 3 w 23"/>
                <a:gd name="T57" fmla="*/ 14 h 22"/>
                <a:gd name="T58" fmla="*/ 8 w 23"/>
                <a:gd name="T59" fmla="*/ 17 h 22"/>
                <a:gd name="T60" fmla="*/ 13 w 23"/>
                <a:gd name="T61" fmla="*/ 21 h 22"/>
                <a:gd name="T62" fmla="*/ 16 w 23"/>
                <a:gd name="T63" fmla="*/ 22 h 22"/>
                <a:gd name="T64" fmla="*/ 19 w 23"/>
                <a:gd name="T65" fmla="*/ 22 h 22"/>
                <a:gd name="T66" fmla="*/ 20 w 23"/>
                <a:gd name="T67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22">
                  <a:moveTo>
                    <a:pt x="20" y="20"/>
                  </a:moveTo>
                  <a:cubicBezTo>
                    <a:pt x="20" y="20"/>
                    <a:pt x="20" y="19"/>
                    <a:pt x="21" y="19"/>
                  </a:cubicBezTo>
                  <a:cubicBezTo>
                    <a:pt x="21" y="19"/>
                    <a:pt x="22" y="19"/>
                    <a:pt x="22" y="20"/>
                  </a:cubicBezTo>
                  <a:cubicBezTo>
                    <a:pt x="22" y="20"/>
                    <a:pt x="23" y="20"/>
                    <a:pt x="23" y="20"/>
                  </a:cubicBezTo>
                  <a:cubicBezTo>
                    <a:pt x="23" y="19"/>
                    <a:pt x="22" y="18"/>
                    <a:pt x="22" y="18"/>
                  </a:cubicBezTo>
                  <a:cubicBezTo>
                    <a:pt x="22" y="17"/>
                    <a:pt x="21" y="17"/>
                    <a:pt x="21" y="16"/>
                  </a:cubicBezTo>
                  <a:cubicBezTo>
                    <a:pt x="21" y="16"/>
                    <a:pt x="22" y="15"/>
                    <a:pt x="21" y="15"/>
                  </a:cubicBezTo>
                  <a:cubicBezTo>
                    <a:pt x="21" y="14"/>
                    <a:pt x="21" y="13"/>
                    <a:pt x="20" y="13"/>
                  </a:cubicBezTo>
                  <a:cubicBezTo>
                    <a:pt x="20" y="13"/>
                    <a:pt x="17" y="12"/>
                    <a:pt x="18" y="11"/>
                  </a:cubicBezTo>
                  <a:cubicBezTo>
                    <a:pt x="18" y="11"/>
                    <a:pt x="17" y="10"/>
                    <a:pt x="16" y="10"/>
                  </a:cubicBezTo>
                  <a:cubicBezTo>
                    <a:pt x="16" y="10"/>
                    <a:pt x="16" y="8"/>
                    <a:pt x="16" y="8"/>
                  </a:cubicBezTo>
                  <a:cubicBezTo>
                    <a:pt x="17" y="8"/>
                    <a:pt x="17" y="6"/>
                    <a:pt x="17" y="6"/>
                  </a:cubicBezTo>
                  <a:cubicBezTo>
                    <a:pt x="18" y="6"/>
                    <a:pt x="17" y="5"/>
                    <a:pt x="17" y="5"/>
                  </a:cubicBezTo>
                  <a:cubicBezTo>
                    <a:pt x="18" y="4"/>
                    <a:pt x="17" y="4"/>
                    <a:pt x="16" y="4"/>
                  </a:cubicBezTo>
                  <a:cubicBezTo>
                    <a:pt x="16" y="4"/>
                    <a:pt x="15" y="3"/>
                    <a:pt x="15" y="3"/>
                  </a:cubicBezTo>
                  <a:cubicBezTo>
                    <a:pt x="15" y="2"/>
                    <a:pt x="14" y="1"/>
                    <a:pt x="14" y="1"/>
                  </a:cubicBezTo>
                  <a:cubicBezTo>
                    <a:pt x="14" y="2"/>
                    <a:pt x="12" y="0"/>
                    <a:pt x="12" y="0"/>
                  </a:cubicBezTo>
                  <a:cubicBezTo>
                    <a:pt x="11" y="1"/>
                    <a:pt x="11" y="0"/>
                    <a:pt x="10" y="0"/>
                  </a:cubicBezTo>
                  <a:cubicBezTo>
                    <a:pt x="9" y="0"/>
                    <a:pt x="9" y="0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6" y="2"/>
                    <a:pt x="6" y="3"/>
                  </a:cubicBezTo>
                  <a:cubicBezTo>
                    <a:pt x="6" y="4"/>
                    <a:pt x="7" y="4"/>
                    <a:pt x="6" y="5"/>
                  </a:cubicBezTo>
                  <a:cubicBezTo>
                    <a:pt x="6" y="5"/>
                    <a:pt x="6" y="6"/>
                    <a:pt x="6" y="7"/>
                  </a:cubicBezTo>
                  <a:cubicBezTo>
                    <a:pt x="6" y="7"/>
                    <a:pt x="5" y="8"/>
                    <a:pt x="5" y="8"/>
                  </a:cubicBezTo>
                  <a:cubicBezTo>
                    <a:pt x="5" y="8"/>
                    <a:pt x="3" y="10"/>
                    <a:pt x="0" y="11"/>
                  </a:cubicBezTo>
                  <a:cubicBezTo>
                    <a:pt x="1" y="11"/>
                    <a:pt x="1" y="12"/>
                    <a:pt x="1" y="12"/>
                  </a:cubicBezTo>
                  <a:cubicBezTo>
                    <a:pt x="1" y="12"/>
                    <a:pt x="1" y="13"/>
                    <a:pt x="1" y="14"/>
                  </a:cubicBezTo>
                  <a:cubicBezTo>
                    <a:pt x="2" y="14"/>
                    <a:pt x="2" y="14"/>
                    <a:pt x="3" y="14"/>
                  </a:cubicBezTo>
                  <a:cubicBezTo>
                    <a:pt x="4" y="14"/>
                    <a:pt x="7" y="16"/>
                    <a:pt x="8" y="17"/>
                  </a:cubicBezTo>
                  <a:cubicBezTo>
                    <a:pt x="8" y="17"/>
                    <a:pt x="12" y="20"/>
                    <a:pt x="13" y="21"/>
                  </a:cubicBezTo>
                  <a:cubicBezTo>
                    <a:pt x="14" y="22"/>
                    <a:pt x="15" y="22"/>
                    <a:pt x="16" y="22"/>
                  </a:cubicBezTo>
                  <a:cubicBezTo>
                    <a:pt x="16" y="22"/>
                    <a:pt x="18" y="22"/>
                    <a:pt x="19" y="22"/>
                  </a:cubicBezTo>
                  <a:cubicBezTo>
                    <a:pt x="19" y="21"/>
                    <a:pt x="19" y="20"/>
                    <a:pt x="20" y="2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275">
              <a:extLst>
                <a:ext uri="{FF2B5EF4-FFF2-40B4-BE49-F238E27FC236}">
                  <a16:creationId xmlns:a16="http://schemas.microsoft.com/office/drawing/2014/main" id="{D5D7451F-6610-4B67-BA77-CDDCDDB1C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-3133725" y="1968500"/>
              <a:ext cx="14287" cy="14288"/>
            </a:xfrm>
            <a:custGeom>
              <a:avLst/>
              <a:gdLst>
                <a:gd name="T0" fmla="*/ 1 w 4"/>
                <a:gd name="T1" fmla="*/ 3 h 4"/>
                <a:gd name="T2" fmla="*/ 2 w 4"/>
                <a:gd name="T3" fmla="*/ 4 h 4"/>
                <a:gd name="T4" fmla="*/ 4 w 4"/>
                <a:gd name="T5" fmla="*/ 4 h 4"/>
                <a:gd name="T6" fmla="*/ 3 w 4"/>
                <a:gd name="T7" fmla="*/ 1 h 4"/>
                <a:gd name="T8" fmla="*/ 3 w 4"/>
                <a:gd name="T9" fmla="*/ 1 h 4"/>
                <a:gd name="T10" fmla="*/ 2 w 4"/>
                <a:gd name="T11" fmla="*/ 0 h 4"/>
                <a:gd name="T12" fmla="*/ 1 w 4"/>
                <a:gd name="T13" fmla="*/ 1 h 4"/>
                <a:gd name="T14" fmla="*/ 0 w 4"/>
                <a:gd name="T15" fmla="*/ 3 h 4"/>
                <a:gd name="T16" fmla="*/ 1 w 4"/>
                <a:gd name="T1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1" y="3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3" y="2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276">
              <a:extLst>
                <a:ext uri="{FF2B5EF4-FFF2-40B4-BE49-F238E27FC236}">
                  <a16:creationId xmlns:a16="http://schemas.microsoft.com/office/drawing/2014/main" id="{C25D8E9D-07CE-42C1-9EA9-AC2367B4CE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563938" y="1758950"/>
              <a:ext cx="122237" cy="101600"/>
            </a:xfrm>
            <a:custGeom>
              <a:avLst/>
              <a:gdLst>
                <a:gd name="T0" fmla="*/ 30 w 34"/>
                <a:gd name="T1" fmla="*/ 6 h 28"/>
                <a:gd name="T2" fmla="*/ 29 w 34"/>
                <a:gd name="T3" fmla="*/ 6 h 28"/>
                <a:gd name="T4" fmla="*/ 27 w 34"/>
                <a:gd name="T5" fmla="*/ 5 h 28"/>
                <a:gd name="T6" fmla="*/ 25 w 34"/>
                <a:gd name="T7" fmla="*/ 4 h 28"/>
                <a:gd name="T8" fmla="*/ 23 w 34"/>
                <a:gd name="T9" fmla="*/ 4 h 28"/>
                <a:gd name="T10" fmla="*/ 23 w 34"/>
                <a:gd name="T11" fmla="*/ 3 h 28"/>
                <a:gd name="T12" fmla="*/ 22 w 34"/>
                <a:gd name="T13" fmla="*/ 3 h 28"/>
                <a:gd name="T14" fmla="*/ 21 w 34"/>
                <a:gd name="T15" fmla="*/ 2 h 28"/>
                <a:gd name="T16" fmla="*/ 20 w 34"/>
                <a:gd name="T17" fmla="*/ 2 h 28"/>
                <a:gd name="T18" fmla="*/ 18 w 34"/>
                <a:gd name="T19" fmla="*/ 1 h 28"/>
                <a:gd name="T20" fmla="*/ 18 w 34"/>
                <a:gd name="T21" fmla="*/ 0 h 28"/>
                <a:gd name="T22" fmla="*/ 17 w 34"/>
                <a:gd name="T23" fmla="*/ 0 h 28"/>
                <a:gd name="T24" fmla="*/ 17 w 34"/>
                <a:gd name="T25" fmla="*/ 0 h 28"/>
                <a:gd name="T26" fmla="*/ 15 w 34"/>
                <a:gd name="T27" fmla="*/ 2 h 28"/>
                <a:gd name="T28" fmla="*/ 13 w 34"/>
                <a:gd name="T29" fmla="*/ 3 h 28"/>
                <a:gd name="T30" fmla="*/ 11 w 34"/>
                <a:gd name="T31" fmla="*/ 5 h 28"/>
                <a:gd name="T32" fmla="*/ 9 w 34"/>
                <a:gd name="T33" fmla="*/ 4 h 28"/>
                <a:gd name="T34" fmla="*/ 7 w 34"/>
                <a:gd name="T35" fmla="*/ 5 h 28"/>
                <a:gd name="T36" fmla="*/ 8 w 34"/>
                <a:gd name="T37" fmla="*/ 7 h 28"/>
                <a:gd name="T38" fmla="*/ 6 w 34"/>
                <a:gd name="T39" fmla="*/ 7 h 28"/>
                <a:gd name="T40" fmla="*/ 4 w 34"/>
                <a:gd name="T41" fmla="*/ 6 h 28"/>
                <a:gd name="T42" fmla="*/ 2 w 34"/>
                <a:gd name="T43" fmla="*/ 7 h 28"/>
                <a:gd name="T44" fmla="*/ 0 w 34"/>
                <a:gd name="T45" fmla="*/ 8 h 28"/>
                <a:gd name="T46" fmla="*/ 1 w 34"/>
                <a:gd name="T47" fmla="*/ 9 h 28"/>
                <a:gd name="T48" fmla="*/ 4 w 34"/>
                <a:gd name="T49" fmla="*/ 10 h 28"/>
                <a:gd name="T50" fmla="*/ 6 w 34"/>
                <a:gd name="T51" fmla="*/ 11 h 28"/>
                <a:gd name="T52" fmla="*/ 7 w 34"/>
                <a:gd name="T53" fmla="*/ 12 h 28"/>
                <a:gd name="T54" fmla="*/ 8 w 34"/>
                <a:gd name="T55" fmla="*/ 14 h 28"/>
                <a:gd name="T56" fmla="*/ 9 w 34"/>
                <a:gd name="T57" fmla="*/ 16 h 28"/>
                <a:gd name="T58" fmla="*/ 9 w 34"/>
                <a:gd name="T59" fmla="*/ 18 h 28"/>
                <a:gd name="T60" fmla="*/ 8 w 34"/>
                <a:gd name="T61" fmla="*/ 23 h 28"/>
                <a:gd name="T62" fmla="*/ 7 w 34"/>
                <a:gd name="T63" fmla="*/ 23 h 28"/>
                <a:gd name="T64" fmla="*/ 9 w 34"/>
                <a:gd name="T65" fmla="*/ 23 h 28"/>
                <a:gd name="T66" fmla="*/ 11 w 34"/>
                <a:gd name="T67" fmla="*/ 24 h 28"/>
                <a:gd name="T68" fmla="*/ 13 w 34"/>
                <a:gd name="T69" fmla="*/ 24 h 28"/>
                <a:gd name="T70" fmla="*/ 14 w 34"/>
                <a:gd name="T71" fmla="*/ 24 h 28"/>
                <a:gd name="T72" fmla="*/ 17 w 34"/>
                <a:gd name="T73" fmla="*/ 25 h 28"/>
                <a:gd name="T74" fmla="*/ 19 w 34"/>
                <a:gd name="T75" fmla="*/ 25 h 28"/>
                <a:gd name="T76" fmla="*/ 19 w 34"/>
                <a:gd name="T77" fmla="*/ 25 h 28"/>
                <a:gd name="T78" fmla="*/ 21 w 34"/>
                <a:gd name="T79" fmla="*/ 22 h 28"/>
                <a:gd name="T80" fmla="*/ 25 w 34"/>
                <a:gd name="T81" fmla="*/ 23 h 28"/>
                <a:gd name="T82" fmla="*/ 28 w 34"/>
                <a:gd name="T83" fmla="*/ 22 h 28"/>
                <a:gd name="T84" fmla="*/ 29 w 34"/>
                <a:gd name="T85" fmla="*/ 21 h 28"/>
                <a:gd name="T86" fmla="*/ 29 w 34"/>
                <a:gd name="T87" fmla="*/ 21 h 28"/>
                <a:gd name="T88" fmla="*/ 28 w 34"/>
                <a:gd name="T89" fmla="*/ 20 h 28"/>
                <a:gd name="T90" fmla="*/ 28 w 34"/>
                <a:gd name="T91" fmla="*/ 19 h 28"/>
                <a:gd name="T92" fmla="*/ 27 w 34"/>
                <a:gd name="T93" fmla="*/ 18 h 28"/>
                <a:gd name="T94" fmla="*/ 28 w 34"/>
                <a:gd name="T95" fmla="*/ 17 h 28"/>
                <a:gd name="T96" fmla="*/ 28 w 34"/>
                <a:gd name="T97" fmla="*/ 16 h 28"/>
                <a:gd name="T98" fmla="*/ 28 w 34"/>
                <a:gd name="T99" fmla="*/ 15 h 28"/>
                <a:gd name="T100" fmla="*/ 27 w 34"/>
                <a:gd name="T101" fmla="*/ 14 h 28"/>
                <a:gd name="T102" fmla="*/ 26 w 34"/>
                <a:gd name="T103" fmla="*/ 14 h 28"/>
                <a:gd name="T104" fmla="*/ 26 w 34"/>
                <a:gd name="T105" fmla="*/ 13 h 28"/>
                <a:gd name="T106" fmla="*/ 28 w 34"/>
                <a:gd name="T107" fmla="*/ 11 h 28"/>
                <a:gd name="T108" fmla="*/ 29 w 34"/>
                <a:gd name="T109" fmla="*/ 10 h 28"/>
                <a:gd name="T110" fmla="*/ 29 w 34"/>
                <a:gd name="T111" fmla="*/ 9 h 28"/>
                <a:gd name="T112" fmla="*/ 30 w 34"/>
                <a:gd name="T113" fmla="*/ 7 h 28"/>
                <a:gd name="T114" fmla="*/ 30 w 34"/>
                <a:gd name="T115" fmla="*/ 6 h 28"/>
                <a:gd name="T116" fmla="*/ 33 w 34"/>
                <a:gd name="T117" fmla="*/ 24 h 28"/>
                <a:gd name="T118" fmla="*/ 32 w 34"/>
                <a:gd name="T119" fmla="*/ 25 h 28"/>
                <a:gd name="T120" fmla="*/ 33 w 34"/>
                <a:gd name="T121" fmla="*/ 28 h 28"/>
                <a:gd name="T122" fmla="*/ 33 w 34"/>
                <a:gd name="T123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" h="28">
                  <a:moveTo>
                    <a:pt x="30" y="6"/>
                  </a:moveTo>
                  <a:cubicBezTo>
                    <a:pt x="29" y="6"/>
                    <a:pt x="29" y="6"/>
                    <a:pt x="29" y="6"/>
                  </a:cubicBezTo>
                  <a:cubicBezTo>
                    <a:pt x="28" y="6"/>
                    <a:pt x="27" y="5"/>
                    <a:pt x="27" y="5"/>
                  </a:cubicBezTo>
                  <a:cubicBezTo>
                    <a:pt x="27" y="4"/>
                    <a:pt x="25" y="4"/>
                    <a:pt x="25" y="4"/>
                  </a:cubicBezTo>
                  <a:cubicBezTo>
                    <a:pt x="24" y="5"/>
                    <a:pt x="24" y="4"/>
                    <a:pt x="23" y="4"/>
                  </a:cubicBezTo>
                  <a:cubicBezTo>
                    <a:pt x="23" y="4"/>
                    <a:pt x="23" y="3"/>
                    <a:pt x="23" y="3"/>
                  </a:cubicBezTo>
                  <a:cubicBezTo>
                    <a:pt x="23" y="2"/>
                    <a:pt x="22" y="3"/>
                    <a:pt x="22" y="3"/>
                  </a:cubicBezTo>
                  <a:cubicBezTo>
                    <a:pt x="21" y="3"/>
                    <a:pt x="21" y="3"/>
                    <a:pt x="21" y="2"/>
                  </a:cubicBezTo>
                  <a:cubicBezTo>
                    <a:pt x="21" y="2"/>
                    <a:pt x="20" y="2"/>
                    <a:pt x="20" y="2"/>
                  </a:cubicBezTo>
                  <a:cubicBezTo>
                    <a:pt x="19" y="1"/>
                    <a:pt x="19" y="0"/>
                    <a:pt x="18" y="1"/>
                  </a:cubicBezTo>
                  <a:cubicBezTo>
                    <a:pt x="18" y="1"/>
                    <a:pt x="18" y="0"/>
                    <a:pt x="18" y="0"/>
                  </a:cubicBezTo>
                  <a:cubicBezTo>
                    <a:pt x="18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5" y="0"/>
                    <a:pt x="15" y="2"/>
                  </a:cubicBezTo>
                  <a:cubicBezTo>
                    <a:pt x="16" y="3"/>
                    <a:pt x="14" y="3"/>
                    <a:pt x="13" y="3"/>
                  </a:cubicBezTo>
                  <a:cubicBezTo>
                    <a:pt x="12" y="3"/>
                    <a:pt x="12" y="4"/>
                    <a:pt x="11" y="5"/>
                  </a:cubicBezTo>
                  <a:cubicBezTo>
                    <a:pt x="11" y="5"/>
                    <a:pt x="9" y="5"/>
                    <a:pt x="9" y="4"/>
                  </a:cubicBezTo>
                  <a:cubicBezTo>
                    <a:pt x="8" y="3"/>
                    <a:pt x="6" y="4"/>
                    <a:pt x="7" y="5"/>
                  </a:cubicBezTo>
                  <a:cubicBezTo>
                    <a:pt x="8" y="6"/>
                    <a:pt x="8" y="7"/>
                    <a:pt x="8" y="7"/>
                  </a:cubicBezTo>
                  <a:cubicBezTo>
                    <a:pt x="7" y="8"/>
                    <a:pt x="6" y="7"/>
                    <a:pt x="6" y="7"/>
                  </a:cubicBezTo>
                  <a:cubicBezTo>
                    <a:pt x="5" y="8"/>
                    <a:pt x="5" y="7"/>
                    <a:pt x="4" y="6"/>
                  </a:cubicBezTo>
                  <a:cubicBezTo>
                    <a:pt x="3" y="6"/>
                    <a:pt x="3" y="7"/>
                    <a:pt x="2" y="7"/>
                  </a:cubicBezTo>
                  <a:cubicBezTo>
                    <a:pt x="1" y="7"/>
                    <a:pt x="0" y="7"/>
                    <a:pt x="0" y="8"/>
                  </a:cubicBezTo>
                  <a:cubicBezTo>
                    <a:pt x="1" y="8"/>
                    <a:pt x="0" y="9"/>
                    <a:pt x="1" y="9"/>
                  </a:cubicBezTo>
                  <a:cubicBezTo>
                    <a:pt x="1" y="10"/>
                    <a:pt x="3" y="10"/>
                    <a:pt x="4" y="10"/>
                  </a:cubicBezTo>
                  <a:cubicBezTo>
                    <a:pt x="5" y="11"/>
                    <a:pt x="5" y="10"/>
                    <a:pt x="6" y="11"/>
                  </a:cubicBezTo>
                  <a:cubicBezTo>
                    <a:pt x="6" y="11"/>
                    <a:pt x="7" y="11"/>
                    <a:pt x="7" y="12"/>
                  </a:cubicBezTo>
                  <a:cubicBezTo>
                    <a:pt x="7" y="13"/>
                    <a:pt x="7" y="14"/>
                    <a:pt x="8" y="14"/>
                  </a:cubicBezTo>
                  <a:cubicBezTo>
                    <a:pt x="10" y="14"/>
                    <a:pt x="9" y="15"/>
                    <a:pt x="9" y="16"/>
                  </a:cubicBezTo>
                  <a:cubicBezTo>
                    <a:pt x="9" y="16"/>
                    <a:pt x="8" y="18"/>
                    <a:pt x="9" y="18"/>
                  </a:cubicBezTo>
                  <a:cubicBezTo>
                    <a:pt x="9" y="19"/>
                    <a:pt x="8" y="22"/>
                    <a:pt x="8" y="23"/>
                  </a:cubicBezTo>
                  <a:cubicBezTo>
                    <a:pt x="8" y="23"/>
                    <a:pt x="7" y="23"/>
                    <a:pt x="7" y="23"/>
                  </a:cubicBezTo>
                  <a:cubicBezTo>
                    <a:pt x="8" y="23"/>
                    <a:pt x="8" y="23"/>
                    <a:pt x="9" y="23"/>
                  </a:cubicBezTo>
                  <a:cubicBezTo>
                    <a:pt x="9" y="24"/>
                    <a:pt x="10" y="24"/>
                    <a:pt x="11" y="24"/>
                  </a:cubicBezTo>
                  <a:cubicBezTo>
                    <a:pt x="12" y="25"/>
                    <a:pt x="13" y="25"/>
                    <a:pt x="13" y="24"/>
                  </a:cubicBezTo>
                  <a:cubicBezTo>
                    <a:pt x="13" y="24"/>
                    <a:pt x="13" y="24"/>
                    <a:pt x="14" y="24"/>
                  </a:cubicBezTo>
                  <a:cubicBezTo>
                    <a:pt x="14" y="25"/>
                    <a:pt x="16" y="25"/>
                    <a:pt x="17" y="25"/>
                  </a:cubicBezTo>
                  <a:cubicBezTo>
                    <a:pt x="17" y="25"/>
                    <a:pt x="18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3"/>
                    <a:pt x="20" y="23"/>
                    <a:pt x="21" y="22"/>
                  </a:cubicBezTo>
                  <a:cubicBezTo>
                    <a:pt x="22" y="22"/>
                    <a:pt x="24" y="23"/>
                    <a:pt x="25" y="23"/>
                  </a:cubicBezTo>
                  <a:cubicBezTo>
                    <a:pt x="26" y="24"/>
                    <a:pt x="27" y="24"/>
                    <a:pt x="28" y="22"/>
                  </a:cubicBezTo>
                  <a:cubicBezTo>
                    <a:pt x="28" y="22"/>
                    <a:pt x="29" y="22"/>
                    <a:pt x="29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0" y="20"/>
                    <a:pt x="29" y="20"/>
                    <a:pt x="28" y="20"/>
                  </a:cubicBezTo>
                  <a:cubicBezTo>
                    <a:pt x="28" y="20"/>
                    <a:pt x="28" y="20"/>
                    <a:pt x="28" y="19"/>
                  </a:cubicBezTo>
                  <a:cubicBezTo>
                    <a:pt x="28" y="19"/>
                    <a:pt x="28" y="19"/>
                    <a:pt x="27" y="18"/>
                  </a:cubicBezTo>
                  <a:cubicBezTo>
                    <a:pt x="27" y="17"/>
                    <a:pt x="27" y="18"/>
                    <a:pt x="28" y="17"/>
                  </a:cubicBezTo>
                  <a:cubicBezTo>
                    <a:pt x="28" y="17"/>
                    <a:pt x="28" y="17"/>
                    <a:pt x="28" y="16"/>
                  </a:cubicBezTo>
                  <a:cubicBezTo>
                    <a:pt x="28" y="16"/>
                    <a:pt x="28" y="16"/>
                    <a:pt x="28" y="15"/>
                  </a:cubicBezTo>
                  <a:cubicBezTo>
                    <a:pt x="28" y="15"/>
                    <a:pt x="27" y="15"/>
                    <a:pt x="27" y="14"/>
                  </a:cubicBezTo>
                  <a:cubicBezTo>
                    <a:pt x="27" y="14"/>
                    <a:pt x="27" y="14"/>
                    <a:pt x="26" y="14"/>
                  </a:cubicBezTo>
                  <a:cubicBezTo>
                    <a:pt x="26" y="15"/>
                    <a:pt x="26" y="14"/>
                    <a:pt x="26" y="13"/>
                  </a:cubicBezTo>
                  <a:cubicBezTo>
                    <a:pt x="26" y="12"/>
                    <a:pt x="28" y="12"/>
                    <a:pt x="28" y="11"/>
                  </a:cubicBezTo>
                  <a:cubicBezTo>
                    <a:pt x="28" y="11"/>
                    <a:pt x="28" y="10"/>
                    <a:pt x="29" y="10"/>
                  </a:cubicBezTo>
                  <a:cubicBezTo>
                    <a:pt x="29" y="10"/>
                    <a:pt x="29" y="9"/>
                    <a:pt x="29" y="9"/>
                  </a:cubicBezTo>
                  <a:cubicBezTo>
                    <a:pt x="29" y="8"/>
                    <a:pt x="30" y="7"/>
                    <a:pt x="30" y="7"/>
                  </a:cubicBezTo>
                  <a:cubicBezTo>
                    <a:pt x="31" y="6"/>
                    <a:pt x="30" y="6"/>
                    <a:pt x="30" y="6"/>
                  </a:cubicBezTo>
                  <a:close/>
                  <a:moveTo>
                    <a:pt x="33" y="24"/>
                  </a:moveTo>
                  <a:cubicBezTo>
                    <a:pt x="33" y="24"/>
                    <a:pt x="33" y="24"/>
                    <a:pt x="32" y="25"/>
                  </a:cubicBezTo>
                  <a:cubicBezTo>
                    <a:pt x="31" y="25"/>
                    <a:pt x="32" y="28"/>
                    <a:pt x="33" y="28"/>
                  </a:cubicBezTo>
                  <a:cubicBezTo>
                    <a:pt x="34" y="28"/>
                    <a:pt x="34" y="24"/>
                    <a:pt x="33" y="2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277">
              <a:extLst>
                <a:ext uri="{FF2B5EF4-FFF2-40B4-BE49-F238E27FC236}">
                  <a16:creationId xmlns:a16="http://schemas.microsoft.com/office/drawing/2014/main" id="{792D2E35-654B-4E20-B58C-6CA1E597CDAC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86250" y="2108200"/>
              <a:ext cx="20637" cy="11113"/>
            </a:xfrm>
            <a:custGeom>
              <a:avLst/>
              <a:gdLst>
                <a:gd name="T0" fmla="*/ 6 w 6"/>
                <a:gd name="T1" fmla="*/ 1 h 3"/>
                <a:gd name="T2" fmla="*/ 3 w 6"/>
                <a:gd name="T3" fmla="*/ 1 h 3"/>
                <a:gd name="T4" fmla="*/ 2 w 6"/>
                <a:gd name="T5" fmla="*/ 0 h 3"/>
                <a:gd name="T6" fmla="*/ 2 w 6"/>
                <a:gd name="T7" fmla="*/ 0 h 3"/>
                <a:gd name="T8" fmla="*/ 0 w 6"/>
                <a:gd name="T9" fmla="*/ 2 h 3"/>
                <a:gd name="T10" fmla="*/ 5 w 6"/>
                <a:gd name="T11" fmla="*/ 3 h 3"/>
                <a:gd name="T12" fmla="*/ 6 w 6"/>
                <a:gd name="T13" fmla="*/ 3 h 3"/>
                <a:gd name="T14" fmla="*/ 6 w 6"/>
                <a:gd name="T1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3">
                  <a:moveTo>
                    <a:pt x="6" y="1"/>
                  </a:moveTo>
                  <a:cubicBezTo>
                    <a:pt x="5" y="1"/>
                    <a:pt x="4" y="1"/>
                    <a:pt x="3" y="1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1"/>
                    <a:pt x="0" y="2"/>
                  </a:cubicBezTo>
                  <a:cubicBezTo>
                    <a:pt x="1" y="2"/>
                    <a:pt x="4" y="3"/>
                    <a:pt x="5" y="3"/>
                  </a:cubicBezTo>
                  <a:cubicBezTo>
                    <a:pt x="5" y="3"/>
                    <a:pt x="5" y="3"/>
                    <a:pt x="6" y="3"/>
                  </a:cubicBezTo>
                  <a:cubicBezTo>
                    <a:pt x="6" y="2"/>
                    <a:pt x="6" y="1"/>
                    <a:pt x="6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278">
              <a:extLst>
                <a:ext uri="{FF2B5EF4-FFF2-40B4-BE49-F238E27FC236}">
                  <a16:creationId xmlns:a16="http://schemas.microsoft.com/office/drawing/2014/main" id="{47B4C6A8-B0DE-462D-8E5C-5EC45BD9C203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79900" y="2093913"/>
              <a:ext cx="50800" cy="30163"/>
            </a:xfrm>
            <a:custGeom>
              <a:avLst/>
              <a:gdLst>
                <a:gd name="T0" fmla="*/ 6 w 14"/>
                <a:gd name="T1" fmla="*/ 7 h 8"/>
                <a:gd name="T2" fmla="*/ 7 w 14"/>
                <a:gd name="T3" fmla="*/ 5 h 8"/>
                <a:gd name="T4" fmla="*/ 9 w 14"/>
                <a:gd name="T5" fmla="*/ 4 h 8"/>
                <a:gd name="T6" fmla="*/ 12 w 14"/>
                <a:gd name="T7" fmla="*/ 4 h 8"/>
                <a:gd name="T8" fmla="*/ 14 w 14"/>
                <a:gd name="T9" fmla="*/ 3 h 8"/>
                <a:gd name="T10" fmla="*/ 12 w 14"/>
                <a:gd name="T11" fmla="*/ 1 h 8"/>
                <a:gd name="T12" fmla="*/ 7 w 14"/>
                <a:gd name="T13" fmla="*/ 1 h 8"/>
                <a:gd name="T14" fmla="*/ 2 w 14"/>
                <a:gd name="T15" fmla="*/ 1 h 8"/>
                <a:gd name="T16" fmla="*/ 2 w 14"/>
                <a:gd name="T17" fmla="*/ 1 h 8"/>
                <a:gd name="T18" fmla="*/ 1 w 14"/>
                <a:gd name="T19" fmla="*/ 2 h 8"/>
                <a:gd name="T20" fmla="*/ 0 w 14"/>
                <a:gd name="T21" fmla="*/ 4 h 8"/>
                <a:gd name="T22" fmla="*/ 1 w 14"/>
                <a:gd name="T23" fmla="*/ 5 h 8"/>
                <a:gd name="T24" fmla="*/ 4 w 14"/>
                <a:gd name="T25" fmla="*/ 5 h 8"/>
                <a:gd name="T26" fmla="*/ 4 w 14"/>
                <a:gd name="T27" fmla="*/ 7 h 8"/>
                <a:gd name="T28" fmla="*/ 4 w 14"/>
                <a:gd name="T29" fmla="*/ 7 h 8"/>
                <a:gd name="T30" fmla="*/ 5 w 14"/>
                <a:gd name="T31" fmla="*/ 8 h 8"/>
                <a:gd name="T32" fmla="*/ 5 w 14"/>
                <a:gd name="T33" fmla="*/ 7 h 8"/>
                <a:gd name="T34" fmla="*/ 6 w 14"/>
                <a:gd name="T35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" h="8">
                  <a:moveTo>
                    <a:pt x="6" y="7"/>
                  </a:moveTo>
                  <a:cubicBezTo>
                    <a:pt x="6" y="7"/>
                    <a:pt x="5" y="5"/>
                    <a:pt x="7" y="5"/>
                  </a:cubicBezTo>
                  <a:cubicBezTo>
                    <a:pt x="8" y="5"/>
                    <a:pt x="9" y="5"/>
                    <a:pt x="9" y="4"/>
                  </a:cubicBezTo>
                  <a:cubicBezTo>
                    <a:pt x="10" y="3"/>
                    <a:pt x="11" y="4"/>
                    <a:pt x="12" y="4"/>
                  </a:cubicBezTo>
                  <a:cubicBezTo>
                    <a:pt x="12" y="4"/>
                    <a:pt x="13" y="3"/>
                    <a:pt x="14" y="3"/>
                  </a:cubicBezTo>
                  <a:cubicBezTo>
                    <a:pt x="14" y="2"/>
                    <a:pt x="13" y="2"/>
                    <a:pt x="12" y="1"/>
                  </a:cubicBezTo>
                  <a:cubicBezTo>
                    <a:pt x="11" y="0"/>
                    <a:pt x="8" y="0"/>
                    <a:pt x="7" y="1"/>
                  </a:cubicBezTo>
                  <a:cubicBezTo>
                    <a:pt x="5" y="1"/>
                    <a:pt x="4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1" y="4"/>
                    <a:pt x="1" y="5"/>
                  </a:cubicBezTo>
                  <a:cubicBezTo>
                    <a:pt x="2" y="5"/>
                    <a:pt x="3" y="5"/>
                    <a:pt x="4" y="5"/>
                  </a:cubicBezTo>
                  <a:cubicBezTo>
                    <a:pt x="4" y="5"/>
                    <a:pt x="4" y="6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5" y="7"/>
                    <a:pt x="5" y="7"/>
                    <a:pt x="5" y="8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6" y="7"/>
                    <a:pt x="6" y="7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279">
              <a:extLst>
                <a:ext uri="{FF2B5EF4-FFF2-40B4-BE49-F238E27FC236}">
                  <a16:creationId xmlns:a16="http://schemas.microsoft.com/office/drawing/2014/main" id="{DB7DC4F0-5AE5-4142-A113-2448D85809DF}"/>
                </a:ext>
              </a:extLst>
            </p:cNvPr>
            <p:cNvSpPr>
              <a:spLocks/>
            </p:cNvSpPr>
            <p:nvPr/>
          </p:nvSpPr>
          <p:spPr bwMode="auto">
            <a:xfrm>
              <a:off x="-4514850" y="1946275"/>
              <a:ext cx="257175" cy="158750"/>
            </a:xfrm>
            <a:custGeom>
              <a:avLst/>
              <a:gdLst>
                <a:gd name="T0" fmla="*/ 62 w 71"/>
                <a:gd name="T1" fmla="*/ 41 h 44"/>
                <a:gd name="T2" fmla="*/ 62 w 71"/>
                <a:gd name="T3" fmla="*/ 37 h 44"/>
                <a:gd name="T4" fmla="*/ 67 w 71"/>
                <a:gd name="T5" fmla="*/ 35 h 44"/>
                <a:gd name="T6" fmla="*/ 69 w 71"/>
                <a:gd name="T7" fmla="*/ 33 h 44"/>
                <a:gd name="T8" fmla="*/ 71 w 71"/>
                <a:gd name="T9" fmla="*/ 28 h 44"/>
                <a:gd name="T10" fmla="*/ 65 w 71"/>
                <a:gd name="T11" fmla="*/ 28 h 44"/>
                <a:gd name="T12" fmla="*/ 62 w 71"/>
                <a:gd name="T13" fmla="*/ 33 h 44"/>
                <a:gd name="T14" fmla="*/ 58 w 71"/>
                <a:gd name="T15" fmla="*/ 35 h 44"/>
                <a:gd name="T16" fmla="*/ 50 w 71"/>
                <a:gd name="T17" fmla="*/ 35 h 44"/>
                <a:gd name="T18" fmla="*/ 47 w 71"/>
                <a:gd name="T19" fmla="*/ 29 h 44"/>
                <a:gd name="T20" fmla="*/ 46 w 71"/>
                <a:gd name="T21" fmla="*/ 18 h 44"/>
                <a:gd name="T22" fmla="*/ 46 w 71"/>
                <a:gd name="T23" fmla="*/ 17 h 44"/>
                <a:gd name="T24" fmla="*/ 42 w 71"/>
                <a:gd name="T25" fmla="*/ 14 h 44"/>
                <a:gd name="T26" fmla="*/ 39 w 71"/>
                <a:gd name="T27" fmla="*/ 9 h 44"/>
                <a:gd name="T28" fmla="*/ 33 w 71"/>
                <a:gd name="T29" fmla="*/ 9 h 44"/>
                <a:gd name="T30" fmla="*/ 30 w 71"/>
                <a:gd name="T31" fmla="*/ 6 h 44"/>
                <a:gd name="T32" fmla="*/ 25 w 71"/>
                <a:gd name="T33" fmla="*/ 2 h 44"/>
                <a:gd name="T34" fmla="*/ 21 w 71"/>
                <a:gd name="T35" fmla="*/ 3 h 44"/>
                <a:gd name="T36" fmla="*/ 8 w 71"/>
                <a:gd name="T37" fmla="*/ 1 h 44"/>
                <a:gd name="T38" fmla="*/ 0 w 71"/>
                <a:gd name="T39" fmla="*/ 0 h 44"/>
                <a:gd name="T40" fmla="*/ 4 w 71"/>
                <a:gd name="T41" fmla="*/ 7 h 44"/>
                <a:gd name="T42" fmla="*/ 8 w 71"/>
                <a:gd name="T43" fmla="*/ 12 h 44"/>
                <a:gd name="T44" fmla="*/ 9 w 71"/>
                <a:gd name="T45" fmla="*/ 15 h 44"/>
                <a:gd name="T46" fmla="*/ 12 w 71"/>
                <a:gd name="T47" fmla="*/ 19 h 44"/>
                <a:gd name="T48" fmla="*/ 17 w 71"/>
                <a:gd name="T49" fmla="*/ 24 h 44"/>
                <a:gd name="T50" fmla="*/ 18 w 71"/>
                <a:gd name="T51" fmla="*/ 22 h 44"/>
                <a:gd name="T52" fmla="*/ 15 w 71"/>
                <a:gd name="T53" fmla="*/ 19 h 44"/>
                <a:gd name="T54" fmla="*/ 11 w 71"/>
                <a:gd name="T55" fmla="*/ 12 h 44"/>
                <a:gd name="T56" fmla="*/ 9 w 71"/>
                <a:gd name="T57" fmla="*/ 8 h 44"/>
                <a:gd name="T58" fmla="*/ 6 w 71"/>
                <a:gd name="T59" fmla="*/ 6 h 44"/>
                <a:gd name="T60" fmla="*/ 6 w 71"/>
                <a:gd name="T61" fmla="*/ 2 h 44"/>
                <a:gd name="T62" fmla="*/ 8 w 71"/>
                <a:gd name="T63" fmla="*/ 3 h 44"/>
                <a:gd name="T64" fmla="*/ 10 w 71"/>
                <a:gd name="T65" fmla="*/ 6 h 44"/>
                <a:gd name="T66" fmla="*/ 12 w 71"/>
                <a:gd name="T67" fmla="*/ 10 h 44"/>
                <a:gd name="T68" fmla="*/ 16 w 71"/>
                <a:gd name="T69" fmla="*/ 12 h 44"/>
                <a:gd name="T70" fmla="*/ 18 w 71"/>
                <a:gd name="T71" fmla="*/ 15 h 44"/>
                <a:gd name="T72" fmla="*/ 20 w 71"/>
                <a:gd name="T73" fmla="*/ 18 h 44"/>
                <a:gd name="T74" fmla="*/ 27 w 71"/>
                <a:gd name="T75" fmla="*/ 26 h 44"/>
                <a:gd name="T76" fmla="*/ 28 w 71"/>
                <a:gd name="T77" fmla="*/ 30 h 44"/>
                <a:gd name="T78" fmla="*/ 29 w 71"/>
                <a:gd name="T79" fmla="*/ 33 h 44"/>
                <a:gd name="T80" fmla="*/ 36 w 71"/>
                <a:gd name="T81" fmla="*/ 37 h 44"/>
                <a:gd name="T82" fmla="*/ 46 w 71"/>
                <a:gd name="T83" fmla="*/ 41 h 44"/>
                <a:gd name="T84" fmla="*/ 55 w 71"/>
                <a:gd name="T85" fmla="*/ 42 h 44"/>
                <a:gd name="T86" fmla="*/ 59 w 71"/>
                <a:gd name="T87" fmla="*/ 4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1" h="44">
                  <a:moveTo>
                    <a:pt x="59" y="41"/>
                  </a:moveTo>
                  <a:cubicBezTo>
                    <a:pt x="60" y="41"/>
                    <a:pt x="62" y="42"/>
                    <a:pt x="62" y="41"/>
                  </a:cubicBezTo>
                  <a:cubicBezTo>
                    <a:pt x="63" y="40"/>
                    <a:pt x="61" y="39"/>
                    <a:pt x="61" y="39"/>
                  </a:cubicBezTo>
                  <a:cubicBezTo>
                    <a:pt x="61" y="39"/>
                    <a:pt x="61" y="37"/>
                    <a:pt x="62" y="37"/>
                  </a:cubicBezTo>
                  <a:cubicBezTo>
                    <a:pt x="62" y="37"/>
                    <a:pt x="66" y="37"/>
                    <a:pt x="66" y="37"/>
                  </a:cubicBezTo>
                  <a:cubicBezTo>
                    <a:pt x="66" y="37"/>
                    <a:pt x="67" y="36"/>
                    <a:pt x="67" y="35"/>
                  </a:cubicBezTo>
                  <a:cubicBezTo>
                    <a:pt x="68" y="35"/>
                    <a:pt x="68" y="36"/>
                    <a:pt x="68" y="36"/>
                  </a:cubicBezTo>
                  <a:cubicBezTo>
                    <a:pt x="69" y="36"/>
                    <a:pt x="69" y="34"/>
                    <a:pt x="69" y="33"/>
                  </a:cubicBezTo>
                  <a:cubicBezTo>
                    <a:pt x="70" y="32"/>
                    <a:pt x="69" y="31"/>
                    <a:pt x="70" y="30"/>
                  </a:cubicBezTo>
                  <a:cubicBezTo>
                    <a:pt x="70" y="30"/>
                    <a:pt x="71" y="30"/>
                    <a:pt x="71" y="28"/>
                  </a:cubicBezTo>
                  <a:cubicBezTo>
                    <a:pt x="71" y="27"/>
                    <a:pt x="70" y="28"/>
                    <a:pt x="69" y="28"/>
                  </a:cubicBezTo>
                  <a:cubicBezTo>
                    <a:pt x="68" y="27"/>
                    <a:pt x="67" y="28"/>
                    <a:pt x="65" y="28"/>
                  </a:cubicBezTo>
                  <a:cubicBezTo>
                    <a:pt x="63" y="28"/>
                    <a:pt x="62" y="29"/>
                    <a:pt x="62" y="31"/>
                  </a:cubicBezTo>
                  <a:cubicBezTo>
                    <a:pt x="62" y="32"/>
                    <a:pt x="62" y="32"/>
                    <a:pt x="62" y="33"/>
                  </a:cubicBezTo>
                  <a:cubicBezTo>
                    <a:pt x="62" y="34"/>
                    <a:pt x="60" y="34"/>
                    <a:pt x="60" y="35"/>
                  </a:cubicBezTo>
                  <a:cubicBezTo>
                    <a:pt x="60" y="36"/>
                    <a:pt x="59" y="35"/>
                    <a:pt x="58" y="35"/>
                  </a:cubicBezTo>
                  <a:cubicBezTo>
                    <a:pt x="58" y="34"/>
                    <a:pt x="54" y="36"/>
                    <a:pt x="53" y="36"/>
                  </a:cubicBezTo>
                  <a:cubicBezTo>
                    <a:pt x="52" y="36"/>
                    <a:pt x="51" y="35"/>
                    <a:pt x="50" y="35"/>
                  </a:cubicBezTo>
                  <a:cubicBezTo>
                    <a:pt x="49" y="35"/>
                    <a:pt x="49" y="33"/>
                    <a:pt x="49" y="32"/>
                  </a:cubicBezTo>
                  <a:cubicBezTo>
                    <a:pt x="49" y="31"/>
                    <a:pt x="47" y="30"/>
                    <a:pt x="47" y="29"/>
                  </a:cubicBezTo>
                  <a:cubicBezTo>
                    <a:pt x="46" y="28"/>
                    <a:pt x="46" y="26"/>
                    <a:pt x="46" y="25"/>
                  </a:cubicBezTo>
                  <a:cubicBezTo>
                    <a:pt x="46" y="23"/>
                    <a:pt x="45" y="21"/>
                    <a:pt x="46" y="18"/>
                  </a:cubicBezTo>
                  <a:cubicBezTo>
                    <a:pt x="47" y="18"/>
                    <a:pt x="47" y="18"/>
                    <a:pt x="47" y="17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5" y="17"/>
                    <a:pt x="43" y="16"/>
                    <a:pt x="42" y="16"/>
                  </a:cubicBezTo>
                  <a:cubicBezTo>
                    <a:pt x="42" y="16"/>
                    <a:pt x="42" y="15"/>
                    <a:pt x="42" y="14"/>
                  </a:cubicBezTo>
                  <a:cubicBezTo>
                    <a:pt x="41" y="14"/>
                    <a:pt x="42" y="13"/>
                    <a:pt x="41" y="13"/>
                  </a:cubicBezTo>
                  <a:cubicBezTo>
                    <a:pt x="41" y="12"/>
                    <a:pt x="39" y="11"/>
                    <a:pt x="39" y="9"/>
                  </a:cubicBezTo>
                  <a:cubicBezTo>
                    <a:pt x="39" y="8"/>
                    <a:pt x="36" y="7"/>
                    <a:pt x="35" y="7"/>
                  </a:cubicBezTo>
                  <a:cubicBezTo>
                    <a:pt x="34" y="7"/>
                    <a:pt x="33" y="9"/>
                    <a:pt x="33" y="9"/>
                  </a:cubicBezTo>
                  <a:cubicBezTo>
                    <a:pt x="33" y="9"/>
                    <a:pt x="31" y="8"/>
                    <a:pt x="30" y="8"/>
                  </a:cubicBezTo>
                  <a:cubicBezTo>
                    <a:pt x="30" y="8"/>
                    <a:pt x="30" y="7"/>
                    <a:pt x="30" y="6"/>
                  </a:cubicBezTo>
                  <a:cubicBezTo>
                    <a:pt x="30" y="6"/>
                    <a:pt x="28" y="5"/>
                    <a:pt x="28" y="5"/>
                  </a:cubicBezTo>
                  <a:cubicBezTo>
                    <a:pt x="28" y="4"/>
                    <a:pt x="25" y="2"/>
                    <a:pt x="25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9" y="1"/>
                    <a:pt x="8" y="1"/>
                  </a:cubicBezTo>
                  <a:cubicBezTo>
                    <a:pt x="7" y="1"/>
                    <a:pt x="6" y="0"/>
                    <a:pt x="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2"/>
                    <a:pt x="2" y="2"/>
                  </a:cubicBezTo>
                  <a:cubicBezTo>
                    <a:pt x="3" y="4"/>
                    <a:pt x="4" y="6"/>
                    <a:pt x="4" y="7"/>
                  </a:cubicBezTo>
                  <a:cubicBezTo>
                    <a:pt x="4" y="8"/>
                    <a:pt x="5" y="8"/>
                    <a:pt x="7" y="9"/>
                  </a:cubicBezTo>
                  <a:cubicBezTo>
                    <a:pt x="8" y="10"/>
                    <a:pt x="8" y="12"/>
                    <a:pt x="8" y="12"/>
                  </a:cubicBezTo>
                  <a:cubicBezTo>
                    <a:pt x="8" y="13"/>
                    <a:pt x="6" y="12"/>
                    <a:pt x="6" y="12"/>
                  </a:cubicBezTo>
                  <a:cubicBezTo>
                    <a:pt x="6" y="13"/>
                    <a:pt x="8" y="15"/>
                    <a:pt x="9" y="15"/>
                  </a:cubicBezTo>
                  <a:cubicBezTo>
                    <a:pt x="10" y="15"/>
                    <a:pt x="10" y="15"/>
                    <a:pt x="11" y="16"/>
                  </a:cubicBezTo>
                  <a:cubicBezTo>
                    <a:pt x="13" y="17"/>
                    <a:pt x="12" y="19"/>
                    <a:pt x="12" y="19"/>
                  </a:cubicBezTo>
                  <a:cubicBezTo>
                    <a:pt x="11" y="19"/>
                    <a:pt x="13" y="20"/>
                    <a:pt x="15" y="21"/>
                  </a:cubicBezTo>
                  <a:cubicBezTo>
                    <a:pt x="16" y="23"/>
                    <a:pt x="17" y="24"/>
                    <a:pt x="17" y="24"/>
                  </a:cubicBezTo>
                  <a:cubicBezTo>
                    <a:pt x="17" y="25"/>
                    <a:pt x="18" y="24"/>
                    <a:pt x="18" y="24"/>
                  </a:cubicBezTo>
                  <a:cubicBezTo>
                    <a:pt x="18" y="23"/>
                    <a:pt x="18" y="23"/>
                    <a:pt x="18" y="22"/>
                  </a:cubicBezTo>
                  <a:cubicBezTo>
                    <a:pt x="18" y="21"/>
                    <a:pt x="16" y="21"/>
                    <a:pt x="16" y="21"/>
                  </a:cubicBezTo>
                  <a:cubicBezTo>
                    <a:pt x="15" y="21"/>
                    <a:pt x="16" y="20"/>
                    <a:pt x="15" y="19"/>
                  </a:cubicBezTo>
                  <a:cubicBezTo>
                    <a:pt x="15" y="18"/>
                    <a:pt x="14" y="17"/>
                    <a:pt x="14" y="16"/>
                  </a:cubicBezTo>
                  <a:cubicBezTo>
                    <a:pt x="13" y="15"/>
                    <a:pt x="12" y="13"/>
                    <a:pt x="11" y="12"/>
                  </a:cubicBezTo>
                  <a:cubicBezTo>
                    <a:pt x="10" y="11"/>
                    <a:pt x="10" y="10"/>
                    <a:pt x="9" y="10"/>
                  </a:cubicBezTo>
                  <a:cubicBezTo>
                    <a:pt x="9" y="9"/>
                    <a:pt x="10" y="9"/>
                    <a:pt x="9" y="8"/>
                  </a:cubicBezTo>
                  <a:cubicBezTo>
                    <a:pt x="9" y="8"/>
                    <a:pt x="8" y="8"/>
                    <a:pt x="8" y="8"/>
                  </a:cubicBezTo>
                  <a:cubicBezTo>
                    <a:pt x="7" y="7"/>
                    <a:pt x="6" y="7"/>
                    <a:pt x="6" y="6"/>
                  </a:cubicBezTo>
                  <a:cubicBezTo>
                    <a:pt x="6" y="5"/>
                    <a:pt x="6" y="3"/>
                    <a:pt x="6" y="2"/>
                  </a:cubicBezTo>
                  <a:cubicBezTo>
                    <a:pt x="5" y="2"/>
                    <a:pt x="6" y="2"/>
                    <a:pt x="6" y="2"/>
                  </a:cubicBezTo>
                  <a:cubicBezTo>
                    <a:pt x="7" y="2"/>
                    <a:pt x="7" y="3"/>
                    <a:pt x="7" y="3"/>
                  </a:cubicBezTo>
                  <a:cubicBezTo>
                    <a:pt x="8" y="2"/>
                    <a:pt x="8" y="2"/>
                    <a:pt x="8" y="3"/>
                  </a:cubicBezTo>
                  <a:cubicBezTo>
                    <a:pt x="9" y="4"/>
                    <a:pt x="10" y="3"/>
                    <a:pt x="10" y="3"/>
                  </a:cubicBezTo>
                  <a:cubicBezTo>
                    <a:pt x="10" y="4"/>
                    <a:pt x="9" y="4"/>
                    <a:pt x="10" y="6"/>
                  </a:cubicBezTo>
                  <a:cubicBezTo>
                    <a:pt x="12" y="9"/>
                    <a:pt x="11" y="7"/>
                    <a:pt x="11" y="9"/>
                  </a:cubicBezTo>
                  <a:cubicBezTo>
                    <a:pt x="11" y="11"/>
                    <a:pt x="12" y="10"/>
                    <a:pt x="12" y="10"/>
                  </a:cubicBezTo>
                  <a:cubicBezTo>
                    <a:pt x="12" y="9"/>
                    <a:pt x="13" y="10"/>
                    <a:pt x="14" y="11"/>
                  </a:cubicBezTo>
                  <a:cubicBezTo>
                    <a:pt x="14" y="12"/>
                    <a:pt x="16" y="12"/>
                    <a:pt x="16" y="12"/>
                  </a:cubicBezTo>
                  <a:cubicBezTo>
                    <a:pt x="16" y="13"/>
                    <a:pt x="16" y="14"/>
                    <a:pt x="17" y="14"/>
                  </a:cubicBezTo>
                  <a:cubicBezTo>
                    <a:pt x="18" y="14"/>
                    <a:pt x="18" y="15"/>
                    <a:pt x="18" y="15"/>
                  </a:cubicBezTo>
                  <a:cubicBezTo>
                    <a:pt x="19" y="15"/>
                    <a:pt x="19" y="16"/>
                    <a:pt x="19" y="16"/>
                  </a:cubicBezTo>
                  <a:cubicBezTo>
                    <a:pt x="18" y="17"/>
                    <a:pt x="19" y="18"/>
                    <a:pt x="20" y="18"/>
                  </a:cubicBezTo>
                  <a:cubicBezTo>
                    <a:pt x="22" y="19"/>
                    <a:pt x="21" y="19"/>
                    <a:pt x="22" y="20"/>
                  </a:cubicBezTo>
                  <a:cubicBezTo>
                    <a:pt x="23" y="21"/>
                    <a:pt x="26" y="25"/>
                    <a:pt x="27" y="26"/>
                  </a:cubicBezTo>
                  <a:cubicBezTo>
                    <a:pt x="28" y="27"/>
                    <a:pt x="28" y="27"/>
                    <a:pt x="28" y="28"/>
                  </a:cubicBezTo>
                  <a:cubicBezTo>
                    <a:pt x="28" y="29"/>
                    <a:pt x="28" y="29"/>
                    <a:pt x="28" y="30"/>
                  </a:cubicBezTo>
                  <a:cubicBezTo>
                    <a:pt x="28" y="30"/>
                    <a:pt x="27" y="30"/>
                    <a:pt x="27" y="31"/>
                  </a:cubicBezTo>
                  <a:cubicBezTo>
                    <a:pt x="27" y="31"/>
                    <a:pt x="28" y="33"/>
                    <a:pt x="29" y="33"/>
                  </a:cubicBezTo>
                  <a:cubicBezTo>
                    <a:pt x="30" y="34"/>
                    <a:pt x="32" y="35"/>
                    <a:pt x="32" y="36"/>
                  </a:cubicBezTo>
                  <a:cubicBezTo>
                    <a:pt x="33" y="37"/>
                    <a:pt x="35" y="36"/>
                    <a:pt x="36" y="37"/>
                  </a:cubicBezTo>
                  <a:cubicBezTo>
                    <a:pt x="38" y="37"/>
                    <a:pt x="39" y="39"/>
                    <a:pt x="41" y="39"/>
                  </a:cubicBezTo>
                  <a:cubicBezTo>
                    <a:pt x="43" y="40"/>
                    <a:pt x="45" y="41"/>
                    <a:pt x="46" y="41"/>
                  </a:cubicBezTo>
                  <a:cubicBezTo>
                    <a:pt x="47" y="42"/>
                    <a:pt x="49" y="42"/>
                    <a:pt x="51" y="41"/>
                  </a:cubicBezTo>
                  <a:cubicBezTo>
                    <a:pt x="53" y="40"/>
                    <a:pt x="54" y="41"/>
                    <a:pt x="55" y="42"/>
                  </a:cubicBezTo>
                  <a:cubicBezTo>
                    <a:pt x="55" y="42"/>
                    <a:pt x="56" y="43"/>
                    <a:pt x="57" y="44"/>
                  </a:cubicBezTo>
                  <a:cubicBezTo>
                    <a:pt x="58" y="42"/>
                    <a:pt x="59" y="41"/>
                    <a:pt x="59" y="4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280">
              <a:extLst>
                <a:ext uri="{FF2B5EF4-FFF2-40B4-BE49-F238E27FC236}">
                  <a16:creationId xmlns:a16="http://schemas.microsoft.com/office/drawing/2014/main" id="{4D810D69-71D8-4FB3-B844-F36C97966C15}"/>
                </a:ext>
              </a:extLst>
            </p:cNvPr>
            <p:cNvSpPr>
              <a:spLocks/>
            </p:cNvSpPr>
            <p:nvPr/>
          </p:nvSpPr>
          <p:spPr bwMode="auto">
            <a:xfrm>
              <a:off x="-4308475" y="2079625"/>
              <a:ext cx="36512" cy="36513"/>
            </a:xfrm>
            <a:custGeom>
              <a:avLst/>
              <a:gdLst>
                <a:gd name="T0" fmla="*/ 9 w 10"/>
                <a:gd name="T1" fmla="*/ 6 h 10"/>
                <a:gd name="T2" fmla="*/ 10 w 10"/>
                <a:gd name="T3" fmla="*/ 5 h 10"/>
                <a:gd name="T4" fmla="*/ 9 w 10"/>
                <a:gd name="T5" fmla="*/ 4 h 10"/>
                <a:gd name="T6" fmla="*/ 8 w 10"/>
                <a:gd name="T7" fmla="*/ 5 h 10"/>
                <a:gd name="T8" fmla="*/ 8 w 10"/>
                <a:gd name="T9" fmla="*/ 0 h 10"/>
                <a:gd name="T10" fmla="*/ 5 w 10"/>
                <a:gd name="T11" fmla="*/ 0 h 10"/>
                <a:gd name="T12" fmla="*/ 4 w 10"/>
                <a:gd name="T13" fmla="*/ 2 h 10"/>
                <a:gd name="T14" fmla="*/ 5 w 10"/>
                <a:gd name="T15" fmla="*/ 4 h 10"/>
                <a:gd name="T16" fmla="*/ 2 w 10"/>
                <a:gd name="T17" fmla="*/ 4 h 10"/>
                <a:gd name="T18" fmla="*/ 0 w 10"/>
                <a:gd name="T19" fmla="*/ 7 h 10"/>
                <a:gd name="T20" fmla="*/ 3 w 10"/>
                <a:gd name="T21" fmla="*/ 9 h 10"/>
                <a:gd name="T22" fmla="*/ 6 w 10"/>
                <a:gd name="T23" fmla="*/ 10 h 10"/>
                <a:gd name="T24" fmla="*/ 6 w 10"/>
                <a:gd name="T25" fmla="*/ 10 h 10"/>
                <a:gd name="T26" fmla="*/ 8 w 10"/>
                <a:gd name="T27" fmla="*/ 8 h 10"/>
                <a:gd name="T28" fmla="*/ 9 w 10"/>
                <a:gd name="T2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" h="10">
                  <a:moveTo>
                    <a:pt x="9" y="6"/>
                  </a:moveTo>
                  <a:cubicBezTo>
                    <a:pt x="10" y="6"/>
                    <a:pt x="10" y="5"/>
                    <a:pt x="10" y="5"/>
                  </a:cubicBezTo>
                  <a:cubicBezTo>
                    <a:pt x="10" y="5"/>
                    <a:pt x="9" y="5"/>
                    <a:pt x="9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5" y="0"/>
                    <a:pt x="5" y="0"/>
                  </a:cubicBezTo>
                  <a:cubicBezTo>
                    <a:pt x="4" y="0"/>
                    <a:pt x="4" y="2"/>
                    <a:pt x="4" y="2"/>
                  </a:cubicBezTo>
                  <a:cubicBezTo>
                    <a:pt x="4" y="2"/>
                    <a:pt x="6" y="3"/>
                    <a:pt x="5" y="4"/>
                  </a:cubicBezTo>
                  <a:cubicBezTo>
                    <a:pt x="5" y="5"/>
                    <a:pt x="3" y="4"/>
                    <a:pt x="2" y="4"/>
                  </a:cubicBezTo>
                  <a:cubicBezTo>
                    <a:pt x="2" y="4"/>
                    <a:pt x="1" y="5"/>
                    <a:pt x="0" y="7"/>
                  </a:cubicBezTo>
                  <a:cubicBezTo>
                    <a:pt x="1" y="8"/>
                    <a:pt x="3" y="9"/>
                    <a:pt x="3" y="9"/>
                  </a:cubicBezTo>
                  <a:cubicBezTo>
                    <a:pt x="4" y="10"/>
                    <a:pt x="6" y="9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9"/>
                    <a:pt x="8" y="8"/>
                    <a:pt x="8" y="8"/>
                  </a:cubicBezTo>
                  <a:cubicBezTo>
                    <a:pt x="8" y="8"/>
                    <a:pt x="8" y="7"/>
                    <a:pt x="9" y="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281">
              <a:extLst>
                <a:ext uri="{FF2B5EF4-FFF2-40B4-BE49-F238E27FC236}">
                  <a16:creationId xmlns:a16="http://schemas.microsoft.com/office/drawing/2014/main" id="{44CFDE63-7651-499F-B765-DBFEFE03BB04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79900" y="2073275"/>
              <a:ext cx="11112" cy="25400"/>
            </a:xfrm>
            <a:custGeom>
              <a:avLst/>
              <a:gdLst>
                <a:gd name="T0" fmla="*/ 1 w 3"/>
                <a:gd name="T1" fmla="*/ 2 h 7"/>
                <a:gd name="T2" fmla="*/ 0 w 3"/>
                <a:gd name="T3" fmla="*/ 2 h 7"/>
                <a:gd name="T4" fmla="*/ 0 w 3"/>
                <a:gd name="T5" fmla="*/ 7 h 7"/>
                <a:gd name="T6" fmla="*/ 1 w 3"/>
                <a:gd name="T7" fmla="*/ 6 h 7"/>
                <a:gd name="T8" fmla="*/ 2 w 3"/>
                <a:gd name="T9" fmla="*/ 5 h 7"/>
                <a:gd name="T10" fmla="*/ 3 w 3"/>
                <a:gd name="T11" fmla="*/ 1 h 7"/>
                <a:gd name="T12" fmla="*/ 3 w 3"/>
                <a:gd name="T13" fmla="*/ 1 h 7"/>
                <a:gd name="T14" fmla="*/ 2 w 3"/>
                <a:gd name="T15" fmla="*/ 0 h 7"/>
                <a:gd name="T16" fmla="*/ 1 w 3"/>
                <a:gd name="T1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7">
                  <a:moveTo>
                    <a:pt x="1" y="2"/>
                  </a:moveTo>
                  <a:cubicBezTo>
                    <a:pt x="1" y="2"/>
                    <a:pt x="1" y="2"/>
                    <a:pt x="0" y="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6"/>
                    <a:pt x="2" y="5"/>
                  </a:cubicBezTo>
                  <a:cubicBezTo>
                    <a:pt x="3" y="5"/>
                    <a:pt x="2" y="2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1"/>
                    <a:pt x="1" y="2"/>
                    <a:pt x="1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282">
              <a:extLst>
                <a:ext uri="{FF2B5EF4-FFF2-40B4-BE49-F238E27FC236}">
                  <a16:creationId xmlns:a16="http://schemas.microsoft.com/office/drawing/2014/main" id="{27E6BB8E-F9DC-49EA-BE4B-BF8FD10F077F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56075" y="2058988"/>
              <a:ext cx="23812" cy="20638"/>
            </a:xfrm>
            <a:custGeom>
              <a:avLst/>
              <a:gdLst>
                <a:gd name="T0" fmla="*/ 4 w 7"/>
                <a:gd name="T1" fmla="*/ 1 h 6"/>
                <a:gd name="T2" fmla="*/ 5 w 7"/>
                <a:gd name="T3" fmla="*/ 4 h 6"/>
                <a:gd name="T4" fmla="*/ 1 w 7"/>
                <a:gd name="T5" fmla="*/ 5 h 6"/>
                <a:gd name="T6" fmla="*/ 4 w 7"/>
                <a:gd name="T7" fmla="*/ 5 h 6"/>
                <a:gd name="T8" fmla="*/ 7 w 7"/>
                <a:gd name="T9" fmla="*/ 6 h 6"/>
                <a:gd name="T10" fmla="*/ 7 w 7"/>
                <a:gd name="T11" fmla="*/ 1 h 6"/>
                <a:gd name="T12" fmla="*/ 4 w 7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6">
                  <a:moveTo>
                    <a:pt x="4" y="1"/>
                  </a:moveTo>
                  <a:cubicBezTo>
                    <a:pt x="3" y="1"/>
                    <a:pt x="5" y="3"/>
                    <a:pt x="5" y="4"/>
                  </a:cubicBezTo>
                  <a:cubicBezTo>
                    <a:pt x="5" y="5"/>
                    <a:pt x="1" y="4"/>
                    <a:pt x="1" y="5"/>
                  </a:cubicBezTo>
                  <a:cubicBezTo>
                    <a:pt x="0" y="5"/>
                    <a:pt x="2" y="6"/>
                    <a:pt x="4" y="5"/>
                  </a:cubicBezTo>
                  <a:cubicBezTo>
                    <a:pt x="5" y="5"/>
                    <a:pt x="6" y="5"/>
                    <a:pt x="7" y="6"/>
                  </a:cubicBezTo>
                  <a:cubicBezTo>
                    <a:pt x="7" y="4"/>
                    <a:pt x="7" y="2"/>
                    <a:pt x="7" y="1"/>
                  </a:cubicBezTo>
                  <a:cubicBezTo>
                    <a:pt x="6" y="1"/>
                    <a:pt x="4" y="0"/>
                    <a:pt x="4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283">
              <a:extLst>
                <a:ext uri="{FF2B5EF4-FFF2-40B4-BE49-F238E27FC236}">
                  <a16:creationId xmlns:a16="http://schemas.microsoft.com/office/drawing/2014/main" id="{4E427608-80CC-4F0E-80EB-A798EB1B5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32263" y="2062163"/>
              <a:ext cx="30162" cy="17463"/>
            </a:xfrm>
            <a:custGeom>
              <a:avLst/>
              <a:gdLst>
                <a:gd name="T0" fmla="*/ 3 w 8"/>
                <a:gd name="T1" fmla="*/ 4 h 5"/>
                <a:gd name="T2" fmla="*/ 8 w 8"/>
                <a:gd name="T3" fmla="*/ 3 h 5"/>
                <a:gd name="T4" fmla="*/ 2 w 8"/>
                <a:gd name="T5" fmla="*/ 0 h 5"/>
                <a:gd name="T6" fmla="*/ 0 w 8"/>
                <a:gd name="T7" fmla="*/ 0 h 5"/>
                <a:gd name="T8" fmla="*/ 0 w 8"/>
                <a:gd name="T9" fmla="*/ 5 h 5"/>
                <a:gd name="T10" fmla="*/ 0 w 8"/>
                <a:gd name="T11" fmla="*/ 5 h 5"/>
                <a:gd name="T12" fmla="*/ 3 w 8"/>
                <a:gd name="T13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3" y="4"/>
                  </a:moveTo>
                  <a:cubicBezTo>
                    <a:pt x="5" y="3"/>
                    <a:pt x="8" y="4"/>
                    <a:pt x="8" y="3"/>
                  </a:cubicBezTo>
                  <a:cubicBezTo>
                    <a:pt x="8" y="1"/>
                    <a:pt x="3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3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1" y="4"/>
                    <a:pt x="3" y="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284">
              <a:extLst>
                <a:ext uri="{FF2B5EF4-FFF2-40B4-BE49-F238E27FC236}">
                  <a16:creationId xmlns:a16="http://schemas.microsoft.com/office/drawing/2014/main" id="{39CB5653-DBFB-4BA4-A844-20294E70324E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65613" y="2105025"/>
              <a:ext cx="36512" cy="36513"/>
            </a:xfrm>
            <a:custGeom>
              <a:avLst/>
              <a:gdLst>
                <a:gd name="T0" fmla="*/ 6 w 10"/>
                <a:gd name="T1" fmla="*/ 9 h 10"/>
                <a:gd name="T2" fmla="*/ 8 w 10"/>
                <a:gd name="T3" fmla="*/ 10 h 10"/>
                <a:gd name="T4" fmla="*/ 9 w 10"/>
                <a:gd name="T5" fmla="*/ 10 h 10"/>
                <a:gd name="T6" fmla="*/ 9 w 10"/>
                <a:gd name="T7" fmla="*/ 9 h 10"/>
                <a:gd name="T8" fmla="*/ 9 w 10"/>
                <a:gd name="T9" fmla="*/ 6 h 10"/>
                <a:gd name="T10" fmla="*/ 10 w 10"/>
                <a:gd name="T11" fmla="*/ 2 h 10"/>
                <a:gd name="T12" fmla="*/ 10 w 10"/>
                <a:gd name="T13" fmla="*/ 0 h 10"/>
                <a:gd name="T14" fmla="*/ 10 w 10"/>
                <a:gd name="T15" fmla="*/ 0 h 10"/>
                <a:gd name="T16" fmla="*/ 8 w 10"/>
                <a:gd name="T17" fmla="*/ 1 h 10"/>
                <a:gd name="T18" fmla="*/ 5 w 10"/>
                <a:gd name="T19" fmla="*/ 1 h 10"/>
                <a:gd name="T20" fmla="*/ 3 w 10"/>
                <a:gd name="T21" fmla="*/ 2 h 10"/>
                <a:gd name="T22" fmla="*/ 2 w 10"/>
                <a:gd name="T23" fmla="*/ 4 h 10"/>
                <a:gd name="T24" fmla="*/ 1 w 10"/>
                <a:gd name="T25" fmla="*/ 4 h 10"/>
                <a:gd name="T26" fmla="*/ 1 w 10"/>
                <a:gd name="T27" fmla="*/ 5 h 10"/>
                <a:gd name="T28" fmla="*/ 1 w 10"/>
                <a:gd name="T29" fmla="*/ 6 h 10"/>
                <a:gd name="T30" fmla="*/ 4 w 10"/>
                <a:gd name="T31" fmla="*/ 8 h 10"/>
                <a:gd name="T32" fmla="*/ 4 w 10"/>
                <a:gd name="T33" fmla="*/ 9 h 10"/>
                <a:gd name="T34" fmla="*/ 6 w 10"/>
                <a:gd name="T35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" h="10">
                  <a:moveTo>
                    <a:pt x="6" y="9"/>
                  </a:moveTo>
                  <a:cubicBezTo>
                    <a:pt x="6" y="10"/>
                    <a:pt x="8" y="9"/>
                    <a:pt x="8" y="10"/>
                  </a:cubicBezTo>
                  <a:cubicBezTo>
                    <a:pt x="8" y="10"/>
                    <a:pt x="9" y="10"/>
                    <a:pt x="9" y="10"/>
                  </a:cubicBezTo>
                  <a:cubicBezTo>
                    <a:pt x="9" y="10"/>
                    <a:pt x="9" y="9"/>
                    <a:pt x="9" y="9"/>
                  </a:cubicBezTo>
                  <a:cubicBezTo>
                    <a:pt x="9" y="9"/>
                    <a:pt x="9" y="7"/>
                    <a:pt x="9" y="6"/>
                  </a:cubicBezTo>
                  <a:cubicBezTo>
                    <a:pt x="10" y="5"/>
                    <a:pt x="9" y="3"/>
                    <a:pt x="10" y="2"/>
                  </a:cubicBezTo>
                  <a:cubicBezTo>
                    <a:pt x="10" y="2"/>
                    <a:pt x="10" y="1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0"/>
                    <a:pt x="8" y="1"/>
                    <a:pt x="8" y="1"/>
                  </a:cubicBezTo>
                  <a:cubicBezTo>
                    <a:pt x="7" y="1"/>
                    <a:pt x="6" y="0"/>
                    <a:pt x="5" y="1"/>
                  </a:cubicBezTo>
                  <a:cubicBezTo>
                    <a:pt x="5" y="2"/>
                    <a:pt x="4" y="2"/>
                    <a:pt x="3" y="2"/>
                  </a:cubicBezTo>
                  <a:cubicBezTo>
                    <a:pt x="1" y="2"/>
                    <a:pt x="2" y="4"/>
                    <a:pt x="2" y="4"/>
                  </a:cubicBezTo>
                  <a:cubicBezTo>
                    <a:pt x="2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5"/>
                    <a:pt x="1" y="6"/>
                  </a:cubicBezTo>
                  <a:cubicBezTo>
                    <a:pt x="2" y="6"/>
                    <a:pt x="3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9"/>
                    <a:pt x="6" y="9"/>
                    <a:pt x="6" y="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285">
              <a:extLst>
                <a:ext uri="{FF2B5EF4-FFF2-40B4-BE49-F238E27FC236}">
                  <a16:creationId xmlns:a16="http://schemas.microsoft.com/office/drawing/2014/main" id="{857C76A4-0EDA-4DC0-AAF4-DC6CF4D48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49725" y="2187575"/>
              <a:ext cx="331787" cy="342900"/>
            </a:xfrm>
            <a:custGeom>
              <a:avLst/>
              <a:gdLst>
                <a:gd name="T0" fmla="*/ 52 w 92"/>
                <a:gd name="T1" fmla="*/ 88 h 95"/>
                <a:gd name="T2" fmla="*/ 53 w 92"/>
                <a:gd name="T3" fmla="*/ 88 h 95"/>
                <a:gd name="T4" fmla="*/ 59 w 92"/>
                <a:gd name="T5" fmla="*/ 78 h 95"/>
                <a:gd name="T6" fmla="*/ 63 w 92"/>
                <a:gd name="T7" fmla="*/ 70 h 95"/>
                <a:gd name="T8" fmla="*/ 69 w 92"/>
                <a:gd name="T9" fmla="*/ 67 h 95"/>
                <a:gd name="T10" fmla="*/ 76 w 92"/>
                <a:gd name="T11" fmla="*/ 65 h 95"/>
                <a:gd name="T12" fmla="*/ 79 w 92"/>
                <a:gd name="T13" fmla="*/ 59 h 95"/>
                <a:gd name="T14" fmla="*/ 82 w 92"/>
                <a:gd name="T15" fmla="*/ 54 h 95"/>
                <a:gd name="T16" fmla="*/ 82 w 92"/>
                <a:gd name="T17" fmla="*/ 43 h 95"/>
                <a:gd name="T18" fmla="*/ 84 w 92"/>
                <a:gd name="T19" fmla="*/ 42 h 95"/>
                <a:gd name="T20" fmla="*/ 92 w 92"/>
                <a:gd name="T21" fmla="*/ 32 h 95"/>
                <a:gd name="T22" fmla="*/ 83 w 92"/>
                <a:gd name="T23" fmla="*/ 21 h 95"/>
                <a:gd name="T24" fmla="*/ 69 w 92"/>
                <a:gd name="T25" fmla="*/ 20 h 95"/>
                <a:gd name="T26" fmla="*/ 61 w 92"/>
                <a:gd name="T27" fmla="*/ 15 h 95"/>
                <a:gd name="T28" fmla="*/ 60 w 92"/>
                <a:gd name="T29" fmla="*/ 14 h 95"/>
                <a:gd name="T30" fmla="*/ 54 w 92"/>
                <a:gd name="T31" fmla="*/ 12 h 95"/>
                <a:gd name="T32" fmla="*/ 53 w 92"/>
                <a:gd name="T33" fmla="*/ 2 h 95"/>
                <a:gd name="T34" fmla="*/ 46 w 92"/>
                <a:gd name="T35" fmla="*/ 6 h 95"/>
                <a:gd name="T36" fmla="*/ 39 w 92"/>
                <a:gd name="T37" fmla="*/ 8 h 95"/>
                <a:gd name="T38" fmla="*/ 34 w 92"/>
                <a:gd name="T39" fmla="*/ 8 h 95"/>
                <a:gd name="T40" fmla="*/ 32 w 92"/>
                <a:gd name="T41" fmla="*/ 0 h 95"/>
                <a:gd name="T42" fmla="*/ 26 w 92"/>
                <a:gd name="T43" fmla="*/ 3 h 95"/>
                <a:gd name="T44" fmla="*/ 22 w 92"/>
                <a:gd name="T45" fmla="*/ 3 h 95"/>
                <a:gd name="T46" fmla="*/ 25 w 92"/>
                <a:gd name="T47" fmla="*/ 6 h 95"/>
                <a:gd name="T48" fmla="*/ 21 w 92"/>
                <a:gd name="T49" fmla="*/ 9 h 95"/>
                <a:gd name="T50" fmla="*/ 17 w 92"/>
                <a:gd name="T51" fmla="*/ 10 h 95"/>
                <a:gd name="T52" fmla="*/ 10 w 92"/>
                <a:gd name="T53" fmla="*/ 8 h 95"/>
                <a:gd name="T54" fmla="*/ 9 w 92"/>
                <a:gd name="T55" fmla="*/ 12 h 95"/>
                <a:gd name="T56" fmla="*/ 9 w 92"/>
                <a:gd name="T57" fmla="*/ 22 h 95"/>
                <a:gd name="T58" fmla="*/ 2 w 92"/>
                <a:gd name="T59" fmla="*/ 25 h 95"/>
                <a:gd name="T60" fmla="*/ 0 w 92"/>
                <a:gd name="T61" fmla="*/ 30 h 95"/>
                <a:gd name="T62" fmla="*/ 3 w 92"/>
                <a:gd name="T63" fmla="*/ 34 h 95"/>
                <a:gd name="T64" fmla="*/ 8 w 92"/>
                <a:gd name="T65" fmla="*/ 35 h 95"/>
                <a:gd name="T66" fmla="*/ 13 w 92"/>
                <a:gd name="T67" fmla="*/ 38 h 95"/>
                <a:gd name="T68" fmla="*/ 20 w 92"/>
                <a:gd name="T69" fmla="*/ 36 h 95"/>
                <a:gd name="T70" fmla="*/ 25 w 92"/>
                <a:gd name="T71" fmla="*/ 42 h 95"/>
                <a:gd name="T72" fmla="*/ 31 w 92"/>
                <a:gd name="T73" fmla="*/ 44 h 95"/>
                <a:gd name="T74" fmla="*/ 32 w 92"/>
                <a:gd name="T75" fmla="*/ 50 h 95"/>
                <a:gd name="T76" fmla="*/ 38 w 92"/>
                <a:gd name="T77" fmla="*/ 54 h 95"/>
                <a:gd name="T78" fmla="*/ 37 w 92"/>
                <a:gd name="T79" fmla="*/ 60 h 95"/>
                <a:gd name="T80" fmla="*/ 41 w 92"/>
                <a:gd name="T81" fmla="*/ 65 h 95"/>
                <a:gd name="T82" fmla="*/ 46 w 92"/>
                <a:gd name="T83" fmla="*/ 69 h 95"/>
                <a:gd name="T84" fmla="*/ 47 w 92"/>
                <a:gd name="T85" fmla="*/ 77 h 95"/>
                <a:gd name="T86" fmla="*/ 38 w 92"/>
                <a:gd name="T87" fmla="*/ 85 h 95"/>
                <a:gd name="T88" fmla="*/ 42 w 92"/>
                <a:gd name="T89" fmla="*/ 88 h 95"/>
                <a:gd name="T90" fmla="*/ 48 w 92"/>
                <a:gd name="T91" fmla="*/ 9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2" h="95">
                  <a:moveTo>
                    <a:pt x="49" y="94"/>
                  </a:moveTo>
                  <a:cubicBezTo>
                    <a:pt x="50" y="92"/>
                    <a:pt x="50" y="92"/>
                    <a:pt x="51" y="91"/>
                  </a:cubicBezTo>
                  <a:cubicBezTo>
                    <a:pt x="51" y="89"/>
                    <a:pt x="51" y="89"/>
                    <a:pt x="52" y="88"/>
                  </a:cubicBezTo>
                  <a:cubicBezTo>
                    <a:pt x="53" y="87"/>
                    <a:pt x="52" y="86"/>
                    <a:pt x="53" y="85"/>
                  </a:cubicBezTo>
                  <a:cubicBezTo>
                    <a:pt x="55" y="85"/>
                    <a:pt x="54" y="86"/>
                    <a:pt x="53" y="87"/>
                  </a:cubicBezTo>
                  <a:cubicBezTo>
                    <a:pt x="52" y="89"/>
                    <a:pt x="52" y="89"/>
                    <a:pt x="53" y="88"/>
                  </a:cubicBezTo>
                  <a:cubicBezTo>
                    <a:pt x="55" y="87"/>
                    <a:pt x="55" y="85"/>
                    <a:pt x="56" y="84"/>
                  </a:cubicBezTo>
                  <a:cubicBezTo>
                    <a:pt x="57" y="82"/>
                    <a:pt x="58" y="81"/>
                    <a:pt x="59" y="81"/>
                  </a:cubicBezTo>
                  <a:cubicBezTo>
                    <a:pt x="59" y="81"/>
                    <a:pt x="59" y="79"/>
                    <a:pt x="59" y="78"/>
                  </a:cubicBezTo>
                  <a:cubicBezTo>
                    <a:pt x="59" y="76"/>
                    <a:pt x="59" y="75"/>
                    <a:pt x="59" y="74"/>
                  </a:cubicBezTo>
                  <a:cubicBezTo>
                    <a:pt x="60" y="74"/>
                    <a:pt x="59" y="73"/>
                    <a:pt x="60" y="73"/>
                  </a:cubicBezTo>
                  <a:cubicBezTo>
                    <a:pt x="61" y="73"/>
                    <a:pt x="62" y="72"/>
                    <a:pt x="63" y="70"/>
                  </a:cubicBezTo>
                  <a:cubicBezTo>
                    <a:pt x="64" y="69"/>
                    <a:pt x="65" y="69"/>
                    <a:pt x="66" y="69"/>
                  </a:cubicBezTo>
                  <a:cubicBezTo>
                    <a:pt x="67" y="69"/>
                    <a:pt x="67" y="69"/>
                    <a:pt x="67" y="68"/>
                  </a:cubicBezTo>
                  <a:cubicBezTo>
                    <a:pt x="68" y="68"/>
                    <a:pt x="69" y="67"/>
                    <a:pt x="69" y="67"/>
                  </a:cubicBezTo>
                  <a:cubicBezTo>
                    <a:pt x="70" y="67"/>
                    <a:pt x="72" y="67"/>
                    <a:pt x="73" y="67"/>
                  </a:cubicBezTo>
                  <a:cubicBezTo>
                    <a:pt x="74" y="67"/>
                    <a:pt x="75" y="67"/>
                    <a:pt x="75" y="66"/>
                  </a:cubicBezTo>
                  <a:cubicBezTo>
                    <a:pt x="75" y="66"/>
                    <a:pt x="76" y="65"/>
                    <a:pt x="76" y="65"/>
                  </a:cubicBezTo>
                  <a:cubicBezTo>
                    <a:pt x="77" y="65"/>
                    <a:pt x="77" y="65"/>
                    <a:pt x="77" y="64"/>
                  </a:cubicBezTo>
                  <a:cubicBezTo>
                    <a:pt x="77" y="63"/>
                    <a:pt x="78" y="62"/>
                    <a:pt x="78" y="62"/>
                  </a:cubicBezTo>
                  <a:cubicBezTo>
                    <a:pt x="79" y="61"/>
                    <a:pt x="79" y="60"/>
                    <a:pt x="79" y="59"/>
                  </a:cubicBezTo>
                  <a:cubicBezTo>
                    <a:pt x="80" y="59"/>
                    <a:pt x="80" y="59"/>
                    <a:pt x="80" y="58"/>
                  </a:cubicBezTo>
                  <a:cubicBezTo>
                    <a:pt x="80" y="57"/>
                    <a:pt x="81" y="56"/>
                    <a:pt x="81" y="55"/>
                  </a:cubicBezTo>
                  <a:cubicBezTo>
                    <a:pt x="81" y="55"/>
                    <a:pt x="81" y="55"/>
                    <a:pt x="82" y="54"/>
                  </a:cubicBezTo>
                  <a:cubicBezTo>
                    <a:pt x="82" y="54"/>
                    <a:pt x="81" y="53"/>
                    <a:pt x="82" y="51"/>
                  </a:cubicBezTo>
                  <a:cubicBezTo>
                    <a:pt x="83" y="50"/>
                    <a:pt x="82" y="48"/>
                    <a:pt x="82" y="47"/>
                  </a:cubicBezTo>
                  <a:cubicBezTo>
                    <a:pt x="82" y="45"/>
                    <a:pt x="82" y="44"/>
                    <a:pt x="82" y="43"/>
                  </a:cubicBezTo>
                  <a:cubicBezTo>
                    <a:pt x="83" y="43"/>
                    <a:pt x="83" y="43"/>
                    <a:pt x="82" y="42"/>
                  </a:cubicBezTo>
                  <a:cubicBezTo>
                    <a:pt x="82" y="42"/>
                    <a:pt x="82" y="42"/>
                    <a:pt x="83" y="42"/>
                  </a:cubicBezTo>
                  <a:cubicBezTo>
                    <a:pt x="83" y="42"/>
                    <a:pt x="84" y="43"/>
                    <a:pt x="84" y="42"/>
                  </a:cubicBezTo>
                  <a:cubicBezTo>
                    <a:pt x="85" y="42"/>
                    <a:pt x="85" y="40"/>
                    <a:pt x="86" y="39"/>
                  </a:cubicBezTo>
                  <a:cubicBezTo>
                    <a:pt x="87" y="37"/>
                    <a:pt x="88" y="37"/>
                    <a:pt x="88" y="37"/>
                  </a:cubicBezTo>
                  <a:cubicBezTo>
                    <a:pt x="89" y="37"/>
                    <a:pt x="91" y="35"/>
                    <a:pt x="92" y="32"/>
                  </a:cubicBezTo>
                  <a:cubicBezTo>
                    <a:pt x="92" y="30"/>
                    <a:pt x="91" y="27"/>
                    <a:pt x="91" y="26"/>
                  </a:cubicBezTo>
                  <a:cubicBezTo>
                    <a:pt x="91" y="24"/>
                    <a:pt x="90" y="24"/>
                    <a:pt x="89" y="24"/>
                  </a:cubicBezTo>
                  <a:cubicBezTo>
                    <a:pt x="88" y="24"/>
                    <a:pt x="86" y="24"/>
                    <a:pt x="83" y="21"/>
                  </a:cubicBezTo>
                  <a:cubicBezTo>
                    <a:pt x="81" y="18"/>
                    <a:pt x="78" y="19"/>
                    <a:pt x="77" y="19"/>
                  </a:cubicBezTo>
                  <a:cubicBezTo>
                    <a:pt x="75" y="20"/>
                    <a:pt x="73" y="18"/>
                    <a:pt x="72" y="18"/>
                  </a:cubicBezTo>
                  <a:cubicBezTo>
                    <a:pt x="71" y="18"/>
                    <a:pt x="70" y="19"/>
                    <a:pt x="69" y="20"/>
                  </a:cubicBezTo>
                  <a:cubicBezTo>
                    <a:pt x="68" y="20"/>
                    <a:pt x="69" y="18"/>
                    <a:pt x="70" y="17"/>
                  </a:cubicBezTo>
                  <a:cubicBezTo>
                    <a:pt x="70" y="16"/>
                    <a:pt x="66" y="15"/>
                    <a:pt x="64" y="14"/>
                  </a:cubicBezTo>
                  <a:cubicBezTo>
                    <a:pt x="62" y="13"/>
                    <a:pt x="61" y="14"/>
                    <a:pt x="61" y="15"/>
                  </a:cubicBezTo>
                  <a:cubicBezTo>
                    <a:pt x="61" y="17"/>
                    <a:pt x="60" y="15"/>
                    <a:pt x="59" y="16"/>
                  </a:cubicBezTo>
                  <a:cubicBezTo>
                    <a:pt x="58" y="18"/>
                    <a:pt x="57" y="17"/>
                    <a:pt x="58" y="16"/>
                  </a:cubicBezTo>
                  <a:cubicBezTo>
                    <a:pt x="59" y="16"/>
                    <a:pt x="60" y="15"/>
                    <a:pt x="60" y="14"/>
                  </a:cubicBezTo>
                  <a:cubicBezTo>
                    <a:pt x="60" y="13"/>
                    <a:pt x="56" y="12"/>
                    <a:pt x="55" y="12"/>
                  </a:cubicBezTo>
                  <a:cubicBezTo>
                    <a:pt x="54" y="13"/>
                    <a:pt x="55" y="15"/>
                    <a:pt x="54" y="14"/>
                  </a:cubicBezTo>
                  <a:cubicBezTo>
                    <a:pt x="53" y="14"/>
                    <a:pt x="53" y="12"/>
                    <a:pt x="54" y="12"/>
                  </a:cubicBezTo>
                  <a:cubicBezTo>
                    <a:pt x="55" y="12"/>
                    <a:pt x="56" y="11"/>
                    <a:pt x="57" y="9"/>
                  </a:cubicBezTo>
                  <a:cubicBezTo>
                    <a:pt x="57" y="8"/>
                    <a:pt x="56" y="8"/>
                    <a:pt x="55" y="7"/>
                  </a:cubicBezTo>
                  <a:cubicBezTo>
                    <a:pt x="54" y="6"/>
                    <a:pt x="54" y="3"/>
                    <a:pt x="53" y="2"/>
                  </a:cubicBezTo>
                  <a:cubicBezTo>
                    <a:pt x="52" y="3"/>
                    <a:pt x="51" y="5"/>
                    <a:pt x="50" y="6"/>
                  </a:cubicBezTo>
                  <a:cubicBezTo>
                    <a:pt x="50" y="8"/>
                    <a:pt x="49" y="7"/>
                    <a:pt x="48" y="7"/>
                  </a:cubicBezTo>
                  <a:cubicBezTo>
                    <a:pt x="46" y="8"/>
                    <a:pt x="46" y="7"/>
                    <a:pt x="46" y="6"/>
                  </a:cubicBezTo>
                  <a:cubicBezTo>
                    <a:pt x="45" y="6"/>
                    <a:pt x="44" y="6"/>
                    <a:pt x="43" y="6"/>
                  </a:cubicBezTo>
                  <a:cubicBezTo>
                    <a:pt x="42" y="6"/>
                    <a:pt x="43" y="8"/>
                    <a:pt x="42" y="8"/>
                  </a:cubicBezTo>
                  <a:cubicBezTo>
                    <a:pt x="41" y="8"/>
                    <a:pt x="40" y="7"/>
                    <a:pt x="39" y="8"/>
                  </a:cubicBezTo>
                  <a:cubicBezTo>
                    <a:pt x="39" y="8"/>
                    <a:pt x="38" y="8"/>
                    <a:pt x="38" y="8"/>
                  </a:cubicBezTo>
                  <a:cubicBezTo>
                    <a:pt x="38" y="9"/>
                    <a:pt x="37" y="9"/>
                    <a:pt x="36" y="9"/>
                  </a:cubicBezTo>
                  <a:cubicBezTo>
                    <a:pt x="36" y="9"/>
                    <a:pt x="35" y="9"/>
                    <a:pt x="34" y="8"/>
                  </a:cubicBezTo>
                  <a:cubicBezTo>
                    <a:pt x="33" y="7"/>
                    <a:pt x="33" y="4"/>
                    <a:pt x="33" y="4"/>
                  </a:cubicBezTo>
                  <a:cubicBezTo>
                    <a:pt x="34" y="4"/>
                    <a:pt x="34" y="2"/>
                    <a:pt x="33" y="2"/>
                  </a:cubicBezTo>
                  <a:cubicBezTo>
                    <a:pt x="32" y="2"/>
                    <a:pt x="33" y="0"/>
                    <a:pt x="32" y="0"/>
                  </a:cubicBezTo>
                  <a:cubicBezTo>
                    <a:pt x="31" y="0"/>
                    <a:pt x="31" y="1"/>
                    <a:pt x="31" y="1"/>
                  </a:cubicBezTo>
                  <a:cubicBezTo>
                    <a:pt x="30" y="2"/>
                    <a:pt x="29" y="3"/>
                    <a:pt x="28" y="2"/>
                  </a:cubicBezTo>
                  <a:cubicBezTo>
                    <a:pt x="27" y="2"/>
                    <a:pt x="26" y="3"/>
                    <a:pt x="26" y="3"/>
                  </a:cubicBezTo>
                  <a:cubicBezTo>
                    <a:pt x="26" y="4"/>
                    <a:pt x="26" y="4"/>
                    <a:pt x="25" y="3"/>
                  </a:cubicBezTo>
                  <a:cubicBezTo>
                    <a:pt x="25" y="3"/>
                    <a:pt x="24" y="3"/>
                    <a:pt x="23" y="3"/>
                  </a:cubicBezTo>
                  <a:cubicBezTo>
                    <a:pt x="23" y="2"/>
                    <a:pt x="21" y="2"/>
                    <a:pt x="22" y="3"/>
                  </a:cubicBezTo>
                  <a:cubicBezTo>
                    <a:pt x="23" y="3"/>
                    <a:pt x="23" y="4"/>
                    <a:pt x="23" y="5"/>
                  </a:cubicBezTo>
                  <a:cubicBezTo>
                    <a:pt x="23" y="5"/>
                    <a:pt x="23" y="5"/>
                    <a:pt x="23" y="6"/>
                  </a:cubicBezTo>
                  <a:cubicBezTo>
                    <a:pt x="23" y="7"/>
                    <a:pt x="24" y="6"/>
                    <a:pt x="25" y="6"/>
                  </a:cubicBezTo>
                  <a:cubicBezTo>
                    <a:pt x="25" y="6"/>
                    <a:pt x="25" y="7"/>
                    <a:pt x="24" y="7"/>
                  </a:cubicBezTo>
                  <a:cubicBezTo>
                    <a:pt x="24" y="8"/>
                    <a:pt x="23" y="8"/>
                    <a:pt x="23" y="9"/>
                  </a:cubicBezTo>
                  <a:cubicBezTo>
                    <a:pt x="23" y="9"/>
                    <a:pt x="22" y="9"/>
                    <a:pt x="21" y="9"/>
                  </a:cubicBezTo>
                  <a:cubicBezTo>
                    <a:pt x="21" y="10"/>
                    <a:pt x="20" y="11"/>
                    <a:pt x="20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8" y="11"/>
                    <a:pt x="18" y="10"/>
                    <a:pt x="17" y="10"/>
                  </a:cubicBezTo>
                  <a:cubicBezTo>
                    <a:pt x="17" y="9"/>
                    <a:pt x="16" y="8"/>
                    <a:pt x="15" y="8"/>
                  </a:cubicBezTo>
                  <a:cubicBezTo>
                    <a:pt x="15" y="8"/>
                    <a:pt x="14" y="8"/>
                    <a:pt x="13" y="8"/>
                  </a:cubicBezTo>
                  <a:cubicBezTo>
                    <a:pt x="12" y="8"/>
                    <a:pt x="10" y="8"/>
                    <a:pt x="10" y="8"/>
                  </a:cubicBezTo>
                  <a:cubicBezTo>
                    <a:pt x="9" y="9"/>
                    <a:pt x="10" y="10"/>
                    <a:pt x="10" y="10"/>
                  </a:cubicBezTo>
                  <a:cubicBezTo>
                    <a:pt x="11" y="10"/>
                    <a:pt x="12" y="10"/>
                    <a:pt x="11" y="11"/>
                  </a:cubicBezTo>
                  <a:cubicBezTo>
                    <a:pt x="10" y="11"/>
                    <a:pt x="9" y="10"/>
                    <a:pt x="9" y="12"/>
                  </a:cubicBezTo>
                  <a:cubicBezTo>
                    <a:pt x="9" y="13"/>
                    <a:pt x="11" y="14"/>
                    <a:pt x="11" y="16"/>
                  </a:cubicBezTo>
                  <a:cubicBezTo>
                    <a:pt x="10" y="16"/>
                    <a:pt x="10" y="18"/>
                    <a:pt x="10" y="19"/>
                  </a:cubicBezTo>
                  <a:cubicBezTo>
                    <a:pt x="10" y="20"/>
                    <a:pt x="10" y="22"/>
                    <a:pt x="9" y="22"/>
                  </a:cubicBezTo>
                  <a:cubicBezTo>
                    <a:pt x="9" y="22"/>
                    <a:pt x="8" y="21"/>
                    <a:pt x="7" y="22"/>
                  </a:cubicBezTo>
                  <a:cubicBezTo>
                    <a:pt x="6" y="23"/>
                    <a:pt x="5" y="22"/>
                    <a:pt x="4" y="23"/>
                  </a:cubicBezTo>
                  <a:cubicBezTo>
                    <a:pt x="3" y="24"/>
                    <a:pt x="2" y="24"/>
                    <a:pt x="2" y="25"/>
                  </a:cubicBezTo>
                  <a:cubicBezTo>
                    <a:pt x="2" y="25"/>
                    <a:pt x="1" y="26"/>
                    <a:pt x="2" y="27"/>
                  </a:cubicBezTo>
                  <a:cubicBezTo>
                    <a:pt x="2" y="28"/>
                    <a:pt x="1" y="27"/>
                    <a:pt x="1" y="28"/>
                  </a:cubicBezTo>
                  <a:cubicBezTo>
                    <a:pt x="0" y="29"/>
                    <a:pt x="1" y="29"/>
                    <a:pt x="0" y="30"/>
                  </a:cubicBezTo>
                  <a:cubicBezTo>
                    <a:pt x="0" y="30"/>
                    <a:pt x="0" y="31"/>
                    <a:pt x="1" y="32"/>
                  </a:cubicBezTo>
                  <a:cubicBezTo>
                    <a:pt x="1" y="32"/>
                    <a:pt x="2" y="33"/>
                    <a:pt x="2" y="34"/>
                  </a:cubicBezTo>
                  <a:cubicBezTo>
                    <a:pt x="2" y="34"/>
                    <a:pt x="2" y="34"/>
                    <a:pt x="3" y="34"/>
                  </a:cubicBezTo>
                  <a:cubicBezTo>
                    <a:pt x="4" y="34"/>
                    <a:pt x="3" y="36"/>
                    <a:pt x="4" y="36"/>
                  </a:cubicBezTo>
                  <a:cubicBezTo>
                    <a:pt x="5" y="36"/>
                    <a:pt x="6" y="36"/>
                    <a:pt x="7" y="35"/>
                  </a:cubicBezTo>
                  <a:cubicBezTo>
                    <a:pt x="7" y="35"/>
                    <a:pt x="8" y="34"/>
                    <a:pt x="8" y="35"/>
                  </a:cubicBezTo>
                  <a:cubicBezTo>
                    <a:pt x="8" y="36"/>
                    <a:pt x="8" y="38"/>
                    <a:pt x="8" y="38"/>
                  </a:cubicBezTo>
                  <a:cubicBezTo>
                    <a:pt x="9" y="38"/>
                    <a:pt x="11" y="38"/>
                    <a:pt x="11" y="38"/>
                  </a:cubicBezTo>
                  <a:cubicBezTo>
                    <a:pt x="12" y="39"/>
                    <a:pt x="13" y="38"/>
                    <a:pt x="13" y="38"/>
                  </a:cubicBezTo>
                  <a:cubicBezTo>
                    <a:pt x="14" y="37"/>
                    <a:pt x="14" y="37"/>
                    <a:pt x="15" y="37"/>
                  </a:cubicBezTo>
                  <a:cubicBezTo>
                    <a:pt x="16" y="36"/>
                    <a:pt x="17" y="36"/>
                    <a:pt x="18" y="36"/>
                  </a:cubicBezTo>
                  <a:cubicBezTo>
                    <a:pt x="19" y="36"/>
                    <a:pt x="20" y="35"/>
                    <a:pt x="20" y="36"/>
                  </a:cubicBezTo>
                  <a:cubicBezTo>
                    <a:pt x="20" y="36"/>
                    <a:pt x="20" y="39"/>
                    <a:pt x="21" y="40"/>
                  </a:cubicBezTo>
                  <a:cubicBezTo>
                    <a:pt x="22" y="41"/>
                    <a:pt x="23" y="42"/>
                    <a:pt x="24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6" y="42"/>
                    <a:pt x="26" y="43"/>
                    <a:pt x="26" y="43"/>
                  </a:cubicBezTo>
                  <a:cubicBezTo>
                    <a:pt x="27" y="43"/>
                    <a:pt x="28" y="43"/>
                    <a:pt x="28" y="44"/>
                  </a:cubicBezTo>
                  <a:cubicBezTo>
                    <a:pt x="28" y="45"/>
                    <a:pt x="30" y="44"/>
                    <a:pt x="31" y="44"/>
                  </a:cubicBezTo>
                  <a:cubicBezTo>
                    <a:pt x="31" y="45"/>
                    <a:pt x="32" y="45"/>
                    <a:pt x="32" y="46"/>
                  </a:cubicBezTo>
                  <a:cubicBezTo>
                    <a:pt x="32" y="47"/>
                    <a:pt x="33" y="47"/>
                    <a:pt x="32" y="48"/>
                  </a:cubicBezTo>
                  <a:cubicBezTo>
                    <a:pt x="31" y="48"/>
                    <a:pt x="32" y="49"/>
                    <a:pt x="32" y="50"/>
                  </a:cubicBezTo>
                  <a:cubicBezTo>
                    <a:pt x="32" y="51"/>
                    <a:pt x="33" y="51"/>
                    <a:pt x="35" y="51"/>
                  </a:cubicBezTo>
                  <a:cubicBezTo>
                    <a:pt x="36" y="51"/>
                    <a:pt x="37" y="51"/>
                    <a:pt x="37" y="52"/>
                  </a:cubicBezTo>
                  <a:cubicBezTo>
                    <a:pt x="37" y="53"/>
                    <a:pt x="38" y="53"/>
                    <a:pt x="38" y="54"/>
                  </a:cubicBezTo>
                  <a:cubicBezTo>
                    <a:pt x="39" y="55"/>
                    <a:pt x="38" y="57"/>
                    <a:pt x="38" y="57"/>
                  </a:cubicBezTo>
                  <a:cubicBezTo>
                    <a:pt x="38" y="58"/>
                    <a:pt x="38" y="59"/>
                    <a:pt x="37" y="59"/>
                  </a:cubicBezTo>
                  <a:cubicBezTo>
                    <a:pt x="38" y="60"/>
                    <a:pt x="38" y="60"/>
                    <a:pt x="37" y="60"/>
                  </a:cubicBezTo>
                  <a:cubicBezTo>
                    <a:pt x="37" y="61"/>
                    <a:pt x="38" y="62"/>
                    <a:pt x="38" y="63"/>
                  </a:cubicBezTo>
                  <a:cubicBezTo>
                    <a:pt x="37" y="65"/>
                    <a:pt x="37" y="65"/>
                    <a:pt x="39" y="65"/>
                  </a:cubicBezTo>
                  <a:cubicBezTo>
                    <a:pt x="40" y="65"/>
                    <a:pt x="40" y="65"/>
                    <a:pt x="41" y="65"/>
                  </a:cubicBezTo>
                  <a:cubicBezTo>
                    <a:pt x="41" y="65"/>
                    <a:pt x="42" y="66"/>
                    <a:pt x="43" y="67"/>
                  </a:cubicBezTo>
                  <a:cubicBezTo>
                    <a:pt x="43" y="68"/>
                    <a:pt x="43" y="70"/>
                    <a:pt x="44" y="70"/>
                  </a:cubicBezTo>
                  <a:cubicBezTo>
                    <a:pt x="44" y="70"/>
                    <a:pt x="45" y="69"/>
                    <a:pt x="46" y="69"/>
                  </a:cubicBezTo>
                  <a:cubicBezTo>
                    <a:pt x="46" y="70"/>
                    <a:pt x="45" y="72"/>
                    <a:pt x="45" y="73"/>
                  </a:cubicBezTo>
                  <a:cubicBezTo>
                    <a:pt x="46" y="73"/>
                    <a:pt x="47" y="73"/>
                    <a:pt x="47" y="74"/>
                  </a:cubicBezTo>
                  <a:cubicBezTo>
                    <a:pt x="47" y="74"/>
                    <a:pt x="48" y="77"/>
                    <a:pt x="47" y="77"/>
                  </a:cubicBezTo>
                  <a:cubicBezTo>
                    <a:pt x="47" y="78"/>
                    <a:pt x="45" y="78"/>
                    <a:pt x="44" y="79"/>
                  </a:cubicBezTo>
                  <a:cubicBezTo>
                    <a:pt x="44" y="79"/>
                    <a:pt x="41" y="81"/>
                    <a:pt x="40" y="83"/>
                  </a:cubicBezTo>
                  <a:cubicBezTo>
                    <a:pt x="40" y="84"/>
                    <a:pt x="39" y="85"/>
                    <a:pt x="38" y="85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40" y="85"/>
                    <a:pt x="40" y="85"/>
                    <a:pt x="41" y="86"/>
                  </a:cubicBezTo>
                  <a:cubicBezTo>
                    <a:pt x="42" y="87"/>
                    <a:pt x="42" y="88"/>
                    <a:pt x="42" y="88"/>
                  </a:cubicBezTo>
                  <a:cubicBezTo>
                    <a:pt x="42" y="88"/>
                    <a:pt x="43" y="86"/>
                    <a:pt x="43" y="87"/>
                  </a:cubicBezTo>
                  <a:cubicBezTo>
                    <a:pt x="44" y="88"/>
                    <a:pt x="46" y="89"/>
                    <a:pt x="46" y="89"/>
                  </a:cubicBezTo>
                  <a:cubicBezTo>
                    <a:pt x="46" y="90"/>
                    <a:pt x="48" y="90"/>
                    <a:pt x="48" y="91"/>
                  </a:cubicBezTo>
                  <a:cubicBezTo>
                    <a:pt x="48" y="92"/>
                    <a:pt x="47" y="93"/>
                    <a:pt x="48" y="95"/>
                  </a:cubicBezTo>
                  <a:cubicBezTo>
                    <a:pt x="48" y="94"/>
                    <a:pt x="48" y="94"/>
                    <a:pt x="49" y="9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286">
              <a:extLst>
                <a:ext uri="{FF2B5EF4-FFF2-40B4-BE49-F238E27FC236}">
                  <a16:creationId xmlns:a16="http://schemas.microsoft.com/office/drawing/2014/main" id="{7F11CDE6-3CBC-428A-A9B1-31EA1E98FA77}"/>
                </a:ext>
              </a:extLst>
            </p:cNvPr>
            <p:cNvSpPr>
              <a:spLocks/>
            </p:cNvSpPr>
            <p:nvPr/>
          </p:nvSpPr>
          <p:spPr bwMode="auto">
            <a:xfrm>
              <a:off x="-4019550" y="2493963"/>
              <a:ext cx="42862" cy="47625"/>
            </a:xfrm>
            <a:custGeom>
              <a:avLst/>
              <a:gdLst>
                <a:gd name="T0" fmla="*/ 12 w 12"/>
                <a:gd name="T1" fmla="*/ 6 h 13"/>
                <a:gd name="T2" fmla="*/ 10 w 12"/>
                <a:gd name="T3" fmla="*/ 4 h 13"/>
                <a:gd name="T4" fmla="*/ 7 w 12"/>
                <a:gd name="T5" fmla="*/ 2 h 13"/>
                <a:gd name="T6" fmla="*/ 6 w 12"/>
                <a:gd name="T7" fmla="*/ 3 h 13"/>
                <a:gd name="T8" fmla="*/ 5 w 12"/>
                <a:gd name="T9" fmla="*/ 1 h 13"/>
                <a:gd name="T10" fmla="*/ 3 w 12"/>
                <a:gd name="T11" fmla="*/ 0 h 13"/>
                <a:gd name="T12" fmla="*/ 2 w 12"/>
                <a:gd name="T13" fmla="*/ 0 h 13"/>
                <a:gd name="T14" fmla="*/ 2 w 12"/>
                <a:gd name="T15" fmla="*/ 2 h 13"/>
                <a:gd name="T16" fmla="*/ 1 w 12"/>
                <a:gd name="T17" fmla="*/ 6 h 13"/>
                <a:gd name="T18" fmla="*/ 0 w 12"/>
                <a:gd name="T19" fmla="*/ 9 h 13"/>
                <a:gd name="T20" fmla="*/ 1 w 12"/>
                <a:gd name="T21" fmla="*/ 10 h 13"/>
                <a:gd name="T22" fmla="*/ 1 w 12"/>
                <a:gd name="T23" fmla="*/ 11 h 13"/>
                <a:gd name="T24" fmla="*/ 2 w 12"/>
                <a:gd name="T25" fmla="*/ 11 h 13"/>
                <a:gd name="T26" fmla="*/ 5 w 12"/>
                <a:gd name="T27" fmla="*/ 12 h 13"/>
                <a:gd name="T28" fmla="*/ 7 w 12"/>
                <a:gd name="T29" fmla="*/ 12 h 13"/>
                <a:gd name="T30" fmla="*/ 10 w 12"/>
                <a:gd name="T31" fmla="*/ 12 h 13"/>
                <a:gd name="T32" fmla="*/ 12 w 12"/>
                <a:gd name="T33" fmla="*/ 10 h 13"/>
                <a:gd name="T34" fmla="*/ 12 w 12"/>
                <a:gd name="T35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" h="13">
                  <a:moveTo>
                    <a:pt x="12" y="6"/>
                  </a:moveTo>
                  <a:cubicBezTo>
                    <a:pt x="12" y="5"/>
                    <a:pt x="10" y="5"/>
                    <a:pt x="10" y="4"/>
                  </a:cubicBezTo>
                  <a:cubicBezTo>
                    <a:pt x="10" y="4"/>
                    <a:pt x="8" y="3"/>
                    <a:pt x="7" y="2"/>
                  </a:cubicBezTo>
                  <a:cubicBezTo>
                    <a:pt x="7" y="1"/>
                    <a:pt x="6" y="3"/>
                    <a:pt x="6" y="3"/>
                  </a:cubicBezTo>
                  <a:cubicBezTo>
                    <a:pt x="6" y="3"/>
                    <a:pt x="6" y="2"/>
                    <a:pt x="5" y="1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2" y="3"/>
                    <a:pt x="1" y="4"/>
                    <a:pt x="1" y="6"/>
                  </a:cubicBezTo>
                  <a:cubicBezTo>
                    <a:pt x="1" y="7"/>
                    <a:pt x="0" y="7"/>
                    <a:pt x="0" y="9"/>
                  </a:cubicBezTo>
                  <a:cubicBezTo>
                    <a:pt x="0" y="10"/>
                    <a:pt x="1" y="10"/>
                    <a:pt x="1" y="10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1" y="11"/>
                    <a:pt x="1" y="11"/>
                    <a:pt x="2" y="11"/>
                  </a:cubicBezTo>
                  <a:cubicBezTo>
                    <a:pt x="3" y="11"/>
                    <a:pt x="4" y="12"/>
                    <a:pt x="5" y="12"/>
                  </a:cubicBezTo>
                  <a:cubicBezTo>
                    <a:pt x="6" y="13"/>
                    <a:pt x="5" y="12"/>
                    <a:pt x="7" y="12"/>
                  </a:cubicBezTo>
                  <a:cubicBezTo>
                    <a:pt x="8" y="12"/>
                    <a:pt x="9" y="12"/>
                    <a:pt x="10" y="12"/>
                  </a:cubicBezTo>
                  <a:cubicBezTo>
                    <a:pt x="11" y="11"/>
                    <a:pt x="11" y="10"/>
                    <a:pt x="12" y="10"/>
                  </a:cubicBezTo>
                  <a:cubicBezTo>
                    <a:pt x="11" y="8"/>
                    <a:pt x="12" y="7"/>
                    <a:pt x="12" y="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287">
              <a:extLst>
                <a:ext uri="{FF2B5EF4-FFF2-40B4-BE49-F238E27FC236}">
                  <a16:creationId xmlns:a16="http://schemas.microsoft.com/office/drawing/2014/main" id="{379C2E44-0788-4DEC-B00F-25CC313FC5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149725" y="2419350"/>
              <a:ext cx="173037" cy="334963"/>
            </a:xfrm>
            <a:custGeom>
              <a:avLst/>
              <a:gdLst>
                <a:gd name="T0" fmla="*/ 14 w 48"/>
                <a:gd name="T1" fmla="*/ 88 h 93"/>
                <a:gd name="T2" fmla="*/ 13 w 48"/>
                <a:gd name="T3" fmla="*/ 86 h 93"/>
                <a:gd name="T4" fmla="*/ 12 w 48"/>
                <a:gd name="T5" fmla="*/ 92 h 93"/>
                <a:gd name="T6" fmla="*/ 17 w 48"/>
                <a:gd name="T7" fmla="*/ 92 h 93"/>
                <a:gd name="T8" fmla="*/ 18 w 48"/>
                <a:gd name="T9" fmla="*/ 91 h 93"/>
                <a:gd name="T10" fmla="*/ 45 w 48"/>
                <a:gd name="T11" fmla="*/ 9 h 93"/>
                <a:gd name="T12" fmla="*/ 44 w 48"/>
                <a:gd name="T13" fmla="*/ 13 h 93"/>
                <a:gd name="T14" fmla="*/ 40 w 48"/>
                <a:gd name="T15" fmla="*/ 14 h 93"/>
                <a:gd name="T16" fmla="*/ 36 w 48"/>
                <a:gd name="T17" fmla="*/ 14 h 93"/>
                <a:gd name="T18" fmla="*/ 39 w 48"/>
                <a:gd name="T19" fmla="*/ 9 h 93"/>
                <a:gd name="T20" fmla="*/ 32 w 48"/>
                <a:gd name="T21" fmla="*/ 6 h 93"/>
                <a:gd name="T22" fmla="*/ 26 w 48"/>
                <a:gd name="T23" fmla="*/ 1 h 93"/>
                <a:gd name="T24" fmla="*/ 22 w 48"/>
                <a:gd name="T25" fmla="*/ 2 h 93"/>
                <a:gd name="T26" fmla="*/ 17 w 48"/>
                <a:gd name="T27" fmla="*/ 1 h 93"/>
                <a:gd name="T28" fmla="*/ 15 w 48"/>
                <a:gd name="T29" fmla="*/ 5 h 93"/>
                <a:gd name="T30" fmla="*/ 12 w 48"/>
                <a:gd name="T31" fmla="*/ 9 h 93"/>
                <a:gd name="T32" fmla="*/ 13 w 48"/>
                <a:gd name="T33" fmla="*/ 13 h 93"/>
                <a:gd name="T34" fmla="*/ 11 w 48"/>
                <a:gd name="T35" fmla="*/ 16 h 93"/>
                <a:gd name="T36" fmla="*/ 9 w 48"/>
                <a:gd name="T37" fmla="*/ 19 h 93"/>
                <a:gd name="T38" fmla="*/ 8 w 48"/>
                <a:gd name="T39" fmla="*/ 24 h 93"/>
                <a:gd name="T40" fmla="*/ 9 w 48"/>
                <a:gd name="T41" fmla="*/ 28 h 93"/>
                <a:gd name="T42" fmla="*/ 9 w 48"/>
                <a:gd name="T43" fmla="*/ 32 h 93"/>
                <a:gd name="T44" fmla="*/ 8 w 48"/>
                <a:gd name="T45" fmla="*/ 37 h 93"/>
                <a:gd name="T46" fmla="*/ 6 w 48"/>
                <a:gd name="T47" fmla="*/ 42 h 93"/>
                <a:gd name="T48" fmla="*/ 6 w 48"/>
                <a:gd name="T49" fmla="*/ 45 h 93"/>
                <a:gd name="T50" fmla="*/ 5 w 48"/>
                <a:gd name="T51" fmla="*/ 48 h 93"/>
                <a:gd name="T52" fmla="*/ 5 w 48"/>
                <a:gd name="T53" fmla="*/ 51 h 93"/>
                <a:gd name="T54" fmla="*/ 4 w 48"/>
                <a:gd name="T55" fmla="*/ 56 h 93"/>
                <a:gd name="T56" fmla="*/ 5 w 48"/>
                <a:gd name="T57" fmla="*/ 59 h 93"/>
                <a:gd name="T58" fmla="*/ 6 w 48"/>
                <a:gd name="T59" fmla="*/ 61 h 93"/>
                <a:gd name="T60" fmla="*/ 5 w 48"/>
                <a:gd name="T61" fmla="*/ 63 h 93"/>
                <a:gd name="T62" fmla="*/ 5 w 48"/>
                <a:gd name="T63" fmla="*/ 67 h 93"/>
                <a:gd name="T64" fmla="*/ 3 w 48"/>
                <a:gd name="T65" fmla="*/ 70 h 93"/>
                <a:gd name="T66" fmla="*/ 2 w 48"/>
                <a:gd name="T67" fmla="*/ 73 h 93"/>
                <a:gd name="T68" fmla="*/ 1 w 48"/>
                <a:gd name="T69" fmla="*/ 77 h 93"/>
                <a:gd name="T70" fmla="*/ 4 w 48"/>
                <a:gd name="T71" fmla="*/ 79 h 93"/>
                <a:gd name="T72" fmla="*/ 5 w 48"/>
                <a:gd name="T73" fmla="*/ 83 h 93"/>
                <a:gd name="T74" fmla="*/ 10 w 48"/>
                <a:gd name="T75" fmla="*/ 83 h 93"/>
                <a:gd name="T76" fmla="*/ 11 w 48"/>
                <a:gd name="T77" fmla="*/ 81 h 93"/>
                <a:gd name="T78" fmla="*/ 11 w 48"/>
                <a:gd name="T79" fmla="*/ 77 h 93"/>
                <a:gd name="T80" fmla="*/ 14 w 48"/>
                <a:gd name="T81" fmla="*/ 75 h 93"/>
                <a:gd name="T82" fmla="*/ 18 w 48"/>
                <a:gd name="T83" fmla="*/ 70 h 93"/>
                <a:gd name="T84" fmla="*/ 17 w 48"/>
                <a:gd name="T85" fmla="*/ 67 h 93"/>
                <a:gd name="T86" fmla="*/ 19 w 48"/>
                <a:gd name="T87" fmla="*/ 61 h 93"/>
                <a:gd name="T88" fmla="*/ 20 w 48"/>
                <a:gd name="T89" fmla="*/ 59 h 93"/>
                <a:gd name="T90" fmla="*/ 21 w 48"/>
                <a:gd name="T91" fmla="*/ 55 h 93"/>
                <a:gd name="T92" fmla="*/ 23 w 48"/>
                <a:gd name="T93" fmla="*/ 55 h 93"/>
                <a:gd name="T94" fmla="*/ 22 w 48"/>
                <a:gd name="T95" fmla="*/ 54 h 93"/>
                <a:gd name="T96" fmla="*/ 21 w 48"/>
                <a:gd name="T97" fmla="*/ 52 h 93"/>
                <a:gd name="T98" fmla="*/ 24 w 48"/>
                <a:gd name="T99" fmla="*/ 50 h 93"/>
                <a:gd name="T100" fmla="*/ 27 w 48"/>
                <a:gd name="T101" fmla="*/ 47 h 93"/>
                <a:gd name="T102" fmla="*/ 28 w 48"/>
                <a:gd name="T103" fmla="*/ 44 h 93"/>
                <a:gd name="T104" fmla="*/ 38 w 48"/>
                <a:gd name="T105" fmla="*/ 42 h 93"/>
                <a:gd name="T106" fmla="*/ 39 w 48"/>
                <a:gd name="T107" fmla="*/ 37 h 93"/>
                <a:gd name="T108" fmla="*/ 38 w 48"/>
                <a:gd name="T109" fmla="*/ 34 h 93"/>
                <a:gd name="T110" fmla="*/ 37 w 48"/>
                <a:gd name="T111" fmla="*/ 32 h 93"/>
                <a:gd name="T112" fmla="*/ 36 w 48"/>
                <a:gd name="T113" fmla="*/ 30 h 93"/>
                <a:gd name="T114" fmla="*/ 38 w 48"/>
                <a:gd name="T115" fmla="*/ 23 h 93"/>
                <a:gd name="T116" fmla="*/ 44 w 48"/>
                <a:gd name="T117" fmla="*/ 15 h 93"/>
                <a:gd name="T118" fmla="*/ 47 w 48"/>
                <a:gd name="T119" fmla="*/ 1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8" h="93">
                  <a:moveTo>
                    <a:pt x="18" y="91"/>
                  </a:moveTo>
                  <a:cubicBezTo>
                    <a:pt x="17" y="91"/>
                    <a:pt x="15" y="88"/>
                    <a:pt x="14" y="88"/>
                  </a:cubicBezTo>
                  <a:cubicBezTo>
                    <a:pt x="13" y="87"/>
                    <a:pt x="14" y="87"/>
                    <a:pt x="13" y="87"/>
                  </a:cubicBezTo>
                  <a:cubicBezTo>
                    <a:pt x="12" y="87"/>
                    <a:pt x="12" y="86"/>
                    <a:pt x="13" y="86"/>
                  </a:cubicBezTo>
                  <a:cubicBezTo>
                    <a:pt x="13" y="86"/>
                    <a:pt x="13" y="85"/>
                    <a:pt x="12" y="85"/>
                  </a:cubicBezTo>
                  <a:cubicBezTo>
                    <a:pt x="12" y="86"/>
                    <a:pt x="12" y="92"/>
                    <a:pt x="12" y="92"/>
                  </a:cubicBezTo>
                  <a:cubicBezTo>
                    <a:pt x="12" y="92"/>
                    <a:pt x="15" y="92"/>
                    <a:pt x="16" y="92"/>
                  </a:cubicBezTo>
                  <a:cubicBezTo>
                    <a:pt x="16" y="92"/>
                    <a:pt x="17" y="93"/>
                    <a:pt x="17" y="92"/>
                  </a:cubicBezTo>
                  <a:cubicBezTo>
                    <a:pt x="18" y="92"/>
                    <a:pt x="19" y="92"/>
                    <a:pt x="20" y="92"/>
                  </a:cubicBezTo>
                  <a:cubicBezTo>
                    <a:pt x="21" y="91"/>
                    <a:pt x="20" y="91"/>
                    <a:pt x="18" y="91"/>
                  </a:cubicBezTo>
                  <a:close/>
                  <a:moveTo>
                    <a:pt x="47" y="10"/>
                  </a:moveTo>
                  <a:cubicBezTo>
                    <a:pt x="47" y="9"/>
                    <a:pt x="46" y="9"/>
                    <a:pt x="45" y="9"/>
                  </a:cubicBezTo>
                  <a:cubicBezTo>
                    <a:pt x="45" y="9"/>
                    <a:pt x="45" y="10"/>
                    <a:pt x="45" y="10"/>
                  </a:cubicBezTo>
                  <a:cubicBezTo>
                    <a:pt x="46" y="11"/>
                    <a:pt x="45" y="13"/>
                    <a:pt x="44" y="13"/>
                  </a:cubicBezTo>
                  <a:cubicBezTo>
                    <a:pt x="43" y="13"/>
                    <a:pt x="43" y="14"/>
                    <a:pt x="42" y="14"/>
                  </a:cubicBezTo>
                  <a:cubicBezTo>
                    <a:pt x="42" y="14"/>
                    <a:pt x="41" y="15"/>
                    <a:pt x="40" y="14"/>
                  </a:cubicBezTo>
                  <a:cubicBezTo>
                    <a:pt x="40" y="14"/>
                    <a:pt x="39" y="15"/>
                    <a:pt x="38" y="14"/>
                  </a:cubicBezTo>
                  <a:cubicBezTo>
                    <a:pt x="38" y="14"/>
                    <a:pt x="36" y="14"/>
                    <a:pt x="36" y="14"/>
                  </a:cubicBezTo>
                  <a:cubicBezTo>
                    <a:pt x="36" y="13"/>
                    <a:pt x="37" y="13"/>
                    <a:pt x="37" y="12"/>
                  </a:cubicBezTo>
                  <a:cubicBezTo>
                    <a:pt x="37" y="11"/>
                    <a:pt x="39" y="10"/>
                    <a:pt x="39" y="9"/>
                  </a:cubicBezTo>
                  <a:cubicBezTo>
                    <a:pt x="38" y="9"/>
                    <a:pt x="35" y="7"/>
                    <a:pt x="34" y="7"/>
                  </a:cubicBezTo>
                  <a:cubicBezTo>
                    <a:pt x="34" y="6"/>
                    <a:pt x="33" y="6"/>
                    <a:pt x="32" y="6"/>
                  </a:cubicBezTo>
                  <a:cubicBezTo>
                    <a:pt x="30" y="5"/>
                    <a:pt x="30" y="5"/>
                    <a:pt x="29" y="4"/>
                  </a:cubicBezTo>
                  <a:cubicBezTo>
                    <a:pt x="28" y="3"/>
                    <a:pt x="26" y="2"/>
                    <a:pt x="26" y="1"/>
                  </a:cubicBezTo>
                  <a:cubicBezTo>
                    <a:pt x="25" y="1"/>
                    <a:pt x="24" y="0"/>
                    <a:pt x="24" y="1"/>
                  </a:cubicBezTo>
                  <a:cubicBezTo>
                    <a:pt x="23" y="1"/>
                    <a:pt x="23" y="3"/>
                    <a:pt x="22" y="2"/>
                  </a:cubicBezTo>
                  <a:cubicBezTo>
                    <a:pt x="22" y="1"/>
                    <a:pt x="21" y="1"/>
                    <a:pt x="19" y="1"/>
                  </a:cubicBezTo>
                  <a:cubicBezTo>
                    <a:pt x="18" y="1"/>
                    <a:pt x="19" y="0"/>
                    <a:pt x="17" y="1"/>
                  </a:cubicBezTo>
                  <a:cubicBezTo>
                    <a:pt x="17" y="2"/>
                    <a:pt x="16" y="2"/>
                    <a:pt x="16" y="2"/>
                  </a:cubicBezTo>
                  <a:cubicBezTo>
                    <a:pt x="16" y="4"/>
                    <a:pt x="15" y="5"/>
                    <a:pt x="15" y="5"/>
                  </a:cubicBezTo>
                  <a:cubicBezTo>
                    <a:pt x="15" y="6"/>
                    <a:pt x="13" y="7"/>
                    <a:pt x="13" y="7"/>
                  </a:cubicBezTo>
                  <a:cubicBezTo>
                    <a:pt x="13" y="8"/>
                    <a:pt x="13" y="9"/>
                    <a:pt x="12" y="9"/>
                  </a:cubicBezTo>
                  <a:cubicBezTo>
                    <a:pt x="12" y="9"/>
                    <a:pt x="13" y="11"/>
                    <a:pt x="13" y="11"/>
                  </a:cubicBezTo>
                  <a:cubicBezTo>
                    <a:pt x="12" y="12"/>
                    <a:pt x="13" y="13"/>
                    <a:pt x="13" y="13"/>
                  </a:cubicBezTo>
                  <a:cubicBezTo>
                    <a:pt x="12" y="13"/>
                    <a:pt x="11" y="14"/>
                    <a:pt x="11" y="14"/>
                  </a:cubicBezTo>
                  <a:cubicBezTo>
                    <a:pt x="11" y="15"/>
                    <a:pt x="11" y="16"/>
                    <a:pt x="11" y="16"/>
                  </a:cubicBezTo>
                  <a:cubicBezTo>
                    <a:pt x="10" y="16"/>
                    <a:pt x="10" y="17"/>
                    <a:pt x="10" y="18"/>
                  </a:cubicBezTo>
                  <a:cubicBezTo>
                    <a:pt x="10" y="19"/>
                    <a:pt x="9" y="18"/>
                    <a:pt x="9" y="19"/>
                  </a:cubicBezTo>
                  <a:cubicBezTo>
                    <a:pt x="9" y="20"/>
                    <a:pt x="10" y="22"/>
                    <a:pt x="9" y="22"/>
                  </a:cubicBezTo>
                  <a:cubicBezTo>
                    <a:pt x="8" y="22"/>
                    <a:pt x="8" y="24"/>
                    <a:pt x="8" y="24"/>
                  </a:cubicBezTo>
                  <a:cubicBezTo>
                    <a:pt x="8" y="24"/>
                    <a:pt x="7" y="25"/>
                    <a:pt x="8" y="26"/>
                  </a:cubicBezTo>
                  <a:cubicBezTo>
                    <a:pt x="9" y="27"/>
                    <a:pt x="9" y="28"/>
                    <a:pt x="9" y="28"/>
                  </a:cubicBezTo>
                  <a:cubicBezTo>
                    <a:pt x="9" y="29"/>
                    <a:pt x="10" y="30"/>
                    <a:pt x="9" y="30"/>
                  </a:cubicBezTo>
                  <a:cubicBezTo>
                    <a:pt x="9" y="31"/>
                    <a:pt x="9" y="32"/>
                    <a:pt x="9" y="32"/>
                  </a:cubicBezTo>
                  <a:cubicBezTo>
                    <a:pt x="8" y="33"/>
                    <a:pt x="9" y="34"/>
                    <a:pt x="8" y="34"/>
                  </a:cubicBezTo>
                  <a:cubicBezTo>
                    <a:pt x="7" y="34"/>
                    <a:pt x="8" y="37"/>
                    <a:pt x="8" y="37"/>
                  </a:cubicBezTo>
                  <a:cubicBezTo>
                    <a:pt x="7" y="37"/>
                    <a:pt x="6" y="38"/>
                    <a:pt x="6" y="39"/>
                  </a:cubicBezTo>
                  <a:cubicBezTo>
                    <a:pt x="6" y="41"/>
                    <a:pt x="6" y="42"/>
                    <a:pt x="6" y="42"/>
                  </a:cubicBezTo>
                  <a:cubicBezTo>
                    <a:pt x="6" y="43"/>
                    <a:pt x="7" y="43"/>
                    <a:pt x="7" y="44"/>
                  </a:cubicBezTo>
                  <a:cubicBezTo>
                    <a:pt x="7" y="45"/>
                    <a:pt x="6" y="44"/>
                    <a:pt x="6" y="45"/>
                  </a:cubicBezTo>
                  <a:cubicBezTo>
                    <a:pt x="5" y="45"/>
                    <a:pt x="6" y="46"/>
                    <a:pt x="5" y="46"/>
                  </a:cubicBezTo>
                  <a:cubicBezTo>
                    <a:pt x="5" y="46"/>
                    <a:pt x="5" y="47"/>
                    <a:pt x="5" y="48"/>
                  </a:cubicBezTo>
                  <a:cubicBezTo>
                    <a:pt x="5" y="49"/>
                    <a:pt x="4" y="49"/>
                    <a:pt x="4" y="49"/>
                  </a:cubicBezTo>
                  <a:cubicBezTo>
                    <a:pt x="4" y="50"/>
                    <a:pt x="5" y="50"/>
                    <a:pt x="5" y="51"/>
                  </a:cubicBezTo>
                  <a:cubicBezTo>
                    <a:pt x="5" y="52"/>
                    <a:pt x="5" y="53"/>
                    <a:pt x="4" y="53"/>
                  </a:cubicBezTo>
                  <a:cubicBezTo>
                    <a:pt x="4" y="54"/>
                    <a:pt x="4" y="56"/>
                    <a:pt x="4" y="56"/>
                  </a:cubicBezTo>
                  <a:cubicBezTo>
                    <a:pt x="5" y="56"/>
                    <a:pt x="5" y="57"/>
                    <a:pt x="4" y="57"/>
                  </a:cubicBezTo>
                  <a:cubicBezTo>
                    <a:pt x="4" y="58"/>
                    <a:pt x="5" y="58"/>
                    <a:pt x="5" y="59"/>
                  </a:cubicBezTo>
                  <a:cubicBezTo>
                    <a:pt x="4" y="59"/>
                    <a:pt x="5" y="60"/>
                    <a:pt x="5" y="60"/>
                  </a:cubicBezTo>
                  <a:cubicBezTo>
                    <a:pt x="6" y="60"/>
                    <a:pt x="7" y="61"/>
                    <a:pt x="6" y="61"/>
                  </a:cubicBezTo>
                  <a:cubicBezTo>
                    <a:pt x="5" y="61"/>
                    <a:pt x="4" y="61"/>
                    <a:pt x="5" y="61"/>
                  </a:cubicBezTo>
                  <a:cubicBezTo>
                    <a:pt x="5" y="62"/>
                    <a:pt x="6" y="63"/>
                    <a:pt x="5" y="63"/>
                  </a:cubicBezTo>
                  <a:cubicBezTo>
                    <a:pt x="4" y="63"/>
                    <a:pt x="5" y="64"/>
                    <a:pt x="5" y="65"/>
                  </a:cubicBezTo>
                  <a:cubicBezTo>
                    <a:pt x="5" y="66"/>
                    <a:pt x="5" y="66"/>
                    <a:pt x="5" y="67"/>
                  </a:cubicBezTo>
                  <a:cubicBezTo>
                    <a:pt x="4" y="67"/>
                    <a:pt x="5" y="68"/>
                    <a:pt x="4" y="68"/>
                  </a:cubicBezTo>
                  <a:cubicBezTo>
                    <a:pt x="3" y="68"/>
                    <a:pt x="4" y="69"/>
                    <a:pt x="3" y="70"/>
                  </a:cubicBezTo>
                  <a:cubicBezTo>
                    <a:pt x="2" y="70"/>
                    <a:pt x="4" y="71"/>
                    <a:pt x="3" y="71"/>
                  </a:cubicBezTo>
                  <a:cubicBezTo>
                    <a:pt x="2" y="72"/>
                    <a:pt x="3" y="73"/>
                    <a:pt x="2" y="73"/>
                  </a:cubicBezTo>
                  <a:cubicBezTo>
                    <a:pt x="1" y="73"/>
                    <a:pt x="1" y="74"/>
                    <a:pt x="1" y="75"/>
                  </a:cubicBezTo>
                  <a:cubicBezTo>
                    <a:pt x="1" y="75"/>
                    <a:pt x="0" y="76"/>
                    <a:pt x="1" y="77"/>
                  </a:cubicBezTo>
                  <a:cubicBezTo>
                    <a:pt x="2" y="77"/>
                    <a:pt x="1" y="78"/>
                    <a:pt x="1" y="78"/>
                  </a:cubicBezTo>
                  <a:cubicBezTo>
                    <a:pt x="2" y="79"/>
                    <a:pt x="4" y="78"/>
                    <a:pt x="4" y="79"/>
                  </a:cubicBezTo>
                  <a:cubicBezTo>
                    <a:pt x="3" y="80"/>
                    <a:pt x="3" y="82"/>
                    <a:pt x="4" y="82"/>
                  </a:cubicBezTo>
                  <a:cubicBezTo>
                    <a:pt x="4" y="82"/>
                    <a:pt x="4" y="83"/>
                    <a:pt x="5" y="83"/>
                  </a:cubicBezTo>
                  <a:cubicBezTo>
                    <a:pt x="5" y="83"/>
                    <a:pt x="8" y="82"/>
                    <a:pt x="9" y="83"/>
                  </a:cubicBezTo>
                  <a:cubicBezTo>
                    <a:pt x="9" y="83"/>
                    <a:pt x="10" y="83"/>
                    <a:pt x="10" y="83"/>
                  </a:cubicBezTo>
                  <a:cubicBezTo>
                    <a:pt x="11" y="83"/>
                    <a:pt x="12" y="84"/>
                    <a:pt x="12" y="84"/>
                  </a:cubicBezTo>
                  <a:cubicBezTo>
                    <a:pt x="13" y="83"/>
                    <a:pt x="11" y="82"/>
                    <a:pt x="11" y="81"/>
                  </a:cubicBezTo>
                  <a:cubicBezTo>
                    <a:pt x="11" y="81"/>
                    <a:pt x="11" y="80"/>
                    <a:pt x="11" y="80"/>
                  </a:cubicBezTo>
                  <a:cubicBezTo>
                    <a:pt x="11" y="79"/>
                    <a:pt x="11" y="78"/>
                    <a:pt x="11" y="77"/>
                  </a:cubicBezTo>
                  <a:cubicBezTo>
                    <a:pt x="12" y="77"/>
                    <a:pt x="12" y="76"/>
                    <a:pt x="13" y="77"/>
                  </a:cubicBezTo>
                  <a:cubicBezTo>
                    <a:pt x="13" y="77"/>
                    <a:pt x="14" y="76"/>
                    <a:pt x="14" y="75"/>
                  </a:cubicBezTo>
                  <a:cubicBezTo>
                    <a:pt x="14" y="74"/>
                    <a:pt x="15" y="73"/>
                    <a:pt x="16" y="72"/>
                  </a:cubicBezTo>
                  <a:cubicBezTo>
                    <a:pt x="17" y="71"/>
                    <a:pt x="19" y="70"/>
                    <a:pt x="18" y="70"/>
                  </a:cubicBezTo>
                  <a:cubicBezTo>
                    <a:pt x="18" y="70"/>
                    <a:pt x="19" y="68"/>
                    <a:pt x="19" y="68"/>
                  </a:cubicBezTo>
                  <a:cubicBezTo>
                    <a:pt x="19" y="67"/>
                    <a:pt x="17" y="67"/>
                    <a:pt x="17" y="67"/>
                  </a:cubicBezTo>
                  <a:cubicBezTo>
                    <a:pt x="16" y="67"/>
                    <a:pt x="14" y="66"/>
                    <a:pt x="15" y="64"/>
                  </a:cubicBezTo>
                  <a:cubicBezTo>
                    <a:pt x="16" y="62"/>
                    <a:pt x="18" y="62"/>
                    <a:pt x="19" y="61"/>
                  </a:cubicBezTo>
                  <a:cubicBezTo>
                    <a:pt x="19" y="61"/>
                    <a:pt x="19" y="61"/>
                    <a:pt x="19" y="60"/>
                  </a:cubicBezTo>
                  <a:cubicBezTo>
                    <a:pt x="20" y="60"/>
                    <a:pt x="20" y="59"/>
                    <a:pt x="20" y="59"/>
                  </a:cubicBezTo>
                  <a:cubicBezTo>
                    <a:pt x="20" y="58"/>
                    <a:pt x="20" y="56"/>
                    <a:pt x="21" y="56"/>
                  </a:cubicBezTo>
                  <a:cubicBezTo>
                    <a:pt x="22" y="56"/>
                    <a:pt x="22" y="56"/>
                    <a:pt x="21" y="55"/>
                  </a:cubicBezTo>
                  <a:cubicBezTo>
                    <a:pt x="21" y="55"/>
                    <a:pt x="21" y="55"/>
                    <a:pt x="22" y="55"/>
                  </a:cubicBezTo>
                  <a:cubicBezTo>
                    <a:pt x="23" y="54"/>
                    <a:pt x="22" y="55"/>
                    <a:pt x="23" y="55"/>
                  </a:cubicBezTo>
                  <a:cubicBezTo>
                    <a:pt x="24" y="55"/>
                    <a:pt x="25" y="54"/>
                    <a:pt x="24" y="54"/>
                  </a:cubicBezTo>
                  <a:cubicBezTo>
                    <a:pt x="23" y="53"/>
                    <a:pt x="23" y="54"/>
                    <a:pt x="22" y="54"/>
                  </a:cubicBezTo>
                  <a:cubicBezTo>
                    <a:pt x="22" y="54"/>
                    <a:pt x="21" y="53"/>
                    <a:pt x="21" y="53"/>
                  </a:cubicBezTo>
                  <a:cubicBezTo>
                    <a:pt x="20" y="53"/>
                    <a:pt x="21" y="52"/>
                    <a:pt x="21" y="52"/>
                  </a:cubicBezTo>
                  <a:cubicBezTo>
                    <a:pt x="20" y="51"/>
                    <a:pt x="20" y="50"/>
                    <a:pt x="20" y="49"/>
                  </a:cubicBezTo>
                  <a:cubicBezTo>
                    <a:pt x="21" y="49"/>
                    <a:pt x="23" y="50"/>
                    <a:pt x="24" y="50"/>
                  </a:cubicBezTo>
                  <a:cubicBezTo>
                    <a:pt x="26" y="50"/>
                    <a:pt x="27" y="50"/>
                    <a:pt x="27" y="49"/>
                  </a:cubicBezTo>
                  <a:cubicBezTo>
                    <a:pt x="27" y="48"/>
                    <a:pt x="26" y="47"/>
                    <a:pt x="27" y="47"/>
                  </a:cubicBezTo>
                  <a:cubicBezTo>
                    <a:pt x="28" y="46"/>
                    <a:pt x="27" y="46"/>
                    <a:pt x="27" y="45"/>
                  </a:cubicBezTo>
                  <a:cubicBezTo>
                    <a:pt x="27" y="44"/>
                    <a:pt x="27" y="44"/>
                    <a:pt x="28" y="44"/>
                  </a:cubicBezTo>
                  <a:cubicBezTo>
                    <a:pt x="28" y="45"/>
                    <a:pt x="31" y="44"/>
                    <a:pt x="34" y="44"/>
                  </a:cubicBezTo>
                  <a:cubicBezTo>
                    <a:pt x="36" y="43"/>
                    <a:pt x="38" y="42"/>
                    <a:pt x="38" y="42"/>
                  </a:cubicBezTo>
                  <a:cubicBezTo>
                    <a:pt x="38" y="41"/>
                    <a:pt x="40" y="39"/>
                    <a:pt x="40" y="39"/>
                  </a:cubicBezTo>
                  <a:cubicBezTo>
                    <a:pt x="41" y="38"/>
                    <a:pt x="40" y="37"/>
                    <a:pt x="39" y="37"/>
                  </a:cubicBezTo>
                  <a:cubicBezTo>
                    <a:pt x="38" y="37"/>
                    <a:pt x="38" y="36"/>
                    <a:pt x="39" y="35"/>
                  </a:cubicBezTo>
                  <a:cubicBezTo>
                    <a:pt x="39" y="34"/>
                    <a:pt x="39" y="34"/>
                    <a:pt x="38" y="34"/>
                  </a:cubicBezTo>
                  <a:cubicBezTo>
                    <a:pt x="37" y="34"/>
                    <a:pt x="35" y="33"/>
                    <a:pt x="36" y="32"/>
                  </a:cubicBezTo>
                  <a:cubicBezTo>
                    <a:pt x="36" y="32"/>
                    <a:pt x="37" y="32"/>
                    <a:pt x="37" y="32"/>
                  </a:cubicBezTo>
                  <a:cubicBezTo>
                    <a:pt x="37" y="32"/>
                    <a:pt x="37" y="31"/>
                    <a:pt x="37" y="31"/>
                  </a:cubicBezTo>
                  <a:cubicBezTo>
                    <a:pt x="37" y="31"/>
                    <a:pt x="36" y="31"/>
                    <a:pt x="36" y="30"/>
                  </a:cubicBezTo>
                  <a:cubicBezTo>
                    <a:pt x="36" y="28"/>
                    <a:pt x="37" y="28"/>
                    <a:pt x="37" y="27"/>
                  </a:cubicBezTo>
                  <a:cubicBezTo>
                    <a:pt x="37" y="25"/>
                    <a:pt x="38" y="24"/>
                    <a:pt x="38" y="23"/>
                  </a:cubicBezTo>
                  <a:cubicBezTo>
                    <a:pt x="38" y="22"/>
                    <a:pt x="39" y="20"/>
                    <a:pt x="40" y="19"/>
                  </a:cubicBezTo>
                  <a:cubicBezTo>
                    <a:pt x="41" y="17"/>
                    <a:pt x="44" y="15"/>
                    <a:pt x="44" y="15"/>
                  </a:cubicBezTo>
                  <a:cubicBezTo>
                    <a:pt x="45" y="14"/>
                    <a:pt x="47" y="14"/>
                    <a:pt x="47" y="13"/>
                  </a:cubicBezTo>
                  <a:cubicBezTo>
                    <a:pt x="48" y="13"/>
                    <a:pt x="47" y="10"/>
                    <a:pt x="47" y="1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288">
              <a:extLst>
                <a:ext uri="{FF2B5EF4-FFF2-40B4-BE49-F238E27FC236}">
                  <a16:creationId xmlns:a16="http://schemas.microsoft.com/office/drawing/2014/main" id="{EBE13401-3581-492E-9CD2-33144F7F98A4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67188" y="2379663"/>
              <a:ext cx="74612" cy="377825"/>
            </a:xfrm>
            <a:custGeom>
              <a:avLst/>
              <a:gdLst>
                <a:gd name="T0" fmla="*/ 9 w 21"/>
                <a:gd name="T1" fmla="*/ 90 h 105"/>
                <a:gd name="T2" fmla="*/ 6 w 21"/>
                <a:gd name="T3" fmla="*/ 86 h 105"/>
                <a:gd name="T4" fmla="*/ 8 w 21"/>
                <a:gd name="T5" fmla="*/ 81 h 105"/>
                <a:gd name="T6" fmla="*/ 10 w 21"/>
                <a:gd name="T7" fmla="*/ 76 h 105"/>
                <a:gd name="T8" fmla="*/ 11 w 21"/>
                <a:gd name="T9" fmla="*/ 72 h 105"/>
                <a:gd name="T10" fmla="*/ 9 w 21"/>
                <a:gd name="T11" fmla="*/ 68 h 105"/>
                <a:gd name="T12" fmla="*/ 10 w 21"/>
                <a:gd name="T13" fmla="*/ 62 h 105"/>
                <a:gd name="T14" fmla="*/ 10 w 21"/>
                <a:gd name="T15" fmla="*/ 57 h 105"/>
                <a:gd name="T16" fmla="*/ 11 w 21"/>
                <a:gd name="T17" fmla="*/ 53 h 105"/>
                <a:gd name="T18" fmla="*/ 13 w 21"/>
                <a:gd name="T19" fmla="*/ 45 h 105"/>
                <a:gd name="T20" fmla="*/ 14 w 21"/>
                <a:gd name="T21" fmla="*/ 39 h 105"/>
                <a:gd name="T22" fmla="*/ 14 w 21"/>
                <a:gd name="T23" fmla="*/ 33 h 105"/>
                <a:gd name="T24" fmla="*/ 16 w 21"/>
                <a:gd name="T25" fmla="*/ 27 h 105"/>
                <a:gd name="T26" fmla="*/ 18 w 21"/>
                <a:gd name="T27" fmla="*/ 22 h 105"/>
                <a:gd name="T28" fmla="*/ 20 w 21"/>
                <a:gd name="T29" fmla="*/ 16 h 105"/>
                <a:gd name="T30" fmla="*/ 19 w 21"/>
                <a:gd name="T31" fmla="*/ 11 h 105"/>
                <a:gd name="T32" fmla="*/ 18 w 21"/>
                <a:gd name="T33" fmla="*/ 6 h 105"/>
                <a:gd name="T34" fmla="*/ 15 w 21"/>
                <a:gd name="T35" fmla="*/ 1 h 105"/>
                <a:gd name="T36" fmla="*/ 14 w 21"/>
                <a:gd name="T37" fmla="*/ 5 h 105"/>
                <a:gd name="T38" fmla="*/ 13 w 21"/>
                <a:gd name="T39" fmla="*/ 16 h 105"/>
                <a:gd name="T40" fmla="*/ 11 w 21"/>
                <a:gd name="T41" fmla="*/ 27 h 105"/>
                <a:gd name="T42" fmla="*/ 10 w 21"/>
                <a:gd name="T43" fmla="*/ 34 h 105"/>
                <a:gd name="T44" fmla="*/ 9 w 21"/>
                <a:gd name="T45" fmla="*/ 44 h 105"/>
                <a:gd name="T46" fmla="*/ 6 w 21"/>
                <a:gd name="T47" fmla="*/ 52 h 105"/>
                <a:gd name="T48" fmla="*/ 5 w 21"/>
                <a:gd name="T49" fmla="*/ 59 h 105"/>
                <a:gd name="T50" fmla="*/ 4 w 21"/>
                <a:gd name="T51" fmla="*/ 66 h 105"/>
                <a:gd name="T52" fmla="*/ 7 w 21"/>
                <a:gd name="T53" fmla="*/ 63 h 105"/>
                <a:gd name="T54" fmla="*/ 7 w 21"/>
                <a:gd name="T55" fmla="*/ 66 h 105"/>
                <a:gd name="T56" fmla="*/ 6 w 21"/>
                <a:gd name="T57" fmla="*/ 71 h 105"/>
                <a:gd name="T58" fmla="*/ 5 w 21"/>
                <a:gd name="T59" fmla="*/ 74 h 105"/>
                <a:gd name="T60" fmla="*/ 5 w 21"/>
                <a:gd name="T61" fmla="*/ 73 h 105"/>
                <a:gd name="T62" fmla="*/ 3 w 21"/>
                <a:gd name="T63" fmla="*/ 74 h 105"/>
                <a:gd name="T64" fmla="*/ 1 w 21"/>
                <a:gd name="T65" fmla="*/ 78 h 105"/>
                <a:gd name="T66" fmla="*/ 4 w 21"/>
                <a:gd name="T67" fmla="*/ 78 h 105"/>
                <a:gd name="T68" fmla="*/ 5 w 21"/>
                <a:gd name="T69" fmla="*/ 81 h 105"/>
                <a:gd name="T70" fmla="*/ 2 w 21"/>
                <a:gd name="T71" fmla="*/ 81 h 105"/>
                <a:gd name="T72" fmla="*/ 3 w 21"/>
                <a:gd name="T73" fmla="*/ 83 h 105"/>
                <a:gd name="T74" fmla="*/ 1 w 21"/>
                <a:gd name="T75" fmla="*/ 85 h 105"/>
                <a:gd name="T76" fmla="*/ 3 w 21"/>
                <a:gd name="T77" fmla="*/ 86 h 105"/>
                <a:gd name="T78" fmla="*/ 4 w 21"/>
                <a:gd name="T79" fmla="*/ 88 h 105"/>
                <a:gd name="T80" fmla="*/ 2 w 21"/>
                <a:gd name="T81" fmla="*/ 91 h 105"/>
                <a:gd name="T82" fmla="*/ 5 w 21"/>
                <a:gd name="T83" fmla="*/ 92 h 105"/>
                <a:gd name="T84" fmla="*/ 6 w 21"/>
                <a:gd name="T85" fmla="*/ 93 h 105"/>
                <a:gd name="T86" fmla="*/ 5 w 21"/>
                <a:gd name="T87" fmla="*/ 96 h 105"/>
                <a:gd name="T88" fmla="*/ 9 w 21"/>
                <a:gd name="T89" fmla="*/ 96 h 105"/>
                <a:gd name="T90" fmla="*/ 6 w 21"/>
                <a:gd name="T91" fmla="*/ 98 h 105"/>
                <a:gd name="T92" fmla="*/ 9 w 21"/>
                <a:gd name="T93" fmla="*/ 97 h 105"/>
                <a:gd name="T94" fmla="*/ 6 w 21"/>
                <a:gd name="T95" fmla="*/ 100 h 105"/>
                <a:gd name="T96" fmla="*/ 9 w 21"/>
                <a:gd name="T97" fmla="*/ 100 h 105"/>
                <a:gd name="T98" fmla="*/ 13 w 21"/>
                <a:gd name="T99" fmla="*/ 95 h 105"/>
                <a:gd name="T100" fmla="*/ 15 w 21"/>
                <a:gd name="T101" fmla="*/ 98 h 105"/>
                <a:gd name="T102" fmla="*/ 13 w 21"/>
                <a:gd name="T103" fmla="*/ 99 h 105"/>
                <a:gd name="T104" fmla="*/ 11 w 21"/>
                <a:gd name="T105" fmla="*/ 101 h 105"/>
                <a:gd name="T106" fmla="*/ 12 w 21"/>
                <a:gd name="T107" fmla="*/ 104 h 105"/>
                <a:gd name="T108" fmla="*/ 16 w 21"/>
                <a:gd name="T109" fmla="*/ 104 h 105"/>
                <a:gd name="T110" fmla="*/ 19 w 21"/>
                <a:gd name="T111" fmla="*/ 104 h 105"/>
                <a:gd name="T112" fmla="*/ 17 w 21"/>
                <a:gd name="T113" fmla="*/ 103 h 105"/>
                <a:gd name="T114" fmla="*/ 15 w 21"/>
                <a:gd name="T115" fmla="*/ 95 h 105"/>
                <a:gd name="T116" fmla="*/ 10 w 21"/>
                <a:gd name="T117" fmla="*/ 94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" h="105">
                  <a:moveTo>
                    <a:pt x="10" y="94"/>
                  </a:moveTo>
                  <a:cubicBezTo>
                    <a:pt x="9" y="94"/>
                    <a:pt x="9" y="93"/>
                    <a:pt x="9" y="93"/>
                  </a:cubicBezTo>
                  <a:cubicBezTo>
                    <a:pt x="8" y="93"/>
                    <a:pt x="8" y="91"/>
                    <a:pt x="9" y="90"/>
                  </a:cubicBezTo>
                  <a:cubicBezTo>
                    <a:pt x="9" y="89"/>
                    <a:pt x="7" y="90"/>
                    <a:pt x="6" y="89"/>
                  </a:cubicBezTo>
                  <a:cubicBezTo>
                    <a:pt x="6" y="89"/>
                    <a:pt x="7" y="88"/>
                    <a:pt x="6" y="88"/>
                  </a:cubicBezTo>
                  <a:cubicBezTo>
                    <a:pt x="5" y="87"/>
                    <a:pt x="6" y="86"/>
                    <a:pt x="6" y="86"/>
                  </a:cubicBezTo>
                  <a:cubicBezTo>
                    <a:pt x="6" y="85"/>
                    <a:pt x="6" y="84"/>
                    <a:pt x="7" y="84"/>
                  </a:cubicBezTo>
                  <a:cubicBezTo>
                    <a:pt x="8" y="84"/>
                    <a:pt x="7" y="83"/>
                    <a:pt x="8" y="82"/>
                  </a:cubicBezTo>
                  <a:cubicBezTo>
                    <a:pt x="9" y="82"/>
                    <a:pt x="7" y="81"/>
                    <a:pt x="8" y="81"/>
                  </a:cubicBezTo>
                  <a:cubicBezTo>
                    <a:pt x="9" y="80"/>
                    <a:pt x="8" y="79"/>
                    <a:pt x="9" y="79"/>
                  </a:cubicBezTo>
                  <a:cubicBezTo>
                    <a:pt x="10" y="79"/>
                    <a:pt x="9" y="78"/>
                    <a:pt x="10" y="78"/>
                  </a:cubicBezTo>
                  <a:cubicBezTo>
                    <a:pt x="10" y="77"/>
                    <a:pt x="10" y="77"/>
                    <a:pt x="10" y="76"/>
                  </a:cubicBezTo>
                  <a:cubicBezTo>
                    <a:pt x="10" y="75"/>
                    <a:pt x="9" y="74"/>
                    <a:pt x="10" y="74"/>
                  </a:cubicBezTo>
                  <a:cubicBezTo>
                    <a:pt x="11" y="74"/>
                    <a:pt x="10" y="73"/>
                    <a:pt x="10" y="72"/>
                  </a:cubicBezTo>
                  <a:cubicBezTo>
                    <a:pt x="9" y="72"/>
                    <a:pt x="10" y="72"/>
                    <a:pt x="11" y="72"/>
                  </a:cubicBezTo>
                  <a:cubicBezTo>
                    <a:pt x="12" y="72"/>
                    <a:pt x="11" y="71"/>
                    <a:pt x="10" y="71"/>
                  </a:cubicBezTo>
                  <a:cubicBezTo>
                    <a:pt x="10" y="71"/>
                    <a:pt x="9" y="70"/>
                    <a:pt x="10" y="70"/>
                  </a:cubicBezTo>
                  <a:cubicBezTo>
                    <a:pt x="10" y="69"/>
                    <a:pt x="9" y="69"/>
                    <a:pt x="9" y="68"/>
                  </a:cubicBezTo>
                  <a:cubicBezTo>
                    <a:pt x="10" y="68"/>
                    <a:pt x="10" y="67"/>
                    <a:pt x="9" y="67"/>
                  </a:cubicBezTo>
                  <a:cubicBezTo>
                    <a:pt x="9" y="67"/>
                    <a:pt x="9" y="65"/>
                    <a:pt x="9" y="64"/>
                  </a:cubicBezTo>
                  <a:cubicBezTo>
                    <a:pt x="10" y="64"/>
                    <a:pt x="10" y="63"/>
                    <a:pt x="10" y="62"/>
                  </a:cubicBezTo>
                  <a:cubicBezTo>
                    <a:pt x="10" y="61"/>
                    <a:pt x="9" y="61"/>
                    <a:pt x="9" y="60"/>
                  </a:cubicBezTo>
                  <a:cubicBezTo>
                    <a:pt x="9" y="60"/>
                    <a:pt x="10" y="60"/>
                    <a:pt x="10" y="59"/>
                  </a:cubicBezTo>
                  <a:cubicBezTo>
                    <a:pt x="10" y="58"/>
                    <a:pt x="10" y="57"/>
                    <a:pt x="10" y="57"/>
                  </a:cubicBezTo>
                  <a:cubicBezTo>
                    <a:pt x="11" y="57"/>
                    <a:pt x="10" y="56"/>
                    <a:pt x="11" y="56"/>
                  </a:cubicBezTo>
                  <a:cubicBezTo>
                    <a:pt x="11" y="55"/>
                    <a:pt x="12" y="56"/>
                    <a:pt x="12" y="55"/>
                  </a:cubicBezTo>
                  <a:cubicBezTo>
                    <a:pt x="12" y="54"/>
                    <a:pt x="11" y="54"/>
                    <a:pt x="11" y="53"/>
                  </a:cubicBezTo>
                  <a:cubicBezTo>
                    <a:pt x="11" y="53"/>
                    <a:pt x="11" y="52"/>
                    <a:pt x="11" y="50"/>
                  </a:cubicBezTo>
                  <a:cubicBezTo>
                    <a:pt x="11" y="49"/>
                    <a:pt x="12" y="48"/>
                    <a:pt x="13" y="48"/>
                  </a:cubicBezTo>
                  <a:cubicBezTo>
                    <a:pt x="13" y="48"/>
                    <a:pt x="12" y="45"/>
                    <a:pt x="13" y="45"/>
                  </a:cubicBezTo>
                  <a:cubicBezTo>
                    <a:pt x="14" y="45"/>
                    <a:pt x="13" y="44"/>
                    <a:pt x="14" y="43"/>
                  </a:cubicBezTo>
                  <a:cubicBezTo>
                    <a:pt x="14" y="43"/>
                    <a:pt x="14" y="42"/>
                    <a:pt x="14" y="41"/>
                  </a:cubicBezTo>
                  <a:cubicBezTo>
                    <a:pt x="15" y="41"/>
                    <a:pt x="14" y="40"/>
                    <a:pt x="14" y="39"/>
                  </a:cubicBezTo>
                  <a:cubicBezTo>
                    <a:pt x="14" y="39"/>
                    <a:pt x="14" y="38"/>
                    <a:pt x="13" y="37"/>
                  </a:cubicBezTo>
                  <a:cubicBezTo>
                    <a:pt x="12" y="36"/>
                    <a:pt x="13" y="35"/>
                    <a:pt x="13" y="35"/>
                  </a:cubicBezTo>
                  <a:cubicBezTo>
                    <a:pt x="13" y="35"/>
                    <a:pt x="13" y="33"/>
                    <a:pt x="14" y="33"/>
                  </a:cubicBezTo>
                  <a:cubicBezTo>
                    <a:pt x="15" y="33"/>
                    <a:pt x="14" y="31"/>
                    <a:pt x="14" y="30"/>
                  </a:cubicBezTo>
                  <a:cubicBezTo>
                    <a:pt x="14" y="29"/>
                    <a:pt x="15" y="30"/>
                    <a:pt x="15" y="29"/>
                  </a:cubicBezTo>
                  <a:cubicBezTo>
                    <a:pt x="15" y="28"/>
                    <a:pt x="15" y="27"/>
                    <a:pt x="16" y="27"/>
                  </a:cubicBezTo>
                  <a:cubicBezTo>
                    <a:pt x="16" y="27"/>
                    <a:pt x="16" y="26"/>
                    <a:pt x="16" y="25"/>
                  </a:cubicBezTo>
                  <a:cubicBezTo>
                    <a:pt x="16" y="25"/>
                    <a:pt x="17" y="24"/>
                    <a:pt x="18" y="24"/>
                  </a:cubicBezTo>
                  <a:cubicBezTo>
                    <a:pt x="18" y="24"/>
                    <a:pt x="17" y="23"/>
                    <a:pt x="18" y="22"/>
                  </a:cubicBezTo>
                  <a:cubicBezTo>
                    <a:pt x="18" y="22"/>
                    <a:pt x="17" y="20"/>
                    <a:pt x="17" y="20"/>
                  </a:cubicBezTo>
                  <a:cubicBezTo>
                    <a:pt x="18" y="20"/>
                    <a:pt x="18" y="19"/>
                    <a:pt x="18" y="18"/>
                  </a:cubicBezTo>
                  <a:cubicBezTo>
                    <a:pt x="18" y="18"/>
                    <a:pt x="20" y="17"/>
                    <a:pt x="20" y="16"/>
                  </a:cubicBezTo>
                  <a:cubicBezTo>
                    <a:pt x="20" y="16"/>
                    <a:pt x="21" y="15"/>
                    <a:pt x="21" y="13"/>
                  </a:cubicBezTo>
                  <a:cubicBezTo>
                    <a:pt x="20" y="14"/>
                    <a:pt x="19" y="14"/>
                    <a:pt x="19" y="14"/>
                  </a:cubicBezTo>
                  <a:cubicBezTo>
                    <a:pt x="19" y="13"/>
                    <a:pt x="19" y="12"/>
                    <a:pt x="19" y="11"/>
                  </a:cubicBezTo>
                  <a:cubicBezTo>
                    <a:pt x="18" y="11"/>
                    <a:pt x="18" y="9"/>
                    <a:pt x="18" y="9"/>
                  </a:cubicBezTo>
                  <a:cubicBezTo>
                    <a:pt x="17" y="9"/>
                    <a:pt x="16" y="8"/>
                    <a:pt x="17" y="7"/>
                  </a:cubicBezTo>
                  <a:cubicBezTo>
                    <a:pt x="18" y="7"/>
                    <a:pt x="17" y="6"/>
                    <a:pt x="18" y="6"/>
                  </a:cubicBezTo>
                  <a:cubicBezTo>
                    <a:pt x="18" y="5"/>
                    <a:pt x="17" y="5"/>
                    <a:pt x="17" y="4"/>
                  </a:cubicBezTo>
                  <a:cubicBezTo>
                    <a:pt x="16" y="3"/>
                    <a:pt x="17" y="2"/>
                    <a:pt x="16" y="2"/>
                  </a:cubicBezTo>
                  <a:cubicBezTo>
                    <a:pt x="15" y="1"/>
                    <a:pt x="15" y="0"/>
                    <a:pt x="15" y="1"/>
                  </a:cubicBezTo>
                  <a:cubicBezTo>
                    <a:pt x="15" y="1"/>
                    <a:pt x="15" y="2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4"/>
                    <a:pt x="13" y="5"/>
                    <a:pt x="14" y="5"/>
                  </a:cubicBezTo>
                  <a:cubicBezTo>
                    <a:pt x="14" y="6"/>
                    <a:pt x="14" y="10"/>
                    <a:pt x="14" y="11"/>
                  </a:cubicBezTo>
                  <a:cubicBezTo>
                    <a:pt x="13" y="13"/>
                    <a:pt x="13" y="14"/>
                    <a:pt x="13" y="15"/>
                  </a:cubicBezTo>
                  <a:cubicBezTo>
                    <a:pt x="12" y="15"/>
                    <a:pt x="13" y="16"/>
                    <a:pt x="13" y="16"/>
                  </a:cubicBezTo>
                  <a:cubicBezTo>
                    <a:pt x="13" y="16"/>
                    <a:pt x="13" y="17"/>
                    <a:pt x="13" y="19"/>
                  </a:cubicBezTo>
                  <a:cubicBezTo>
                    <a:pt x="13" y="21"/>
                    <a:pt x="12" y="23"/>
                    <a:pt x="12" y="24"/>
                  </a:cubicBezTo>
                  <a:cubicBezTo>
                    <a:pt x="12" y="25"/>
                    <a:pt x="11" y="26"/>
                    <a:pt x="11" y="27"/>
                  </a:cubicBezTo>
                  <a:cubicBezTo>
                    <a:pt x="11" y="28"/>
                    <a:pt x="11" y="28"/>
                    <a:pt x="10" y="29"/>
                  </a:cubicBezTo>
                  <a:cubicBezTo>
                    <a:pt x="10" y="29"/>
                    <a:pt x="11" y="31"/>
                    <a:pt x="11" y="32"/>
                  </a:cubicBezTo>
                  <a:cubicBezTo>
                    <a:pt x="11" y="32"/>
                    <a:pt x="10" y="33"/>
                    <a:pt x="10" y="34"/>
                  </a:cubicBezTo>
                  <a:cubicBezTo>
                    <a:pt x="10" y="36"/>
                    <a:pt x="10" y="39"/>
                    <a:pt x="10" y="39"/>
                  </a:cubicBezTo>
                  <a:cubicBezTo>
                    <a:pt x="10" y="40"/>
                    <a:pt x="9" y="40"/>
                    <a:pt x="10" y="41"/>
                  </a:cubicBezTo>
                  <a:cubicBezTo>
                    <a:pt x="10" y="42"/>
                    <a:pt x="9" y="42"/>
                    <a:pt x="9" y="44"/>
                  </a:cubicBezTo>
                  <a:cubicBezTo>
                    <a:pt x="9" y="45"/>
                    <a:pt x="7" y="47"/>
                    <a:pt x="7" y="49"/>
                  </a:cubicBezTo>
                  <a:cubicBezTo>
                    <a:pt x="7" y="50"/>
                    <a:pt x="7" y="50"/>
                    <a:pt x="6" y="50"/>
                  </a:cubicBezTo>
                  <a:cubicBezTo>
                    <a:pt x="5" y="50"/>
                    <a:pt x="5" y="51"/>
                    <a:pt x="6" y="52"/>
                  </a:cubicBezTo>
                  <a:cubicBezTo>
                    <a:pt x="6" y="53"/>
                    <a:pt x="5" y="54"/>
                    <a:pt x="6" y="55"/>
                  </a:cubicBezTo>
                  <a:cubicBezTo>
                    <a:pt x="7" y="56"/>
                    <a:pt x="6" y="56"/>
                    <a:pt x="6" y="57"/>
                  </a:cubicBezTo>
                  <a:cubicBezTo>
                    <a:pt x="6" y="58"/>
                    <a:pt x="5" y="58"/>
                    <a:pt x="5" y="59"/>
                  </a:cubicBezTo>
                  <a:cubicBezTo>
                    <a:pt x="5" y="60"/>
                    <a:pt x="5" y="61"/>
                    <a:pt x="5" y="62"/>
                  </a:cubicBezTo>
                  <a:cubicBezTo>
                    <a:pt x="5" y="63"/>
                    <a:pt x="5" y="64"/>
                    <a:pt x="5" y="64"/>
                  </a:cubicBezTo>
                  <a:cubicBezTo>
                    <a:pt x="4" y="64"/>
                    <a:pt x="4" y="64"/>
                    <a:pt x="4" y="66"/>
                  </a:cubicBezTo>
                  <a:cubicBezTo>
                    <a:pt x="4" y="68"/>
                    <a:pt x="4" y="68"/>
                    <a:pt x="5" y="68"/>
                  </a:cubicBezTo>
                  <a:cubicBezTo>
                    <a:pt x="6" y="68"/>
                    <a:pt x="5" y="63"/>
                    <a:pt x="6" y="63"/>
                  </a:cubicBezTo>
                  <a:cubicBezTo>
                    <a:pt x="7" y="63"/>
                    <a:pt x="6" y="63"/>
                    <a:pt x="7" y="63"/>
                  </a:cubicBezTo>
                  <a:cubicBezTo>
                    <a:pt x="8" y="62"/>
                    <a:pt x="7" y="63"/>
                    <a:pt x="7" y="63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7" y="65"/>
                    <a:pt x="8" y="66"/>
                    <a:pt x="7" y="66"/>
                  </a:cubicBezTo>
                  <a:cubicBezTo>
                    <a:pt x="7" y="67"/>
                    <a:pt x="6" y="68"/>
                    <a:pt x="7" y="68"/>
                  </a:cubicBezTo>
                  <a:cubicBezTo>
                    <a:pt x="7" y="69"/>
                    <a:pt x="6" y="69"/>
                    <a:pt x="6" y="70"/>
                  </a:cubicBezTo>
                  <a:cubicBezTo>
                    <a:pt x="6" y="71"/>
                    <a:pt x="7" y="71"/>
                    <a:pt x="6" y="71"/>
                  </a:cubicBezTo>
                  <a:cubicBezTo>
                    <a:pt x="6" y="71"/>
                    <a:pt x="7" y="72"/>
                    <a:pt x="6" y="72"/>
                  </a:cubicBezTo>
                  <a:cubicBezTo>
                    <a:pt x="6" y="72"/>
                    <a:pt x="6" y="73"/>
                    <a:pt x="7" y="73"/>
                  </a:cubicBezTo>
                  <a:cubicBezTo>
                    <a:pt x="7" y="74"/>
                    <a:pt x="6" y="74"/>
                    <a:pt x="5" y="74"/>
                  </a:cubicBezTo>
                  <a:cubicBezTo>
                    <a:pt x="5" y="74"/>
                    <a:pt x="6" y="75"/>
                    <a:pt x="6" y="75"/>
                  </a:cubicBezTo>
                  <a:cubicBezTo>
                    <a:pt x="5" y="76"/>
                    <a:pt x="4" y="75"/>
                    <a:pt x="4" y="75"/>
                  </a:cubicBezTo>
                  <a:cubicBezTo>
                    <a:pt x="4" y="75"/>
                    <a:pt x="5" y="74"/>
                    <a:pt x="5" y="73"/>
                  </a:cubicBezTo>
                  <a:cubicBezTo>
                    <a:pt x="6" y="73"/>
                    <a:pt x="5" y="71"/>
                    <a:pt x="4" y="72"/>
                  </a:cubicBezTo>
                  <a:cubicBezTo>
                    <a:pt x="3" y="72"/>
                    <a:pt x="5" y="73"/>
                    <a:pt x="5" y="73"/>
                  </a:cubicBezTo>
                  <a:cubicBezTo>
                    <a:pt x="5" y="74"/>
                    <a:pt x="3" y="73"/>
                    <a:pt x="3" y="74"/>
                  </a:cubicBezTo>
                  <a:cubicBezTo>
                    <a:pt x="3" y="75"/>
                    <a:pt x="3" y="75"/>
                    <a:pt x="2" y="75"/>
                  </a:cubicBezTo>
                  <a:cubicBezTo>
                    <a:pt x="2" y="76"/>
                    <a:pt x="3" y="76"/>
                    <a:pt x="2" y="76"/>
                  </a:cubicBezTo>
                  <a:cubicBezTo>
                    <a:pt x="2" y="76"/>
                    <a:pt x="1" y="77"/>
                    <a:pt x="1" y="78"/>
                  </a:cubicBezTo>
                  <a:cubicBezTo>
                    <a:pt x="1" y="78"/>
                    <a:pt x="1" y="78"/>
                    <a:pt x="1" y="78"/>
                  </a:cubicBezTo>
                  <a:cubicBezTo>
                    <a:pt x="1" y="77"/>
                    <a:pt x="2" y="77"/>
                    <a:pt x="2" y="78"/>
                  </a:cubicBezTo>
                  <a:cubicBezTo>
                    <a:pt x="3" y="78"/>
                    <a:pt x="3" y="78"/>
                    <a:pt x="4" y="78"/>
                  </a:cubicBezTo>
                  <a:cubicBezTo>
                    <a:pt x="4" y="78"/>
                    <a:pt x="4" y="79"/>
                    <a:pt x="4" y="79"/>
                  </a:cubicBezTo>
                  <a:cubicBezTo>
                    <a:pt x="3" y="79"/>
                    <a:pt x="3" y="80"/>
                    <a:pt x="3" y="80"/>
                  </a:cubicBezTo>
                  <a:cubicBezTo>
                    <a:pt x="3" y="81"/>
                    <a:pt x="5" y="80"/>
                    <a:pt x="5" y="81"/>
                  </a:cubicBezTo>
                  <a:cubicBezTo>
                    <a:pt x="6" y="81"/>
                    <a:pt x="6" y="82"/>
                    <a:pt x="5" y="82"/>
                  </a:cubicBezTo>
                  <a:cubicBezTo>
                    <a:pt x="5" y="81"/>
                    <a:pt x="4" y="81"/>
                    <a:pt x="4" y="81"/>
                  </a:cubicBezTo>
                  <a:cubicBezTo>
                    <a:pt x="3" y="82"/>
                    <a:pt x="3" y="82"/>
                    <a:pt x="2" y="81"/>
                  </a:cubicBezTo>
                  <a:cubicBezTo>
                    <a:pt x="2" y="81"/>
                    <a:pt x="0" y="82"/>
                    <a:pt x="1" y="83"/>
                  </a:cubicBezTo>
                  <a:cubicBezTo>
                    <a:pt x="1" y="83"/>
                    <a:pt x="1" y="84"/>
                    <a:pt x="2" y="84"/>
                  </a:cubicBezTo>
                  <a:cubicBezTo>
                    <a:pt x="2" y="84"/>
                    <a:pt x="3" y="83"/>
                    <a:pt x="3" y="83"/>
                  </a:cubicBezTo>
                  <a:cubicBezTo>
                    <a:pt x="3" y="83"/>
                    <a:pt x="4" y="82"/>
                    <a:pt x="4" y="83"/>
                  </a:cubicBezTo>
                  <a:cubicBezTo>
                    <a:pt x="4" y="84"/>
                    <a:pt x="3" y="83"/>
                    <a:pt x="3" y="84"/>
                  </a:cubicBezTo>
                  <a:cubicBezTo>
                    <a:pt x="3" y="85"/>
                    <a:pt x="2" y="85"/>
                    <a:pt x="1" y="85"/>
                  </a:cubicBezTo>
                  <a:cubicBezTo>
                    <a:pt x="1" y="86"/>
                    <a:pt x="1" y="87"/>
                    <a:pt x="2" y="86"/>
                  </a:cubicBezTo>
                  <a:cubicBezTo>
                    <a:pt x="3" y="86"/>
                    <a:pt x="2" y="87"/>
                    <a:pt x="3" y="87"/>
                  </a:cubicBezTo>
                  <a:cubicBezTo>
                    <a:pt x="3" y="87"/>
                    <a:pt x="3" y="87"/>
                    <a:pt x="3" y="86"/>
                  </a:cubicBezTo>
                  <a:cubicBezTo>
                    <a:pt x="3" y="86"/>
                    <a:pt x="4" y="85"/>
                    <a:pt x="4" y="85"/>
                  </a:cubicBezTo>
                  <a:cubicBezTo>
                    <a:pt x="5" y="86"/>
                    <a:pt x="4" y="86"/>
                    <a:pt x="4" y="87"/>
                  </a:cubicBezTo>
                  <a:cubicBezTo>
                    <a:pt x="4" y="87"/>
                    <a:pt x="4" y="88"/>
                    <a:pt x="4" y="88"/>
                  </a:cubicBezTo>
                  <a:cubicBezTo>
                    <a:pt x="4" y="89"/>
                    <a:pt x="3" y="89"/>
                    <a:pt x="3" y="89"/>
                  </a:cubicBezTo>
                  <a:cubicBezTo>
                    <a:pt x="3" y="90"/>
                    <a:pt x="2" y="90"/>
                    <a:pt x="2" y="90"/>
                  </a:cubicBezTo>
                  <a:cubicBezTo>
                    <a:pt x="3" y="90"/>
                    <a:pt x="2" y="91"/>
                    <a:pt x="2" y="91"/>
                  </a:cubicBezTo>
                  <a:cubicBezTo>
                    <a:pt x="3" y="92"/>
                    <a:pt x="3" y="91"/>
                    <a:pt x="3" y="91"/>
                  </a:cubicBezTo>
                  <a:cubicBezTo>
                    <a:pt x="4" y="91"/>
                    <a:pt x="4" y="91"/>
                    <a:pt x="5" y="91"/>
                  </a:cubicBezTo>
                  <a:cubicBezTo>
                    <a:pt x="5" y="91"/>
                    <a:pt x="6" y="92"/>
                    <a:pt x="5" y="92"/>
                  </a:cubicBezTo>
                  <a:cubicBezTo>
                    <a:pt x="4" y="92"/>
                    <a:pt x="4" y="93"/>
                    <a:pt x="4" y="93"/>
                  </a:cubicBezTo>
                  <a:cubicBezTo>
                    <a:pt x="4" y="93"/>
                    <a:pt x="5" y="92"/>
                    <a:pt x="5" y="93"/>
                  </a:cubicBezTo>
                  <a:cubicBezTo>
                    <a:pt x="6" y="94"/>
                    <a:pt x="6" y="94"/>
                    <a:pt x="6" y="93"/>
                  </a:cubicBezTo>
                  <a:cubicBezTo>
                    <a:pt x="6" y="92"/>
                    <a:pt x="7" y="93"/>
                    <a:pt x="8" y="93"/>
                  </a:cubicBezTo>
                  <a:cubicBezTo>
                    <a:pt x="8" y="94"/>
                    <a:pt x="6" y="94"/>
                    <a:pt x="6" y="94"/>
                  </a:cubicBezTo>
                  <a:cubicBezTo>
                    <a:pt x="5" y="94"/>
                    <a:pt x="4" y="95"/>
                    <a:pt x="5" y="96"/>
                  </a:cubicBezTo>
                  <a:cubicBezTo>
                    <a:pt x="5" y="96"/>
                    <a:pt x="6" y="96"/>
                    <a:pt x="7" y="95"/>
                  </a:cubicBezTo>
                  <a:cubicBezTo>
                    <a:pt x="7" y="94"/>
                    <a:pt x="10" y="95"/>
                    <a:pt x="10" y="95"/>
                  </a:cubicBezTo>
                  <a:cubicBezTo>
                    <a:pt x="10" y="96"/>
                    <a:pt x="9" y="95"/>
                    <a:pt x="9" y="96"/>
                  </a:cubicBezTo>
                  <a:cubicBezTo>
                    <a:pt x="9" y="96"/>
                    <a:pt x="7" y="96"/>
                    <a:pt x="7" y="96"/>
                  </a:cubicBezTo>
                  <a:cubicBezTo>
                    <a:pt x="7" y="95"/>
                    <a:pt x="6" y="96"/>
                    <a:pt x="6" y="97"/>
                  </a:cubicBezTo>
                  <a:cubicBezTo>
                    <a:pt x="6" y="97"/>
                    <a:pt x="5" y="97"/>
                    <a:pt x="6" y="98"/>
                  </a:cubicBezTo>
                  <a:cubicBezTo>
                    <a:pt x="7" y="98"/>
                    <a:pt x="7" y="97"/>
                    <a:pt x="8" y="97"/>
                  </a:cubicBezTo>
                  <a:cubicBezTo>
                    <a:pt x="10" y="97"/>
                    <a:pt x="10" y="95"/>
                    <a:pt x="11" y="96"/>
                  </a:cubicBezTo>
                  <a:cubicBezTo>
                    <a:pt x="11" y="97"/>
                    <a:pt x="10" y="98"/>
                    <a:pt x="9" y="97"/>
                  </a:cubicBezTo>
                  <a:cubicBezTo>
                    <a:pt x="8" y="97"/>
                    <a:pt x="8" y="98"/>
                    <a:pt x="8" y="98"/>
                  </a:cubicBezTo>
                  <a:cubicBezTo>
                    <a:pt x="8" y="99"/>
                    <a:pt x="6" y="98"/>
                    <a:pt x="5" y="98"/>
                  </a:cubicBezTo>
                  <a:cubicBezTo>
                    <a:pt x="5" y="98"/>
                    <a:pt x="5" y="99"/>
                    <a:pt x="6" y="100"/>
                  </a:cubicBezTo>
                  <a:cubicBezTo>
                    <a:pt x="6" y="100"/>
                    <a:pt x="7" y="100"/>
                    <a:pt x="8" y="100"/>
                  </a:cubicBezTo>
                  <a:cubicBezTo>
                    <a:pt x="8" y="101"/>
                    <a:pt x="8" y="101"/>
                    <a:pt x="9" y="101"/>
                  </a:cubicBezTo>
                  <a:cubicBezTo>
                    <a:pt x="10" y="100"/>
                    <a:pt x="9" y="100"/>
                    <a:pt x="9" y="100"/>
                  </a:cubicBezTo>
                  <a:cubicBezTo>
                    <a:pt x="8" y="100"/>
                    <a:pt x="9" y="99"/>
                    <a:pt x="10" y="99"/>
                  </a:cubicBezTo>
                  <a:cubicBezTo>
                    <a:pt x="11" y="100"/>
                    <a:pt x="12" y="99"/>
                    <a:pt x="11" y="98"/>
                  </a:cubicBezTo>
                  <a:cubicBezTo>
                    <a:pt x="11" y="96"/>
                    <a:pt x="12" y="96"/>
                    <a:pt x="13" y="95"/>
                  </a:cubicBezTo>
                  <a:cubicBezTo>
                    <a:pt x="15" y="95"/>
                    <a:pt x="14" y="96"/>
                    <a:pt x="13" y="97"/>
                  </a:cubicBezTo>
                  <a:cubicBezTo>
                    <a:pt x="12" y="97"/>
                    <a:pt x="12" y="97"/>
                    <a:pt x="13" y="98"/>
                  </a:cubicBezTo>
                  <a:cubicBezTo>
                    <a:pt x="13" y="99"/>
                    <a:pt x="14" y="97"/>
                    <a:pt x="15" y="98"/>
                  </a:cubicBezTo>
                  <a:cubicBezTo>
                    <a:pt x="16" y="99"/>
                    <a:pt x="14" y="98"/>
                    <a:pt x="14" y="99"/>
                  </a:cubicBezTo>
                  <a:cubicBezTo>
                    <a:pt x="13" y="100"/>
                    <a:pt x="15" y="100"/>
                    <a:pt x="14" y="101"/>
                  </a:cubicBezTo>
                  <a:cubicBezTo>
                    <a:pt x="13" y="101"/>
                    <a:pt x="13" y="99"/>
                    <a:pt x="13" y="99"/>
                  </a:cubicBezTo>
                  <a:cubicBezTo>
                    <a:pt x="12" y="99"/>
                    <a:pt x="12" y="99"/>
                    <a:pt x="12" y="100"/>
                  </a:cubicBezTo>
                  <a:cubicBezTo>
                    <a:pt x="13" y="101"/>
                    <a:pt x="12" y="100"/>
                    <a:pt x="11" y="100"/>
                  </a:cubicBezTo>
                  <a:cubicBezTo>
                    <a:pt x="11" y="99"/>
                    <a:pt x="10" y="100"/>
                    <a:pt x="11" y="101"/>
                  </a:cubicBezTo>
                  <a:cubicBezTo>
                    <a:pt x="11" y="101"/>
                    <a:pt x="9" y="101"/>
                    <a:pt x="9" y="102"/>
                  </a:cubicBezTo>
                  <a:cubicBezTo>
                    <a:pt x="9" y="103"/>
                    <a:pt x="10" y="102"/>
                    <a:pt x="11" y="102"/>
                  </a:cubicBezTo>
                  <a:cubicBezTo>
                    <a:pt x="12" y="102"/>
                    <a:pt x="12" y="103"/>
                    <a:pt x="12" y="104"/>
                  </a:cubicBezTo>
                  <a:cubicBezTo>
                    <a:pt x="13" y="105"/>
                    <a:pt x="12" y="102"/>
                    <a:pt x="13" y="102"/>
                  </a:cubicBezTo>
                  <a:cubicBezTo>
                    <a:pt x="14" y="102"/>
                    <a:pt x="13" y="104"/>
                    <a:pt x="15" y="104"/>
                  </a:cubicBezTo>
                  <a:cubicBezTo>
                    <a:pt x="16" y="105"/>
                    <a:pt x="15" y="104"/>
                    <a:pt x="16" y="104"/>
                  </a:cubicBezTo>
                  <a:cubicBezTo>
                    <a:pt x="16" y="103"/>
                    <a:pt x="17" y="105"/>
                    <a:pt x="18" y="105"/>
                  </a:cubicBezTo>
                  <a:cubicBezTo>
                    <a:pt x="19" y="105"/>
                    <a:pt x="18" y="104"/>
                    <a:pt x="18" y="104"/>
                  </a:cubicBezTo>
                  <a:cubicBezTo>
                    <a:pt x="17" y="103"/>
                    <a:pt x="18" y="103"/>
                    <a:pt x="19" y="104"/>
                  </a:cubicBezTo>
                  <a:cubicBezTo>
                    <a:pt x="20" y="104"/>
                    <a:pt x="20" y="104"/>
                    <a:pt x="21" y="104"/>
                  </a:cubicBezTo>
                  <a:cubicBezTo>
                    <a:pt x="21" y="103"/>
                    <a:pt x="21" y="103"/>
                    <a:pt x="21" y="103"/>
                  </a:cubicBezTo>
                  <a:cubicBezTo>
                    <a:pt x="20" y="103"/>
                    <a:pt x="17" y="103"/>
                    <a:pt x="17" y="103"/>
                  </a:cubicBezTo>
                  <a:cubicBezTo>
                    <a:pt x="17" y="103"/>
                    <a:pt x="17" y="97"/>
                    <a:pt x="17" y="96"/>
                  </a:cubicBezTo>
                  <a:cubicBezTo>
                    <a:pt x="17" y="96"/>
                    <a:pt x="17" y="95"/>
                    <a:pt x="17" y="95"/>
                  </a:cubicBezTo>
                  <a:cubicBezTo>
                    <a:pt x="16" y="95"/>
                    <a:pt x="15" y="96"/>
                    <a:pt x="15" y="95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15" y="94"/>
                    <a:pt x="14" y="94"/>
                    <a:pt x="14" y="94"/>
                  </a:cubicBezTo>
                  <a:cubicBezTo>
                    <a:pt x="13" y="93"/>
                    <a:pt x="10" y="94"/>
                    <a:pt x="10" y="9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289">
              <a:extLst>
                <a:ext uri="{FF2B5EF4-FFF2-40B4-BE49-F238E27FC236}">
                  <a16:creationId xmlns:a16="http://schemas.microsoft.com/office/drawing/2014/main" id="{F4C070C6-419F-4B06-A922-4840614FBA1C}"/>
                </a:ext>
              </a:extLst>
            </p:cNvPr>
            <p:cNvSpPr>
              <a:spLocks/>
            </p:cNvSpPr>
            <p:nvPr/>
          </p:nvSpPr>
          <p:spPr bwMode="auto">
            <a:xfrm>
              <a:off x="-4056063" y="2397125"/>
              <a:ext cx="73025" cy="76200"/>
            </a:xfrm>
            <a:custGeom>
              <a:avLst/>
              <a:gdLst>
                <a:gd name="T0" fmla="*/ 20 w 20"/>
                <a:gd name="T1" fmla="*/ 11 h 21"/>
                <a:gd name="T2" fmla="*/ 18 w 20"/>
                <a:gd name="T3" fmla="*/ 12 h 21"/>
                <a:gd name="T4" fmla="*/ 17 w 20"/>
                <a:gd name="T5" fmla="*/ 9 h 21"/>
                <a:gd name="T6" fmla="*/ 15 w 20"/>
                <a:gd name="T7" fmla="*/ 7 h 21"/>
                <a:gd name="T8" fmla="*/ 13 w 20"/>
                <a:gd name="T9" fmla="*/ 7 h 21"/>
                <a:gd name="T10" fmla="*/ 12 w 20"/>
                <a:gd name="T11" fmla="*/ 5 h 21"/>
                <a:gd name="T12" fmla="*/ 11 w 20"/>
                <a:gd name="T13" fmla="*/ 2 h 21"/>
                <a:gd name="T14" fmla="*/ 11 w 20"/>
                <a:gd name="T15" fmla="*/ 1 h 21"/>
                <a:gd name="T16" fmla="*/ 11 w 20"/>
                <a:gd name="T17" fmla="*/ 1 h 21"/>
                <a:gd name="T18" fmla="*/ 9 w 20"/>
                <a:gd name="T19" fmla="*/ 0 h 21"/>
                <a:gd name="T20" fmla="*/ 6 w 20"/>
                <a:gd name="T21" fmla="*/ 0 h 21"/>
                <a:gd name="T22" fmla="*/ 3 w 20"/>
                <a:gd name="T23" fmla="*/ 1 h 21"/>
                <a:gd name="T24" fmla="*/ 1 w 20"/>
                <a:gd name="T25" fmla="*/ 3 h 21"/>
                <a:gd name="T26" fmla="*/ 1 w 20"/>
                <a:gd name="T27" fmla="*/ 7 h 21"/>
                <a:gd name="T28" fmla="*/ 0 w 20"/>
                <a:gd name="T29" fmla="*/ 7 h 21"/>
                <a:gd name="T30" fmla="*/ 3 w 20"/>
                <a:gd name="T31" fmla="*/ 10 h 21"/>
                <a:gd name="T32" fmla="*/ 6 w 20"/>
                <a:gd name="T33" fmla="*/ 12 h 21"/>
                <a:gd name="T34" fmla="*/ 8 w 20"/>
                <a:gd name="T35" fmla="*/ 13 h 21"/>
                <a:gd name="T36" fmla="*/ 13 w 20"/>
                <a:gd name="T37" fmla="*/ 15 h 21"/>
                <a:gd name="T38" fmla="*/ 11 w 20"/>
                <a:gd name="T39" fmla="*/ 18 h 21"/>
                <a:gd name="T40" fmla="*/ 10 w 20"/>
                <a:gd name="T41" fmla="*/ 20 h 21"/>
                <a:gd name="T42" fmla="*/ 12 w 20"/>
                <a:gd name="T43" fmla="*/ 20 h 21"/>
                <a:gd name="T44" fmla="*/ 14 w 20"/>
                <a:gd name="T45" fmla="*/ 20 h 21"/>
                <a:gd name="T46" fmla="*/ 16 w 20"/>
                <a:gd name="T47" fmla="*/ 20 h 21"/>
                <a:gd name="T48" fmla="*/ 18 w 20"/>
                <a:gd name="T49" fmla="*/ 19 h 21"/>
                <a:gd name="T50" fmla="*/ 19 w 20"/>
                <a:gd name="T51" fmla="*/ 16 h 21"/>
                <a:gd name="T52" fmla="*/ 20 w 20"/>
                <a:gd name="T53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" h="21">
                  <a:moveTo>
                    <a:pt x="20" y="11"/>
                  </a:moveTo>
                  <a:cubicBezTo>
                    <a:pt x="19" y="11"/>
                    <a:pt x="18" y="12"/>
                    <a:pt x="18" y="12"/>
                  </a:cubicBezTo>
                  <a:cubicBezTo>
                    <a:pt x="17" y="12"/>
                    <a:pt x="17" y="10"/>
                    <a:pt x="17" y="9"/>
                  </a:cubicBezTo>
                  <a:cubicBezTo>
                    <a:pt x="16" y="8"/>
                    <a:pt x="15" y="7"/>
                    <a:pt x="15" y="7"/>
                  </a:cubicBezTo>
                  <a:cubicBezTo>
                    <a:pt x="14" y="7"/>
                    <a:pt x="14" y="7"/>
                    <a:pt x="13" y="7"/>
                  </a:cubicBezTo>
                  <a:cubicBezTo>
                    <a:pt x="11" y="7"/>
                    <a:pt x="11" y="7"/>
                    <a:pt x="12" y="5"/>
                  </a:cubicBezTo>
                  <a:cubicBezTo>
                    <a:pt x="12" y="4"/>
                    <a:pt x="11" y="3"/>
                    <a:pt x="11" y="2"/>
                  </a:cubicBezTo>
                  <a:cubicBezTo>
                    <a:pt x="12" y="2"/>
                    <a:pt x="12" y="2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0"/>
                    <a:pt x="9" y="0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5" y="1"/>
                    <a:pt x="4" y="0"/>
                    <a:pt x="3" y="1"/>
                  </a:cubicBezTo>
                  <a:cubicBezTo>
                    <a:pt x="2" y="1"/>
                    <a:pt x="1" y="3"/>
                    <a:pt x="1" y="3"/>
                  </a:cubicBezTo>
                  <a:cubicBezTo>
                    <a:pt x="1" y="4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2" y="9"/>
                    <a:pt x="3" y="10"/>
                  </a:cubicBezTo>
                  <a:cubicBezTo>
                    <a:pt x="4" y="11"/>
                    <a:pt x="4" y="11"/>
                    <a:pt x="6" y="12"/>
                  </a:cubicBezTo>
                  <a:cubicBezTo>
                    <a:pt x="7" y="12"/>
                    <a:pt x="8" y="12"/>
                    <a:pt x="8" y="13"/>
                  </a:cubicBezTo>
                  <a:cubicBezTo>
                    <a:pt x="9" y="13"/>
                    <a:pt x="12" y="15"/>
                    <a:pt x="13" y="15"/>
                  </a:cubicBezTo>
                  <a:cubicBezTo>
                    <a:pt x="13" y="16"/>
                    <a:pt x="11" y="17"/>
                    <a:pt x="11" y="18"/>
                  </a:cubicBezTo>
                  <a:cubicBezTo>
                    <a:pt x="11" y="19"/>
                    <a:pt x="10" y="19"/>
                    <a:pt x="10" y="20"/>
                  </a:cubicBezTo>
                  <a:cubicBezTo>
                    <a:pt x="10" y="20"/>
                    <a:pt x="12" y="20"/>
                    <a:pt x="12" y="20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5" y="21"/>
                    <a:pt x="16" y="20"/>
                    <a:pt x="16" y="20"/>
                  </a:cubicBezTo>
                  <a:cubicBezTo>
                    <a:pt x="17" y="20"/>
                    <a:pt x="17" y="19"/>
                    <a:pt x="18" y="19"/>
                  </a:cubicBezTo>
                  <a:cubicBezTo>
                    <a:pt x="19" y="19"/>
                    <a:pt x="20" y="17"/>
                    <a:pt x="19" y="16"/>
                  </a:cubicBezTo>
                  <a:cubicBezTo>
                    <a:pt x="19" y="15"/>
                    <a:pt x="20" y="12"/>
                    <a:pt x="20" y="1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290">
              <a:extLst>
                <a:ext uri="{FF2B5EF4-FFF2-40B4-BE49-F238E27FC236}">
                  <a16:creationId xmlns:a16="http://schemas.microsoft.com/office/drawing/2014/main" id="{6BC399EC-1DB3-431B-8D55-180BE2B8A68F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51325" y="2138363"/>
              <a:ext cx="30162" cy="20638"/>
            </a:xfrm>
            <a:custGeom>
              <a:avLst/>
              <a:gdLst>
                <a:gd name="T0" fmla="*/ 7 w 8"/>
                <a:gd name="T1" fmla="*/ 5 h 6"/>
                <a:gd name="T2" fmla="*/ 8 w 8"/>
                <a:gd name="T3" fmla="*/ 4 h 6"/>
                <a:gd name="T4" fmla="*/ 5 w 8"/>
                <a:gd name="T5" fmla="*/ 1 h 6"/>
                <a:gd name="T6" fmla="*/ 4 w 8"/>
                <a:gd name="T7" fmla="*/ 1 h 6"/>
                <a:gd name="T8" fmla="*/ 2 w 8"/>
                <a:gd name="T9" fmla="*/ 0 h 6"/>
                <a:gd name="T10" fmla="*/ 0 w 8"/>
                <a:gd name="T11" fmla="*/ 0 h 6"/>
                <a:gd name="T12" fmla="*/ 0 w 8"/>
                <a:gd name="T13" fmla="*/ 1 h 6"/>
                <a:gd name="T14" fmla="*/ 1 w 8"/>
                <a:gd name="T15" fmla="*/ 3 h 6"/>
                <a:gd name="T16" fmla="*/ 2 w 8"/>
                <a:gd name="T17" fmla="*/ 3 h 6"/>
                <a:gd name="T18" fmla="*/ 3 w 8"/>
                <a:gd name="T19" fmla="*/ 4 h 6"/>
                <a:gd name="T20" fmla="*/ 5 w 8"/>
                <a:gd name="T21" fmla="*/ 5 h 6"/>
                <a:gd name="T22" fmla="*/ 6 w 8"/>
                <a:gd name="T23" fmla="*/ 6 h 6"/>
                <a:gd name="T24" fmla="*/ 7 w 8"/>
                <a:gd name="T25" fmla="*/ 6 h 6"/>
                <a:gd name="T26" fmla="*/ 7 w 8"/>
                <a:gd name="T2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6">
                  <a:moveTo>
                    <a:pt x="7" y="5"/>
                  </a:moveTo>
                  <a:cubicBezTo>
                    <a:pt x="7" y="5"/>
                    <a:pt x="7" y="4"/>
                    <a:pt x="8" y="4"/>
                  </a:cubicBezTo>
                  <a:cubicBezTo>
                    <a:pt x="7" y="3"/>
                    <a:pt x="6" y="2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0"/>
                    <a:pt x="2" y="1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3"/>
                    <a:pt x="1" y="3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3" y="3"/>
                    <a:pt x="3" y="4"/>
                    <a:pt x="3" y="4"/>
                  </a:cubicBezTo>
                  <a:cubicBezTo>
                    <a:pt x="4" y="4"/>
                    <a:pt x="5" y="4"/>
                    <a:pt x="5" y="5"/>
                  </a:cubicBezTo>
                  <a:cubicBezTo>
                    <a:pt x="5" y="6"/>
                    <a:pt x="5" y="6"/>
                    <a:pt x="6" y="6"/>
                  </a:cubicBezTo>
                  <a:cubicBezTo>
                    <a:pt x="6" y="6"/>
                    <a:pt x="7" y="6"/>
                    <a:pt x="7" y="6"/>
                  </a:cubicBezTo>
                  <a:cubicBezTo>
                    <a:pt x="7" y="6"/>
                    <a:pt x="7" y="5"/>
                    <a:pt x="7" y="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291">
              <a:extLst>
                <a:ext uri="{FF2B5EF4-FFF2-40B4-BE49-F238E27FC236}">
                  <a16:creationId xmlns:a16="http://schemas.microsoft.com/office/drawing/2014/main" id="{D2B22F4A-FA42-4979-B40F-4B0702DB4B45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25925" y="2147888"/>
              <a:ext cx="47625" cy="25400"/>
            </a:xfrm>
            <a:custGeom>
              <a:avLst/>
              <a:gdLst>
                <a:gd name="T0" fmla="*/ 12 w 13"/>
                <a:gd name="T1" fmla="*/ 2 h 7"/>
                <a:gd name="T2" fmla="*/ 9 w 13"/>
                <a:gd name="T3" fmla="*/ 1 h 7"/>
                <a:gd name="T4" fmla="*/ 5 w 13"/>
                <a:gd name="T5" fmla="*/ 2 h 7"/>
                <a:gd name="T6" fmla="*/ 2 w 13"/>
                <a:gd name="T7" fmla="*/ 2 h 7"/>
                <a:gd name="T8" fmla="*/ 1 w 13"/>
                <a:gd name="T9" fmla="*/ 1 h 7"/>
                <a:gd name="T10" fmla="*/ 0 w 13"/>
                <a:gd name="T11" fmla="*/ 2 h 7"/>
                <a:gd name="T12" fmla="*/ 0 w 13"/>
                <a:gd name="T13" fmla="*/ 3 h 7"/>
                <a:gd name="T14" fmla="*/ 3 w 13"/>
                <a:gd name="T15" fmla="*/ 5 h 7"/>
                <a:gd name="T16" fmla="*/ 5 w 13"/>
                <a:gd name="T17" fmla="*/ 6 h 7"/>
                <a:gd name="T18" fmla="*/ 6 w 13"/>
                <a:gd name="T19" fmla="*/ 5 h 7"/>
                <a:gd name="T20" fmla="*/ 6 w 13"/>
                <a:gd name="T21" fmla="*/ 4 h 7"/>
                <a:gd name="T22" fmla="*/ 7 w 13"/>
                <a:gd name="T23" fmla="*/ 3 h 7"/>
                <a:gd name="T24" fmla="*/ 9 w 13"/>
                <a:gd name="T25" fmla="*/ 2 h 7"/>
                <a:gd name="T26" fmla="*/ 10 w 13"/>
                <a:gd name="T27" fmla="*/ 4 h 7"/>
                <a:gd name="T28" fmla="*/ 12 w 13"/>
                <a:gd name="T29" fmla="*/ 6 h 7"/>
                <a:gd name="T30" fmla="*/ 13 w 13"/>
                <a:gd name="T31" fmla="*/ 5 h 7"/>
                <a:gd name="T32" fmla="*/ 13 w 13"/>
                <a:gd name="T33" fmla="*/ 4 h 7"/>
                <a:gd name="T34" fmla="*/ 12 w 13"/>
                <a:gd name="T35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" h="7">
                  <a:moveTo>
                    <a:pt x="12" y="2"/>
                  </a:moveTo>
                  <a:cubicBezTo>
                    <a:pt x="11" y="1"/>
                    <a:pt x="10" y="1"/>
                    <a:pt x="9" y="1"/>
                  </a:cubicBezTo>
                  <a:cubicBezTo>
                    <a:pt x="8" y="0"/>
                    <a:pt x="7" y="1"/>
                    <a:pt x="5" y="2"/>
                  </a:cubicBezTo>
                  <a:cubicBezTo>
                    <a:pt x="4" y="3"/>
                    <a:pt x="3" y="2"/>
                    <a:pt x="2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4"/>
                    <a:pt x="2" y="4"/>
                    <a:pt x="3" y="5"/>
                  </a:cubicBezTo>
                  <a:cubicBezTo>
                    <a:pt x="4" y="6"/>
                    <a:pt x="4" y="5"/>
                    <a:pt x="5" y="6"/>
                  </a:cubicBezTo>
                  <a:cubicBezTo>
                    <a:pt x="5" y="7"/>
                    <a:pt x="6" y="6"/>
                    <a:pt x="6" y="5"/>
                  </a:cubicBezTo>
                  <a:cubicBezTo>
                    <a:pt x="7" y="5"/>
                    <a:pt x="6" y="5"/>
                    <a:pt x="6" y="4"/>
                  </a:cubicBezTo>
                  <a:cubicBezTo>
                    <a:pt x="6" y="4"/>
                    <a:pt x="7" y="4"/>
                    <a:pt x="7" y="3"/>
                  </a:cubicBezTo>
                  <a:cubicBezTo>
                    <a:pt x="7" y="2"/>
                    <a:pt x="9" y="2"/>
                    <a:pt x="9" y="2"/>
                  </a:cubicBezTo>
                  <a:cubicBezTo>
                    <a:pt x="10" y="3"/>
                    <a:pt x="11" y="3"/>
                    <a:pt x="10" y="4"/>
                  </a:cubicBezTo>
                  <a:cubicBezTo>
                    <a:pt x="10" y="4"/>
                    <a:pt x="11" y="5"/>
                    <a:pt x="12" y="6"/>
                  </a:cubicBezTo>
                  <a:cubicBezTo>
                    <a:pt x="12" y="6"/>
                    <a:pt x="13" y="5"/>
                    <a:pt x="13" y="5"/>
                  </a:cubicBezTo>
                  <a:cubicBezTo>
                    <a:pt x="13" y="5"/>
                    <a:pt x="13" y="4"/>
                    <a:pt x="13" y="4"/>
                  </a:cubicBezTo>
                  <a:cubicBezTo>
                    <a:pt x="13" y="4"/>
                    <a:pt x="13" y="3"/>
                    <a:pt x="12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292">
              <a:extLst>
                <a:ext uri="{FF2B5EF4-FFF2-40B4-BE49-F238E27FC236}">
                  <a16:creationId xmlns:a16="http://schemas.microsoft.com/office/drawing/2014/main" id="{FB04C44D-48BC-442F-8396-A986BC5069EE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92588" y="2124075"/>
              <a:ext cx="100012" cy="142875"/>
            </a:xfrm>
            <a:custGeom>
              <a:avLst/>
              <a:gdLst>
                <a:gd name="T0" fmla="*/ 4 w 28"/>
                <a:gd name="T1" fmla="*/ 29 h 40"/>
                <a:gd name="T2" fmla="*/ 6 w 28"/>
                <a:gd name="T3" fmla="*/ 29 h 40"/>
                <a:gd name="T4" fmla="*/ 8 w 28"/>
                <a:gd name="T5" fmla="*/ 31 h 40"/>
                <a:gd name="T6" fmla="*/ 8 w 28"/>
                <a:gd name="T7" fmla="*/ 31 h 40"/>
                <a:gd name="T8" fmla="*/ 10 w 28"/>
                <a:gd name="T9" fmla="*/ 31 h 40"/>
                <a:gd name="T10" fmla="*/ 11 w 28"/>
                <a:gd name="T11" fmla="*/ 33 h 40"/>
                <a:gd name="T12" fmla="*/ 13 w 28"/>
                <a:gd name="T13" fmla="*/ 34 h 40"/>
                <a:gd name="T14" fmla="*/ 14 w 28"/>
                <a:gd name="T15" fmla="*/ 36 h 40"/>
                <a:gd name="T16" fmla="*/ 16 w 28"/>
                <a:gd name="T17" fmla="*/ 36 h 40"/>
                <a:gd name="T18" fmla="*/ 18 w 28"/>
                <a:gd name="T19" fmla="*/ 36 h 40"/>
                <a:gd name="T20" fmla="*/ 19 w 28"/>
                <a:gd name="T21" fmla="*/ 36 h 40"/>
                <a:gd name="T22" fmla="*/ 21 w 28"/>
                <a:gd name="T23" fmla="*/ 37 h 40"/>
                <a:gd name="T24" fmla="*/ 20 w 28"/>
                <a:gd name="T25" fmla="*/ 39 h 40"/>
                <a:gd name="T26" fmla="*/ 21 w 28"/>
                <a:gd name="T27" fmla="*/ 40 h 40"/>
                <a:gd name="T28" fmla="*/ 21 w 28"/>
                <a:gd name="T29" fmla="*/ 40 h 40"/>
                <a:gd name="T30" fmla="*/ 22 w 28"/>
                <a:gd name="T31" fmla="*/ 37 h 40"/>
                <a:gd name="T32" fmla="*/ 23 w 28"/>
                <a:gd name="T33" fmla="*/ 34 h 40"/>
                <a:gd name="T34" fmla="*/ 21 w 28"/>
                <a:gd name="T35" fmla="*/ 30 h 40"/>
                <a:gd name="T36" fmla="*/ 23 w 28"/>
                <a:gd name="T37" fmla="*/ 29 h 40"/>
                <a:gd name="T38" fmla="*/ 22 w 28"/>
                <a:gd name="T39" fmla="*/ 28 h 40"/>
                <a:gd name="T40" fmla="*/ 22 w 28"/>
                <a:gd name="T41" fmla="*/ 26 h 40"/>
                <a:gd name="T42" fmla="*/ 25 w 28"/>
                <a:gd name="T43" fmla="*/ 26 h 40"/>
                <a:gd name="T44" fmla="*/ 28 w 28"/>
                <a:gd name="T45" fmla="*/ 25 h 40"/>
                <a:gd name="T46" fmla="*/ 27 w 28"/>
                <a:gd name="T47" fmla="*/ 24 h 40"/>
                <a:gd name="T48" fmla="*/ 27 w 28"/>
                <a:gd name="T49" fmla="*/ 22 h 40"/>
                <a:gd name="T50" fmla="*/ 27 w 28"/>
                <a:gd name="T51" fmla="*/ 21 h 40"/>
                <a:gd name="T52" fmla="*/ 27 w 28"/>
                <a:gd name="T53" fmla="*/ 16 h 40"/>
                <a:gd name="T54" fmla="*/ 24 w 28"/>
                <a:gd name="T55" fmla="*/ 16 h 40"/>
                <a:gd name="T56" fmla="*/ 21 w 28"/>
                <a:gd name="T57" fmla="*/ 14 h 40"/>
                <a:gd name="T58" fmla="*/ 17 w 28"/>
                <a:gd name="T59" fmla="*/ 14 h 40"/>
                <a:gd name="T60" fmla="*/ 16 w 28"/>
                <a:gd name="T61" fmla="*/ 11 h 40"/>
                <a:gd name="T62" fmla="*/ 15 w 28"/>
                <a:gd name="T63" fmla="*/ 9 h 40"/>
                <a:gd name="T64" fmla="*/ 13 w 28"/>
                <a:gd name="T65" fmla="*/ 9 h 40"/>
                <a:gd name="T66" fmla="*/ 14 w 28"/>
                <a:gd name="T67" fmla="*/ 8 h 40"/>
                <a:gd name="T68" fmla="*/ 14 w 28"/>
                <a:gd name="T69" fmla="*/ 6 h 40"/>
                <a:gd name="T70" fmla="*/ 16 w 28"/>
                <a:gd name="T71" fmla="*/ 3 h 40"/>
                <a:gd name="T72" fmla="*/ 17 w 28"/>
                <a:gd name="T73" fmla="*/ 3 h 40"/>
                <a:gd name="T74" fmla="*/ 18 w 28"/>
                <a:gd name="T75" fmla="*/ 2 h 40"/>
                <a:gd name="T76" fmla="*/ 18 w 28"/>
                <a:gd name="T77" fmla="*/ 1 h 40"/>
                <a:gd name="T78" fmla="*/ 15 w 28"/>
                <a:gd name="T79" fmla="*/ 2 h 40"/>
                <a:gd name="T80" fmla="*/ 13 w 28"/>
                <a:gd name="T81" fmla="*/ 3 h 40"/>
                <a:gd name="T82" fmla="*/ 11 w 28"/>
                <a:gd name="T83" fmla="*/ 4 h 40"/>
                <a:gd name="T84" fmla="*/ 10 w 28"/>
                <a:gd name="T85" fmla="*/ 4 h 40"/>
                <a:gd name="T86" fmla="*/ 8 w 28"/>
                <a:gd name="T87" fmla="*/ 6 h 40"/>
                <a:gd name="T88" fmla="*/ 7 w 28"/>
                <a:gd name="T89" fmla="*/ 8 h 40"/>
                <a:gd name="T90" fmla="*/ 5 w 28"/>
                <a:gd name="T91" fmla="*/ 11 h 40"/>
                <a:gd name="T92" fmla="*/ 4 w 28"/>
                <a:gd name="T93" fmla="*/ 11 h 40"/>
                <a:gd name="T94" fmla="*/ 4 w 28"/>
                <a:gd name="T95" fmla="*/ 12 h 40"/>
                <a:gd name="T96" fmla="*/ 3 w 28"/>
                <a:gd name="T97" fmla="*/ 13 h 40"/>
                <a:gd name="T98" fmla="*/ 3 w 28"/>
                <a:gd name="T99" fmla="*/ 14 h 40"/>
                <a:gd name="T100" fmla="*/ 4 w 28"/>
                <a:gd name="T101" fmla="*/ 16 h 40"/>
                <a:gd name="T102" fmla="*/ 4 w 28"/>
                <a:gd name="T103" fmla="*/ 17 h 40"/>
                <a:gd name="T104" fmla="*/ 4 w 28"/>
                <a:gd name="T105" fmla="*/ 21 h 40"/>
                <a:gd name="T106" fmla="*/ 4 w 28"/>
                <a:gd name="T107" fmla="*/ 23 h 40"/>
                <a:gd name="T108" fmla="*/ 2 w 28"/>
                <a:gd name="T109" fmla="*/ 24 h 40"/>
                <a:gd name="T110" fmla="*/ 1 w 28"/>
                <a:gd name="T111" fmla="*/ 26 h 40"/>
                <a:gd name="T112" fmla="*/ 0 w 28"/>
                <a:gd name="T113" fmla="*/ 27 h 40"/>
                <a:gd name="T114" fmla="*/ 3 w 28"/>
                <a:gd name="T115" fmla="*/ 28 h 40"/>
                <a:gd name="T116" fmla="*/ 4 w 28"/>
                <a:gd name="T117" fmla="*/ 2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" h="40">
                  <a:moveTo>
                    <a:pt x="4" y="29"/>
                  </a:moveTo>
                  <a:cubicBezTo>
                    <a:pt x="5" y="30"/>
                    <a:pt x="6" y="30"/>
                    <a:pt x="6" y="29"/>
                  </a:cubicBezTo>
                  <a:cubicBezTo>
                    <a:pt x="6" y="29"/>
                    <a:pt x="7" y="30"/>
                    <a:pt x="8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9" y="31"/>
                    <a:pt x="10" y="30"/>
                    <a:pt x="10" y="31"/>
                  </a:cubicBezTo>
                  <a:cubicBezTo>
                    <a:pt x="11" y="31"/>
                    <a:pt x="10" y="33"/>
                    <a:pt x="11" y="33"/>
                  </a:cubicBezTo>
                  <a:cubicBezTo>
                    <a:pt x="12" y="33"/>
                    <a:pt x="13" y="34"/>
                    <a:pt x="13" y="34"/>
                  </a:cubicBezTo>
                  <a:cubicBezTo>
                    <a:pt x="13" y="35"/>
                    <a:pt x="14" y="35"/>
                    <a:pt x="14" y="36"/>
                  </a:cubicBezTo>
                  <a:cubicBezTo>
                    <a:pt x="14" y="36"/>
                    <a:pt x="16" y="36"/>
                    <a:pt x="16" y="36"/>
                  </a:cubicBezTo>
                  <a:cubicBezTo>
                    <a:pt x="17" y="36"/>
                    <a:pt x="17" y="35"/>
                    <a:pt x="18" y="36"/>
                  </a:cubicBezTo>
                  <a:cubicBezTo>
                    <a:pt x="18" y="36"/>
                    <a:pt x="19" y="35"/>
                    <a:pt x="19" y="36"/>
                  </a:cubicBezTo>
                  <a:cubicBezTo>
                    <a:pt x="20" y="36"/>
                    <a:pt x="21" y="36"/>
                    <a:pt x="21" y="37"/>
                  </a:cubicBezTo>
                  <a:cubicBezTo>
                    <a:pt x="21" y="38"/>
                    <a:pt x="19" y="38"/>
                    <a:pt x="20" y="39"/>
                  </a:cubicBezTo>
                  <a:cubicBezTo>
                    <a:pt x="20" y="39"/>
                    <a:pt x="21" y="40"/>
                    <a:pt x="21" y="40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2" y="40"/>
                    <a:pt x="22" y="38"/>
                    <a:pt x="22" y="37"/>
                  </a:cubicBezTo>
                  <a:cubicBezTo>
                    <a:pt x="22" y="36"/>
                    <a:pt x="22" y="34"/>
                    <a:pt x="23" y="34"/>
                  </a:cubicBezTo>
                  <a:cubicBezTo>
                    <a:pt x="23" y="32"/>
                    <a:pt x="21" y="31"/>
                    <a:pt x="21" y="30"/>
                  </a:cubicBezTo>
                  <a:cubicBezTo>
                    <a:pt x="21" y="28"/>
                    <a:pt x="22" y="29"/>
                    <a:pt x="23" y="29"/>
                  </a:cubicBezTo>
                  <a:cubicBezTo>
                    <a:pt x="24" y="28"/>
                    <a:pt x="23" y="28"/>
                    <a:pt x="22" y="28"/>
                  </a:cubicBezTo>
                  <a:cubicBezTo>
                    <a:pt x="22" y="28"/>
                    <a:pt x="21" y="27"/>
                    <a:pt x="22" y="26"/>
                  </a:cubicBezTo>
                  <a:cubicBezTo>
                    <a:pt x="22" y="26"/>
                    <a:pt x="24" y="26"/>
                    <a:pt x="25" y="26"/>
                  </a:cubicBezTo>
                  <a:cubicBezTo>
                    <a:pt x="26" y="26"/>
                    <a:pt x="28" y="25"/>
                    <a:pt x="28" y="25"/>
                  </a:cubicBezTo>
                  <a:cubicBezTo>
                    <a:pt x="28" y="25"/>
                    <a:pt x="28" y="25"/>
                    <a:pt x="27" y="24"/>
                  </a:cubicBezTo>
                  <a:cubicBezTo>
                    <a:pt x="27" y="24"/>
                    <a:pt x="27" y="23"/>
                    <a:pt x="27" y="22"/>
                  </a:cubicBezTo>
                  <a:cubicBezTo>
                    <a:pt x="28" y="22"/>
                    <a:pt x="27" y="21"/>
                    <a:pt x="27" y="21"/>
                  </a:cubicBezTo>
                  <a:cubicBezTo>
                    <a:pt x="26" y="20"/>
                    <a:pt x="26" y="18"/>
                    <a:pt x="27" y="16"/>
                  </a:cubicBezTo>
                  <a:cubicBezTo>
                    <a:pt x="28" y="15"/>
                    <a:pt x="26" y="15"/>
                    <a:pt x="24" y="16"/>
                  </a:cubicBezTo>
                  <a:cubicBezTo>
                    <a:pt x="23" y="16"/>
                    <a:pt x="22" y="15"/>
                    <a:pt x="21" y="14"/>
                  </a:cubicBezTo>
                  <a:cubicBezTo>
                    <a:pt x="20" y="13"/>
                    <a:pt x="19" y="14"/>
                    <a:pt x="17" y="14"/>
                  </a:cubicBezTo>
                  <a:cubicBezTo>
                    <a:pt x="15" y="14"/>
                    <a:pt x="16" y="12"/>
                    <a:pt x="16" y="11"/>
                  </a:cubicBezTo>
                  <a:cubicBezTo>
                    <a:pt x="16" y="10"/>
                    <a:pt x="15" y="10"/>
                    <a:pt x="15" y="9"/>
                  </a:cubicBezTo>
                  <a:cubicBezTo>
                    <a:pt x="15" y="9"/>
                    <a:pt x="14" y="9"/>
                    <a:pt x="13" y="9"/>
                  </a:cubicBezTo>
                  <a:cubicBezTo>
                    <a:pt x="13" y="9"/>
                    <a:pt x="13" y="8"/>
                    <a:pt x="14" y="8"/>
                  </a:cubicBezTo>
                  <a:cubicBezTo>
                    <a:pt x="14" y="7"/>
                    <a:pt x="14" y="7"/>
                    <a:pt x="14" y="6"/>
                  </a:cubicBezTo>
                  <a:cubicBezTo>
                    <a:pt x="14" y="5"/>
                    <a:pt x="16" y="4"/>
                    <a:pt x="16" y="3"/>
                  </a:cubicBezTo>
                  <a:cubicBezTo>
                    <a:pt x="16" y="3"/>
                    <a:pt x="17" y="3"/>
                    <a:pt x="17" y="3"/>
                  </a:cubicBezTo>
                  <a:cubicBezTo>
                    <a:pt x="17" y="3"/>
                    <a:pt x="17" y="3"/>
                    <a:pt x="18" y="2"/>
                  </a:cubicBezTo>
                  <a:cubicBezTo>
                    <a:pt x="19" y="2"/>
                    <a:pt x="19" y="2"/>
                    <a:pt x="18" y="1"/>
                  </a:cubicBezTo>
                  <a:cubicBezTo>
                    <a:pt x="17" y="0"/>
                    <a:pt x="17" y="2"/>
                    <a:pt x="15" y="2"/>
                  </a:cubicBezTo>
                  <a:cubicBezTo>
                    <a:pt x="14" y="2"/>
                    <a:pt x="14" y="3"/>
                    <a:pt x="13" y="3"/>
                  </a:cubicBezTo>
                  <a:cubicBezTo>
                    <a:pt x="13" y="4"/>
                    <a:pt x="11" y="3"/>
                    <a:pt x="11" y="4"/>
                  </a:cubicBezTo>
                  <a:cubicBezTo>
                    <a:pt x="11" y="5"/>
                    <a:pt x="11" y="4"/>
                    <a:pt x="10" y="4"/>
                  </a:cubicBezTo>
                  <a:cubicBezTo>
                    <a:pt x="10" y="4"/>
                    <a:pt x="8" y="5"/>
                    <a:pt x="8" y="6"/>
                  </a:cubicBezTo>
                  <a:cubicBezTo>
                    <a:pt x="8" y="7"/>
                    <a:pt x="8" y="7"/>
                    <a:pt x="7" y="8"/>
                  </a:cubicBezTo>
                  <a:cubicBezTo>
                    <a:pt x="6" y="9"/>
                    <a:pt x="5" y="10"/>
                    <a:pt x="5" y="11"/>
                  </a:cubicBezTo>
                  <a:cubicBezTo>
                    <a:pt x="5" y="11"/>
                    <a:pt x="5" y="11"/>
                    <a:pt x="4" y="11"/>
                  </a:cubicBezTo>
                  <a:cubicBezTo>
                    <a:pt x="4" y="11"/>
                    <a:pt x="4" y="12"/>
                    <a:pt x="4" y="12"/>
                  </a:cubicBezTo>
                  <a:cubicBezTo>
                    <a:pt x="4" y="12"/>
                    <a:pt x="3" y="13"/>
                    <a:pt x="3" y="13"/>
                  </a:cubicBezTo>
                  <a:cubicBezTo>
                    <a:pt x="3" y="13"/>
                    <a:pt x="3" y="14"/>
                    <a:pt x="3" y="14"/>
                  </a:cubicBezTo>
                  <a:cubicBezTo>
                    <a:pt x="4" y="15"/>
                    <a:pt x="4" y="15"/>
                    <a:pt x="4" y="16"/>
                  </a:cubicBezTo>
                  <a:cubicBezTo>
                    <a:pt x="4" y="16"/>
                    <a:pt x="4" y="17"/>
                    <a:pt x="4" y="17"/>
                  </a:cubicBezTo>
                  <a:cubicBezTo>
                    <a:pt x="3" y="17"/>
                    <a:pt x="4" y="20"/>
                    <a:pt x="4" y="21"/>
                  </a:cubicBezTo>
                  <a:cubicBezTo>
                    <a:pt x="5" y="21"/>
                    <a:pt x="4" y="22"/>
                    <a:pt x="4" y="23"/>
                  </a:cubicBezTo>
                  <a:cubicBezTo>
                    <a:pt x="3" y="24"/>
                    <a:pt x="3" y="24"/>
                    <a:pt x="2" y="24"/>
                  </a:cubicBezTo>
                  <a:cubicBezTo>
                    <a:pt x="1" y="24"/>
                    <a:pt x="1" y="26"/>
                    <a:pt x="1" y="26"/>
                  </a:cubicBezTo>
                  <a:cubicBezTo>
                    <a:pt x="0" y="26"/>
                    <a:pt x="0" y="26"/>
                    <a:pt x="0" y="27"/>
                  </a:cubicBezTo>
                  <a:cubicBezTo>
                    <a:pt x="1" y="27"/>
                    <a:pt x="3" y="28"/>
                    <a:pt x="3" y="28"/>
                  </a:cubicBezTo>
                  <a:cubicBezTo>
                    <a:pt x="3" y="28"/>
                    <a:pt x="4" y="29"/>
                    <a:pt x="4" y="2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293">
              <a:extLst>
                <a:ext uri="{FF2B5EF4-FFF2-40B4-BE49-F238E27FC236}">
                  <a16:creationId xmlns:a16="http://schemas.microsoft.com/office/drawing/2014/main" id="{5767A026-A7F6-4C1B-B4FD-95A83521202E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13213" y="2314575"/>
              <a:ext cx="104775" cy="114300"/>
            </a:xfrm>
            <a:custGeom>
              <a:avLst/>
              <a:gdLst>
                <a:gd name="T0" fmla="*/ 28 w 29"/>
                <a:gd name="T1" fmla="*/ 19 h 32"/>
                <a:gd name="T2" fmla="*/ 27 w 29"/>
                <a:gd name="T3" fmla="*/ 17 h 32"/>
                <a:gd name="T4" fmla="*/ 25 w 29"/>
                <a:gd name="T5" fmla="*/ 16 h 32"/>
                <a:gd name="T6" fmla="*/ 22 w 29"/>
                <a:gd name="T7" fmla="*/ 15 h 32"/>
                <a:gd name="T8" fmla="*/ 22 w 29"/>
                <a:gd name="T9" fmla="*/ 13 h 32"/>
                <a:gd name="T10" fmla="*/ 22 w 29"/>
                <a:gd name="T11" fmla="*/ 11 h 32"/>
                <a:gd name="T12" fmla="*/ 21 w 29"/>
                <a:gd name="T13" fmla="*/ 9 h 32"/>
                <a:gd name="T14" fmla="*/ 18 w 29"/>
                <a:gd name="T15" fmla="*/ 9 h 32"/>
                <a:gd name="T16" fmla="*/ 16 w 29"/>
                <a:gd name="T17" fmla="*/ 8 h 32"/>
                <a:gd name="T18" fmla="*/ 15 w 29"/>
                <a:gd name="T19" fmla="*/ 7 h 32"/>
                <a:gd name="T20" fmla="*/ 14 w 29"/>
                <a:gd name="T21" fmla="*/ 7 h 32"/>
                <a:gd name="T22" fmla="*/ 11 w 29"/>
                <a:gd name="T23" fmla="*/ 5 h 32"/>
                <a:gd name="T24" fmla="*/ 10 w 29"/>
                <a:gd name="T25" fmla="*/ 1 h 32"/>
                <a:gd name="T26" fmla="*/ 8 w 29"/>
                <a:gd name="T27" fmla="*/ 1 h 32"/>
                <a:gd name="T28" fmla="*/ 5 w 29"/>
                <a:gd name="T29" fmla="*/ 2 h 32"/>
                <a:gd name="T30" fmla="*/ 3 w 29"/>
                <a:gd name="T31" fmla="*/ 3 h 32"/>
                <a:gd name="T32" fmla="*/ 1 w 29"/>
                <a:gd name="T33" fmla="*/ 3 h 32"/>
                <a:gd name="T34" fmla="*/ 1 w 29"/>
                <a:gd name="T35" fmla="*/ 3 h 32"/>
                <a:gd name="T36" fmla="*/ 2 w 29"/>
                <a:gd name="T37" fmla="*/ 6 h 32"/>
                <a:gd name="T38" fmla="*/ 1 w 29"/>
                <a:gd name="T39" fmla="*/ 8 h 32"/>
                <a:gd name="T40" fmla="*/ 2 w 29"/>
                <a:gd name="T41" fmla="*/ 11 h 32"/>
                <a:gd name="T42" fmla="*/ 1 w 29"/>
                <a:gd name="T43" fmla="*/ 13 h 32"/>
                <a:gd name="T44" fmla="*/ 1 w 29"/>
                <a:gd name="T45" fmla="*/ 15 h 32"/>
                <a:gd name="T46" fmla="*/ 1 w 29"/>
                <a:gd name="T47" fmla="*/ 16 h 32"/>
                <a:gd name="T48" fmla="*/ 0 w 29"/>
                <a:gd name="T49" fmla="*/ 18 h 32"/>
                <a:gd name="T50" fmla="*/ 0 w 29"/>
                <a:gd name="T51" fmla="*/ 19 h 32"/>
                <a:gd name="T52" fmla="*/ 1 w 29"/>
                <a:gd name="T53" fmla="*/ 20 h 32"/>
                <a:gd name="T54" fmla="*/ 2 w 29"/>
                <a:gd name="T55" fmla="*/ 22 h 32"/>
                <a:gd name="T56" fmla="*/ 3 w 29"/>
                <a:gd name="T57" fmla="*/ 24 h 32"/>
                <a:gd name="T58" fmla="*/ 2 w 29"/>
                <a:gd name="T59" fmla="*/ 25 h 32"/>
                <a:gd name="T60" fmla="*/ 3 w 29"/>
                <a:gd name="T61" fmla="*/ 27 h 32"/>
                <a:gd name="T62" fmla="*/ 4 w 29"/>
                <a:gd name="T63" fmla="*/ 29 h 32"/>
                <a:gd name="T64" fmla="*/ 4 w 29"/>
                <a:gd name="T65" fmla="*/ 32 h 32"/>
                <a:gd name="T66" fmla="*/ 7 w 29"/>
                <a:gd name="T67" fmla="*/ 30 h 32"/>
                <a:gd name="T68" fmla="*/ 9 w 29"/>
                <a:gd name="T69" fmla="*/ 30 h 32"/>
                <a:gd name="T70" fmla="*/ 12 w 29"/>
                <a:gd name="T71" fmla="*/ 31 h 32"/>
                <a:gd name="T72" fmla="*/ 14 w 29"/>
                <a:gd name="T73" fmla="*/ 30 h 32"/>
                <a:gd name="T74" fmla="*/ 17 w 29"/>
                <a:gd name="T75" fmla="*/ 30 h 32"/>
                <a:gd name="T76" fmla="*/ 17 w 29"/>
                <a:gd name="T77" fmla="*/ 26 h 32"/>
                <a:gd name="T78" fmla="*/ 19 w 29"/>
                <a:gd name="T79" fmla="*/ 24 h 32"/>
                <a:gd name="T80" fmla="*/ 22 w 29"/>
                <a:gd name="T81" fmla="*/ 23 h 32"/>
                <a:gd name="T82" fmla="*/ 25 w 29"/>
                <a:gd name="T83" fmla="*/ 23 h 32"/>
                <a:gd name="T84" fmla="*/ 27 w 29"/>
                <a:gd name="T85" fmla="*/ 24 h 32"/>
                <a:gd name="T86" fmla="*/ 28 w 29"/>
                <a:gd name="T87" fmla="*/ 22 h 32"/>
                <a:gd name="T88" fmla="*/ 28 w 29"/>
                <a:gd name="T89" fmla="*/ 1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" h="32">
                  <a:moveTo>
                    <a:pt x="28" y="19"/>
                  </a:moveTo>
                  <a:cubicBezTo>
                    <a:pt x="28" y="18"/>
                    <a:pt x="27" y="18"/>
                    <a:pt x="27" y="17"/>
                  </a:cubicBezTo>
                  <a:cubicBezTo>
                    <a:pt x="27" y="16"/>
                    <a:pt x="26" y="16"/>
                    <a:pt x="25" y="16"/>
                  </a:cubicBezTo>
                  <a:cubicBezTo>
                    <a:pt x="23" y="16"/>
                    <a:pt x="22" y="16"/>
                    <a:pt x="22" y="15"/>
                  </a:cubicBezTo>
                  <a:cubicBezTo>
                    <a:pt x="22" y="14"/>
                    <a:pt x="21" y="13"/>
                    <a:pt x="22" y="13"/>
                  </a:cubicBezTo>
                  <a:cubicBezTo>
                    <a:pt x="23" y="12"/>
                    <a:pt x="22" y="12"/>
                    <a:pt x="22" y="11"/>
                  </a:cubicBezTo>
                  <a:cubicBezTo>
                    <a:pt x="22" y="10"/>
                    <a:pt x="21" y="10"/>
                    <a:pt x="21" y="9"/>
                  </a:cubicBezTo>
                  <a:cubicBezTo>
                    <a:pt x="20" y="9"/>
                    <a:pt x="18" y="10"/>
                    <a:pt x="18" y="9"/>
                  </a:cubicBezTo>
                  <a:cubicBezTo>
                    <a:pt x="18" y="8"/>
                    <a:pt x="17" y="8"/>
                    <a:pt x="16" y="8"/>
                  </a:cubicBezTo>
                  <a:cubicBezTo>
                    <a:pt x="16" y="8"/>
                    <a:pt x="16" y="7"/>
                    <a:pt x="15" y="7"/>
                  </a:cubicBezTo>
                  <a:cubicBezTo>
                    <a:pt x="15" y="7"/>
                    <a:pt x="15" y="7"/>
                    <a:pt x="14" y="7"/>
                  </a:cubicBezTo>
                  <a:cubicBezTo>
                    <a:pt x="13" y="7"/>
                    <a:pt x="12" y="6"/>
                    <a:pt x="11" y="5"/>
                  </a:cubicBezTo>
                  <a:cubicBezTo>
                    <a:pt x="10" y="4"/>
                    <a:pt x="10" y="1"/>
                    <a:pt x="10" y="1"/>
                  </a:cubicBezTo>
                  <a:cubicBezTo>
                    <a:pt x="10" y="0"/>
                    <a:pt x="9" y="1"/>
                    <a:pt x="8" y="1"/>
                  </a:cubicBezTo>
                  <a:cubicBezTo>
                    <a:pt x="7" y="1"/>
                    <a:pt x="6" y="1"/>
                    <a:pt x="5" y="2"/>
                  </a:cubicBezTo>
                  <a:cubicBezTo>
                    <a:pt x="4" y="2"/>
                    <a:pt x="4" y="2"/>
                    <a:pt x="3" y="3"/>
                  </a:cubicBezTo>
                  <a:cubicBezTo>
                    <a:pt x="3" y="3"/>
                    <a:pt x="2" y="4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2" y="6"/>
                    <a:pt x="2" y="6"/>
                  </a:cubicBezTo>
                  <a:cubicBezTo>
                    <a:pt x="2" y="7"/>
                    <a:pt x="2" y="7"/>
                    <a:pt x="1" y="8"/>
                  </a:cubicBezTo>
                  <a:cubicBezTo>
                    <a:pt x="1" y="8"/>
                    <a:pt x="2" y="10"/>
                    <a:pt x="2" y="11"/>
                  </a:cubicBezTo>
                  <a:cubicBezTo>
                    <a:pt x="2" y="11"/>
                    <a:pt x="1" y="12"/>
                    <a:pt x="1" y="13"/>
                  </a:cubicBezTo>
                  <a:cubicBezTo>
                    <a:pt x="2" y="13"/>
                    <a:pt x="1" y="14"/>
                    <a:pt x="1" y="15"/>
                  </a:cubicBezTo>
                  <a:cubicBezTo>
                    <a:pt x="1" y="15"/>
                    <a:pt x="1" y="15"/>
                    <a:pt x="1" y="16"/>
                  </a:cubicBezTo>
                  <a:cubicBezTo>
                    <a:pt x="1" y="16"/>
                    <a:pt x="1" y="17"/>
                    <a:pt x="0" y="18"/>
                  </a:cubicBezTo>
                  <a:cubicBezTo>
                    <a:pt x="0" y="18"/>
                    <a:pt x="0" y="18"/>
                    <a:pt x="0" y="19"/>
                  </a:cubicBezTo>
                  <a:cubicBezTo>
                    <a:pt x="0" y="19"/>
                    <a:pt x="0" y="19"/>
                    <a:pt x="1" y="20"/>
                  </a:cubicBezTo>
                  <a:cubicBezTo>
                    <a:pt x="2" y="20"/>
                    <a:pt x="1" y="21"/>
                    <a:pt x="2" y="22"/>
                  </a:cubicBezTo>
                  <a:cubicBezTo>
                    <a:pt x="2" y="23"/>
                    <a:pt x="3" y="23"/>
                    <a:pt x="3" y="24"/>
                  </a:cubicBezTo>
                  <a:cubicBezTo>
                    <a:pt x="2" y="24"/>
                    <a:pt x="3" y="25"/>
                    <a:pt x="2" y="25"/>
                  </a:cubicBezTo>
                  <a:cubicBezTo>
                    <a:pt x="1" y="26"/>
                    <a:pt x="2" y="27"/>
                    <a:pt x="3" y="27"/>
                  </a:cubicBezTo>
                  <a:cubicBezTo>
                    <a:pt x="3" y="27"/>
                    <a:pt x="3" y="29"/>
                    <a:pt x="4" y="29"/>
                  </a:cubicBezTo>
                  <a:cubicBezTo>
                    <a:pt x="4" y="30"/>
                    <a:pt x="4" y="31"/>
                    <a:pt x="4" y="32"/>
                  </a:cubicBezTo>
                  <a:cubicBezTo>
                    <a:pt x="4" y="32"/>
                    <a:pt x="6" y="31"/>
                    <a:pt x="7" y="30"/>
                  </a:cubicBezTo>
                  <a:cubicBezTo>
                    <a:pt x="9" y="29"/>
                    <a:pt x="8" y="30"/>
                    <a:pt x="9" y="30"/>
                  </a:cubicBezTo>
                  <a:cubicBezTo>
                    <a:pt x="11" y="30"/>
                    <a:pt x="12" y="30"/>
                    <a:pt x="12" y="31"/>
                  </a:cubicBezTo>
                  <a:cubicBezTo>
                    <a:pt x="13" y="32"/>
                    <a:pt x="13" y="30"/>
                    <a:pt x="14" y="30"/>
                  </a:cubicBezTo>
                  <a:cubicBezTo>
                    <a:pt x="14" y="29"/>
                    <a:pt x="16" y="30"/>
                    <a:pt x="17" y="30"/>
                  </a:cubicBezTo>
                  <a:cubicBezTo>
                    <a:pt x="17" y="30"/>
                    <a:pt x="17" y="27"/>
                    <a:pt x="17" y="26"/>
                  </a:cubicBezTo>
                  <a:cubicBezTo>
                    <a:pt x="17" y="26"/>
                    <a:pt x="18" y="24"/>
                    <a:pt x="19" y="24"/>
                  </a:cubicBezTo>
                  <a:cubicBezTo>
                    <a:pt x="20" y="23"/>
                    <a:pt x="21" y="24"/>
                    <a:pt x="22" y="23"/>
                  </a:cubicBezTo>
                  <a:cubicBezTo>
                    <a:pt x="23" y="23"/>
                    <a:pt x="24" y="23"/>
                    <a:pt x="25" y="23"/>
                  </a:cubicBezTo>
                  <a:cubicBezTo>
                    <a:pt x="26" y="23"/>
                    <a:pt x="26" y="24"/>
                    <a:pt x="27" y="24"/>
                  </a:cubicBezTo>
                  <a:cubicBezTo>
                    <a:pt x="27" y="24"/>
                    <a:pt x="28" y="23"/>
                    <a:pt x="28" y="22"/>
                  </a:cubicBezTo>
                  <a:cubicBezTo>
                    <a:pt x="28" y="22"/>
                    <a:pt x="29" y="20"/>
                    <a:pt x="28" y="1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294">
              <a:extLst>
                <a:ext uri="{FF2B5EF4-FFF2-40B4-BE49-F238E27FC236}">
                  <a16:creationId xmlns:a16="http://schemas.microsoft.com/office/drawing/2014/main" id="{EEA974AA-7AC8-4E00-BEC7-FA14F3BEA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14813" y="2232025"/>
              <a:ext cx="107950" cy="157163"/>
            </a:xfrm>
            <a:custGeom>
              <a:avLst/>
              <a:gdLst>
                <a:gd name="T0" fmla="*/ 28 w 30"/>
                <a:gd name="T1" fmla="*/ 42 h 44"/>
                <a:gd name="T2" fmla="*/ 28 w 30"/>
                <a:gd name="T3" fmla="*/ 42 h 44"/>
                <a:gd name="T4" fmla="*/ 28 w 30"/>
                <a:gd name="T5" fmla="*/ 41 h 44"/>
                <a:gd name="T6" fmla="*/ 29 w 30"/>
                <a:gd name="T7" fmla="*/ 39 h 44"/>
                <a:gd name="T8" fmla="*/ 29 w 30"/>
                <a:gd name="T9" fmla="*/ 38 h 44"/>
                <a:gd name="T10" fmla="*/ 29 w 30"/>
                <a:gd name="T11" fmla="*/ 36 h 44"/>
                <a:gd name="T12" fmla="*/ 30 w 30"/>
                <a:gd name="T13" fmla="*/ 34 h 44"/>
                <a:gd name="T14" fmla="*/ 29 w 30"/>
                <a:gd name="T15" fmla="*/ 31 h 44"/>
                <a:gd name="T16" fmla="*/ 30 w 30"/>
                <a:gd name="T17" fmla="*/ 29 h 44"/>
                <a:gd name="T18" fmla="*/ 29 w 30"/>
                <a:gd name="T19" fmla="*/ 26 h 44"/>
                <a:gd name="T20" fmla="*/ 26 w 30"/>
                <a:gd name="T21" fmla="*/ 26 h 44"/>
                <a:gd name="T22" fmla="*/ 26 w 30"/>
                <a:gd name="T23" fmla="*/ 23 h 44"/>
                <a:gd name="T24" fmla="*/ 25 w 30"/>
                <a:gd name="T25" fmla="*/ 23 h 44"/>
                <a:gd name="T26" fmla="*/ 22 w 30"/>
                <a:gd name="T27" fmla="*/ 24 h 44"/>
                <a:gd name="T28" fmla="*/ 21 w 30"/>
                <a:gd name="T29" fmla="*/ 22 h 44"/>
                <a:gd name="T30" fmla="*/ 20 w 30"/>
                <a:gd name="T31" fmla="*/ 22 h 44"/>
                <a:gd name="T32" fmla="*/ 19 w 30"/>
                <a:gd name="T33" fmla="*/ 20 h 44"/>
                <a:gd name="T34" fmla="*/ 18 w 30"/>
                <a:gd name="T35" fmla="*/ 18 h 44"/>
                <a:gd name="T36" fmla="*/ 19 w 30"/>
                <a:gd name="T37" fmla="*/ 16 h 44"/>
                <a:gd name="T38" fmla="*/ 20 w 30"/>
                <a:gd name="T39" fmla="*/ 15 h 44"/>
                <a:gd name="T40" fmla="*/ 20 w 30"/>
                <a:gd name="T41" fmla="*/ 13 h 44"/>
                <a:gd name="T42" fmla="*/ 22 w 30"/>
                <a:gd name="T43" fmla="*/ 11 h 44"/>
                <a:gd name="T44" fmla="*/ 25 w 30"/>
                <a:gd name="T45" fmla="*/ 10 h 44"/>
                <a:gd name="T46" fmla="*/ 27 w 30"/>
                <a:gd name="T47" fmla="*/ 10 h 44"/>
                <a:gd name="T48" fmla="*/ 26 w 30"/>
                <a:gd name="T49" fmla="*/ 9 h 44"/>
                <a:gd name="T50" fmla="*/ 27 w 30"/>
                <a:gd name="T51" fmla="*/ 7 h 44"/>
                <a:gd name="T52" fmla="*/ 25 w 30"/>
                <a:gd name="T53" fmla="*/ 6 h 44"/>
                <a:gd name="T54" fmla="*/ 24 w 30"/>
                <a:gd name="T55" fmla="*/ 6 h 44"/>
                <a:gd name="T56" fmla="*/ 22 w 30"/>
                <a:gd name="T57" fmla="*/ 6 h 44"/>
                <a:gd name="T58" fmla="*/ 20 w 30"/>
                <a:gd name="T59" fmla="*/ 6 h 44"/>
                <a:gd name="T60" fmla="*/ 19 w 30"/>
                <a:gd name="T61" fmla="*/ 4 h 44"/>
                <a:gd name="T62" fmla="*/ 17 w 30"/>
                <a:gd name="T63" fmla="*/ 3 h 44"/>
                <a:gd name="T64" fmla="*/ 16 w 30"/>
                <a:gd name="T65" fmla="*/ 1 h 44"/>
                <a:gd name="T66" fmla="*/ 14 w 30"/>
                <a:gd name="T67" fmla="*/ 1 h 44"/>
                <a:gd name="T68" fmla="*/ 14 w 30"/>
                <a:gd name="T69" fmla="*/ 2 h 44"/>
                <a:gd name="T70" fmla="*/ 13 w 30"/>
                <a:gd name="T71" fmla="*/ 5 h 44"/>
                <a:gd name="T72" fmla="*/ 9 w 30"/>
                <a:gd name="T73" fmla="*/ 7 h 44"/>
                <a:gd name="T74" fmla="*/ 7 w 30"/>
                <a:gd name="T75" fmla="*/ 11 h 44"/>
                <a:gd name="T76" fmla="*/ 5 w 30"/>
                <a:gd name="T77" fmla="*/ 11 h 44"/>
                <a:gd name="T78" fmla="*/ 3 w 30"/>
                <a:gd name="T79" fmla="*/ 11 h 44"/>
                <a:gd name="T80" fmla="*/ 3 w 30"/>
                <a:gd name="T81" fmla="*/ 9 h 44"/>
                <a:gd name="T82" fmla="*/ 3 w 30"/>
                <a:gd name="T83" fmla="*/ 8 h 44"/>
                <a:gd name="T84" fmla="*/ 1 w 30"/>
                <a:gd name="T85" fmla="*/ 10 h 44"/>
                <a:gd name="T86" fmla="*/ 2 w 30"/>
                <a:gd name="T87" fmla="*/ 13 h 44"/>
                <a:gd name="T88" fmla="*/ 1 w 30"/>
                <a:gd name="T89" fmla="*/ 14 h 44"/>
                <a:gd name="T90" fmla="*/ 3 w 30"/>
                <a:gd name="T91" fmla="*/ 16 h 44"/>
                <a:gd name="T92" fmla="*/ 6 w 30"/>
                <a:gd name="T93" fmla="*/ 19 h 44"/>
                <a:gd name="T94" fmla="*/ 7 w 30"/>
                <a:gd name="T95" fmla="*/ 23 h 44"/>
                <a:gd name="T96" fmla="*/ 11 w 30"/>
                <a:gd name="T97" fmla="*/ 30 h 44"/>
                <a:gd name="T98" fmla="*/ 12 w 30"/>
                <a:gd name="T99" fmla="*/ 33 h 44"/>
                <a:gd name="T100" fmla="*/ 13 w 30"/>
                <a:gd name="T101" fmla="*/ 35 h 44"/>
                <a:gd name="T102" fmla="*/ 17 w 30"/>
                <a:gd name="T103" fmla="*/ 37 h 44"/>
                <a:gd name="T104" fmla="*/ 24 w 30"/>
                <a:gd name="T105" fmla="*/ 41 h 44"/>
                <a:gd name="T106" fmla="*/ 26 w 30"/>
                <a:gd name="T107" fmla="*/ 44 h 44"/>
                <a:gd name="T108" fmla="*/ 27 w 30"/>
                <a:gd name="T109" fmla="*/ 44 h 44"/>
                <a:gd name="T110" fmla="*/ 27 w 30"/>
                <a:gd name="T111" fmla="*/ 44 h 44"/>
                <a:gd name="T112" fmla="*/ 28 w 30"/>
                <a:gd name="T113" fmla="*/ 4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" h="44">
                  <a:moveTo>
                    <a:pt x="28" y="42"/>
                  </a:moveTo>
                  <a:cubicBezTo>
                    <a:pt x="28" y="42"/>
                    <a:pt x="28" y="42"/>
                    <a:pt x="28" y="42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9" y="40"/>
                    <a:pt x="29" y="39"/>
                    <a:pt x="29" y="39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7"/>
                    <a:pt x="30" y="36"/>
                    <a:pt x="29" y="36"/>
                  </a:cubicBezTo>
                  <a:cubicBezTo>
                    <a:pt x="29" y="35"/>
                    <a:pt x="30" y="34"/>
                    <a:pt x="30" y="34"/>
                  </a:cubicBezTo>
                  <a:cubicBezTo>
                    <a:pt x="30" y="33"/>
                    <a:pt x="29" y="31"/>
                    <a:pt x="29" y="31"/>
                  </a:cubicBezTo>
                  <a:cubicBezTo>
                    <a:pt x="30" y="30"/>
                    <a:pt x="30" y="30"/>
                    <a:pt x="30" y="29"/>
                  </a:cubicBezTo>
                  <a:cubicBezTo>
                    <a:pt x="30" y="29"/>
                    <a:pt x="29" y="27"/>
                    <a:pt x="29" y="26"/>
                  </a:cubicBezTo>
                  <a:cubicBezTo>
                    <a:pt x="28" y="26"/>
                    <a:pt x="27" y="26"/>
                    <a:pt x="26" y="26"/>
                  </a:cubicBezTo>
                  <a:cubicBezTo>
                    <a:pt x="26" y="26"/>
                    <a:pt x="26" y="24"/>
                    <a:pt x="26" y="23"/>
                  </a:cubicBezTo>
                  <a:cubicBezTo>
                    <a:pt x="26" y="22"/>
                    <a:pt x="25" y="23"/>
                    <a:pt x="25" y="23"/>
                  </a:cubicBezTo>
                  <a:cubicBezTo>
                    <a:pt x="24" y="24"/>
                    <a:pt x="23" y="24"/>
                    <a:pt x="22" y="24"/>
                  </a:cubicBezTo>
                  <a:cubicBezTo>
                    <a:pt x="21" y="24"/>
                    <a:pt x="22" y="22"/>
                    <a:pt x="21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1"/>
                    <a:pt x="19" y="20"/>
                    <a:pt x="19" y="20"/>
                  </a:cubicBezTo>
                  <a:cubicBezTo>
                    <a:pt x="18" y="19"/>
                    <a:pt x="18" y="18"/>
                    <a:pt x="18" y="18"/>
                  </a:cubicBezTo>
                  <a:cubicBezTo>
                    <a:pt x="19" y="17"/>
                    <a:pt x="18" y="17"/>
                    <a:pt x="19" y="16"/>
                  </a:cubicBezTo>
                  <a:cubicBezTo>
                    <a:pt x="19" y="15"/>
                    <a:pt x="20" y="16"/>
                    <a:pt x="20" y="15"/>
                  </a:cubicBezTo>
                  <a:cubicBezTo>
                    <a:pt x="19" y="14"/>
                    <a:pt x="20" y="13"/>
                    <a:pt x="20" y="13"/>
                  </a:cubicBezTo>
                  <a:cubicBezTo>
                    <a:pt x="20" y="12"/>
                    <a:pt x="21" y="12"/>
                    <a:pt x="22" y="11"/>
                  </a:cubicBezTo>
                  <a:cubicBezTo>
                    <a:pt x="23" y="10"/>
                    <a:pt x="24" y="11"/>
                    <a:pt x="25" y="10"/>
                  </a:cubicBezTo>
                  <a:cubicBezTo>
                    <a:pt x="26" y="10"/>
                    <a:pt x="27" y="10"/>
                    <a:pt x="27" y="10"/>
                  </a:cubicBezTo>
                  <a:cubicBezTo>
                    <a:pt x="27" y="10"/>
                    <a:pt x="26" y="9"/>
                    <a:pt x="26" y="9"/>
                  </a:cubicBezTo>
                  <a:cubicBezTo>
                    <a:pt x="25" y="8"/>
                    <a:pt x="27" y="8"/>
                    <a:pt x="27" y="7"/>
                  </a:cubicBezTo>
                  <a:cubicBezTo>
                    <a:pt x="27" y="6"/>
                    <a:pt x="26" y="6"/>
                    <a:pt x="25" y="6"/>
                  </a:cubicBezTo>
                  <a:cubicBezTo>
                    <a:pt x="25" y="5"/>
                    <a:pt x="24" y="6"/>
                    <a:pt x="24" y="6"/>
                  </a:cubicBezTo>
                  <a:cubicBezTo>
                    <a:pt x="23" y="5"/>
                    <a:pt x="23" y="6"/>
                    <a:pt x="22" y="6"/>
                  </a:cubicBezTo>
                  <a:cubicBezTo>
                    <a:pt x="22" y="6"/>
                    <a:pt x="20" y="6"/>
                    <a:pt x="20" y="6"/>
                  </a:cubicBezTo>
                  <a:cubicBezTo>
                    <a:pt x="20" y="5"/>
                    <a:pt x="19" y="5"/>
                    <a:pt x="19" y="4"/>
                  </a:cubicBezTo>
                  <a:cubicBezTo>
                    <a:pt x="19" y="4"/>
                    <a:pt x="18" y="3"/>
                    <a:pt x="17" y="3"/>
                  </a:cubicBezTo>
                  <a:cubicBezTo>
                    <a:pt x="16" y="3"/>
                    <a:pt x="17" y="1"/>
                    <a:pt x="16" y="1"/>
                  </a:cubicBezTo>
                  <a:cubicBezTo>
                    <a:pt x="16" y="0"/>
                    <a:pt x="15" y="1"/>
                    <a:pt x="14" y="1"/>
                  </a:cubicBezTo>
                  <a:cubicBezTo>
                    <a:pt x="15" y="2"/>
                    <a:pt x="15" y="2"/>
                    <a:pt x="14" y="2"/>
                  </a:cubicBezTo>
                  <a:cubicBezTo>
                    <a:pt x="14" y="3"/>
                    <a:pt x="14" y="3"/>
                    <a:pt x="13" y="5"/>
                  </a:cubicBezTo>
                  <a:cubicBezTo>
                    <a:pt x="12" y="6"/>
                    <a:pt x="10" y="7"/>
                    <a:pt x="9" y="7"/>
                  </a:cubicBezTo>
                  <a:cubicBezTo>
                    <a:pt x="8" y="8"/>
                    <a:pt x="7" y="10"/>
                    <a:pt x="7" y="11"/>
                  </a:cubicBezTo>
                  <a:cubicBezTo>
                    <a:pt x="6" y="12"/>
                    <a:pt x="5" y="12"/>
                    <a:pt x="5" y="11"/>
                  </a:cubicBezTo>
                  <a:cubicBezTo>
                    <a:pt x="4" y="10"/>
                    <a:pt x="4" y="11"/>
                    <a:pt x="3" y="11"/>
                  </a:cubicBezTo>
                  <a:cubicBezTo>
                    <a:pt x="2" y="10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2" y="8"/>
                    <a:pt x="1" y="9"/>
                    <a:pt x="1" y="10"/>
                  </a:cubicBezTo>
                  <a:cubicBezTo>
                    <a:pt x="0" y="11"/>
                    <a:pt x="1" y="13"/>
                    <a:pt x="2" y="13"/>
                  </a:cubicBezTo>
                  <a:cubicBezTo>
                    <a:pt x="2" y="14"/>
                    <a:pt x="1" y="13"/>
                    <a:pt x="1" y="14"/>
                  </a:cubicBezTo>
                  <a:cubicBezTo>
                    <a:pt x="1" y="15"/>
                    <a:pt x="3" y="15"/>
                    <a:pt x="3" y="16"/>
                  </a:cubicBezTo>
                  <a:cubicBezTo>
                    <a:pt x="4" y="17"/>
                    <a:pt x="5" y="18"/>
                    <a:pt x="6" y="19"/>
                  </a:cubicBezTo>
                  <a:cubicBezTo>
                    <a:pt x="6" y="20"/>
                    <a:pt x="7" y="21"/>
                    <a:pt x="7" y="23"/>
                  </a:cubicBezTo>
                  <a:cubicBezTo>
                    <a:pt x="8" y="25"/>
                    <a:pt x="10" y="28"/>
                    <a:pt x="11" y="30"/>
                  </a:cubicBezTo>
                  <a:cubicBezTo>
                    <a:pt x="12" y="31"/>
                    <a:pt x="13" y="32"/>
                    <a:pt x="12" y="33"/>
                  </a:cubicBezTo>
                  <a:cubicBezTo>
                    <a:pt x="12" y="33"/>
                    <a:pt x="12" y="34"/>
                    <a:pt x="13" y="35"/>
                  </a:cubicBezTo>
                  <a:cubicBezTo>
                    <a:pt x="14" y="35"/>
                    <a:pt x="15" y="36"/>
                    <a:pt x="17" y="37"/>
                  </a:cubicBezTo>
                  <a:cubicBezTo>
                    <a:pt x="19" y="38"/>
                    <a:pt x="23" y="40"/>
                    <a:pt x="24" y="41"/>
                  </a:cubicBezTo>
                  <a:cubicBezTo>
                    <a:pt x="24" y="42"/>
                    <a:pt x="26" y="43"/>
                    <a:pt x="26" y="44"/>
                  </a:cubicBezTo>
                  <a:cubicBezTo>
                    <a:pt x="26" y="44"/>
                    <a:pt x="27" y="44"/>
                    <a:pt x="27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8" y="43"/>
                    <a:pt x="28" y="42"/>
                    <a:pt x="28" y="4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295">
              <a:extLst>
                <a:ext uri="{FF2B5EF4-FFF2-40B4-BE49-F238E27FC236}">
                  <a16:creationId xmlns:a16="http://schemas.microsoft.com/office/drawing/2014/main" id="{04737829-4539-43D3-9572-3EE0EB9B8A37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46550" y="2130425"/>
              <a:ext cx="115887" cy="96838"/>
            </a:xfrm>
            <a:custGeom>
              <a:avLst/>
              <a:gdLst>
                <a:gd name="T0" fmla="*/ 3 w 32"/>
                <a:gd name="T1" fmla="*/ 1 h 27"/>
                <a:gd name="T2" fmla="*/ 1 w 32"/>
                <a:gd name="T3" fmla="*/ 4 h 27"/>
                <a:gd name="T4" fmla="*/ 1 w 32"/>
                <a:gd name="T5" fmla="*/ 6 h 27"/>
                <a:gd name="T6" fmla="*/ 0 w 32"/>
                <a:gd name="T7" fmla="*/ 7 h 27"/>
                <a:gd name="T8" fmla="*/ 2 w 32"/>
                <a:gd name="T9" fmla="*/ 7 h 27"/>
                <a:gd name="T10" fmla="*/ 3 w 32"/>
                <a:gd name="T11" fmla="*/ 9 h 27"/>
                <a:gd name="T12" fmla="*/ 4 w 32"/>
                <a:gd name="T13" fmla="*/ 12 h 27"/>
                <a:gd name="T14" fmla="*/ 8 w 32"/>
                <a:gd name="T15" fmla="*/ 12 h 27"/>
                <a:gd name="T16" fmla="*/ 11 w 32"/>
                <a:gd name="T17" fmla="*/ 14 h 27"/>
                <a:gd name="T18" fmla="*/ 14 w 32"/>
                <a:gd name="T19" fmla="*/ 14 h 27"/>
                <a:gd name="T20" fmla="*/ 14 w 32"/>
                <a:gd name="T21" fmla="*/ 19 h 27"/>
                <a:gd name="T22" fmla="*/ 14 w 32"/>
                <a:gd name="T23" fmla="*/ 20 h 27"/>
                <a:gd name="T24" fmla="*/ 14 w 32"/>
                <a:gd name="T25" fmla="*/ 22 h 27"/>
                <a:gd name="T26" fmla="*/ 15 w 32"/>
                <a:gd name="T27" fmla="*/ 23 h 27"/>
                <a:gd name="T28" fmla="*/ 14 w 32"/>
                <a:gd name="T29" fmla="*/ 24 h 27"/>
                <a:gd name="T30" fmla="*/ 16 w 32"/>
                <a:gd name="T31" fmla="*/ 26 h 27"/>
                <a:gd name="T32" fmla="*/ 18 w 32"/>
                <a:gd name="T33" fmla="*/ 26 h 27"/>
                <a:gd name="T34" fmla="*/ 19 w 32"/>
                <a:gd name="T35" fmla="*/ 26 h 27"/>
                <a:gd name="T36" fmla="*/ 20 w 32"/>
                <a:gd name="T37" fmla="*/ 25 h 27"/>
                <a:gd name="T38" fmla="*/ 22 w 32"/>
                <a:gd name="T39" fmla="*/ 25 h 27"/>
                <a:gd name="T40" fmla="*/ 23 w 32"/>
                <a:gd name="T41" fmla="*/ 23 h 27"/>
                <a:gd name="T42" fmla="*/ 24 w 32"/>
                <a:gd name="T43" fmla="*/ 22 h 27"/>
                <a:gd name="T44" fmla="*/ 22 w 32"/>
                <a:gd name="T45" fmla="*/ 22 h 27"/>
                <a:gd name="T46" fmla="*/ 22 w 32"/>
                <a:gd name="T47" fmla="*/ 21 h 27"/>
                <a:gd name="T48" fmla="*/ 21 w 32"/>
                <a:gd name="T49" fmla="*/ 19 h 27"/>
                <a:gd name="T50" fmla="*/ 22 w 32"/>
                <a:gd name="T51" fmla="*/ 19 h 27"/>
                <a:gd name="T52" fmla="*/ 24 w 32"/>
                <a:gd name="T53" fmla="*/ 19 h 27"/>
                <a:gd name="T54" fmla="*/ 25 w 32"/>
                <a:gd name="T55" fmla="*/ 19 h 27"/>
                <a:gd name="T56" fmla="*/ 27 w 32"/>
                <a:gd name="T57" fmla="*/ 18 h 27"/>
                <a:gd name="T58" fmla="*/ 30 w 32"/>
                <a:gd name="T59" fmla="*/ 17 h 27"/>
                <a:gd name="T60" fmla="*/ 30 w 32"/>
                <a:gd name="T61" fmla="*/ 17 h 27"/>
                <a:gd name="T62" fmla="*/ 29 w 32"/>
                <a:gd name="T63" fmla="*/ 15 h 27"/>
                <a:gd name="T64" fmla="*/ 29 w 32"/>
                <a:gd name="T65" fmla="*/ 13 h 27"/>
                <a:gd name="T66" fmla="*/ 30 w 32"/>
                <a:gd name="T67" fmla="*/ 12 h 27"/>
                <a:gd name="T68" fmla="*/ 31 w 32"/>
                <a:gd name="T69" fmla="*/ 11 h 27"/>
                <a:gd name="T70" fmla="*/ 31 w 32"/>
                <a:gd name="T71" fmla="*/ 9 h 27"/>
                <a:gd name="T72" fmla="*/ 32 w 32"/>
                <a:gd name="T73" fmla="*/ 8 h 27"/>
                <a:gd name="T74" fmla="*/ 29 w 32"/>
                <a:gd name="T75" fmla="*/ 8 h 27"/>
                <a:gd name="T76" fmla="*/ 29 w 32"/>
                <a:gd name="T77" fmla="*/ 6 h 27"/>
                <a:gd name="T78" fmla="*/ 26 w 32"/>
                <a:gd name="T79" fmla="*/ 5 h 27"/>
                <a:gd name="T80" fmla="*/ 26 w 32"/>
                <a:gd name="T81" fmla="*/ 4 h 27"/>
                <a:gd name="T82" fmla="*/ 24 w 32"/>
                <a:gd name="T83" fmla="*/ 3 h 27"/>
                <a:gd name="T84" fmla="*/ 20 w 32"/>
                <a:gd name="T85" fmla="*/ 5 h 27"/>
                <a:gd name="T86" fmla="*/ 16 w 32"/>
                <a:gd name="T87" fmla="*/ 3 h 27"/>
                <a:gd name="T88" fmla="*/ 12 w 32"/>
                <a:gd name="T89" fmla="*/ 3 h 27"/>
                <a:gd name="T90" fmla="*/ 11 w 32"/>
                <a:gd name="T91" fmla="*/ 1 h 27"/>
                <a:gd name="T92" fmla="*/ 9 w 32"/>
                <a:gd name="T93" fmla="*/ 0 h 27"/>
                <a:gd name="T94" fmla="*/ 8 w 32"/>
                <a:gd name="T95" fmla="*/ 1 h 27"/>
                <a:gd name="T96" fmla="*/ 5 w 32"/>
                <a:gd name="T97" fmla="*/ 3 h 27"/>
                <a:gd name="T98" fmla="*/ 6 w 32"/>
                <a:gd name="T99" fmla="*/ 6 h 27"/>
                <a:gd name="T100" fmla="*/ 3 w 32"/>
                <a:gd name="T101" fmla="*/ 6 h 27"/>
                <a:gd name="T102" fmla="*/ 4 w 32"/>
                <a:gd name="T103" fmla="*/ 3 h 27"/>
                <a:gd name="T104" fmla="*/ 4 w 32"/>
                <a:gd name="T105" fmla="*/ 1 h 27"/>
                <a:gd name="T106" fmla="*/ 3 w 32"/>
                <a:gd name="T107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2" h="27">
                  <a:moveTo>
                    <a:pt x="3" y="1"/>
                  </a:moveTo>
                  <a:cubicBezTo>
                    <a:pt x="3" y="2"/>
                    <a:pt x="1" y="3"/>
                    <a:pt x="1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2" y="8"/>
                    <a:pt x="3" y="8"/>
                    <a:pt x="3" y="9"/>
                  </a:cubicBezTo>
                  <a:cubicBezTo>
                    <a:pt x="3" y="10"/>
                    <a:pt x="2" y="12"/>
                    <a:pt x="4" y="12"/>
                  </a:cubicBezTo>
                  <a:cubicBezTo>
                    <a:pt x="6" y="12"/>
                    <a:pt x="7" y="11"/>
                    <a:pt x="8" y="12"/>
                  </a:cubicBezTo>
                  <a:cubicBezTo>
                    <a:pt x="9" y="13"/>
                    <a:pt x="10" y="14"/>
                    <a:pt x="11" y="14"/>
                  </a:cubicBezTo>
                  <a:cubicBezTo>
                    <a:pt x="13" y="13"/>
                    <a:pt x="15" y="13"/>
                    <a:pt x="14" y="14"/>
                  </a:cubicBezTo>
                  <a:cubicBezTo>
                    <a:pt x="13" y="16"/>
                    <a:pt x="13" y="18"/>
                    <a:pt x="14" y="19"/>
                  </a:cubicBezTo>
                  <a:cubicBezTo>
                    <a:pt x="14" y="19"/>
                    <a:pt x="15" y="20"/>
                    <a:pt x="14" y="20"/>
                  </a:cubicBezTo>
                  <a:cubicBezTo>
                    <a:pt x="14" y="21"/>
                    <a:pt x="14" y="22"/>
                    <a:pt x="14" y="22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3"/>
                    <a:pt x="14" y="24"/>
                  </a:cubicBezTo>
                  <a:cubicBezTo>
                    <a:pt x="15" y="24"/>
                    <a:pt x="16" y="25"/>
                    <a:pt x="16" y="26"/>
                  </a:cubicBezTo>
                  <a:cubicBezTo>
                    <a:pt x="17" y="26"/>
                    <a:pt x="17" y="27"/>
                    <a:pt x="18" y="26"/>
                  </a:cubicBezTo>
                  <a:cubicBezTo>
                    <a:pt x="18" y="26"/>
                    <a:pt x="18" y="26"/>
                    <a:pt x="19" y="26"/>
                  </a:cubicBezTo>
                  <a:cubicBezTo>
                    <a:pt x="19" y="27"/>
                    <a:pt x="20" y="26"/>
                    <a:pt x="20" y="25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2" y="24"/>
                    <a:pt x="23" y="24"/>
                    <a:pt x="23" y="23"/>
                  </a:cubicBezTo>
                  <a:cubicBezTo>
                    <a:pt x="24" y="23"/>
                    <a:pt x="24" y="22"/>
                    <a:pt x="24" y="22"/>
                  </a:cubicBezTo>
                  <a:cubicBezTo>
                    <a:pt x="23" y="22"/>
                    <a:pt x="22" y="23"/>
                    <a:pt x="22" y="22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0"/>
                    <a:pt x="22" y="19"/>
                    <a:pt x="21" y="19"/>
                  </a:cubicBezTo>
                  <a:cubicBezTo>
                    <a:pt x="20" y="18"/>
                    <a:pt x="22" y="18"/>
                    <a:pt x="22" y="19"/>
                  </a:cubicBezTo>
                  <a:cubicBezTo>
                    <a:pt x="23" y="19"/>
                    <a:pt x="24" y="19"/>
                    <a:pt x="24" y="19"/>
                  </a:cubicBezTo>
                  <a:cubicBezTo>
                    <a:pt x="25" y="20"/>
                    <a:pt x="25" y="20"/>
                    <a:pt x="25" y="19"/>
                  </a:cubicBezTo>
                  <a:cubicBezTo>
                    <a:pt x="25" y="19"/>
                    <a:pt x="26" y="18"/>
                    <a:pt x="27" y="18"/>
                  </a:cubicBezTo>
                  <a:cubicBezTo>
                    <a:pt x="28" y="19"/>
                    <a:pt x="29" y="18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29" y="15"/>
                    <a:pt x="29" y="15"/>
                  </a:cubicBezTo>
                  <a:cubicBezTo>
                    <a:pt x="28" y="14"/>
                    <a:pt x="29" y="14"/>
                    <a:pt x="29" y="13"/>
                  </a:cubicBezTo>
                  <a:cubicBezTo>
                    <a:pt x="29" y="13"/>
                    <a:pt x="29" y="12"/>
                    <a:pt x="30" y="12"/>
                  </a:cubicBezTo>
                  <a:cubicBezTo>
                    <a:pt x="31" y="12"/>
                    <a:pt x="31" y="11"/>
                    <a:pt x="31" y="11"/>
                  </a:cubicBezTo>
                  <a:cubicBezTo>
                    <a:pt x="30" y="11"/>
                    <a:pt x="31" y="10"/>
                    <a:pt x="31" y="9"/>
                  </a:cubicBezTo>
                  <a:cubicBezTo>
                    <a:pt x="32" y="9"/>
                    <a:pt x="32" y="9"/>
                    <a:pt x="32" y="8"/>
                  </a:cubicBezTo>
                  <a:cubicBezTo>
                    <a:pt x="31" y="8"/>
                    <a:pt x="30" y="8"/>
                    <a:pt x="29" y="8"/>
                  </a:cubicBezTo>
                  <a:cubicBezTo>
                    <a:pt x="28" y="8"/>
                    <a:pt x="29" y="7"/>
                    <a:pt x="29" y="6"/>
                  </a:cubicBezTo>
                  <a:cubicBezTo>
                    <a:pt x="30" y="5"/>
                    <a:pt x="27" y="5"/>
                    <a:pt x="26" y="5"/>
                  </a:cubicBezTo>
                  <a:cubicBezTo>
                    <a:pt x="25" y="5"/>
                    <a:pt x="25" y="4"/>
                    <a:pt x="26" y="4"/>
                  </a:cubicBezTo>
                  <a:cubicBezTo>
                    <a:pt x="27" y="3"/>
                    <a:pt x="26" y="3"/>
                    <a:pt x="24" y="3"/>
                  </a:cubicBezTo>
                  <a:cubicBezTo>
                    <a:pt x="23" y="3"/>
                    <a:pt x="21" y="4"/>
                    <a:pt x="20" y="5"/>
                  </a:cubicBezTo>
                  <a:cubicBezTo>
                    <a:pt x="19" y="5"/>
                    <a:pt x="17" y="3"/>
                    <a:pt x="16" y="3"/>
                  </a:cubicBezTo>
                  <a:cubicBezTo>
                    <a:pt x="14" y="4"/>
                    <a:pt x="12" y="4"/>
                    <a:pt x="12" y="3"/>
                  </a:cubicBezTo>
                  <a:cubicBezTo>
                    <a:pt x="13" y="2"/>
                    <a:pt x="12" y="1"/>
                    <a:pt x="11" y="1"/>
                  </a:cubicBezTo>
                  <a:cubicBezTo>
                    <a:pt x="9" y="1"/>
                    <a:pt x="10" y="0"/>
                    <a:pt x="9" y="0"/>
                  </a:cubicBezTo>
                  <a:cubicBezTo>
                    <a:pt x="8" y="0"/>
                    <a:pt x="9" y="1"/>
                    <a:pt x="8" y="1"/>
                  </a:cubicBezTo>
                  <a:cubicBezTo>
                    <a:pt x="7" y="1"/>
                    <a:pt x="5" y="2"/>
                    <a:pt x="5" y="3"/>
                  </a:cubicBezTo>
                  <a:cubicBezTo>
                    <a:pt x="5" y="4"/>
                    <a:pt x="6" y="5"/>
                    <a:pt x="6" y="6"/>
                  </a:cubicBezTo>
                  <a:cubicBezTo>
                    <a:pt x="5" y="7"/>
                    <a:pt x="4" y="7"/>
                    <a:pt x="3" y="6"/>
                  </a:cubicBezTo>
                  <a:cubicBezTo>
                    <a:pt x="3" y="5"/>
                    <a:pt x="5" y="3"/>
                    <a:pt x="4" y="3"/>
                  </a:cubicBezTo>
                  <a:cubicBezTo>
                    <a:pt x="4" y="2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296">
              <a:extLst>
                <a:ext uri="{FF2B5EF4-FFF2-40B4-BE49-F238E27FC236}">
                  <a16:creationId xmlns:a16="http://schemas.microsoft.com/office/drawing/2014/main" id="{AC89A4DA-7DED-4977-9D03-92E1CE76BC9A}"/>
                </a:ext>
              </a:extLst>
            </p:cNvPr>
            <p:cNvSpPr>
              <a:spLocks/>
            </p:cNvSpPr>
            <p:nvPr/>
          </p:nvSpPr>
          <p:spPr bwMode="auto">
            <a:xfrm>
              <a:off x="-4016375" y="2178050"/>
              <a:ext cx="36512" cy="39688"/>
            </a:xfrm>
            <a:custGeom>
              <a:avLst/>
              <a:gdLst>
                <a:gd name="T0" fmla="*/ 2 w 10"/>
                <a:gd name="T1" fmla="*/ 3 h 11"/>
                <a:gd name="T2" fmla="*/ 1 w 10"/>
                <a:gd name="T3" fmla="*/ 4 h 11"/>
                <a:gd name="T4" fmla="*/ 0 w 10"/>
                <a:gd name="T5" fmla="*/ 6 h 11"/>
                <a:gd name="T6" fmla="*/ 2 w 10"/>
                <a:gd name="T7" fmla="*/ 8 h 11"/>
                <a:gd name="T8" fmla="*/ 4 w 10"/>
                <a:gd name="T9" fmla="*/ 11 h 11"/>
                <a:gd name="T10" fmla="*/ 5 w 10"/>
                <a:gd name="T11" fmla="*/ 11 h 11"/>
                <a:gd name="T12" fmla="*/ 6 w 10"/>
                <a:gd name="T13" fmla="*/ 9 h 11"/>
                <a:gd name="T14" fmla="*/ 9 w 10"/>
                <a:gd name="T15" fmla="*/ 9 h 11"/>
                <a:gd name="T16" fmla="*/ 9 w 10"/>
                <a:gd name="T17" fmla="*/ 10 h 11"/>
                <a:gd name="T18" fmla="*/ 9 w 10"/>
                <a:gd name="T19" fmla="*/ 9 h 11"/>
                <a:gd name="T20" fmla="*/ 9 w 10"/>
                <a:gd name="T21" fmla="*/ 6 h 11"/>
                <a:gd name="T22" fmla="*/ 10 w 10"/>
                <a:gd name="T23" fmla="*/ 3 h 11"/>
                <a:gd name="T24" fmla="*/ 10 w 10"/>
                <a:gd name="T25" fmla="*/ 2 h 11"/>
                <a:gd name="T26" fmla="*/ 8 w 10"/>
                <a:gd name="T27" fmla="*/ 1 h 11"/>
                <a:gd name="T28" fmla="*/ 5 w 10"/>
                <a:gd name="T29" fmla="*/ 1 h 11"/>
                <a:gd name="T30" fmla="*/ 3 w 10"/>
                <a:gd name="T31" fmla="*/ 1 h 11"/>
                <a:gd name="T32" fmla="*/ 3 w 10"/>
                <a:gd name="T33" fmla="*/ 1 h 11"/>
                <a:gd name="T34" fmla="*/ 2 w 10"/>
                <a:gd name="T35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" h="11">
                  <a:moveTo>
                    <a:pt x="2" y="3"/>
                  </a:moveTo>
                  <a:cubicBezTo>
                    <a:pt x="3" y="3"/>
                    <a:pt x="2" y="4"/>
                    <a:pt x="1" y="4"/>
                  </a:cubicBezTo>
                  <a:cubicBezTo>
                    <a:pt x="1" y="4"/>
                    <a:pt x="1" y="5"/>
                    <a:pt x="0" y="6"/>
                  </a:cubicBezTo>
                  <a:cubicBezTo>
                    <a:pt x="0" y="6"/>
                    <a:pt x="2" y="7"/>
                    <a:pt x="2" y="8"/>
                  </a:cubicBezTo>
                  <a:cubicBezTo>
                    <a:pt x="3" y="9"/>
                    <a:pt x="3" y="10"/>
                    <a:pt x="4" y="11"/>
                  </a:cubicBezTo>
                  <a:cubicBezTo>
                    <a:pt x="4" y="11"/>
                    <a:pt x="5" y="11"/>
                    <a:pt x="5" y="11"/>
                  </a:cubicBezTo>
                  <a:cubicBezTo>
                    <a:pt x="6" y="11"/>
                    <a:pt x="5" y="9"/>
                    <a:pt x="6" y="9"/>
                  </a:cubicBezTo>
                  <a:cubicBezTo>
                    <a:pt x="7" y="9"/>
                    <a:pt x="8" y="9"/>
                    <a:pt x="9" y="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0" y="8"/>
                    <a:pt x="10" y="7"/>
                    <a:pt x="9" y="6"/>
                  </a:cubicBezTo>
                  <a:cubicBezTo>
                    <a:pt x="9" y="5"/>
                    <a:pt x="9" y="3"/>
                    <a:pt x="10" y="3"/>
                  </a:cubicBezTo>
                  <a:cubicBezTo>
                    <a:pt x="10" y="3"/>
                    <a:pt x="10" y="2"/>
                    <a:pt x="10" y="2"/>
                  </a:cubicBezTo>
                  <a:cubicBezTo>
                    <a:pt x="9" y="1"/>
                    <a:pt x="8" y="1"/>
                    <a:pt x="8" y="1"/>
                  </a:cubicBezTo>
                  <a:cubicBezTo>
                    <a:pt x="6" y="1"/>
                    <a:pt x="5" y="2"/>
                    <a:pt x="5" y="1"/>
                  </a:cubicBezTo>
                  <a:cubicBezTo>
                    <a:pt x="4" y="0"/>
                    <a:pt x="4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2" y="2"/>
                    <a:pt x="2" y="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297">
              <a:extLst>
                <a:ext uri="{FF2B5EF4-FFF2-40B4-BE49-F238E27FC236}">
                  <a16:creationId xmlns:a16="http://schemas.microsoft.com/office/drawing/2014/main" id="{DBFDCDC4-72EB-4101-91C3-6676F2E05DE1}"/>
                </a:ext>
              </a:extLst>
            </p:cNvPr>
            <p:cNvSpPr>
              <a:spLocks/>
            </p:cNvSpPr>
            <p:nvPr/>
          </p:nvSpPr>
          <p:spPr bwMode="auto">
            <a:xfrm>
              <a:off x="-4044950" y="2159000"/>
              <a:ext cx="42862" cy="61913"/>
            </a:xfrm>
            <a:custGeom>
              <a:avLst/>
              <a:gdLst>
                <a:gd name="T0" fmla="*/ 3 w 12"/>
                <a:gd name="T1" fmla="*/ 1 h 17"/>
                <a:gd name="T2" fmla="*/ 3 w 12"/>
                <a:gd name="T3" fmla="*/ 3 h 17"/>
                <a:gd name="T4" fmla="*/ 2 w 12"/>
                <a:gd name="T5" fmla="*/ 4 h 17"/>
                <a:gd name="T6" fmla="*/ 1 w 12"/>
                <a:gd name="T7" fmla="*/ 5 h 17"/>
                <a:gd name="T8" fmla="*/ 1 w 12"/>
                <a:gd name="T9" fmla="*/ 7 h 17"/>
                <a:gd name="T10" fmla="*/ 2 w 12"/>
                <a:gd name="T11" fmla="*/ 9 h 17"/>
                <a:gd name="T12" fmla="*/ 3 w 12"/>
                <a:gd name="T13" fmla="*/ 8 h 17"/>
                <a:gd name="T14" fmla="*/ 4 w 12"/>
                <a:gd name="T15" fmla="*/ 10 h 17"/>
                <a:gd name="T16" fmla="*/ 4 w 12"/>
                <a:gd name="T17" fmla="*/ 12 h 17"/>
                <a:gd name="T18" fmla="*/ 5 w 12"/>
                <a:gd name="T19" fmla="*/ 16 h 17"/>
                <a:gd name="T20" fmla="*/ 7 w 12"/>
                <a:gd name="T21" fmla="*/ 17 h 17"/>
                <a:gd name="T22" fmla="*/ 9 w 12"/>
                <a:gd name="T23" fmla="*/ 16 h 17"/>
                <a:gd name="T24" fmla="*/ 10 w 12"/>
                <a:gd name="T25" fmla="*/ 16 h 17"/>
                <a:gd name="T26" fmla="*/ 12 w 12"/>
                <a:gd name="T27" fmla="*/ 16 h 17"/>
                <a:gd name="T28" fmla="*/ 10 w 12"/>
                <a:gd name="T29" fmla="*/ 13 h 17"/>
                <a:gd name="T30" fmla="*/ 8 w 12"/>
                <a:gd name="T31" fmla="*/ 11 h 17"/>
                <a:gd name="T32" fmla="*/ 9 w 12"/>
                <a:gd name="T33" fmla="*/ 9 h 17"/>
                <a:gd name="T34" fmla="*/ 10 w 12"/>
                <a:gd name="T35" fmla="*/ 8 h 17"/>
                <a:gd name="T36" fmla="*/ 11 w 12"/>
                <a:gd name="T37" fmla="*/ 6 h 17"/>
                <a:gd name="T38" fmla="*/ 9 w 12"/>
                <a:gd name="T39" fmla="*/ 4 h 17"/>
                <a:gd name="T40" fmla="*/ 7 w 12"/>
                <a:gd name="T41" fmla="*/ 3 h 17"/>
                <a:gd name="T42" fmla="*/ 5 w 12"/>
                <a:gd name="T43" fmla="*/ 1 h 17"/>
                <a:gd name="T44" fmla="*/ 4 w 12"/>
                <a:gd name="T45" fmla="*/ 0 h 17"/>
                <a:gd name="T46" fmla="*/ 3 w 12"/>
                <a:gd name="T47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" h="17">
                  <a:moveTo>
                    <a:pt x="3" y="1"/>
                  </a:moveTo>
                  <a:cubicBezTo>
                    <a:pt x="3" y="2"/>
                    <a:pt x="2" y="3"/>
                    <a:pt x="3" y="3"/>
                  </a:cubicBezTo>
                  <a:cubicBezTo>
                    <a:pt x="3" y="3"/>
                    <a:pt x="3" y="4"/>
                    <a:pt x="2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6"/>
                    <a:pt x="0" y="6"/>
                    <a:pt x="1" y="7"/>
                  </a:cubicBezTo>
                  <a:cubicBezTo>
                    <a:pt x="1" y="7"/>
                    <a:pt x="2" y="8"/>
                    <a:pt x="2" y="9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3" y="10"/>
                    <a:pt x="4" y="10"/>
                  </a:cubicBezTo>
                  <a:cubicBezTo>
                    <a:pt x="5" y="10"/>
                    <a:pt x="5" y="12"/>
                    <a:pt x="4" y="12"/>
                  </a:cubicBezTo>
                  <a:cubicBezTo>
                    <a:pt x="4" y="12"/>
                    <a:pt x="4" y="15"/>
                    <a:pt x="5" y="16"/>
                  </a:cubicBezTo>
                  <a:cubicBezTo>
                    <a:pt x="6" y="17"/>
                    <a:pt x="7" y="17"/>
                    <a:pt x="7" y="17"/>
                  </a:cubicBezTo>
                  <a:cubicBezTo>
                    <a:pt x="8" y="17"/>
                    <a:pt x="9" y="17"/>
                    <a:pt x="9" y="16"/>
                  </a:cubicBezTo>
                  <a:cubicBezTo>
                    <a:pt x="9" y="16"/>
                    <a:pt x="10" y="16"/>
                    <a:pt x="10" y="16"/>
                  </a:cubicBezTo>
                  <a:cubicBezTo>
                    <a:pt x="10" y="15"/>
                    <a:pt x="11" y="16"/>
                    <a:pt x="12" y="16"/>
                  </a:cubicBezTo>
                  <a:cubicBezTo>
                    <a:pt x="11" y="15"/>
                    <a:pt x="11" y="14"/>
                    <a:pt x="10" y="13"/>
                  </a:cubicBezTo>
                  <a:cubicBezTo>
                    <a:pt x="10" y="12"/>
                    <a:pt x="8" y="11"/>
                    <a:pt x="8" y="11"/>
                  </a:cubicBezTo>
                  <a:cubicBezTo>
                    <a:pt x="9" y="10"/>
                    <a:pt x="9" y="9"/>
                    <a:pt x="9" y="9"/>
                  </a:cubicBezTo>
                  <a:cubicBezTo>
                    <a:pt x="10" y="9"/>
                    <a:pt x="11" y="8"/>
                    <a:pt x="10" y="8"/>
                  </a:cubicBezTo>
                  <a:cubicBezTo>
                    <a:pt x="10" y="7"/>
                    <a:pt x="11" y="7"/>
                    <a:pt x="11" y="6"/>
                  </a:cubicBezTo>
                  <a:cubicBezTo>
                    <a:pt x="10" y="6"/>
                    <a:pt x="9" y="4"/>
                    <a:pt x="9" y="4"/>
                  </a:cubicBezTo>
                  <a:cubicBezTo>
                    <a:pt x="8" y="4"/>
                    <a:pt x="7" y="4"/>
                    <a:pt x="7" y="3"/>
                  </a:cubicBezTo>
                  <a:cubicBezTo>
                    <a:pt x="8" y="2"/>
                    <a:pt x="6" y="2"/>
                    <a:pt x="5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1"/>
                    <a:pt x="4" y="1"/>
                    <a:pt x="3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298">
              <a:extLst>
                <a:ext uri="{FF2B5EF4-FFF2-40B4-BE49-F238E27FC236}">
                  <a16:creationId xmlns:a16="http://schemas.microsoft.com/office/drawing/2014/main" id="{633CCD3F-B788-456E-86FC-77F8962ED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983038" y="2184400"/>
              <a:ext cx="25400" cy="33338"/>
            </a:xfrm>
            <a:custGeom>
              <a:avLst/>
              <a:gdLst>
                <a:gd name="T0" fmla="*/ 0 w 7"/>
                <a:gd name="T1" fmla="*/ 4 h 9"/>
                <a:gd name="T2" fmla="*/ 0 w 7"/>
                <a:gd name="T3" fmla="*/ 7 h 9"/>
                <a:gd name="T4" fmla="*/ 0 w 7"/>
                <a:gd name="T5" fmla="*/ 8 h 9"/>
                <a:gd name="T6" fmla="*/ 2 w 7"/>
                <a:gd name="T7" fmla="*/ 8 h 9"/>
                <a:gd name="T8" fmla="*/ 4 w 7"/>
                <a:gd name="T9" fmla="*/ 7 h 9"/>
                <a:gd name="T10" fmla="*/ 7 w 7"/>
                <a:gd name="T11" fmla="*/ 3 h 9"/>
                <a:gd name="T12" fmla="*/ 7 w 7"/>
                <a:gd name="T13" fmla="*/ 3 h 9"/>
                <a:gd name="T14" fmla="*/ 3 w 7"/>
                <a:gd name="T15" fmla="*/ 0 h 9"/>
                <a:gd name="T16" fmla="*/ 1 w 7"/>
                <a:gd name="T17" fmla="*/ 0 h 9"/>
                <a:gd name="T18" fmla="*/ 1 w 7"/>
                <a:gd name="T19" fmla="*/ 1 h 9"/>
                <a:gd name="T20" fmla="*/ 0 w 7"/>
                <a:gd name="T21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9">
                  <a:moveTo>
                    <a:pt x="0" y="4"/>
                  </a:moveTo>
                  <a:cubicBezTo>
                    <a:pt x="1" y="5"/>
                    <a:pt x="1" y="6"/>
                    <a:pt x="0" y="7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0" y="8"/>
                    <a:pt x="1" y="8"/>
                    <a:pt x="2" y="8"/>
                  </a:cubicBezTo>
                  <a:cubicBezTo>
                    <a:pt x="3" y="8"/>
                    <a:pt x="4" y="9"/>
                    <a:pt x="4" y="7"/>
                  </a:cubicBezTo>
                  <a:cubicBezTo>
                    <a:pt x="5" y="6"/>
                    <a:pt x="6" y="4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3"/>
                    <a:pt x="4" y="1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0" y="1"/>
                    <a:pt x="0" y="3"/>
                    <a:pt x="0" y="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299">
              <a:extLst>
                <a:ext uri="{FF2B5EF4-FFF2-40B4-BE49-F238E27FC236}">
                  <a16:creationId xmlns:a16="http://schemas.microsoft.com/office/drawing/2014/main" id="{B7B3F6A0-1988-4114-AFEF-DA2EBA788DD8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40213" y="2030413"/>
              <a:ext cx="87312" cy="31750"/>
            </a:xfrm>
            <a:custGeom>
              <a:avLst/>
              <a:gdLst>
                <a:gd name="T0" fmla="*/ 20 w 24"/>
                <a:gd name="T1" fmla="*/ 6 h 9"/>
                <a:gd name="T2" fmla="*/ 8 w 24"/>
                <a:gd name="T3" fmla="*/ 1 h 9"/>
                <a:gd name="T4" fmla="*/ 0 w 24"/>
                <a:gd name="T5" fmla="*/ 4 h 9"/>
                <a:gd name="T6" fmla="*/ 4 w 24"/>
                <a:gd name="T7" fmla="*/ 2 h 9"/>
                <a:gd name="T8" fmla="*/ 7 w 24"/>
                <a:gd name="T9" fmla="*/ 3 h 9"/>
                <a:gd name="T10" fmla="*/ 10 w 24"/>
                <a:gd name="T11" fmla="*/ 4 h 9"/>
                <a:gd name="T12" fmla="*/ 15 w 24"/>
                <a:gd name="T13" fmla="*/ 7 h 9"/>
                <a:gd name="T14" fmla="*/ 17 w 24"/>
                <a:gd name="T15" fmla="*/ 8 h 9"/>
                <a:gd name="T16" fmla="*/ 24 w 24"/>
                <a:gd name="T17" fmla="*/ 8 h 9"/>
                <a:gd name="T18" fmla="*/ 20 w 24"/>
                <a:gd name="T1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9">
                  <a:moveTo>
                    <a:pt x="20" y="6"/>
                  </a:moveTo>
                  <a:cubicBezTo>
                    <a:pt x="18" y="6"/>
                    <a:pt x="13" y="2"/>
                    <a:pt x="8" y="1"/>
                  </a:cubicBezTo>
                  <a:cubicBezTo>
                    <a:pt x="4" y="0"/>
                    <a:pt x="0" y="3"/>
                    <a:pt x="0" y="4"/>
                  </a:cubicBezTo>
                  <a:cubicBezTo>
                    <a:pt x="1" y="5"/>
                    <a:pt x="3" y="3"/>
                    <a:pt x="4" y="2"/>
                  </a:cubicBezTo>
                  <a:cubicBezTo>
                    <a:pt x="5" y="1"/>
                    <a:pt x="6" y="3"/>
                    <a:pt x="7" y="3"/>
                  </a:cubicBezTo>
                  <a:cubicBezTo>
                    <a:pt x="7" y="4"/>
                    <a:pt x="8" y="4"/>
                    <a:pt x="10" y="4"/>
                  </a:cubicBezTo>
                  <a:cubicBezTo>
                    <a:pt x="13" y="4"/>
                    <a:pt x="13" y="6"/>
                    <a:pt x="15" y="7"/>
                  </a:cubicBezTo>
                  <a:cubicBezTo>
                    <a:pt x="18" y="7"/>
                    <a:pt x="15" y="8"/>
                    <a:pt x="17" y="8"/>
                  </a:cubicBezTo>
                  <a:cubicBezTo>
                    <a:pt x="18" y="9"/>
                    <a:pt x="24" y="9"/>
                    <a:pt x="24" y="8"/>
                  </a:cubicBezTo>
                  <a:cubicBezTo>
                    <a:pt x="24" y="8"/>
                    <a:pt x="21" y="6"/>
                    <a:pt x="20" y="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300">
              <a:extLst>
                <a:ext uri="{FF2B5EF4-FFF2-40B4-BE49-F238E27FC236}">
                  <a16:creationId xmlns:a16="http://schemas.microsoft.com/office/drawing/2014/main" id="{099737BE-1C75-4757-BDD6-34762A54F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89413" y="2073275"/>
              <a:ext cx="22225" cy="11113"/>
            </a:xfrm>
            <a:custGeom>
              <a:avLst/>
              <a:gdLst>
                <a:gd name="T0" fmla="*/ 0 w 6"/>
                <a:gd name="T1" fmla="*/ 1 h 3"/>
                <a:gd name="T2" fmla="*/ 5 w 6"/>
                <a:gd name="T3" fmla="*/ 2 h 3"/>
                <a:gd name="T4" fmla="*/ 0 w 6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0" y="1"/>
                  </a:moveTo>
                  <a:cubicBezTo>
                    <a:pt x="1" y="2"/>
                    <a:pt x="5" y="3"/>
                    <a:pt x="5" y="2"/>
                  </a:cubicBezTo>
                  <a:cubicBezTo>
                    <a:pt x="6" y="1"/>
                    <a:pt x="0" y="0"/>
                    <a:pt x="0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301">
              <a:extLst>
                <a:ext uri="{FF2B5EF4-FFF2-40B4-BE49-F238E27FC236}">
                  <a16:creationId xmlns:a16="http://schemas.microsoft.com/office/drawing/2014/main" id="{A212B7C6-583F-425E-9EED-5D795BB7DF63}"/>
                </a:ext>
              </a:extLst>
            </p:cNvPr>
            <p:cNvSpPr>
              <a:spLocks/>
            </p:cNvSpPr>
            <p:nvPr/>
          </p:nvSpPr>
          <p:spPr bwMode="auto">
            <a:xfrm>
              <a:off x="-4095750" y="2073275"/>
              <a:ext cx="19050" cy="6350"/>
            </a:xfrm>
            <a:custGeom>
              <a:avLst/>
              <a:gdLst>
                <a:gd name="T0" fmla="*/ 1 w 5"/>
                <a:gd name="T1" fmla="*/ 1 h 2"/>
                <a:gd name="T2" fmla="*/ 5 w 5"/>
                <a:gd name="T3" fmla="*/ 1 h 2"/>
                <a:gd name="T4" fmla="*/ 1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1" y="1"/>
                  </a:moveTo>
                  <a:cubicBezTo>
                    <a:pt x="2" y="2"/>
                    <a:pt x="5" y="2"/>
                    <a:pt x="5" y="1"/>
                  </a:cubicBezTo>
                  <a:cubicBezTo>
                    <a:pt x="5" y="0"/>
                    <a:pt x="0" y="0"/>
                    <a:pt x="1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302">
              <a:extLst>
                <a:ext uri="{FF2B5EF4-FFF2-40B4-BE49-F238E27FC236}">
                  <a16:creationId xmlns:a16="http://schemas.microsoft.com/office/drawing/2014/main" id="{8143AAAD-1CAF-4C59-9287-72F59027F3D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041775" y="2706688"/>
              <a:ext cx="30162" cy="11113"/>
            </a:xfrm>
            <a:custGeom>
              <a:avLst/>
              <a:gdLst>
                <a:gd name="T0" fmla="*/ 8 w 8"/>
                <a:gd name="T1" fmla="*/ 1 h 3"/>
                <a:gd name="T2" fmla="*/ 4 w 8"/>
                <a:gd name="T3" fmla="*/ 3 h 3"/>
                <a:gd name="T4" fmla="*/ 8 w 8"/>
                <a:gd name="T5" fmla="*/ 1 h 3"/>
                <a:gd name="T6" fmla="*/ 3 w 8"/>
                <a:gd name="T7" fmla="*/ 0 h 3"/>
                <a:gd name="T8" fmla="*/ 1 w 8"/>
                <a:gd name="T9" fmla="*/ 3 h 3"/>
                <a:gd name="T10" fmla="*/ 3 w 8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3">
                  <a:moveTo>
                    <a:pt x="8" y="1"/>
                  </a:moveTo>
                  <a:cubicBezTo>
                    <a:pt x="7" y="0"/>
                    <a:pt x="3" y="3"/>
                    <a:pt x="4" y="3"/>
                  </a:cubicBezTo>
                  <a:cubicBezTo>
                    <a:pt x="5" y="3"/>
                    <a:pt x="8" y="2"/>
                    <a:pt x="8" y="1"/>
                  </a:cubicBezTo>
                  <a:close/>
                  <a:moveTo>
                    <a:pt x="3" y="0"/>
                  </a:moveTo>
                  <a:cubicBezTo>
                    <a:pt x="2" y="0"/>
                    <a:pt x="0" y="2"/>
                    <a:pt x="1" y="3"/>
                  </a:cubicBezTo>
                  <a:cubicBezTo>
                    <a:pt x="2" y="3"/>
                    <a:pt x="5" y="0"/>
                    <a:pt x="3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303">
              <a:extLst>
                <a:ext uri="{FF2B5EF4-FFF2-40B4-BE49-F238E27FC236}">
                  <a16:creationId xmlns:a16="http://schemas.microsoft.com/office/drawing/2014/main" id="{8DEB938D-DC91-4080-A267-237106BF35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302125" y="2220913"/>
              <a:ext cx="141287" cy="53975"/>
            </a:xfrm>
            <a:custGeom>
              <a:avLst/>
              <a:gdLst>
                <a:gd name="T0" fmla="*/ 38 w 39"/>
                <a:gd name="T1" fmla="*/ 4 h 15"/>
                <a:gd name="T2" fmla="*/ 36 w 39"/>
                <a:gd name="T3" fmla="*/ 2 h 15"/>
                <a:gd name="T4" fmla="*/ 34 w 39"/>
                <a:gd name="T5" fmla="*/ 2 h 15"/>
                <a:gd name="T6" fmla="*/ 33 w 39"/>
                <a:gd name="T7" fmla="*/ 1 h 15"/>
                <a:gd name="T8" fmla="*/ 30 w 39"/>
                <a:gd name="T9" fmla="*/ 0 h 15"/>
                <a:gd name="T10" fmla="*/ 30 w 39"/>
                <a:gd name="T11" fmla="*/ 0 h 15"/>
                <a:gd name="T12" fmla="*/ 28 w 39"/>
                <a:gd name="T13" fmla="*/ 1 h 15"/>
                <a:gd name="T14" fmla="*/ 28 w 39"/>
                <a:gd name="T15" fmla="*/ 3 h 15"/>
                <a:gd name="T16" fmla="*/ 27 w 39"/>
                <a:gd name="T17" fmla="*/ 4 h 15"/>
                <a:gd name="T18" fmla="*/ 26 w 39"/>
                <a:gd name="T19" fmla="*/ 5 h 15"/>
                <a:gd name="T20" fmla="*/ 26 w 39"/>
                <a:gd name="T21" fmla="*/ 7 h 15"/>
                <a:gd name="T22" fmla="*/ 25 w 39"/>
                <a:gd name="T23" fmla="*/ 8 h 15"/>
                <a:gd name="T24" fmla="*/ 27 w 39"/>
                <a:gd name="T25" fmla="*/ 9 h 15"/>
                <a:gd name="T26" fmla="*/ 28 w 39"/>
                <a:gd name="T27" fmla="*/ 10 h 15"/>
                <a:gd name="T28" fmla="*/ 27 w 39"/>
                <a:gd name="T29" fmla="*/ 11 h 15"/>
                <a:gd name="T30" fmla="*/ 27 w 39"/>
                <a:gd name="T31" fmla="*/ 11 h 15"/>
                <a:gd name="T32" fmla="*/ 27 w 39"/>
                <a:gd name="T33" fmla="*/ 12 h 15"/>
                <a:gd name="T34" fmla="*/ 27 w 39"/>
                <a:gd name="T35" fmla="*/ 14 h 15"/>
                <a:gd name="T36" fmla="*/ 29 w 39"/>
                <a:gd name="T37" fmla="*/ 14 h 15"/>
                <a:gd name="T38" fmla="*/ 31 w 39"/>
                <a:gd name="T39" fmla="*/ 14 h 15"/>
                <a:gd name="T40" fmla="*/ 33 w 39"/>
                <a:gd name="T41" fmla="*/ 10 h 15"/>
                <a:gd name="T42" fmla="*/ 37 w 39"/>
                <a:gd name="T43" fmla="*/ 8 h 15"/>
                <a:gd name="T44" fmla="*/ 38 w 39"/>
                <a:gd name="T45" fmla="*/ 5 h 15"/>
                <a:gd name="T46" fmla="*/ 38 w 39"/>
                <a:gd name="T47" fmla="*/ 4 h 15"/>
                <a:gd name="T48" fmla="*/ 1 w 39"/>
                <a:gd name="T49" fmla="*/ 3 h 15"/>
                <a:gd name="T50" fmla="*/ 3 w 39"/>
                <a:gd name="T51" fmla="*/ 5 h 15"/>
                <a:gd name="T52" fmla="*/ 1 w 39"/>
                <a:gd name="T53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9" h="15">
                  <a:moveTo>
                    <a:pt x="38" y="4"/>
                  </a:moveTo>
                  <a:cubicBezTo>
                    <a:pt x="37" y="3"/>
                    <a:pt x="36" y="2"/>
                    <a:pt x="36" y="2"/>
                  </a:cubicBezTo>
                  <a:cubicBezTo>
                    <a:pt x="36" y="3"/>
                    <a:pt x="35" y="3"/>
                    <a:pt x="34" y="2"/>
                  </a:cubicBezTo>
                  <a:cubicBezTo>
                    <a:pt x="34" y="2"/>
                    <a:pt x="33" y="1"/>
                    <a:pt x="33" y="1"/>
                  </a:cubicBezTo>
                  <a:cubicBezTo>
                    <a:pt x="33" y="1"/>
                    <a:pt x="31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29" y="1"/>
                    <a:pt x="28" y="1"/>
                  </a:cubicBezTo>
                  <a:cubicBezTo>
                    <a:pt x="28" y="1"/>
                    <a:pt x="28" y="2"/>
                    <a:pt x="28" y="3"/>
                  </a:cubicBezTo>
                  <a:cubicBezTo>
                    <a:pt x="28" y="3"/>
                    <a:pt x="27" y="3"/>
                    <a:pt x="27" y="4"/>
                  </a:cubicBezTo>
                  <a:cubicBezTo>
                    <a:pt x="26" y="5"/>
                    <a:pt x="27" y="5"/>
                    <a:pt x="26" y="5"/>
                  </a:cubicBezTo>
                  <a:cubicBezTo>
                    <a:pt x="25" y="5"/>
                    <a:pt x="25" y="6"/>
                    <a:pt x="26" y="7"/>
                  </a:cubicBezTo>
                  <a:cubicBezTo>
                    <a:pt x="26" y="7"/>
                    <a:pt x="25" y="8"/>
                    <a:pt x="25" y="8"/>
                  </a:cubicBezTo>
                  <a:cubicBezTo>
                    <a:pt x="25" y="9"/>
                    <a:pt x="26" y="9"/>
                    <a:pt x="27" y="9"/>
                  </a:cubicBezTo>
                  <a:cubicBezTo>
                    <a:pt x="27" y="10"/>
                    <a:pt x="28" y="9"/>
                    <a:pt x="28" y="10"/>
                  </a:cubicBezTo>
                  <a:cubicBezTo>
                    <a:pt x="28" y="10"/>
                    <a:pt x="28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7" y="13"/>
                    <a:pt x="26" y="13"/>
                    <a:pt x="27" y="14"/>
                  </a:cubicBezTo>
                  <a:cubicBezTo>
                    <a:pt x="28" y="14"/>
                    <a:pt x="28" y="13"/>
                    <a:pt x="29" y="14"/>
                  </a:cubicBezTo>
                  <a:cubicBezTo>
                    <a:pt x="29" y="15"/>
                    <a:pt x="30" y="15"/>
                    <a:pt x="31" y="14"/>
                  </a:cubicBezTo>
                  <a:cubicBezTo>
                    <a:pt x="31" y="13"/>
                    <a:pt x="32" y="11"/>
                    <a:pt x="33" y="10"/>
                  </a:cubicBezTo>
                  <a:cubicBezTo>
                    <a:pt x="34" y="10"/>
                    <a:pt x="36" y="9"/>
                    <a:pt x="37" y="8"/>
                  </a:cubicBezTo>
                  <a:cubicBezTo>
                    <a:pt x="38" y="6"/>
                    <a:pt x="38" y="6"/>
                    <a:pt x="38" y="5"/>
                  </a:cubicBezTo>
                  <a:cubicBezTo>
                    <a:pt x="39" y="5"/>
                    <a:pt x="39" y="5"/>
                    <a:pt x="38" y="4"/>
                  </a:cubicBezTo>
                  <a:close/>
                  <a:moveTo>
                    <a:pt x="1" y="3"/>
                  </a:moveTo>
                  <a:cubicBezTo>
                    <a:pt x="0" y="5"/>
                    <a:pt x="2" y="6"/>
                    <a:pt x="3" y="5"/>
                  </a:cubicBezTo>
                  <a:cubicBezTo>
                    <a:pt x="3" y="5"/>
                    <a:pt x="2" y="1"/>
                    <a:pt x="1" y="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304">
              <a:extLst>
                <a:ext uri="{FF2B5EF4-FFF2-40B4-BE49-F238E27FC236}">
                  <a16:creationId xmlns:a16="http://schemas.microsoft.com/office/drawing/2014/main" id="{B305D179-BF12-47D5-93E2-236C6C1698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138613" y="1270000"/>
              <a:ext cx="512762" cy="384175"/>
            </a:xfrm>
            <a:custGeom>
              <a:avLst/>
              <a:gdLst>
                <a:gd name="T0" fmla="*/ 125 w 142"/>
                <a:gd name="T1" fmla="*/ 13 h 107"/>
                <a:gd name="T2" fmla="*/ 114 w 142"/>
                <a:gd name="T3" fmla="*/ 17 h 107"/>
                <a:gd name="T4" fmla="*/ 114 w 142"/>
                <a:gd name="T5" fmla="*/ 11 h 107"/>
                <a:gd name="T6" fmla="*/ 102 w 142"/>
                <a:gd name="T7" fmla="*/ 10 h 107"/>
                <a:gd name="T8" fmla="*/ 114 w 142"/>
                <a:gd name="T9" fmla="*/ 8 h 107"/>
                <a:gd name="T10" fmla="*/ 113 w 142"/>
                <a:gd name="T11" fmla="*/ 4 h 107"/>
                <a:gd name="T12" fmla="*/ 96 w 142"/>
                <a:gd name="T13" fmla="*/ 1 h 107"/>
                <a:gd name="T14" fmla="*/ 81 w 142"/>
                <a:gd name="T15" fmla="*/ 2 h 107"/>
                <a:gd name="T16" fmla="*/ 69 w 142"/>
                <a:gd name="T17" fmla="*/ 3 h 107"/>
                <a:gd name="T18" fmla="*/ 60 w 142"/>
                <a:gd name="T19" fmla="*/ 7 h 107"/>
                <a:gd name="T20" fmla="*/ 58 w 142"/>
                <a:gd name="T21" fmla="*/ 8 h 107"/>
                <a:gd name="T22" fmla="*/ 51 w 142"/>
                <a:gd name="T23" fmla="*/ 10 h 107"/>
                <a:gd name="T24" fmla="*/ 45 w 142"/>
                <a:gd name="T25" fmla="*/ 12 h 107"/>
                <a:gd name="T26" fmla="*/ 33 w 142"/>
                <a:gd name="T27" fmla="*/ 10 h 107"/>
                <a:gd name="T28" fmla="*/ 27 w 142"/>
                <a:gd name="T29" fmla="*/ 15 h 107"/>
                <a:gd name="T30" fmla="*/ 18 w 142"/>
                <a:gd name="T31" fmla="*/ 21 h 107"/>
                <a:gd name="T32" fmla="*/ 0 w 142"/>
                <a:gd name="T33" fmla="*/ 30 h 107"/>
                <a:gd name="T34" fmla="*/ 12 w 142"/>
                <a:gd name="T35" fmla="*/ 33 h 107"/>
                <a:gd name="T36" fmla="*/ 3 w 142"/>
                <a:gd name="T37" fmla="*/ 36 h 107"/>
                <a:gd name="T38" fmla="*/ 10 w 142"/>
                <a:gd name="T39" fmla="*/ 40 h 107"/>
                <a:gd name="T40" fmla="*/ 19 w 142"/>
                <a:gd name="T41" fmla="*/ 40 h 107"/>
                <a:gd name="T42" fmla="*/ 33 w 142"/>
                <a:gd name="T43" fmla="*/ 44 h 107"/>
                <a:gd name="T44" fmla="*/ 40 w 142"/>
                <a:gd name="T45" fmla="*/ 53 h 107"/>
                <a:gd name="T46" fmla="*/ 42 w 142"/>
                <a:gd name="T47" fmla="*/ 62 h 107"/>
                <a:gd name="T48" fmla="*/ 50 w 142"/>
                <a:gd name="T49" fmla="*/ 65 h 107"/>
                <a:gd name="T50" fmla="*/ 49 w 142"/>
                <a:gd name="T51" fmla="*/ 68 h 107"/>
                <a:gd name="T52" fmla="*/ 48 w 142"/>
                <a:gd name="T53" fmla="*/ 74 h 107"/>
                <a:gd name="T54" fmla="*/ 47 w 142"/>
                <a:gd name="T55" fmla="*/ 81 h 107"/>
                <a:gd name="T56" fmla="*/ 48 w 142"/>
                <a:gd name="T57" fmla="*/ 90 h 107"/>
                <a:gd name="T58" fmla="*/ 53 w 142"/>
                <a:gd name="T59" fmla="*/ 96 h 107"/>
                <a:gd name="T60" fmla="*/ 59 w 142"/>
                <a:gd name="T61" fmla="*/ 103 h 107"/>
                <a:gd name="T62" fmla="*/ 68 w 142"/>
                <a:gd name="T63" fmla="*/ 107 h 107"/>
                <a:gd name="T64" fmla="*/ 71 w 142"/>
                <a:gd name="T65" fmla="*/ 97 h 107"/>
                <a:gd name="T66" fmla="*/ 75 w 142"/>
                <a:gd name="T67" fmla="*/ 93 h 107"/>
                <a:gd name="T68" fmla="*/ 75 w 142"/>
                <a:gd name="T69" fmla="*/ 88 h 107"/>
                <a:gd name="T70" fmla="*/ 79 w 142"/>
                <a:gd name="T71" fmla="*/ 86 h 107"/>
                <a:gd name="T72" fmla="*/ 83 w 142"/>
                <a:gd name="T73" fmla="*/ 85 h 107"/>
                <a:gd name="T74" fmla="*/ 95 w 142"/>
                <a:gd name="T75" fmla="*/ 77 h 107"/>
                <a:gd name="T76" fmla="*/ 103 w 142"/>
                <a:gd name="T77" fmla="*/ 74 h 107"/>
                <a:gd name="T78" fmla="*/ 119 w 142"/>
                <a:gd name="T79" fmla="*/ 67 h 107"/>
                <a:gd name="T80" fmla="*/ 110 w 142"/>
                <a:gd name="T81" fmla="*/ 66 h 107"/>
                <a:gd name="T82" fmla="*/ 119 w 142"/>
                <a:gd name="T83" fmla="*/ 66 h 107"/>
                <a:gd name="T84" fmla="*/ 117 w 142"/>
                <a:gd name="T85" fmla="*/ 58 h 107"/>
                <a:gd name="T86" fmla="*/ 113 w 142"/>
                <a:gd name="T87" fmla="*/ 54 h 107"/>
                <a:gd name="T88" fmla="*/ 123 w 142"/>
                <a:gd name="T89" fmla="*/ 53 h 107"/>
                <a:gd name="T90" fmla="*/ 125 w 142"/>
                <a:gd name="T91" fmla="*/ 48 h 107"/>
                <a:gd name="T92" fmla="*/ 124 w 142"/>
                <a:gd name="T93" fmla="*/ 40 h 107"/>
                <a:gd name="T94" fmla="*/ 121 w 142"/>
                <a:gd name="T95" fmla="*/ 37 h 107"/>
                <a:gd name="T96" fmla="*/ 122 w 142"/>
                <a:gd name="T97" fmla="*/ 34 h 107"/>
                <a:gd name="T98" fmla="*/ 119 w 142"/>
                <a:gd name="T99" fmla="*/ 32 h 107"/>
                <a:gd name="T100" fmla="*/ 129 w 142"/>
                <a:gd name="T101" fmla="*/ 22 h 107"/>
                <a:gd name="T102" fmla="*/ 126 w 142"/>
                <a:gd name="T103" fmla="*/ 20 h 107"/>
                <a:gd name="T104" fmla="*/ 129 w 142"/>
                <a:gd name="T105" fmla="*/ 17 h 107"/>
                <a:gd name="T106" fmla="*/ 142 w 142"/>
                <a:gd name="T107" fmla="*/ 12 h 107"/>
                <a:gd name="T108" fmla="*/ 47 w 142"/>
                <a:gd name="T109" fmla="*/ 68 h 107"/>
                <a:gd name="T110" fmla="*/ 45 w 142"/>
                <a:gd name="T111" fmla="*/ 7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2" h="107">
                  <a:moveTo>
                    <a:pt x="134" y="10"/>
                  </a:moveTo>
                  <a:cubicBezTo>
                    <a:pt x="132" y="10"/>
                    <a:pt x="130" y="11"/>
                    <a:pt x="130" y="12"/>
                  </a:cubicBezTo>
                  <a:cubicBezTo>
                    <a:pt x="129" y="14"/>
                    <a:pt x="126" y="12"/>
                    <a:pt x="125" y="13"/>
                  </a:cubicBezTo>
                  <a:cubicBezTo>
                    <a:pt x="123" y="13"/>
                    <a:pt x="124" y="11"/>
                    <a:pt x="123" y="12"/>
                  </a:cubicBezTo>
                  <a:cubicBezTo>
                    <a:pt x="121" y="13"/>
                    <a:pt x="120" y="14"/>
                    <a:pt x="118" y="15"/>
                  </a:cubicBezTo>
                  <a:cubicBezTo>
                    <a:pt x="117" y="16"/>
                    <a:pt x="115" y="17"/>
                    <a:pt x="114" y="17"/>
                  </a:cubicBezTo>
                  <a:cubicBezTo>
                    <a:pt x="113" y="18"/>
                    <a:pt x="117" y="14"/>
                    <a:pt x="118" y="13"/>
                  </a:cubicBezTo>
                  <a:cubicBezTo>
                    <a:pt x="120" y="11"/>
                    <a:pt x="119" y="9"/>
                    <a:pt x="117" y="9"/>
                  </a:cubicBezTo>
                  <a:cubicBezTo>
                    <a:pt x="115" y="9"/>
                    <a:pt x="115" y="11"/>
                    <a:pt x="114" y="11"/>
                  </a:cubicBezTo>
                  <a:cubicBezTo>
                    <a:pt x="113" y="11"/>
                    <a:pt x="107" y="14"/>
                    <a:pt x="106" y="13"/>
                  </a:cubicBezTo>
                  <a:cubicBezTo>
                    <a:pt x="106" y="13"/>
                    <a:pt x="111" y="11"/>
                    <a:pt x="111" y="10"/>
                  </a:cubicBezTo>
                  <a:cubicBezTo>
                    <a:pt x="111" y="10"/>
                    <a:pt x="105" y="10"/>
                    <a:pt x="102" y="10"/>
                  </a:cubicBezTo>
                  <a:cubicBezTo>
                    <a:pt x="99" y="11"/>
                    <a:pt x="94" y="12"/>
                    <a:pt x="94" y="11"/>
                  </a:cubicBezTo>
                  <a:cubicBezTo>
                    <a:pt x="94" y="11"/>
                    <a:pt x="100" y="9"/>
                    <a:pt x="103" y="9"/>
                  </a:cubicBezTo>
                  <a:cubicBezTo>
                    <a:pt x="106" y="9"/>
                    <a:pt x="111" y="9"/>
                    <a:pt x="114" y="8"/>
                  </a:cubicBezTo>
                  <a:cubicBezTo>
                    <a:pt x="116" y="7"/>
                    <a:pt x="119" y="7"/>
                    <a:pt x="120" y="7"/>
                  </a:cubicBezTo>
                  <a:cubicBezTo>
                    <a:pt x="121" y="6"/>
                    <a:pt x="117" y="5"/>
                    <a:pt x="116" y="5"/>
                  </a:cubicBezTo>
                  <a:cubicBezTo>
                    <a:pt x="114" y="5"/>
                    <a:pt x="112" y="5"/>
                    <a:pt x="113" y="4"/>
                  </a:cubicBezTo>
                  <a:cubicBezTo>
                    <a:pt x="113" y="3"/>
                    <a:pt x="110" y="3"/>
                    <a:pt x="110" y="2"/>
                  </a:cubicBezTo>
                  <a:cubicBezTo>
                    <a:pt x="109" y="2"/>
                    <a:pt x="104" y="2"/>
                    <a:pt x="103" y="1"/>
                  </a:cubicBezTo>
                  <a:cubicBezTo>
                    <a:pt x="102" y="1"/>
                    <a:pt x="99" y="0"/>
                    <a:pt x="96" y="1"/>
                  </a:cubicBezTo>
                  <a:cubicBezTo>
                    <a:pt x="93" y="1"/>
                    <a:pt x="88" y="1"/>
                    <a:pt x="86" y="1"/>
                  </a:cubicBezTo>
                  <a:cubicBezTo>
                    <a:pt x="85" y="1"/>
                    <a:pt x="84" y="1"/>
                    <a:pt x="83" y="1"/>
                  </a:cubicBezTo>
                  <a:cubicBezTo>
                    <a:pt x="82" y="1"/>
                    <a:pt x="80" y="2"/>
                    <a:pt x="81" y="2"/>
                  </a:cubicBezTo>
                  <a:cubicBezTo>
                    <a:pt x="82" y="4"/>
                    <a:pt x="79" y="4"/>
                    <a:pt x="79" y="3"/>
                  </a:cubicBezTo>
                  <a:cubicBezTo>
                    <a:pt x="79" y="2"/>
                    <a:pt x="77" y="2"/>
                    <a:pt x="76" y="3"/>
                  </a:cubicBezTo>
                  <a:cubicBezTo>
                    <a:pt x="75" y="3"/>
                    <a:pt x="70" y="2"/>
                    <a:pt x="69" y="3"/>
                  </a:cubicBezTo>
                  <a:cubicBezTo>
                    <a:pt x="69" y="3"/>
                    <a:pt x="63" y="3"/>
                    <a:pt x="62" y="3"/>
                  </a:cubicBezTo>
                  <a:cubicBezTo>
                    <a:pt x="60" y="4"/>
                    <a:pt x="64" y="5"/>
                    <a:pt x="64" y="6"/>
                  </a:cubicBezTo>
                  <a:cubicBezTo>
                    <a:pt x="64" y="6"/>
                    <a:pt x="59" y="6"/>
                    <a:pt x="60" y="7"/>
                  </a:cubicBezTo>
                  <a:cubicBezTo>
                    <a:pt x="61" y="8"/>
                    <a:pt x="64" y="9"/>
                    <a:pt x="66" y="11"/>
                  </a:cubicBezTo>
                  <a:cubicBezTo>
                    <a:pt x="67" y="12"/>
                    <a:pt x="65" y="11"/>
                    <a:pt x="63" y="10"/>
                  </a:cubicBezTo>
                  <a:cubicBezTo>
                    <a:pt x="61" y="9"/>
                    <a:pt x="59" y="9"/>
                    <a:pt x="58" y="8"/>
                  </a:cubicBezTo>
                  <a:cubicBezTo>
                    <a:pt x="56" y="7"/>
                    <a:pt x="52" y="6"/>
                    <a:pt x="51" y="7"/>
                  </a:cubicBezTo>
                  <a:cubicBezTo>
                    <a:pt x="50" y="8"/>
                    <a:pt x="54" y="9"/>
                    <a:pt x="54" y="10"/>
                  </a:cubicBezTo>
                  <a:cubicBezTo>
                    <a:pt x="54" y="11"/>
                    <a:pt x="51" y="10"/>
                    <a:pt x="51" y="10"/>
                  </a:cubicBezTo>
                  <a:cubicBezTo>
                    <a:pt x="50" y="10"/>
                    <a:pt x="48" y="8"/>
                    <a:pt x="47" y="8"/>
                  </a:cubicBezTo>
                  <a:cubicBezTo>
                    <a:pt x="45" y="8"/>
                    <a:pt x="46" y="9"/>
                    <a:pt x="46" y="11"/>
                  </a:cubicBezTo>
                  <a:cubicBezTo>
                    <a:pt x="46" y="12"/>
                    <a:pt x="44" y="13"/>
                    <a:pt x="45" y="12"/>
                  </a:cubicBezTo>
                  <a:cubicBezTo>
                    <a:pt x="45" y="11"/>
                    <a:pt x="45" y="8"/>
                    <a:pt x="43" y="8"/>
                  </a:cubicBezTo>
                  <a:cubicBezTo>
                    <a:pt x="42" y="7"/>
                    <a:pt x="38" y="9"/>
                    <a:pt x="36" y="9"/>
                  </a:cubicBezTo>
                  <a:cubicBezTo>
                    <a:pt x="34" y="9"/>
                    <a:pt x="32" y="9"/>
                    <a:pt x="33" y="10"/>
                  </a:cubicBezTo>
                  <a:cubicBezTo>
                    <a:pt x="35" y="11"/>
                    <a:pt x="33" y="12"/>
                    <a:pt x="32" y="11"/>
                  </a:cubicBezTo>
                  <a:cubicBezTo>
                    <a:pt x="30" y="10"/>
                    <a:pt x="26" y="11"/>
                    <a:pt x="27" y="11"/>
                  </a:cubicBezTo>
                  <a:cubicBezTo>
                    <a:pt x="28" y="12"/>
                    <a:pt x="28" y="14"/>
                    <a:pt x="27" y="15"/>
                  </a:cubicBezTo>
                  <a:cubicBezTo>
                    <a:pt x="27" y="16"/>
                    <a:pt x="25" y="14"/>
                    <a:pt x="23" y="14"/>
                  </a:cubicBezTo>
                  <a:cubicBezTo>
                    <a:pt x="21" y="14"/>
                    <a:pt x="12" y="19"/>
                    <a:pt x="12" y="20"/>
                  </a:cubicBezTo>
                  <a:cubicBezTo>
                    <a:pt x="13" y="21"/>
                    <a:pt x="17" y="20"/>
                    <a:pt x="18" y="21"/>
                  </a:cubicBezTo>
                  <a:cubicBezTo>
                    <a:pt x="19" y="21"/>
                    <a:pt x="18" y="24"/>
                    <a:pt x="16" y="25"/>
                  </a:cubicBezTo>
                  <a:cubicBezTo>
                    <a:pt x="15" y="26"/>
                    <a:pt x="9" y="25"/>
                    <a:pt x="9" y="26"/>
                  </a:cubicBezTo>
                  <a:cubicBezTo>
                    <a:pt x="9" y="28"/>
                    <a:pt x="0" y="28"/>
                    <a:pt x="0" y="30"/>
                  </a:cubicBezTo>
                  <a:cubicBezTo>
                    <a:pt x="0" y="30"/>
                    <a:pt x="0" y="31"/>
                    <a:pt x="1" y="31"/>
                  </a:cubicBezTo>
                  <a:cubicBezTo>
                    <a:pt x="3" y="32"/>
                    <a:pt x="4" y="31"/>
                    <a:pt x="5" y="33"/>
                  </a:cubicBezTo>
                  <a:cubicBezTo>
                    <a:pt x="6" y="34"/>
                    <a:pt x="9" y="34"/>
                    <a:pt x="12" y="33"/>
                  </a:cubicBezTo>
                  <a:cubicBezTo>
                    <a:pt x="14" y="32"/>
                    <a:pt x="15" y="33"/>
                    <a:pt x="15" y="34"/>
                  </a:cubicBezTo>
                  <a:cubicBezTo>
                    <a:pt x="15" y="36"/>
                    <a:pt x="10" y="34"/>
                    <a:pt x="9" y="35"/>
                  </a:cubicBezTo>
                  <a:cubicBezTo>
                    <a:pt x="7" y="36"/>
                    <a:pt x="3" y="35"/>
                    <a:pt x="3" y="36"/>
                  </a:cubicBezTo>
                  <a:cubicBezTo>
                    <a:pt x="3" y="37"/>
                    <a:pt x="6" y="37"/>
                    <a:pt x="7" y="37"/>
                  </a:cubicBezTo>
                  <a:cubicBezTo>
                    <a:pt x="9" y="37"/>
                    <a:pt x="8" y="38"/>
                    <a:pt x="7" y="39"/>
                  </a:cubicBezTo>
                  <a:cubicBezTo>
                    <a:pt x="7" y="40"/>
                    <a:pt x="8" y="39"/>
                    <a:pt x="10" y="40"/>
                  </a:cubicBezTo>
                  <a:cubicBezTo>
                    <a:pt x="12" y="41"/>
                    <a:pt x="15" y="42"/>
                    <a:pt x="14" y="41"/>
                  </a:cubicBezTo>
                  <a:cubicBezTo>
                    <a:pt x="13" y="40"/>
                    <a:pt x="16" y="40"/>
                    <a:pt x="16" y="41"/>
                  </a:cubicBezTo>
                  <a:cubicBezTo>
                    <a:pt x="17" y="41"/>
                    <a:pt x="18" y="40"/>
                    <a:pt x="19" y="40"/>
                  </a:cubicBezTo>
                  <a:cubicBezTo>
                    <a:pt x="21" y="40"/>
                    <a:pt x="21" y="39"/>
                    <a:pt x="22" y="39"/>
                  </a:cubicBezTo>
                  <a:cubicBezTo>
                    <a:pt x="23" y="40"/>
                    <a:pt x="28" y="41"/>
                    <a:pt x="30" y="41"/>
                  </a:cubicBezTo>
                  <a:cubicBezTo>
                    <a:pt x="31" y="42"/>
                    <a:pt x="34" y="43"/>
                    <a:pt x="33" y="44"/>
                  </a:cubicBezTo>
                  <a:cubicBezTo>
                    <a:pt x="33" y="45"/>
                    <a:pt x="35" y="46"/>
                    <a:pt x="37" y="47"/>
                  </a:cubicBezTo>
                  <a:cubicBezTo>
                    <a:pt x="39" y="48"/>
                    <a:pt x="39" y="50"/>
                    <a:pt x="39" y="51"/>
                  </a:cubicBezTo>
                  <a:cubicBezTo>
                    <a:pt x="39" y="52"/>
                    <a:pt x="41" y="53"/>
                    <a:pt x="40" y="53"/>
                  </a:cubicBezTo>
                  <a:cubicBezTo>
                    <a:pt x="40" y="54"/>
                    <a:pt x="40" y="55"/>
                    <a:pt x="42" y="56"/>
                  </a:cubicBezTo>
                  <a:cubicBezTo>
                    <a:pt x="43" y="57"/>
                    <a:pt x="40" y="58"/>
                    <a:pt x="40" y="59"/>
                  </a:cubicBezTo>
                  <a:cubicBezTo>
                    <a:pt x="41" y="59"/>
                    <a:pt x="39" y="61"/>
                    <a:pt x="42" y="62"/>
                  </a:cubicBezTo>
                  <a:cubicBezTo>
                    <a:pt x="44" y="62"/>
                    <a:pt x="43" y="60"/>
                    <a:pt x="45" y="60"/>
                  </a:cubicBezTo>
                  <a:cubicBezTo>
                    <a:pt x="47" y="60"/>
                    <a:pt x="45" y="62"/>
                    <a:pt x="46" y="63"/>
                  </a:cubicBezTo>
                  <a:cubicBezTo>
                    <a:pt x="47" y="63"/>
                    <a:pt x="49" y="63"/>
                    <a:pt x="50" y="65"/>
                  </a:cubicBezTo>
                  <a:cubicBezTo>
                    <a:pt x="52" y="66"/>
                    <a:pt x="51" y="67"/>
                    <a:pt x="49" y="66"/>
                  </a:cubicBezTo>
                  <a:cubicBezTo>
                    <a:pt x="48" y="64"/>
                    <a:pt x="43" y="65"/>
                    <a:pt x="43" y="65"/>
                  </a:cubicBezTo>
                  <a:cubicBezTo>
                    <a:pt x="43" y="66"/>
                    <a:pt x="48" y="68"/>
                    <a:pt x="49" y="68"/>
                  </a:cubicBezTo>
                  <a:cubicBezTo>
                    <a:pt x="51" y="68"/>
                    <a:pt x="52" y="70"/>
                    <a:pt x="52" y="70"/>
                  </a:cubicBezTo>
                  <a:cubicBezTo>
                    <a:pt x="51" y="71"/>
                    <a:pt x="51" y="73"/>
                    <a:pt x="51" y="74"/>
                  </a:cubicBezTo>
                  <a:cubicBezTo>
                    <a:pt x="51" y="74"/>
                    <a:pt x="49" y="74"/>
                    <a:pt x="48" y="74"/>
                  </a:cubicBezTo>
                  <a:cubicBezTo>
                    <a:pt x="47" y="74"/>
                    <a:pt x="46" y="74"/>
                    <a:pt x="46" y="75"/>
                  </a:cubicBezTo>
                  <a:cubicBezTo>
                    <a:pt x="46" y="77"/>
                    <a:pt x="45" y="77"/>
                    <a:pt x="44" y="79"/>
                  </a:cubicBezTo>
                  <a:cubicBezTo>
                    <a:pt x="44" y="80"/>
                    <a:pt x="46" y="80"/>
                    <a:pt x="47" y="81"/>
                  </a:cubicBezTo>
                  <a:cubicBezTo>
                    <a:pt x="47" y="81"/>
                    <a:pt x="45" y="82"/>
                    <a:pt x="45" y="83"/>
                  </a:cubicBezTo>
                  <a:cubicBezTo>
                    <a:pt x="45" y="84"/>
                    <a:pt x="47" y="86"/>
                    <a:pt x="48" y="86"/>
                  </a:cubicBezTo>
                  <a:cubicBezTo>
                    <a:pt x="49" y="87"/>
                    <a:pt x="48" y="89"/>
                    <a:pt x="48" y="90"/>
                  </a:cubicBezTo>
                  <a:cubicBezTo>
                    <a:pt x="49" y="91"/>
                    <a:pt x="50" y="90"/>
                    <a:pt x="50" y="92"/>
                  </a:cubicBezTo>
                  <a:cubicBezTo>
                    <a:pt x="50" y="93"/>
                    <a:pt x="51" y="93"/>
                    <a:pt x="51" y="94"/>
                  </a:cubicBezTo>
                  <a:cubicBezTo>
                    <a:pt x="51" y="95"/>
                    <a:pt x="53" y="95"/>
                    <a:pt x="53" y="96"/>
                  </a:cubicBezTo>
                  <a:cubicBezTo>
                    <a:pt x="52" y="97"/>
                    <a:pt x="53" y="98"/>
                    <a:pt x="54" y="99"/>
                  </a:cubicBezTo>
                  <a:cubicBezTo>
                    <a:pt x="54" y="99"/>
                    <a:pt x="56" y="101"/>
                    <a:pt x="56" y="101"/>
                  </a:cubicBezTo>
                  <a:cubicBezTo>
                    <a:pt x="57" y="102"/>
                    <a:pt x="58" y="103"/>
                    <a:pt x="59" y="103"/>
                  </a:cubicBezTo>
                  <a:cubicBezTo>
                    <a:pt x="60" y="103"/>
                    <a:pt x="60" y="104"/>
                    <a:pt x="61" y="104"/>
                  </a:cubicBezTo>
                  <a:cubicBezTo>
                    <a:pt x="62" y="104"/>
                    <a:pt x="64" y="104"/>
                    <a:pt x="64" y="105"/>
                  </a:cubicBezTo>
                  <a:cubicBezTo>
                    <a:pt x="64" y="106"/>
                    <a:pt x="67" y="106"/>
                    <a:pt x="68" y="107"/>
                  </a:cubicBezTo>
                  <a:cubicBezTo>
                    <a:pt x="69" y="107"/>
                    <a:pt x="69" y="105"/>
                    <a:pt x="70" y="105"/>
                  </a:cubicBezTo>
                  <a:cubicBezTo>
                    <a:pt x="71" y="104"/>
                    <a:pt x="70" y="101"/>
                    <a:pt x="71" y="101"/>
                  </a:cubicBezTo>
                  <a:cubicBezTo>
                    <a:pt x="72" y="101"/>
                    <a:pt x="72" y="98"/>
                    <a:pt x="71" y="97"/>
                  </a:cubicBezTo>
                  <a:cubicBezTo>
                    <a:pt x="70" y="97"/>
                    <a:pt x="70" y="96"/>
                    <a:pt x="72" y="96"/>
                  </a:cubicBezTo>
                  <a:cubicBezTo>
                    <a:pt x="74" y="97"/>
                    <a:pt x="73" y="95"/>
                    <a:pt x="74" y="95"/>
                  </a:cubicBezTo>
                  <a:cubicBezTo>
                    <a:pt x="75" y="95"/>
                    <a:pt x="74" y="93"/>
                    <a:pt x="75" y="93"/>
                  </a:cubicBezTo>
                  <a:cubicBezTo>
                    <a:pt x="75" y="93"/>
                    <a:pt x="75" y="92"/>
                    <a:pt x="75" y="91"/>
                  </a:cubicBezTo>
                  <a:cubicBezTo>
                    <a:pt x="74" y="91"/>
                    <a:pt x="75" y="90"/>
                    <a:pt x="76" y="90"/>
                  </a:cubicBezTo>
                  <a:cubicBezTo>
                    <a:pt x="77" y="90"/>
                    <a:pt x="76" y="89"/>
                    <a:pt x="75" y="88"/>
                  </a:cubicBezTo>
                  <a:cubicBezTo>
                    <a:pt x="74" y="88"/>
                    <a:pt x="74" y="87"/>
                    <a:pt x="76" y="88"/>
                  </a:cubicBezTo>
                  <a:cubicBezTo>
                    <a:pt x="77" y="88"/>
                    <a:pt x="77" y="88"/>
                    <a:pt x="77" y="87"/>
                  </a:cubicBezTo>
                  <a:cubicBezTo>
                    <a:pt x="76" y="86"/>
                    <a:pt x="78" y="86"/>
                    <a:pt x="79" y="86"/>
                  </a:cubicBezTo>
                  <a:cubicBezTo>
                    <a:pt x="81" y="85"/>
                    <a:pt x="81" y="85"/>
                    <a:pt x="81" y="84"/>
                  </a:cubicBezTo>
                  <a:cubicBezTo>
                    <a:pt x="81" y="83"/>
                    <a:pt x="83" y="83"/>
                    <a:pt x="82" y="84"/>
                  </a:cubicBezTo>
                  <a:cubicBezTo>
                    <a:pt x="82" y="84"/>
                    <a:pt x="82" y="85"/>
                    <a:pt x="83" y="85"/>
                  </a:cubicBezTo>
                  <a:cubicBezTo>
                    <a:pt x="83" y="84"/>
                    <a:pt x="85" y="85"/>
                    <a:pt x="87" y="84"/>
                  </a:cubicBezTo>
                  <a:cubicBezTo>
                    <a:pt x="89" y="83"/>
                    <a:pt x="92" y="81"/>
                    <a:pt x="92" y="79"/>
                  </a:cubicBezTo>
                  <a:cubicBezTo>
                    <a:pt x="93" y="78"/>
                    <a:pt x="95" y="78"/>
                    <a:pt x="95" y="77"/>
                  </a:cubicBezTo>
                  <a:cubicBezTo>
                    <a:pt x="95" y="75"/>
                    <a:pt x="95" y="75"/>
                    <a:pt x="97" y="76"/>
                  </a:cubicBezTo>
                  <a:cubicBezTo>
                    <a:pt x="99" y="76"/>
                    <a:pt x="98" y="75"/>
                    <a:pt x="99" y="75"/>
                  </a:cubicBezTo>
                  <a:cubicBezTo>
                    <a:pt x="101" y="75"/>
                    <a:pt x="101" y="74"/>
                    <a:pt x="103" y="74"/>
                  </a:cubicBezTo>
                  <a:cubicBezTo>
                    <a:pt x="105" y="74"/>
                    <a:pt x="110" y="73"/>
                    <a:pt x="111" y="72"/>
                  </a:cubicBezTo>
                  <a:cubicBezTo>
                    <a:pt x="113" y="71"/>
                    <a:pt x="116" y="70"/>
                    <a:pt x="118" y="69"/>
                  </a:cubicBezTo>
                  <a:cubicBezTo>
                    <a:pt x="119" y="68"/>
                    <a:pt x="120" y="67"/>
                    <a:pt x="119" y="67"/>
                  </a:cubicBezTo>
                  <a:cubicBezTo>
                    <a:pt x="118" y="68"/>
                    <a:pt x="116" y="68"/>
                    <a:pt x="115" y="68"/>
                  </a:cubicBezTo>
                  <a:cubicBezTo>
                    <a:pt x="113" y="67"/>
                    <a:pt x="111" y="66"/>
                    <a:pt x="109" y="67"/>
                  </a:cubicBezTo>
                  <a:cubicBezTo>
                    <a:pt x="108" y="68"/>
                    <a:pt x="109" y="66"/>
                    <a:pt x="110" y="66"/>
                  </a:cubicBezTo>
                  <a:cubicBezTo>
                    <a:pt x="111" y="65"/>
                    <a:pt x="111" y="65"/>
                    <a:pt x="111" y="63"/>
                  </a:cubicBezTo>
                  <a:cubicBezTo>
                    <a:pt x="110" y="62"/>
                    <a:pt x="113" y="63"/>
                    <a:pt x="114" y="64"/>
                  </a:cubicBezTo>
                  <a:cubicBezTo>
                    <a:pt x="115" y="66"/>
                    <a:pt x="117" y="67"/>
                    <a:pt x="119" y="66"/>
                  </a:cubicBezTo>
                  <a:cubicBezTo>
                    <a:pt x="121" y="66"/>
                    <a:pt x="119" y="64"/>
                    <a:pt x="120" y="63"/>
                  </a:cubicBezTo>
                  <a:cubicBezTo>
                    <a:pt x="121" y="62"/>
                    <a:pt x="114" y="59"/>
                    <a:pt x="114" y="58"/>
                  </a:cubicBezTo>
                  <a:cubicBezTo>
                    <a:pt x="113" y="57"/>
                    <a:pt x="115" y="57"/>
                    <a:pt x="117" y="58"/>
                  </a:cubicBezTo>
                  <a:cubicBezTo>
                    <a:pt x="119" y="59"/>
                    <a:pt x="119" y="57"/>
                    <a:pt x="119" y="56"/>
                  </a:cubicBezTo>
                  <a:cubicBezTo>
                    <a:pt x="119" y="55"/>
                    <a:pt x="115" y="55"/>
                    <a:pt x="114" y="56"/>
                  </a:cubicBezTo>
                  <a:cubicBezTo>
                    <a:pt x="112" y="57"/>
                    <a:pt x="110" y="54"/>
                    <a:pt x="113" y="54"/>
                  </a:cubicBezTo>
                  <a:cubicBezTo>
                    <a:pt x="115" y="54"/>
                    <a:pt x="113" y="53"/>
                    <a:pt x="114" y="52"/>
                  </a:cubicBezTo>
                  <a:cubicBezTo>
                    <a:pt x="114" y="52"/>
                    <a:pt x="117" y="54"/>
                    <a:pt x="119" y="54"/>
                  </a:cubicBezTo>
                  <a:cubicBezTo>
                    <a:pt x="120" y="53"/>
                    <a:pt x="121" y="54"/>
                    <a:pt x="123" y="53"/>
                  </a:cubicBezTo>
                  <a:cubicBezTo>
                    <a:pt x="124" y="52"/>
                    <a:pt x="120" y="51"/>
                    <a:pt x="120" y="50"/>
                  </a:cubicBezTo>
                  <a:cubicBezTo>
                    <a:pt x="119" y="49"/>
                    <a:pt x="123" y="49"/>
                    <a:pt x="125" y="49"/>
                  </a:cubicBezTo>
                  <a:cubicBezTo>
                    <a:pt x="126" y="49"/>
                    <a:pt x="126" y="47"/>
                    <a:pt x="125" y="48"/>
                  </a:cubicBezTo>
                  <a:cubicBezTo>
                    <a:pt x="124" y="48"/>
                    <a:pt x="120" y="46"/>
                    <a:pt x="121" y="45"/>
                  </a:cubicBezTo>
                  <a:cubicBezTo>
                    <a:pt x="122" y="44"/>
                    <a:pt x="124" y="45"/>
                    <a:pt x="125" y="45"/>
                  </a:cubicBezTo>
                  <a:cubicBezTo>
                    <a:pt x="127" y="44"/>
                    <a:pt x="125" y="40"/>
                    <a:pt x="124" y="40"/>
                  </a:cubicBezTo>
                  <a:cubicBezTo>
                    <a:pt x="123" y="40"/>
                    <a:pt x="120" y="40"/>
                    <a:pt x="120" y="39"/>
                  </a:cubicBezTo>
                  <a:cubicBezTo>
                    <a:pt x="120" y="39"/>
                    <a:pt x="118" y="38"/>
                    <a:pt x="118" y="37"/>
                  </a:cubicBezTo>
                  <a:cubicBezTo>
                    <a:pt x="119" y="37"/>
                    <a:pt x="120" y="38"/>
                    <a:pt x="121" y="37"/>
                  </a:cubicBezTo>
                  <a:cubicBezTo>
                    <a:pt x="123" y="36"/>
                    <a:pt x="126" y="37"/>
                    <a:pt x="128" y="37"/>
                  </a:cubicBezTo>
                  <a:cubicBezTo>
                    <a:pt x="129" y="37"/>
                    <a:pt x="127" y="34"/>
                    <a:pt x="126" y="35"/>
                  </a:cubicBezTo>
                  <a:cubicBezTo>
                    <a:pt x="126" y="35"/>
                    <a:pt x="123" y="35"/>
                    <a:pt x="122" y="34"/>
                  </a:cubicBezTo>
                  <a:cubicBezTo>
                    <a:pt x="122" y="32"/>
                    <a:pt x="125" y="34"/>
                    <a:pt x="126" y="33"/>
                  </a:cubicBezTo>
                  <a:cubicBezTo>
                    <a:pt x="126" y="32"/>
                    <a:pt x="122" y="31"/>
                    <a:pt x="121" y="32"/>
                  </a:cubicBezTo>
                  <a:cubicBezTo>
                    <a:pt x="120" y="33"/>
                    <a:pt x="118" y="33"/>
                    <a:pt x="119" y="32"/>
                  </a:cubicBezTo>
                  <a:cubicBezTo>
                    <a:pt x="120" y="31"/>
                    <a:pt x="121" y="29"/>
                    <a:pt x="121" y="28"/>
                  </a:cubicBezTo>
                  <a:cubicBezTo>
                    <a:pt x="120" y="27"/>
                    <a:pt x="125" y="27"/>
                    <a:pt x="125" y="25"/>
                  </a:cubicBezTo>
                  <a:cubicBezTo>
                    <a:pt x="124" y="23"/>
                    <a:pt x="127" y="22"/>
                    <a:pt x="129" y="22"/>
                  </a:cubicBezTo>
                  <a:cubicBezTo>
                    <a:pt x="130" y="22"/>
                    <a:pt x="128" y="20"/>
                    <a:pt x="127" y="20"/>
                  </a:cubicBezTo>
                  <a:cubicBezTo>
                    <a:pt x="125" y="21"/>
                    <a:pt x="124" y="22"/>
                    <a:pt x="123" y="22"/>
                  </a:cubicBezTo>
                  <a:cubicBezTo>
                    <a:pt x="122" y="21"/>
                    <a:pt x="125" y="20"/>
                    <a:pt x="126" y="20"/>
                  </a:cubicBezTo>
                  <a:cubicBezTo>
                    <a:pt x="128" y="20"/>
                    <a:pt x="131" y="20"/>
                    <a:pt x="132" y="19"/>
                  </a:cubicBezTo>
                  <a:cubicBezTo>
                    <a:pt x="133" y="18"/>
                    <a:pt x="130" y="18"/>
                    <a:pt x="128" y="18"/>
                  </a:cubicBezTo>
                  <a:cubicBezTo>
                    <a:pt x="126" y="18"/>
                    <a:pt x="126" y="17"/>
                    <a:pt x="129" y="17"/>
                  </a:cubicBezTo>
                  <a:cubicBezTo>
                    <a:pt x="132" y="17"/>
                    <a:pt x="132" y="16"/>
                    <a:pt x="134" y="16"/>
                  </a:cubicBezTo>
                  <a:cubicBezTo>
                    <a:pt x="136" y="16"/>
                    <a:pt x="136" y="15"/>
                    <a:pt x="137" y="15"/>
                  </a:cubicBezTo>
                  <a:cubicBezTo>
                    <a:pt x="139" y="15"/>
                    <a:pt x="142" y="13"/>
                    <a:pt x="142" y="12"/>
                  </a:cubicBezTo>
                  <a:cubicBezTo>
                    <a:pt x="142" y="12"/>
                    <a:pt x="137" y="10"/>
                    <a:pt x="134" y="10"/>
                  </a:cubicBezTo>
                  <a:close/>
                  <a:moveTo>
                    <a:pt x="49" y="70"/>
                  </a:moveTo>
                  <a:cubicBezTo>
                    <a:pt x="49" y="69"/>
                    <a:pt x="48" y="70"/>
                    <a:pt x="47" y="68"/>
                  </a:cubicBezTo>
                  <a:cubicBezTo>
                    <a:pt x="46" y="67"/>
                    <a:pt x="43" y="66"/>
                    <a:pt x="42" y="67"/>
                  </a:cubicBezTo>
                  <a:cubicBezTo>
                    <a:pt x="42" y="68"/>
                    <a:pt x="41" y="68"/>
                    <a:pt x="42" y="69"/>
                  </a:cubicBezTo>
                  <a:cubicBezTo>
                    <a:pt x="43" y="70"/>
                    <a:pt x="43" y="70"/>
                    <a:pt x="45" y="71"/>
                  </a:cubicBezTo>
                  <a:cubicBezTo>
                    <a:pt x="46" y="72"/>
                    <a:pt x="49" y="71"/>
                    <a:pt x="49" y="7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305">
              <a:extLst>
                <a:ext uri="{FF2B5EF4-FFF2-40B4-BE49-F238E27FC236}">
                  <a16:creationId xmlns:a16="http://schemas.microsoft.com/office/drawing/2014/main" id="{75A1A699-E2D3-43C7-9970-FDCE201F3379}"/>
                </a:ext>
              </a:extLst>
            </p:cNvPr>
            <p:cNvSpPr>
              <a:spLocks/>
            </p:cNvSpPr>
            <p:nvPr/>
          </p:nvSpPr>
          <p:spPr bwMode="auto">
            <a:xfrm>
              <a:off x="-3846513" y="2740025"/>
              <a:ext cx="22225" cy="14288"/>
            </a:xfrm>
            <a:custGeom>
              <a:avLst/>
              <a:gdLst>
                <a:gd name="T0" fmla="*/ 0 w 6"/>
                <a:gd name="T1" fmla="*/ 0 h 4"/>
                <a:gd name="T2" fmla="*/ 2 w 6"/>
                <a:gd name="T3" fmla="*/ 2 h 4"/>
                <a:gd name="T4" fmla="*/ 5 w 6"/>
                <a:gd name="T5" fmla="*/ 3 h 4"/>
                <a:gd name="T6" fmla="*/ 0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0" y="0"/>
                  </a:moveTo>
                  <a:cubicBezTo>
                    <a:pt x="1" y="1"/>
                    <a:pt x="2" y="1"/>
                    <a:pt x="2" y="2"/>
                  </a:cubicBezTo>
                  <a:cubicBezTo>
                    <a:pt x="3" y="2"/>
                    <a:pt x="4" y="4"/>
                    <a:pt x="5" y="3"/>
                  </a:cubicBezTo>
                  <a:cubicBezTo>
                    <a:pt x="6" y="1"/>
                    <a:pt x="0" y="0"/>
                    <a:pt x="0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306">
              <a:extLst>
                <a:ext uri="{FF2B5EF4-FFF2-40B4-BE49-F238E27FC236}">
                  <a16:creationId xmlns:a16="http://schemas.microsoft.com/office/drawing/2014/main" id="{98EF8C8C-86C5-4D2F-B8F1-7712F7382A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716463" y="1276350"/>
              <a:ext cx="747712" cy="576263"/>
            </a:xfrm>
            <a:custGeom>
              <a:avLst/>
              <a:gdLst>
                <a:gd name="T0" fmla="*/ 42 w 207"/>
                <a:gd name="T1" fmla="*/ 141 h 160"/>
                <a:gd name="T2" fmla="*/ 39 w 207"/>
                <a:gd name="T3" fmla="*/ 47 h 160"/>
                <a:gd name="T4" fmla="*/ 80 w 207"/>
                <a:gd name="T5" fmla="*/ 52 h 160"/>
                <a:gd name="T6" fmla="*/ 53 w 207"/>
                <a:gd name="T7" fmla="*/ 56 h 160"/>
                <a:gd name="T8" fmla="*/ 80 w 207"/>
                <a:gd name="T9" fmla="*/ 69 h 160"/>
                <a:gd name="T10" fmla="*/ 49 w 207"/>
                <a:gd name="T11" fmla="*/ 40 h 160"/>
                <a:gd name="T12" fmla="*/ 43 w 207"/>
                <a:gd name="T13" fmla="*/ 38 h 160"/>
                <a:gd name="T14" fmla="*/ 76 w 207"/>
                <a:gd name="T15" fmla="*/ 44 h 160"/>
                <a:gd name="T16" fmla="*/ 61 w 207"/>
                <a:gd name="T17" fmla="*/ 30 h 160"/>
                <a:gd name="T18" fmla="*/ 85 w 207"/>
                <a:gd name="T19" fmla="*/ 25 h 160"/>
                <a:gd name="T20" fmla="*/ 86 w 207"/>
                <a:gd name="T21" fmla="*/ 33 h 160"/>
                <a:gd name="T22" fmla="*/ 87 w 207"/>
                <a:gd name="T23" fmla="*/ 38 h 160"/>
                <a:gd name="T24" fmla="*/ 112 w 207"/>
                <a:gd name="T25" fmla="*/ 31 h 160"/>
                <a:gd name="T26" fmla="*/ 102 w 207"/>
                <a:gd name="T27" fmla="*/ 48 h 160"/>
                <a:gd name="T28" fmla="*/ 142 w 207"/>
                <a:gd name="T29" fmla="*/ 46 h 160"/>
                <a:gd name="T30" fmla="*/ 120 w 207"/>
                <a:gd name="T31" fmla="*/ 31 h 160"/>
                <a:gd name="T32" fmla="*/ 123 w 207"/>
                <a:gd name="T33" fmla="*/ 17 h 160"/>
                <a:gd name="T34" fmla="*/ 121 w 207"/>
                <a:gd name="T35" fmla="*/ 14 h 160"/>
                <a:gd name="T36" fmla="*/ 131 w 207"/>
                <a:gd name="T37" fmla="*/ 25 h 160"/>
                <a:gd name="T38" fmla="*/ 144 w 207"/>
                <a:gd name="T39" fmla="*/ 37 h 160"/>
                <a:gd name="T40" fmla="*/ 164 w 207"/>
                <a:gd name="T41" fmla="*/ 18 h 160"/>
                <a:gd name="T42" fmla="*/ 157 w 207"/>
                <a:gd name="T43" fmla="*/ 2 h 160"/>
                <a:gd name="T44" fmla="*/ 117 w 207"/>
                <a:gd name="T45" fmla="*/ 10 h 160"/>
                <a:gd name="T46" fmla="*/ 129 w 207"/>
                <a:gd name="T47" fmla="*/ 91 h 160"/>
                <a:gd name="T48" fmla="*/ 171 w 207"/>
                <a:gd name="T49" fmla="*/ 70 h 160"/>
                <a:gd name="T50" fmla="*/ 154 w 207"/>
                <a:gd name="T51" fmla="*/ 56 h 160"/>
                <a:gd name="T52" fmla="*/ 129 w 207"/>
                <a:gd name="T53" fmla="*/ 52 h 160"/>
                <a:gd name="T54" fmla="*/ 145 w 207"/>
                <a:gd name="T55" fmla="*/ 64 h 160"/>
                <a:gd name="T56" fmla="*/ 152 w 207"/>
                <a:gd name="T57" fmla="*/ 85 h 160"/>
                <a:gd name="T58" fmla="*/ 175 w 207"/>
                <a:gd name="T59" fmla="*/ 87 h 160"/>
                <a:gd name="T60" fmla="*/ 141 w 207"/>
                <a:gd name="T61" fmla="*/ 50 h 160"/>
                <a:gd name="T62" fmla="*/ 199 w 207"/>
                <a:gd name="T63" fmla="*/ 132 h 160"/>
                <a:gd name="T64" fmla="*/ 23 w 207"/>
                <a:gd name="T65" fmla="*/ 130 h 160"/>
                <a:gd name="T66" fmla="*/ 169 w 207"/>
                <a:gd name="T67" fmla="*/ 142 h 160"/>
                <a:gd name="T68" fmla="*/ 199 w 207"/>
                <a:gd name="T69" fmla="*/ 126 h 160"/>
                <a:gd name="T70" fmla="*/ 185 w 207"/>
                <a:gd name="T71" fmla="*/ 116 h 160"/>
                <a:gd name="T72" fmla="*/ 174 w 207"/>
                <a:gd name="T73" fmla="*/ 109 h 160"/>
                <a:gd name="T74" fmla="*/ 157 w 207"/>
                <a:gd name="T75" fmla="*/ 96 h 160"/>
                <a:gd name="T76" fmla="*/ 150 w 207"/>
                <a:gd name="T77" fmla="*/ 112 h 160"/>
                <a:gd name="T78" fmla="*/ 137 w 207"/>
                <a:gd name="T79" fmla="*/ 128 h 160"/>
                <a:gd name="T80" fmla="*/ 111 w 207"/>
                <a:gd name="T81" fmla="*/ 109 h 160"/>
                <a:gd name="T82" fmla="*/ 119 w 207"/>
                <a:gd name="T83" fmla="*/ 89 h 160"/>
                <a:gd name="T84" fmla="*/ 134 w 207"/>
                <a:gd name="T85" fmla="*/ 80 h 160"/>
                <a:gd name="T86" fmla="*/ 131 w 207"/>
                <a:gd name="T87" fmla="*/ 70 h 160"/>
                <a:gd name="T88" fmla="*/ 120 w 207"/>
                <a:gd name="T89" fmla="*/ 71 h 160"/>
                <a:gd name="T90" fmla="*/ 111 w 207"/>
                <a:gd name="T91" fmla="*/ 56 h 160"/>
                <a:gd name="T92" fmla="*/ 107 w 207"/>
                <a:gd name="T93" fmla="*/ 60 h 160"/>
                <a:gd name="T94" fmla="*/ 105 w 207"/>
                <a:gd name="T95" fmla="*/ 75 h 160"/>
                <a:gd name="T96" fmla="*/ 102 w 207"/>
                <a:gd name="T97" fmla="*/ 72 h 160"/>
                <a:gd name="T98" fmla="*/ 82 w 207"/>
                <a:gd name="T99" fmla="*/ 72 h 160"/>
                <a:gd name="T100" fmla="*/ 55 w 207"/>
                <a:gd name="T101" fmla="*/ 70 h 160"/>
                <a:gd name="T102" fmla="*/ 20 w 207"/>
                <a:gd name="T103" fmla="*/ 70 h 160"/>
                <a:gd name="T104" fmla="*/ 10 w 207"/>
                <a:gd name="T105" fmla="*/ 71 h 160"/>
                <a:gd name="T106" fmla="*/ 26 w 207"/>
                <a:gd name="T107" fmla="*/ 121 h 160"/>
                <a:gd name="T108" fmla="*/ 38 w 207"/>
                <a:gd name="T109" fmla="*/ 136 h 160"/>
                <a:gd name="T110" fmla="*/ 129 w 207"/>
                <a:gd name="T111" fmla="*/ 142 h 160"/>
                <a:gd name="T112" fmla="*/ 145 w 207"/>
                <a:gd name="T113" fmla="*/ 158 h 160"/>
                <a:gd name="T114" fmla="*/ 179 w 207"/>
                <a:gd name="T115" fmla="*/ 149 h 160"/>
                <a:gd name="T116" fmla="*/ 50 w 207"/>
                <a:gd name="T117" fmla="*/ 84 h 160"/>
                <a:gd name="T118" fmla="*/ 50 w 207"/>
                <a:gd name="T119" fmla="*/ 81 h 160"/>
                <a:gd name="T120" fmla="*/ 104 w 207"/>
                <a:gd name="T121" fmla="*/ 136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7" h="160">
                  <a:moveTo>
                    <a:pt x="41" y="140"/>
                  </a:moveTo>
                  <a:cubicBezTo>
                    <a:pt x="40" y="139"/>
                    <a:pt x="39" y="140"/>
                    <a:pt x="38" y="139"/>
                  </a:cubicBezTo>
                  <a:cubicBezTo>
                    <a:pt x="38" y="138"/>
                    <a:pt x="36" y="136"/>
                    <a:pt x="36" y="136"/>
                  </a:cubicBezTo>
                  <a:cubicBezTo>
                    <a:pt x="35" y="136"/>
                    <a:pt x="34" y="136"/>
                    <a:pt x="33" y="135"/>
                  </a:cubicBezTo>
                  <a:cubicBezTo>
                    <a:pt x="32" y="134"/>
                    <a:pt x="31" y="134"/>
                    <a:pt x="30" y="135"/>
                  </a:cubicBezTo>
                  <a:cubicBezTo>
                    <a:pt x="29" y="135"/>
                    <a:pt x="31" y="135"/>
                    <a:pt x="31" y="136"/>
                  </a:cubicBezTo>
                  <a:cubicBezTo>
                    <a:pt x="31" y="136"/>
                    <a:pt x="31" y="137"/>
                    <a:pt x="32" y="137"/>
                  </a:cubicBezTo>
                  <a:cubicBezTo>
                    <a:pt x="33" y="136"/>
                    <a:pt x="33" y="138"/>
                    <a:pt x="34" y="138"/>
                  </a:cubicBezTo>
                  <a:cubicBezTo>
                    <a:pt x="34" y="138"/>
                    <a:pt x="34" y="139"/>
                    <a:pt x="35" y="139"/>
                  </a:cubicBezTo>
                  <a:cubicBezTo>
                    <a:pt x="36" y="139"/>
                    <a:pt x="36" y="140"/>
                    <a:pt x="36" y="140"/>
                  </a:cubicBezTo>
                  <a:cubicBezTo>
                    <a:pt x="37" y="141"/>
                    <a:pt x="38" y="140"/>
                    <a:pt x="38" y="141"/>
                  </a:cubicBezTo>
                  <a:cubicBezTo>
                    <a:pt x="38" y="141"/>
                    <a:pt x="38" y="141"/>
                    <a:pt x="39" y="142"/>
                  </a:cubicBezTo>
                  <a:cubicBezTo>
                    <a:pt x="40" y="142"/>
                    <a:pt x="41" y="142"/>
                    <a:pt x="42" y="142"/>
                  </a:cubicBezTo>
                  <a:cubicBezTo>
                    <a:pt x="42" y="142"/>
                    <a:pt x="42" y="141"/>
                    <a:pt x="42" y="141"/>
                  </a:cubicBezTo>
                  <a:cubicBezTo>
                    <a:pt x="43" y="140"/>
                    <a:pt x="42" y="141"/>
                    <a:pt x="41" y="140"/>
                  </a:cubicBezTo>
                  <a:close/>
                  <a:moveTo>
                    <a:pt x="39" y="58"/>
                  </a:moveTo>
                  <a:cubicBezTo>
                    <a:pt x="41" y="59"/>
                    <a:pt x="41" y="62"/>
                    <a:pt x="43" y="62"/>
                  </a:cubicBezTo>
                  <a:cubicBezTo>
                    <a:pt x="43" y="62"/>
                    <a:pt x="43" y="61"/>
                    <a:pt x="44" y="61"/>
                  </a:cubicBezTo>
                  <a:cubicBezTo>
                    <a:pt x="45" y="61"/>
                    <a:pt x="45" y="60"/>
                    <a:pt x="46" y="60"/>
                  </a:cubicBezTo>
                  <a:cubicBezTo>
                    <a:pt x="48" y="60"/>
                    <a:pt x="49" y="60"/>
                    <a:pt x="49" y="59"/>
                  </a:cubicBezTo>
                  <a:cubicBezTo>
                    <a:pt x="49" y="57"/>
                    <a:pt x="50" y="57"/>
                    <a:pt x="51" y="56"/>
                  </a:cubicBezTo>
                  <a:cubicBezTo>
                    <a:pt x="52" y="56"/>
                    <a:pt x="51" y="54"/>
                    <a:pt x="53" y="54"/>
                  </a:cubicBezTo>
                  <a:cubicBezTo>
                    <a:pt x="54" y="54"/>
                    <a:pt x="59" y="52"/>
                    <a:pt x="60" y="51"/>
                  </a:cubicBezTo>
                  <a:cubicBezTo>
                    <a:pt x="61" y="50"/>
                    <a:pt x="59" y="49"/>
                    <a:pt x="57" y="48"/>
                  </a:cubicBezTo>
                  <a:cubicBezTo>
                    <a:pt x="55" y="47"/>
                    <a:pt x="54" y="47"/>
                    <a:pt x="52" y="48"/>
                  </a:cubicBezTo>
                  <a:cubicBezTo>
                    <a:pt x="51" y="49"/>
                    <a:pt x="52" y="47"/>
                    <a:pt x="51" y="47"/>
                  </a:cubicBezTo>
                  <a:cubicBezTo>
                    <a:pt x="50" y="48"/>
                    <a:pt x="47" y="46"/>
                    <a:pt x="46" y="46"/>
                  </a:cubicBezTo>
                  <a:cubicBezTo>
                    <a:pt x="46" y="45"/>
                    <a:pt x="40" y="47"/>
                    <a:pt x="39" y="47"/>
                  </a:cubicBezTo>
                  <a:cubicBezTo>
                    <a:pt x="38" y="47"/>
                    <a:pt x="39" y="49"/>
                    <a:pt x="40" y="49"/>
                  </a:cubicBezTo>
                  <a:cubicBezTo>
                    <a:pt x="41" y="50"/>
                    <a:pt x="38" y="52"/>
                    <a:pt x="38" y="53"/>
                  </a:cubicBezTo>
                  <a:cubicBezTo>
                    <a:pt x="39" y="53"/>
                    <a:pt x="38" y="55"/>
                    <a:pt x="36" y="56"/>
                  </a:cubicBezTo>
                  <a:cubicBezTo>
                    <a:pt x="35" y="58"/>
                    <a:pt x="37" y="58"/>
                    <a:pt x="39" y="58"/>
                  </a:cubicBezTo>
                  <a:close/>
                  <a:moveTo>
                    <a:pt x="91" y="67"/>
                  </a:moveTo>
                  <a:cubicBezTo>
                    <a:pt x="91" y="66"/>
                    <a:pt x="94" y="68"/>
                    <a:pt x="94" y="67"/>
                  </a:cubicBezTo>
                  <a:cubicBezTo>
                    <a:pt x="94" y="65"/>
                    <a:pt x="91" y="64"/>
                    <a:pt x="90" y="63"/>
                  </a:cubicBezTo>
                  <a:cubicBezTo>
                    <a:pt x="89" y="63"/>
                    <a:pt x="88" y="63"/>
                    <a:pt x="86" y="62"/>
                  </a:cubicBezTo>
                  <a:cubicBezTo>
                    <a:pt x="84" y="60"/>
                    <a:pt x="87" y="59"/>
                    <a:pt x="85" y="58"/>
                  </a:cubicBezTo>
                  <a:cubicBezTo>
                    <a:pt x="84" y="57"/>
                    <a:pt x="83" y="54"/>
                    <a:pt x="84" y="53"/>
                  </a:cubicBezTo>
                  <a:cubicBezTo>
                    <a:pt x="85" y="52"/>
                    <a:pt x="87" y="50"/>
                    <a:pt x="85" y="50"/>
                  </a:cubicBezTo>
                  <a:cubicBezTo>
                    <a:pt x="83" y="49"/>
                    <a:pt x="80" y="50"/>
                    <a:pt x="80" y="51"/>
                  </a:cubicBezTo>
                  <a:cubicBezTo>
                    <a:pt x="81" y="51"/>
                    <a:pt x="83" y="53"/>
                    <a:pt x="83" y="53"/>
                  </a:cubicBezTo>
                  <a:cubicBezTo>
                    <a:pt x="83" y="54"/>
                    <a:pt x="81" y="52"/>
                    <a:pt x="80" y="52"/>
                  </a:cubicBezTo>
                  <a:cubicBezTo>
                    <a:pt x="79" y="53"/>
                    <a:pt x="78" y="51"/>
                    <a:pt x="77" y="52"/>
                  </a:cubicBezTo>
                  <a:cubicBezTo>
                    <a:pt x="77" y="53"/>
                    <a:pt x="78" y="57"/>
                    <a:pt x="79" y="58"/>
                  </a:cubicBezTo>
                  <a:cubicBezTo>
                    <a:pt x="80" y="59"/>
                    <a:pt x="78" y="59"/>
                    <a:pt x="78" y="59"/>
                  </a:cubicBezTo>
                  <a:cubicBezTo>
                    <a:pt x="77" y="59"/>
                    <a:pt x="77" y="56"/>
                    <a:pt x="76" y="55"/>
                  </a:cubicBezTo>
                  <a:cubicBezTo>
                    <a:pt x="75" y="54"/>
                    <a:pt x="72" y="52"/>
                    <a:pt x="71" y="53"/>
                  </a:cubicBezTo>
                  <a:cubicBezTo>
                    <a:pt x="71" y="54"/>
                    <a:pt x="74" y="54"/>
                    <a:pt x="73" y="55"/>
                  </a:cubicBezTo>
                  <a:cubicBezTo>
                    <a:pt x="73" y="56"/>
                    <a:pt x="72" y="54"/>
                    <a:pt x="71" y="55"/>
                  </a:cubicBezTo>
                  <a:cubicBezTo>
                    <a:pt x="69" y="56"/>
                    <a:pt x="70" y="56"/>
                    <a:pt x="70" y="55"/>
                  </a:cubicBezTo>
                  <a:cubicBezTo>
                    <a:pt x="70" y="54"/>
                    <a:pt x="68" y="53"/>
                    <a:pt x="66" y="53"/>
                  </a:cubicBezTo>
                  <a:cubicBezTo>
                    <a:pt x="64" y="53"/>
                    <a:pt x="65" y="55"/>
                    <a:pt x="65" y="55"/>
                  </a:cubicBezTo>
                  <a:cubicBezTo>
                    <a:pt x="64" y="56"/>
                    <a:pt x="61" y="55"/>
                    <a:pt x="63" y="54"/>
                  </a:cubicBezTo>
                  <a:cubicBezTo>
                    <a:pt x="65" y="54"/>
                    <a:pt x="64" y="53"/>
                    <a:pt x="63" y="52"/>
                  </a:cubicBezTo>
                  <a:cubicBezTo>
                    <a:pt x="62" y="51"/>
                    <a:pt x="61" y="52"/>
                    <a:pt x="57" y="53"/>
                  </a:cubicBezTo>
                  <a:cubicBezTo>
                    <a:pt x="54" y="54"/>
                    <a:pt x="53" y="56"/>
                    <a:pt x="53" y="56"/>
                  </a:cubicBezTo>
                  <a:cubicBezTo>
                    <a:pt x="54" y="56"/>
                    <a:pt x="54" y="56"/>
                    <a:pt x="52" y="57"/>
                  </a:cubicBezTo>
                  <a:cubicBezTo>
                    <a:pt x="51" y="58"/>
                    <a:pt x="52" y="59"/>
                    <a:pt x="54" y="59"/>
                  </a:cubicBezTo>
                  <a:cubicBezTo>
                    <a:pt x="55" y="59"/>
                    <a:pt x="54" y="60"/>
                    <a:pt x="54" y="60"/>
                  </a:cubicBezTo>
                  <a:cubicBezTo>
                    <a:pt x="55" y="61"/>
                    <a:pt x="59" y="59"/>
                    <a:pt x="60" y="60"/>
                  </a:cubicBezTo>
                  <a:cubicBezTo>
                    <a:pt x="61" y="60"/>
                    <a:pt x="54" y="61"/>
                    <a:pt x="54" y="62"/>
                  </a:cubicBezTo>
                  <a:cubicBezTo>
                    <a:pt x="54" y="63"/>
                    <a:pt x="58" y="64"/>
                    <a:pt x="61" y="63"/>
                  </a:cubicBezTo>
                  <a:cubicBezTo>
                    <a:pt x="64" y="63"/>
                    <a:pt x="69" y="64"/>
                    <a:pt x="69" y="65"/>
                  </a:cubicBezTo>
                  <a:cubicBezTo>
                    <a:pt x="69" y="65"/>
                    <a:pt x="65" y="65"/>
                    <a:pt x="63" y="65"/>
                  </a:cubicBezTo>
                  <a:cubicBezTo>
                    <a:pt x="60" y="65"/>
                    <a:pt x="56" y="66"/>
                    <a:pt x="56" y="67"/>
                  </a:cubicBezTo>
                  <a:cubicBezTo>
                    <a:pt x="56" y="67"/>
                    <a:pt x="56" y="67"/>
                    <a:pt x="59" y="69"/>
                  </a:cubicBezTo>
                  <a:cubicBezTo>
                    <a:pt x="62" y="70"/>
                    <a:pt x="64" y="68"/>
                    <a:pt x="64" y="70"/>
                  </a:cubicBezTo>
                  <a:cubicBezTo>
                    <a:pt x="64" y="72"/>
                    <a:pt x="66" y="72"/>
                    <a:pt x="69" y="72"/>
                  </a:cubicBezTo>
                  <a:cubicBezTo>
                    <a:pt x="73" y="72"/>
                    <a:pt x="75" y="70"/>
                    <a:pt x="76" y="71"/>
                  </a:cubicBezTo>
                  <a:cubicBezTo>
                    <a:pt x="78" y="71"/>
                    <a:pt x="79" y="70"/>
                    <a:pt x="80" y="69"/>
                  </a:cubicBezTo>
                  <a:cubicBezTo>
                    <a:pt x="81" y="68"/>
                    <a:pt x="81" y="69"/>
                    <a:pt x="82" y="69"/>
                  </a:cubicBezTo>
                  <a:cubicBezTo>
                    <a:pt x="82" y="70"/>
                    <a:pt x="84" y="70"/>
                    <a:pt x="85" y="70"/>
                  </a:cubicBezTo>
                  <a:cubicBezTo>
                    <a:pt x="86" y="72"/>
                    <a:pt x="90" y="71"/>
                    <a:pt x="92" y="70"/>
                  </a:cubicBezTo>
                  <a:cubicBezTo>
                    <a:pt x="93" y="70"/>
                    <a:pt x="91" y="67"/>
                    <a:pt x="90" y="68"/>
                  </a:cubicBezTo>
                  <a:cubicBezTo>
                    <a:pt x="89" y="69"/>
                    <a:pt x="89" y="69"/>
                    <a:pt x="89" y="68"/>
                  </a:cubicBezTo>
                  <a:cubicBezTo>
                    <a:pt x="88" y="68"/>
                    <a:pt x="90" y="67"/>
                    <a:pt x="91" y="67"/>
                  </a:cubicBezTo>
                  <a:close/>
                  <a:moveTo>
                    <a:pt x="52" y="41"/>
                  </a:moveTo>
                  <a:cubicBezTo>
                    <a:pt x="54" y="42"/>
                    <a:pt x="55" y="40"/>
                    <a:pt x="55" y="39"/>
                  </a:cubicBezTo>
                  <a:cubicBezTo>
                    <a:pt x="55" y="38"/>
                    <a:pt x="51" y="41"/>
                    <a:pt x="52" y="41"/>
                  </a:cubicBezTo>
                  <a:close/>
                  <a:moveTo>
                    <a:pt x="43" y="38"/>
                  </a:moveTo>
                  <a:cubicBezTo>
                    <a:pt x="44" y="39"/>
                    <a:pt x="43" y="40"/>
                    <a:pt x="44" y="40"/>
                  </a:cubicBezTo>
                  <a:cubicBezTo>
                    <a:pt x="45" y="39"/>
                    <a:pt x="45" y="39"/>
                    <a:pt x="46" y="39"/>
                  </a:cubicBezTo>
                  <a:cubicBezTo>
                    <a:pt x="47" y="40"/>
                    <a:pt x="47" y="39"/>
                    <a:pt x="47" y="38"/>
                  </a:cubicBezTo>
                  <a:cubicBezTo>
                    <a:pt x="48" y="38"/>
                    <a:pt x="48" y="40"/>
                    <a:pt x="49" y="40"/>
                  </a:cubicBezTo>
                  <a:cubicBezTo>
                    <a:pt x="50" y="40"/>
                    <a:pt x="50" y="38"/>
                    <a:pt x="51" y="38"/>
                  </a:cubicBezTo>
                  <a:cubicBezTo>
                    <a:pt x="52" y="39"/>
                    <a:pt x="52" y="38"/>
                    <a:pt x="53" y="37"/>
                  </a:cubicBezTo>
                  <a:cubicBezTo>
                    <a:pt x="53" y="37"/>
                    <a:pt x="53" y="35"/>
                    <a:pt x="54" y="35"/>
                  </a:cubicBezTo>
                  <a:cubicBezTo>
                    <a:pt x="55" y="35"/>
                    <a:pt x="54" y="36"/>
                    <a:pt x="55" y="37"/>
                  </a:cubicBezTo>
                  <a:cubicBezTo>
                    <a:pt x="55" y="39"/>
                    <a:pt x="57" y="37"/>
                    <a:pt x="57" y="37"/>
                  </a:cubicBezTo>
                  <a:cubicBezTo>
                    <a:pt x="57" y="36"/>
                    <a:pt x="59" y="37"/>
                    <a:pt x="59" y="36"/>
                  </a:cubicBezTo>
                  <a:cubicBezTo>
                    <a:pt x="59" y="35"/>
                    <a:pt x="59" y="35"/>
                    <a:pt x="59" y="34"/>
                  </a:cubicBezTo>
                  <a:cubicBezTo>
                    <a:pt x="58" y="33"/>
                    <a:pt x="59" y="33"/>
                    <a:pt x="60" y="33"/>
                  </a:cubicBezTo>
                  <a:cubicBezTo>
                    <a:pt x="61" y="32"/>
                    <a:pt x="59" y="33"/>
                    <a:pt x="58" y="32"/>
                  </a:cubicBezTo>
                  <a:cubicBezTo>
                    <a:pt x="57" y="31"/>
                    <a:pt x="57" y="32"/>
                    <a:pt x="57" y="33"/>
                  </a:cubicBezTo>
                  <a:cubicBezTo>
                    <a:pt x="57" y="33"/>
                    <a:pt x="55" y="33"/>
                    <a:pt x="54" y="32"/>
                  </a:cubicBezTo>
                  <a:cubicBezTo>
                    <a:pt x="53" y="32"/>
                    <a:pt x="51" y="34"/>
                    <a:pt x="49" y="35"/>
                  </a:cubicBezTo>
                  <a:cubicBezTo>
                    <a:pt x="48" y="35"/>
                    <a:pt x="48" y="37"/>
                    <a:pt x="46" y="37"/>
                  </a:cubicBezTo>
                  <a:cubicBezTo>
                    <a:pt x="45" y="37"/>
                    <a:pt x="42" y="38"/>
                    <a:pt x="43" y="38"/>
                  </a:cubicBezTo>
                  <a:close/>
                  <a:moveTo>
                    <a:pt x="59" y="38"/>
                  </a:moveTo>
                  <a:cubicBezTo>
                    <a:pt x="58" y="38"/>
                    <a:pt x="58" y="39"/>
                    <a:pt x="59" y="39"/>
                  </a:cubicBezTo>
                  <a:cubicBezTo>
                    <a:pt x="61" y="39"/>
                    <a:pt x="62" y="40"/>
                    <a:pt x="59" y="40"/>
                  </a:cubicBezTo>
                  <a:cubicBezTo>
                    <a:pt x="57" y="40"/>
                    <a:pt x="56" y="42"/>
                    <a:pt x="58" y="41"/>
                  </a:cubicBezTo>
                  <a:cubicBezTo>
                    <a:pt x="59" y="41"/>
                    <a:pt x="61" y="41"/>
                    <a:pt x="60" y="41"/>
                  </a:cubicBezTo>
                  <a:cubicBezTo>
                    <a:pt x="59" y="42"/>
                    <a:pt x="55" y="42"/>
                    <a:pt x="56" y="43"/>
                  </a:cubicBezTo>
                  <a:cubicBezTo>
                    <a:pt x="56" y="43"/>
                    <a:pt x="57" y="43"/>
                    <a:pt x="59" y="44"/>
                  </a:cubicBezTo>
                  <a:cubicBezTo>
                    <a:pt x="60" y="44"/>
                    <a:pt x="61" y="44"/>
                    <a:pt x="62" y="43"/>
                  </a:cubicBezTo>
                  <a:cubicBezTo>
                    <a:pt x="63" y="42"/>
                    <a:pt x="64" y="41"/>
                    <a:pt x="64" y="43"/>
                  </a:cubicBezTo>
                  <a:cubicBezTo>
                    <a:pt x="63" y="44"/>
                    <a:pt x="65" y="43"/>
                    <a:pt x="68" y="43"/>
                  </a:cubicBezTo>
                  <a:cubicBezTo>
                    <a:pt x="71" y="43"/>
                    <a:pt x="68" y="44"/>
                    <a:pt x="65" y="45"/>
                  </a:cubicBezTo>
                  <a:cubicBezTo>
                    <a:pt x="62" y="45"/>
                    <a:pt x="62" y="46"/>
                    <a:pt x="65" y="47"/>
                  </a:cubicBezTo>
                  <a:cubicBezTo>
                    <a:pt x="67" y="47"/>
                    <a:pt x="72" y="45"/>
                    <a:pt x="73" y="44"/>
                  </a:cubicBezTo>
                  <a:cubicBezTo>
                    <a:pt x="74" y="43"/>
                    <a:pt x="75" y="45"/>
                    <a:pt x="76" y="44"/>
                  </a:cubicBezTo>
                  <a:cubicBezTo>
                    <a:pt x="77" y="43"/>
                    <a:pt x="80" y="44"/>
                    <a:pt x="82" y="44"/>
                  </a:cubicBezTo>
                  <a:cubicBezTo>
                    <a:pt x="83" y="43"/>
                    <a:pt x="84" y="40"/>
                    <a:pt x="82" y="39"/>
                  </a:cubicBezTo>
                  <a:cubicBezTo>
                    <a:pt x="81" y="38"/>
                    <a:pt x="81" y="40"/>
                    <a:pt x="80" y="40"/>
                  </a:cubicBezTo>
                  <a:cubicBezTo>
                    <a:pt x="79" y="40"/>
                    <a:pt x="78" y="39"/>
                    <a:pt x="77" y="38"/>
                  </a:cubicBezTo>
                  <a:cubicBezTo>
                    <a:pt x="76" y="37"/>
                    <a:pt x="77" y="35"/>
                    <a:pt x="75" y="35"/>
                  </a:cubicBezTo>
                  <a:cubicBezTo>
                    <a:pt x="74" y="36"/>
                    <a:pt x="71" y="38"/>
                    <a:pt x="73" y="38"/>
                  </a:cubicBezTo>
                  <a:cubicBezTo>
                    <a:pt x="75" y="38"/>
                    <a:pt x="74" y="39"/>
                    <a:pt x="73" y="39"/>
                  </a:cubicBezTo>
                  <a:cubicBezTo>
                    <a:pt x="72" y="40"/>
                    <a:pt x="75" y="41"/>
                    <a:pt x="75" y="41"/>
                  </a:cubicBezTo>
                  <a:cubicBezTo>
                    <a:pt x="75" y="42"/>
                    <a:pt x="70" y="41"/>
                    <a:pt x="70" y="40"/>
                  </a:cubicBezTo>
                  <a:cubicBezTo>
                    <a:pt x="69" y="39"/>
                    <a:pt x="66" y="37"/>
                    <a:pt x="64" y="38"/>
                  </a:cubicBezTo>
                  <a:cubicBezTo>
                    <a:pt x="63" y="38"/>
                    <a:pt x="63" y="37"/>
                    <a:pt x="62" y="36"/>
                  </a:cubicBezTo>
                  <a:cubicBezTo>
                    <a:pt x="60" y="36"/>
                    <a:pt x="61" y="38"/>
                    <a:pt x="59" y="38"/>
                  </a:cubicBezTo>
                  <a:close/>
                  <a:moveTo>
                    <a:pt x="65" y="30"/>
                  </a:moveTo>
                  <a:cubicBezTo>
                    <a:pt x="65" y="29"/>
                    <a:pt x="61" y="29"/>
                    <a:pt x="61" y="30"/>
                  </a:cubicBezTo>
                  <a:cubicBezTo>
                    <a:pt x="62" y="31"/>
                    <a:pt x="64" y="32"/>
                    <a:pt x="65" y="30"/>
                  </a:cubicBezTo>
                  <a:close/>
                  <a:moveTo>
                    <a:pt x="73" y="30"/>
                  </a:moveTo>
                  <a:cubicBezTo>
                    <a:pt x="74" y="30"/>
                    <a:pt x="74" y="29"/>
                    <a:pt x="72" y="29"/>
                  </a:cubicBezTo>
                  <a:cubicBezTo>
                    <a:pt x="69" y="29"/>
                    <a:pt x="66" y="29"/>
                    <a:pt x="66" y="31"/>
                  </a:cubicBezTo>
                  <a:cubicBezTo>
                    <a:pt x="66" y="32"/>
                    <a:pt x="66" y="33"/>
                    <a:pt x="69" y="33"/>
                  </a:cubicBezTo>
                  <a:cubicBezTo>
                    <a:pt x="71" y="33"/>
                    <a:pt x="73" y="31"/>
                    <a:pt x="72" y="31"/>
                  </a:cubicBezTo>
                  <a:cubicBezTo>
                    <a:pt x="71" y="31"/>
                    <a:pt x="72" y="30"/>
                    <a:pt x="73" y="30"/>
                  </a:cubicBezTo>
                  <a:close/>
                  <a:moveTo>
                    <a:pt x="68" y="28"/>
                  </a:moveTo>
                  <a:cubicBezTo>
                    <a:pt x="69" y="28"/>
                    <a:pt x="70" y="27"/>
                    <a:pt x="71" y="28"/>
                  </a:cubicBezTo>
                  <a:cubicBezTo>
                    <a:pt x="72" y="28"/>
                    <a:pt x="75" y="29"/>
                    <a:pt x="75" y="27"/>
                  </a:cubicBezTo>
                  <a:cubicBezTo>
                    <a:pt x="75" y="26"/>
                    <a:pt x="71" y="25"/>
                    <a:pt x="70" y="26"/>
                  </a:cubicBezTo>
                  <a:cubicBezTo>
                    <a:pt x="69" y="27"/>
                    <a:pt x="64" y="27"/>
                    <a:pt x="65" y="28"/>
                  </a:cubicBezTo>
                  <a:cubicBezTo>
                    <a:pt x="66" y="28"/>
                    <a:pt x="67" y="28"/>
                    <a:pt x="68" y="28"/>
                  </a:cubicBezTo>
                  <a:close/>
                  <a:moveTo>
                    <a:pt x="85" y="25"/>
                  </a:moveTo>
                  <a:cubicBezTo>
                    <a:pt x="86" y="24"/>
                    <a:pt x="89" y="25"/>
                    <a:pt x="88" y="26"/>
                  </a:cubicBezTo>
                  <a:cubicBezTo>
                    <a:pt x="88" y="27"/>
                    <a:pt x="84" y="26"/>
                    <a:pt x="85" y="27"/>
                  </a:cubicBezTo>
                  <a:cubicBezTo>
                    <a:pt x="85" y="27"/>
                    <a:pt x="85" y="28"/>
                    <a:pt x="88" y="28"/>
                  </a:cubicBezTo>
                  <a:cubicBezTo>
                    <a:pt x="90" y="27"/>
                    <a:pt x="92" y="27"/>
                    <a:pt x="94" y="29"/>
                  </a:cubicBezTo>
                  <a:cubicBezTo>
                    <a:pt x="95" y="30"/>
                    <a:pt x="97" y="31"/>
                    <a:pt x="98" y="29"/>
                  </a:cubicBezTo>
                  <a:cubicBezTo>
                    <a:pt x="99" y="28"/>
                    <a:pt x="97" y="28"/>
                    <a:pt x="97" y="27"/>
                  </a:cubicBezTo>
                  <a:cubicBezTo>
                    <a:pt x="98" y="26"/>
                    <a:pt x="96" y="25"/>
                    <a:pt x="94" y="25"/>
                  </a:cubicBezTo>
                  <a:cubicBezTo>
                    <a:pt x="93" y="25"/>
                    <a:pt x="93" y="23"/>
                    <a:pt x="92" y="23"/>
                  </a:cubicBezTo>
                  <a:cubicBezTo>
                    <a:pt x="91" y="24"/>
                    <a:pt x="90" y="25"/>
                    <a:pt x="90" y="23"/>
                  </a:cubicBezTo>
                  <a:cubicBezTo>
                    <a:pt x="90" y="22"/>
                    <a:pt x="85" y="22"/>
                    <a:pt x="84" y="22"/>
                  </a:cubicBezTo>
                  <a:cubicBezTo>
                    <a:pt x="82" y="23"/>
                    <a:pt x="84" y="26"/>
                    <a:pt x="85" y="25"/>
                  </a:cubicBezTo>
                  <a:close/>
                  <a:moveTo>
                    <a:pt x="86" y="33"/>
                  </a:moveTo>
                  <a:cubicBezTo>
                    <a:pt x="87" y="32"/>
                    <a:pt x="83" y="29"/>
                    <a:pt x="82" y="31"/>
                  </a:cubicBezTo>
                  <a:cubicBezTo>
                    <a:pt x="82" y="32"/>
                    <a:pt x="85" y="35"/>
                    <a:pt x="86" y="33"/>
                  </a:cubicBezTo>
                  <a:close/>
                  <a:moveTo>
                    <a:pt x="99" y="20"/>
                  </a:moveTo>
                  <a:cubicBezTo>
                    <a:pt x="100" y="19"/>
                    <a:pt x="95" y="18"/>
                    <a:pt x="96" y="19"/>
                  </a:cubicBezTo>
                  <a:cubicBezTo>
                    <a:pt x="97" y="19"/>
                    <a:pt x="99" y="21"/>
                    <a:pt x="99" y="20"/>
                  </a:cubicBezTo>
                  <a:close/>
                  <a:moveTo>
                    <a:pt x="88" y="43"/>
                  </a:moveTo>
                  <a:cubicBezTo>
                    <a:pt x="88" y="43"/>
                    <a:pt x="86" y="41"/>
                    <a:pt x="86" y="42"/>
                  </a:cubicBezTo>
                  <a:cubicBezTo>
                    <a:pt x="85" y="44"/>
                    <a:pt x="87" y="44"/>
                    <a:pt x="88" y="43"/>
                  </a:cubicBezTo>
                  <a:close/>
                  <a:moveTo>
                    <a:pt x="99" y="36"/>
                  </a:moveTo>
                  <a:cubicBezTo>
                    <a:pt x="99" y="37"/>
                    <a:pt x="97" y="36"/>
                    <a:pt x="95" y="35"/>
                  </a:cubicBezTo>
                  <a:cubicBezTo>
                    <a:pt x="93" y="34"/>
                    <a:pt x="94" y="37"/>
                    <a:pt x="96" y="38"/>
                  </a:cubicBezTo>
                  <a:cubicBezTo>
                    <a:pt x="97" y="39"/>
                    <a:pt x="95" y="39"/>
                    <a:pt x="93" y="37"/>
                  </a:cubicBezTo>
                  <a:cubicBezTo>
                    <a:pt x="91" y="36"/>
                    <a:pt x="91" y="38"/>
                    <a:pt x="92" y="39"/>
                  </a:cubicBezTo>
                  <a:cubicBezTo>
                    <a:pt x="93" y="40"/>
                    <a:pt x="92" y="41"/>
                    <a:pt x="91" y="39"/>
                  </a:cubicBezTo>
                  <a:cubicBezTo>
                    <a:pt x="90" y="37"/>
                    <a:pt x="89" y="36"/>
                    <a:pt x="87" y="35"/>
                  </a:cubicBezTo>
                  <a:cubicBezTo>
                    <a:pt x="85" y="35"/>
                    <a:pt x="86" y="37"/>
                    <a:pt x="87" y="38"/>
                  </a:cubicBezTo>
                  <a:cubicBezTo>
                    <a:pt x="88" y="40"/>
                    <a:pt x="89" y="40"/>
                    <a:pt x="90" y="41"/>
                  </a:cubicBezTo>
                  <a:cubicBezTo>
                    <a:pt x="92" y="42"/>
                    <a:pt x="95" y="40"/>
                    <a:pt x="96" y="41"/>
                  </a:cubicBezTo>
                  <a:cubicBezTo>
                    <a:pt x="97" y="41"/>
                    <a:pt x="95" y="43"/>
                    <a:pt x="95" y="44"/>
                  </a:cubicBezTo>
                  <a:cubicBezTo>
                    <a:pt x="96" y="45"/>
                    <a:pt x="99" y="44"/>
                    <a:pt x="100" y="44"/>
                  </a:cubicBezTo>
                  <a:cubicBezTo>
                    <a:pt x="102" y="44"/>
                    <a:pt x="101" y="43"/>
                    <a:pt x="102" y="42"/>
                  </a:cubicBezTo>
                  <a:cubicBezTo>
                    <a:pt x="103" y="41"/>
                    <a:pt x="101" y="41"/>
                    <a:pt x="102" y="40"/>
                  </a:cubicBezTo>
                  <a:cubicBezTo>
                    <a:pt x="103" y="38"/>
                    <a:pt x="99" y="35"/>
                    <a:pt x="99" y="36"/>
                  </a:cubicBezTo>
                  <a:close/>
                  <a:moveTo>
                    <a:pt x="104" y="30"/>
                  </a:moveTo>
                  <a:cubicBezTo>
                    <a:pt x="105" y="30"/>
                    <a:pt x="106" y="30"/>
                    <a:pt x="108" y="29"/>
                  </a:cubicBezTo>
                  <a:cubicBezTo>
                    <a:pt x="109" y="29"/>
                    <a:pt x="107" y="29"/>
                    <a:pt x="108" y="28"/>
                  </a:cubicBezTo>
                  <a:cubicBezTo>
                    <a:pt x="109" y="26"/>
                    <a:pt x="106" y="26"/>
                    <a:pt x="106" y="27"/>
                  </a:cubicBezTo>
                  <a:cubicBezTo>
                    <a:pt x="105" y="27"/>
                    <a:pt x="101" y="24"/>
                    <a:pt x="101" y="25"/>
                  </a:cubicBezTo>
                  <a:cubicBezTo>
                    <a:pt x="100" y="26"/>
                    <a:pt x="102" y="30"/>
                    <a:pt x="104" y="30"/>
                  </a:cubicBezTo>
                  <a:close/>
                  <a:moveTo>
                    <a:pt x="112" y="31"/>
                  </a:moveTo>
                  <a:cubicBezTo>
                    <a:pt x="112" y="30"/>
                    <a:pt x="104" y="31"/>
                    <a:pt x="105" y="32"/>
                  </a:cubicBezTo>
                  <a:cubicBezTo>
                    <a:pt x="107" y="33"/>
                    <a:pt x="112" y="31"/>
                    <a:pt x="112" y="31"/>
                  </a:cubicBezTo>
                  <a:close/>
                  <a:moveTo>
                    <a:pt x="111" y="46"/>
                  </a:moveTo>
                  <a:cubicBezTo>
                    <a:pt x="113" y="46"/>
                    <a:pt x="112" y="43"/>
                    <a:pt x="110" y="42"/>
                  </a:cubicBezTo>
                  <a:cubicBezTo>
                    <a:pt x="108" y="40"/>
                    <a:pt x="103" y="43"/>
                    <a:pt x="104" y="44"/>
                  </a:cubicBezTo>
                  <a:cubicBezTo>
                    <a:pt x="105" y="45"/>
                    <a:pt x="109" y="46"/>
                    <a:pt x="111" y="46"/>
                  </a:cubicBezTo>
                  <a:close/>
                  <a:moveTo>
                    <a:pt x="98" y="60"/>
                  </a:moveTo>
                  <a:cubicBezTo>
                    <a:pt x="100" y="62"/>
                    <a:pt x="99" y="59"/>
                    <a:pt x="102" y="59"/>
                  </a:cubicBezTo>
                  <a:cubicBezTo>
                    <a:pt x="104" y="59"/>
                    <a:pt x="105" y="55"/>
                    <a:pt x="105" y="53"/>
                  </a:cubicBezTo>
                  <a:cubicBezTo>
                    <a:pt x="105" y="52"/>
                    <a:pt x="103" y="52"/>
                    <a:pt x="103" y="53"/>
                  </a:cubicBezTo>
                  <a:cubicBezTo>
                    <a:pt x="104" y="54"/>
                    <a:pt x="103" y="55"/>
                    <a:pt x="103" y="54"/>
                  </a:cubicBezTo>
                  <a:cubicBezTo>
                    <a:pt x="103" y="53"/>
                    <a:pt x="101" y="54"/>
                    <a:pt x="100" y="53"/>
                  </a:cubicBezTo>
                  <a:cubicBezTo>
                    <a:pt x="100" y="52"/>
                    <a:pt x="103" y="52"/>
                    <a:pt x="103" y="50"/>
                  </a:cubicBezTo>
                  <a:cubicBezTo>
                    <a:pt x="104" y="49"/>
                    <a:pt x="101" y="49"/>
                    <a:pt x="102" y="48"/>
                  </a:cubicBezTo>
                  <a:cubicBezTo>
                    <a:pt x="102" y="47"/>
                    <a:pt x="97" y="48"/>
                    <a:pt x="99" y="49"/>
                  </a:cubicBezTo>
                  <a:cubicBezTo>
                    <a:pt x="100" y="49"/>
                    <a:pt x="99" y="50"/>
                    <a:pt x="97" y="49"/>
                  </a:cubicBezTo>
                  <a:cubicBezTo>
                    <a:pt x="96" y="48"/>
                    <a:pt x="92" y="50"/>
                    <a:pt x="93" y="51"/>
                  </a:cubicBezTo>
                  <a:cubicBezTo>
                    <a:pt x="94" y="52"/>
                    <a:pt x="98" y="50"/>
                    <a:pt x="96" y="53"/>
                  </a:cubicBezTo>
                  <a:cubicBezTo>
                    <a:pt x="94" y="56"/>
                    <a:pt x="93" y="52"/>
                    <a:pt x="91" y="53"/>
                  </a:cubicBezTo>
                  <a:cubicBezTo>
                    <a:pt x="89" y="53"/>
                    <a:pt x="90" y="55"/>
                    <a:pt x="93" y="56"/>
                  </a:cubicBezTo>
                  <a:cubicBezTo>
                    <a:pt x="96" y="57"/>
                    <a:pt x="95" y="59"/>
                    <a:pt x="98" y="60"/>
                  </a:cubicBezTo>
                  <a:close/>
                  <a:moveTo>
                    <a:pt x="115" y="44"/>
                  </a:moveTo>
                  <a:cubicBezTo>
                    <a:pt x="115" y="46"/>
                    <a:pt x="116" y="44"/>
                    <a:pt x="117" y="45"/>
                  </a:cubicBezTo>
                  <a:cubicBezTo>
                    <a:pt x="118" y="46"/>
                    <a:pt x="120" y="46"/>
                    <a:pt x="121" y="46"/>
                  </a:cubicBezTo>
                  <a:cubicBezTo>
                    <a:pt x="122" y="45"/>
                    <a:pt x="122" y="44"/>
                    <a:pt x="123" y="45"/>
                  </a:cubicBezTo>
                  <a:cubicBezTo>
                    <a:pt x="123" y="46"/>
                    <a:pt x="125" y="46"/>
                    <a:pt x="130" y="46"/>
                  </a:cubicBezTo>
                  <a:cubicBezTo>
                    <a:pt x="135" y="46"/>
                    <a:pt x="134" y="44"/>
                    <a:pt x="136" y="45"/>
                  </a:cubicBezTo>
                  <a:cubicBezTo>
                    <a:pt x="137" y="46"/>
                    <a:pt x="140" y="46"/>
                    <a:pt x="142" y="46"/>
                  </a:cubicBezTo>
                  <a:cubicBezTo>
                    <a:pt x="143" y="45"/>
                    <a:pt x="144" y="43"/>
                    <a:pt x="144" y="42"/>
                  </a:cubicBezTo>
                  <a:cubicBezTo>
                    <a:pt x="144" y="41"/>
                    <a:pt x="133" y="40"/>
                    <a:pt x="131" y="41"/>
                  </a:cubicBezTo>
                  <a:cubicBezTo>
                    <a:pt x="129" y="42"/>
                    <a:pt x="126" y="40"/>
                    <a:pt x="124" y="41"/>
                  </a:cubicBezTo>
                  <a:cubicBezTo>
                    <a:pt x="123" y="42"/>
                    <a:pt x="123" y="40"/>
                    <a:pt x="120" y="40"/>
                  </a:cubicBezTo>
                  <a:cubicBezTo>
                    <a:pt x="118" y="40"/>
                    <a:pt x="121" y="39"/>
                    <a:pt x="121" y="38"/>
                  </a:cubicBezTo>
                  <a:cubicBezTo>
                    <a:pt x="122" y="37"/>
                    <a:pt x="117" y="36"/>
                    <a:pt x="115" y="36"/>
                  </a:cubicBezTo>
                  <a:cubicBezTo>
                    <a:pt x="113" y="36"/>
                    <a:pt x="112" y="35"/>
                    <a:pt x="110" y="35"/>
                  </a:cubicBezTo>
                  <a:cubicBezTo>
                    <a:pt x="108" y="34"/>
                    <a:pt x="103" y="34"/>
                    <a:pt x="104" y="35"/>
                  </a:cubicBezTo>
                  <a:cubicBezTo>
                    <a:pt x="105" y="36"/>
                    <a:pt x="111" y="39"/>
                    <a:pt x="111" y="38"/>
                  </a:cubicBezTo>
                  <a:cubicBezTo>
                    <a:pt x="112" y="37"/>
                    <a:pt x="113" y="39"/>
                    <a:pt x="114" y="40"/>
                  </a:cubicBezTo>
                  <a:cubicBezTo>
                    <a:pt x="115" y="41"/>
                    <a:pt x="114" y="42"/>
                    <a:pt x="115" y="44"/>
                  </a:cubicBezTo>
                  <a:close/>
                  <a:moveTo>
                    <a:pt x="120" y="31"/>
                  </a:moveTo>
                  <a:cubicBezTo>
                    <a:pt x="118" y="30"/>
                    <a:pt x="116" y="32"/>
                    <a:pt x="118" y="33"/>
                  </a:cubicBezTo>
                  <a:cubicBezTo>
                    <a:pt x="119" y="34"/>
                    <a:pt x="122" y="32"/>
                    <a:pt x="120" y="31"/>
                  </a:cubicBezTo>
                  <a:close/>
                  <a:moveTo>
                    <a:pt x="105" y="20"/>
                  </a:moveTo>
                  <a:cubicBezTo>
                    <a:pt x="106" y="21"/>
                    <a:pt x="106" y="22"/>
                    <a:pt x="107" y="22"/>
                  </a:cubicBezTo>
                  <a:cubicBezTo>
                    <a:pt x="109" y="23"/>
                    <a:pt x="114" y="21"/>
                    <a:pt x="114" y="23"/>
                  </a:cubicBezTo>
                  <a:cubicBezTo>
                    <a:pt x="114" y="24"/>
                    <a:pt x="109" y="24"/>
                    <a:pt x="110" y="25"/>
                  </a:cubicBezTo>
                  <a:cubicBezTo>
                    <a:pt x="111" y="25"/>
                    <a:pt x="114" y="26"/>
                    <a:pt x="113" y="27"/>
                  </a:cubicBezTo>
                  <a:cubicBezTo>
                    <a:pt x="113" y="28"/>
                    <a:pt x="118" y="29"/>
                    <a:pt x="119" y="29"/>
                  </a:cubicBezTo>
                  <a:cubicBezTo>
                    <a:pt x="119" y="28"/>
                    <a:pt x="121" y="28"/>
                    <a:pt x="122" y="28"/>
                  </a:cubicBezTo>
                  <a:cubicBezTo>
                    <a:pt x="123" y="29"/>
                    <a:pt x="123" y="25"/>
                    <a:pt x="124" y="26"/>
                  </a:cubicBezTo>
                  <a:cubicBezTo>
                    <a:pt x="125" y="26"/>
                    <a:pt x="125" y="25"/>
                    <a:pt x="127" y="24"/>
                  </a:cubicBezTo>
                  <a:cubicBezTo>
                    <a:pt x="128" y="23"/>
                    <a:pt x="130" y="23"/>
                    <a:pt x="131" y="23"/>
                  </a:cubicBezTo>
                  <a:cubicBezTo>
                    <a:pt x="131" y="22"/>
                    <a:pt x="130" y="21"/>
                    <a:pt x="128" y="22"/>
                  </a:cubicBezTo>
                  <a:cubicBezTo>
                    <a:pt x="126" y="22"/>
                    <a:pt x="125" y="21"/>
                    <a:pt x="126" y="20"/>
                  </a:cubicBezTo>
                  <a:cubicBezTo>
                    <a:pt x="127" y="19"/>
                    <a:pt x="124" y="19"/>
                    <a:pt x="125" y="18"/>
                  </a:cubicBezTo>
                  <a:cubicBezTo>
                    <a:pt x="126" y="17"/>
                    <a:pt x="123" y="16"/>
                    <a:pt x="123" y="17"/>
                  </a:cubicBezTo>
                  <a:cubicBezTo>
                    <a:pt x="124" y="19"/>
                    <a:pt x="122" y="17"/>
                    <a:pt x="121" y="16"/>
                  </a:cubicBezTo>
                  <a:cubicBezTo>
                    <a:pt x="121" y="15"/>
                    <a:pt x="117" y="15"/>
                    <a:pt x="114" y="12"/>
                  </a:cubicBezTo>
                  <a:cubicBezTo>
                    <a:pt x="111" y="10"/>
                    <a:pt x="108" y="12"/>
                    <a:pt x="110" y="12"/>
                  </a:cubicBezTo>
                  <a:cubicBezTo>
                    <a:pt x="112" y="12"/>
                    <a:pt x="111" y="13"/>
                    <a:pt x="110" y="13"/>
                  </a:cubicBezTo>
                  <a:cubicBezTo>
                    <a:pt x="109" y="13"/>
                    <a:pt x="106" y="13"/>
                    <a:pt x="109" y="14"/>
                  </a:cubicBezTo>
                  <a:cubicBezTo>
                    <a:pt x="111" y="15"/>
                    <a:pt x="108" y="15"/>
                    <a:pt x="107" y="15"/>
                  </a:cubicBezTo>
                  <a:cubicBezTo>
                    <a:pt x="105" y="15"/>
                    <a:pt x="105" y="17"/>
                    <a:pt x="107" y="17"/>
                  </a:cubicBezTo>
                  <a:cubicBezTo>
                    <a:pt x="109" y="18"/>
                    <a:pt x="108" y="19"/>
                    <a:pt x="106" y="19"/>
                  </a:cubicBezTo>
                  <a:cubicBezTo>
                    <a:pt x="104" y="18"/>
                    <a:pt x="103" y="19"/>
                    <a:pt x="105" y="20"/>
                  </a:cubicBezTo>
                  <a:close/>
                  <a:moveTo>
                    <a:pt x="117" y="10"/>
                  </a:moveTo>
                  <a:cubicBezTo>
                    <a:pt x="119" y="9"/>
                    <a:pt x="120" y="9"/>
                    <a:pt x="119" y="10"/>
                  </a:cubicBezTo>
                  <a:cubicBezTo>
                    <a:pt x="118" y="11"/>
                    <a:pt x="118" y="11"/>
                    <a:pt x="120" y="11"/>
                  </a:cubicBezTo>
                  <a:cubicBezTo>
                    <a:pt x="121" y="11"/>
                    <a:pt x="119" y="11"/>
                    <a:pt x="119" y="12"/>
                  </a:cubicBezTo>
                  <a:cubicBezTo>
                    <a:pt x="119" y="13"/>
                    <a:pt x="121" y="13"/>
                    <a:pt x="121" y="14"/>
                  </a:cubicBezTo>
                  <a:cubicBezTo>
                    <a:pt x="121" y="15"/>
                    <a:pt x="126" y="15"/>
                    <a:pt x="127" y="14"/>
                  </a:cubicBezTo>
                  <a:cubicBezTo>
                    <a:pt x="128" y="13"/>
                    <a:pt x="128" y="14"/>
                    <a:pt x="128" y="15"/>
                  </a:cubicBezTo>
                  <a:cubicBezTo>
                    <a:pt x="128" y="16"/>
                    <a:pt x="134" y="17"/>
                    <a:pt x="134" y="16"/>
                  </a:cubicBezTo>
                  <a:cubicBezTo>
                    <a:pt x="135" y="15"/>
                    <a:pt x="136" y="15"/>
                    <a:pt x="137" y="15"/>
                  </a:cubicBezTo>
                  <a:cubicBezTo>
                    <a:pt x="138" y="16"/>
                    <a:pt x="144" y="14"/>
                    <a:pt x="144" y="13"/>
                  </a:cubicBezTo>
                  <a:cubicBezTo>
                    <a:pt x="144" y="12"/>
                    <a:pt x="146" y="14"/>
                    <a:pt x="144" y="15"/>
                  </a:cubicBezTo>
                  <a:cubicBezTo>
                    <a:pt x="142" y="16"/>
                    <a:pt x="138" y="16"/>
                    <a:pt x="137" y="17"/>
                  </a:cubicBezTo>
                  <a:cubicBezTo>
                    <a:pt x="135" y="17"/>
                    <a:pt x="138" y="18"/>
                    <a:pt x="139" y="20"/>
                  </a:cubicBezTo>
                  <a:cubicBezTo>
                    <a:pt x="141" y="21"/>
                    <a:pt x="137" y="20"/>
                    <a:pt x="136" y="19"/>
                  </a:cubicBezTo>
                  <a:cubicBezTo>
                    <a:pt x="134" y="17"/>
                    <a:pt x="130" y="17"/>
                    <a:pt x="128" y="17"/>
                  </a:cubicBezTo>
                  <a:cubicBezTo>
                    <a:pt x="126" y="17"/>
                    <a:pt x="127" y="21"/>
                    <a:pt x="128" y="21"/>
                  </a:cubicBezTo>
                  <a:cubicBezTo>
                    <a:pt x="130" y="21"/>
                    <a:pt x="131" y="21"/>
                    <a:pt x="133" y="23"/>
                  </a:cubicBezTo>
                  <a:cubicBezTo>
                    <a:pt x="134" y="26"/>
                    <a:pt x="137" y="25"/>
                    <a:pt x="137" y="26"/>
                  </a:cubicBezTo>
                  <a:cubicBezTo>
                    <a:pt x="137" y="27"/>
                    <a:pt x="133" y="25"/>
                    <a:pt x="131" y="25"/>
                  </a:cubicBezTo>
                  <a:cubicBezTo>
                    <a:pt x="129" y="25"/>
                    <a:pt x="125" y="26"/>
                    <a:pt x="125" y="28"/>
                  </a:cubicBezTo>
                  <a:cubicBezTo>
                    <a:pt x="125" y="29"/>
                    <a:pt x="128" y="29"/>
                    <a:pt x="130" y="28"/>
                  </a:cubicBezTo>
                  <a:cubicBezTo>
                    <a:pt x="133" y="26"/>
                    <a:pt x="131" y="28"/>
                    <a:pt x="130" y="29"/>
                  </a:cubicBezTo>
                  <a:cubicBezTo>
                    <a:pt x="129" y="30"/>
                    <a:pt x="133" y="31"/>
                    <a:pt x="133" y="32"/>
                  </a:cubicBezTo>
                  <a:cubicBezTo>
                    <a:pt x="133" y="34"/>
                    <a:pt x="130" y="33"/>
                    <a:pt x="130" y="32"/>
                  </a:cubicBezTo>
                  <a:cubicBezTo>
                    <a:pt x="129" y="31"/>
                    <a:pt x="128" y="30"/>
                    <a:pt x="126" y="30"/>
                  </a:cubicBezTo>
                  <a:cubicBezTo>
                    <a:pt x="123" y="30"/>
                    <a:pt x="124" y="32"/>
                    <a:pt x="125" y="32"/>
                  </a:cubicBezTo>
                  <a:cubicBezTo>
                    <a:pt x="127" y="32"/>
                    <a:pt x="127" y="34"/>
                    <a:pt x="125" y="34"/>
                  </a:cubicBezTo>
                  <a:cubicBezTo>
                    <a:pt x="123" y="34"/>
                    <a:pt x="119" y="35"/>
                    <a:pt x="120" y="36"/>
                  </a:cubicBezTo>
                  <a:cubicBezTo>
                    <a:pt x="122" y="37"/>
                    <a:pt x="127" y="36"/>
                    <a:pt x="128" y="37"/>
                  </a:cubicBezTo>
                  <a:cubicBezTo>
                    <a:pt x="129" y="38"/>
                    <a:pt x="132" y="38"/>
                    <a:pt x="132" y="37"/>
                  </a:cubicBezTo>
                  <a:cubicBezTo>
                    <a:pt x="133" y="36"/>
                    <a:pt x="135" y="37"/>
                    <a:pt x="137" y="37"/>
                  </a:cubicBezTo>
                  <a:cubicBezTo>
                    <a:pt x="139" y="37"/>
                    <a:pt x="139" y="37"/>
                    <a:pt x="140" y="38"/>
                  </a:cubicBezTo>
                  <a:cubicBezTo>
                    <a:pt x="141" y="39"/>
                    <a:pt x="143" y="38"/>
                    <a:pt x="144" y="37"/>
                  </a:cubicBezTo>
                  <a:cubicBezTo>
                    <a:pt x="145" y="37"/>
                    <a:pt x="145" y="37"/>
                    <a:pt x="147" y="37"/>
                  </a:cubicBezTo>
                  <a:cubicBezTo>
                    <a:pt x="148" y="37"/>
                    <a:pt x="148" y="36"/>
                    <a:pt x="148" y="34"/>
                  </a:cubicBezTo>
                  <a:cubicBezTo>
                    <a:pt x="147" y="33"/>
                    <a:pt x="145" y="35"/>
                    <a:pt x="145" y="34"/>
                  </a:cubicBezTo>
                  <a:cubicBezTo>
                    <a:pt x="145" y="33"/>
                    <a:pt x="143" y="33"/>
                    <a:pt x="140" y="34"/>
                  </a:cubicBezTo>
                  <a:cubicBezTo>
                    <a:pt x="137" y="34"/>
                    <a:pt x="138" y="32"/>
                    <a:pt x="140" y="32"/>
                  </a:cubicBezTo>
                  <a:cubicBezTo>
                    <a:pt x="142" y="33"/>
                    <a:pt x="144" y="33"/>
                    <a:pt x="146" y="32"/>
                  </a:cubicBezTo>
                  <a:cubicBezTo>
                    <a:pt x="148" y="32"/>
                    <a:pt x="147" y="31"/>
                    <a:pt x="147" y="30"/>
                  </a:cubicBezTo>
                  <a:cubicBezTo>
                    <a:pt x="147" y="29"/>
                    <a:pt x="149" y="29"/>
                    <a:pt x="151" y="29"/>
                  </a:cubicBezTo>
                  <a:cubicBezTo>
                    <a:pt x="153" y="29"/>
                    <a:pt x="156" y="26"/>
                    <a:pt x="156" y="25"/>
                  </a:cubicBezTo>
                  <a:cubicBezTo>
                    <a:pt x="156" y="23"/>
                    <a:pt x="152" y="23"/>
                    <a:pt x="149" y="23"/>
                  </a:cubicBezTo>
                  <a:cubicBezTo>
                    <a:pt x="147" y="23"/>
                    <a:pt x="151" y="22"/>
                    <a:pt x="155" y="22"/>
                  </a:cubicBezTo>
                  <a:cubicBezTo>
                    <a:pt x="159" y="22"/>
                    <a:pt x="157" y="20"/>
                    <a:pt x="158" y="20"/>
                  </a:cubicBezTo>
                  <a:cubicBezTo>
                    <a:pt x="158" y="19"/>
                    <a:pt x="160" y="21"/>
                    <a:pt x="162" y="20"/>
                  </a:cubicBezTo>
                  <a:cubicBezTo>
                    <a:pt x="164" y="20"/>
                    <a:pt x="163" y="18"/>
                    <a:pt x="164" y="18"/>
                  </a:cubicBezTo>
                  <a:cubicBezTo>
                    <a:pt x="165" y="18"/>
                    <a:pt x="167" y="17"/>
                    <a:pt x="171" y="14"/>
                  </a:cubicBezTo>
                  <a:cubicBezTo>
                    <a:pt x="176" y="12"/>
                    <a:pt x="179" y="12"/>
                    <a:pt x="179" y="11"/>
                  </a:cubicBezTo>
                  <a:cubicBezTo>
                    <a:pt x="179" y="10"/>
                    <a:pt x="173" y="11"/>
                    <a:pt x="172" y="11"/>
                  </a:cubicBezTo>
                  <a:cubicBezTo>
                    <a:pt x="171" y="10"/>
                    <a:pt x="176" y="9"/>
                    <a:pt x="178" y="9"/>
                  </a:cubicBezTo>
                  <a:cubicBezTo>
                    <a:pt x="179" y="10"/>
                    <a:pt x="181" y="9"/>
                    <a:pt x="185" y="7"/>
                  </a:cubicBezTo>
                  <a:cubicBezTo>
                    <a:pt x="189" y="5"/>
                    <a:pt x="187" y="5"/>
                    <a:pt x="185" y="5"/>
                  </a:cubicBezTo>
                  <a:cubicBezTo>
                    <a:pt x="184" y="5"/>
                    <a:pt x="182" y="5"/>
                    <a:pt x="182" y="4"/>
                  </a:cubicBezTo>
                  <a:cubicBezTo>
                    <a:pt x="182" y="2"/>
                    <a:pt x="179" y="3"/>
                    <a:pt x="179" y="3"/>
                  </a:cubicBezTo>
                  <a:cubicBezTo>
                    <a:pt x="179" y="2"/>
                    <a:pt x="177" y="3"/>
                    <a:pt x="174" y="4"/>
                  </a:cubicBezTo>
                  <a:cubicBezTo>
                    <a:pt x="171" y="5"/>
                    <a:pt x="174" y="3"/>
                    <a:pt x="175" y="2"/>
                  </a:cubicBezTo>
                  <a:cubicBezTo>
                    <a:pt x="176" y="2"/>
                    <a:pt x="168" y="2"/>
                    <a:pt x="167" y="1"/>
                  </a:cubicBezTo>
                  <a:cubicBezTo>
                    <a:pt x="165" y="0"/>
                    <a:pt x="164" y="3"/>
                    <a:pt x="163" y="2"/>
                  </a:cubicBezTo>
                  <a:cubicBezTo>
                    <a:pt x="161" y="0"/>
                    <a:pt x="158" y="1"/>
                    <a:pt x="159" y="2"/>
                  </a:cubicBezTo>
                  <a:cubicBezTo>
                    <a:pt x="159" y="3"/>
                    <a:pt x="158" y="3"/>
                    <a:pt x="157" y="2"/>
                  </a:cubicBezTo>
                  <a:cubicBezTo>
                    <a:pt x="156" y="1"/>
                    <a:pt x="153" y="2"/>
                    <a:pt x="151" y="2"/>
                  </a:cubicBezTo>
                  <a:cubicBezTo>
                    <a:pt x="149" y="2"/>
                    <a:pt x="150" y="4"/>
                    <a:pt x="147" y="3"/>
                  </a:cubicBezTo>
                  <a:cubicBezTo>
                    <a:pt x="145" y="2"/>
                    <a:pt x="142" y="2"/>
                    <a:pt x="143" y="2"/>
                  </a:cubicBezTo>
                  <a:cubicBezTo>
                    <a:pt x="144" y="3"/>
                    <a:pt x="143" y="3"/>
                    <a:pt x="142" y="3"/>
                  </a:cubicBezTo>
                  <a:cubicBezTo>
                    <a:pt x="141" y="3"/>
                    <a:pt x="140" y="3"/>
                    <a:pt x="140" y="4"/>
                  </a:cubicBezTo>
                  <a:cubicBezTo>
                    <a:pt x="141" y="5"/>
                    <a:pt x="137" y="4"/>
                    <a:pt x="137" y="5"/>
                  </a:cubicBezTo>
                  <a:cubicBezTo>
                    <a:pt x="137" y="6"/>
                    <a:pt x="135" y="7"/>
                    <a:pt x="134" y="6"/>
                  </a:cubicBezTo>
                  <a:cubicBezTo>
                    <a:pt x="133" y="5"/>
                    <a:pt x="129" y="4"/>
                    <a:pt x="130" y="5"/>
                  </a:cubicBezTo>
                  <a:cubicBezTo>
                    <a:pt x="131" y="6"/>
                    <a:pt x="126" y="6"/>
                    <a:pt x="128" y="7"/>
                  </a:cubicBezTo>
                  <a:cubicBezTo>
                    <a:pt x="129" y="8"/>
                    <a:pt x="126" y="8"/>
                    <a:pt x="126" y="8"/>
                  </a:cubicBezTo>
                  <a:cubicBezTo>
                    <a:pt x="126" y="7"/>
                    <a:pt x="123" y="6"/>
                    <a:pt x="122" y="7"/>
                  </a:cubicBezTo>
                  <a:cubicBezTo>
                    <a:pt x="121" y="8"/>
                    <a:pt x="121" y="9"/>
                    <a:pt x="121" y="9"/>
                  </a:cubicBezTo>
                  <a:cubicBezTo>
                    <a:pt x="120" y="8"/>
                    <a:pt x="118" y="8"/>
                    <a:pt x="116" y="9"/>
                  </a:cubicBezTo>
                  <a:cubicBezTo>
                    <a:pt x="113" y="10"/>
                    <a:pt x="116" y="11"/>
                    <a:pt x="117" y="10"/>
                  </a:cubicBezTo>
                  <a:close/>
                  <a:moveTo>
                    <a:pt x="143" y="99"/>
                  </a:moveTo>
                  <a:cubicBezTo>
                    <a:pt x="144" y="99"/>
                    <a:pt x="146" y="96"/>
                    <a:pt x="144" y="96"/>
                  </a:cubicBezTo>
                  <a:cubicBezTo>
                    <a:pt x="142" y="96"/>
                    <a:pt x="142" y="99"/>
                    <a:pt x="143" y="99"/>
                  </a:cubicBezTo>
                  <a:close/>
                  <a:moveTo>
                    <a:pt x="134" y="96"/>
                  </a:moveTo>
                  <a:cubicBezTo>
                    <a:pt x="136" y="97"/>
                    <a:pt x="138" y="95"/>
                    <a:pt x="138" y="94"/>
                  </a:cubicBezTo>
                  <a:cubicBezTo>
                    <a:pt x="138" y="93"/>
                    <a:pt x="132" y="95"/>
                    <a:pt x="134" y="96"/>
                  </a:cubicBezTo>
                  <a:close/>
                  <a:moveTo>
                    <a:pt x="142" y="91"/>
                  </a:moveTo>
                  <a:cubicBezTo>
                    <a:pt x="142" y="90"/>
                    <a:pt x="138" y="89"/>
                    <a:pt x="139" y="88"/>
                  </a:cubicBezTo>
                  <a:cubicBezTo>
                    <a:pt x="139" y="87"/>
                    <a:pt x="135" y="86"/>
                    <a:pt x="134" y="85"/>
                  </a:cubicBezTo>
                  <a:cubicBezTo>
                    <a:pt x="133" y="85"/>
                    <a:pt x="131" y="84"/>
                    <a:pt x="131" y="83"/>
                  </a:cubicBezTo>
                  <a:cubicBezTo>
                    <a:pt x="131" y="82"/>
                    <a:pt x="129" y="83"/>
                    <a:pt x="129" y="85"/>
                  </a:cubicBezTo>
                  <a:cubicBezTo>
                    <a:pt x="128" y="87"/>
                    <a:pt x="127" y="86"/>
                    <a:pt x="128" y="88"/>
                  </a:cubicBezTo>
                  <a:cubicBezTo>
                    <a:pt x="128" y="90"/>
                    <a:pt x="126" y="90"/>
                    <a:pt x="126" y="91"/>
                  </a:cubicBezTo>
                  <a:cubicBezTo>
                    <a:pt x="126" y="92"/>
                    <a:pt x="128" y="91"/>
                    <a:pt x="129" y="91"/>
                  </a:cubicBezTo>
                  <a:cubicBezTo>
                    <a:pt x="130" y="91"/>
                    <a:pt x="129" y="93"/>
                    <a:pt x="130" y="93"/>
                  </a:cubicBezTo>
                  <a:cubicBezTo>
                    <a:pt x="131" y="93"/>
                    <a:pt x="133" y="91"/>
                    <a:pt x="134" y="91"/>
                  </a:cubicBezTo>
                  <a:cubicBezTo>
                    <a:pt x="135" y="90"/>
                    <a:pt x="136" y="90"/>
                    <a:pt x="137" y="91"/>
                  </a:cubicBezTo>
                  <a:cubicBezTo>
                    <a:pt x="138" y="92"/>
                    <a:pt x="142" y="92"/>
                    <a:pt x="142" y="91"/>
                  </a:cubicBezTo>
                  <a:close/>
                  <a:moveTo>
                    <a:pt x="175" y="82"/>
                  </a:moveTo>
                  <a:cubicBezTo>
                    <a:pt x="177" y="82"/>
                    <a:pt x="177" y="83"/>
                    <a:pt x="179" y="85"/>
                  </a:cubicBezTo>
                  <a:cubicBezTo>
                    <a:pt x="181" y="87"/>
                    <a:pt x="181" y="85"/>
                    <a:pt x="181" y="84"/>
                  </a:cubicBezTo>
                  <a:cubicBezTo>
                    <a:pt x="182" y="83"/>
                    <a:pt x="184" y="84"/>
                    <a:pt x="184" y="83"/>
                  </a:cubicBezTo>
                  <a:cubicBezTo>
                    <a:pt x="184" y="82"/>
                    <a:pt x="185" y="80"/>
                    <a:pt x="187" y="80"/>
                  </a:cubicBezTo>
                  <a:cubicBezTo>
                    <a:pt x="188" y="79"/>
                    <a:pt x="186" y="78"/>
                    <a:pt x="184" y="78"/>
                  </a:cubicBezTo>
                  <a:cubicBezTo>
                    <a:pt x="182" y="78"/>
                    <a:pt x="182" y="77"/>
                    <a:pt x="182" y="77"/>
                  </a:cubicBezTo>
                  <a:cubicBezTo>
                    <a:pt x="182" y="76"/>
                    <a:pt x="179" y="74"/>
                    <a:pt x="178" y="74"/>
                  </a:cubicBezTo>
                  <a:cubicBezTo>
                    <a:pt x="177" y="75"/>
                    <a:pt x="175" y="73"/>
                    <a:pt x="174" y="73"/>
                  </a:cubicBezTo>
                  <a:cubicBezTo>
                    <a:pt x="172" y="73"/>
                    <a:pt x="170" y="72"/>
                    <a:pt x="171" y="70"/>
                  </a:cubicBezTo>
                  <a:cubicBezTo>
                    <a:pt x="171" y="69"/>
                    <a:pt x="173" y="71"/>
                    <a:pt x="174" y="70"/>
                  </a:cubicBezTo>
                  <a:cubicBezTo>
                    <a:pt x="174" y="69"/>
                    <a:pt x="171" y="69"/>
                    <a:pt x="171" y="68"/>
                  </a:cubicBezTo>
                  <a:cubicBezTo>
                    <a:pt x="171" y="67"/>
                    <a:pt x="172" y="68"/>
                    <a:pt x="173" y="67"/>
                  </a:cubicBezTo>
                  <a:cubicBezTo>
                    <a:pt x="173" y="67"/>
                    <a:pt x="172" y="66"/>
                    <a:pt x="171" y="65"/>
                  </a:cubicBezTo>
                  <a:cubicBezTo>
                    <a:pt x="171" y="65"/>
                    <a:pt x="170" y="66"/>
                    <a:pt x="170" y="66"/>
                  </a:cubicBezTo>
                  <a:cubicBezTo>
                    <a:pt x="169" y="66"/>
                    <a:pt x="170" y="65"/>
                    <a:pt x="170" y="64"/>
                  </a:cubicBezTo>
                  <a:cubicBezTo>
                    <a:pt x="171" y="64"/>
                    <a:pt x="168" y="63"/>
                    <a:pt x="166" y="63"/>
                  </a:cubicBezTo>
                  <a:cubicBezTo>
                    <a:pt x="165" y="64"/>
                    <a:pt x="165" y="63"/>
                    <a:pt x="165" y="62"/>
                  </a:cubicBezTo>
                  <a:cubicBezTo>
                    <a:pt x="165" y="61"/>
                    <a:pt x="163" y="62"/>
                    <a:pt x="162" y="63"/>
                  </a:cubicBezTo>
                  <a:cubicBezTo>
                    <a:pt x="161" y="63"/>
                    <a:pt x="160" y="62"/>
                    <a:pt x="161" y="62"/>
                  </a:cubicBezTo>
                  <a:cubicBezTo>
                    <a:pt x="162" y="62"/>
                    <a:pt x="163" y="61"/>
                    <a:pt x="163" y="60"/>
                  </a:cubicBezTo>
                  <a:cubicBezTo>
                    <a:pt x="163" y="59"/>
                    <a:pt x="160" y="59"/>
                    <a:pt x="159" y="60"/>
                  </a:cubicBezTo>
                  <a:cubicBezTo>
                    <a:pt x="159" y="61"/>
                    <a:pt x="157" y="59"/>
                    <a:pt x="157" y="58"/>
                  </a:cubicBezTo>
                  <a:cubicBezTo>
                    <a:pt x="157" y="57"/>
                    <a:pt x="153" y="58"/>
                    <a:pt x="154" y="56"/>
                  </a:cubicBezTo>
                  <a:cubicBezTo>
                    <a:pt x="154" y="55"/>
                    <a:pt x="150" y="54"/>
                    <a:pt x="149" y="54"/>
                  </a:cubicBezTo>
                  <a:cubicBezTo>
                    <a:pt x="148" y="54"/>
                    <a:pt x="146" y="55"/>
                    <a:pt x="146" y="56"/>
                  </a:cubicBezTo>
                  <a:cubicBezTo>
                    <a:pt x="147" y="57"/>
                    <a:pt x="145" y="57"/>
                    <a:pt x="145" y="56"/>
                  </a:cubicBezTo>
                  <a:cubicBezTo>
                    <a:pt x="145" y="55"/>
                    <a:pt x="142" y="57"/>
                    <a:pt x="141" y="57"/>
                  </a:cubicBezTo>
                  <a:cubicBezTo>
                    <a:pt x="140" y="57"/>
                    <a:pt x="142" y="54"/>
                    <a:pt x="141" y="53"/>
                  </a:cubicBezTo>
                  <a:cubicBezTo>
                    <a:pt x="141" y="52"/>
                    <a:pt x="140" y="52"/>
                    <a:pt x="140" y="50"/>
                  </a:cubicBezTo>
                  <a:cubicBezTo>
                    <a:pt x="139" y="49"/>
                    <a:pt x="136" y="49"/>
                    <a:pt x="135" y="50"/>
                  </a:cubicBezTo>
                  <a:cubicBezTo>
                    <a:pt x="134" y="51"/>
                    <a:pt x="132" y="51"/>
                    <a:pt x="130" y="52"/>
                  </a:cubicBezTo>
                  <a:cubicBezTo>
                    <a:pt x="129" y="54"/>
                    <a:pt x="130" y="55"/>
                    <a:pt x="131" y="56"/>
                  </a:cubicBezTo>
                  <a:cubicBezTo>
                    <a:pt x="131" y="56"/>
                    <a:pt x="129" y="57"/>
                    <a:pt x="130" y="58"/>
                  </a:cubicBezTo>
                  <a:cubicBezTo>
                    <a:pt x="130" y="59"/>
                    <a:pt x="132" y="58"/>
                    <a:pt x="132" y="60"/>
                  </a:cubicBezTo>
                  <a:cubicBezTo>
                    <a:pt x="132" y="61"/>
                    <a:pt x="129" y="59"/>
                    <a:pt x="128" y="58"/>
                  </a:cubicBezTo>
                  <a:cubicBezTo>
                    <a:pt x="128" y="57"/>
                    <a:pt x="128" y="56"/>
                    <a:pt x="128" y="55"/>
                  </a:cubicBezTo>
                  <a:cubicBezTo>
                    <a:pt x="127" y="54"/>
                    <a:pt x="128" y="53"/>
                    <a:pt x="129" y="52"/>
                  </a:cubicBezTo>
                  <a:cubicBezTo>
                    <a:pt x="130" y="50"/>
                    <a:pt x="131" y="51"/>
                    <a:pt x="131" y="50"/>
                  </a:cubicBezTo>
                  <a:cubicBezTo>
                    <a:pt x="131" y="49"/>
                    <a:pt x="125" y="49"/>
                    <a:pt x="122" y="52"/>
                  </a:cubicBezTo>
                  <a:cubicBezTo>
                    <a:pt x="119" y="55"/>
                    <a:pt x="120" y="59"/>
                    <a:pt x="120" y="60"/>
                  </a:cubicBezTo>
                  <a:cubicBezTo>
                    <a:pt x="120" y="61"/>
                    <a:pt x="123" y="60"/>
                    <a:pt x="125" y="61"/>
                  </a:cubicBezTo>
                  <a:cubicBezTo>
                    <a:pt x="127" y="62"/>
                    <a:pt x="126" y="62"/>
                    <a:pt x="124" y="62"/>
                  </a:cubicBezTo>
                  <a:cubicBezTo>
                    <a:pt x="123" y="62"/>
                    <a:pt x="121" y="61"/>
                    <a:pt x="121" y="62"/>
                  </a:cubicBezTo>
                  <a:cubicBezTo>
                    <a:pt x="121" y="63"/>
                    <a:pt x="124" y="65"/>
                    <a:pt x="125" y="65"/>
                  </a:cubicBezTo>
                  <a:cubicBezTo>
                    <a:pt x="127" y="64"/>
                    <a:pt x="127" y="64"/>
                    <a:pt x="128" y="65"/>
                  </a:cubicBezTo>
                  <a:cubicBezTo>
                    <a:pt x="128" y="66"/>
                    <a:pt x="130" y="66"/>
                    <a:pt x="132" y="66"/>
                  </a:cubicBezTo>
                  <a:cubicBezTo>
                    <a:pt x="134" y="66"/>
                    <a:pt x="137" y="67"/>
                    <a:pt x="138" y="67"/>
                  </a:cubicBezTo>
                  <a:cubicBezTo>
                    <a:pt x="138" y="67"/>
                    <a:pt x="140" y="66"/>
                    <a:pt x="140" y="66"/>
                  </a:cubicBezTo>
                  <a:cubicBezTo>
                    <a:pt x="140" y="65"/>
                    <a:pt x="144" y="67"/>
                    <a:pt x="145" y="66"/>
                  </a:cubicBezTo>
                  <a:cubicBezTo>
                    <a:pt x="146" y="66"/>
                    <a:pt x="146" y="65"/>
                    <a:pt x="145" y="65"/>
                  </a:cubicBezTo>
                  <a:cubicBezTo>
                    <a:pt x="144" y="65"/>
                    <a:pt x="144" y="63"/>
                    <a:pt x="145" y="64"/>
                  </a:cubicBezTo>
                  <a:cubicBezTo>
                    <a:pt x="146" y="64"/>
                    <a:pt x="148" y="65"/>
                    <a:pt x="148" y="66"/>
                  </a:cubicBezTo>
                  <a:cubicBezTo>
                    <a:pt x="148" y="66"/>
                    <a:pt x="149" y="66"/>
                    <a:pt x="149" y="67"/>
                  </a:cubicBezTo>
                  <a:cubicBezTo>
                    <a:pt x="149" y="67"/>
                    <a:pt x="153" y="68"/>
                    <a:pt x="153" y="69"/>
                  </a:cubicBezTo>
                  <a:cubicBezTo>
                    <a:pt x="153" y="70"/>
                    <a:pt x="150" y="70"/>
                    <a:pt x="151" y="71"/>
                  </a:cubicBezTo>
                  <a:cubicBezTo>
                    <a:pt x="152" y="72"/>
                    <a:pt x="153" y="70"/>
                    <a:pt x="154" y="70"/>
                  </a:cubicBezTo>
                  <a:cubicBezTo>
                    <a:pt x="155" y="70"/>
                    <a:pt x="155" y="73"/>
                    <a:pt x="156" y="72"/>
                  </a:cubicBezTo>
                  <a:cubicBezTo>
                    <a:pt x="158" y="72"/>
                    <a:pt x="159" y="73"/>
                    <a:pt x="160" y="75"/>
                  </a:cubicBezTo>
                  <a:cubicBezTo>
                    <a:pt x="161" y="76"/>
                    <a:pt x="160" y="78"/>
                    <a:pt x="160" y="79"/>
                  </a:cubicBezTo>
                  <a:cubicBezTo>
                    <a:pt x="160" y="79"/>
                    <a:pt x="162" y="79"/>
                    <a:pt x="164" y="78"/>
                  </a:cubicBezTo>
                  <a:cubicBezTo>
                    <a:pt x="165" y="78"/>
                    <a:pt x="166" y="79"/>
                    <a:pt x="167" y="80"/>
                  </a:cubicBezTo>
                  <a:cubicBezTo>
                    <a:pt x="168" y="81"/>
                    <a:pt x="163" y="83"/>
                    <a:pt x="164" y="82"/>
                  </a:cubicBezTo>
                  <a:cubicBezTo>
                    <a:pt x="164" y="81"/>
                    <a:pt x="161" y="78"/>
                    <a:pt x="158" y="80"/>
                  </a:cubicBezTo>
                  <a:cubicBezTo>
                    <a:pt x="155" y="81"/>
                    <a:pt x="157" y="82"/>
                    <a:pt x="157" y="83"/>
                  </a:cubicBezTo>
                  <a:cubicBezTo>
                    <a:pt x="158" y="84"/>
                    <a:pt x="155" y="86"/>
                    <a:pt x="152" y="85"/>
                  </a:cubicBezTo>
                  <a:cubicBezTo>
                    <a:pt x="149" y="84"/>
                    <a:pt x="150" y="85"/>
                    <a:pt x="149" y="85"/>
                  </a:cubicBezTo>
                  <a:cubicBezTo>
                    <a:pt x="148" y="85"/>
                    <a:pt x="146" y="87"/>
                    <a:pt x="148" y="88"/>
                  </a:cubicBezTo>
                  <a:cubicBezTo>
                    <a:pt x="149" y="89"/>
                    <a:pt x="151" y="88"/>
                    <a:pt x="153" y="88"/>
                  </a:cubicBezTo>
                  <a:cubicBezTo>
                    <a:pt x="155" y="88"/>
                    <a:pt x="155" y="89"/>
                    <a:pt x="155" y="88"/>
                  </a:cubicBezTo>
                  <a:cubicBezTo>
                    <a:pt x="155" y="87"/>
                    <a:pt x="157" y="87"/>
                    <a:pt x="158" y="88"/>
                  </a:cubicBezTo>
                  <a:cubicBezTo>
                    <a:pt x="160" y="88"/>
                    <a:pt x="159" y="90"/>
                    <a:pt x="161" y="90"/>
                  </a:cubicBezTo>
                  <a:cubicBezTo>
                    <a:pt x="163" y="90"/>
                    <a:pt x="161" y="92"/>
                    <a:pt x="162" y="93"/>
                  </a:cubicBezTo>
                  <a:cubicBezTo>
                    <a:pt x="163" y="94"/>
                    <a:pt x="167" y="94"/>
                    <a:pt x="168" y="95"/>
                  </a:cubicBezTo>
                  <a:cubicBezTo>
                    <a:pt x="169" y="96"/>
                    <a:pt x="174" y="98"/>
                    <a:pt x="175" y="98"/>
                  </a:cubicBezTo>
                  <a:cubicBezTo>
                    <a:pt x="176" y="97"/>
                    <a:pt x="171" y="92"/>
                    <a:pt x="169" y="91"/>
                  </a:cubicBezTo>
                  <a:cubicBezTo>
                    <a:pt x="168" y="91"/>
                    <a:pt x="171" y="90"/>
                    <a:pt x="173" y="92"/>
                  </a:cubicBezTo>
                  <a:cubicBezTo>
                    <a:pt x="175" y="94"/>
                    <a:pt x="178" y="94"/>
                    <a:pt x="179" y="92"/>
                  </a:cubicBezTo>
                  <a:cubicBezTo>
                    <a:pt x="180" y="91"/>
                    <a:pt x="178" y="91"/>
                    <a:pt x="178" y="90"/>
                  </a:cubicBezTo>
                  <a:cubicBezTo>
                    <a:pt x="178" y="88"/>
                    <a:pt x="177" y="87"/>
                    <a:pt x="175" y="87"/>
                  </a:cubicBezTo>
                  <a:cubicBezTo>
                    <a:pt x="174" y="87"/>
                    <a:pt x="170" y="84"/>
                    <a:pt x="172" y="83"/>
                  </a:cubicBezTo>
                  <a:cubicBezTo>
                    <a:pt x="173" y="82"/>
                    <a:pt x="171" y="82"/>
                    <a:pt x="172" y="80"/>
                  </a:cubicBezTo>
                  <a:cubicBezTo>
                    <a:pt x="173" y="79"/>
                    <a:pt x="174" y="82"/>
                    <a:pt x="175" y="82"/>
                  </a:cubicBezTo>
                  <a:close/>
                  <a:moveTo>
                    <a:pt x="154" y="77"/>
                  </a:moveTo>
                  <a:cubicBezTo>
                    <a:pt x="155" y="76"/>
                    <a:pt x="155" y="75"/>
                    <a:pt x="154" y="74"/>
                  </a:cubicBezTo>
                  <a:cubicBezTo>
                    <a:pt x="153" y="73"/>
                    <a:pt x="152" y="73"/>
                    <a:pt x="151" y="73"/>
                  </a:cubicBezTo>
                  <a:cubicBezTo>
                    <a:pt x="150" y="73"/>
                    <a:pt x="148" y="75"/>
                    <a:pt x="149" y="76"/>
                  </a:cubicBezTo>
                  <a:cubicBezTo>
                    <a:pt x="150" y="78"/>
                    <a:pt x="152" y="77"/>
                    <a:pt x="154" y="77"/>
                  </a:cubicBezTo>
                  <a:close/>
                  <a:moveTo>
                    <a:pt x="141" y="50"/>
                  </a:moveTo>
                  <a:cubicBezTo>
                    <a:pt x="140" y="51"/>
                    <a:pt x="142" y="51"/>
                    <a:pt x="142" y="53"/>
                  </a:cubicBezTo>
                  <a:cubicBezTo>
                    <a:pt x="142" y="54"/>
                    <a:pt x="144" y="55"/>
                    <a:pt x="146" y="54"/>
                  </a:cubicBezTo>
                  <a:cubicBezTo>
                    <a:pt x="147" y="53"/>
                    <a:pt x="151" y="54"/>
                    <a:pt x="151" y="53"/>
                  </a:cubicBezTo>
                  <a:cubicBezTo>
                    <a:pt x="151" y="52"/>
                    <a:pt x="147" y="50"/>
                    <a:pt x="145" y="50"/>
                  </a:cubicBezTo>
                  <a:cubicBezTo>
                    <a:pt x="144" y="50"/>
                    <a:pt x="141" y="49"/>
                    <a:pt x="141" y="50"/>
                  </a:cubicBezTo>
                  <a:close/>
                  <a:moveTo>
                    <a:pt x="179" y="138"/>
                  </a:moveTo>
                  <a:cubicBezTo>
                    <a:pt x="180" y="138"/>
                    <a:pt x="186" y="141"/>
                    <a:pt x="186" y="140"/>
                  </a:cubicBezTo>
                  <a:cubicBezTo>
                    <a:pt x="186" y="139"/>
                    <a:pt x="179" y="137"/>
                    <a:pt x="179" y="138"/>
                  </a:cubicBezTo>
                  <a:close/>
                  <a:moveTo>
                    <a:pt x="206" y="144"/>
                  </a:moveTo>
                  <a:cubicBezTo>
                    <a:pt x="205" y="144"/>
                    <a:pt x="205" y="143"/>
                    <a:pt x="205" y="142"/>
                  </a:cubicBezTo>
                  <a:cubicBezTo>
                    <a:pt x="206" y="142"/>
                    <a:pt x="205" y="142"/>
                    <a:pt x="205" y="142"/>
                  </a:cubicBezTo>
                  <a:cubicBezTo>
                    <a:pt x="204" y="142"/>
                    <a:pt x="204" y="140"/>
                    <a:pt x="205" y="140"/>
                  </a:cubicBezTo>
                  <a:cubicBezTo>
                    <a:pt x="205" y="139"/>
                    <a:pt x="203" y="138"/>
                    <a:pt x="203" y="139"/>
                  </a:cubicBezTo>
                  <a:cubicBezTo>
                    <a:pt x="203" y="140"/>
                    <a:pt x="201" y="139"/>
                    <a:pt x="201" y="139"/>
                  </a:cubicBezTo>
                  <a:cubicBezTo>
                    <a:pt x="201" y="138"/>
                    <a:pt x="199" y="138"/>
                    <a:pt x="200" y="137"/>
                  </a:cubicBezTo>
                  <a:cubicBezTo>
                    <a:pt x="200" y="137"/>
                    <a:pt x="198" y="137"/>
                    <a:pt x="198" y="137"/>
                  </a:cubicBezTo>
                  <a:cubicBezTo>
                    <a:pt x="198" y="138"/>
                    <a:pt x="197" y="137"/>
                    <a:pt x="198" y="136"/>
                  </a:cubicBezTo>
                  <a:cubicBezTo>
                    <a:pt x="199" y="135"/>
                    <a:pt x="199" y="134"/>
                    <a:pt x="200" y="133"/>
                  </a:cubicBezTo>
                  <a:cubicBezTo>
                    <a:pt x="201" y="133"/>
                    <a:pt x="200" y="132"/>
                    <a:pt x="199" y="132"/>
                  </a:cubicBezTo>
                  <a:cubicBezTo>
                    <a:pt x="198" y="133"/>
                    <a:pt x="195" y="137"/>
                    <a:pt x="195" y="138"/>
                  </a:cubicBezTo>
                  <a:cubicBezTo>
                    <a:pt x="195" y="139"/>
                    <a:pt x="195" y="140"/>
                    <a:pt x="194" y="140"/>
                  </a:cubicBezTo>
                  <a:cubicBezTo>
                    <a:pt x="193" y="140"/>
                    <a:pt x="192" y="141"/>
                    <a:pt x="193" y="141"/>
                  </a:cubicBezTo>
                  <a:cubicBezTo>
                    <a:pt x="193" y="142"/>
                    <a:pt x="191" y="143"/>
                    <a:pt x="192" y="144"/>
                  </a:cubicBezTo>
                  <a:cubicBezTo>
                    <a:pt x="193" y="145"/>
                    <a:pt x="194" y="144"/>
                    <a:pt x="195" y="144"/>
                  </a:cubicBezTo>
                  <a:cubicBezTo>
                    <a:pt x="197" y="144"/>
                    <a:pt x="198" y="144"/>
                    <a:pt x="199" y="143"/>
                  </a:cubicBezTo>
                  <a:cubicBezTo>
                    <a:pt x="200" y="143"/>
                    <a:pt x="200" y="144"/>
                    <a:pt x="201" y="144"/>
                  </a:cubicBezTo>
                  <a:cubicBezTo>
                    <a:pt x="202" y="144"/>
                    <a:pt x="200" y="145"/>
                    <a:pt x="200" y="146"/>
                  </a:cubicBezTo>
                  <a:cubicBezTo>
                    <a:pt x="200" y="146"/>
                    <a:pt x="201" y="145"/>
                    <a:pt x="202" y="145"/>
                  </a:cubicBezTo>
                  <a:cubicBezTo>
                    <a:pt x="203" y="144"/>
                    <a:pt x="204" y="145"/>
                    <a:pt x="204" y="146"/>
                  </a:cubicBezTo>
                  <a:cubicBezTo>
                    <a:pt x="203" y="146"/>
                    <a:pt x="206" y="147"/>
                    <a:pt x="207" y="146"/>
                  </a:cubicBezTo>
                  <a:cubicBezTo>
                    <a:pt x="207" y="145"/>
                    <a:pt x="206" y="143"/>
                    <a:pt x="206" y="144"/>
                  </a:cubicBezTo>
                  <a:close/>
                  <a:moveTo>
                    <a:pt x="19" y="125"/>
                  </a:moveTo>
                  <a:cubicBezTo>
                    <a:pt x="17" y="126"/>
                    <a:pt x="22" y="130"/>
                    <a:pt x="23" y="130"/>
                  </a:cubicBezTo>
                  <a:cubicBezTo>
                    <a:pt x="23" y="129"/>
                    <a:pt x="22" y="128"/>
                    <a:pt x="22" y="126"/>
                  </a:cubicBezTo>
                  <a:cubicBezTo>
                    <a:pt x="22" y="125"/>
                    <a:pt x="21" y="124"/>
                    <a:pt x="19" y="125"/>
                  </a:cubicBezTo>
                  <a:close/>
                  <a:moveTo>
                    <a:pt x="189" y="148"/>
                  </a:moveTo>
                  <a:cubicBezTo>
                    <a:pt x="188" y="148"/>
                    <a:pt x="189" y="147"/>
                    <a:pt x="189" y="147"/>
                  </a:cubicBezTo>
                  <a:cubicBezTo>
                    <a:pt x="189" y="146"/>
                    <a:pt x="188" y="147"/>
                    <a:pt x="187" y="148"/>
                  </a:cubicBezTo>
                  <a:cubicBezTo>
                    <a:pt x="187" y="148"/>
                    <a:pt x="186" y="149"/>
                    <a:pt x="186" y="149"/>
                  </a:cubicBezTo>
                  <a:cubicBezTo>
                    <a:pt x="186" y="150"/>
                    <a:pt x="186" y="150"/>
                    <a:pt x="185" y="150"/>
                  </a:cubicBezTo>
                  <a:cubicBezTo>
                    <a:pt x="185" y="150"/>
                    <a:pt x="181" y="150"/>
                    <a:pt x="181" y="149"/>
                  </a:cubicBezTo>
                  <a:cubicBezTo>
                    <a:pt x="181" y="148"/>
                    <a:pt x="179" y="148"/>
                    <a:pt x="179" y="147"/>
                  </a:cubicBezTo>
                  <a:cubicBezTo>
                    <a:pt x="179" y="146"/>
                    <a:pt x="177" y="146"/>
                    <a:pt x="178" y="145"/>
                  </a:cubicBezTo>
                  <a:cubicBezTo>
                    <a:pt x="179" y="144"/>
                    <a:pt x="178" y="143"/>
                    <a:pt x="177" y="144"/>
                  </a:cubicBezTo>
                  <a:cubicBezTo>
                    <a:pt x="176" y="145"/>
                    <a:pt x="176" y="144"/>
                    <a:pt x="177" y="143"/>
                  </a:cubicBezTo>
                  <a:cubicBezTo>
                    <a:pt x="178" y="143"/>
                    <a:pt x="181" y="142"/>
                    <a:pt x="179" y="140"/>
                  </a:cubicBezTo>
                  <a:cubicBezTo>
                    <a:pt x="178" y="138"/>
                    <a:pt x="171" y="141"/>
                    <a:pt x="169" y="142"/>
                  </a:cubicBezTo>
                  <a:cubicBezTo>
                    <a:pt x="168" y="143"/>
                    <a:pt x="165" y="146"/>
                    <a:pt x="164" y="146"/>
                  </a:cubicBezTo>
                  <a:cubicBezTo>
                    <a:pt x="163" y="146"/>
                    <a:pt x="166" y="144"/>
                    <a:pt x="166" y="144"/>
                  </a:cubicBezTo>
                  <a:cubicBezTo>
                    <a:pt x="167" y="143"/>
                    <a:pt x="166" y="142"/>
                    <a:pt x="167" y="143"/>
                  </a:cubicBezTo>
                  <a:cubicBezTo>
                    <a:pt x="167" y="143"/>
                    <a:pt x="169" y="140"/>
                    <a:pt x="170" y="140"/>
                  </a:cubicBezTo>
                  <a:cubicBezTo>
                    <a:pt x="171" y="139"/>
                    <a:pt x="172" y="139"/>
                    <a:pt x="173" y="139"/>
                  </a:cubicBezTo>
                  <a:cubicBezTo>
                    <a:pt x="173" y="138"/>
                    <a:pt x="173" y="138"/>
                    <a:pt x="174" y="137"/>
                  </a:cubicBezTo>
                  <a:cubicBezTo>
                    <a:pt x="175" y="136"/>
                    <a:pt x="188" y="136"/>
                    <a:pt x="189" y="136"/>
                  </a:cubicBezTo>
                  <a:cubicBezTo>
                    <a:pt x="190" y="136"/>
                    <a:pt x="192" y="134"/>
                    <a:pt x="193" y="133"/>
                  </a:cubicBezTo>
                  <a:cubicBezTo>
                    <a:pt x="194" y="132"/>
                    <a:pt x="195" y="132"/>
                    <a:pt x="196" y="133"/>
                  </a:cubicBezTo>
                  <a:cubicBezTo>
                    <a:pt x="198" y="133"/>
                    <a:pt x="199" y="131"/>
                    <a:pt x="199" y="131"/>
                  </a:cubicBezTo>
                  <a:cubicBezTo>
                    <a:pt x="200" y="130"/>
                    <a:pt x="200" y="130"/>
                    <a:pt x="199" y="130"/>
                  </a:cubicBezTo>
                  <a:cubicBezTo>
                    <a:pt x="198" y="129"/>
                    <a:pt x="198" y="129"/>
                    <a:pt x="199" y="129"/>
                  </a:cubicBezTo>
                  <a:cubicBezTo>
                    <a:pt x="199" y="129"/>
                    <a:pt x="200" y="128"/>
                    <a:pt x="200" y="128"/>
                  </a:cubicBezTo>
                  <a:cubicBezTo>
                    <a:pt x="200" y="127"/>
                    <a:pt x="200" y="127"/>
                    <a:pt x="199" y="126"/>
                  </a:cubicBezTo>
                  <a:cubicBezTo>
                    <a:pt x="198" y="124"/>
                    <a:pt x="197" y="126"/>
                    <a:pt x="196" y="126"/>
                  </a:cubicBezTo>
                  <a:cubicBezTo>
                    <a:pt x="195" y="126"/>
                    <a:pt x="197" y="125"/>
                    <a:pt x="196" y="124"/>
                  </a:cubicBezTo>
                  <a:cubicBezTo>
                    <a:pt x="195" y="124"/>
                    <a:pt x="194" y="124"/>
                    <a:pt x="192" y="125"/>
                  </a:cubicBezTo>
                  <a:cubicBezTo>
                    <a:pt x="191" y="126"/>
                    <a:pt x="191" y="125"/>
                    <a:pt x="190" y="126"/>
                  </a:cubicBezTo>
                  <a:cubicBezTo>
                    <a:pt x="189" y="127"/>
                    <a:pt x="189" y="126"/>
                    <a:pt x="190" y="125"/>
                  </a:cubicBezTo>
                  <a:cubicBezTo>
                    <a:pt x="190" y="125"/>
                    <a:pt x="191" y="125"/>
                    <a:pt x="191" y="125"/>
                  </a:cubicBezTo>
                  <a:cubicBezTo>
                    <a:pt x="191" y="124"/>
                    <a:pt x="192" y="125"/>
                    <a:pt x="193" y="124"/>
                  </a:cubicBezTo>
                  <a:cubicBezTo>
                    <a:pt x="194" y="123"/>
                    <a:pt x="195" y="123"/>
                    <a:pt x="196" y="123"/>
                  </a:cubicBezTo>
                  <a:cubicBezTo>
                    <a:pt x="196" y="122"/>
                    <a:pt x="195" y="121"/>
                    <a:pt x="194" y="122"/>
                  </a:cubicBezTo>
                  <a:cubicBezTo>
                    <a:pt x="193" y="122"/>
                    <a:pt x="192" y="120"/>
                    <a:pt x="191" y="121"/>
                  </a:cubicBezTo>
                  <a:cubicBezTo>
                    <a:pt x="191" y="121"/>
                    <a:pt x="191" y="120"/>
                    <a:pt x="190" y="120"/>
                  </a:cubicBezTo>
                  <a:cubicBezTo>
                    <a:pt x="189" y="121"/>
                    <a:pt x="189" y="120"/>
                    <a:pt x="188" y="119"/>
                  </a:cubicBezTo>
                  <a:cubicBezTo>
                    <a:pt x="188" y="118"/>
                    <a:pt x="186" y="117"/>
                    <a:pt x="184" y="116"/>
                  </a:cubicBezTo>
                  <a:cubicBezTo>
                    <a:pt x="183" y="116"/>
                    <a:pt x="184" y="115"/>
                    <a:pt x="185" y="116"/>
                  </a:cubicBezTo>
                  <a:cubicBezTo>
                    <a:pt x="185" y="116"/>
                    <a:pt x="186" y="115"/>
                    <a:pt x="187" y="115"/>
                  </a:cubicBezTo>
                  <a:cubicBezTo>
                    <a:pt x="187" y="114"/>
                    <a:pt x="186" y="114"/>
                    <a:pt x="186" y="114"/>
                  </a:cubicBezTo>
                  <a:cubicBezTo>
                    <a:pt x="185" y="114"/>
                    <a:pt x="185" y="113"/>
                    <a:pt x="185" y="112"/>
                  </a:cubicBezTo>
                  <a:cubicBezTo>
                    <a:pt x="185" y="112"/>
                    <a:pt x="184" y="111"/>
                    <a:pt x="184" y="111"/>
                  </a:cubicBezTo>
                  <a:cubicBezTo>
                    <a:pt x="184" y="110"/>
                    <a:pt x="183" y="110"/>
                    <a:pt x="183" y="109"/>
                  </a:cubicBezTo>
                  <a:cubicBezTo>
                    <a:pt x="183" y="109"/>
                    <a:pt x="182" y="108"/>
                    <a:pt x="182" y="108"/>
                  </a:cubicBezTo>
                  <a:cubicBezTo>
                    <a:pt x="182" y="107"/>
                    <a:pt x="180" y="106"/>
                    <a:pt x="180" y="105"/>
                  </a:cubicBezTo>
                  <a:cubicBezTo>
                    <a:pt x="180" y="104"/>
                    <a:pt x="180" y="104"/>
                    <a:pt x="179" y="103"/>
                  </a:cubicBezTo>
                  <a:cubicBezTo>
                    <a:pt x="179" y="102"/>
                    <a:pt x="179" y="102"/>
                    <a:pt x="178" y="104"/>
                  </a:cubicBezTo>
                  <a:cubicBezTo>
                    <a:pt x="178" y="105"/>
                    <a:pt x="177" y="105"/>
                    <a:pt x="177" y="105"/>
                  </a:cubicBezTo>
                  <a:cubicBezTo>
                    <a:pt x="178" y="106"/>
                    <a:pt x="177" y="106"/>
                    <a:pt x="177" y="107"/>
                  </a:cubicBezTo>
                  <a:cubicBezTo>
                    <a:pt x="176" y="107"/>
                    <a:pt x="177" y="108"/>
                    <a:pt x="176" y="108"/>
                  </a:cubicBezTo>
                  <a:cubicBezTo>
                    <a:pt x="176" y="108"/>
                    <a:pt x="176" y="110"/>
                    <a:pt x="176" y="109"/>
                  </a:cubicBezTo>
                  <a:cubicBezTo>
                    <a:pt x="175" y="108"/>
                    <a:pt x="174" y="108"/>
                    <a:pt x="174" y="109"/>
                  </a:cubicBezTo>
                  <a:cubicBezTo>
                    <a:pt x="174" y="110"/>
                    <a:pt x="173" y="110"/>
                    <a:pt x="172" y="110"/>
                  </a:cubicBezTo>
                  <a:cubicBezTo>
                    <a:pt x="171" y="110"/>
                    <a:pt x="171" y="109"/>
                    <a:pt x="171" y="109"/>
                  </a:cubicBezTo>
                  <a:cubicBezTo>
                    <a:pt x="170" y="110"/>
                    <a:pt x="170" y="108"/>
                    <a:pt x="169" y="108"/>
                  </a:cubicBezTo>
                  <a:cubicBezTo>
                    <a:pt x="168" y="108"/>
                    <a:pt x="168" y="108"/>
                    <a:pt x="168" y="107"/>
                  </a:cubicBezTo>
                  <a:cubicBezTo>
                    <a:pt x="168" y="107"/>
                    <a:pt x="167" y="106"/>
                    <a:pt x="167" y="106"/>
                  </a:cubicBezTo>
                  <a:cubicBezTo>
                    <a:pt x="168" y="105"/>
                    <a:pt x="167" y="104"/>
                    <a:pt x="167" y="103"/>
                  </a:cubicBezTo>
                  <a:cubicBezTo>
                    <a:pt x="167" y="102"/>
                    <a:pt x="168" y="102"/>
                    <a:pt x="168" y="101"/>
                  </a:cubicBezTo>
                  <a:cubicBezTo>
                    <a:pt x="168" y="101"/>
                    <a:pt x="167" y="101"/>
                    <a:pt x="166" y="101"/>
                  </a:cubicBezTo>
                  <a:cubicBezTo>
                    <a:pt x="166" y="101"/>
                    <a:pt x="166" y="101"/>
                    <a:pt x="165" y="101"/>
                  </a:cubicBezTo>
                  <a:cubicBezTo>
                    <a:pt x="164" y="101"/>
                    <a:pt x="162" y="101"/>
                    <a:pt x="162" y="100"/>
                  </a:cubicBezTo>
                  <a:cubicBezTo>
                    <a:pt x="162" y="99"/>
                    <a:pt x="162" y="99"/>
                    <a:pt x="161" y="98"/>
                  </a:cubicBezTo>
                  <a:cubicBezTo>
                    <a:pt x="161" y="97"/>
                    <a:pt x="160" y="98"/>
                    <a:pt x="160" y="97"/>
                  </a:cubicBezTo>
                  <a:cubicBezTo>
                    <a:pt x="160" y="97"/>
                    <a:pt x="160" y="97"/>
                    <a:pt x="159" y="96"/>
                  </a:cubicBezTo>
                  <a:cubicBezTo>
                    <a:pt x="158" y="96"/>
                    <a:pt x="158" y="96"/>
                    <a:pt x="157" y="96"/>
                  </a:cubicBezTo>
                  <a:cubicBezTo>
                    <a:pt x="157" y="96"/>
                    <a:pt x="156" y="96"/>
                    <a:pt x="155" y="96"/>
                  </a:cubicBezTo>
                  <a:cubicBezTo>
                    <a:pt x="155" y="97"/>
                    <a:pt x="153" y="96"/>
                    <a:pt x="153" y="96"/>
                  </a:cubicBezTo>
                  <a:cubicBezTo>
                    <a:pt x="153" y="96"/>
                    <a:pt x="152" y="96"/>
                    <a:pt x="151" y="95"/>
                  </a:cubicBezTo>
                  <a:cubicBezTo>
                    <a:pt x="150" y="95"/>
                    <a:pt x="148" y="95"/>
                    <a:pt x="148" y="95"/>
                  </a:cubicBezTo>
                  <a:cubicBezTo>
                    <a:pt x="148" y="96"/>
                    <a:pt x="147" y="96"/>
                    <a:pt x="147" y="97"/>
                  </a:cubicBezTo>
                  <a:cubicBezTo>
                    <a:pt x="147" y="98"/>
                    <a:pt x="148" y="98"/>
                    <a:pt x="149" y="99"/>
                  </a:cubicBezTo>
                  <a:cubicBezTo>
                    <a:pt x="149" y="99"/>
                    <a:pt x="148" y="99"/>
                    <a:pt x="148" y="100"/>
                  </a:cubicBezTo>
                  <a:cubicBezTo>
                    <a:pt x="148" y="101"/>
                    <a:pt x="147" y="101"/>
                    <a:pt x="147" y="101"/>
                  </a:cubicBezTo>
                  <a:cubicBezTo>
                    <a:pt x="147" y="101"/>
                    <a:pt x="148" y="101"/>
                    <a:pt x="148" y="102"/>
                  </a:cubicBezTo>
                  <a:cubicBezTo>
                    <a:pt x="148" y="103"/>
                    <a:pt x="149" y="103"/>
                    <a:pt x="149" y="104"/>
                  </a:cubicBezTo>
                  <a:cubicBezTo>
                    <a:pt x="149" y="106"/>
                    <a:pt x="149" y="105"/>
                    <a:pt x="148" y="106"/>
                  </a:cubicBezTo>
                  <a:cubicBezTo>
                    <a:pt x="148" y="106"/>
                    <a:pt x="148" y="106"/>
                    <a:pt x="147" y="107"/>
                  </a:cubicBezTo>
                  <a:cubicBezTo>
                    <a:pt x="147" y="108"/>
                    <a:pt x="146" y="109"/>
                    <a:pt x="147" y="109"/>
                  </a:cubicBezTo>
                  <a:cubicBezTo>
                    <a:pt x="147" y="110"/>
                    <a:pt x="149" y="111"/>
                    <a:pt x="150" y="112"/>
                  </a:cubicBezTo>
                  <a:cubicBezTo>
                    <a:pt x="151" y="114"/>
                    <a:pt x="151" y="116"/>
                    <a:pt x="151" y="117"/>
                  </a:cubicBezTo>
                  <a:cubicBezTo>
                    <a:pt x="150" y="119"/>
                    <a:pt x="149" y="119"/>
                    <a:pt x="147" y="120"/>
                  </a:cubicBezTo>
                  <a:cubicBezTo>
                    <a:pt x="146" y="122"/>
                    <a:pt x="145" y="122"/>
                    <a:pt x="144" y="122"/>
                  </a:cubicBezTo>
                  <a:cubicBezTo>
                    <a:pt x="143" y="122"/>
                    <a:pt x="144" y="123"/>
                    <a:pt x="145" y="124"/>
                  </a:cubicBezTo>
                  <a:cubicBezTo>
                    <a:pt x="146" y="125"/>
                    <a:pt x="145" y="125"/>
                    <a:pt x="145" y="126"/>
                  </a:cubicBezTo>
                  <a:cubicBezTo>
                    <a:pt x="146" y="127"/>
                    <a:pt x="145" y="128"/>
                    <a:pt x="146" y="129"/>
                  </a:cubicBezTo>
                  <a:cubicBezTo>
                    <a:pt x="147" y="130"/>
                    <a:pt x="146" y="130"/>
                    <a:pt x="145" y="131"/>
                  </a:cubicBezTo>
                  <a:cubicBezTo>
                    <a:pt x="145" y="132"/>
                    <a:pt x="146" y="131"/>
                    <a:pt x="146" y="132"/>
                  </a:cubicBezTo>
                  <a:cubicBezTo>
                    <a:pt x="146" y="133"/>
                    <a:pt x="145" y="133"/>
                    <a:pt x="145" y="132"/>
                  </a:cubicBezTo>
                  <a:cubicBezTo>
                    <a:pt x="144" y="132"/>
                    <a:pt x="143" y="133"/>
                    <a:pt x="143" y="134"/>
                  </a:cubicBezTo>
                  <a:cubicBezTo>
                    <a:pt x="143" y="134"/>
                    <a:pt x="142" y="133"/>
                    <a:pt x="142" y="133"/>
                  </a:cubicBezTo>
                  <a:cubicBezTo>
                    <a:pt x="141" y="133"/>
                    <a:pt x="142" y="132"/>
                    <a:pt x="141" y="131"/>
                  </a:cubicBezTo>
                  <a:cubicBezTo>
                    <a:pt x="140" y="130"/>
                    <a:pt x="139" y="130"/>
                    <a:pt x="139" y="130"/>
                  </a:cubicBezTo>
                  <a:cubicBezTo>
                    <a:pt x="139" y="129"/>
                    <a:pt x="137" y="128"/>
                    <a:pt x="137" y="128"/>
                  </a:cubicBezTo>
                  <a:cubicBezTo>
                    <a:pt x="137" y="127"/>
                    <a:pt x="138" y="125"/>
                    <a:pt x="137" y="124"/>
                  </a:cubicBezTo>
                  <a:cubicBezTo>
                    <a:pt x="137" y="123"/>
                    <a:pt x="137" y="123"/>
                    <a:pt x="138" y="122"/>
                  </a:cubicBezTo>
                  <a:cubicBezTo>
                    <a:pt x="138" y="122"/>
                    <a:pt x="137" y="121"/>
                    <a:pt x="136" y="121"/>
                  </a:cubicBezTo>
                  <a:cubicBezTo>
                    <a:pt x="135" y="121"/>
                    <a:pt x="134" y="120"/>
                    <a:pt x="133" y="120"/>
                  </a:cubicBezTo>
                  <a:cubicBezTo>
                    <a:pt x="131" y="121"/>
                    <a:pt x="131" y="120"/>
                    <a:pt x="130" y="120"/>
                  </a:cubicBezTo>
                  <a:cubicBezTo>
                    <a:pt x="130" y="120"/>
                    <a:pt x="129" y="119"/>
                    <a:pt x="127" y="118"/>
                  </a:cubicBezTo>
                  <a:cubicBezTo>
                    <a:pt x="126" y="118"/>
                    <a:pt x="125" y="117"/>
                    <a:pt x="125" y="117"/>
                  </a:cubicBezTo>
                  <a:cubicBezTo>
                    <a:pt x="125" y="116"/>
                    <a:pt x="123" y="116"/>
                    <a:pt x="123" y="115"/>
                  </a:cubicBezTo>
                  <a:cubicBezTo>
                    <a:pt x="122" y="115"/>
                    <a:pt x="121" y="115"/>
                    <a:pt x="120" y="115"/>
                  </a:cubicBezTo>
                  <a:cubicBezTo>
                    <a:pt x="119" y="115"/>
                    <a:pt x="118" y="114"/>
                    <a:pt x="117" y="114"/>
                  </a:cubicBezTo>
                  <a:cubicBezTo>
                    <a:pt x="116" y="114"/>
                    <a:pt x="114" y="115"/>
                    <a:pt x="113" y="115"/>
                  </a:cubicBezTo>
                  <a:cubicBezTo>
                    <a:pt x="113" y="115"/>
                    <a:pt x="114" y="114"/>
                    <a:pt x="114" y="114"/>
                  </a:cubicBezTo>
                  <a:cubicBezTo>
                    <a:pt x="114" y="113"/>
                    <a:pt x="113" y="112"/>
                    <a:pt x="113" y="111"/>
                  </a:cubicBezTo>
                  <a:cubicBezTo>
                    <a:pt x="113" y="110"/>
                    <a:pt x="112" y="108"/>
                    <a:pt x="111" y="109"/>
                  </a:cubicBezTo>
                  <a:cubicBezTo>
                    <a:pt x="110" y="109"/>
                    <a:pt x="109" y="108"/>
                    <a:pt x="108" y="108"/>
                  </a:cubicBezTo>
                  <a:cubicBezTo>
                    <a:pt x="108" y="108"/>
                    <a:pt x="108" y="105"/>
                    <a:pt x="108" y="104"/>
                  </a:cubicBezTo>
                  <a:cubicBezTo>
                    <a:pt x="109" y="102"/>
                    <a:pt x="110" y="100"/>
                    <a:pt x="110" y="100"/>
                  </a:cubicBezTo>
                  <a:cubicBezTo>
                    <a:pt x="110" y="99"/>
                    <a:pt x="111" y="99"/>
                    <a:pt x="112" y="98"/>
                  </a:cubicBezTo>
                  <a:cubicBezTo>
                    <a:pt x="112" y="98"/>
                    <a:pt x="112" y="97"/>
                    <a:pt x="113" y="97"/>
                  </a:cubicBezTo>
                  <a:cubicBezTo>
                    <a:pt x="113" y="96"/>
                    <a:pt x="113" y="96"/>
                    <a:pt x="114" y="96"/>
                  </a:cubicBezTo>
                  <a:cubicBezTo>
                    <a:pt x="114" y="95"/>
                    <a:pt x="115" y="95"/>
                    <a:pt x="114" y="95"/>
                  </a:cubicBezTo>
                  <a:cubicBezTo>
                    <a:pt x="114" y="94"/>
                    <a:pt x="114" y="94"/>
                    <a:pt x="115" y="94"/>
                  </a:cubicBezTo>
                  <a:cubicBezTo>
                    <a:pt x="116" y="94"/>
                    <a:pt x="118" y="94"/>
                    <a:pt x="118" y="93"/>
                  </a:cubicBezTo>
                  <a:cubicBezTo>
                    <a:pt x="118" y="91"/>
                    <a:pt x="115" y="92"/>
                    <a:pt x="115" y="91"/>
                  </a:cubicBezTo>
                  <a:cubicBezTo>
                    <a:pt x="115" y="90"/>
                    <a:pt x="111" y="90"/>
                    <a:pt x="111" y="90"/>
                  </a:cubicBezTo>
                  <a:cubicBezTo>
                    <a:pt x="111" y="89"/>
                    <a:pt x="115" y="90"/>
                    <a:pt x="116" y="91"/>
                  </a:cubicBezTo>
                  <a:cubicBezTo>
                    <a:pt x="117" y="91"/>
                    <a:pt x="118" y="91"/>
                    <a:pt x="119" y="91"/>
                  </a:cubicBezTo>
                  <a:cubicBezTo>
                    <a:pt x="120" y="91"/>
                    <a:pt x="119" y="90"/>
                    <a:pt x="119" y="89"/>
                  </a:cubicBezTo>
                  <a:cubicBezTo>
                    <a:pt x="120" y="88"/>
                    <a:pt x="122" y="90"/>
                    <a:pt x="123" y="90"/>
                  </a:cubicBezTo>
                  <a:cubicBezTo>
                    <a:pt x="124" y="89"/>
                    <a:pt x="125" y="87"/>
                    <a:pt x="126" y="86"/>
                  </a:cubicBezTo>
                  <a:cubicBezTo>
                    <a:pt x="127" y="85"/>
                    <a:pt x="126" y="85"/>
                    <a:pt x="124" y="85"/>
                  </a:cubicBezTo>
                  <a:cubicBezTo>
                    <a:pt x="123" y="85"/>
                    <a:pt x="121" y="84"/>
                    <a:pt x="120" y="84"/>
                  </a:cubicBezTo>
                  <a:cubicBezTo>
                    <a:pt x="119" y="83"/>
                    <a:pt x="119" y="82"/>
                    <a:pt x="121" y="82"/>
                  </a:cubicBezTo>
                  <a:cubicBezTo>
                    <a:pt x="122" y="82"/>
                    <a:pt x="124" y="85"/>
                    <a:pt x="125" y="85"/>
                  </a:cubicBezTo>
                  <a:cubicBezTo>
                    <a:pt x="126" y="85"/>
                    <a:pt x="128" y="83"/>
                    <a:pt x="129" y="82"/>
                  </a:cubicBezTo>
                  <a:cubicBezTo>
                    <a:pt x="130" y="82"/>
                    <a:pt x="128" y="81"/>
                    <a:pt x="127" y="81"/>
                  </a:cubicBezTo>
                  <a:cubicBezTo>
                    <a:pt x="127" y="80"/>
                    <a:pt x="128" y="80"/>
                    <a:pt x="129" y="80"/>
                  </a:cubicBezTo>
                  <a:cubicBezTo>
                    <a:pt x="130" y="80"/>
                    <a:pt x="130" y="81"/>
                    <a:pt x="131" y="81"/>
                  </a:cubicBezTo>
                  <a:cubicBezTo>
                    <a:pt x="131" y="81"/>
                    <a:pt x="132" y="81"/>
                    <a:pt x="133" y="81"/>
                  </a:cubicBezTo>
                  <a:cubicBezTo>
                    <a:pt x="134" y="81"/>
                    <a:pt x="133" y="80"/>
                    <a:pt x="132" y="79"/>
                  </a:cubicBezTo>
                  <a:cubicBezTo>
                    <a:pt x="131" y="79"/>
                    <a:pt x="132" y="78"/>
                    <a:pt x="132" y="79"/>
                  </a:cubicBezTo>
                  <a:cubicBezTo>
                    <a:pt x="133" y="79"/>
                    <a:pt x="133" y="79"/>
                    <a:pt x="134" y="80"/>
                  </a:cubicBezTo>
                  <a:cubicBezTo>
                    <a:pt x="134" y="81"/>
                    <a:pt x="135" y="80"/>
                    <a:pt x="136" y="80"/>
                  </a:cubicBezTo>
                  <a:cubicBezTo>
                    <a:pt x="137" y="80"/>
                    <a:pt x="137" y="79"/>
                    <a:pt x="138" y="78"/>
                  </a:cubicBezTo>
                  <a:cubicBezTo>
                    <a:pt x="139" y="78"/>
                    <a:pt x="139" y="79"/>
                    <a:pt x="139" y="78"/>
                  </a:cubicBezTo>
                  <a:cubicBezTo>
                    <a:pt x="140" y="77"/>
                    <a:pt x="139" y="76"/>
                    <a:pt x="138" y="75"/>
                  </a:cubicBezTo>
                  <a:cubicBezTo>
                    <a:pt x="137" y="74"/>
                    <a:pt x="138" y="74"/>
                    <a:pt x="137" y="73"/>
                  </a:cubicBezTo>
                  <a:cubicBezTo>
                    <a:pt x="137" y="73"/>
                    <a:pt x="136" y="72"/>
                    <a:pt x="137" y="72"/>
                  </a:cubicBezTo>
                  <a:cubicBezTo>
                    <a:pt x="138" y="73"/>
                    <a:pt x="139" y="72"/>
                    <a:pt x="140" y="72"/>
                  </a:cubicBezTo>
                  <a:cubicBezTo>
                    <a:pt x="140" y="71"/>
                    <a:pt x="138" y="71"/>
                    <a:pt x="139" y="70"/>
                  </a:cubicBezTo>
                  <a:cubicBezTo>
                    <a:pt x="140" y="70"/>
                    <a:pt x="139" y="69"/>
                    <a:pt x="138" y="69"/>
                  </a:cubicBezTo>
                  <a:cubicBezTo>
                    <a:pt x="137" y="69"/>
                    <a:pt x="137" y="69"/>
                    <a:pt x="137" y="68"/>
                  </a:cubicBezTo>
                  <a:cubicBezTo>
                    <a:pt x="137" y="67"/>
                    <a:pt x="135" y="68"/>
                    <a:pt x="134" y="67"/>
                  </a:cubicBezTo>
                  <a:cubicBezTo>
                    <a:pt x="133" y="67"/>
                    <a:pt x="131" y="67"/>
                    <a:pt x="130" y="67"/>
                  </a:cubicBezTo>
                  <a:cubicBezTo>
                    <a:pt x="130" y="67"/>
                    <a:pt x="130" y="69"/>
                    <a:pt x="131" y="69"/>
                  </a:cubicBezTo>
                  <a:cubicBezTo>
                    <a:pt x="131" y="69"/>
                    <a:pt x="132" y="70"/>
                    <a:pt x="131" y="70"/>
                  </a:cubicBezTo>
                  <a:cubicBezTo>
                    <a:pt x="131" y="70"/>
                    <a:pt x="131" y="71"/>
                    <a:pt x="131" y="71"/>
                  </a:cubicBezTo>
                  <a:cubicBezTo>
                    <a:pt x="130" y="71"/>
                    <a:pt x="130" y="71"/>
                    <a:pt x="129" y="72"/>
                  </a:cubicBezTo>
                  <a:cubicBezTo>
                    <a:pt x="129" y="74"/>
                    <a:pt x="129" y="74"/>
                    <a:pt x="128" y="75"/>
                  </a:cubicBezTo>
                  <a:cubicBezTo>
                    <a:pt x="127" y="75"/>
                    <a:pt x="128" y="73"/>
                    <a:pt x="127" y="73"/>
                  </a:cubicBezTo>
                  <a:cubicBezTo>
                    <a:pt x="126" y="73"/>
                    <a:pt x="126" y="75"/>
                    <a:pt x="127" y="75"/>
                  </a:cubicBezTo>
                  <a:cubicBezTo>
                    <a:pt x="128" y="75"/>
                    <a:pt x="128" y="76"/>
                    <a:pt x="128" y="76"/>
                  </a:cubicBezTo>
                  <a:cubicBezTo>
                    <a:pt x="128" y="77"/>
                    <a:pt x="127" y="77"/>
                    <a:pt x="126" y="78"/>
                  </a:cubicBezTo>
                  <a:cubicBezTo>
                    <a:pt x="126" y="78"/>
                    <a:pt x="126" y="77"/>
                    <a:pt x="125" y="77"/>
                  </a:cubicBezTo>
                  <a:cubicBezTo>
                    <a:pt x="124" y="76"/>
                    <a:pt x="123" y="75"/>
                    <a:pt x="123" y="74"/>
                  </a:cubicBezTo>
                  <a:cubicBezTo>
                    <a:pt x="123" y="73"/>
                    <a:pt x="124" y="73"/>
                    <a:pt x="124" y="73"/>
                  </a:cubicBezTo>
                  <a:cubicBezTo>
                    <a:pt x="125" y="73"/>
                    <a:pt x="124" y="72"/>
                    <a:pt x="124" y="72"/>
                  </a:cubicBezTo>
                  <a:cubicBezTo>
                    <a:pt x="124" y="71"/>
                    <a:pt x="123" y="71"/>
                    <a:pt x="123" y="70"/>
                  </a:cubicBezTo>
                  <a:cubicBezTo>
                    <a:pt x="122" y="69"/>
                    <a:pt x="121" y="69"/>
                    <a:pt x="121" y="69"/>
                  </a:cubicBezTo>
                  <a:cubicBezTo>
                    <a:pt x="120" y="70"/>
                    <a:pt x="120" y="71"/>
                    <a:pt x="120" y="71"/>
                  </a:cubicBezTo>
                  <a:cubicBezTo>
                    <a:pt x="119" y="71"/>
                    <a:pt x="119" y="73"/>
                    <a:pt x="119" y="73"/>
                  </a:cubicBezTo>
                  <a:cubicBezTo>
                    <a:pt x="118" y="73"/>
                    <a:pt x="118" y="70"/>
                    <a:pt x="118" y="70"/>
                  </a:cubicBezTo>
                  <a:cubicBezTo>
                    <a:pt x="117" y="70"/>
                    <a:pt x="117" y="69"/>
                    <a:pt x="118" y="69"/>
                  </a:cubicBezTo>
                  <a:cubicBezTo>
                    <a:pt x="119" y="69"/>
                    <a:pt x="119" y="68"/>
                    <a:pt x="119" y="68"/>
                  </a:cubicBezTo>
                  <a:cubicBezTo>
                    <a:pt x="118" y="68"/>
                    <a:pt x="117" y="67"/>
                    <a:pt x="116" y="67"/>
                  </a:cubicBezTo>
                  <a:cubicBezTo>
                    <a:pt x="116" y="67"/>
                    <a:pt x="115" y="68"/>
                    <a:pt x="115" y="68"/>
                  </a:cubicBezTo>
                  <a:cubicBezTo>
                    <a:pt x="114" y="67"/>
                    <a:pt x="115" y="66"/>
                    <a:pt x="115" y="66"/>
                  </a:cubicBezTo>
                  <a:cubicBezTo>
                    <a:pt x="115" y="65"/>
                    <a:pt x="116" y="66"/>
                    <a:pt x="116" y="65"/>
                  </a:cubicBezTo>
                  <a:cubicBezTo>
                    <a:pt x="117" y="65"/>
                    <a:pt x="115" y="65"/>
                    <a:pt x="115" y="64"/>
                  </a:cubicBezTo>
                  <a:cubicBezTo>
                    <a:pt x="115" y="63"/>
                    <a:pt x="113" y="63"/>
                    <a:pt x="113" y="63"/>
                  </a:cubicBezTo>
                  <a:cubicBezTo>
                    <a:pt x="112" y="62"/>
                    <a:pt x="113" y="61"/>
                    <a:pt x="113" y="60"/>
                  </a:cubicBezTo>
                  <a:cubicBezTo>
                    <a:pt x="112" y="60"/>
                    <a:pt x="111" y="58"/>
                    <a:pt x="110" y="58"/>
                  </a:cubicBezTo>
                  <a:cubicBezTo>
                    <a:pt x="109" y="59"/>
                    <a:pt x="109" y="57"/>
                    <a:pt x="109" y="57"/>
                  </a:cubicBezTo>
                  <a:cubicBezTo>
                    <a:pt x="110" y="57"/>
                    <a:pt x="110" y="57"/>
                    <a:pt x="111" y="56"/>
                  </a:cubicBezTo>
                  <a:cubicBezTo>
                    <a:pt x="112" y="55"/>
                    <a:pt x="112" y="55"/>
                    <a:pt x="111" y="55"/>
                  </a:cubicBezTo>
                  <a:cubicBezTo>
                    <a:pt x="111" y="54"/>
                    <a:pt x="110" y="54"/>
                    <a:pt x="111" y="54"/>
                  </a:cubicBezTo>
                  <a:cubicBezTo>
                    <a:pt x="112" y="54"/>
                    <a:pt x="114" y="55"/>
                    <a:pt x="115" y="54"/>
                  </a:cubicBezTo>
                  <a:cubicBezTo>
                    <a:pt x="116" y="54"/>
                    <a:pt x="118" y="51"/>
                    <a:pt x="118" y="50"/>
                  </a:cubicBezTo>
                  <a:cubicBezTo>
                    <a:pt x="119" y="49"/>
                    <a:pt x="118" y="48"/>
                    <a:pt x="116" y="49"/>
                  </a:cubicBezTo>
                  <a:cubicBezTo>
                    <a:pt x="114" y="49"/>
                    <a:pt x="114" y="48"/>
                    <a:pt x="112" y="48"/>
                  </a:cubicBezTo>
                  <a:cubicBezTo>
                    <a:pt x="111" y="48"/>
                    <a:pt x="108" y="48"/>
                    <a:pt x="107" y="49"/>
                  </a:cubicBezTo>
                  <a:cubicBezTo>
                    <a:pt x="107" y="49"/>
                    <a:pt x="108" y="49"/>
                    <a:pt x="108" y="50"/>
                  </a:cubicBezTo>
                  <a:cubicBezTo>
                    <a:pt x="108" y="50"/>
                    <a:pt x="107" y="50"/>
                    <a:pt x="106" y="50"/>
                  </a:cubicBezTo>
                  <a:cubicBezTo>
                    <a:pt x="106" y="50"/>
                    <a:pt x="106" y="51"/>
                    <a:pt x="106" y="52"/>
                  </a:cubicBezTo>
                  <a:cubicBezTo>
                    <a:pt x="106" y="54"/>
                    <a:pt x="107" y="54"/>
                    <a:pt x="107" y="55"/>
                  </a:cubicBezTo>
                  <a:cubicBezTo>
                    <a:pt x="108" y="56"/>
                    <a:pt x="108" y="57"/>
                    <a:pt x="108" y="58"/>
                  </a:cubicBezTo>
                  <a:cubicBezTo>
                    <a:pt x="108" y="59"/>
                    <a:pt x="107" y="59"/>
                    <a:pt x="106" y="59"/>
                  </a:cubicBezTo>
                  <a:cubicBezTo>
                    <a:pt x="106" y="59"/>
                    <a:pt x="107" y="60"/>
                    <a:pt x="107" y="60"/>
                  </a:cubicBezTo>
                  <a:cubicBezTo>
                    <a:pt x="107" y="61"/>
                    <a:pt x="106" y="60"/>
                    <a:pt x="105" y="60"/>
                  </a:cubicBezTo>
                  <a:cubicBezTo>
                    <a:pt x="104" y="60"/>
                    <a:pt x="104" y="62"/>
                    <a:pt x="105" y="63"/>
                  </a:cubicBezTo>
                  <a:cubicBezTo>
                    <a:pt x="105" y="63"/>
                    <a:pt x="105" y="63"/>
                    <a:pt x="105" y="64"/>
                  </a:cubicBezTo>
                  <a:cubicBezTo>
                    <a:pt x="104" y="65"/>
                    <a:pt x="104" y="66"/>
                    <a:pt x="105" y="67"/>
                  </a:cubicBezTo>
                  <a:cubicBezTo>
                    <a:pt x="106" y="67"/>
                    <a:pt x="109" y="67"/>
                    <a:pt x="110" y="68"/>
                  </a:cubicBezTo>
                  <a:cubicBezTo>
                    <a:pt x="111" y="69"/>
                    <a:pt x="109" y="68"/>
                    <a:pt x="110" y="69"/>
                  </a:cubicBezTo>
                  <a:cubicBezTo>
                    <a:pt x="110" y="70"/>
                    <a:pt x="109" y="71"/>
                    <a:pt x="109" y="71"/>
                  </a:cubicBezTo>
                  <a:cubicBezTo>
                    <a:pt x="109" y="72"/>
                    <a:pt x="110" y="72"/>
                    <a:pt x="110" y="70"/>
                  </a:cubicBezTo>
                  <a:cubicBezTo>
                    <a:pt x="111" y="69"/>
                    <a:pt x="111" y="71"/>
                    <a:pt x="111" y="72"/>
                  </a:cubicBezTo>
                  <a:cubicBezTo>
                    <a:pt x="111" y="73"/>
                    <a:pt x="110" y="72"/>
                    <a:pt x="110" y="73"/>
                  </a:cubicBezTo>
                  <a:cubicBezTo>
                    <a:pt x="109" y="74"/>
                    <a:pt x="108" y="74"/>
                    <a:pt x="107" y="74"/>
                  </a:cubicBezTo>
                  <a:cubicBezTo>
                    <a:pt x="106" y="74"/>
                    <a:pt x="107" y="75"/>
                    <a:pt x="107" y="76"/>
                  </a:cubicBezTo>
                  <a:cubicBezTo>
                    <a:pt x="108" y="77"/>
                    <a:pt x="107" y="77"/>
                    <a:pt x="106" y="77"/>
                  </a:cubicBezTo>
                  <a:cubicBezTo>
                    <a:pt x="105" y="77"/>
                    <a:pt x="104" y="76"/>
                    <a:pt x="105" y="75"/>
                  </a:cubicBezTo>
                  <a:cubicBezTo>
                    <a:pt x="105" y="74"/>
                    <a:pt x="106" y="73"/>
                    <a:pt x="105" y="73"/>
                  </a:cubicBezTo>
                  <a:cubicBezTo>
                    <a:pt x="104" y="74"/>
                    <a:pt x="103" y="73"/>
                    <a:pt x="102" y="73"/>
                  </a:cubicBezTo>
                  <a:cubicBezTo>
                    <a:pt x="102" y="72"/>
                    <a:pt x="103" y="72"/>
                    <a:pt x="104" y="72"/>
                  </a:cubicBezTo>
                  <a:cubicBezTo>
                    <a:pt x="106" y="73"/>
                    <a:pt x="104" y="71"/>
                    <a:pt x="105" y="71"/>
                  </a:cubicBezTo>
                  <a:cubicBezTo>
                    <a:pt x="106" y="71"/>
                    <a:pt x="107" y="72"/>
                    <a:pt x="108" y="71"/>
                  </a:cubicBezTo>
                  <a:cubicBezTo>
                    <a:pt x="109" y="70"/>
                    <a:pt x="108" y="69"/>
                    <a:pt x="107" y="69"/>
                  </a:cubicBezTo>
                  <a:cubicBezTo>
                    <a:pt x="106" y="69"/>
                    <a:pt x="105" y="70"/>
                    <a:pt x="105" y="69"/>
                  </a:cubicBezTo>
                  <a:cubicBezTo>
                    <a:pt x="105" y="68"/>
                    <a:pt x="106" y="69"/>
                    <a:pt x="107" y="69"/>
                  </a:cubicBezTo>
                  <a:cubicBezTo>
                    <a:pt x="108" y="69"/>
                    <a:pt x="106" y="68"/>
                    <a:pt x="105" y="68"/>
                  </a:cubicBezTo>
                  <a:cubicBezTo>
                    <a:pt x="104" y="68"/>
                    <a:pt x="104" y="68"/>
                    <a:pt x="103" y="67"/>
                  </a:cubicBezTo>
                  <a:cubicBezTo>
                    <a:pt x="102" y="66"/>
                    <a:pt x="101" y="66"/>
                    <a:pt x="100" y="68"/>
                  </a:cubicBezTo>
                  <a:cubicBezTo>
                    <a:pt x="100" y="70"/>
                    <a:pt x="98" y="69"/>
                    <a:pt x="98" y="70"/>
                  </a:cubicBezTo>
                  <a:cubicBezTo>
                    <a:pt x="97" y="70"/>
                    <a:pt x="98" y="71"/>
                    <a:pt x="100" y="71"/>
                  </a:cubicBezTo>
                  <a:cubicBezTo>
                    <a:pt x="101" y="71"/>
                    <a:pt x="102" y="72"/>
                    <a:pt x="102" y="72"/>
                  </a:cubicBezTo>
                  <a:cubicBezTo>
                    <a:pt x="101" y="72"/>
                    <a:pt x="101" y="73"/>
                    <a:pt x="101" y="73"/>
                  </a:cubicBezTo>
                  <a:cubicBezTo>
                    <a:pt x="100" y="72"/>
                    <a:pt x="99" y="73"/>
                    <a:pt x="100" y="73"/>
                  </a:cubicBezTo>
                  <a:cubicBezTo>
                    <a:pt x="100" y="74"/>
                    <a:pt x="99" y="74"/>
                    <a:pt x="99" y="75"/>
                  </a:cubicBezTo>
                  <a:cubicBezTo>
                    <a:pt x="100" y="75"/>
                    <a:pt x="98" y="75"/>
                    <a:pt x="97" y="75"/>
                  </a:cubicBezTo>
                  <a:cubicBezTo>
                    <a:pt x="96" y="75"/>
                    <a:pt x="94" y="75"/>
                    <a:pt x="93" y="75"/>
                  </a:cubicBezTo>
                  <a:cubicBezTo>
                    <a:pt x="91" y="76"/>
                    <a:pt x="90" y="75"/>
                    <a:pt x="89" y="74"/>
                  </a:cubicBezTo>
                  <a:cubicBezTo>
                    <a:pt x="88" y="74"/>
                    <a:pt x="88" y="74"/>
                    <a:pt x="87" y="74"/>
                  </a:cubicBezTo>
                  <a:cubicBezTo>
                    <a:pt x="86" y="74"/>
                    <a:pt x="86" y="73"/>
                    <a:pt x="85" y="73"/>
                  </a:cubicBezTo>
                  <a:cubicBezTo>
                    <a:pt x="83" y="73"/>
                    <a:pt x="84" y="72"/>
                    <a:pt x="83" y="71"/>
                  </a:cubicBezTo>
                  <a:cubicBezTo>
                    <a:pt x="83" y="70"/>
                    <a:pt x="81" y="71"/>
                    <a:pt x="80" y="71"/>
                  </a:cubicBezTo>
                  <a:cubicBezTo>
                    <a:pt x="79" y="72"/>
                    <a:pt x="77" y="72"/>
                    <a:pt x="76" y="73"/>
                  </a:cubicBezTo>
                  <a:cubicBezTo>
                    <a:pt x="76" y="74"/>
                    <a:pt x="77" y="74"/>
                    <a:pt x="77" y="74"/>
                  </a:cubicBezTo>
                  <a:cubicBezTo>
                    <a:pt x="78" y="74"/>
                    <a:pt x="78" y="73"/>
                    <a:pt x="79" y="73"/>
                  </a:cubicBezTo>
                  <a:cubicBezTo>
                    <a:pt x="81" y="73"/>
                    <a:pt x="82" y="71"/>
                    <a:pt x="82" y="72"/>
                  </a:cubicBezTo>
                  <a:cubicBezTo>
                    <a:pt x="83" y="73"/>
                    <a:pt x="80" y="74"/>
                    <a:pt x="79" y="74"/>
                  </a:cubicBezTo>
                  <a:cubicBezTo>
                    <a:pt x="77" y="74"/>
                    <a:pt x="78" y="75"/>
                    <a:pt x="79" y="77"/>
                  </a:cubicBezTo>
                  <a:cubicBezTo>
                    <a:pt x="80" y="79"/>
                    <a:pt x="78" y="78"/>
                    <a:pt x="78" y="79"/>
                  </a:cubicBezTo>
                  <a:cubicBezTo>
                    <a:pt x="78" y="80"/>
                    <a:pt x="76" y="79"/>
                    <a:pt x="77" y="78"/>
                  </a:cubicBezTo>
                  <a:cubicBezTo>
                    <a:pt x="78" y="78"/>
                    <a:pt x="77" y="77"/>
                    <a:pt x="77" y="76"/>
                  </a:cubicBezTo>
                  <a:cubicBezTo>
                    <a:pt x="76" y="76"/>
                    <a:pt x="75" y="76"/>
                    <a:pt x="75" y="76"/>
                  </a:cubicBezTo>
                  <a:cubicBezTo>
                    <a:pt x="76" y="75"/>
                    <a:pt x="75" y="76"/>
                    <a:pt x="74" y="75"/>
                  </a:cubicBezTo>
                  <a:cubicBezTo>
                    <a:pt x="73" y="75"/>
                    <a:pt x="73" y="74"/>
                    <a:pt x="72" y="75"/>
                  </a:cubicBezTo>
                  <a:cubicBezTo>
                    <a:pt x="71" y="75"/>
                    <a:pt x="70" y="75"/>
                    <a:pt x="68" y="75"/>
                  </a:cubicBezTo>
                  <a:cubicBezTo>
                    <a:pt x="65" y="76"/>
                    <a:pt x="61" y="76"/>
                    <a:pt x="61" y="75"/>
                  </a:cubicBezTo>
                  <a:cubicBezTo>
                    <a:pt x="60" y="74"/>
                    <a:pt x="63" y="73"/>
                    <a:pt x="63" y="73"/>
                  </a:cubicBezTo>
                  <a:cubicBezTo>
                    <a:pt x="64" y="73"/>
                    <a:pt x="64" y="72"/>
                    <a:pt x="62" y="71"/>
                  </a:cubicBezTo>
                  <a:cubicBezTo>
                    <a:pt x="61" y="71"/>
                    <a:pt x="59" y="70"/>
                    <a:pt x="59" y="71"/>
                  </a:cubicBezTo>
                  <a:cubicBezTo>
                    <a:pt x="59" y="71"/>
                    <a:pt x="57" y="71"/>
                    <a:pt x="55" y="70"/>
                  </a:cubicBezTo>
                  <a:cubicBezTo>
                    <a:pt x="53" y="70"/>
                    <a:pt x="53" y="69"/>
                    <a:pt x="52" y="69"/>
                  </a:cubicBezTo>
                  <a:cubicBezTo>
                    <a:pt x="51" y="69"/>
                    <a:pt x="49" y="69"/>
                    <a:pt x="47" y="68"/>
                  </a:cubicBezTo>
                  <a:cubicBezTo>
                    <a:pt x="46" y="66"/>
                    <a:pt x="43" y="67"/>
                    <a:pt x="42" y="68"/>
                  </a:cubicBezTo>
                  <a:cubicBezTo>
                    <a:pt x="42" y="69"/>
                    <a:pt x="41" y="69"/>
                    <a:pt x="39" y="69"/>
                  </a:cubicBezTo>
                  <a:cubicBezTo>
                    <a:pt x="38" y="69"/>
                    <a:pt x="40" y="67"/>
                    <a:pt x="40" y="67"/>
                  </a:cubicBezTo>
                  <a:cubicBezTo>
                    <a:pt x="39" y="67"/>
                    <a:pt x="40" y="66"/>
                    <a:pt x="39" y="65"/>
                  </a:cubicBezTo>
                  <a:cubicBezTo>
                    <a:pt x="38" y="65"/>
                    <a:pt x="37" y="69"/>
                    <a:pt x="36" y="69"/>
                  </a:cubicBezTo>
                  <a:cubicBezTo>
                    <a:pt x="34" y="69"/>
                    <a:pt x="33" y="65"/>
                    <a:pt x="32" y="64"/>
                  </a:cubicBezTo>
                  <a:cubicBezTo>
                    <a:pt x="31" y="63"/>
                    <a:pt x="30" y="63"/>
                    <a:pt x="31" y="65"/>
                  </a:cubicBezTo>
                  <a:cubicBezTo>
                    <a:pt x="32" y="66"/>
                    <a:pt x="30" y="65"/>
                    <a:pt x="30" y="66"/>
                  </a:cubicBezTo>
                  <a:cubicBezTo>
                    <a:pt x="30" y="67"/>
                    <a:pt x="28" y="68"/>
                    <a:pt x="28" y="67"/>
                  </a:cubicBezTo>
                  <a:cubicBezTo>
                    <a:pt x="28" y="67"/>
                    <a:pt x="27" y="66"/>
                    <a:pt x="26" y="68"/>
                  </a:cubicBezTo>
                  <a:cubicBezTo>
                    <a:pt x="25" y="69"/>
                    <a:pt x="24" y="69"/>
                    <a:pt x="24" y="68"/>
                  </a:cubicBezTo>
                  <a:cubicBezTo>
                    <a:pt x="24" y="68"/>
                    <a:pt x="20" y="70"/>
                    <a:pt x="20" y="70"/>
                  </a:cubicBezTo>
                  <a:cubicBezTo>
                    <a:pt x="20" y="71"/>
                    <a:pt x="20" y="72"/>
                    <a:pt x="19" y="71"/>
                  </a:cubicBezTo>
                  <a:cubicBezTo>
                    <a:pt x="18" y="71"/>
                    <a:pt x="18" y="71"/>
                    <a:pt x="19" y="70"/>
                  </a:cubicBezTo>
                  <a:cubicBezTo>
                    <a:pt x="20" y="70"/>
                    <a:pt x="22" y="68"/>
                    <a:pt x="24" y="68"/>
                  </a:cubicBezTo>
                  <a:cubicBezTo>
                    <a:pt x="25" y="67"/>
                    <a:pt x="27" y="66"/>
                    <a:pt x="27" y="66"/>
                  </a:cubicBezTo>
                  <a:cubicBezTo>
                    <a:pt x="27" y="65"/>
                    <a:pt x="26" y="66"/>
                    <a:pt x="25" y="66"/>
                  </a:cubicBezTo>
                  <a:cubicBezTo>
                    <a:pt x="24" y="65"/>
                    <a:pt x="23" y="66"/>
                    <a:pt x="22" y="67"/>
                  </a:cubicBezTo>
                  <a:cubicBezTo>
                    <a:pt x="20" y="68"/>
                    <a:pt x="19" y="67"/>
                    <a:pt x="19" y="68"/>
                  </a:cubicBezTo>
                  <a:cubicBezTo>
                    <a:pt x="19" y="69"/>
                    <a:pt x="18" y="68"/>
                    <a:pt x="17" y="69"/>
                  </a:cubicBezTo>
                  <a:cubicBezTo>
                    <a:pt x="17" y="69"/>
                    <a:pt x="16" y="69"/>
                    <a:pt x="17" y="68"/>
                  </a:cubicBezTo>
                  <a:cubicBezTo>
                    <a:pt x="17" y="68"/>
                    <a:pt x="16" y="67"/>
                    <a:pt x="16" y="68"/>
                  </a:cubicBezTo>
                  <a:cubicBezTo>
                    <a:pt x="16" y="68"/>
                    <a:pt x="15" y="69"/>
                    <a:pt x="14" y="69"/>
                  </a:cubicBezTo>
                  <a:cubicBezTo>
                    <a:pt x="13" y="69"/>
                    <a:pt x="12" y="69"/>
                    <a:pt x="12" y="70"/>
                  </a:cubicBezTo>
                  <a:cubicBezTo>
                    <a:pt x="13" y="71"/>
                    <a:pt x="14" y="71"/>
                    <a:pt x="13" y="71"/>
                  </a:cubicBezTo>
                  <a:cubicBezTo>
                    <a:pt x="13" y="72"/>
                    <a:pt x="12" y="70"/>
                    <a:pt x="10" y="71"/>
                  </a:cubicBezTo>
                  <a:cubicBezTo>
                    <a:pt x="8" y="71"/>
                    <a:pt x="4" y="69"/>
                    <a:pt x="4" y="68"/>
                  </a:cubicBezTo>
                  <a:cubicBezTo>
                    <a:pt x="4" y="68"/>
                    <a:pt x="2" y="68"/>
                    <a:pt x="0" y="68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3"/>
                    <a:pt x="1" y="104"/>
                    <a:pt x="1" y="104"/>
                  </a:cubicBezTo>
                  <a:cubicBezTo>
                    <a:pt x="2" y="103"/>
                    <a:pt x="2" y="104"/>
                    <a:pt x="4" y="103"/>
                  </a:cubicBezTo>
                  <a:cubicBezTo>
                    <a:pt x="5" y="103"/>
                    <a:pt x="5" y="104"/>
                    <a:pt x="5" y="104"/>
                  </a:cubicBezTo>
                  <a:cubicBezTo>
                    <a:pt x="5" y="105"/>
                    <a:pt x="7" y="106"/>
                    <a:pt x="7" y="107"/>
                  </a:cubicBezTo>
                  <a:cubicBezTo>
                    <a:pt x="8" y="108"/>
                    <a:pt x="8" y="108"/>
                    <a:pt x="9" y="108"/>
                  </a:cubicBezTo>
                  <a:cubicBezTo>
                    <a:pt x="10" y="107"/>
                    <a:pt x="11" y="107"/>
                    <a:pt x="11" y="106"/>
                  </a:cubicBezTo>
                  <a:cubicBezTo>
                    <a:pt x="11" y="105"/>
                    <a:pt x="15" y="105"/>
                    <a:pt x="15" y="106"/>
                  </a:cubicBezTo>
                  <a:cubicBezTo>
                    <a:pt x="15" y="107"/>
                    <a:pt x="18" y="109"/>
                    <a:pt x="20" y="112"/>
                  </a:cubicBezTo>
                  <a:cubicBezTo>
                    <a:pt x="21" y="115"/>
                    <a:pt x="21" y="116"/>
                    <a:pt x="24" y="117"/>
                  </a:cubicBezTo>
                  <a:cubicBezTo>
                    <a:pt x="26" y="118"/>
                    <a:pt x="26" y="118"/>
                    <a:pt x="26" y="119"/>
                  </a:cubicBezTo>
                  <a:cubicBezTo>
                    <a:pt x="26" y="120"/>
                    <a:pt x="27" y="121"/>
                    <a:pt x="26" y="121"/>
                  </a:cubicBezTo>
                  <a:cubicBezTo>
                    <a:pt x="26" y="122"/>
                    <a:pt x="25" y="122"/>
                    <a:pt x="25" y="123"/>
                  </a:cubicBezTo>
                  <a:cubicBezTo>
                    <a:pt x="25" y="123"/>
                    <a:pt x="25" y="123"/>
                    <a:pt x="26" y="124"/>
                  </a:cubicBezTo>
                  <a:cubicBezTo>
                    <a:pt x="26" y="124"/>
                    <a:pt x="25" y="124"/>
                    <a:pt x="25" y="125"/>
                  </a:cubicBezTo>
                  <a:cubicBezTo>
                    <a:pt x="26" y="125"/>
                    <a:pt x="25" y="126"/>
                    <a:pt x="26" y="126"/>
                  </a:cubicBezTo>
                  <a:cubicBezTo>
                    <a:pt x="26" y="127"/>
                    <a:pt x="27" y="127"/>
                    <a:pt x="28" y="126"/>
                  </a:cubicBezTo>
                  <a:cubicBezTo>
                    <a:pt x="28" y="126"/>
                    <a:pt x="29" y="127"/>
                    <a:pt x="28" y="128"/>
                  </a:cubicBezTo>
                  <a:cubicBezTo>
                    <a:pt x="28" y="129"/>
                    <a:pt x="29" y="129"/>
                    <a:pt x="29" y="129"/>
                  </a:cubicBezTo>
                  <a:cubicBezTo>
                    <a:pt x="29" y="128"/>
                    <a:pt x="30" y="129"/>
                    <a:pt x="31" y="130"/>
                  </a:cubicBezTo>
                  <a:cubicBezTo>
                    <a:pt x="31" y="130"/>
                    <a:pt x="32" y="131"/>
                    <a:pt x="31" y="131"/>
                  </a:cubicBezTo>
                  <a:cubicBezTo>
                    <a:pt x="30" y="131"/>
                    <a:pt x="30" y="132"/>
                    <a:pt x="31" y="132"/>
                  </a:cubicBezTo>
                  <a:cubicBezTo>
                    <a:pt x="32" y="132"/>
                    <a:pt x="31" y="133"/>
                    <a:pt x="31" y="133"/>
                  </a:cubicBezTo>
                  <a:cubicBezTo>
                    <a:pt x="31" y="134"/>
                    <a:pt x="33" y="134"/>
                    <a:pt x="34" y="134"/>
                  </a:cubicBezTo>
                  <a:cubicBezTo>
                    <a:pt x="35" y="134"/>
                    <a:pt x="35" y="135"/>
                    <a:pt x="36" y="135"/>
                  </a:cubicBezTo>
                  <a:cubicBezTo>
                    <a:pt x="36" y="136"/>
                    <a:pt x="37" y="136"/>
                    <a:pt x="38" y="136"/>
                  </a:cubicBezTo>
                  <a:cubicBezTo>
                    <a:pt x="38" y="136"/>
                    <a:pt x="38" y="137"/>
                    <a:pt x="38" y="137"/>
                  </a:cubicBezTo>
                  <a:cubicBezTo>
                    <a:pt x="39" y="138"/>
                    <a:pt x="40" y="138"/>
                    <a:pt x="40" y="138"/>
                  </a:cubicBezTo>
                  <a:cubicBezTo>
                    <a:pt x="41" y="137"/>
                    <a:pt x="41" y="138"/>
                    <a:pt x="42" y="138"/>
                  </a:cubicBezTo>
                  <a:cubicBezTo>
                    <a:pt x="43" y="138"/>
                    <a:pt x="43" y="139"/>
                    <a:pt x="43" y="140"/>
                  </a:cubicBezTo>
                  <a:cubicBezTo>
                    <a:pt x="107" y="140"/>
                    <a:pt x="107" y="140"/>
                    <a:pt x="107" y="140"/>
                  </a:cubicBezTo>
                  <a:cubicBezTo>
                    <a:pt x="107" y="140"/>
                    <a:pt x="107" y="138"/>
                    <a:pt x="108" y="139"/>
                  </a:cubicBezTo>
                  <a:cubicBezTo>
                    <a:pt x="109" y="140"/>
                    <a:pt x="108" y="140"/>
                    <a:pt x="109" y="141"/>
                  </a:cubicBezTo>
                  <a:cubicBezTo>
                    <a:pt x="110" y="141"/>
                    <a:pt x="111" y="142"/>
                    <a:pt x="111" y="141"/>
                  </a:cubicBezTo>
                  <a:cubicBezTo>
                    <a:pt x="112" y="141"/>
                    <a:pt x="112" y="141"/>
                    <a:pt x="113" y="142"/>
                  </a:cubicBezTo>
                  <a:cubicBezTo>
                    <a:pt x="114" y="142"/>
                    <a:pt x="115" y="142"/>
                    <a:pt x="115" y="142"/>
                  </a:cubicBezTo>
                  <a:cubicBezTo>
                    <a:pt x="116" y="143"/>
                    <a:pt x="117" y="143"/>
                    <a:pt x="117" y="143"/>
                  </a:cubicBezTo>
                  <a:cubicBezTo>
                    <a:pt x="118" y="142"/>
                    <a:pt x="120" y="143"/>
                    <a:pt x="121" y="143"/>
                  </a:cubicBezTo>
                  <a:cubicBezTo>
                    <a:pt x="122" y="142"/>
                    <a:pt x="123" y="140"/>
                    <a:pt x="124" y="140"/>
                  </a:cubicBezTo>
                  <a:cubicBezTo>
                    <a:pt x="125" y="140"/>
                    <a:pt x="128" y="141"/>
                    <a:pt x="129" y="142"/>
                  </a:cubicBezTo>
                  <a:cubicBezTo>
                    <a:pt x="129" y="144"/>
                    <a:pt x="131" y="142"/>
                    <a:pt x="131" y="144"/>
                  </a:cubicBezTo>
                  <a:cubicBezTo>
                    <a:pt x="131" y="145"/>
                    <a:pt x="133" y="147"/>
                    <a:pt x="132" y="147"/>
                  </a:cubicBezTo>
                  <a:cubicBezTo>
                    <a:pt x="133" y="148"/>
                    <a:pt x="133" y="148"/>
                    <a:pt x="134" y="148"/>
                  </a:cubicBezTo>
                  <a:cubicBezTo>
                    <a:pt x="134" y="148"/>
                    <a:pt x="136" y="148"/>
                    <a:pt x="137" y="149"/>
                  </a:cubicBezTo>
                  <a:cubicBezTo>
                    <a:pt x="139" y="149"/>
                    <a:pt x="141" y="148"/>
                    <a:pt x="142" y="150"/>
                  </a:cubicBezTo>
                  <a:cubicBezTo>
                    <a:pt x="142" y="152"/>
                    <a:pt x="144" y="153"/>
                    <a:pt x="142" y="153"/>
                  </a:cubicBezTo>
                  <a:cubicBezTo>
                    <a:pt x="141" y="153"/>
                    <a:pt x="139" y="151"/>
                    <a:pt x="139" y="152"/>
                  </a:cubicBezTo>
                  <a:cubicBezTo>
                    <a:pt x="139" y="153"/>
                    <a:pt x="139" y="153"/>
                    <a:pt x="139" y="154"/>
                  </a:cubicBezTo>
                  <a:cubicBezTo>
                    <a:pt x="139" y="156"/>
                    <a:pt x="138" y="158"/>
                    <a:pt x="137" y="158"/>
                  </a:cubicBezTo>
                  <a:cubicBezTo>
                    <a:pt x="137" y="158"/>
                    <a:pt x="137" y="158"/>
                    <a:pt x="137" y="158"/>
                  </a:cubicBezTo>
                  <a:cubicBezTo>
                    <a:pt x="137" y="159"/>
                    <a:pt x="137" y="159"/>
                    <a:pt x="137" y="160"/>
                  </a:cubicBezTo>
                  <a:cubicBezTo>
                    <a:pt x="138" y="159"/>
                    <a:pt x="139" y="158"/>
                    <a:pt x="140" y="158"/>
                  </a:cubicBezTo>
                  <a:cubicBezTo>
                    <a:pt x="142" y="158"/>
                    <a:pt x="142" y="159"/>
                    <a:pt x="143" y="159"/>
                  </a:cubicBezTo>
                  <a:cubicBezTo>
                    <a:pt x="144" y="158"/>
                    <a:pt x="144" y="158"/>
                    <a:pt x="145" y="158"/>
                  </a:cubicBezTo>
                  <a:cubicBezTo>
                    <a:pt x="145" y="158"/>
                    <a:pt x="145" y="158"/>
                    <a:pt x="145" y="158"/>
                  </a:cubicBezTo>
                  <a:cubicBezTo>
                    <a:pt x="145" y="158"/>
                    <a:pt x="145" y="158"/>
                    <a:pt x="145" y="158"/>
                  </a:cubicBezTo>
                  <a:cubicBezTo>
                    <a:pt x="145" y="157"/>
                    <a:pt x="145" y="157"/>
                    <a:pt x="145" y="157"/>
                  </a:cubicBezTo>
                  <a:cubicBezTo>
                    <a:pt x="144" y="157"/>
                    <a:pt x="144" y="157"/>
                    <a:pt x="143" y="156"/>
                  </a:cubicBezTo>
                  <a:cubicBezTo>
                    <a:pt x="143" y="155"/>
                    <a:pt x="147" y="154"/>
                    <a:pt x="148" y="154"/>
                  </a:cubicBezTo>
                  <a:cubicBezTo>
                    <a:pt x="150" y="155"/>
                    <a:pt x="151" y="154"/>
                    <a:pt x="151" y="154"/>
                  </a:cubicBezTo>
                  <a:cubicBezTo>
                    <a:pt x="152" y="153"/>
                    <a:pt x="154" y="152"/>
                    <a:pt x="155" y="152"/>
                  </a:cubicBezTo>
                  <a:cubicBezTo>
                    <a:pt x="155" y="152"/>
                    <a:pt x="163" y="152"/>
                    <a:pt x="163" y="152"/>
                  </a:cubicBezTo>
                  <a:cubicBezTo>
                    <a:pt x="163" y="152"/>
                    <a:pt x="165" y="150"/>
                    <a:pt x="165" y="149"/>
                  </a:cubicBezTo>
                  <a:cubicBezTo>
                    <a:pt x="166" y="147"/>
                    <a:pt x="167" y="144"/>
                    <a:pt x="168" y="145"/>
                  </a:cubicBezTo>
                  <a:cubicBezTo>
                    <a:pt x="169" y="145"/>
                    <a:pt x="171" y="145"/>
                    <a:pt x="171" y="146"/>
                  </a:cubicBezTo>
                  <a:cubicBezTo>
                    <a:pt x="172" y="146"/>
                    <a:pt x="171" y="149"/>
                    <a:pt x="173" y="152"/>
                  </a:cubicBezTo>
                  <a:cubicBezTo>
                    <a:pt x="174" y="151"/>
                    <a:pt x="175" y="151"/>
                    <a:pt x="176" y="151"/>
                  </a:cubicBezTo>
                  <a:cubicBezTo>
                    <a:pt x="177" y="151"/>
                    <a:pt x="178" y="150"/>
                    <a:pt x="179" y="149"/>
                  </a:cubicBezTo>
                  <a:cubicBezTo>
                    <a:pt x="179" y="148"/>
                    <a:pt x="180" y="150"/>
                    <a:pt x="179" y="150"/>
                  </a:cubicBezTo>
                  <a:cubicBezTo>
                    <a:pt x="178" y="150"/>
                    <a:pt x="179" y="151"/>
                    <a:pt x="181" y="151"/>
                  </a:cubicBezTo>
                  <a:cubicBezTo>
                    <a:pt x="182" y="151"/>
                    <a:pt x="180" y="151"/>
                    <a:pt x="179" y="151"/>
                  </a:cubicBezTo>
                  <a:cubicBezTo>
                    <a:pt x="178" y="151"/>
                    <a:pt x="178" y="151"/>
                    <a:pt x="176" y="153"/>
                  </a:cubicBezTo>
                  <a:cubicBezTo>
                    <a:pt x="175" y="154"/>
                    <a:pt x="175" y="155"/>
                    <a:pt x="176" y="155"/>
                  </a:cubicBezTo>
                  <a:cubicBezTo>
                    <a:pt x="177" y="156"/>
                    <a:pt x="178" y="156"/>
                    <a:pt x="179" y="155"/>
                  </a:cubicBezTo>
                  <a:cubicBezTo>
                    <a:pt x="180" y="154"/>
                    <a:pt x="180" y="153"/>
                    <a:pt x="181" y="153"/>
                  </a:cubicBezTo>
                  <a:cubicBezTo>
                    <a:pt x="182" y="153"/>
                    <a:pt x="185" y="152"/>
                    <a:pt x="186" y="152"/>
                  </a:cubicBezTo>
                  <a:cubicBezTo>
                    <a:pt x="188" y="151"/>
                    <a:pt x="187" y="151"/>
                    <a:pt x="187" y="150"/>
                  </a:cubicBezTo>
                  <a:cubicBezTo>
                    <a:pt x="187" y="150"/>
                    <a:pt x="189" y="150"/>
                    <a:pt x="190" y="149"/>
                  </a:cubicBezTo>
                  <a:cubicBezTo>
                    <a:pt x="191" y="149"/>
                    <a:pt x="190" y="148"/>
                    <a:pt x="189" y="148"/>
                  </a:cubicBezTo>
                  <a:close/>
                  <a:moveTo>
                    <a:pt x="55" y="81"/>
                  </a:moveTo>
                  <a:cubicBezTo>
                    <a:pt x="54" y="83"/>
                    <a:pt x="53" y="83"/>
                    <a:pt x="52" y="83"/>
                  </a:cubicBezTo>
                  <a:cubicBezTo>
                    <a:pt x="50" y="83"/>
                    <a:pt x="50" y="84"/>
                    <a:pt x="50" y="84"/>
                  </a:cubicBezTo>
                  <a:cubicBezTo>
                    <a:pt x="51" y="85"/>
                    <a:pt x="51" y="85"/>
                    <a:pt x="50" y="85"/>
                  </a:cubicBezTo>
                  <a:cubicBezTo>
                    <a:pt x="48" y="86"/>
                    <a:pt x="47" y="87"/>
                    <a:pt x="47" y="87"/>
                  </a:cubicBezTo>
                  <a:cubicBezTo>
                    <a:pt x="46" y="87"/>
                    <a:pt x="49" y="84"/>
                    <a:pt x="48" y="84"/>
                  </a:cubicBezTo>
                  <a:cubicBezTo>
                    <a:pt x="48" y="83"/>
                    <a:pt x="46" y="85"/>
                    <a:pt x="46" y="85"/>
                  </a:cubicBezTo>
                  <a:cubicBezTo>
                    <a:pt x="46" y="86"/>
                    <a:pt x="44" y="86"/>
                    <a:pt x="43" y="86"/>
                  </a:cubicBezTo>
                  <a:cubicBezTo>
                    <a:pt x="43" y="86"/>
                    <a:pt x="42" y="85"/>
                    <a:pt x="42" y="85"/>
                  </a:cubicBezTo>
                  <a:cubicBezTo>
                    <a:pt x="43" y="85"/>
                    <a:pt x="43" y="84"/>
                    <a:pt x="44" y="84"/>
                  </a:cubicBezTo>
                  <a:cubicBezTo>
                    <a:pt x="45" y="84"/>
                    <a:pt x="44" y="83"/>
                    <a:pt x="44" y="82"/>
                  </a:cubicBezTo>
                  <a:cubicBezTo>
                    <a:pt x="44" y="82"/>
                    <a:pt x="46" y="83"/>
                    <a:pt x="46" y="82"/>
                  </a:cubicBezTo>
                  <a:cubicBezTo>
                    <a:pt x="46" y="81"/>
                    <a:pt x="44" y="81"/>
                    <a:pt x="43" y="81"/>
                  </a:cubicBezTo>
                  <a:cubicBezTo>
                    <a:pt x="43" y="82"/>
                    <a:pt x="41" y="83"/>
                    <a:pt x="39" y="82"/>
                  </a:cubicBezTo>
                  <a:cubicBezTo>
                    <a:pt x="38" y="82"/>
                    <a:pt x="44" y="81"/>
                    <a:pt x="45" y="80"/>
                  </a:cubicBezTo>
                  <a:cubicBezTo>
                    <a:pt x="46" y="79"/>
                    <a:pt x="51" y="78"/>
                    <a:pt x="51" y="79"/>
                  </a:cubicBezTo>
                  <a:cubicBezTo>
                    <a:pt x="51" y="80"/>
                    <a:pt x="48" y="80"/>
                    <a:pt x="50" y="81"/>
                  </a:cubicBezTo>
                  <a:cubicBezTo>
                    <a:pt x="51" y="82"/>
                    <a:pt x="53" y="81"/>
                    <a:pt x="54" y="80"/>
                  </a:cubicBezTo>
                  <a:cubicBezTo>
                    <a:pt x="54" y="80"/>
                    <a:pt x="56" y="80"/>
                    <a:pt x="55" y="81"/>
                  </a:cubicBezTo>
                  <a:close/>
                  <a:moveTo>
                    <a:pt x="68" y="98"/>
                  </a:moveTo>
                  <a:cubicBezTo>
                    <a:pt x="66" y="99"/>
                    <a:pt x="67" y="99"/>
                    <a:pt x="65" y="99"/>
                  </a:cubicBezTo>
                  <a:cubicBezTo>
                    <a:pt x="64" y="100"/>
                    <a:pt x="65" y="101"/>
                    <a:pt x="63" y="101"/>
                  </a:cubicBezTo>
                  <a:cubicBezTo>
                    <a:pt x="62" y="101"/>
                    <a:pt x="57" y="101"/>
                    <a:pt x="57" y="100"/>
                  </a:cubicBezTo>
                  <a:cubicBezTo>
                    <a:pt x="57" y="100"/>
                    <a:pt x="59" y="100"/>
                    <a:pt x="59" y="100"/>
                  </a:cubicBezTo>
                  <a:cubicBezTo>
                    <a:pt x="59" y="99"/>
                    <a:pt x="60" y="98"/>
                    <a:pt x="61" y="98"/>
                  </a:cubicBezTo>
                  <a:cubicBezTo>
                    <a:pt x="62" y="98"/>
                    <a:pt x="62" y="96"/>
                    <a:pt x="60" y="96"/>
                  </a:cubicBezTo>
                  <a:cubicBezTo>
                    <a:pt x="59" y="95"/>
                    <a:pt x="63" y="94"/>
                    <a:pt x="64" y="96"/>
                  </a:cubicBezTo>
                  <a:cubicBezTo>
                    <a:pt x="65" y="97"/>
                    <a:pt x="66" y="98"/>
                    <a:pt x="67" y="97"/>
                  </a:cubicBezTo>
                  <a:cubicBezTo>
                    <a:pt x="68" y="96"/>
                    <a:pt x="74" y="93"/>
                    <a:pt x="74" y="95"/>
                  </a:cubicBezTo>
                  <a:cubicBezTo>
                    <a:pt x="74" y="96"/>
                    <a:pt x="70" y="97"/>
                    <a:pt x="68" y="98"/>
                  </a:cubicBezTo>
                  <a:close/>
                  <a:moveTo>
                    <a:pt x="104" y="136"/>
                  </a:moveTo>
                  <a:cubicBezTo>
                    <a:pt x="103" y="136"/>
                    <a:pt x="104" y="133"/>
                    <a:pt x="102" y="131"/>
                  </a:cubicBezTo>
                  <a:cubicBezTo>
                    <a:pt x="100" y="130"/>
                    <a:pt x="98" y="128"/>
                    <a:pt x="98" y="126"/>
                  </a:cubicBezTo>
                  <a:cubicBezTo>
                    <a:pt x="98" y="125"/>
                    <a:pt x="101" y="124"/>
                    <a:pt x="101" y="125"/>
                  </a:cubicBezTo>
                  <a:cubicBezTo>
                    <a:pt x="102" y="126"/>
                    <a:pt x="103" y="131"/>
                    <a:pt x="104" y="132"/>
                  </a:cubicBezTo>
                  <a:cubicBezTo>
                    <a:pt x="105" y="133"/>
                    <a:pt x="105" y="135"/>
                    <a:pt x="104" y="13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307">
              <a:extLst>
                <a:ext uri="{FF2B5EF4-FFF2-40B4-BE49-F238E27FC236}">
                  <a16:creationId xmlns:a16="http://schemas.microsoft.com/office/drawing/2014/main" id="{35C36AD5-8C11-4125-B3DF-932EFA9AAB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945063" y="1497013"/>
              <a:ext cx="852487" cy="576263"/>
            </a:xfrm>
            <a:custGeom>
              <a:avLst/>
              <a:gdLst>
                <a:gd name="T0" fmla="*/ 72 w 236"/>
                <a:gd name="T1" fmla="*/ 47 h 160"/>
                <a:gd name="T2" fmla="*/ 63 w 236"/>
                <a:gd name="T3" fmla="*/ 7 h 160"/>
                <a:gd name="T4" fmla="*/ 38 w 236"/>
                <a:gd name="T5" fmla="*/ 4 h 160"/>
                <a:gd name="T6" fmla="*/ 28 w 236"/>
                <a:gd name="T7" fmla="*/ 2 h 160"/>
                <a:gd name="T8" fmla="*/ 19 w 236"/>
                <a:gd name="T9" fmla="*/ 4 h 160"/>
                <a:gd name="T10" fmla="*/ 4 w 236"/>
                <a:gd name="T11" fmla="*/ 12 h 160"/>
                <a:gd name="T12" fmla="*/ 15 w 236"/>
                <a:gd name="T13" fmla="*/ 21 h 160"/>
                <a:gd name="T14" fmla="*/ 4 w 236"/>
                <a:gd name="T15" fmla="*/ 21 h 160"/>
                <a:gd name="T16" fmla="*/ 12 w 236"/>
                <a:gd name="T17" fmla="*/ 28 h 160"/>
                <a:gd name="T18" fmla="*/ 9 w 236"/>
                <a:gd name="T19" fmla="*/ 32 h 160"/>
                <a:gd name="T20" fmla="*/ 9 w 236"/>
                <a:gd name="T21" fmla="*/ 45 h 160"/>
                <a:gd name="T22" fmla="*/ 20 w 236"/>
                <a:gd name="T23" fmla="*/ 48 h 160"/>
                <a:gd name="T24" fmla="*/ 21 w 236"/>
                <a:gd name="T25" fmla="*/ 55 h 160"/>
                <a:gd name="T26" fmla="*/ 17 w 236"/>
                <a:gd name="T27" fmla="*/ 59 h 160"/>
                <a:gd name="T28" fmla="*/ 30 w 236"/>
                <a:gd name="T29" fmla="*/ 51 h 160"/>
                <a:gd name="T30" fmla="*/ 36 w 236"/>
                <a:gd name="T31" fmla="*/ 43 h 160"/>
                <a:gd name="T32" fmla="*/ 39 w 236"/>
                <a:gd name="T33" fmla="*/ 41 h 160"/>
                <a:gd name="T34" fmla="*/ 47 w 236"/>
                <a:gd name="T35" fmla="*/ 44 h 160"/>
                <a:gd name="T36" fmla="*/ 51 w 236"/>
                <a:gd name="T37" fmla="*/ 41 h 160"/>
                <a:gd name="T38" fmla="*/ 57 w 236"/>
                <a:gd name="T39" fmla="*/ 43 h 160"/>
                <a:gd name="T40" fmla="*/ 70 w 236"/>
                <a:gd name="T41" fmla="*/ 47 h 160"/>
                <a:gd name="T42" fmla="*/ 77 w 236"/>
                <a:gd name="T43" fmla="*/ 51 h 160"/>
                <a:gd name="T44" fmla="*/ 78 w 236"/>
                <a:gd name="T45" fmla="*/ 53 h 160"/>
                <a:gd name="T46" fmla="*/ 80 w 236"/>
                <a:gd name="T47" fmla="*/ 54 h 160"/>
                <a:gd name="T48" fmla="*/ 83 w 236"/>
                <a:gd name="T49" fmla="*/ 56 h 160"/>
                <a:gd name="T50" fmla="*/ 82 w 236"/>
                <a:gd name="T51" fmla="*/ 61 h 160"/>
                <a:gd name="T52" fmla="*/ 87 w 236"/>
                <a:gd name="T53" fmla="*/ 61 h 160"/>
                <a:gd name="T54" fmla="*/ 3 w 236"/>
                <a:gd name="T55" fmla="*/ 64 h 160"/>
                <a:gd name="T56" fmla="*/ 37 w 236"/>
                <a:gd name="T57" fmla="*/ 49 h 160"/>
                <a:gd name="T58" fmla="*/ 36 w 236"/>
                <a:gd name="T59" fmla="*/ 52 h 160"/>
                <a:gd name="T60" fmla="*/ 5 w 236"/>
                <a:gd name="T61" fmla="*/ 45 h 160"/>
                <a:gd name="T62" fmla="*/ 29 w 236"/>
                <a:gd name="T63" fmla="*/ 157 h 160"/>
                <a:gd name="T64" fmla="*/ 19 w 236"/>
                <a:gd name="T65" fmla="*/ 152 h 160"/>
                <a:gd name="T66" fmla="*/ 228 w 236"/>
                <a:gd name="T67" fmla="*/ 88 h 160"/>
                <a:gd name="T68" fmla="*/ 208 w 236"/>
                <a:gd name="T69" fmla="*/ 96 h 160"/>
                <a:gd name="T70" fmla="*/ 200 w 236"/>
                <a:gd name="T71" fmla="*/ 99 h 160"/>
                <a:gd name="T72" fmla="*/ 192 w 236"/>
                <a:gd name="T73" fmla="*/ 92 h 160"/>
                <a:gd name="T74" fmla="*/ 196 w 236"/>
                <a:gd name="T75" fmla="*/ 87 h 160"/>
                <a:gd name="T76" fmla="*/ 187 w 236"/>
                <a:gd name="T77" fmla="*/ 85 h 160"/>
                <a:gd name="T78" fmla="*/ 180 w 236"/>
                <a:gd name="T79" fmla="*/ 82 h 160"/>
                <a:gd name="T80" fmla="*/ 170 w 236"/>
                <a:gd name="T81" fmla="*/ 79 h 160"/>
                <a:gd name="T82" fmla="*/ 106 w 236"/>
                <a:gd name="T83" fmla="*/ 82 h 160"/>
                <a:gd name="T84" fmla="*/ 104 w 236"/>
                <a:gd name="T85" fmla="*/ 87 h 160"/>
                <a:gd name="T86" fmla="*/ 104 w 236"/>
                <a:gd name="T87" fmla="*/ 108 h 160"/>
                <a:gd name="T88" fmla="*/ 112 w 236"/>
                <a:gd name="T89" fmla="*/ 120 h 160"/>
                <a:gd name="T90" fmla="*/ 127 w 236"/>
                <a:gd name="T91" fmla="*/ 126 h 160"/>
                <a:gd name="T92" fmla="*/ 149 w 236"/>
                <a:gd name="T93" fmla="*/ 131 h 160"/>
                <a:gd name="T94" fmla="*/ 161 w 236"/>
                <a:gd name="T95" fmla="*/ 139 h 160"/>
                <a:gd name="T96" fmla="*/ 167 w 236"/>
                <a:gd name="T97" fmla="*/ 136 h 160"/>
                <a:gd name="T98" fmla="*/ 176 w 236"/>
                <a:gd name="T99" fmla="*/ 132 h 160"/>
                <a:gd name="T100" fmla="*/ 184 w 236"/>
                <a:gd name="T101" fmla="*/ 133 h 160"/>
                <a:gd name="T102" fmla="*/ 193 w 236"/>
                <a:gd name="T103" fmla="*/ 132 h 160"/>
                <a:gd name="T104" fmla="*/ 201 w 236"/>
                <a:gd name="T105" fmla="*/ 142 h 160"/>
                <a:gd name="T106" fmla="*/ 202 w 236"/>
                <a:gd name="T107" fmla="*/ 130 h 160"/>
                <a:gd name="T108" fmla="*/ 213 w 236"/>
                <a:gd name="T109" fmla="*/ 118 h 160"/>
                <a:gd name="T110" fmla="*/ 214 w 236"/>
                <a:gd name="T111" fmla="*/ 112 h 160"/>
                <a:gd name="T112" fmla="*/ 215 w 236"/>
                <a:gd name="T113" fmla="*/ 112 h 160"/>
                <a:gd name="T114" fmla="*/ 221 w 236"/>
                <a:gd name="T115" fmla="*/ 103 h 160"/>
                <a:gd name="T116" fmla="*/ 227 w 236"/>
                <a:gd name="T117" fmla="*/ 98 h 160"/>
                <a:gd name="T118" fmla="*/ 236 w 236"/>
                <a:gd name="T119" fmla="*/ 91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36" h="160">
                  <a:moveTo>
                    <a:pt x="89" y="58"/>
                  </a:moveTo>
                  <a:cubicBezTo>
                    <a:pt x="89" y="57"/>
                    <a:pt x="89" y="57"/>
                    <a:pt x="87" y="56"/>
                  </a:cubicBezTo>
                  <a:cubicBezTo>
                    <a:pt x="84" y="55"/>
                    <a:pt x="84" y="54"/>
                    <a:pt x="83" y="51"/>
                  </a:cubicBezTo>
                  <a:cubicBezTo>
                    <a:pt x="81" y="48"/>
                    <a:pt x="78" y="46"/>
                    <a:pt x="78" y="45"/>
                  </a:cubicBezTo>
                  <a:cubicBezTo>
                    <a:pt x="78" y="44"/>
                    <a:pt x="74" y="44"/>
                    <a:pt x="74" y="45"/>
                  </a:cubicBezTo>
                  <a:cubicBezTo>
                    <a:pt x="74" y="46"/>
                    <a:pt x="73" y="46"/>
                    <a:pt x="72" y="47"/>
                  </a:cubicBezTo>
                  <a:cubicBezTo>
                    <a:pt x="71" y="47"/>
                    <a:pt x="71" y="47"/>
                    <a:pt x="70" y="46"/>
                  </a:cubicBezTo>
                  <a:cubicBezTo>
                    <a:pt x="70" y="45"/>
                    <a:pt x="68" y="44"/>
                    <a:pt x="68" y="43"/>
                  </a:cubicBezTo>
                  <a:cubicBezTo>
                    <a:pt x="68" y="43"/>
                    <a:pt x="68" y="42"/>
                    <a:pt x="67" y="42"/>
                  </a:cubicBezTo>
                  <a:cubicBezTo>
                    <a:pt x="65" y="43"/>
                    <a:pt x="65" y="42"/>
                    <a:pt x="64" y="43"/>
                  </a:cubicBezTo>
                  <a:cubicBezTo>
                    <a:pt x="64" y="43"/>
                    <a:pt x="63" y="42"/>
                    <a:pt x="63" y="42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63" y="7"/>
                    <a:pt x="62" y="7"/>
                    <a:pt x="62" y="6"/>
                  </a:cubicBezTo>
                  <a:cubicBezTo>
                    <a:pt x="61" y="6"/>
                    <a:pt x="58" y="5"/>
                    <a:pt x="57" y="5"/>
                  </a:cubicBezTo>
                  <a:cubicBezTo>
                    <a:pt x="56" y="5"/>
                    <a:pt x="54" y="6"/>
                    <a:pt x="53" y="5"/>
                  </a:cubicBezTo>
                  <a:cubicBezTo>
                    <a:pt x="52" y="5"/>
                    <a:pt x="51" y="4"/>
                    <a:pt x="49" y="5"/>
                  </a:cubicBezTo>
                  <a:cubicBezTo>
                    <a:pt x="47" y="5"/>
                    <a:pt x="46" y="4"/>
                    <a:pt x="44" y="3"/>
                  </a:cubicBezTo>
                  <a:cubicBezTo>
                    <a:pt x="42" y="3"/>
                    <a:pt x="39" y="3"/>
                    <a:pt x="38" y="4"/>
                  </a:cubicBezTo>
                  <a:cubicBezTo>
                    <a:pt x="38" y="4"/>
                    <a:pt x="38" y="3"/>
                    <a:pt x="37" y="3"/>
                  </a:cubicBezTo>
                  <a:cubicBezTo>
                    <a:pt x="36" y="3"/>
                    <a:pt x="37" y="3"/>
                    <a:pt x="36" y="2"/>
                  </a:cubicBezTo>
                  <a:cubicBezTo>
                    <a:pt x="36" y="1"/>
                    <a:pt x="33" y="2"/>
                    <a:pt x="32" y="2"/>
                  </a:cubicBezTo>
                  <a:cubicBezTo>
                    <a:pt x="31" y="2"/>
                    <a:pt x="31" y="1"/>
                    <a:pt x="31" y="1"/>
                  </a:cubicBezTo>
                  <a:cubicBezTo>
                    <a:pt x="31" y="1"/>
                    <a:pt x="30" y="1"/>
                    <a:pt x="30" y="1"/>
                  </a:cubicBezTo>
                  <a:cubicBezTo>
                    <a:pt x="29" y="2"/>
                    <a:pt x="28" y="2"/>
                    <a:pt x="28" y="2"/>
                  </a:cubicBezTo>
                  <a:cubicBezTo>
                    <a:pt x="28" y="1"/>
                    <a:pt x="29" y="1"/>
                    <a:pt x="29" y="1"/>
                  </a:cubicBezTo>
                  <a:cubicBezTo>
                    <a:pt x="29" y="0"/>
                    <a:pt x="28" y="0"/>
                    <a:pt x="27" y="0"/>
                  </a:cubicBezTo>
                  <a:cubicBezTo>
                    <a:pt x="26" y="0"/>
                    <a:pt x="26" y="0"/>
                    <a:pt x="25" y="1"/>
                  </a:cubicBezTo>
                  <a:cubicBezTo>
                    <a:pt x="23" y="2"/>
                    <a:pt x="22" y="2"/>
                    <a:pt x="21" y="2"/>
                  </a:cubicBezTo>
                  <a:cubicBezTo>
                    <a:pt x="20" y="2"/>
                    <a:pt x="19" y="2"/>
                    <a:pt x="19" y="3"/>
                  </a:cubicBezTo>
                  <a:cubicBezTo>
                    <a:pt x="19" y="3"/>
                    <a:pt x="20" y="3"/>
                    <a:pt x="19" y="4"/>
                  </a:cubicBezTo>
                  <a:cubicBezTo>
                    <a:pt x="19" y="5"/>
                    <a:pt x="18" y="3"/>
                    <a:pt x="18" y="4"/>
                  </a:cubicBezTo>
                  <a:cubicBezTo>
                    <a:pt x="17" y="4"/>
                    <a:pt x="15" y="4"/>
                    <a:pt x="14" y="4"/>
                  </a:cubicBezTo>
                  <a:cubicBezTo>
                    <a:pt x="14" y="4"/>
                    <a:pt x="12" y="6"/>
                    <a:pt x="11" y="7"/>
                  </a:cubicBezTo>
                  <a:cubicBezTo>
                    <a:pt x="11" y="7"/>
                    <a:pt x="12" y="8"/>
                    <a:pt x="10" y="9"/>
                  </a:cubicBezTo>
                  <a:cubicBezTo>
                    <a:pt x="9" y="11"/>
                    <a:pt x="5" y="10"/>
                    <a:pt x="5" y="10"/>
                  </a:cubicBezTo>
                  <a:cubicBezTo>
                    <a:pt x="4" y="10"/>
                    <a:pt x="4" y="11"/>
                    <a:pt x="4" y="12"/>
                  </a:cubicBezTo>
                  <a:cubicBezTo>
                    <a:pt x="4" y="12"/>
                    <a:pt x="4" y="13"/>
                    <a:pt x="7" y="13"/>
                  </a:cubicBezTo>
                  <a:cubicBezTo>
                    <a:pt x="9" y="14"/>
                    <a:pt x="10" y="17"/>
                    <a:pt x="10" y="17"/>
                  </a:cubicBezTo>
                  <a:cubicBezTo>
                    <a:pt x="11" y="18"/>
                    <a:pt x="13" y="17"/>
                    <a:pt x="14" y="17"/>
                  </a:cubicBezTo>
                  <a:cubicBezTo>
                    <a:pt x="15" y="18"/>
                    <a:pt x="14" y="19"/>
                    <a:pt x="15" y="19"/>
                  </a:cubicBezTo>
                  <a:cubicBezTo>
                    <a:pt x="16" y="20"/>
                    <a:pt x="17" y="19"/>
                    <a:pt x="18" y="20"/>
                  </a:cubicBezTo>
                  <a:cubicBezTo>
                    <a:pt x="18" y="21"/>
                    <a:pt x="16" y="20"/>
                    <a:pt x="15" y="21"/>
                  </a:cubicBezTo>
                  <a:cubicBezTo>
                    <a:pt x="14" y="21"/>
                    <a:pt x="13" y="22"/>
                    <a:pt x="13" y="21"/>
                  </a:cubicBezTo>
                  <a:cubicBezTo>
                    <a:pt x="12" y="21"/>
                    <a:pt x="11" y="21"/>
                    <a:pt x="10" y="21"/>
                  </a:cubicBezTo>
                  <a:cubicBezTo>
                    <a:pt x="9" y="21"/>
                    <a:pt x="10" y="20"/>
                    <a:pt x="10" y="20"/>
                  </a:cubicBezTo>
                  <a:cubicBezTo>
                    <a:pt x="10" y="19"/>
                    <a:pt x="9" y="19"/>
                    <a:pt x="7" y="20"/>
                  </a:cubicBezTo>
                  <a:cubicBezTo>
                    <a:pt x="5" y="21"/>
                    <a:pt x="6" y="20"/>
                    <a:pt x="6" y="21"/>
                  </a:cubicBezTo>
                  <a:cubicBezTo>
                    <a:pt x="5" y="22"/>
                    <a:pt x="5" y="21"/>
                    <a:pt x="4" y="21"/>
                  </a:cubicBezTo>
                  <a:cubicBezTo>
                    <a:pt x="3" y="22"/>
                    <a:pt x="1" y="22"/>
                    <a:pt x="0" y="23"/>
                  </a:cubicBezTo>
                  <a:cubicBezTo>
                    <a:pt x="0" y="24"/>
                    <a:pt x="3" y="24"/>
                    <a:pt x="4" y="24"/>
                  </a:cubicBezTo>
                  <a:cubicBezTo>
                    <a:pt x="5" y="25"/>
                    <a:pt x="3" y="25"/>
                    <a:pt x="3" y="26"/>
                  </a:cubicBezTo>
                  <a:cubicBezTo>
                    <a:pt x="4" y="26"/>
                    <a:pt x="4" y="27"/>
                    <a:pt x="5" y="27"/>
                  </a:cubicBezTo>
                  <a:cubicBezTo>
                    <a:pt x="6" y="28"/>
                    <a:pt x="9" y="27"/>
                    <a:pt x="10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3" y="27"/>
                    <a:pt x="15" y="25"/>
                    <a:pt x="16" y="26"/>
                  </a:cubicBezTo>
                  <a:cubicBezTo>
                    <a:pt x="18" y="27"/>
                    <a:pt x="15" y="27"/>
                    <a:pt x="16" y="28"/>
                  </a:cubicBezTo>
                  <a:cubicBezTo>
                    <a:pt x="16" y="28"/>
                    <a:pt x="17" y="30"/>
                    <a:pt x="16" y="31"/>
                  </a:cubicBezTo>
                  <a:cubicBezTo>
                    <a:pt x="15" y="32"/>
                    <a:pt x="14" y="31"/>
                    <a:pt x="13" y="31"/>
                  </a:cubicBezTo>
                  <a:cubicBezTo>
                    <a:pt x="12" y="31"/>
                    <a:pt x="13" y="32"/>
                    <a:pt x="12" y="33"/>
                  </a:cubicBezTo>
                  <a:cubicBezTo>
                    <a:pt x="11" y="34"/>
                    <a:pt x="10" y="32"/>
                    <a:pt x="9" y="32"/>
                  </a:cubicBezTo>
                  <a:cubicBezTo>
                    <a:pt x="8" y="32"/>
                    <a:pt x="8" y="34"/>
                    <a:pt x="8" y="34"/>
                  </a:cubicBezTo>
                  <a:cubicBezTo>
                    <a:pt x="8" y="35"/>
                    <a:pt x="6" y="34"/>
                    <a:pt x="6" y="36"/>
                  </a:cubicBezTo>
                  <a:cubicBezTo>
                    <a:pt x="5" y="38"/>
                    <a:pt x="3" y="36"/>
                    <a:pt x="5" y="38"/>
                  </a:cubicBezTo>
                  <a:cubicBezTo>
                    <a:pt x="6" y="40"/>
                    <a:pt x="6" y="39"/>
                    <a:pt x="7" y="40"/>
                  </a:cubicBezTo>
                  <a:cubicBezTo>
                    <a:pt x="8" y="40"/>
                    <a:pt x="5" y="42"/>
                    <a:pt x="7" y="42"/>
                  </a:cubicBezTo>
                  <a:cubicBezTo>
                    <a:pt x="8" y="42"/>
                    <a:pt x="9" y="44"/>
                    <a:pt x="9" y="45"/>
                  </a:cubicBezTo>
                  <a:cubicBezTo>
                    <a:pt x="10" y="45"/>
                    <a:pt x="11" y="44"/>
                    <a:pt x="12" y="44"/>
                  </a:cubicBezTo>
                  <a:cubicBezTo>
                    <a:pt x="13" y="44"/>
                    <a:pt x="13" y="43"/>
                    <a:pt x="13" y="43"/>
                  </a:cubicBezTo>
                  <a:cubicBezTo>
                    <a:pt x="14" y="44"/>
                    <a:pt x="15" y="45"/>
                    <a:pt x="14" y="46"/>
                  </a:cubicBezTo>
                  <a:cubicBezTo>
                    <a:pt x="14" y="46"/>
                    <a:pt x="14" y="47"/>
                    <a:pt x="14" y="48"/>
                  </a:cubicBezTo>
                  <a:cubicBezTo>
                    <a:pt x="14" y="49"/>
                    <a:pt x="16" y="48"/>
                    <a:pt x="17" y="48"/>
                  </a:cubicBezTo>
                  <a:cubicBezTo>
                    <a:pt x="17" y="47"/>
                    <a:pt x="19" y="47"/>
                    <a:pt x="20" y="48"/>
                  </a:cubicBezTo>
                  <a:cubicBezTo>
                    <a:pt x="21" y="49"/>
                    <a:pt x="21" y="49"/>
                    <a:pt x="21" y="48"/>
                  </a:cubicBezTo>
                  <a:cubicBezTo>
                    <a:pt x="21" y="48"/>
                    <a:pt x="22" y="47"/>
                    <a:pt x="22" y="47"/>
                  </a:cubicBezTo>
                  <a:cubicBezTo>
                    <a:pt x="22" y="48"/>
                    <a:pt x="23" y="48"/>
                    <a:pt x="25" y="48"/>
                  </a:cubicBezTo>
                  <a:cubicBezTo>
                    <a:pt x="26" y="47"/>
                    <a:pt x="26" y="48"/>
                    <a:pt x="25" y="49"/>
                  </a:cubicBezTo>
                  <a:cubicBezTo>
                    <a:pt x="24" y="50"/>
                    <a:pt x="25" y="52"/>
                    <a:pt x="24" y="52"/>
                  </a:cubicBezTo>
                  <a:cubicBezTo>
                    <a:pt x="23" y="53"/>
                    <a:pt x="22" y="55"/>
                    <a:pt x="21" y="55"/>
                  </a:cubicBezTo>
                  <a:cubicBezTo>
                    <a:pt x="20" y="55"/>
                    <a:pt x="18" y="58"/>
                    <a:pt x="17" y="58"/>
                  </a:cubicBezTo>
                  <a:cubicBezTo>
                    <a:pt x="17" y="58"/>
                    <a:pt x="14" y="57"/>
                    <a:pt x="14" y="58"/>
                  </a:cubicBezTo>
                  <a:cubicBezTo>
                    <a:pt x="13" y="59"/>
                    <a:pt x="11" y="60"/>
                    <a:pt x="12" y="61"/>
                  </a:cubicBezTo>
                  <a:cubicBezTo>
                    <a:pt x="12" y="61"/>
                    <a:pt x="15" y="60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7" y="59"/>
                    <a:pt x="17" y="59"/>
                  </a:cubicBezTo>
                  <a:cubicBezTo>
                    <a:pt x="18" y="58"/>
                    <a:pt x="19" y="58"/>
                    <a:pt x="19" y="58"/>
                  </a:cubicBezTo>
                  <a:cubicBezTo>
                    <a:pt x="20" y="58"/>
                    <a:pt x="20" y="58"/>
                    <a:pt x="21" y="58"/>
                  </a:cubicBezTo>
                  <a:cubicBezTo>
                    <a:pt x="23" y="57"/>
                    <a:pt x="22" y="57"/>
                    <a:pt x="23" y="56"/>
                  </a:cubicBezTo>
                  <a:cubicBezTo>
                    <a:pt x="23" y="55"/>
                    <a:pt x="26" y="54"/>
                    <a:pt x="27" y="54"/>
                  </a:cubicBezTo>
                  <a:cubicBezTo>
                    <a:pt x="27" y="54"/>
                    <a:pt x="27" y="53"/>
                    <a:pt x="28" y="53"/>
                  </a:cubicBezTo>
                  <a:cubicBezTo>
                    <a:pt x="28" y="53"/>
                    <a:pt x="29" y="52"/>
                    <a:pt x="30" y="51"/>
                  </a:cubicBezTo>
                  <a:cubicBezTo>
                    <a:pt x="31" y="50"/>
                    <a:pt x="31" y="51"/>
                    <a:pt x="32" y="50"/>
                  </a:cubicBezTo>
                  <a:cubicBezTo>
                    <a:pt x="33" y="50"/>
                    <a:pt x="32" y="49"/>
                    <a:pt x="33" y="49"/>
                  </a:cubicBezTo>
                  <a:cubicBezTo>
                    <a:pt x="34" y="48"/>
                    <a:pt x="34" y="48"/>
                    <a:pt x="34" y="47"/>
                  </a:cubicBezTo>
                  <a:cubicBezTo>
                    <a:pt x="34" y="47"/>
                    <a:pt x="32" y="47"/>
                    <a:pt x="32" y="46"/>
                  </a:cubicBezTo>
                  <a:cubicBezTo>
                    <a:pt x="32" y="46"/>
                    <a:pt x="34" y="45"/>
                    <a:pt x="34" y="45"/>
                  </a:cubicBezTo>
                  <a:cubicBezTo>
                    <a:pt x="35" y="45"/>
                    <a:pt x="36" y="44"/>
                    <a:pt x="36" y="43"/>
                  </a:cubicBezTo>
                  <a:cubicBezTo>
                    <a:pt x="36" y="43"/>
                    <a:pt x="37" y="42"/>
                    <a:pt x="37" y="42"/>
                  </a:cubicBezTo>
                  <a:cubicBezTo>
                    <a:pt x="38" y="41"/>
                    <a:pt x="38" y="40"/>
                    <a:pt x="38" y="40"/>
                  </a:cubicBezTo>
                  <a:cubicBezTo>
                    <a:pt x="39" y="40"/>
                    <a:pt x="40" y="39"/>
                    <a:pt x="40" y="39"/>
                  </a:cubicBezTo>
                  <a:cubicBezTo>
                    <a:pt x="41" y="39"/>
                    <a:pt x="40" y="39"/>
                    <a:pt x="42" y="40"/>
                  </a:cubicBezTo>
                  <a:cubicBezTo>
                    <a:pt x="43" y="40"/>
                    <a:pt x="43" y="41"/>
                    <a:pt x="42" y="40"/>
                  </a:cubicBezTo>
                  <a:cubicBezTo>
                    <a:pt x="41" y="40"/>
                    <a:pt x="40" y="40"/>
                    <a:pt x="39" y="41"/>
                  </a:cubicBezTo>
                  <a:cubicBezTo>
                    <a:pt x="38" y="42"/>
                    <a:pt x="39" y="42"/>
                    <a:pt x="38" y="43"/>
                  </a:cubicBezTo>
                  <a:cubicBezTo>
                    <a:pt x="38" y="44"/>
                    <a:pt x="38" y="45"/>
                    <a:pt x="39" y="45"/>
                  </a:cubicBezTo>
                  <a:cubicBezTo>
                    <a:pt x="40" y="45"/>
                    <a:pt x="39" y="45"/>
                    <a:pt x="38" y="46"/>
                  </a:cubicBezTo>
                  <a:cubicBezTo>
                    <a:pt x="37" y="46"/>
                    <a:pt x="38" y="46"/>
                    <a:pt x="39" y="46"/>
                  </a:cubicBezTo>
                  <a:cubicBezTo>
                    <a:pt x="40" y="46"/>
                    <a:pt x="42" y="45"/>
                    <a:pt x="43" y="44"/>
                  </a:cubicBezTo>
                  <a:cubicBezTo>
                    <a:pt x="45" y="43"/>
                    <a:pt x="46" y="44"/>
                    <a:pt x="47" y="44"/>
                  </a:cubicBezTo>
                  <a:cubicBezTo>
                    <a:pt x="47" y="44"/>
                    <a:pt x="46" y="43"/>
                    <a:pt x="47" y="43"/>
                  </a:cubicBezTo>
                  <a:cubicBezTo>
                    <a:pt x="47" y="42"/>
                    <a:pt x="46" y="42"/>
                    <a:pt x="46" y="41"/>
                  </a:cubicBezTo>
                  <a:cubicBezTo>
                    <a:pt x="45" y="40"/>
                    <a:pt x="46" y="41"/>
                    <a:pt x="46" y="40"/>
                  </a:cubicBezTo>
                  <a:cubicBezTo>
                    <a:pt x="47" y="39"/>
                    <a:pt x="47" y="40"/>
                    <a:pt x="48" y="40"/>
                  </a:cubicBezTo>
                  <a:cubicBezTo>
                    <a:pt x="48" y="40"/>
                    <a:pt x="49" y="40"/>
                    <a:pt x="49" y="41"/>
                  </a:cubicBezTo>
                  <a:cubicBezTo>
                    <a:pt x="50" y="42"/>
                    <a:pt x="50" y="40"/>
                    <a:pt x="51" y="41"/>
                  </a:cubicBezTo>
                  <a:cubicBezTo>
                    <a:pt x="52" y="42"/>
                    <a:pt x="51" y="42"/>
                    <a:pt x="50" y="42"/>
                  </a:cubicBezTo>
                  <a:cubicBezTo>
                    <a:pt x="49" y="42"/>
                    <a:pt x="50" y="43"/>
                    <a:pt x="50" y="43"/>
                  </a:cubicBezTo>
                  <a:cubicBezTo>
                    <a:pt x="51" y="42"/>
                    <a:pt x="52" y="42"/>
                    <a:pt x="52" y="42"/>
                  </a:cubicBezTo>
                  <a:cubicBezTo>
                    <a:pt x="53" y="43"/>
                    <a:pt x="53" y="43"/>
                    <a:pt x="54" y="42"/>
                  </a:cubicBezTo>
                  <a:cubicBezTo>
                    <a:pt x="54" y="42"/>
                    <a:pt x="54" y="42"/>
                    <a:pt x="54" y="43"/>
                  </a:cubicBezTo>
                  <a:cubicBezTo>
                    <a:pt x="54" y="43"/>
                    <a:pt x="55" y="43"/>
                    <a:pt x="57" y="43"/>
                  </a:cubicBezTo>
                  <a:cubicBezTo>
                    <a:pt x="58" y="44"/>
                    <a:pt x="61" y="43"/>
                    <a:pt x="62" y="43"/>
                  </a:cubicBezTo>
                  <a:cubicBezTo>
                    <a:pt x="63" y="43"/>
                    <a:pt x="62" y="44"/>
                    <a:pt x="64" y="45"/>
                  </a:cubicBezTo>
                  <a:cubicBezTo>
                    <a:pt x="66" y="45"/>
                    <a:pt x="66" y="43"/>
                    <a:pt x="67" y="44"/>
                  </a:cubicBezTo>
                  <a:cubicBezTo>
                    <a:pt x="68" y="44"/>
                    <a:pt x="67" y="45"/>
                    <a:pt x="66" y="45"/>
                  </a:cubicBezTo>
                  <a:cubicBezTo>
                    <a:pt x="66" y="46"/>
                    <a:pt x="67" y="46"/>
                    <a:pt x="67" y="46"/>
                  </a:cubicBezTo>
                  <a:cubicBezTo>
                    <a:pt x="68" y="46"/>
                    <a:pt x="70" y="47"/>
                    <a:pt x="70" y="47"/>
                  </a:cubicBezTo>
                  <a:cubicBezTo>
                    <a:pt x="71" y="48"/>
                    <a:pt x="71" y="49"/>
                    <a:pt x="73" y="49"/>
                  </a:cubicBezTo>
                  <a:cubicBezTo>
                    <a:pt x="75" y="50"/>
                    <a:pt x="73" y="47"/>
                    <a:pt x="74" y="48"/>
                  </a:cubicBezTo>
                  <a:cubicBezTo>
                    <a:pt x="76" y="49"/>
                    <a:pt x="75" y="48"/>
                    <a:pt x="76" y="49"/>
                  </a:cubicBezTo>
                  <a:cubicBezTo>
                    <a:pt x="77" y="50"/>
                    <a:pt x="77" y="49"/>
                    <a:pt x="76" y="47"/>
                  </a:cubicBezTo>
                  <a:cubicBezTo>
                    <a:pt x="76" y="46"/>
                    <a:pt x="77" y="47"/>
                    <a:pt x="77" y="48"/>
                  </a:cubicBezTo>
                  <a:cubicBezTo>
                    <a:pt x="78" y="48"/>
                    <a:pt x="78" y="50"/>
                    <a:pt x="77" y="51"/>
                  </a:cubicBezTo>
                  <a:cubicBezTo>
                    <a:pt x="77" y="52"/>
                    <a:pt x="76" y="51"/>
                    <a:pt x="76" y="50"/>
                  </a:cubicBezTo>
                  <a:cubicBezTo>
                    <a:pt x="76" y="50"/>
                    <a:pt x="74" y="50"/>
                    <a:pt x="74" y="51"/>
                  </a:cubicBezTo>
                  <a:cubicBezTo>
                    <a:pt x="74" y="51"/>
                    <a:pt x="75" y="53"/>
                    <a:pt x="76" y="53"/>
                  </a:cubicBezTo>
                  <a:cubicBezTo>
                    <a:pt x="77" y="53"/>
                    <a:pt x="76" y="54"/>
                    <a:pt x="77" y="55"/>
                  </a:cubicBezTo>
                  <a:cubicBezTo>
                    <a:pt x="77" y="55"/>
                    <a:pt x="77" y="56"/>
                    <a:pt x="78" y="56"/>
                  </a:cubicBezTo>
                  <a:cubicBezTo>
                    <a:pt x="78" y="56"/>
                    <a:pt x="78" y="54"/>
                    <a:pt x="78" y="53"/>
                  </a:cubicBezTo>
                  <a:cubicBezTo>
                    <a:pt x="77" y="53"/>
                    <a:pt x="77" y="52"/>
                    <a:pt x="78" y="52"/>
                  </a:cubicBezTo>
                  <a:cubicBezTo>
                    <a:pt x="79" y="52"/>
                    <a:pt x="78" y="53"/>
                    <a:pt x="78" y="53"/>
                  </a:cubicBezTo>
                  <a:cubicBezTo>
                    <a:pt x="79" y="54"/>
                    <a:pt x="79" y="53"/>
                    <a:pt x="80" y="53"/>
                  </a:cubicBezTo>
                  <a:cubicBezTo>
                    <a:pt x="80" y="52"/>
                    <a:pt x="79" y="51"/>
                    <a:pt x="80" y="50"/>
                  </a:cubicBezTo>
                  <a:cubicBezTo>
                    <a:pt x="80" y="50"/>
                    <a:pt x="81" y="51"/>
                    <a:pt x="81" y="52"/>
                  </a:cubicBezTo>
                  <a:cubicBezTo>
                    <a:pt x="81" y="53"/>
                    <a:pt x="80" y="53"/>
                    <a:pt x="80" y="54"/>
                  </a:cubicBezTo>
                  <a:cubicBezTo>
                    <a:pt x="80" y="54"/>
                    <a:pt x="79" y="54"/>
                    <a:pt x="79" y="54"/>
                  </a:cubicBezTo>
                  <a:cubicBezTo>
                    <a:pt x="79" y="55"/>
                    <a:pt x="79" y="57"/>
                    <a:pt x="79" y="57"/>
                  </a:cubicBezTo>
                  <a:cubicBezTo>
                    <a:pt x="80" y="57"/>
                    <a:pt x="80" y="55"/>
                    <a:pt x="80" y="56"/>
                  </a:cubicBezTo>
                  <a:cubicBezTo>
                    <a:pt x="80" y="57"/>
                    <a:pt x="81" y="55"/>
                    <a:pt x="82" y="56"/>
                  </a:cubicBezTo>
                  <a:cubicBezTo>
                    <a:pt x="82" y="56"/>
                    <a:pt x="83" y="57"/>
                    <a:pt x="84" y="57"/>
                  </a:cubicBezTo>
                  <a:cubicBezTo>
                    <a:pt x="84" y="57"/>
                    <a:pt x="83" y="56"/>
                    <a:pt x="83" y="56"/>
                  </a:cubicBezTo>
                  <a:cubicBezTo>
                    <a:pt x="82" y="56"/>
                    <a:pt x="82" y="55"/>
                    <a:pt x="83" y="55"/>
                  </a:cubicBezTo>
                  <a:cubicBezTo>
                    <a:pt x="83" y="55"/>
                    <a:pt x="85" y="56"/>
                    <a:pt x="85" y="57"/>
                  </a:cubicBezTo>
                  <a:cubicBezTo>
                    <a:pt x="85" y="58"/>
                    <a:pt x="84" y="58"/>
                    <a:pt x="83" y="58"/>
                  </a:cubicBezTo>
                  <a:cubicBezTo>
                    <a:pt x="83" y="59"/>
                    <a:pt x="82" y="57"/>
                    <a:pt x="81" y="57"/>
                  </a:cubicBezTo>
                  <a:cubicBezTo>
                    <a:pt x="81" y="57"/>
                    <a:pt x="81" y="58"/>
                    <a:pt x="82" y="59"/>
                  </a:cubicBezTo>
                  <a:cubicBezTo>
                    <a:pt x="82" y="60"/>
                    <a:pt x="81" y="61"/>
                    <a:pt x="82" y="61"/>
                  </a:cubicBezTo>
                  <a:cubicBezTo>
                    <a:pt x="83" y="62"/>
                    <a:pt x="82" y="61"/>
                    <a:pt x="82" y="60"/>
                  </a:cubicBezTo>
                  <a:cubicBezTo>
                    <a:pt x="83" y="60"/>
                    <a:pt x="83" y="61"/>
                    <a:pt x="84" y="61"/>
                  </a:cubicBezTo>
                  <a:cubicBezTo>
                    <a:pt x="84" y="61"/>
                    <a:pt x="84" y="60"/>
                    <a:pt x="84" y="60"/>
                  </a:cubicBezTo>
                  <a:cubicBezTo>
                    <a:pt x="84" y="59"/>
                    <a:pt x="85" y="59"/>
                    <a:pt x="85" y="60"/>
                  </a:cubicBezTo>
                  <a:cubicBezTo>
                    <a:pt x="86" y="61"/>
                    <a:pt x="86" y="59"/>
                    <a:pt x="87" y="60"/>
                  </a:cubicBezTo>
                  <a:cubicBezTo>
                    <a:pt x="87" y="60"/>
                    <a:pt x="87" y="61"/>
                    <a:pt x="87" y="61"/>
                  </a:cubicBezTo>
                  <a:cubicBezTo>
                    <a:pt x="87" y="62"/>
                    <a:pt x="88" y="61"/>
                    <a:pt x="88" y="61"/>
                  </a:cubicBezTo>
                  <a:cubicBezTo>
                    <a:pt x="88" y="61"/>
                    <a:pt x="88" y="61"/>
                    <a:pt x="88" y="62"/>
                  </a:cubicBezTo>
                  <a:cubicBezTo>
                    <a:pt x="88" y="61"/>
                    <a:pt x="89" y="61"/>
                    <a:pt x="89" y="60"/>
                  </a:cubicBezTo>
                  <a:cubicBezTo>
                    <a:pt x="90" y="60"/>
                    <a:pt x="89" y="59"/>
                    <a:pt x="89" y="58"/>
                  </a:cubicBezTo>
                  <a:close/>
                  <a:moveTo>
                    <a:pt x="2" y="66"/>
                  </a:moveTo>
                  <a:cubicBezTo>
                    <a:pt x="3" y="65"/>
                    <a:pt x="4" y="65"/>
                    <a:pt x="3" y="64"/>
                  </a:cubicBezTo>
                  <a:cubicBezTo>
                    <a:pt x="3" y="63"/>
                    <a:pt x="1" y="66"/>
                    <a:pt x="2" y="66"/>
                  </a:cubicBezTo>
                  <a:close/>
                  <a:moveTo>
                    <a:pt x="11" y="61"/>
                  </a:moveTo>
                  <a:cubicBezTo>
                    <a:pt x="10" y="61"/>
                    <a:pt x="7" y="62"/>
                    <a:pt x="8" y="63"/>
                  </a:cubicBezTo>
                  <a:cubicBezTo>
                    <a:pt x="8" y="63"/>
                    <a:pt x="9" y="62"/>
                    <a:pt x="9" y="62"/>
                  </a:cubicBezTo>
                  <a:cubicBezTo>
                    <a:pt x="10" y="62"/>
                    <a:pt x="12" y="61"/>
                    <a:pt x="11" y="61"/>
                  </a:cubicBezTo>
                  <a:close/>
                  <a:moveTo>
                    <a:pt x="37" y="49"/>
                  </a:moveTo>
                  <a:cubicBezTo>
                    <a:pt x="37" y="48"/>
                    <a:pt x="36" y="48"/>
                    <a:pt x="35" y="50"/>
                  </a:cubicBezTo>
                  <a:cubicBezTo>
                    <a:pt x="34" y="51"/>
                    <a:pt x="33" y="51"/>
                    <a:pt x="33" y="52"/>
                  </a:cubicBezTo>
                  <a:cubicBezTo>
                    <a:pt x="33" y="53"/>
                    <a:pt x="32" y="52"/>
                    <a:pt x="31" y="53"/>
                  </a:cubicBezTo>
                  <a:cubicBezTo>
                    <a:pt x="31" y="53"/>
                    <a:pt x="31" y="55"/>
                    <a:pt x="32" y="54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4" y="54"/>
                    <a:pt x="36" y="53"/>
                    <a:pt x="36" y="52"/>
                  </a:cubicBezTo>
                  <a:cubicBezTo>
                    <a:pt x="37" y="51"/>
                    <a:pt x="36" y="51"/>
                    <a:pt x="36" y="51"/>
                  </a:cubicBezTo>
                  <a:cubicBezTo>
                    <a:pt x="36" y="50"/>
                    <a:pt x="37" y="50"/>
                    <a:pt x="37" y="50"/>
                  </a:cubicBezTo>
                  <a:cubicBezTo>
                    <a:pt x="38" y="50"/>
                    <a:pt x="37" y="49"/>
                    <a:pt x="37" y="49"/>
                  </a:cubicBezTo>
                  <a:close/>
                  <a:moveTo>
                    <a:pt x="4" y="43"/>
                  </a:moveTo>
                  <a:cubicBezTo>
                    <a:pt x="4" y="42"/>
                    <a:pt x="2" y="43"/>
                    <a:pt x="2" y="44"/>
                  </a:cubicBezTo>
                  <a:cubicBezTo>
                    <a:pt x="2" y="44"/>
                    <a:pt x="4" y="45"/>
                    <a:pt x="5" y="45"/>
                  </a:cubicBezTo>
                  <a:cubicBezTo>
                    <a:pt x="6" y="44"/>
                    <a:pt x="6" y="43"/>
                    <a:pt x="6" y="43"/>
                  </a:cubicBezTo>
                  <a:cubicBezTo>
                    <a:pt x="5" y="42"/>
                    <a:pt x="4" y="44"/>
                    <a:pt x="4" y="43"/>
                  </a:cubicBezTo>
                  <a:close/>
                  <a:moveTo>
                    <a:pt x="29" y="157"/>
                  </a:moveTo>
                  <a:cubicBezTo>
                    <a:pt x="28" y="157"/>
                    <a:pt x="28" y="160"/>
                    <a:pt x="29" y="159"/>
                  </a:cubicBezTo>
                  <a:cubicBezTo>
                    <a:pt x="30" y="159"/>
                    <a:pt x="31" y="159"/>
                    <a:pt x="31" y="159"/>
                  </a:cubicBezTo>
                  <a:cubicBezTo>
                    <a:pt x="31" y="158"/>
                    <a:pt x="30" y="156"/>
                    <a:pt x="29" y="157"/>
                  </a:cubicBezTo>
                  <a:close/>
                  <a:moveTo>
                    <a:pt x="27" y="155"/>
                  </a:moveTo>
                  <a:cubicBezTo>
                    <a:pt x="27" y="155"/>
                    <a:pt x="27" y="156"/>
                    <a:pt x="28" y="156"/>
                  </a:cubicBezTo>
                  <a:cubicBezTo>
                    <a:pt x="28" y="155"/>
                    <a:pt x="28" y="155"/>
                    <a:pt x="27" y="155"/>
                  </a:cubicBezTo>
                  <a:close/>
                  <a:moveTo>
                    <a:pt x="19" y="152"/>
                  </a:moveTo>
                  <a:cubicBezTo>
                    <a:pt x="20" y="153"/>
                    <a:pt x="20" y="153"/>
                    <a:pt x="21" y="152"/>
                  </a:cubicBezTo>
                  <a:cubicBezTo>
                    <a:pt x="21" y="151"/>
                    <a:pt x="19" y="151"/>
                    <a:pt x="19" y="152"/>
                  </a:cubicBezTo>
                  <a:close/>
                  <a:moveTo>
                    <a:pt x="23" y="154"/>
                  </a:moveTo>
                  <a:cubicBezTo>
                    <a:pt x="23" y="154"/>
                    <a:pt x="24" y="154"/>
                    <a:pt x="24" y="154"/>
                  </a:cubicBezTo>
                  <a:cubicBezTo>
                    <a:pt x="25" y="153"/>
                    <a:pt x="22" y="153"/>
                    <a:pt x="23" y="154"/>
                  </a:cubicBezTo>
                  <a:close/>
                  <a:moveTo>
                    <a:pt x="234" y="85"/>
                  </a:moveTo>
                  <a:cubicBezTo>
                    <a:pt x="234" y="84"/>
                    <a:pt x="232" y="84"/>
                    <a:pt x="231" y="84"/>
                  </a:cubicBezTo>
                  <a:cubicBezTo>
                    <a:pt x="230" y="83"/>
                    <a:pt x="229" y="86"/>
                    <a:pt x="228" y="88"/>
                  </a:cubicBezTo>
                  <a:cubicBezTo>
                    <a:pt x="228" y="89"/>
                    <a:pt x="226" y="91"/>
                    <a:pt x="226" y="91"/>
                  </a:cubicBezTo>
                  <a:cubicBezTo>
                    <a:pt x="226" y="91"/>
                    <a:pt x="218" y="91"/>
                    <a:pt x="218" y="91"/>
                  </a:cubicBezTo>
                  <a:cubicBezTo>
                    <a:pt x="217" y="91"/>
                    <a:pt x="215" y="92"/>
                    <a:pt x="214" y="93"/>
                  </a:cubicBezTo>
                  <a:cubicBezTo>
                    <a:pt x="214" y="93"/>
                    <a:pt x="214" y="93"/>
                    <a:pt x="215" y="93"/>
                  </a:cubicBezTo>
                  <a:cubicBezTo>
                    <a:pt x="215" y="95"/>
                    <a:pt x="213" y="96"/>
                    <a:pt x="210" y="96"/>
                  </a:cubicBezTo>
                  <a:cubicBezTo>
                    <a:pt x="209" y="96"/>
                    <a:pt x="209" y="96"/>
                    <a:pt x="208" y="96"/>
                  </a:cubicBezTo>
                  <a:cubicBezTo>
                    <a:pt x="208" y="96"/>
                    <a:pt x="208" y="96"/>
                    <a:pt x="208" y="97"/>
                  </a:cubicBezTo>
                  <a:cubicBezTo>
                    <a:pt x="208" y="97"/>
                    <a:pt x="208" y="97"/>
                    <a:pt x="208" y="97"/>
                  </a:cubicBezTo>
                  <a:cubicBezTo>
                    <a:pt x="207" y="98"/>
                    <a:pt x="204" y="100"/>
                    <a:pt x="202" y="101"/>
                  </a:cubicBezTo>
                  <a:cubicBezTo>
                    <a:pt x="200" y="102"/>
                    <a:pt x="198" y="101"/>
                    <a:pt x="198" y="100"/>
                  </a:cubicBezTo>
                  <a:cubicBezTo>
                    <a:pt x="198" y="98"/>
                    <a:pt x="199" y="98"/>
                    <a:pt x="199" y="99"/>
                  </a:cubicBezTo>
                  <a:cubicBezTo>
                    <a:pt x="199" y="99"/>
                    <a:pt x="200" y="99"/>
                    <a:pt x="200" y="99"/>
                  </a:cubicBezTo>
                  <a:cubicBezTo>
                    <a:pt x="200" y="98"/>
                    <a:pt x="200" y="98"/>
                    <a:pt x="200" y="97"/>
                  </a:cubicBezTo>
                  <a:cubicBezTo>
                    <a:pt x="199" y="97"/>
                    <a:pt x="200" y="94"/>
                    <a:pt x="199" y="94"/>
                  </a:cubicBezTo>
                  <a:cubicBezTo>
                    <a:pt x="198" y="94"/>
                    <a:pt x="196" y="96"/>
                    <a:pt x="197" y="94"/>
                  </a:cubicBezTo>
                  <a:cubicBezTo>
                    <a:pt x="197" y="93"/>
                    <a:pt x="199" y="92"/>
                    <a:pt x="198" y="90"/>
                  </a:cubicBezTo>
                  <a:cubicBezTo>
                    <a:pt x="196" y="88"/>
                    <a:pt x="194" y="88"/>
                    <a:pt x="194" y="90"/>
                  </a:cubicBezTo>
                  <a:cubicBezTo>
                    <a:pt x="193" y="91"/>
                    <a:pt x="192" y="90"/>
                    <a:pt x="192" y="92"/>
                  </a:cubicBezTo>
                  <a:cubicBezTo>
                    <a:pt x="191" y="93"/>
                    <a:pt x="191" y="95"/>
                    <a:pt x="191" y="96"/>
                  </a:cubicBezTo>
                  <a:cubicBezTo>
                    <a:pt x="191" y="98"/>
                    <a:pt x="191" y="99"/>
                    <a:pt x="189" y="100"/>
                  </a:cubicBezTo>
                  <a:cubicBezTo>
                    <a:pt x="188" y="101"/>
                    <a:pt x="187" y="98"/>
                    <a:pt x="188" y="95"/>
                  </a:cubicBezTo>
                  <a:cubicBezTo>
                    <a:pt x="188" y="93"/>
                    <a:pt x="189" y="91"/>
                    <a:pt x="188" y="91"/>
                  </a:cubicBezTo>
                  <a:cubicBezTo>
                    <a:pt x="187" y="91"/>
                    <a:pt x="189" y="89"/>
                    <a:pt x="192" y="88"/>
                  </a:cubicBezTo>
                  <a:cubicBezTo>
                    <a:pt x="194" y="88"/>
                    <a:pt x="196" y="88"/>
                    <a:pt x="196" y="87"/>
                  </a:cubicBezTo>
                  <a:cubicBezTo>
                    <a:pt x="196" y="87"/>
                    <a:pt x="196" y="87"/>
                    <a:pt x="197" y="87"/>
                  </a:cubicBezTo>
                  <a:cubicBezTo>
                    <a:pt x="196" y="87"/>
                    <a:pt x="196" y="87"/>
                    <a:pt x="195" y="86"/>
                  </a:cubicBezTo>
                  <a:cubicBezTo>
                    <a:pt x="195" y="86"/>
                    <a:pt x="195" y="87"/>
                    <a:pt x="195" y="87"/>
                  </a:cubicBezTo>
                  <a:cubicBezTo>
                    <a:pt x="194" y="87"/>
                    <a:pt x="194" y="86"/>
                    <a:pt x="193" y="86"/>
                  </a:cubicBezTo>
                  <a:cubicBezTo>
                    <a:pt x="191" y="86"/>
                    <a:pt x="190" y="87"/>
                    <a:pt x="189" y="87"/>
                  </a:cubicBezTo>
                  <a:cubicBezTo>
                    <a:pt x="187" y="86"/>
                    <a:pt x="188" y="85"/>
                    <a:pt x="187" y="85"/>
                  </a:cubicBezTo>
                  <a:cubicBezTo>
                    <a:pt x="186" y="85"/>
                    <a:pt x="188" y="83"/>
                    <a:pt x="186" y="84"/>
                  </a:cubicBezTo>
                  <a:cubicBezTo>
                    <a:pt x="184" y="85"/>
                    <a:pt x="182" y="87"/>
                    <a:pt x="181" y="86"/>
                  </a:cubicBezTo>
                  <a:cubicBezTo>
                    <a:pt x="180" y="85"/>
                    <a:pt x="179" y="86"/>
                    <a:pt x="178" y="86"/>
                  </a:cubicBezTo>
                  <a:cubicBezTo>
                    <a:pt x="177" y="85"/>
                    <a:pt x="181" y="82"/>
                    <a:pt x="182" y="83"/>
                  </a:cubicBezTo>
                  <a:cubicBezTo>
                    <a:pt x="183" y="83"/>
                    <a:pt x="183" y="82"/>
                    <a:pt x="184" y="82"/>
                  </a:cubicBezTo>
                  <a:cubicBezTo>
                    <a:pt x="183" y="82"/>
                    <a:pt x="181" y="81"/>
                    <a:pt x="180" y="82"/>
                  </a:cubicBezTo>
                  <a:cubicBezTo>
                    <a:pt x="180" y="82"/>
                    <a:pt x="179" y="82"/>
                    <a:pt x="178" y="81"/>
                  </a:cubicBezTo>
                  <a:cubicBezTo>
                    <a:pt x="178" y="81"/>
                    <a:pt x="177" y="81"/>
                    <a:pt x="176" y="81"/>
                  </a:cubicBezTo>
                  <a:cubicBezTo>
                    <a:pt x="175" y="80"/>
                    <a:pt x="175" y="80"/>
                    <a:pt x="174" y="80"/>
                  </a:cubicBezTo>
                  <a:cubicBezTo>
                    <a:pt x="174" y="81"/>
                    <a:pt x="173" y="80"/>
                    <a:pt x="172" y="80"/>
                  </a:cubicBezTo>
                  <a:cubicBezTo>
                    <a:pt x="171" y="79"/>
                    <a:pt x="172" y="79"/>
                    <a:pt x="171" y="78"/>
                  </a:cubicBezTo>
                  <a:cubicBezTo>
                    <a:pt x="170" y="77"/>
                    <a:pt x="170" y="79"/>
                    <a:pt x="170" y="79"/>
                  </a:cubicBezTo>
                  <a:cubicBezTo>
                    <a:pt x="106" y="79"/>
                    <a:pt x="106" y="79"/>
                    <a:pt x="106" y="79"/>
                  </a:cubicBezTo>
                  <a:cubicBezTo>
                    <a:pt x="106" y="79"/>
                    <a:pt x="107" y="80"/>
                    <a:pt x="107" y="80"/>
                  </a:cubicBezTo>
                  <a:cubicBezTo>
                    <a:pt x="107" y="80"/>
                    <a:pt x="107" y="81"/>
                    <a:pt x="107" y="82"/>
                  </a:cubicBezTo>
                  <a:cubicBezTo>
                    <a:pt x="107" y="83"/>
                    <a:pt x="107" y="84"/>
                    <a:pt x="106" y="84"/>
                  </a:cubicBezTo>
                  <a:cubicBezTo>
                    <a:pt x="106" y="84"/>
                    <a:pt x="105" y="84"/>
                    <a:pt x="106" y="83"/>
                  </a:cubicBezTo>
                  <a:cubicBezTo>
                    <a:pt x="107" y="83"/>
                    <a:pt x="106" y="82"/>
                    <a:pt x="106" y="82"/>
                  </a:cubicBezTo>
                  <a:cubicBezTo>
                    <a:pt x="105" y="82"/>
                    <a:pt x="105" y="81"/>
                    <a:pt x="105" y="81"/>
                  </a:cubicBezTo>
                  <a:cubicBezTo>
                    <a:pt x="104" y="81"/>
                    <a:pt x="103" y="81"/>
                    <a:pt x="102" y="81"/>
                  </a:cubicBezTo>
                  <a:cubicBezTo>
                    <a:pt x="102" y="81"/>
                    <a:pt x="102" y="81"/>
                    <a:pt x="102" y="81"/>
                  </a:cubicBezTo>
                  <a:cubicBezTo>
                    <a:pt x="102" y="82"/>
                    <a:pt x="102" y="83"/>
                    <a:pt x="103" y="84"/>
                  </a:cubicBezTo>
                  <a:cubicBezTo>
                    <a:pt x="104" y="85"/>
                    <a:pt x="103" y="86"/>
                    <a:pt x="104" y="86"/>
                  </a:cubicBezTo>
                  <a:cubicBezTo>
                    <a:pt x="105" y="87"/>
                    <a:pt x="105" y="87"/>
                    <a:pt x="104" y="87"/>
                  </a:cubicBezTo>
                  <a:cubicBezTo>
                    <a:pt x="103" y="87"/>
                    <a:pt x="104" y="88"/>
                    <a:pt x="103" y="89"/>
                  </a:cubicBezTo>
                  <a:cubicBezTo>
                    <a:pt x="103" y="91"/>
                    <a:pt x="103" y="94"/>
                    <a:pt x="103" y="95"/>
                  </a:cubicBezTo>
                  <a:cubicBezTo>
                    <a:pt x="103" y="96"/>
                    <a:pt x="102" y="98"/>
                    <a:pt x="102" y="99"/>
                  </a:cubicBezTo>
                  <a:cubicBezTo>
                    <a:pt x="103" y="100"/>
                    <a:pt x="104" y="101"/>
                    <a:pt x="103" y="102"/>
                  </a:cubicBezTo>
                  <a:cubicBezTo>
                    <a:pt x="103" y="104"/>
                    <a:pt x="103" y="104"/>
                    <a:pt x="103" y="105"/>
                  </a:cubicBezTo>
                  <a:cubicBezTo>
                    <a:pt x="104" y="106"/>
                    <a:pt x="104" y="108"/>
                    <a:pt x="104" y="108"/>
                  </a:cubicBezTo>
                  <a:cubicBezTo>
                    <a:pt x="105" y="109"/>
                    <a:pt x="105" y="110"/>
                    <a:pt x="106" y="110"/>
                  </a:cubicBezTo>
                  <a:cubicBezTo>
                    <a:pt x="106" y="111"/>
                    <a:pt x="107" y="111"/>
                    <a:pt x="107" y="112"/>
                  </a:cubicBezTo>
                  <a:cubicBezTo>
                    <a:pt x="107" y="113"/>
                    <a:pt x="107" y="113"/>
                    <a:pt x="108" y="113"/>
                  </a:cubicBezTo>
                  <a:cubicBezTo>
                    <a:pt x="109" y="114"/>
                    <a:pt x="108" y="115"/>
                    <a:pt x="108" y="115"/>
                  </a:cubicBezTo>
                  <a:cubicBezTo>
                    <a:pt x="108" y="116"/>
                    <a:pt x="109" y="116"/>
                    <a:pt x="111" y="118"/>
                  </a:cubicBezTo>
                  <a:cubicBezTo>
                    <a:pt x="112" y="119"/>
                    <a:pt x="111" y="120"/>
                    <a:pt x="112" y="120"/>
                  </a:cubicBezTo>
                  <a:cubicBezTo>
                    <a:pt x="113" y="120"/>
                    <a:pt x="114" y="120"/>
                    <a:pt x="115" y="121"/>
                  </a:cubicBezTo>
                  <a:cubicBezTo>
                    <a:pt x="116" y="122"/>
                    <a:pt x="116" y="121"/>
                    <a:pt x="117" y="121"/>
                  </a:cubicBezTo>
                  <a:cubicBezTo>
                    <a:pt x="117" y="122"/>
                    <a:pt x="119" y="123"/>
                    <a:pt x="119" y="124"/>
                  </a:cubicBezTo>
                  <a:cubicBezTo>
                    <a:pt x="119" y="124"/>
                    <a:pt x="119" y="125"/>
                    <a:pt x="119" y="125"/>
                  </a:cubicBezTo>
                  <a:cubicBezTo>
                    <a:pt x="125" y="125"/>
                    <a:pt x="125" y="125"/>
                    <a:pt x="125" y="125"/>
                  </a:cubicBezTo>
                  <a:cubicBezTo>
                    <a:pt x="125" y="125"/>
                    <a:pt x="126" y="126"/>
                    <a:pt x="127" y="126"/>
                  </a:cubicBezTo>
                  <a:cubicBezTo>
                    <a:pt x="128" y="126"/>
                    <a:pt x="133" y="128"/>
                    <a:pt x="133" y="128"/>
                  </a:cubicBezTo>
                  <a:cubicBezTo>
                    <a:pt x="140" y="128"/>
                    <a:pt x="140" y="128"/>
                    <a:pt x="140" y="128"/>
                  </a:cubicBezTo>
                  <a:cubicBezTo>
                    <a:pt x="141" y="127"/>
                    <a:pt x="141" y="127"/>
                    <a:pt x="141" y="127"/>
                  </a:cubicBezTo>
                  <a:cubicBezTo>
                    <a:pt x="144" y="127"/>
                    <a:pt x="144" y="127"/>
                    <a:pt x="144" y="127"/>
                  </a:cubicBezTo>
                  <a:cubicBezTo>
                    <a:pt x="144" y="127"/>
                    <a:pt x="147" y="129"/>
                    <a:pt x="147" y="130"/>
                  </a:cubicBezTo>
                  <a:cubicBezTo>
                    <a:pt x="147" y="130"/>
                    <a:pt x="149" y="131"/>
                    <a:pt x="149" y="131"/>
                  </a:cubicBezTo>
                  <a:cubicBezTo>
                    <a:pt x="149" y="132"/>
                    <a:pt x="149" y="133"/>
                    <a:pt x="149" y="133"/>
                  </a:cubicBezTo>
                  <a:cubicBezTo>
                    <a:pt x="150" y="133"/>
                    <a:pt x="152" y="134"/>
                    <a:pt x="152" y="134"/>
                  </a:cubicBezTo>
                  <a:cubicBezTo>
                    <a:pt x="152" y="134"/>
                    <a:pt x="153" y="132"/>
                    <a:pt x="154" y="132"/>
                  </a:cubicBezTo>
                  <a:cubicBezTo>
                    <a:pt x="155" y="132"/>
                    <a:pt x="158" y="133"/>
                    <a:pt x="158" y="134"/>
                  </a:cubicBezTo>
                  <a:cubicBezTo>
                    <a:pt x="158" y="136"/>
                    <a:pt x="160" y="137"/>
                    <a:pt x="160" y="138"/>
                  </a:cubicBezTo>
                  <a:cubicBezTo>
                    <a:pt x="161" y="138"/>
                    <a:pt x="160" y="139"/>
                    <a:pt x="161" y="139"/>
                  </a:cubicBezTo>
                  <a:cubicBezTo>
                    <a:pt x="161" y="140"/>
                    <a:pt x="161" y="141"/>
                    <a:pt x="161" y="141"/>
                  </a:cubicBezTo>
                  <a:cubicBezTo>
                    <a:pt x="162" y="141"/>
                    <a:pt x="164" y="142"/>
                    <a:pt x="165" y="142"/>
                  </a:cubicBezTo>
                  <a:cubicBezTo>
                    <a:pt x="165" y="142"/>
                    <a:pt x="165" y="142"/>
                    <a:pt x="166" y="142"/>
                  </a:cubicBezTo>
                  <a:cubicBezTo>
                    <a:pt x="166" y="140"/>
                    <a:pt x="164" y="140"/>
                    <a:pt x="165" y="139"/>
                  </a:cubicBezTo>
                  <a:cubicBezTo>
                    <a:pt x="166" y="138"/>
                    <a:pt x="165" y="137"/>
                    <a:pt x="166" y="137"/>
                  </a:cubicBezTo>
                  <a:cubicBezTo>
                    <a:pt x="166" y="137"/>
                    <a:pt x="167" y="136"/>
                    <a:pt x="167" y="136"/>
                  </a:cubicBezTo>
                  <a:cubicBezTo>
                    <a:pt x="167" y="135"/>
                    <a:pt x="168" y="135"/>
                    <a:pt x="169" y="135"/>
                  </a:cubicBezTo>
                  <a:cubicBezTo>
                    <a:pt x="169" y="135"/>
                    <a:pt x="171" y="134"/>
                    <a:pt x="171" y="133"/>
                  </a:cubicBezTo>
                  <a:cubicBezTo>
                    <a:pt x="171" y="133"/>
                    <a:pt x="171" y="133"/>
                    <a:pt x="172" y="133"/>
                  </a:cubicBezTo>
                  <a:cubicBezTo>
                    <a:pt x="173" y="133"/>
                    <a:pt x="173" y="132"/>
                    <a:pt x="173" y="132"/>
                  </a:cubicBezTo>
                  <a:cubicBezTo>
                    <a:pt x="174" y="132"/>
                    <a:pt x="175" y="132"/>
                    <a:pt x="175" y="132"/>
                  </a:cubicBezTo>
                  <a:cubicBezTo>
                    <a:pt x="175" y="131"/>
                    <a:pt x="175" y="132"/>
                    <a:pt x="176" y="132"/>
                  </a:cubicBezTo>
                  <a:cubicBezTo>
                    <a:pt x="176" y="133"/>
                    <a:pt x="178" y="133"/>
                    <a:pt x="178" y="132"/>
                  </a:cubicBezTo>
                  <a:cubicBezTo>
                    <a:pt x="178" y="132"/>
                    <a:pt x="179" y="132"/>
                    <a:pt x="179" y="133"/>
                  </a:cubicBezTo>
                  <a:cubicBezTo>
                    <a:pt x="180" y="134"/>
                    <a:pt x="180" y="133"/>
                    <a:pt x="181" y="134"/>
                  </a:cubicBezTo>
                  <a:cubicBezTo>
                    <a:pt x="182" y="134"/>
                    <a:pt x="182" y="133"/>
                    <a:pt x="182" y="133"/>
                  </a:cubicBezTo>
                  <a:cubicBezTo>
                    <a:pt x="182" y="132"/>
                    <a:pt x="183" y="134"/>
                    <a:pt x="184" y="134"/>
                  </a:cubicBezTo>
                  <a:cubicBezTo>
                    <a:pt x="185" y="134"/>
                    <a:pt x="184" y="134"/>
                    <a:pt x="184" y="133"/>
                  </a:cubicBezTo>
                  <a:cubicBezTo>
                    <a:pt x="183" y="132"/>
                    <a:pt x="184" y="132"/>
                    <a:pt x="183" y="132"/>
                  </a:cubicBezTo>
                  <a:cubicBezTo>
                    <a:pt x="183" y="131"/>
                    <a:pt x="184" y="131"/>
                    <a:pt x="185" y="131"/>
                  </a:cubicBezTo>
                  <a:cubicBezTo>
                    <a:pt x="187" y="131"/>
                    <a:pt x="186" y="131"/>
                    <a:pt x="187" y="130"/>
                  </a:cubicBezTo>
                  <a:cubicBezTo>
                    <a:pt x="187" y="130"/>
                    <a:pt x="188" y="130"/>
                    <a:pt x="188" y="131"/>
                  </a:cubicBezTo>
                  <a:cubicBezTo>
                    <a:pt x="188" y="132"/>
                    <a:pt x="190" y="131"/>
                    <a:pt x="191" y="131"/>
                  </a:cubicBezTo>
                  <a:cubicBezTo>
                    <a:pt x="192" y="131"/>
                    <a:pt x="193" y="131"/>
                    <a:pt x="193" y="132"/>
                  </a:cubicBezTo>
                  <a:cubicBezTo>
                    <a:pt x="193" y="133"/>
                    <a:pt x="194" y="133"/>
                    <a:pt x="195" y="132"/>
                  </a:cubicBezTo>
                  <a:cubicBezTo>
                    <a:pt x="196" y="132"/>
                    <a:pt x="196" y="131"/>
                    <a:pt x="197" y="132"/>
                  </a:cubicBezTo>
                  <a:cubicBezTo>
                    <a:pt x="198" y="132"/>
                    <a:pt x="198" y="133"/>
                    <a:pt x="199" y="134"/>
                  </a:cubicBezTo>
                  <a:cubicBezTo>
                    <a:pt x="200" y="135"/>
                    <a:pt x="199" y="136"/>
                    <a:pt x="199" y="137"/>
                  </a:cubicBezTo>
                  <a:cubicBezTo>
                    <a:pt x="200" y="137"/>
                    <a:pt x="199" y="138"/>
                    <a:pt x="200" y="139"/>
                  </a:cubicBezTo>
                  <a:cubicBezTo>
                    <a:pt x="201" y="140"/>
                    <a:pt x="200" y="141"/>
                    <a:pt x="201" y="142"/>
                  </a:cubicBezTo>
                  <a:cubicBezTo>
                    <a:pt x="202" y="142"/>
                    <a:pt x="203" y="143"/>
                    <a:pt x="203" y="144"/>
                  </a:cubicBezTo>
                  <a:cubicBezTo>
                    <a:pt x="203" y="144"/>
                    <a:pt x="204" y="145"/>
                    <a:pt x="205" y="144"/>
                  </a:cubicBezTo>
                  <a:cubicBezTo>
                    <a:pt x="205" y="143"/>
                    <a:pt x="205" y="142"/>
                    <a:pt x="206" y="141"/>
                  </a:cubicBezTo>
                  <a:cubicBezTo>
                    <a:pt x="206" y="140"/>
                    <a:pt x="205" y="137"/>
                    <a:pt x="204" y="136"/>
                  </a:cubicBezTo>
                  <a:cubicBezTo>
                    <a:pt x="204" y="136"/>
                    <a:pt x="204" y="135"/>
                    <a:pt x="204" y="134"/>
                  </a:cubicBezTo>
                  <a:cubicBezTo>
                    <a:pt x="203" y="133"/>
                    <a:pt x="202" y="131"/>
                    <a:pt x="202" y="130"/>
                  </a:cubicBezTo>
                  <a:cubicBezTo>
                    <a:pt x="202" y="128"/>
                    <a:pt x="204" y="126"/>
                    <a:pt x="205" y="125"/>
                  </a:cubicBezTo>
                  <a:cubicBezTo>
                    <a:pt x="206" y="124"/>
                    <a:pt x="207" y="125"/>
                    <a:pt x="207" y="124"/>
                  </a:cubicBezTo>
                  <a:cubicBezTo>
                    <a:pt x="207" y="123"/>
                    <a:pt x="208" y="122"/>
                    <a:pt x="209" y="122"/>
                  </a:cubicBezTo>
                  <a:cubicBezTo>
                    <a:pt x="210" y="122"/>
                    <a:pt x="210" y="122"/>
                    <a:pt x="210" y="121"/>
                  </a:cubicBezTo>
                  <a:cubicBezTo>
                    <a:pt x="211" y="121"/>
                    <a:pt x="212" y="120"/>
                    <a:pt x="213" y="120"/>
                  </a:cubicBezTo>
                  <a:cubicBezTo>
                    <a:pt x="214" y="119"/>
                    <a:pt x="213" y="119"/>
                    <a:pt x="213" y="118"/>
                  </a:cubicBezTo>
                  <a:cubicBezTo>
                    <a:pt x="213" y="117"/>
                    <a:pt x="213" y="117"/>
                    <a:pt x="214" y="117"/>
                  </a:cubicBezTo>
                  <a:cubicBezTo>
                    <a:pt x="214" y="118"/>
                    <a:pt x="215" y="118"/>
                    <a:pt x="215" y="117"/>
                  </a:cubicBezTo>
                  <a:cubicBezTo>
                    <a:pt x="216" y="117"/>
                    <a:pt x="217" y="116"/>
                    <a:pt x="216" y="116"/>
                  </a:cubicBezTo>
                  <a:cubicBezTo>
                    <a:pt x="215" y="116"/>
                    <a:pt x="214" y="115"/>
                    <a:pt x="215" y="115"/>
                  </a:cubicBezTo>
                  <a:cubicBezTo>
                    <a:pt x="216" y="115"/>
                    <a:pt x="215" y="114"/>
                    <a:pt x="214" y="114"/>
                  </a:cubicBezTo>
                  <a:cubicBezTo>
                    <a:pt x="213" y="113"/>
                    <a:pt x="214" y="113"/>
                    <a:pt x="214" y="112"/>
                  </a:cubicBezTo>
                  <a:cubicBezTo>
                    <a:pt x="215" y="112"/>
                    <a:pt x="213" y="111"/>
                    <a:pt x="213" y="110"/>
                  </a:cubicBezTo>
                  <a:cubicBezTo>
                    <a:pt x="212" y="110"/>
                    <a:pt x="213" y="110"/>
                    <a:pt x="214" y="110"/>
                  </a:cubicBezTo>
                  <a:cubicBezTo>
                    <a:pt x="214" y="110"/>
                    <a:pt x="214" y="107"/>
                    <a:pt x="214" y="107"/>
                  </a:cubicBezTo>
                  <a:cubicBezTo>
                    <a:pt x="214" y="106"/>
                    <a:pt x="215" y="106"/>
                    <a:pt x="215" y="107"/>
                  </a:cubicBezTo>
                  <a:cubicBezTo>
                    <a:pt x="214" y="107"/>
                    <a:pt x="214" y="108"/>
                    <a:pt x="215" y="109"/>
                  </a:cubicBezTo>
                  <a:cubicBezTo>
                    <a:pt x="215" y="110"/>
                    <a:pt x="215" y="110"/>
                    <a:pt x="215" y="112"/>
                  </a:cubicBezTo>
                  <a:cubicBezTo>
                    <a:pt x="215" y="113"/>
                    <a:pt x="215" y="113"/>
                    <a:pt x="216" y="111"/>
                  </a:cubicBezTo>
                  <a:cubicBezTo>
                    <a:pt x="217" y="109"/>
                    <a:pt x="217" y="108"/>
                    <a:pt x="217" y="108"/>
                  </a:cubicBezTo>
                  <a:cubicBezTo>
                    <a:pt x="216" y="108"/>
                    <a:pt x="216" y="106"/>
                    <a:pt x="217" y="107"/>
                  </a:cubicBezTo>
                  <a:cubicBezTo>
                    <a:pt x="217" y="108"/>
                    <a:pt x="217" y="108"/>
                    <a:pt x="218" y="107"/>
                  </a:cubicBezTo>
                  <a:cubicBezTo>
                    <a:pt x="219" y="106"/>
                    <a:pt x="220" y="104"/>
                    <a:pt x="220" y="104"/>
                  </a:cubicBezTo>
                  <a:cubicBezTo>
                    <a:pt x="219" y="104"/>
                    <a:pt x="220" y="103"/>
                    <a:pt x="221" y="103"/>
                  </a:cubicBezTo>
                  <a:cubicBezTo>
                    <a:pt x="222" y="103"/>
                    <a:pt x="224" y="103"/>
                    <a:pt x="224" y="102"/>
                  </a:cubicBezTo>
                  <a:cubicBezTo>
                    <a:pt x="225" y="101"/>
                    <a:pt x="221" y="103"/>
                    <a:pt x="221" y="102"/>
                  </a:cubicBezTo>
                  <a:cubicBezTo>
                    <a:pt x="221" y="102"/>
                    <a:pt x="223" y="101"/>
                    <a:pt x="224" y="101"/>
                  </a:cubicBezTo>
                  <a:cubicBezTo>
                    <a:pt x="226" y="101"/>
                    <a:pt x="225" y="99"/>
                    <a:pt x="226" y="100"/>
                  </a:cubicBezTo>
                  <a:cubicBezTo>
                    <a:pt x="226" y="101"/>
                    <a:pt x="227" y="101"/>
                    <a:pt x="228" y="100"/>
                  </a:cubicBezTo>
                  <a:cubicBezTo>
                    <a:pt x="228" y="100"/>
                    <a:pt x="228" y="99"/>
                    <a:pt x="227" y="98"/>
                  </a:cubicBezTo>
                  <a:cubicBezTo>
                    <a:pt x="226" y="98"/>
                    <a:pt x="228" y="98"/>
                    <a:pt x="227" y="97"/>
                  </a:cubicBezTo>
                  <a:cubicBezTo>
                    <a:pt x="227" y="97"/>
                    <a:pt x="228" y="95"/>
                    <a:pt x="229" y="95"/>
                  </a:cubicBezTo>
                  <a:cubicBezTo>
                    <a:pt x="230" y="95"/>
                    <a:pt x="229" y="94"/>
                    <a:pt x="230" y="94"/>
                  </a:cubicBezTo>
                  <a:cubicBezTo>
                    <a:pt x="231" y="94"/>
                    <a:pt x="231" y="93"/>
                    <a:pt x="232" y="92"/>
                  </a:cubicBezTo>
                  <a:cubicBezTo>
                    <a:pt x="233" y="92"/>
                    <a:pt x="234" y="93"/>
                    <a:pt x="235" y="92"/>
                  </a:cubicBezTo>
                  <a:cubicBezTo>
                    <a:pt x="235" y="92"/>
                    <a:pt x="236" y="91"/>
                    <a:pt x="236" y="91"/>
                  </a:cubicBezTo>
                  <a:cubicBezTo>
                    <a:pt x="234" y="88"/>
                    <a:pt x="235" y="85"/>
                    <a:pt x="234" y="8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308">
              <a:extLst>
                <a:ext uri="{FF2B5EF4-FFF2-40B4-BE49-F238E27FC236}">
                  <a16:creationId xmlns:a16="http://schemas.microsoft.com/office/drawing/2014/main" id="{111CF395-723F-4B2D-A837-56D5FA974E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603625" y="1835150"/>
              <a:ext cx="107950" cy="79375"/>
            </a:xfrm>
            <a:custGeom>
              <a:avLst/>
              <a:gdLst>
                <a:gd name="T0" fmla="*/ 30 w 30"/>
                <a:gd name="T1" fmla="*/ 4 h 22"/>
                <a:gd name="T2" fmla="*/ 28 w 30"/>
                <a:gd name="T3" fmla="*/ 4 h 22"/>
                <a:gd name="T4" fmla="*/ 25 w 30"/>
                <a:gd name="T5" fmla="*/ 3 h 22"/>
                <a:gd name="T6" fmla="*/ 24 w 30"/>
                <a:gd name="T7" fmla="*/ 3 h 22"/>
                <a:gd name="T8" fmla="*/ 22 w 30"/>
                <a:gd name="T9" fmla="*/ 3 h 22"/>
                <a:gd name="T10" fmla="*/ 20 w 30"/>
                <a:gd name="T11" fmla="*/ 2 h 22"/>
                <a:gd name="T12" fmla="*/ 18 w 30"/>
                <a:gd name="T13" fmla="*/ 2 h 22"/>
                <a:gd name="T14" fmla="*/ 14 w 30"/>
                <a:gd name="T15" fmla="*/ 1 h 22"/>
                <a:gd name="T16" fmla="*/ 7 w 30"/>
                <a:gd name="T17" fmla="*/ 1 h 22"/>
                <a:gd name="T18" fmla="*/ 4 w 30"/>
                <a:gd name="T19" fmla="*/ 0 h 22"/>
                <a:gd name="T20" fmla="*/ 2 w 30"/>
                <a:gd name="T21" fmla="*/ 2 h 22"/>
                <a:gd name="T22" fmla="*/ 1 w 30"/>
                <a:gd name="T23" fmla="*/ 3 h 22"/>
                <a:gd name="T24" fmla="*/ 2 w 30"/>
                <a:gd name="T25" fmla="*/ 6 h 22"/>
                <a:gd name="T26" fmla="*/ 3 w 30"/>
                <a:gd name="T27" fmla="*/ 5 h 22"/>
                <a:gd name="T28" fmla="*/ 3 w 30"/>
                <a:gd name="T29" fmla="*/ 5 h 22"/>
                <a:gd name="T30" fmla="*/ 5 w 30"/>
                <a:gd name="T31" fmla="*/ 6 h 22"/>
                <a:gd name="T32" fmla="*/ 6 w 30"/>
                <a:gd name="T33" fmla="*/ 6 h 22"/>
                <a:gd name="T34" fmla="*/ 7 w 30"/>
                <a:gd name="T35" fmla="*/ 6 h 22"/>
                <a:gd name="T36" fmla="*/ 8 w 30"/>
                <a:gd name="T37" fmla="*/ 7 h 22"/>
                <a:gd name="T38" fmla="*/ 6 w 30"/>
                <a:gd name="T39" fmla="*/ 8 h 22"/>
                <a:gd name="T40" fmla="*/ 6 w 30"/>
                <a:gd name="T41" fmla="*/ 10 h 22"/>
                <a:gd name="T42" fmla="*/ 6 w 30"/>
                <a:gd name="T43" fmla="*/ 12 h 22"/>
                <a:gd name="T44" fmla="*/ 5 w 30"/>
                <a:gd name="T45" fmla="*/ 13 h 22"/>
                <a:gd name="T46" fmla="*/ 6 w 30"/>
                <a:gd name="T47" fmla="*/ 14 h 22"/>
                <a:gd name="T48" fmla="*/ 5 w 30"/>
                <a:gd name="T49" fmla="*/ 15 h 22"/>
                <a:gd name="T50" fmla="*/ 6 w 30"/>
                <a:gd name="T51" fmla="*/ 17 h 22"/>
                <a:gd name="T52" fmla="*/ 5 w 30"/>
                <a:gd name="T53" fmla="*/ 18 h 22"/>
                <a:gd name="T54" fmla="*/ 5 w 30"/>
                <a:gd name="T55" fmla="*/ 19 h 22"/>
                <a:gd name="T56" fmla="*/ 7 w 30"/>
                <a:gd name="T57" fmla="*/ 19 h 22"/>
                <a:gd name="T58" fmla="*/ 9 w 30"/>
                <a:gd name="T59" fmla="*/ 22 h 22"/>
                <a:gd name="T60" fmla="*/ 10 w 30"/>
                <a:gd name="T61" fmla="*/ 21 h 22"/>
                <a:gd name="T62" fmla="*/ 11 w 30"/>
                <a:gd name="T63" fmla="*/ 21 h 22"/>
                <a:gd name="T64" fmla="*/ 13 w 30"/>
                <a:gd name="T65" fmla="*/ 20 h 22"/>
                <a:gd name="T66" fmla="*/ 16 w 30"/>
                <a:gd name="T67" fmla="*/ 20 h 22"/>
                <a:gd name="T68" fmla="*/ 18 w 30"/>
                <a:gd name="T69" fmla="*/ 19 h 22"/>
                <a:gd name="T70" fmla="*/ 20 w 30"/>
                <a:gd name="T71" fmla="*/ 18 h 22"/>
                <a:gd name="T72" fmla="*/ 21 w 30"/>
                <a:gd name="T73" fmla="*/ 16 h 22"/>
                <a:gd name="T74" fmla="*/ 22 w 30"/>
                <a:gd name="T75" fmla="*/ 14 h 22"/>
                <a:gd name="T76" fmla="*/ 22 w 30"/>
                <a:gd name="T77" fmla="*/ 11 h 22"/>
                <a:gd name="T78" fmla="*/ 24 w 30"/>
                <a:gd name="T79" fmla="*/ 9 h 22"/>
                <a:gd name="T80" fmla="*/ 27 w 30"/>
                <a:gd name="T81" fmla="*/ 8 h 22"/>
                <a:gd name="T82" fmla="*/ 29 w 30"/>
                <a:gd name="T83" fmla="*/ 6 h 22"/>
                <a:gd name="T84" fmla="*/ 30 w 30"/>
                <a:gd name="T85" fmla="*/ 4 h 22"/>
                <a:gd name="T86" fmla="*/ 30 w 30"/>
                <a:gd name="T87" fmla="*/ 12 h 22"/>
                <a:gd name="T88" fmla="*/ 28 w 30"/>
                <a:gd name="T89" fmla="*/ 12 h 22"/>
                <a:gd name="T90" fmla="*/ 30 w 30"/>
                <a:gd name="T91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" h="22">
                  <a:moveTo>
                    <a:pt x="30" y="4"/>
                  </a:moveTo>
                  <a:cubicBezTo>
                    <a:pt x="29" y="4"/>
                    <a:pt x="28" y="4"/>
                    <a:pt x="28" y="4"/>
                  </a:cubicBezTo>
                  <a:cubicBezTo>
                    <a:pt x="27" y="4"/>
                    <a:pt x="25" y="4"/>
                    <a:pt x="25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4"/>
                    <a:pt x="23" y="4"/>
                    <a:pt x="22" y="3"/>
                  </a:cubicBezTo>
                  <a:cubicBezTo>
                    <a:pt x="21" y="3"/>
                    <a:pt x="20" y="3"/>
                    <a:pt x="20" y="2"/>
                  </a:cubicBezTo>
                  <a:cubicBezTo>
                    <a:pt x="19" y="2"/>
                    <a:pt x="19" y="2"/>
                    <a:pt x="18" y="2"/>
                  </a:cubicBezTo>
                  <a:cubicBezTo>
                    <a:pt x="18" y="2"/>
                    <a:pt x="16" y="1"/>
                    <a:pt x="14" y="1"/>
                  </a:cubicBezTo>
                  <a:cubicBezTo>
                    <a:pt x="13" y="1"/>
                    <a:pt x="8" y="1"/>
                    <a:pt x="7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3" y="0"/>
                    <a:pt x="3" y="2"/>
                    <a:pt x="2" y="2"/>
                  </a:cubicBezTo>
                  <a:cubicBezTo>
                    <a:pt x="1" y="2"/>
                    <a:pt x="0" y="3"/>
                    <a:pt x="1" y="3"/>
                  </a:cubicBezTo>
                  <a:cubicBezTo>
                    <a:pt x="2" y="4"/>
                    <a:pt x="2" y="5"/>
                    <a:pt x="2" y="6"/>
                  </a:cubicBezTo>
                  <a:cubicBezTo>
                    <a:pt x="2" y="6"/>
                    <a:pt x="2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6"/>
                    <a:pt x="4" y="6"/>
                    <a:pt x="5" y="6"/>
                  </a:cubicBezTo>
                  <a:cubicBezTo>
                    <a:pt x="5" y="6"/>
                    <a:pt x="5" y="6"/>
                    <a:pt x="6" y="6"/>
                  </a:cubicBezTo>
                  <a:cubicBezTo>
                    <a:pt x="6" y="5"/>
                    <a:pt x="7" y="6"/>
                    <a:pt x="7" y="6"/>
                  </a:cubicBezTo>
                  <a:cubicBezTo>
                    <a:pt x="7" y="7"/>
                    <a:pt x="8" y="6"/>
                    <a:pt x="8" y="7"/>
                  </a:cubicBezTo>
                  <a:cubicBezTo>
                    <a:pt x="7" y="8"/>
                    <a:pt x="6" y="8"/>
                    <a:pt x="6" y="8"/>
                  </a:cubicBezTo>
                  <a:cubicBezTo>
                    <a:pt x="6" y="9"/>
                    <a:pt x="7" y="10"/>
                    <a:pt x="6" y="10"/>
                  </a:cubicBezTo>
                  <a:cubicBezTo>
                    <a:pt x="6" y="11"/>
                    <a:pt x="7" y="12"/>
                    <a:pt x="6" y="12"/>
                  </a:cubicBezTo>
                  <a:cubicBezTo>
                    <a:pt x="5" y="12"/>
                    <a:pt x="5" y="12"/>
                    <a:pt x="5" y="13"/>
                  </a:cubicBezTo>
                  <a:cubicBezTo>
                    <a:pt x="6" y="14"/>
                    <a:pt x="7" y="14"/>
                    <a:pt x="6" y="14"/>
                  </a:cubicBezTo>
                  <a:cubicBezTo>
                    <a:pt x="6" y="14"/>
                    <a:pt x="5" y="15"/>
                    <a:pt x="5" y="15"/>
                  </a:cubicBezTo>
                  <a:cubicBezTo>
                    <a:pt x="6" y="16"/>
                    <a:pt x="7" y="16"/>
                    <a:pt x="6" y="17"/>
                  </a:cubicBezTo>
                  <a:cubicBezTo>
                    <a:pt x="5" y="17"/>
                    <a:pt x="5" y="18"/>
                    <a:pt x="5" y="18"/>
                  </a:cubicBezTo>
                  <a:cubicBezTo>
                    <a:pt x="5" y="18"/>
                    <a:pt x="5" y="19"/>
                    <a:pt x="5" y="19"/>
                  </a:cubicBezTo>
                  <a:cubicBezTo>
                    <a:pt x="6" y="19"/>
                    <a:pt x="6" y="19"/>
                    <a:pt x="7" y="19"/>
                  </a:cubicBezTo>
                  <a:cubicBezTo>
                    <a:pt x="8" y="19"/>
                    <a:pt x="8" y="22"/>
                    <a:pt x="9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1" y="21"/>
                    <a:pt x="11" y="21"/>
                  </a:cubicBezTo>
                  <a:cubicBezTo>
                    <a:pt x="12" y="21"/>
                    <a:pt x="12" y="20"/>
                    <a:pt x="13" y="20"/>
                  </a:cubicBezTo>
                  <a:cubicBezTo>
                    <a:pt x="15" y="20"/>
                    <a:pt x="16" y="20"/>
                    <a:pt x="16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8" y="18"/>
                    <a:pt x="19" y="18"/>
                    <a:pt x="20" y="18"/>
                  </a:cubicBezTo>
                  <a:cubicBezTo>
                    <a:pt x="21" y="18"/>
                    <a:pt x="21" y="17"/>
                    <a:pt x="21" y="16"/>
                  </a:cubicBezTo>
                  <a:cubicBezTo>
                    <a:pt x="21" y="16"/>
                    <a:pt x="22" y="15"/>
                    <a:pt x="22" y="14"/>
                  </a:cubicBezTo>
                  <a:cubicBezTo>
                    <a:pt x="23" y="14"/>
                    <a:pt x="22" y="12"/>
                    <a:pt x="22" y="11"/>
                  </a:cubicBezTo>
                  <a:cubicBezTo>
                    <a:pt x="23" y="10"/>
                    <a:pt x="24" y="9"/>
                    <a:pt x="24" y="9"/>
                  </a:cubicBezTo>
                  <a:cubicBezTo>
                    <a:pt x="24" y="8"/>
                    <a:pt x="25" y="8"/>
                    <a:pt x="27" y="8"/>
                  </a:cubicBezTo>
                  <a:cubicBezTo>
                    <a:pt x="28" y="7"/>
                    <a:pt x="28" y="7"/>
                    <a:pt x="29" y="6"/>
                  </a:cubicBezTo>
                  <a:cubicBezTo>
                    <a:pt x="30" y="6"/>
                    <a:pt x="30" y="5"/>
                    <a:pt x="30" y="4"/>
                  </a:cubicBezTo>
                  <a:close/>
                  <a:moveTo>
                    <a:pt x="30" y="12"/>
                  </a:moveTo>
                  <a:cubicBezTo>
                    <a:pt x="30" y="11"/>
                    <a:pt x="28" y="12"/>
                    <a:pt x="28" y="12"/>
                  </a:cubicBezTo>
                  <a:cubicBezTo>
                    <a:pt x="29" y="13"/>
                    <a:pt x="30" y="13"/>
                    <a:pt x="30" y="1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309">
              <a:extLst>
                <a:ext uri="{FF2B5EF4-FFF2-40B4-BE49-F238E27FC236}">
                  <a16:creationId xmlns:a16="http://schemas.microsoft.com/office/drawing/2014/main" id="{0A194D99-74DC-471D-957B-034A26BFB33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16300" y="1803400"/>
              <a:ext cx="28575" cy="17463"/>
            </a:xfrm>
            <a:custGeom>
              <a:avLst/>
              <a:gdLst>
                <a:gd name="T0" fmla="*/ 0 w 8"/>
                <a:gd name="T1" fmla="*/ 4 h 5"/>
                <a:gd name="T2" fmla="*/ 2 w 8"/>
                <a:gd name="T3" fmla="*/ 4 h 5"/>
                <a:gd name="T4" fmla="*/ 2 w 8"/>
                <a:gd name="T5" fmla="*/ 5 h 5"/>
                <a:gd name="T6" fmla="*/ 4 w 8"/>
                <a:gd name="T7" fmla="*/ 4 h 5"/>
                <a:gd name="T8" fmla="*/ 5 w 8"/>
                <a:gd name="T9" fmla="*/ 4 h 5"/>
                <a:gd name="T10" fmla="*/ 6 w 8"/>
                <a:gd name="T11" fmla="*/ 3 h 5"/>
                <a:gd name="T12" fmla="*/ 7 w 8"/>
                <a:gd name="T13" fmla="*/ 2 h 5"/>
                <a:gd name="T14" fmla="*/ 8 w 8"/>
                <a:gd name="T15" fmla="*/ 1 h 5"/>
                <a:gd name="T16" fmla="*/ 8 w 8"/>
                <a:gd name="T17" fmla="*/ 0 h 5"/>
                <a:gd name="T18" fmla="*/ 6 w 8"/>
                <a:gd name="T19" fmla="*/ 1 h 5"/>
                <a:gd name="T20" fmla="*/ 4 w 8"/>
                <a:gd name="T21" fmla="*/ 2 h 5"/>
                <a:gd name="T22" fmla="*/ 2 w 8"/>
                <a:gd name="T23" fmla="*/ 1 h 5"/>
                <a:gd name="T24" fmla="*/ 1 w 8"/>
                <a:gd name="T25" fmla="*/ 1 h 5"/>
                <a:gd name="T26" fmla="*/ 0 w 8"/>
                <a:gd name="T2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5">
                  <a:moveTo>
                    <a:pt x="0" y="4"/>
                  </a:moveTo>
                  <a:cubicBezTo>
                    <a:pt x="1" y="4"/>
                    <a:pt x="2" y="4"/>
                    <a:pt x="2" y="4"/>
                  </a:cubicBezTo>
                  <a:cubicBezTo>
                    <a:pt x="2" y="4"/>
                    <a:pt x="2" y="4"/>
                    <a:pt x="2" y="5"/>
                  </a:cubicBezTo>
                  <a:cubicBezTo>
                    <a:pt x="3" y="4"/>
                    <a:pt x="4" y="4"/>
                    <a:pt x="4" y="4"/>
                  </a:cubicBezTo>
                  <a:cubicBezTo>
                    <a:pt x="4" y="4"/>
                    <a:pt x="5" y="5"/>
                    <a:pt x="5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7" y="3"/>
                    <a:pt x="6" y="2"/>
                    <a:pt x="7" y="2"/>
                  </a:cubicBezTo>
                  <a:cubicBezTo>
                    <a:pt x="7" y="2"/>
                    <a:pt x="8" y="1"/>
                    <a:pt x="8" y="1"/>
                  </a:cubicBezTo>
                  <a:cubicBezTo>
                    <a:pt x="8" y="1"/>
                    <a:pt x="8" y="0"/>
                    <a:pt x="8" y="0"/>
                  </a:cubicBezTo>
                  <a:cubicBezTo>
                    <a:pt x="8" y="0"/>
                    <a:pt x="7" y="1"/>
                    <a:pt x="6" y="1"/>
                  </a:cubicBezTo>
                  <a:cubicBezTo>
                    <a:pt x="5" y="1"/>
                    <a:pt x="5" y="2"/>
                    <a:pt x="4" y="2"/>
                  </a:cubicBezTo>
                  <a:cubicBezTo>
                    <a:pt x="4" y="2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0" y="3"/>
                    <a:pt x="0" y="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310">
              <a:extLst>
                <a:ext uri="{FF2B5EF4-FFF2-40B4-BE49-F238E27FC236}">
                  <a16:creationId xmlns:a16="http://schemas.microsoft.com/office/drawing/2014/main" id="{3CA25934-F2F6-4A58-AA2C-473090C6F1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354388" y="1857375"/>
              <a:ext cx="50800" cy="63500"/>
            </a:xfrm>
            <a:custGeom>
              <a:avLst/>
              <a:gdLst>
                <a:gd name="T0" fmla="*/ 14 w 14"/>
                <a:gd name="T1" fmla="*/ 0 h 18"/>
                <a:gd name="T2" fmla="*/ 13 w 14"/>
                <a:gd name="T3" fmla="*/ 1 h 18"/>
                <a:gd name="T4" fmla="*/ 12 w 14"/>
                <a:gd name="T5" fmla="*/ 1 h 18"/>
                <a:gd name="T6" fmla="*/ 10 w 14"/>
                <a:gd name="T7" fmla="*/ 1 h 18"/>
                <a:gd name="T8" fmla="*/ 6 w 14"/>
                <a:gd name="T9" fmla="*/ 1 h 18"/>
                <a:gd name="T10" fmla="*/ 6 w 14"/>
                <a:gd name="T11" fmla="*/ 1 h 18"/>
                <a:gd name="T12" fmla="*/ 4 w 14"/>
                <a:gd name="T13" fmla="*/ 2 h 18"/>
                <a:gd name="T14" fmla="*/ 3 w 14"/>
                <a:gd name="T15" fmla="*/ 2 h 18"/>
                <a:gd name="T16" fmla="*/ 2 w 14"/>
                <a:gd name="T17" fmla="*/ 3 h 18"/>
                <a:gd name="T18" fmla="*/ 1 w 14"/>
                <a:gd name="T19" fmla="*/ 4 h 18"/>
                <a:gd name="T20" fmla="*/ 0 w 14"/>
                <a:gd name="T21" fmla="*/ 5 h 18"/>
                <a:gd name="T22" fmla="*/ 0 w 14"/>
                <a:gd name="T23" fmla="*/ 6 h 18"/>
                <a:gd name="T24" fmla="*/ 0 w 14"/>
                <a:gd name="T25" fmla="*/ 6 h 18"/>
                <a:gd name="T26" fmla="*/ 1 w 14"/>
                <a:gd name="T27" fmla="*/ 8 h 18"/>
                <a:gd name="T28" fmla="*/ 3 w 14"/>
                <a:gd name="T29" fmla="*/ 9 h 18"/>
                <a:gd name="T30" fmla="*/ 5 w 14"/>
                <a:gd name="T31" fmla="*/ 9 h 18"/>
                <a:gd name="T32" fmla="*/ 2 w 14"/>
                <a:gd name="T33" fmla="*/ 10 h 18"/>
                <a:gd name="T34" fmla="*/ 3 w 14"/>
                <a:gd name="T35" fmla="*/ 12 h 18"/>
                <a:gd name="T36" fmla="*/ 4 w 14"/>
                <a:gd name="T37" fmla="*/ 13 h 18"/>
                <a:gd name="T38" fmla="*/ 6 w 14"/>
                <a:gd name="T39" fmla="*/ 14 h 18"/>
                <a:gd name="T40" fmla="*/ 6 w 14"/>
                <a:gd name="T41" fmla="*/ 12 h 18"/>
                <a:gd name="T42" fmla="*/ 7 w 14"/>
                <a:gd name="T43" fmla="*/ 12 h 18"/>
                <a:gd name="T44" fmla="*/ 6 w 14"/>
                <a:gd name="T45" fmla="*/ 11 h 18"/>
                <a:gd name="T46" fmla="*/ 7 w 14"/>
                <a:gd name="T47" fmla="*/ 10 h 18"/>
                <a:gd name="T48" fmla="*/ 9 w 14"/>
                <a:gd name="T49" fmla="*/ 10 h 18"/>
                <a:gd name="T50" fmla="*/ 8 w 14"/>
                <a:gd name="T51" fmla="*/ 8 h 18"/>
                <a:gd name="T52" fmla="*/ 6 w 14"/>
                <a:gd name="T53" fmla="*/ 8 h 18"/>
                <a:gd name="T54" fmla="*/ 7 w 14"/>
                <a:gd name="T55" fmla="*/ 7 h 18"/>
                <a:gd name="T56" fmla="*/ 5 w 14"/>
                <a:gd name="T57" fmla="*/ 5 h 18"/>
                <a:gd name="T58" fmla="*/ 6 w 14"/>
                <a:gd name="T59" fmla="*/ 4 h 18"/>
                <a:gd name="T60" fmla="*/ 8 w 14"/>
                <a:gd name="T61" fmla="*/ 4 h 18"/>
                <a:gd name="T62" fmla="*/ 8 w 14"/>
                <a:gd name="T63" fmla="*/ 2 h 18"/>
                <a:gd name="T64" fmla="*/ 10 w 14"/>
                <a:gd name="T65" fmla="*/ 3 h 18"/>
                <a:gd name="T66" fmla="*/ 11 w 14"/>
                <a:gd name="T67" fmla="*/ 2 h 18"/>
                <a:gd name="T68" fmla="*/ 13 w 14"/>
                <a:gd name="T69" fmla="*/ 3 h 18"/>
                <a:gd name="T70" fmla="*/ 14 w 14"/>
                <a:gd name="T71" fmla="*/ 2 h 18"/>
                <a:gd name="T72" fmla="*/ 14 w 14"/>
                <a:gd name="T73" fmla="*/ 1 h 18"/>
                <a:gd name="T74" fmla="*/ 14 w 14"/>
                <a:gd name="T75" fmla="*/ 0 h 18"/>
                <a:gd name="T76" fmla="*/ 12 w 14"/>
                <a:gd name="T77" fmla="*/ 17 h 18"/>
                <a:gd name="T78" fmla="*/ 8 w 14"/>
                <a:gd name="T79" fmla="*/ 17 h 18"/>
                <a:gd name="T80" fmla="*/ 7 w 14"/>
                <a:gd name="T81" fmla="*/ 17 h 18"/>
                <a:gd name="T82" fmla="*/ 10 w 14"/>
                <a:gd name="T83" fmla="*/ 18 h 18"/>
                <a:gd name="T84" fmla="*/ 14 w 14"/>
                <a:gd name="T85" fmla="*/ 17 h 18"/>
                <a:gd name="T86" fmla="*/ 12 w 14"/>
                <a:gd name="T87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" h="18">
                  <a:moveTo>
                    <a:pt x="14" y="0"/>
                  </a:moveTo>
                  <a:cubicBezTo>
                    <a:pt x="14" y="0"/>
                    <a:pt x="13" y="0"/>
                    <a:pt x="13" y="1"/>
                  </a:cubicBezTo>
                  <a:cubicBezTo>
                    <a:pt x="13" y="1"/>
                    <a:pt x="13" y="1"/>
                    <a:pt x="12" y="1"/>
                  </a:cubicBezTo>
                  <a:cubicBezTo>
                    <a:pt x="12" y="1"/>
                    <a:pt x="10" y="1"/>
                    <a:pt x="10" y="1"/>
                  </a:cubicBezTo>
                  <a:cubicBezTo>
                    <a:pt x="9" y="0"/>
                    <a:pt x="7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5" y="2"/>
                    <a:pt x="4" y="2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3" y="3"/>
                    <a:pt x="2" y="2"/>
                    <a:pt x="2" y="3"/>
                  </a:cubicBezTo>
                  <a:cubicBezTo>
                    <a:pt x="2" y="3"/>
                    <a:pt x="1" y="4"/>
                    <a:pt x="1" y="4"/>
                  </a:cubicBezTo>
                  <a:cubicBezTo>
                    <a:pt x="0" y="4"/>
                    <a:pt x="1" y="5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7"/>
                    <a:pt x="1" y="8"/>
                  </a:cubicBezTo>
                  <a:cubicBezTo>
                    <a:pt x="1" y="9"/>
                    <a:pt x="2" y="9"/>
                    <a:pt x="3" y="9"/>
                  </a:cubicBezTo>
                  <a:cubicBezTo>
                    <a:pt x="3" y="8"/>
                    <a:pt x="5" y="9"/>
                    <a:pt x="5" y="9"/>
                  </a:cubicBezTo>
                  <a:cubicBezTo>
                    <a:pt x="5" y="10"/>
                    <a:pt x="3" y="9"/>
                    <a:pt x="2" y="10"/>
                  </a:cubicBezTo>
                  <a:cubicBezTo>
                    <a:pt x="1" y="10"/>
                    <a:pt x="3" y="11"/>
                    <a:pt x="3" y="12"/>
                  </a:cubicBezTo>
                  <a:cubicBezTo>
                    <a:pt x="2" y="12"/>
                    <a:pt x="3" y="13"/>
                    <a:pt x="4" y="13"/>
                  </a:cubicBezTo>
                  <a:cubicBezTo>
                    <a:pt x="5" y="13"/>
                    <a:pt x="6" y="14"/>
                    <a:pt x="6" y="14"/>
                  </a:cubicBezTo>
                  <a:cubicBezTo>
                    <a:pt x="6" y="14"/>
                    <a:pt x="5" y="12"/>
                    <a:pt x="6" y="12"/>
                  </a:cubicBezTo>
                  <a:cubicBezTo>
                    <a:pt x="6" y="12"/>
                    <a:pt x="7" y="12"/>
                    <a:pt x="7" y="12"/>
                  </a:cubicBezTo>
                  <a:cubicBezTo>
                    <a:pt x="8" y="11"/>
                    <a:pt x="7" y="11"/>
                    <a:pt x="6" y="11"/>
                  </a:cubicBezTo>
                  <a:cubicBezTo>
                    <a:pt x="5" y="11"/>
                    <a:pt x="6" y="10"/>
                    <a:pt x="7" y="10"/>
                  </a:cubicBezTo>
                  <a:cubicBezTo>
                    <a:pt x="8" y="11"/>
                    <a:pt x="8" y="10"/>
                    <a:pt x="9" y="10"/>
                  </a:cubicBezTo>
                  <a:cubicBezTo>
                    <a:pt x="9" y="10"/>
                    <a:pt x="9" y="9"/>
                    <a:pt x="8" y="8"/>
                  </a:cubicBezTo>
                  <a:cubicBezTo>
                    <a:pt x="7" y="8"/>
                    <a:pt x="7" y="9"/>
                    <a:pt x="6" y="8"/>
                  </a:cubicBezTo>
                  <a:cubicBezTo>
                    <a:pt x="5" y="8"/>
                    <a:pt x="7" y="8"/>
                    <a:pt x="7" y="7"/>
                  </a:cubicBezTo>
                  <a:cubicBezTo>
                    <a:pt x="7" y="6"/>
                    <a:pt x="5" y="5"/>
                    <a:pt x="5" y="5"/>
                  </a:cubicBezTo>
                  <a:cubicBezTo>
                    <a:pt x="4" y="4"/>
                    <a:pt x="6" y="3"/>
                    <a:pt x="6" y="4"/>
                  </a:cubicBezTo>
                  <a:cubicBezTo>
                    <a:pt x="6" y="5"/>
                    <a:pt x="7" y="4"/>
                    <a:pt x="8" y="4"/>
                  </a:cubicBezTo>
                  <a:cubicBezTo>
                    <a:pt x="8" y="4"/>
                    <a:pt x="7" y="3"/>
                    <a:pt x="8" y="2"/>
                  </a:cubicBezTo>
                  <a:cubicBezTo>
                    <a:pt x="9" y="2"/>
                    <a:pt x="9" y="3"/>
                    <a:pt x="10" y="3"/>
                  </a:cubicBezTo>
                  <a:cubicBezTo>
                    <a:pt x="10" y="3"/>
                    <a:pt x="10" y="2"/>
                    <a:pt x="11" y="2"/>
                  </a:cubicBezTo>
                  <a:cubicBezTo>
                    <a:pt x="12" y="2"/>
                    <a:pt x="13" y="2"/>
                    <a:pt x="13" y="3"/>
                  </a:cubicBezTo>
                  <a:cubicBezTo>
                    <a:pt x="13" y="2"/>
                    <a:pt x="14" y="2"/>
                    <a:pt x="14" y="2"/>
                  </a:cubicBezTo>
                  <a:cubicBezTo>
                    <a:pt x="14" y="2"/>
                    <a:pt x="14" y="1"/>
                    <a:pt x="14" y="1"/>
                  </a:cubicBezTo>
                  <a:cubicBezTo>
                    <a:pt x="14" y="1"/>
                    <a:pt x="14" y="0"/>
                    <a:pt x="14" y="0"/>
                  </a:cubicBezTo>
                  <a:close/>
                  <a:moveTo>
                    <a:pt x="12" y="17"/>
                  </a:moveTo>
                  <a:cubicBezTo>
                    <a:pt x="12" y="17"/>
                    <a:pt x="9" y="18"/>
                    <a:pt x="8" y="17"/>
                  </a:cubicBezTo>
                  <a:cubicBezTo>
                    <a:pt x="8" y="16"/>
                    <a:pt x="6" y="17"/>
                    <a:pt x="7" y="17"/>
                  </a:cubicBezTo>
                  <a:cubicBezTo>
                    <a:pt x="8" y="18"/>
                    <a:pt x="9" y="18"/>
                    <a:pt x="10" y="18"/>
                  </a:cubicBezTo>
                  <a:cubicBezTo>
                    <a:pt x="12" y="18"/>
                    <a:pt x="14" y="18"/>
                    <a:pt x="14" y="17"/>
                  </a:cubicBezTo>
                  <a:cubicBezTo>
                    <a:pt x="14" y="17"/>
                    <a:pt x="13" y="18"/>
                    <a:pt x="12" y="17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311">
              <a:extLst>
                <a:ext uri="{FF2B5EF4-FFF2-40B4-BE49-F238E27FC236}">
                  <a16:creationId xmlns:a16="http://schemas.microsoft.com/office/drawing/2014/main" id="{DBCBBD77-B0F5-47C1-B1FB-D07DC047B9E1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57550" y="1914525"/>
              <a:ext cx="22225" cy="14288"/>
            </a:xfrm>
            <a:custGeom>
              <a:avLst/>
              <a:gdLst>
                <a:gd name="T0" fmla="*/ 4 w 6"/>
                <a:gd name="T1" fmla="*/ 2 h 4"/>
                <a:gd name="T2" fmla="*/ 5 w 6"/>
                <a:gd name="T3" fmla="*/ 1 h 4"/>
                <a:gd name="T4" fmla="*/ 5 w 6"/>
                <a:gd name="T5" fmla="*/ 0 h 4"/>
                <a:gd name="T6" fmla="*/ 2 w 6"/>
                <a:gd name="T7" fmla="*/ 1 h 4"/>
                <a:gd name="T8" fmla="*/ 1 w 6"/>
                <a:gd name="T9" fmla="*/ 3 h 4"/>
                <a:gd name="T10" fmla="*/ 4 w 6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4">
                  <a:moveTo>
                    <a:pt x="4" y="2"/>
                  </a:moveTo>
                  <a:cubicBezTo>
                    <a:pt x="4" y="2"/>
                    <a:pt x="4" y="1"/>
                    <a:pt x="5" y="1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5" y="1"/>
                    <a:pt x="3" y="1"/>
                    <a:pt x="2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2" y="4"/>
                    <a:pt x="4" y="3"/>
                    <a:pt x="4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312">
              <a:extLst>
                <a:ext uri="{FF2B5EF4-FFF2-40B4-BE49-F238E27FC236}">
                  <a16:creationId xmlns:a16="http://schemas.microsoft.com/office/drawing/2014/main" id="{003FFDBE-716E-498E-82F4-17746F31E09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727450" y="1565275"/>
              <a:ext cx="90487" cy="42863"/>
            </a:xfrm>
            <a:custGeom>
              <a:avLst/>
              <a:gdLst>
                <a:gd name="T0" fmla="*/ 21 w 25"/>
                <a:gd name="T1" fmla="*/ 9 h 12"/>
                <a:gd name="T2" fmla="*/ 23 w 25"/>
                <a:gd name="T3" fmla="*/ 7 h 12"/>
                <a:gd name="T4" fmla="*/ 25 w 25"/>
                <a:gd name="T5" fmla="*/ 6 h 12"/>
                <a:gd name="T6" fmla="*/ 23 w 25"/>
                <a:gd name="T7" fmla="*/ 4 h 12"/>
                <a:gd name="T8" fmla="*/ 22 w 25"/>
                <a:gd name="T9" fmla="*/ 3 h 12"/>
                <a:gd name="T10" fmla="*/ 22 w 25"/>
                <a:gd name="T11" fmla="*/ 1 h 12"/>
                <a:gd name="T12" fmla="*/ 20 w 25"/>
                <a:gd name="T13" fmla="*/ 1 h 12"/>
                <a:gd name="T14" fmla="*/ 18 w 25"/>
                <a:gd name="T15" fmla="*/ 0 h 12"/>
                <a:gd name="T16" fmla="*/ 18 w 25"/>
                <a:gd name="T17" fmla="*/ 2 h 12"/>
                <a:gd name="T18" fmla="*/ 16 w 25"/>
                <a:gd name="T19" fmla="*/ 2 h 12"/>
                <a:gd name="T20" fmla="*/ 15 w 25"/>
                <a:gd name="T21" fmla="*/ 2 h 12"/>
                <a:gd name="T22" fmla="*/ 14 w 25"/>
                <a:gd name="T23" fmla="*/ 2 h 12"/>
                <a:gd name="T24" fmla="*/ 13 w 25"/>
                <a:gd name="T25" fmla="*/ 2 h 12"/>
                <a:gd name="T26" fmla="*/ 11 w 25"/>
                <a:gd name="T27" fmla="*/ 3 h 12"/>
                <a:gd name="T28" fmla="*/ 10 w 25"/>
                <a:gd name="T29" fmla="*/ 2 h 12"/>
                <a:gd name="T30" fmla="*/ 9 w 25"/>
                <a:gd name="T31" fmla="*/ 3 h 12"/>
                <a:gd name="T32" fmla="*/ 9 w 25"/>
                <a:gd name="T33" fmla="*/ 4 h 12"/>
                <a:gd name="T34" fmla="*/ 7 w 25"/>
                <a:gd name="T35" fmla="*/ 5 h 12"/>
                <a:gd name="T36" fmla="*/ 7 w 25"/>
                <a:gd name="T37" fmla="*/ 3 h 12"/>
                <a:gd name="T38" fmla="*/ 3 w 25"/>
                <a:gd name="T39" fmla="*/ 0 h 12"/>
                <a:gd name="T40" fmla="*/ 4 w 25"/>
                <a:gd name="T41" fmla="*/ 2 h 12"/>
                <a:gd name="T42" fmla="*/ 3 w 25"/>
                <a:gd name="T43" fmla="*/ 2 h 12"/>
                <a:gd name="T44" fmla="*/ 1 w 25"/>
                <a:gd name="T45" fmla="*/ 2 h 12"/>
                <a:gd name="T46" fmla="*/ 0 w 25"/>
                <a:gd name="T47" fmla="*/ 4 h 12"/>
                <a:gd name="T48" fmla="*/ 2 w 25"/>
                <a:gd name="T49" fmla="*/ 4 h 12"/>
                <a:gd name="T50" fmla="*/ 5 w 25"/>
                <a:gd name="T51" fmla="*/ 4 h 12"/>
                <a:gd name="T52" fmla="*/ 5 w 25"/>
                <a:gd name="T53" fmla="*/ 5 h 12"/>
                <a:gd name="T54" fmla="*/ 3 w 25"/>
                <a:gd name="T55" fmla="*/ 6 h 12"/>
                <a:gd name="T56" fmla="*/ 1 w 25"/>
                <a:gd name="T57" fmla="*/ 7 h 12"/>
                <a:gd name="T58" fmla="*/ 4 w 25"/>
                <a:gd name="T59" fmla="*/ 7 h 12"/>
                <a:gd name="T60" fmla="*/ 5 w 25"/>
                <a:gd name="T61" fmla="*/ 8 h 12"/>
                <a:gd name="T62" fmla="*/ 6 w 25"/>
                <a:gd name="T63" fmla="*/ 9 h 12"/>
                <a:gd name="T64" fmla="*/ 5 w 25"/>
                <a:gd name="T65" fmla="*/ 10 h 12"/>
                <a:gd name="T66" fmla="*/ 4 w 25"/>
                <a:gd name="T67" fmla="*/ 10 h 12"/>
                <a:gd name="T68" fmla="*/ 7 w 25"/>
                <a:gd name="T69" fmla="*/ 10 h 12"/>
                <a:gd name="T70" fmla="*/ 11 w 25"/>
                <a:gd name="T71" fmla="*/ 12 h 12"/>
                <a:gd name="T72" fmla="*/ 15 w 25"/>
                <a:gd name="T73" fmla="*/ 11 h 12"/>
                <a:gd name="T74" fmla="*/ 18 w 25"/>
                <a:gd name="T75" fmla="*/ 10 h 12"/>
                <a:gd name="T76" fmla="*/ 21 w 25"/>
                <a:gd name="T7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5" h="12">
                  <a:moveTo>
                    <a:pt x="21" y="9"/>
                  </a:moveTo>
                  <a:cubicBezTo>
                    <a:pt x="22" y="9"/>
                    <a:pt x="22" y="7"/>
                    <a:pt x="23" y="7"/>
                  </a:cubicBezTo>
                  <a:cubicBezTo>
                    <a:pt x="23" y="7"/>
                    <a:pt x="24" y="6"/>
                    <a:pt x="25" y="6"/>
                  </a:cubicBezTo>
                  <a:cubicBezTo>
                    <a:pt x="25" y="5"/>
                    <a:pt x="24" y="4"/>
                    <a:pt x="23" y="4"/>
                  </a:cubicBezTo>
                  <a:cubicBezTo>
                    <a:pt x="23" y="4"/>
                    <a:pt x="22" y="3"/>
                    <a:pt x="22" y="3"/>
                  </a:cubicBezTo>
                  <a:cubicBezTo>
                    <a:pt x="22" y="2"/>
                    <a:pt x="22" y="1"/>
                    <a:pt x="22" y="1"/>
                  </a:cubicBezTo>
                  <a:cubicBezTo>
                    <a:pt x="22" y="1"/>
                    <a:pt x="21" y="1"/>
                    <a:pt x="20" y="1"/>
                  </a:cubicBezTo>
                  <a:cubicBezTo>
                    <a:pt x="20" y="1"/>
                    <a:pt x="18" y="0"/>
                    <a:pt x="18" y="0"/>
                  </a:cubicBezTo>
                  <a:cubicBezTo>
                    <a:pt x="17" y="0"/>
                    <a:pt x="18" y="1"/>
                    <a:pt x="18" y="2"/>
                  </a:cubicBezTo>
                  <a:cubicBezTo>
                    <a:pt x="17" y="2"/>
                    <a:pt x="16" y="1"/>
                    <a:pt x="16" y="2"/>
                  </a:cubicBezTo>
                  <a:cubicBezTo>
                    <a:pt x="16" y="2"/>
                    <a:pt x="16" y="2"/>
                    <a:pt x="15" y="2"/>
                  </a:cubicBezTo>
                  <a:cubicBezTo>
                    <a:pt x="15" y="1"/>
                    <a:pt x="14" y="2"/>
                    <a:pt x="14" y="2"/>
                  </a:cubicBezTo>
                  <a:cubicBezTo>
                    <a:pt x="14" y="2"/>
                    <a:pt x="14" y="2"/>
                    <a:pt x="13" y="2"/>
                  </a:cubicBezTo>
                  <a:cubicBezTo>
                    <a:pt x="12" y="1"/>
                    <a:pt x="11" y="2"/>
                    <a:pt x="11" y="3"/>
                  </a:cubicBezTo>
                  <a:cubicBezTo>
                    <a:pt x="11" y="3"/>
                    <a:pt x="11" y="3"/>
                    <a:pt x="10" y="2"/>
                  </a:cubicBezTo>
                  <a:cubicBezTo>
                    <a:pt x="10" y="1"/>
                    <a:pt x="9" y="2"/>
                    <a:pt x="9" y="3"/>
                  </a:cubicBezTo>
                  <a:cubicBezTo>
                    <a:pt x="10" y="3"/>
                    <a:pt x="9" y="4"/>
                    <a:pt x="9" y="4"/>
                  </a:cubicBezTo>
                  <a:cubicBezTo>
                    <a:pt x="8" y="4"/>
                    <a:pt x="8" y="4"/>
                    <a:pt x="7" y="5"/>
                  </a:cubicBezTo>
                  <a:cubicBezTo>
                    <a:pt x="7" y="5"/>
                    <a:pt x="6" y="3"/>
                    <a:pt x="7" y="3"/>
                  </a:cubicBezTo>
                  <a:cubicBezTo>
                    <a:pt x="8" y="2"/>
                    <a:pt x="4" y="0"/>
                    <a:pt x="3" y="0"/>
                  </a:cubicBezTo>
                  <a:cubicBezTo>
                    <a:pt x="2" y="0"/>
                    <a:pt x="3" y="1"/>
                    <a:pt x="4" y="2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1" y="3"/>
                    <a:pt x="0" y="3"/>
                    <a:pt x="0" y="4"/>
                  </a:cubicBezTo>
                  <a:cubicBezTo>
                    <a:pt x="0" y="4"/>
                    <a:pt x="1" y="5"/>
                    <a:pt x="2" y="4"/>
                  </a:cubicBezTo>
                  <a:cubicBezTo>
                    <a:pt x="3" y="4"/>
                    <a:pt x="5" y="4"/>
                    <a:pt x="5" y="4"/>
                  </a:cubicBezTo>
                  <a:cubicBezTo>
                    <a:pt x="6" y="5"/>
                    <a:pt x="4" y="5"/>
                    <a:pt x="5" y="5"/>
                  </a:cubicBezTo>
                  <a:cubicBezTo>
                    <a:pt x="5" y="6"/>
                    <a:pt x="5" y="6"/>
                    <a:pt x="3" y="6"/>
                  </a:cubicBezTo>
                  <a:cubicBezTo>
                    <a:pt x="2" y="6"/>
                    <a:pt x="1" y="6"/>
                    <a:pt x="1" y="7"/>
                  </a:cubicBezTo>
                  <a:cubicBezTo>
                    <a:pt x="1" y="7"/>
                    <a:pt x="4" y="6"/>
                    <a:pt x="4" y="7"/>
                  </a:cubicBezTo>
                  <a:cubicBezTo>
                    <a:pt x="4" y="7"/>
                    <a:pt x="4" y="8"/>
                    <a:pt x="5" y="8"/>
                  </a:cubicBezTo>
                  <a:cubicBezTo>
                    <a:pt x="6" y="7"/>
                    <a:pt x="5" y="8"/>
                    <a:pt x="6" y="9"/>
                  </a:cubicBezTo>
                  <a:cubicBezTo>
                    <a:pt x="6" y="9"/>
                    <a:pt x="6" y="10"/>
                    <a:pt x="5" y="10"/>
                  </a:cubicBezTo>
                  <a:cubicBezTo>
                    <a:pt x="4" y="10"/>
                    <a:pt x="3" y="10"/>
                    <a:pt x="4" y="10"/>
                  </a:cubicBezTo>
                  <a:cubicBezTo>
                    <a:pt x="4" y="11"/>
                    <a:pt x="6" y="11"/>
                    <a:pt x="7" y="10"/>
                  </a:cubicBezTo>
                  <a:cubicBezTo>
                    <a:pt x="8" y="10"/>
                    <a:pt x="10" y="11"/>
                    <a:pt x="11" y="12"/>
                  </a:cubicBezTo>
                  <a:cubicBezTo>
                    <a:pt x="12" y="12"/>
                    <a:pt x="15" y="12"/>
                    <a:pt x="15" y="11"/>
                  </a:cubicBezTo>
                  <a:cubicBezTo>
                    <a:pt x="15" y="10"/>
                    <a:pt x="17" y="11"/>
                    <a:pt x="18" y="10"/>
                  </a:cubicBezTo>
                  <a:cubicBezTo>
                    <a:pt x="19" y="10"/>
                    <a:pt x="20" y="9"/>
                    <a:pt x="21" y="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313">
              <a:extLst>
                <a:ext uri="{FF2B5EF4-FFF2-40B4-BE49-F238E27FC236}">
                  <a16:creationId xmlns:a16="http://schemas.microsoft.com/office/drawing/2014/main" id="{4D16850F-2DAF-4496-9F9F-54A1915AF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11563" y="1712913"/>
              <a:ext cx="39687" cy="39688"/>
            </a:xfrm>
            <a:custGeom>
              <a:avLst/>
              <a:gdLst>
                <a:gd name="T0" fmla="*/ 9 w 11"/>
                <a:gd name="T1" fmla="*/ 3 h 11"/>
                <a:gd name="T2" fmla="*/ 9 w 11"/>
                <a:gd name="T3" fmla="*/ 3 h 11"/>
                <a:gd name="T4" fmla="*/ 7 w 11"/>
                <a:gd name="T5" fmla="*/ 3 h 11"/>
                <a:gd name="T6" fmla="*/ 6 w 11"/>
                <a:gd name="T7" fmla="*/ 3 h 11"/>
                <a:gd name="T8" fmla="*/ 6 w 11"/>
                <a:gd name="T9" fmla="*/ 1 h 11"/>
                <a:gd name="T10" fmla="*/ 7 w 11"/>
                <a:gd name="T11" fmla="*/ 0 h 11"/>
                <a:gd name="T12" fmla="*/ 7 w 11"/>
                <a:gd name="T13" fmla="*/ 0 h 11"/>
                <a:gd name="T14" fmla="*/ 4 w 11"/>
                <a:gd name="T15" fmla="*/ 0 h 11"/>
                <a:gd name="T16" fmla="*/ 5 w 11"/>
                <a:gd name="T17" fmla="*/ 2 h 11"/>
                <a:gd name="T18" fmla="*/ 4 w 11"/>
                <a:gd name="T19" fmla="*/ 2 h 11"/>
                <a:gd name="T20" fmla="*/ 1 w 11"/>
                <a:gd name="T21" fmla="*/ 3 h 11"/>
                <a:gd name="T22" fmla="*/ 1 w 11"/>
                <a:gd name="T23" fmla="*/ 4 h 11"/>
                <a:gd name="T24" fmla="*/ 2 w 11"/>
                <a:gd name="T25" fmla="*/ 6 h 11"/>
                <a:gd name="T26" fmla="*/ 2 w 11"/>
                <a:gd name="T27" fmla="*/ 8 h 11"/>
                <a:gd name="T28" fmla="*/ 0 w 11"/>
                <a:gd name="T29" fmla="*/ 9 h 11"/>
                <a:gd name="T30" fmla="*/ 3 w 11"/>
                <a:gd name="T31" fmla="*/ 11 h 11"/>
                <a:gd name="T32" fmla="*/ 7 w 11"/>
                <a:gd name="T33" fmla="*/ 10 h 11"/>
                <a:gd name="T34" fmla="*/ 9 w 11"/>
                <a:gd name="T35" fmla="*/ 9 h 11"/>
                <a:gd name="T36" fmla="*/ 9 w 11"/>
                <a:gd name="T37" fmla="*/ 4 h 11"/>
                <a:gd name="T38" fmla="*/ 9 w 11"/>
                <a:gd name="T39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11">
                  <a:moveTo>
                    <a:pt x="9" y="3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8" y="2"/>
                    <a:pt x="7" y="2"/>
                    <a:pt x="7" y="3"/>
                  </a:cubicBezTo>
                  <a:cubicBezTo>
                    <a:pt x="7" y="4"/>
                    <a:pt x="6" y="3"/>
                    <a:pt x="6" y="3"/>
                  </a:cubicBezTo>
                  <a:cubicBezTo>
                    <a:pt x="5" y="3"/>
                    <a:pt x="6" y="2"/>
                    <a:pt x="6" y="1"/>
                  </a:cubicBezTo>
                  <a:cubicBezTo>
                    <a:pt x="7" y="1"/>
                    <a:pt x="7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4" y="0"/>
                    <a:pt x="4" y="0"/>
                  </a:cubicBezTo>
                  <a:cubicBezTo>
                    <a:pt x="4" y="1"/>
                    <a:pt x="5" y="1"/>
                    <a:pt x="5" y="2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3" y="3"/>
                    <a:pt x="2" y="2"/>
                    <a:pt x="1" y="3"/>
                  </a:cubicBezTo>
                  <a:cubicBezTo>
                    <a:pt x="0" y="3"/>
                    <a:pt x="2" y="3"/>
                    <a:pt x="1" y="4"/>
                  </a:cubicBezTo>
                  <a:cubicBezTo>
                    <a:pt x="1" y="5"/>
                    <a:pt x="1" y="5"/>
                    <a:pt x="2" y="6"/>
                  </a:cubicBezTo>
                  <a:cubicBezTo>
                    <a:pt x="3" y="7"/>
                    <a:pt x="2" y="7"/>
                    <a:pt x="2" y="8"/>
                  </a:cubicBezTo>
                  <a:cubicBezTo>
                    <a:pt x="2" y="9"/>
                    <a:pt x="1" y="9"/>
                    <a:pt x="0" y="9"/>
                  </a:cubicBezTo>
                  <a:cubicBezTo>
                    <a:pt x="0" y="10"/>
                    <a:pt x="1" y="11"/>
                    <a:pt x="3" y="11"/>
                  </a:cubicBezTo>
                  <a:cubicBezTo>
                    <a:pt x="3" y="11"/>
                    <a:pt x="5" y="11"/>
                    <a:pt x="7" y="10"/>
                  </a:cubicBezTo>
                  <a:cubicBezTo>
                    <a:pt x="8" y="8"/>
                    <a:pt x="8" y="10"/>
                    <a:pt x="9" y="9"/>
                  </a:cubicBezTo>
                  <a:cubicBezTo>
                    <a:pt x="11" y="8"/>
                    <a:pt x="10" y="4"/>
                    <a:pt x="9" y="4"/>
                  </a:cubicBezTo>
                  <a:cubicBezTo>
                    <a:pt x="9" y="3"/>
                    <a:pt x="9" y="3"/>
                    <a:pt x="9" y="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314">
              <a:extLst>
                <a:ext uri="{FF2B5EF4-FFF2-40B4-BE49-F238E27FC236}">
                  <a16:creationId xmlns:a16="http://schemas.microsoft.com/office/drawing/2014/main" id="{E11467B6-FDA4-4B0E-BE8E-2847FF9FA6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592513" y="1644650"/>
              <a:ext cx="85725" cy="125413"/>
            </a:xfrm>
            <a:custGeom>
              <a:avLst/>
              <a:gdLst>
                <a:gd name="T0" fmla="*/ 2 w 24"/>
                <a:gd name="T1" fmla="*/ 19 h 35"/>
                <a:gd name="T2" fmla="*/ 1 w 24"/>
                <a:gd name="T3" fmla="*/ 22 h 35"/>
                <a:gd name="T4" fmla="*/ 4 w 24"/>
                <a:gd name="T5" fmla="*/ 22 h 35"/>
                <a:gd name="T6" fmla="*/ 6 w 24"/>
                <a:gd name="T7" fmla="*/ 21 h 35"/>
                <a:gd name="T8" fmla="*/ 24 w 24"/>
                <a:gd name="T9" fmla="*/ 27 h 35"/>
                <a:gd name="T10" fmla="*/ 20 w 24"/>
                <a:gd name="T11" fmla="*/ 26 h 35"/>
                <a:gd name="T12" fmla="*/ 19 w 24"/>
                <a:gd name="T13" fmla="*/ 23 h 35"/>
                <a:gd name="T14" fmla="*/ 16 w 24"/>
                <a:gd name="T15" fmla="*/ 18 h 35"/>
                <a:gd name="T16" fmla="*/ 12 w 24"/>
                <a:gd name="T17" fmla="*/ 16 h 35"/>
                <a:gd name="T18" fmla="*/ 15 w 24"/>
                <a:gd name="T19" fmla="*/ 10 h 35"/>
                <a:gd name="T20" fmla="*/ 10 w 24"/>
                <a:gd name="T21" fmla="*/ 9 h 35"/>
                <a:gd name="T22" fmla="*/ 12 w 24"/>
                <a:gd name="T23" fmla="*/ 6 h 35"/>
                <a:gd name="T24" fmla="*/ 8 w 24"/>
                <a:gd name="T25" fmla="*/ 7 h 35"/>
                <a:gd name="T26" fmla="*/ 6 w 24"/>
                <a:gd name="T27" fmla="*/ 11 h 35"/>
                <a:gd name="T28" fmla="*/ 4 w 24"/>
                <a:gd name="T29" fmla="*/ 11 h 35"/>
                <a:gd name="T30" fmla="*/ 5 w 24"/>
                <a:gd name="T31" fmla="*/ 14 h 35"/>
                <a:gd name="T32" fmla="*/ 4 w 24"/>
                <a:gd name="T33" fmla="*/ 17 h 35"/>
                <a:gd name="T34" fmla="*/ 7 w 24"/>
                <a:gd name="T35" fmla="*/ 17 h 35"/>
                <a:gd name="T36" fmla="*/ 8 w 24"/>
                <a:gd name="T37" fmla="*/ 17 h 35"/>
                <a:gd name="T38" fmla="*/ 11 w 24"/>
                <a:gd name="T39" fmla="*/ 19 h 35"/>
                <a:gd name="T40" fmla="*/ 12 w 24"/>
                <a:gd name="T41" fmla="*/ 21 h 35"/>
                <a:gd name="T42" fmla="*/ 12 w 24"/>
                <a:gd name="T43" fmla="*/ 24 h 35"/>
                <a:gd name="T44" fmla="*/ 9 w 24"/>
                <a:gd name="T45" fmla="*/ 25 h 35"/>
                <a:gd name="T46" fmla="*/ 10 w 24"/>
                <a:gd name="T47" fmla="*/ 27 h 35"/>
                <a:gd name="T48" fmla="*/ 8 w 24"/>
                <a:gd name="T49" fmla="*/ 30 h 35"/>
                <a:gd name="T50" fmla="*/ 12 w 24"/>
                <a:gd name="T51" fmla="*/ 30 h 35"/>
                <a:gd name="T52" fmla="*/ 10 w 24"/>
                <a:gd name="T53" fmla="*/ 31 h 35"/>
                <a:gd name="T54" fmla="*/ 9 w 24"/>
                <a:gd name="T55" fmla="*/ 34 h 35"/>
                <a:gd name="T56" fmla="*/ 11 w 24"/>
                <a:gd name="T57" fmla="*/ 33 h 35"/>
                <a:gd name="T58" fmla="*/ 15 w 24"/>
                <a:gd name="T59" fmla="*/ 33 h 35"/>
                <a:gd name="T60" fmla="*/ 19 w 24"/>
                <a:gd name="T61" fmla="*/ 32 h 35"/>
                <a:gd name="T62" fmla="*/ 22 w 24"/>
                <a:gd name="T63" fmla="*/ 31 h 35"/>
                <a:gd name="T64" fmla="*/ 24 w 24"/>
                <a:gd name="T65" fmla="*/ 27 h 35"/>
                <a:gd name="T66" fmla="*/ 5 w 24"/>
                <a:gd name="T67" fmla="*/ 8 h 35"/>
                <a:gd name="T68" fmla="*/ 16 w 24"/>
                <a:gd name="T69" fmla="*/ 2 h 35"/>
                <a:gd name="T70" fmla="*/ 16 w 24"/>
                <a:gd name="T71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4" h="35">
                  <a:moveTo>
                    <a:pt x="5" y="19"/>
                  </a:moveTo>
                  <a:cubicBezTo>
                    <a:pt x="4" y="18"/>
                    <a:pt x="3" y="19"/>
                    <a:pt x="2" y="19"/>
                  </a:cubicBezTo>
                  <a:cubicBezTo>
                    <a:pt x="2" y="20"/>
                    <a:pt x="2" y="20"/>
                    <a:pt x="1" y="20"/>
                  </a:cubicBezTo>
                  <a:cubicBezTo>
                    <a:pt x="1" y="21"/>
                    <a:pt x="0" y="22"/>
                    <a:pt x="1" y="22"/>
                  </a:cubicBezTo>
                  <a:cubicBezTo>
                    <a:pt x="1" y="22"/>
                    <a:pt x="2" y="23"/>
                    <a:pt x="2" y="22"/>
                  </a:cubicBezTo>
                  <a:cubicBezTo>
                    <a:pt x="2" y="21"/>
                    <a:pt x="3" y="21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5" y="22"/>
                    <a:pt x="6" y="22"/>
                    <a:pt x="6" y="21"/>
                  </a:cubicBezTo>
                  <a:cubicBezTo>
                    <a:pt x="7" y="20"/>
                    <a:pt x="6" y="19"/>
                    <a:pt x="5" y="19"/>
                  </a:cubicBezTo>
                  <a:close/>
                  <a:moveTo>
                    <a:pt x="24" y="27"/>
                  </a:moveTo>
                  <a:cubicBezTo>
                    <a:pt x="24" y="26"/>
                    <a:pt x="21" y="25"/>
                    <a:pt x="21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20" y="25"/>
                    <a:pt x="20" y="25"/>
                    <a:pt x="20" y="24"/>
                  </a:cubicBezTo>
                  <a:cubicBezTo>
                    <a:pt x="20" y="24"/>
                    <a:pt x="19" y="24"/>
                    <a:pt x="19" y="23"/>
                  </a:cubicBezTo>
                  <a:cubicBezTo>
                    <a:pt x="19" y="23"/>
                    <a:pt x="19" y="21"/>
                    <a:pt x="18" y="20"/>
                  </a:cubicBezTo>
                  <a:cubicBezTo>
                    <a:pt x="16" y="20"/>
                    <a:pt x="16" y="18"/>
                    <a:pt x="16" y="18"/>
                  </a:cubicBezTo>
                  <a:cubicBezTo>
                    <a:pt x="16" y="17"/>
                    <a:pt x="15" y="17"/>
                    <a:pt x="14" y="16"/>
                  </a:cubicBezTo>
                  <a:cubicBezTo>
                    <a:pt x="14" y="16"/>
                    <a:pt x="13" y="16"/>
                    <a:pt x="12" y="16"/>
                  </a:cubicBezTo>
                  <a:cubicBezTo>
                    <a:pt x="12" y="16"/>
                    <a:pt x="12" y="15"/>
                    <a:pt x="13" y="15"/>
                  </a:cubicBezTo>
                  <a:cubicBezTo>
                    <a:pt x="14" y="14"/>
                    <a:pt x="15" y="11"/>
                    <a:pt x="15" y="10"/>
                  </a:cubicBezTo>
                  <a:cubicBezTo>
                    <a:pt x="15" y="10"/>
                    <a:pt x="11" y="10"/>
                    <a:pt x="11" y="10"/>
                  </a:cubicBezTo>
                  <a:cubicBezTo>
                    <a:pt x="10" y="11"/>
                    <a:pt x="9" y="10"/>
                    <a:pt x="10" y="9"/>
                  </a:cubicBezTo>
                  <a:cubicBezTo>
                    <a:pt x="10" y="9"/>
                    <a:pt x="12" y="8"/>
                    <a:pt x="12" y="8"/>
                  </a:cubicBezTo>
                  <a:cubicBezTo>
                    <a:pt x="12" y="7"/>
                    <a:pt x="13" y="7"/>
                    <a:pt x="12" y="6"/>
                  </a:cubicBezTo>
                  <a:cubicBezTo>
                    <a:pt x="11" y="6"/>
                    <a:pt x="11" y="7"/>
                    <a:pt x="11" y="7"/>
                  </a:cubicBezTo>
                  <a:cubicBezTo>
                    <a:pt x="11" y="7"/>
                    <a:pt x="10" y="7"/>
                    <a:pt x="8" y="7"/>
                  </a:cubicBezTo>
                  <a:cubicBezTo>
                    <a:pt x="7" y="7"/>
                    <a:pt x="7" y="8"/>
                    <a:pt x="7" y="9"/>
                  </a:cubicBezTo>
                  <a:cubicBezTo>
                    <a:pt x="7" y="10"/>
                    <a:pt x="6" y="10"/>
                    <a:pt x="6" y="11"/>
                  </a:cubicBezTo>
                  <a:cubicBezTo>
                    <a:pt x="6" y="11"/>
                    <a:pt x="6" y="12"/>
                    <a:pt x="5" y="11"/>
                  </a:cubicBezTo>
                  <a:cubicBezTo>
                    <a:pt x="5" y="11"/>
                    <a:pt x="5" y="10"/>
                    <a:pt x="4" y="11"/>
                  </a:cubicBezTo>
                  <a:cubicBezTo>
                    <a:pt x="3" y="11"/>
                    <a:pt x="5" y="12"/>
                    <a:pt x="6" y="12"/>
                  </a:cubicBezTo>
                  <a:cubicBezTo>
                    <a:pt x="7" y="12"/>
                    <a:pt x="5" y="13"/>
                    <a:pt x="5" y="14"/>
                  </a:cubicBezTo>
                  <a:cubicBezTo>
                    <a:pt x="5" y="15"/>
                    <a:pt x="6" y="14"/>
                    <a:pt x="6" y="15"/>
                  </a:cubicBezTo>
                  <a:cubicBezTo>
                    <a:pt x="6" y="16"/>
                    <a:pt x="4" y="16"/>
                    <a:pt x="4" y="17"/>
                  </a:cubicBezTo>
                  <a:cubicBezTo>
                    <a:pt x="4" y="17"/>
                    <a:pt x="5" y="16"/>
                    <a:pt x="6" y="16"/>
                  </a:cubicBezTo>
                  <a:cubicBezTo>
                    <a:pt x="6" y="16"/>
                    <a:pt x="6" y="18"/>
                    <a:pt x="7" y="17"/>
                  </a:cubicBezTo>
                  <a:cubicBezTo>
                    <a:pt x="8" y="17"/>
                    <a:pt x="8" y="16"/>
                    <a:pt x="8" y="16"/>
                  </a:cubicBezTo>
                  <a:cubicBezTo>
                    <a:pt x="9" y="16"/>
                    <a:pt x="8" y="17"/>
                    <a:pt x="8" y="17"/>
                  </a:cubicBezTo>
                  <a:cubicBezTo>
                    <a:pt x="9" y="18"/>
                    <a:pt x="7" y="19"/>
                    <a:pt x="7" y="20"/>
                  </a:cubicBezTo>
                  <a:cubicBezTo>
                    <a:pt x="8" y="20"/>
                    <a:pt x="10" y="20"/>
                    <a:pt x="11" y="19"/>
                  </a:cubicBezTo>
                  <a:cubicBezTo>
                    <a:pt x="12" y="18"/>
                    <a:pt x="12" y="19"/>
                    <a:pt x="11" y="20"/>
                  </a:cubicBezTo>
                  <a:cubicBezTo>
                    <a:pt x="11" y="21"/>
                    <a:pt x="11" y="21"/>
                    <a:pt x="12" y="21"/>
                  </a:cubicBezTo>
                  <a:cubicBezTo>
                    <a:pt x="12" y="22"/>
                    <a:pt x="13" y="22"/>
                    <a:pt x="12" y="22"/>
                  </a:cubicBezTo>
                  <a:cubicBezTo>
                    <a:pt x="12" y="23"/>
                    <a:pt x="12" y="24"/>
                    <a:pt x="12" y="24"/>
                  </a:cubicBezTo>
                  <a:cubicBezTo>
                    <a:pt x="12" y="25"/>
                    <a:pt x="10" y="25"/>
                    <a:pt x="10" y="24"/>
                  </a:cubicBezTo>
                  <a:cubicBezTo>
                    <a:pt x="10" y="24"/>
                    <a:pt x="9" y="24"/>
                    <a:pt x="9" y="25"/>
                  </a:cubicBezTo>
                  <a:cubicBezTo>
                    <a:pt x="9" y="25"/>
                    <a:pt x="8" y="26"/>
                    <a:pt x="8" y="26"/>
                  </a:cubicBezTo>
                  <a:cubicBezTo>
                    <a:pt x="8" y="27"/>
                    <a:pt x="10" y="27"/>
                    <a:pt x="10" y="27"/>
                  </a:cubicBezTo>
                  <a:cubicBezTo>
                    <a:pt x="10" y="28"/>
                    <a:pt x="9" y="28"/>
                    <a:pt x="8" y="29"/>
                  </a:cubicBezTo>
                  <a:cubicBezTo>
                    <a:pt x="6" y="29"/>
                    <a:pt x="8" y="30"/>
                    <a:pt x="8" y="30"/>
                  </a:cubicBezTo>
                  <a:cubicBezTo>
                    <a:pt x="9" y="29"/>
                    <a:pt x="9" y="30"/>
                    <a:pt x="10" y="30"/>
                  </a:cubicBezTo>
                  <a:cubicBezTo>
                    <a:pt x="11" y="30"/>
                    <a:pt x="11" y="31"/>
                    <a:pt x="12" y="30"/>
                  </a:cubicBezTo>
                  <a:cubicBezTo>
                    <a:pt x="13" y="30"/>
                    <a:pt x="13" y="30"/>
                    <a:pt x="12" y="31"/>
                  </a:cubicBezTo>
                  <a:cubicBezTo>
                    <a:pt x="12" y="32"/>
                    <a:pt x="11" y="31"/>
                    <a:pt x="10" y="31"/>
                  </a:cubicBezTo>
                  <a:cubicBezTo>
                    <a:pt x="9" y="32"/>
                    <a:pt x="6" y="34"/>
                    <a:pt x="7" y="35"/>
                  </a:cubicBezTo>
                  <a:cubicBezTo>
                    <a:pt x="7" y="35"/>
                    <a:pt x="8" y="34"/>
                    <a:pt x="9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3"/>
                    <a:pt x="11" y="33"/>
                  </a:cubicBezTo>
                  <a:cubicBezTo>
                    <a:pt x="12" y="33"/>
                    <a:pt x="12" y="33"/>
                    <a:pt x="13" y="33"/>
                  </a:cubicBezTo>
                  <a:cubicBezTo>
                    <a:pt x="14" y="33"/>
                    <a:pt x="14" y="33"/>
                    <a:pt x="15" y="33"/>
                  </a:cubicBezTo>
                  <a:cubicBezTo>
                    <a:pt x="15" y="32"/>
                    <a:pt x="16" y="33"/>
                    <a:pt x="17" y="33"/>
                  </a:cubicBezTo>
                  <a:cubicBezTo>
                    <a:pt x="17" y="33"/>
                    <a:pt x="19" y="32"/>
                    <a:pt x="19" y="32"/>
                  </a:cubicBezTo>
                  <a:cubicBezTo>
                    <a:pt x="20" y="33"/>
                    <a:pt x="22" y="32"/>
                    <a:pt x="23" y="31"/>
                  </a:cubicBezTo>
                  <a:cubicBezTo>
                    <a:pt x="23" y="31"/>
                    <a:pt x="22" y="31"/>
                    <a:pt x="22" y="31"/>
                  </a:cubicBezTo>
                  <a:cubicBezTo>
                    <a:pt x="21" y="31"/>
                    <a:pt x="21" y="30"/>
                    <a:pt x="22" y="29"/>
                  </a:cubicBezTo>
                  <a:cubicBezTo>
                    <a:pt x="22" y="29"/>
                    <a:pt x="24" y="28"/>
                    <a:pt x="24" y="27"/>
                  </a:cubicBezTo>
                  <a:close/>
                  <a:moveTo>
                    <a:pt x="3" y="10"/>
                  </a:moveTo>
                  <a:cubicBezTo>
                    <a:pt x="4" y="10"/>
                    <a:pt x="5" y="8"/>
                    <a:pt x="5" y="8"/>
                  </a:cubicBezTo>
                  <a:cubicBezTo>
                    <a:pt x="4" y="7"/>
                    <a:pt x="2" y="10"/>
                    <a:pt x="3" y="10"/>
                  </a:cubicBezTo>
                  <a:close/>
                  <a:moveTo>
                    <a:pt x="16" y="2"/>
                  </a:moveTo>
                  <a:cubicBezTo>
                    <a:pt x="17" y="2"/>
                    <a:pt x="18" y="0"/>
                    <a:pt x="17" y="0"/>
                  </a:cubicBezTo>
                  <a:cubicBezTo>
                    <a:pt x="16" y="0"/>
                    <a:pt x="16" y="3"/>
                    <a:pt x="16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315">
              <a:extLst>
                <a:ext uri="{FF2B5EF4-FFF2-40B4-BE49-F238E27FC236}">
                  <a16:creationId xmlns:a16="http://schemas.microsoft.com/office/drawing/2014/main" id="{62E31918-B3E3-40D2-BA02-7F6045127B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592513" y="1644650"/>
              <a:ext cx="85725" cy="125413"/>
            </a:xfrm>
            <a:custGeom>
              <a:avLst/>
              <a:gdLst>
                <a:gd name="T0" fmla="*/ 2 w 24"/>
                <a:gd name="T1" fmla="*/ 19 h 35"/>
                <a:gd name="T2" fmla="*/ 1 w 24"/>
                <a:gd name="T3" fmla="*/ 22 h 35"/>
                <a:gd name="T4" fmla="*/ 4 w 24"/>
                <a:gd name="T5" fmla="*/ 22 h 35"/>
                <a:gd name="T6" fmla="*/ 6 w 24"/>
                <a:gd name="T7" fmla="*/ 21 h 35"/>
                <a:gd name="T8" fmla="*/ 24 w 24"/>
                <a:gd name="T9" fmla="*/ 27 h 35"/>
                <a:gd name="T10" fmla="*/ 20 w 24"/>
                <a:gd name="T11" fmla="*/ 26 h 35"/>
                <a:gd name="T12" fmla="*/ 19 w 24"/>
                <a:gd name="T13" fmla="*/ 23 h 35"/>
                <a:gd name="T14" fmla="*/ 16 w 24"/>
                <a:gd name="T15" fmla="*/ 18 h 35"/>
                <a:gd name="T16" fmla="*/ 12 w 24"/>
                <a:gd name="T17" fmla="*/ 16 h 35"/>
                <a:gd name="T18" fmla="*/ 15 w 24"/>
                <a:gd name="T19" fmla="*/ 10 h 35"/>
                <a:gd name="T20" fmla="*/ 10 w 24"/>
                <a:gd name="T21" fmla="*/ 9 h 35"/>
                <a:gd name="T22" fmla="*/ 12 w 24"/>
                <a:gd name="T23" fmla="*/ 6 h 35"/>
                <a:gd name="T24" fmla="*/ 8 w 24"/>
                <a:gd name="T25" fmla="*/ 7 h 35"/>
                <a:gd name="T26" fmla="*/ 6 w 24"/>
                <a:gd name="T27" fmla="*/ 11 h 35"/>
                <a:gd name="T28" fmla="*/ 4 w 24"/>
                <a:gd name="T29" fmla="*/ 11 h 35"/>
                <a:gd name="T30" fmla="*/ 5 w 24"/>
                <a:gd name="T31" fmla="*/ 14 h 35"/>
                <a:gd name="T32" fmla="*/ 4 w 24"/>
                <a:gd name="T33" fmla="*/ 17 h 35"/>
                <a:gd name="T34" fmla="*/ 7 w 24"/>
                <a:gd name="T35" fmla="*/ 17 h 35"/>
                <a:gd name="T36" fmla="*/ 8 w 24"/>
                <a:gd name="T37" fmla="*/ 17 h 35"/>
                <a:gd name="T38" fmla="*/ 11 w 24"/>
                <a:gd name="T39" fmla="*/ 19 h 35"/>
                <a:gd name="T40" fmla="*/ 12 w 24"/>
                <a:gd name="T41" fmla="*/ 21 h 35"/>
                <a:gd name="T42" fmla="*/ 12 w 24"/>
                <a:gd name="T43" fmla="*/ 24 h 35"/>
                <a:gd name="T44" fmla="*/ 9 w 24"/>
                <a:gd name="T45" fmla="*/ 25 h 35"/>
                <a:gd name="T46" fmla="*/ 10 w 24"/>
                <a:gd name="T47" fmla="*/ 27 h 35"/>
                <a:gd name="T48" fmla="*/ 8 w 24"/>
                <a:gd name="T49" fmla="*/ 30 h 35"/>
                <a:gd name="T50" fmla="*/ 12 w 24"/>
                <a:gd name="T51" fmla="*/ 30 h 35"/>
                <a:gd name="T52" fmla="*/ 10 w 24"/>
                <a:gd name="T53" fmla="*/ 31 h 35"/>
                <a:gd name="T54" fmla="*/ 9 w 24"/>
                <a:gd name="T55" fmla="*/ 34 h 35"/>
                <a:gd name="T56" fmla="*/ 11 w 24"/>
                <a:gd name="T57" fmla="*/ 33 h 35"/>
                <a:gd name="T58" fmla="*/ 15 w 24"/>
                <a:gd name="T59" fmla="*/ 33 h 35"/>
                <a:gd name="T60" fmla="*/ 19 w 24"/>
                <a:gd name="T61" fmla="*/ 32 h 35"/>
                <a:gd name="T62" fmla="*/ 22 w 24"/>
                <a:gd name="T63" fmla="*/ 31 h 35"/>
                <a:gd name="T64" fmla="*/ 24 w 24"/>
                <a:gd name="T65" fmla="*/ 27 h 35"/>
                <a:gd name="T66" fmla="*/ 5 w 24"/>
                <a:gd name="T67" fmla="*/ 8 h 35"/>
                <a:gd name="T68" fmla="*/ 16 w 24"/>
                <a:gd name="T69" fmla="*/ 2 h 35"/>
                <a:gd name="T70" fmla="*/ 16 w 24"/>
                <a:gd name="T71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4" h="35">
                  <a:moveTo>
                    <a:pt x="5" y="19"/>
                  </a:moveTo>
                  <a:cubicBezTo>
                    <a:pt x="4" y="18"/>
                    <a:pt x="3" y="19"/>
                    <a:pt x="2" y="19"/>
                  </a:cubicBezTo>
                  <a:cubicBezTo>
                    <a:pt x="2" y="20"/>
                    <a:pt x="2" y="20"/>
                    <a:pt x="1" y="20"/>
                  </a:cubicBezTo>
                  <a:cubicBezTo>
                    <a:pt x="1" y="21"/>
                    <a:pt x="0" y="22"/>
                    <a:pt x="1" y="22"/>
                  </a:cubicBezTo>
                  <a:cubicBezTo>
                    <a:pt x="1" y="22"/>
                    <a:pt x="2" y="23"/>
                    <a:pt x="2" y="22"/>
                  </a:cubicBezTo>
                  <a:cubicBezTo>
                    <a:pt x="2" y="21"/>
                    <a:pt x="3" y="21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5" y="22"/>
                    <a:pt x="6" y="22"/>
                    <a:pt x="6" y="21"/>
                  </a:cubicBezTo>
                  <a:cubicBezTo>
                    <a:pt x="7" y="20"/>
                    <a:pt x="6" y="19"/>
                    <a:pt x="5" y="19"/>
                  </a:cubicBezTo>
                  <a:close/>
                  <a:moveTo>
                    <a:pt x="24" y="27"/>
                  </a:moveTo>
                  <a:cubicBezTo>
                    <a:pt x="24" y="26"/>
                    <a:pt x="21" y="25"/>
                    <a:pt x="21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20" y="25"/>
                    <a:pt x="20" y="25"/>
                    <a:pt x="20" y="24"/>
                  </a:cubicBezTo>
                  <a:cubicBezTo>
                    <a:pt x="20" y="24"/>
                    <a:pt x="19" y="24"/>
                    <a:pt x="19" y="23"/>
                  </a:cubicBezTo>
                  <a:cubicBezTo>
                    <a:pt x="19" y="23"/>
                    <a:pt x="19" y="21"/>
                    <a:pt x="18" y="20"/>
                  </a:cubicBezTo>
                  <a:cubicBezTo>
                    <a:pt x="16" y="20"/>
                    <a:pt x="16" y="18"/>
                    <a:pt x="16" y="18"/>
                  </a:cubicBezTo>
                  <a:cubicBezTo>
                    <a:pt x="16" y="17"/>
                    <a:pt x="15" y="17"/>
                    <a:pt x="14" y="16"/>
                  </a:cubicBezTo>
                  <a:cubicBezTo>
                    <a:pt x="14" y="16"/>
                    <a:pt x="13" y="16"/>
                    <a:pt x="12" y="16"/>
                  </a:cubicBezTo>
                  <a:cubicBezTo>
                    <a:pt x="12" y="16"/>
                    <a:pt x="12" y="15"/>
                    <a:pt x="13" y="15"/>
                  </a:cubicBezTo>
                  <a:cubicBezTo>
                    <a:pt x="14" y="14"/>
                    <a:pt x="15" y="11"/>
                    <a:pt x="15" y="10"/>
                  </a:cubicBezTo>
                  <a:cubicBezTo>
                    <a:pt x="15" y="10"/>
                    <a:pt x="11" y="10"/>
                    <a:pt x="11" y="10"/>
                  </a:cubicBezTo>
                  <a:cubicBezTo>
                    <a:pt x="10" y="11"/>
                    <a:pt x="9" y="10"/>
                    <a:pt x="10" y="9"/>
                  </a:cubicBezTo>
                  <a:cubicBezTo>
                    <a:pt x="10" y="9"/>
                    <a:pt x="12" y="8"/>
                    <a:pt x="12" y="8"/>
                  </a:cubicBezTo>
                  <a:cubicBezTo>
                    <a:pt x="12" y="7"/>
                    <a:pt x="13" y="7"/>
                    <a:pt x="12" y="6"/>
                  </a:cubicBezTo>
                  <a:cubicBezTo>
                    <a:pt x="11" y="6"/>
                    <a:pt x="11" y="7"/>
                    <a:pt x="11" y="7"/>
                  </a:cubicBezTo>
                  <a:cubicBezTo>
                    <a:pt x="11" y="7"/>
                    <a:pt x="10" y="7"/>
                    <a:pt x="8" y="7"/>
                  </a:cubicBezTo>
                  <a:cubicBezTo>
                    <a:pt x="7" y="7"/>
                    <a:pt x="7" y="8"/>
                    <a:pt x="7" y="9"/>
                  </a:cubicBezTo>
                  <a:cubicBezTo>
                    <a:pt x="7" y="10"/>
                    <a:pt x="6" y="10"/>
                    <a:pt x="6" y="11"/>
                  </a:cubicBezTo>
                  <a:cubicBezTo>
                    <a:pt x="6" y="11"/>
                    <a:pt x="6" y="12"/>
                    <a:pt x="5" y="11"/>
                  </a:cubicBezTo>
                  <a:cubicBezTo>
                    <a:pt x="5" y="11"/>
                    <a:pt x="5" y="10"/>
                    <a:pt x="4" y="11"/>
                  </a:cubicBezTo>
                  <a:cubicBezTo>
                    <a:pt x="3" y="11"/>
                    <a:pt x="5" y="12"/>
                    <a:pt x="6" y="12"/>
                  </a:cubicBezTo>
                  <a:cubicBezTo>
                    <a:pt x="7" y="12"/>
                    <a:pt x="5" y="13"/>
                    <a:pt x="5" y="14"/>
                  </a:cubicBezTo>
                  <a:cubicBezTo>
                    <a:pt x="5" y="15"/>
                    <a:pt x="6" y="14"/>
                    <a:pt x="6" y="15"/>
                  </a:cubicBezTo>
                  <a:cubicBezTo>
                    <a:pt x="6" y="16"/>
                    <a:pt x="4" y="16"/>
                    <a:pt x="4" y="17"/>
                  </a:cubicBezTo>
                  <a:cubicBezTo>
                    <a:pt x="4" y="17"/>
                    <a:pt x="5" y="16"/>
                    <a:pt x="6" y="16"/>
                  </a:cubicBezTo>
                  <a:cubicBezTo>
                    <a:pt x="6" y="16"/>
                    <a:pt x="6" y="18"/>
                    <a:pt x="7" y="17"/>
                  </a:cubicBezTo>
                  <a:cubicBezTo>
                    <a:pt x="8" y="17"/>
                    <a:pt x="8" y="16"/>
                    <a:pt x="8" y="16"/>
                  </a:cubicBezTo>
                  <a:cubicBezTo>
                    <a:pt x="9" y="16"/>
                    <a:pt x="8" y="17"/>
                    <a:pt x="8" y="17"/>
                  </a:cubicBezTo>
                  <a:cubicBezTo>
                    <a:pt x="9" y="18"/>
                    <a:pt x="7" y="19"/>
                    <a:pt x="7" y="20"/>
                  </a:cubicBezTo>
                  <a:cubicBezTo>
                    <a:pt x="8" y="20"/>
                    <a:pt x="10" y="20"/>
                    <a:pt x="11" y="19"/>
                  </a:cubicBezTo>
                  <a:cubicBezTo>
                    <a:pt x="12" y="18"/>
                    <a:pt x="12" y="19"/>
                    <a:pt x="11" y="20"/>
                  </a:cubicBezTo>
                  <a:cubicBezTo>
                    <a:pt x="11" y="21"/>
                    <a:pt x="11" y="21"/>
                    <a:pt x="12" y="21"/>
                  </a:cubicBezTo>
                  <a:cubicBezTo>
                    <a:pt x="12" y="22"/>
                    <a:pt x="13" y="22"/>
                    <a:pt x="12" y="22"/>
                  </a:cubicBezTo>
                  <a:cubicBezTo>
                    <a:pt x="12" y="23"/>
                    <a:pt x="12" y="24"/>
                    <a:pt x="12" y="24"/>
                  </a:cubicBezTo>
                  <a:cubicBezTo>
                    <a:pt x="12" y="25"/>
                    <a:pt x="10" y="25"/>
                    <a:pt x="10" y="24"/>
                  </a:cubicBezTo>
                  <a:cubicBezTo>
                    <a:pt x="10" y="24"/>
                    <a:pt x="9" y="24"/>
                    <a:pt x="9" y="25"/>
                  </a:cubicBezTo>
                  <a:cubicBezTo>
                    <a:pt x="9" y="25"/>
                    <a:pt x="8" y="26"/>
                    <a:pt x="8" y="26"/>
                  </a:cubicBezTo>
                  <a:cubicBezTo>
                    <a:pt x="8" y="27"/>
                    <a:pt x="10" y="27"/>
                    <a:pt x="10" y="27"/>
                  </a:cubicBezTo>
                  <a:cubicBezTo>
                    <a:pt x="10" y="28"/>
                    <a:pt x="9" y="28"/>
                    <a:pt x="8" y="29"/>
                  </a:cubicBezTo>
                  <a:cubicBezTo>
                    <a:pt x="6" y="29"/>
                    <a:pt x="8" y="30"/>
                    <a:pt x="8" y="30"/>
                  </a:cubicBezTo>
                  <a:cubicBezTo>
                    <a:pt x="9" y="29"/>
                    <a:pt x="9" y="30"/>
                    <a:pt x="10" y="30"/>
                  </a:cubicBezTo>
                  <a:cubicBezTo>
                    <a:pt x="11" y="30"/>
                    <a:pt x="11" y="31"/>
                    <a:pt x="12" y="30"/>
                  </a:cubicBezTo>
                  <a:cubicBezTo>
                    <a:pt x="13" y="30"/>
                    <a:pt x="13" y="30"/>
                    <a:pt x="12" y="31"/>
                  </a:cubicBezTo>
                  <a:cubicBezTo>
                    <a:pt x="12" y="32"/>
                    <a:pt x="11" y="31"/>
                    <a:pt x="10" y="31"/>
                  </a:cubicBezTo>
                  <a:cubicBezTo>
                    <a:pt x="9" y="32"/>
                    <a:pt x="6" y="34"/>
                    <a:pt x="7" y="35"/>
                  </a:cubicBezTo>
                  <a:cubicBezTo>
                    <a:pt x="7" y="35"/>
                    <a:pt x="8" y="34"/>
                    <a:pt x="9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3"/>
                    <a:pt x="11" y="33"/>
                  </a:cubicBezTo>
                  <a:cubicBezTo>
                    <a:pt x="12" y="33"/>
                    <a:pt x="12" y="33"/>
                    <a:pt x="13" y="33"/>
                  </a:cubicBezTo>
                  <a:cubicBezTo>
                    <a:pt x="14" y="33"/>
                    <a:pt x="14" y="33"/>
                    <a:pt x="15" y="33"/>
                  </a:cubicBezTo>
                  <a:cubicBezTo>
                    <a:pt x="15" y="32"/>
                    <a:pt x="16" y="33"/>
                    <a:pt x="17" y="33"/>
                  </a:cubicBezTo>
                  <a:cubicBezTo>
                    <a:pt x="17" y="33"/>
                    <a:pt x="19" y="32"/>
                    <a:pt x="19" y="32"/>
                  </a:cubicBezTo>
                  <a:cubicBezTo>
                    <a:pt x="20" y="33"/>
                    <a:pt x="22" y="32"/>
                    <a:pt x="23" y="31"/>
                  </a:cubicBezTo>
                  <a:cubicBezTo>
                    <a:pt x="23" y="31"/>
                    <a:pt x="22" y="31"/>
                    <a:pt x="22" y="31"/>
                  </a:cubicBezTo>
                  <a:cubicBezTo>
                    <a:pt x="21" y="31"/>
                    <a:pt x="21" y="30"/>
                    <a:pt x="22" y="29"/>
                  </a:cubicBezTo>
                  <a:cubicBezTo>
                    <a:pt x="22" y="29"/>
                    <a:pt x="24" y="28"/>
                    <a:pt x="24" y="27"/>
                  </a:cubicBezTo>
                  <a:close/>
                  <a:moveTo>
                    <a:pt x="3" y="10"/>
                  </a:moveTo>
                  <a:cubicBezTo>
                    <a:pt x="4" y="10"/>
                    <a:pt x="5" y="8"/>
                    <a:pt x="5" y="8"/>
                  </a:cubicBezTo>
                  <a:cubicBezTo>
                    <a:pt x="4" y="7"/>
                    <a:pt x="2" y="10"/>
                    <a:pt x="3" y="10"/>
                  </a:cubicBezTo>
                  <a:close/>
                  <a:moveTo>
                    <a:pt x="16" y="2"/>
                  </a:moveTo>
                  <a:cubicBezTo>
                    <a:pt x="17" y="2"/>
                    <a:pt x="18" y="0"/>
                    <a:pt x="17" y="0"/>
                  </a:cubicBezTo>
                  <a:cubicBezTo>
                    <a:pt x="16" y="0"/>
                    <a:pt x="16" y="3"/>
                    <a:pt x="16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316">
              <a:extLst>
                <a:ext uri="{FF2B5EF4-FFF2-40B4-BE49-F238E27FC236}">
                  <a16:creationId xmlns:a16="http://schemas.microsoft.com/office/drawing/2014/main" id="{1E0F351F-4A6C-4C44-8FDF-3B25551C15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455988" y="1679575"/>
              <a:ext cx="39687" cy="36513"/>
            </a:xfrm>
            <a:custGeom>
              <a:avLst/>
              <a:gdLst>
                <a:gd name="T0" fmla="*/ 6 w 11"/>
                <a:gd name="T1" fmla="*/ 4 h 10"/>
                <a:gd name="T2" fmla="*/ 6 w 11"/>
                <a:gd name="T3" fmla="*/ 2 h 10"/>
                <a:gd name="T4" fmla="*/ 6 w 11"/>
                <a:gd name="T5" fmla="*/ 0 h 10"/>
                <a:gd name="T6" fmla="*/ 4 w 11"/>
                <a:gd name="T7" fmla="*/ 1 h 10"/>
                <a:gd name="T8" fmla="*/ 3 w 11"/>
                <a:gd name="T9" fmla="*/ 2 h 10"/>
                <a:gd name="T10" fmla="*/ 3 w 11"/>
                <a:gd name="T11" fmla="*/ 3 h 10"/>
                <a:gd name="T12" fmla="*/ 2 w 11"/>
                <a:gd name="T13" fmla="*/ 2 h 10"/>
                <a:gd name="T14" fmla="*/ 0 w 11"/>
                <a:gd name="T15" fmla="*/ 4 h 10"/>
                <a:gd name="T16" fmla="*/ 0 w 11"/>
                <a:gd name="T17" fmla="*/ 7 h 10"/>
                <a:gd name="T18" fmla="*/ 1 w 11"/>
                <a:gd name="T19" fmla="*/ 9 h 10"/>
                <a:gd name="T20" fmla="*/ 2 w 11"/>
                <a:gd name="T21" fmla="*/ 10 h 10"/>
                <a:gd name="T22" fmla="*/ 4 w 11"/>
                <a:gd name="T23" fmla="*/ 10 h 10"/>
                <a:gd name="T24" fmla="*/ 5 w 11"/>
                <a:gd name="T25" fmla="*/ 10 h 10"/>
                <a:gd name="T26" fmla="*/ 4 w 11"/>
                <a:gd name="T27" fmla="*/ 9 h 10"/>
                <a:gd name="T28" fmla="*/ 5 w 11"/>
                <a:gd name="T29" fmla="*/ 9 h 10"/>
                <a:gd name="T30" fmla="*/ 7 w 11"/>
                <a:gd name="T31" fmla="*/ 9 h 10"/>
                <a:gd name="T32" fmla="*/ 6 w 11"/>
                <a:gd name="T33" fmla="*/ 7 h 10"/>
                <a:gd name="T34" fmla="*/ 5 w 11"/>
                <a:gd name="T35" fmla="*/ 7 h 10"/>
                <a:gd name="T36" fmla="*/ 5 w 11"/>
                <a:gd name="T37" fmla="*/ 6 h 10"/>
                <a:gd name="T38" fmla="*/ 7 w 11"/>
                <a:gd name="T39" fmla="*/ 5 h 10"/>
                <a:gd name="T40" fmla="*/ 6 w 11"/>
                <a:gd name="T41" fmla="*/ 4 h 10"/>
                <a:gd name="T42" fmla="*/ 11 w 11"/>
                <a:gd name="T43" fmla="*/ 6 h 10"/>
                <a:gd name="T44" fmla="*/ 10 w 11"/>
                <a:gd name="T45" fmla="*/ 6 h 10"/>
                <a:gd name="T46" fmla="*/ 9 w 11"/>
                <a:gd name="T47" fmla="*/ 6 h 10"/>
                <a:gd name="T48" fmla="*/ 8 w 11"/>
                <a:gd name="T49" fmla="*/ 7 h 10"/>
                <a:gd name="T50" fmla="*/ 9 w 11"/>
                <a:gd name="T51" fmla="*/ 9 h 10"/>
                <a:gd name="T52" fmla="*/ 8 w 11"/>
                <a:gd name="T53" fmla="*/ 9 h 10"/>
                <a:gd name="T54" fmla="*/ 9 w 11"/>
                <a:gd name="T55" fmla="*/ 10 h 10"/>
                <a:gd name="T56" fmla="*/ 10 w 11"/>
                <a:gd name="T57" fmla="*/ 8 h 10"/>
                <a:gd name="T58" fmla="*/ 11 w 11"/>
                <a:gd name="T5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" h="10">
                  <a:moveTo>
                    <a:pt x="6" y="4"/>
                  </a:moveTo>
                  <a:cubicBezTo>
                    <a:pt x="5" y="4"/>
                    <a:pt x="5" y="3"/>
                    <a:pt x="6" y="2"/>
                  </a:cubicBezTo>
                  <a:cubicBezTo>
                    <a:pt x="6" y="2"/>
                    <a:pt x="6" y="1"/>
                    <a:pt x="6" y="0"/>
                  </a:cubicBezTo>
                  <a:cubicBezTo>
                    <a:pt x="6" y="0"/>
                    <a:pt x="4" y="0"/>
                    <a:pt x="4" y="1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3"/>
                    <a:pt x="2" y="2"/>
                    <a:pt x="2" y="2"/>
                  </a:cubicBezTo>
                  <a:cubicBezTo>
                    <a:pt x="1" y="2"/>
                    <a:pt x="1" y="3"/>
                    <a:pt x="0" y="4"/>
                  </a:cubicBezTo>
                  <a:cubicBezTo>
                    <a:pt x="0" y="4"/>
                    <a:pt x="0" y="6"/>
                    <a:pt x="0" y="7"/>
                  </a:cubicBezTo>
                  <a:cubicBezTo>
                    <a:pt x="1" y="7"/>
                    <a:pt x="2" y="8"/>
                    <a:pt x="1" y="9"/>
                  </a:cubicBezTo>
                  <a:cubicBezTo>
                    <a:pt x="1" y="9"/>
                    <a:pt x="2" y="9"/>
                    <a:pt x="2" y="10"/>
                  </a:cubicBezTo>
                  <a:cubicBezTo>
                    <a:pt x="3" y="10"/>
                    <a:pt x="3" y="10"/>
                    <a:pt x="4" y="10"/>
                  </a:cubicBezTo>
                  <a:cubicBezTo>
                    <a:pt x="4" y="10"/>
                    <a:pt x="4" y="10"/>
                    <a:pt x="5" y="10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5" y="8"/>
                    <a:pt x="5" y="9"/>
                  </a:cubicBezTo>
                  <a:cubicBezTo>
                    <a:pt x="5" y="9"/>
                    <a:pt x="7" y="9"/>
                    <a:pt x="7" y="9"/>
                  </a:cubicBezTo>
                  <a:cubicBezTo>
                    <a:pt x="7" y="8"/>
                    <a:pt x="6" y="7"/>
                    <a:pt x="6" y="7"/>
                  </a:cubicBezTo>
                  <a:cubicBezTo>
                    <a:pt x="5" y="8"/>
                    <a:pt x="5" y="7"/>
                    <a:pt x="5" y="7"/>
                  </a:cubicBezTo>
                  <a:cubicBezTo>
                    <a:pt x="5" y="7"/>
                    <a:pt x="5" y="6"/>
                    <a:pt x="5" y="6"/>
                  </a:cubicBezTo>
                  <a:cubicBezTo>
                    <a:pt x="6" y="5"/>
                    <a:pt x="7" y="5"/>
                    <a:pt x="7" y="5"/>
                  </a:cubicBezTo>
                  <a:cubicBezTo>
                    <a:pt x="7" y="4"/>
                    <a:pt x="6" y="4"/>
                    <a:pt x="6" y="4"/>
                  </a:cubicBezTo>
                  <a:close/>
                  <a:moveTo>
                    <a:pt x="11" y="6"/>
                  </a:moveTo>
                  <a:cubicBezTo>
                    <a:pt x="11" y="6"/>
                    <a:pt x="10" y="6"/>
                    <a:pt x="10" y="6"/>
                  </a:cubicBezTo>
                  <a:cubicBezTo>
                    <a:pt x="10" y="7"/>
                    <a:pt x="10" y="5"/>
                    <a:pt x="9" y="6"/>
                  </a:cubicBezTo>
                  <a:cubicBezTo>
                    <a:pt x="9" y="7"/>
                    <a:pt x="9" y="6"/>
                    <a:pt x="8" y="7"/>
                  </a:cubicBezTo>
                  <a:cubicBezTo>
                    <a:pt x="7" y="8"/>
                    <a:pt x="8" y="8"/>
                    <a:pt x="9" y="9"/>
                  </a:cubicBezTo>
                  <a:cubicBezTo>
                    <a:pt x="9" y="9"/>
                    <a:pt x="9" y="9"/>
                    <a:pt x="8" y="9"/>
                  </a:cubicBezTo>
                  <a:cubicBezTo>
                    <a:pt x="8" y="9"/>
                    <a:pt x="8" y="10"/>
                    <a:pt x="9" y="10"/>
                  </a:cubicBezTo>
                  <a:cubicBezTo>
                    <a:pt x="10" y="10"/>
                    <a:pt x="11" y="9"/>
                    <a:pt x="10" y="8"/>
                  </a:cubicBezTo>
                  <a:cubicBezTo>
                    <a:pt x="10" y="8"/>
                    <a:pt x="11" y="6"/>
                    <a:pt x="11" y="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317">
              <a:extLst>
                <a:ext uri="{FF2B5EF4-FFF2-40B4-BE49-F238E27FC236}">
                  <a16:creationId xmlns:a16="http://schemas.microsoft.com/office/drawing/2014/main" id="{93589760-2D61-4C33-961A-6A63FB74F5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427413" y="1525588"/>
              <a:ext cx="104775" cy="184150"/>
            </a:xfrm>
            <a:custGeom>
              <a:avLst/>
              <a:gdLst>
                <a:gd name="T0" fmla="*/ 28 w 29"/>
                <a:gd name="T1" fmla="*/ 11 h 51"/>
                <a:gd name="T2" fmla="*/ 28 w 29"/>
                <a:gd name="T3" fmla="*/ 7 h 51"/>
                <a:gd name="T4" fmla="*/ 24 w 29"/>
                <a:gd name="T5" fmla="*/ 3 h 51"/>
                <a:gd name="T6" fmla="*/ 20 w 29"/>
                <a:gd name="T7" fmla="*/ 3 h 51"/>
                <a:gd name="T8" fmla="*/ 16 w 29"/>
                <a:gd name="T9" fmla="*/ 3 h 51"/>
                <a:gd name="T10" fmla="*/ 14 w 29"/>
                <a:gd name="T11" fmla="*/ 5 h 51"/>
                <a:gd name="T12" fmla="*/ 11 w 29"/>
                <a:gd name="T13" fmla="*/ 8 h 51"/>
                <a:gd name="T14" fmla="*/ 10 w 29"/>
                <a:gd name="T15" fmla="*/ 11 h 51"/>
                <a:gd name="T16" fmla="*/ 7 w 29"/>
                <a:gd name="T17" fmla="*/ 13 h 51"/>
                <a:gd name="T18" fmla="*/ 6 w 29"/>
                <a:gd name="T19" fmla="*/ 18 h 51"/>
                <a:gd name="T20" fmla="*/ 6 w 29"/>
                <a:gd name="T21" fmla="*/ 20 h 51"/>
                <a:gd name="T22" fmla="*/ 2 w 29"/>
                <a:gd name="T23" fmla="*/ 22 h 51"/>
                <a:gd name="T24" fmla="*/ 2 w 29"/>
                <a:gd name="T25" fmla="*/ 27 h 51"/>
                <a:gd name="T26" fmla="*/ 4 w 29"/>
                <a:gd name="T27" fmla="*/ 30 h 51"/>
                <a:gd name="T28" fmla="*/ 3 w 29"/>
                <a:gd name="T29" fmla="*/ 33 h 51"/>
                <a:gd name="T30" fmla="*/ 1 w 29"/>
                <a:gd name="T31" fmla="*/ 36 h 51"/>
                <a:gd name="T32" fmla="*/ 0 w 29"/>
                <a:gd name="T33" fmla="*/ 39 h 51"/>
                <a:gd name="T34" fmla="*/ 0 w 29"/>
                <a:gd name="T35" fmla="*/ 39 h 51"/>
                <a:gd name="T36" fmla="*/ 2 w 29"/>
                <a:gd name="T37" fmla="*/ 44 h 51"/>
                <a:gd name="T38" fmla="*/ 3 w 29"/>
                <a:gd name="T39" fmla="*/ 48 h 51"/>
                <a:gd name="T40" fmla="*/ 4 w 29"/>
                <a:gd name="T41" fmla="*/ 51 h 51"/>
                <a:gd name="T42" fmla="*/ 7 w 29"/>
                <a:gd name="T43" fmla="*/ 49 h 51"/>
                <a:gd name="T44" fmla="*/ 9 w 29"/>
                <a:gd name="T45" fmla="*/ 48 h 51"/>
                <a:gd name="T46" fmla="*/ 11 w 29"/>
                <a:gd name="T47" fmla="*/ 48 h 51"/>
                <a:gd name="T48" fmla="*/ 12 w 29"/>
                <a:gd name="T49" fmla="*/ 46 h 51"/>
                <a:gd name="T50" fmla="*/ 12 w 29"/>
                <a:gd name="T51" fmla="*/ 41 h 51"/>
                <a:gd name="T52" fmla="*/ 16 w 29"/>
                <a:gd name="T53" fmla="*/ 37 h 51"/>
                <a:gd name="T54" fmla="*/ 15 w 29"/>
                <a:gd name="T55" fmla="*/ 33 h 51"/>
                <a:gd name="T56" fmla="*/ 13 w 29"/>
                <a:gd name="T57" fmla="*/ 30 h 51"/>
                <a:gd name="T58" fmla="*/ 14 w 29"/>
                <a:gd name="T59" fmla="*/ 26 h 51"/>
                <a:gd name="T60" fmla="*/ 17 w 29"/>
                <a:gd name="T61" fmla="*/ 23 h 51"/>
                <a:gd name="T62" fmla="*/ 23 w 29"/>
                <a:gd name="T63" fmla="*/ 19 h 51"/>
                <a:gd name="T64" fmla="*/ 24 w 29"/>
                <a:gd name="T65" fmla="*/ 15 h 51"/>
                <a:gd name="T66" fmla="*/ 27 w 29"/>
                <a:gd name="T67" fmla="*/ 13 h 51"/>
                <a:gd name="T68" fmla="*/ 28 w 29"/>
                <a:gd name="T69" fmla="*/ 12 h 51"/>
                <a:gd name="T70" fmla="*/ 15 w 29"/>
                <a:gd name="T71" fmla="*/ 4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9" h="51">
                  <a:moveTo>
                    <a:pt x="28" y="12"/>
                  </a:moveTo>
                  <a:cubicBezTo>
                    <a:pt x="28" y="12"/>
                    <a:pt x="27" y="11"/>
                    <a:pt x="28" y="11"/>
                  </a:cubicBezTo>
                  <a:cubicBezTo>
                    <a:pt x="29" y="11"/>
                    <a:pt x="29" y="10"/>
                    <a:pt x="28" y="9"/>
                  </a:cubicBezTo>
                  <a:cubicBezTo>
                    <a:pt x="27" y="9"/>
                    <a:pt x="28" y="7"/>
                    <a:pt x="28" y="7"/>
                  </a:cubicBezTo>
                  <a:cubicBezTo>
                    <a:pt x="27" y="7"/>
                    <a:pt x="27" y="6"/>
                    <a:pt x="27" y="5"/>
                  </a:cubicBezTo>
                  <a:cubicBezTo>
                    <a:pt x="28" y="4"/>
                    <a:pt x="25" y="3"/>
                    <a:pt x="24" y="3"/>
                  </a:cubicBezTo>
                  <a:cubicBezTo>
                    <a:pt x="23" y="2"/>
                    <a:pt x="22" y="1"/>
                    <a:pt x="21" y="1"/>
                  </a:cubicBezTo>
                  <a:cubicBezTo>
                    <a:pt x="20" y="0"/>
                    <a:pt x="20" y="2"/>
                    <a:pt x="20" y="3"/>
                  </a:cubicBezTo>
                  <a:cubicBezTo>
                    <a:pt x="20" y="4"/>
                    <a:pt x="19" y="4"/>
                    <a:pt x="18" y="3"/>
                  </a:cubicBezTo>
                  <a:cubicBezTo>
                    <a:pt x="18" y="3"/>
                    <a:pt x="17" y="3"/>
                    <a:pt x="16" y="3"/>
                  </a:cubicBezTo>
                  <a:cubicBezTo>
                    <a:pt x="15" y="2"/>
                    <a:pt x="15" y="4"/>
                    <a:pt x="15" y="4"/>
                  </a:cubicBezTo>
                  <a:cubicBezTo>
                    <a:pt x="15" y="5"/>
                    <a:pt x="14" y="5"/>
                    <a:pt x="14" y="5"/>
                  </a:cubicBezTo>
                  <a:cubicBezTo>
                    <a:pt x="13" y="5"/>
                    <a:pt x="12" y="6"/>
                    <a:pt x="12" y="6"/>
                  </a:cubicBezTo>
                  <a:cubicBezTo>
                    <a:pt x="12" y="7"/>
                    <a:pt x="11" y="8"/>
                    <a:pt x="11" y="8"/>
                  </a:cubicBezTo>
                  <a:cubicBezTo>
                    <a:pt x="12" y="8"/>
                    <a:pt x="11" y="9"/>
                    <a:pt x="11" y="9"/>
                  </a:cubicBezTo>
                  <a:cubicBezTo>
                    <a:pt x="10" y="10"/>
                    <a:pt x="10" y="11"/>
                    <a:pt x="10" y="11"/>
                  </a:cubicBezTo>
                  <a:cubicBezTo>
                    <a:pt x="9" y="11"/>
                    <a:pt x="10" y="12"/>
                    <a:pt x="9" y="12"/>
                  </a:cubicBezTo>
                  <a:cubicBezTo>
                    <a:pt x="8" y="13"/>
                    <a:pt x="8" y="12"/>
                    <a:pt x="7" y="13"/>
                  </a:cubicBezTo>
                  <a:cubicBezTo>
                    <a:pt x="7" y="13"/>
                    <a:pt x="7" y="14"/>
                    <a:pt x="7" y="15"/>
                  </a:cubicBezTo>
                  <a:cubicBezTo>
                    <a:pt x="7" y="16"/>
                    <a:pt x="6" y="17"/>
                    <a:pt x="6" y="18"/>
                  </a:cubicBezTo>
                  <a:cubicBezTo>
                    <a:pt x="5" y="19"/>
                    <a:pt x="6" y="19"/>
                    <a:pt x="6" y="19"/>
                  </a:cubicBezTo>
                  <a:cubicBezTo>
                    <a:pt x="7" y="19"/>
                    <a:pt x="7" y="20"/>
                    <a:pt x="6" y="20"/>
                  </a:cubicBezTo>
                  <a:cubicBezTo>
                    <a:pt x="6" y="21"/>
                    <a:pt x="5" y="21"/>
                    <a:pt x="5" y="20"/>
                  </a:cubicBezTo>
                  <a:cubicBezTo>
                    <a:pt x="4" y="20"/>
                    <a:pt x="3" y="21"/>
                    <a:pt x="2" y="22"/>
                  </a:cubicBezTo>
                  <a:cubicBezTo>
                    <a:pt x="2" y="23"/>
                    <a:pt x="2" y="24"/>
                    <a:pt x="2" y="24"/>
                  </a:cubicBezTo>
                  <a:cubicBezTo>
                    <a:pt x="2" y="25"/>
                    <a:pt x="2" y="26"/>
                    <a:pt x="2" y="27"/>
                  </a:cubicBezTo>
                  <a:cubicBezTo>
                    <a:pt x="3" y="28"/>
                    <a:pt x="2" y="28"/>
                    <a:pt x="2" y="29"/>
                  </a:cubicBezTo>
                  <a:cubicBezTo>
                    <a:pt x="2" y="30"/>
                    <a:pt x="3" y="30"/>
                    <a:pt x="4" y="30"/>
                  </a:cubicBezTo>
                  <a:cubicBezTo>
                    <a:pt x="4" y="31"/>
                    <a:pt x="3" y="32"/>
                    <a:pt x="3" y="32"/>
                  </a:cubicBezTo>
                  <a:cubicBezTo>
                    <a:pt x="2" y="32"/>
                    <a:pt x="2" y="33"/>
                    <a:pt x="3" y="33"/>
                  </a:cubicBezTo>
                  <a:cubicBezTo>
                    <a:pt x="3" y="33"/>
                    <a:pt x="3" y="35"/>
                    <a:pt x="3" y="35"/>
                  </a:cubicBezTo>
                  <a:cubicBezTo>
                    <a:pt x="3" y="35"/>
                    <a:pt x="1" y="35"/>
                    <a:pt x="1" y="36"/>
                  </a:cubicBezTo>
                  <a:cubicBezTo>
                    <a:pt x="1" y="36"/>
                    <a:pt x="1" y="37"/>
                    <a:pt x="1" y="37"/>
                  </a:cubicBezTo>
                  <a:cubicBezTo>
                    <a:pt x="1" y="38"/>
                    <a:pt x="1" y="39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0"/>
                    <a:pt x="0" y="41"/>
                    <a:pt x="1" y="41"/>
                  </a:cubicBezTo>
                  <a:cubicBezTo>
                    <a:pt x="2" y="42"/>
                    <a:pt x="1" y="43"/>
                    <a:pt x="2" y="44"/>
                  </a:cubicBezTo>
                  <a:cubicBezTo>
                    <a:pt x="2" y="45"/>
                    <a:pt x="2" y="45"/>
                    <a:pt x="3" y="46"/>
                  </a:cubicBezTo>
                  <a:cubicBezTo>
                    <a:pt x="3" y="47"/>
                    <a:pt x="4" y="47"/>
                    <a:pt x="3" y="48"/>
                  </a:cubicBezTo>
                  <a:cubicBezTo>
                    <a:pt x="3" y="48"/>
                    <a:pt x="4" y="48"/>
                    <a:pt x="4" y="49"/>
                  </a:cubicBezTo>
                  <a:cubicBezTo>
                    <a:pt x="4" y="49"/>
                    <a:pt x="4" y="50"/>
                    <a:pt x="4" y="51"/>
                  </a:cubicBezTo>
                  <a:cubicBezTo>
                    <a:pt x="4" y="51"/>
                    <a:pt x="5" y="51"/>
                    <a:pt x="6" y="51"/>
                  </a:cubicBezTo>
                  <a:cubicBezTo>
                    <a:pt x="7" y="51"/>
                    <a:pt x="7" y="50"/>
                    <a:pt x="7" y="4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48"/>
                    <a:pt x="8" y="48"/>
                    <a:pt x="9" y="48"/>
                  </a:cubicBezTo>
                  <a:cubicBezTo>
                    <a:pt x="10" y="49"/>
                    <a:pt x="10" y="48"/>
                    <a:pt x="11" y="47"/>
                  </a:cubicBezTo>
                  <a:cubicBezTo>
                    <a:pt x="11" y="46"/>
                    <a:pt x="11" y="47"/>
                    <a:pt x="11" y="48"/>
                  </a:cubicBezTo>
                  <a:cubicBezTo>
                    <a:pt x="12" y="48"/>
                    <a:pt x="12" y="46"/>
                    <a:pt x="13" y="45"/>
                  </a:cubicBezTo>
                  <a:cubicBezTo>
                    <a:pt x="13" y="45"/>
                    <a:pt x="13" y="45"/>
                    <a:pt x="12" y="46"/>
                  </a:cubicBezTo>
                  <a:cubicBezTo>
                    <a:pt x="11" y="46"/>
                    <a:pt x="12" y="45"/>
                    <a:pt x="12" y="44"/>
                  </a:cubicBezTo>
                  <a:cubicBezTo>
                    <a:pt x="12" y="43"/>
                    <a:pt x="12" y="41"/>
                    <a:pt x="12" y="41"/>
                  </a:cubicBezTo>
                  <a:cubicBezTo>
                    <a:pt x="12" y="40"/>
                    <a:pt x="13" y="39"/>
                    <a:pt x="14" y="39"/>
                  </a:cubicBezTo>
                  <a:cubicBezTo>
                    <a:pt x="15" y="39"/>
                    <a:pt x="16" y="38"/>
                    <a:pt x="16" y="37"/>
                  </a:cubicBezTo>
                  <a:cubicBezTo>
                    <a:pt x="15" y="37"/>
                    <a:pt x="17" y="36"/>
                    <a:pt x="17" y="35"/>
                  </a:cubicBezTo>
                  <a:cubicBezTo>
                    <a:pt x="17" y="35"/>
                    <a:pt x="15" y="33"/>
                    <a:pt x="15" y="33"/>
                  </a:cubicBezTo>
                  <a:cubicBezTo>
                    <a:pt x="14" y="33"/>
                    <a:pt x="13" y="33"/>
                    <a:pt x="13" y="33"/>
                  </a:cubicBezTo>
                  <a:cubicBezTo>
                    <a:pt x="13" y="32"/>
                    <a:pt x="13" y="31"/>
                    <a:pt x="13" y="30"/>
                  </a:cubicBezTo>
                  <a:cubicBezTo>
                    <a:pt x="13" y="29"/>
                    <a:pt x="14" y="28"/>
                    <a:pt x="14" y="28"/>
                  </a:cubicBezTo>
                  <a:cubicBezTo>
                    <a:pt x="14" y="27"/>
                    <a:pt x="14" y="26"/>
                    <a:pt x="14" y="26"/>
                  </a:cubicBezTo>
                  <a:cubicBezTo>
                    <a:pt x="15" y="26"/>
                    <a:pt x="15" y="25"/>
                    <a:pt x="15" y="25"/>
                  </a:cubicBezTo>
                  <a:cubicBezTo>
                    <a:pt x="16" y="25"/>
                    <a:pt x="16" y="23"/>
                    <a:pt x="17" y="23"/>
                  </a:cubicBezTo>
                  <a:cubicBezTo>
                    <a:pt x="18" y="23"/>
                    <a:pt x="18" y="22"/>
                    <a:pt x="19" y="22"/>
                  </a:cubicBezTo>
                  <a:cubicBezTo>
                    <a:pt x="20" y="21"/>
                    <a:pt x="23" y="20"/>
                    <a:pt x="23" y="19"/>
                  </a:cubicBezTo>
                  <a:cubicBezTo>
                    <a:pt x="23" y="18"/>
                    <a:pt x="22" y="18"/>
                    <a:pt x="23" y="17"/>
                  </a:cubicBezTo>
                  <a:cubicBezTo>
                    <a:pt x="24" y="16"/>
                    <a:pt x="23" y="15"/>
                    <a:pt x="24" y="15"/>
                  </a:cubicBezTo>
                  <a:cubicBezTo>
                    <a:pt x="24" y="15"/>
                    <a:pt x="25" y="14"/>
                    <a:pt x="25" y="14"/>
                  </a:cubicBezTo>
                  <a:cubicBezTo>
                    <a:pt x="26" y="13"/>
                    <a:pt x="26" y="14"/>
                    <a:pt x="27" y="13"/>
                  </a:cubicBezTo>
                  <a:cubicBezTo>
                    <a:pt x="28" y="13"/>
                    <a:pt x="28" y="13"/>
                    <a:pt x="29" y="14"/>
                  </a:cubicBezTo>
                  <a:cubicBezTo>
                    <a:pt x="29" y="13"/>
                    <a:pt x="29" y="13"/>
                    <a:pt x="28" y="12"/>
                  </a:cubicBezTo>
                  <a:close/>
                  <a:moveTo>
                    <a:pt x="17" y="43"/>
                  </a:moveTo>
                  <a:cubicBezTo>
                    <a:pt x="15" y="43"/>
                    <a:pt x="15" y="45"/>
                    <a:pt x="15" y="46"/>
                  </a:cubicBezTo>
                  <a:cubicBezTo>
                    <a:pt x="15" y="46"/>
                    <a:pt x="18" y="43"/>
                    <a:pt x="17" y="4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318">
              <a:extLst>
                <a:ext uri="{FF2B5EF4-FFF2-40B4-BE49-F238E27FC236}">
                  <a16:creationId xmlns:a16="http://schemas.microsoft.com/office/drawing/2014/main" id="{C476313F-016B-459B-84BE-51305603EE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340100" y="1654175"/>
              <a:ext cx="50800" cy="25400"/>
            </a:xfrm>
            <a:custGeom>
              <a:avLst/>
              <a:gdLst>
                <a:gd name="T0" fmla="*/ 13 w 14"/>
                <a:gd name="T1" fmla="*/ 2 h 7"/>
                <a:gd name="T2" fmla="*/ 14 w 14"/>
                <a:gd name="T3" fmla="*/ 1 h 7"/>
                <a:gd name="T4" fmla="*/ 13 w 14"/>
                <a:gd name="T5" fmla="*/ 1 h 7"/>
                <a:gd name="T6" fmla="*/ 9 w 14"/>
                <a:gd name="T7" fmla="*/ 0 h 7"/>
                <a:gd name="T8" fmla="*/ 4 w 14"/>
                <a:gd name="T9" fmla="*/ 1 h 7"/>
                <a:gd name="T10" fmla="*/ 3 w 14"/>
                <a:gd name="T11" fmla="*/ 3 h 7"/>
                <a:gd name="T12" fmla="*/ 3 w 14"/>
                <a:gd name="T13" fmla="*/ 4 h 7"/>
                <a:gd name="T14" fmla="*/ 5 w 14"/>
                <a:gd name="T15" fmla="*/ 5 h 7"/>
                <a:gd name="T16" fmla="*/ 5 w 14"/>
                <a:gd name="T17" fmla="*/ 6 h 7"/>
                <a:gd name="T18" fmla="*/ 5 w 14"/>
                <a:gd name="T19" fmla="*/ 6 h 7"/>
                <a:gd name="T20" fmla="*/ 8 w 14"/>
                <a:gd name="T21" fmla="*/ 6 h 7"/>
                <a:gd name="T22" fmla="*/ 10 w 14"/>
                <a:gd name="T23" fmla="*/ 7 h 7"/>
                <a:gd name="T24" fmla="*/ 12 w 14"/>
                <a:gd name="T25" fmla="*/ 7 h 7"/>
                <a:gd name="T26" fmla="*/ 12 w 14"/>
                <a:gd name="T27" fmla="*/ 7 h 7"/>
                <a:gd name="T28" fmla="*/ 13 w 14"/>
                <a:gd name="T29" fmla="*/ 6 h 7"/>
                <a:gd name="T30" fmla="*/ 13 w 14"/>
                <a:gd name="T31" fmla="*/ 5 h 7"/>
                <a:gd name="T32" fmla="*/ 12 w 14"/>
                <a:gd name="T33" fmla="*/ 3 h 7"/>
                <a:gd name="T34" fmla="*/ 13 w 14"/>
                <a:gd name="T35" fmla="*/ 2 h 7"/>
                <a:gd name="T36" fmla="*/ 1 w 14"/>
                <a:gd name="T37" fmla="*/ 4 h 7"/>
                <a:gd name="T38" fmla="*/ 0 w 14"/>
                <a:gd name="T39" fmla="*/ 6 h 7"/>
                <a:gd name="T40" fmla="*/ 2 w 14"/>
                <a:gd name="T41" fmla="*/ 4 h 7"/>
                <a:gd name="T42" fmla="*/ 1 w 14"/>
                <a:gd name="T43" fmla="*/ 4 h 7"/>
                <a:gd name="T44" fmla="*/ 2 w 14"/>
                <a:gd name="T45" fmla="*/ 3 h 7"/>
                <a:gd name="T46" fmla="*/ 1 w 14"/>
                <a:gd name="T47" fmla="*/ 3 h 7"/>
                <a:gd name="T48" fmla="*/ 2 w 14"/>
                <a:gd name="T4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" h="7">
                  <a:moveTo>
                    <a:pt x="13" y="2"/>
                  </a:moveTo>
                  <a:cubicBezTo>
                    <a:pt x="13" y="2"/>
                    <a:pt x="14" y="1"/>
                    <a:pt x="14" y="1"/>
                  </a:cubicBezTo>
                  <a:cubicBezTo>
                    <a:pt x="14" y="1"/>
                    <a:pt x="13" y="1"/>
                    <a:pt x="13" y="1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7" y="1"/>
                    <a:pt x="5" y="1"/>
                    <a:pt x="4" y="1"/>
                  </a:cubicBezTo>
                  <a:cubicBezTo>
                    <a:pt x="4" y="2"/>
                    <a:pt x="2" y="2"/>
                    <a:pt x="3" y="3"/>
                  </a:cubicBezTo>
                  <a:cubicBezTo>
                    <a:pt x="4" y="3"/>
                    <a:pt x="3" y="4"/>
                    <a:pt x="3" y="4"/>
                  </a:cubicBezTo>
                  <a:cubicBezTo>
                    <a:pt x="4" y="5"/>
                    <a:pt x="4" y="5"/>
                    <a:pt x="5" y="5"/>
                  </a:cubicBezTo>
                  <a:cubicBezTo>
                    <a:pt x="5" y="5"/>
                    <a:pt x="6" y="5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8" y="6"/>
                    <a:pt x="8" y="6"/>
                  </a:cubicBezTo>
                  <a:cubicBezTo>
                    <a:pt x="8" y="6"/>
                    <a:pt x="10" y="7"/>
                    <a:pt x="10" y="7"/>
                  </a:cubicBezTo>
                  <a:cubicBezTo>
                    <a:pt x="10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2" y="4"/>
                    <a:pt x="12" y="4"/>
                    <a:pt x="12" y="3"/>
                  </a:cubicBezTo>
                  <a:cubicBezTo>
                    <a:pt x="12" y="3"/>
                    <a:pt x="13" y="3"/>
                    <a:pt x="13" y="2"/>
                  </a:cubicBezTo>
                  <a:close/>
                  <a:moveTo>
                    <a:pt x="1" y="4"/>
                  </a:moveTo>
                  <a:cubicBezTo>
                    <a:pt x="0" y="4"/>
                    <a:pt x="0" y="6"/>
                    <a:pt x="0" y="6"/>
                  </a:cubicBezTo>
                  <a:cubicBezTo>
                    <a:pt x="1" y="6"/>
                    <a:pt x="2" y="5"/>
                    <a:pt x="2" y="4"/>
                  </a:cubicBezTo>
                  <a:cubicBezTo>
                    <a:pt x="3" y="4"/>
                    <a:pt x="2" y="4"/>
                    <a:pt x="1" y="4"/>
                  </a:cubicBezTo>
                  <a:close/>
                  <a:moveTo>
                    <a:pt x="2" y="3"/>
                  </a:moveTo>
                  <a:cubicBezTo>
                    <a:pt x="2" y="2"/>
                    <a:pt x="0" y="3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319">
              <a:extLst>
                <a:ext uri="{FF2B5EF4-FFF2-40B4-BE49-F238E27FC236}">
                  <a16:creationId xmlns:a16="http://schemas.microsoft.com/office/drawing/2014/main" id="{F5DA2791-EFED-42E3-9B7A-A2BDA89C91B9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46438" y="2187575"/>
              <a:ext cx="68262" cy="84138"/>
            </a:xfrm>
            <a:custGeom>
              <a:avLst/>
              <a:gdLst>
                <a:gd name="T0" fmla="*/ 17 w 19"/>
                <a:gd name="T1" fmla="*/ 6 h 23"/>
                <a:gd name="T2" fmla="*/ 18 w 19"/>
                <a:gd name="T3" fmla="*/ 4 h 23"/>
                <a:gd name="T4" fmla="*/ 19 w 19"/>
                <a:gd name="T5" fmla="*/ 2 h 23"/>
                <a:gd name="T6" fmla="*/ 18 w 19"/>
                <a:gd name="T7" fmla="*/ 3 h 23"/>
                <a:gd name="T8" fmla="*/ 17 w 19"/>
                <a:gd name="T9" fmla="*/ 2 h 23"/>
                <a:gd name="T10" fmla="*/ 15 w 19"/>
                <a:gd name="T11" fmla="*/ 3 h 23"/>
                <a:gd name="T12" fmla="*/ 13 w 19"/>
                <a:gd name="T13" fmla="*/ 4 h 23"/>
                <a:gd name="T14" fmla="*/ 11 w 19"/>
                <a:gd name="T15" fmla="*/ 3 h 23"/>
                <a:gd name="T16" fmla="*/ 8 w 19"/>
                <a:gd name="T17" fmla="*/ 2 h 23"/>
                <a:gd name="T18" fmla="*/ 6 w 19"/>
                <a:gd name="T19" fmla="*/ 1 h 23"/>
                <a:gd name="T20" fmla="*/ 4 w 19"/>
                <a:gd name="T21" fmla="*/ 1 h 23"/>
                <a:gd name="T22" fmla="*/ 3 w 19"/>
                <a:gd name="T23" fmla="*/ 0 h 23"/>
                <a:gd name="T24" fmla="*/ 1 w 19"/>
                <a:gd name="T25" fmla="*/ 2 h 23"/>
                <a:gd name="T26" fmla="*/ 1 w 19"/>
                <a:gd name="T27" fmla="*/ 2 h 23"/>
                <a:gd name="T28" fmla="*/ 2 w 19"/>
                <a:gd name="T29" fmla="*/ 3 h 23"/>
                <a:gd name="T30" fmla="*/ 2 w 19"/>
                <a:gd name="T31" fmla="*/ 5 h 23"/>
                <a:gd name="T32" fmla="*/ 3 w 19"/>
                <a:gd name="T33" fmla="*/ 6 h 23"/>
                <a:gd name="T34" fmla="*/ 3 w 19"/>
                <a:gd name="T35" fmla="*/ 7 h 23"/>
                <a:gd name="T36" fmla="*/ 1 w 19"/>
                <a:gd name="T37" fmla="*/ 10 h 23"/>
                <a:gd name="T38" fmla="*/ 1 w 19"/>
                <a:gd name="T39" fmla="*/ 12 h 23"/>
                <a:gd name="T40" fmla="*/ 2 w 19"/>
                <a:gd name="T41" fmla="*/ 12 h 23"/>
                <a:gd name="T42" fmla="*/ 1 w 19"/>
                <a:gd name="T43" fmla="*/ 14 h 23"/>
                <a:gd name="T44" fmla="*/ 0 w 19"/>
                <a:gd name="T45" fmla="*/ 14 h 23"/>
                <a:gd name="T46" fmla="*/ 9 w 19"/>
                <a:gd name="T47" fmla="*/ 19 h 23"/>
                <a:gd name="T48" fmla="*/ 9 w 19"/>
                <a:gd name="T49" fmla="*/ 20 h 23"/>
                <a:gd name="T50" fmla="*/ 13 w 19"/>
                <a:gd name="T51" fmla="*/ 23 h 23"/>
                <a:gd name="T52" fmla="*/ 15 w 19"/>
                <a:gd name="T53" fmla="*/ 18 h 23"/>
                <a:gd name="T54" fmla="*/ 17 w 19"/>
                <a:gd name="T55" fmla="*/ 17 h 23"/>
                <a:gd name="T56" fmla="*/ 18 w 19"/>
                <a:gd name="T57" fmla="*/ 16 h 23"/>
                <a:gd name="T58" fmla="*/ 18 w 19"/>
                <a:gd name="T59" fmla="*/ 16 h 23"/>
                <a:gd name="T60" fmla="*/ 17 w 19"/>
                <a:gd name="T61" fmla="*/ 14 h 23"/>
                <a:gd name="T62" fmla="*/ 17 w 19"/>
                <a:gd name="T63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" h="23">
                  <a:moveTo>
                    <a:pt x="17" y="6"/>
                  </a:moveTo>
                  <a:cubicBezTo>
                    <a:pt x="18" y="4"/>
                    <a:pt x="18" y="4"/>
                    <a:pt x="18" y="4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2"/>
                    <a:pt x="18" y="3"/>
                    <a:pt x="18" y="3"/>
                  </a:cubicBezTo>
                  <a:cubicBezTo>
                    <a:pt x="18" y="3"/>
                    <a:pt x="17" y="2"/>
                    <a:pt x="17" y="2"/>
                  </a:cubicBezTo>
                  <a:cubicBezTo>
                    <a:pt x="17" y="2"/>
                    <a:pt x="16" y="2"/>
                    <a:pt x="15" y="3"/>
                  </a:cubicBezTo>
                  <a:cubicBezTo>
                    <a:pt x="14" y="3"/>
                    <a:pt x="14" y="4"/>
                    <a:pt x="13" y="4"/>
                  </a:cubicBezTo>
                  <a:cubicBezTo>
                    <a:pt x="13" y="4"/>
                    <a:pt x="11" y="3"/>
                    <a:pt x="11" y="3"/>
                  </a:cubicBezTo>
                  <a:cubicBezTo>
                    <a:pt x="10" y="3"/>
                    <a:pt x="8" y="2"/>
                    <a:pt x="8" y="2"/>
                  </a:cubicBezTo>
                  <a:cubicBezTo>
                    <a:pt x="7" y="1"/>
                    <a:pt x="6" y="2"/>
                    <a:pt x="6" y="1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2" y="1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7"/>
                    <a:pt x="3" y="7"/>
                  </a:cubicBezTo>
                  <a:cubicBezTo>
                    <a:pt x="3" y="8"/>
                    <a:pt x="2" y="10"/>
                    <a:pt x="1" y="10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3"/>
                    <a:pt x="1" y="13"/>
                    <a:pt x="1" y="14"/>
                  </a:cubicBezTo>
                  <a:cubicBezTo>
                    <a:pt x="1" y="14"/>
                    <a:pt x="1" y="14"/>
                    <a:pt x="0" y="14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11" y="22"/>
                    <a:pt x="13" y="23"/>
                  </a:cubicBezTo>
                  <a:cubicBezTo>
                    <a:pt x="14" y="21"/>
                    <a:pt x="15" y="18"/>
                    <a:pt x="15" y="18"/>
                  </a:cubicBezTo>
                  <a:cubicBezTo>
                    <a:pt x="16" y="17"/>
                    <a:pt x="16" y="17"/>
                    <a:pt x="17" y="17"/>
                  </a:cubicBezTo>
                  <a:cubicBezTo>
                    <a:pt x="17" y="16"/>
                    <a:pt x="17" y="17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7" y="14"/>
                    <a:pt x="17" y="14"/>
                    <a:pt x="17" y="14"/>
                  </a:cubicBezTo>
                  <a:lnTo>
                    <a:pt x="17" y="6"/>
                  </a:ln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320">
              <a:extLst>
                <a:ext uri="{FF2B5EF4-FFF2-40B4-BE49-F238E27FC236}">
                  <a16:creationId xmlns:a16="http://schemas.microsoft.com/office/drawing/2014/main" id="{09AAF3F3-A8F4-4FB7-8555-6BC62EC595C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82950" y="2195513"/>
              <a:ext cx="47625" cy="46038"/>
            </a:xfrm>
            <a:custGeom>
              <a:avLst/>
              <a:gdLst>
                <a:gd name="T0" fmla="*/ 12 w 13"/>
                <a:gd name="T1" fmla="*/ 3 h 13"/>
                <a:gd name="T2" fmla="*/ 12 w 13"/>
                <a:gd name="T3" fmla="*/ 1 h 13"/>
                <a:gd name="T4" fmla="*/ 11 w 13"/>
                <a:gd name="T5" fmla="*/ 0 h 13"/>
                <a:gd name="T6" fmla="*/ 10 w 13"/>
                <a:gd name="T7" fmla="*/ 1 h 13"/>
                <a:gd name="T8" fmla="*/ 8 w 13"/>
                <a:gd name="T9" fmla="*/ 1 h 13"/>
                <a:gd name="T10" fmla="*/ 7 w 13"/>
                <a:gd name="T11" fmla="*/ 2 h 13"/>
                <a:gd name="T12" fmla="*/ 5 w 13"/>
                <a:gd name="T13" fmla="*/ 1 h 13"/>
                <a:gd name="T14" fmla="*/ 4 w 13"/>
                <a:gd name="T15" fmla="*/ 2 h 13"/>
                <a:gd name="T16" fmla="*/ 3 w 13"/>
                <a:gd name="T17" fmla="*/ 4 h 13"/>
                <a:gd name="T18" fmla="*/ 4 w 13"/>
                <a:gd name="T19" fmla="*/ 5 h 13"/>
                <a:gd name="T20" fmla="*/ 3 w 13"/>
                <a:gd name="T21" fmla="*/ 6 h 13"/>
                <a:gd name="T22" fmla="*/ 3 w 13"/>
                <a:gd name="T23" fmla="*/ 7 h 13"/>
                <a:gd name="T24" fmla="*/ 2 w 13"/>
                <a:gd name="T25" fmla="*/ 8 h 13"/>
                <a:gd name="T26" fmla="*/ 1 w 13"/>
                <a:gd name="T27" fmla="*/ 9 h 13"/>
                <a:gd name="T28" fmla="*/ 1 w 13"/>
                <a:gd name="T29" fmla="*/ 11 h 13"/>
                <a:gd name="T30" fmla="*/ 0 w 13"/>
                <a:gd name="T31" fmla="*/ 13 h 13"/>
                <a:gd name="T32" fmla="*/ 1 w 13"/>
                <a:gd name="T33" fmla="*/ 13 h 13"/>
                <a:gd name="T34" fmla="*/ 4 w 13"/>
                <a:gd name="T35" fmla="*/ 12 h 13"/>
                <a:gd name="T36" fmla="*/ 6 w 13"/>
                <a:gd name="T37" fmla="*/ 12 h 13"/>
                <a:gd name="T38" fmla="*/ 8 w 13"/>
                <a:gd name="T39" fmla="*/ 10 h 13"/>
                <a:gd name="T40" fmla="*/ 11 w 13"/>
                <a:gd name="T41" fmla="*/ 10 h 13"/>
                <a:gd name="T42" fmla="*/ 11 w 13"/>
                <a:gd name="T43" fmla="*/ 8 h 13"/>
                <a:gd name="T44" fmla="*/ 13 w 13"/>
                <a:gd name="T45" fmla="*/ 5 h 13"/>
                <a:gd name="T46" fmla="*/ 13 w 13"/>
                <a:gd name="T47" fmla="*/ 4 h 13"/>
                <a:gd name="T48" fmla="*/ 12 w 13"/>
                <a:gd name="T49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" h="13">
                  <a:moveTo>
                    <a:pt x="12" y="3"/>
                  </a:moveTo>
                  <a:cubicBezTo>
                    <a:pt x="12" y="1"/>
                    <a:pt x="12" y="1"/>
                    <a:pt x="12" y="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10" y="1"/>
                    <a:pt x="10" y="1"/>
                  </a:cubicBezTo>
                  <a:cubicBezTo>
                    <a:pt x="10" y="1"/>
                    <a:pt x="9" y="1"/>
                    <a:pt x="8" y="1"/>
                  </a:cubicBezTo>
                  <a:cubicBezTo>
                    <a:pt x="8" y="1"/>
                    <a:pt x="7" y="1"/>
                    <a:pt x="7" y="2"/>
                  </a:cubicBezTo>
                  <a:cubicBezTo>
                    <a:pt x="7" y="2"/>
                    <a:pt x="6" y="1"/>
                    <a:pt x="5" y="1"/>
                  </a:cubicBezTo>
                  <a:cubicBezTo>
                    <a:pt x="5" y="1"/>
                    <a:pt x="4" y="2"/>
                    <a:pt x="4" y="2"/>
                  </a:cubicBezTo>
                  <a:cubicBezTo>
                    <a:pt x="4" y="2"/>
                    <a:pt x="3" y="3"/>
                    <a:pt x="3" y="4"/>
                  </a:cubicBezTo>
                  <a:cubicBezTo>
                    <a:pt x="3" y="4"/>
                    <a:pt x="4" y="4"/>
                    <a:pt x="4" y="5"/>
                  </a:cubicBezTo>
                  <a:cubicBezTo>
                    <a:pt x="4" y="5"/>
                    <a:pt x="4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1" y="12"/>
                    <a:pt x="1" y="13"/>
                    <a:pt x="0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2" y="13"/>
                    <a:pt x="4" y="12"/>
                    <a:pt x="4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1"/>
                    <a:pt x="7" y="10"/>
                    <a:pt x="8" y="10"/>
                  </a:cubicBezTo>
                  <a:cubicBezTo>
                    <a:pt x="8" y="9"/>
                    <a:pt x="10" y="9"/>
                    <a:pt x="11" y="10"/>
                  </a:cubicBezTo>
                  <a:cubicBezTo>
                    <a:pt x="11" y="9"/>
                    <a:pt x="11" y="8"/>
                    <a:pt x="11" y="8"/>
                  </a:cubicBezTo>
                  <a:cubicBezTo>
                    <a:pt x="12" y="8"/>
                    <a:pt x="13" y="6"/>
                    <a:pt x="13" y="5"/>
                  </a:cubicBezTo>
                  <a:cubicBezTo>
                    <a:pt x="13" y="5"/>
                    <a:pt x="13" y="4"/>
                    <a:pt x="13" y="4"/>
                  </a:cubicBezTo>
                  <a:lnTo>
                    <a:pt x="12" y="3"/>
                  </a:ln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321">
              <a:extLst>
                <a:ext uri="{FF2B5EF4-FFF2-40B4-BE49-F238E27FC236}">
                  <a16:creationId xmlns:a16="http://schemas.microsoft.com/office/drawing/2014/main" id="{500D13CF-F0C0-4C5A-A4D7-972EDECE2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-3054350" y="1817688"/>
              <a:ext cx="147637" cy="85725"/>
            </a:xfrm>
            <a:custGeom>
              <a:avLst/>
              <a:gdLst>
                <a:gd name="T0" fmla="*/ 40 w 41"/>
                <a:gd name="T1" fmla="*/ 14 h 24"/>
                <a:gd name="T2" fmla="*/ 37 w 41"/>
                <a:gd name="T3" fmla="*/ 12 h 24"/>
                <a:gd name="T4" fmla="*/ 35 w 41"/>
                <a:gd name="T5" fmla="*/ 12 h 24"/>
                <a:gd name="T6" fmla="*/ 33 w 41"/>
                <a:gd name="T7" fmla="*/ 12 h 24"/>
                <a:gd name="T8" fmla="*/ 30 w 41"/>
                <a:gd name="T9" fmla="*/ 14 h 24"/>
                <a:gd name="T10" fmla="*/ 29 w 41"/>
                <a:gd name="T11" fmla="*/ 14 h 24"/>
                <a:gd name="T12" fmla="*/ 27 w 41"/>
                <a:gd name="T13" fmla="*/ 13 h 24"/>
                <a:gd name="T14" fmla="*/ 25 w 41"/>
                <a:gd name="T15" fmla="*/ 12 h 24"/>
                <a:gd name="T16" fmla="*/ 24 w 41"/>
                <a:gd name="T17" fmla="*/ 10 h 24"/>
                <a:gd name="T18" fmla="*/ 23 w 41"/>
                <a:gd name="T19" fmla="*/ 8 h 24"/>
                <a:gd name="T20" fmla="*/ 22 w 41"/>
                <a:gd name="T21" fmla="*/ 6 h 24"/>
                <a:gd name="T22" fmla="*/ 17 w 41"/>
                <a:gd name="T23" fmla="*/ 6 h 24"/>
                <a:gd name="T24" fmla="*/ 14 w 41"/>
                <a:gd name="T25" fmla="*/ 6 h 24"/>
                <a:gd name="T26" fmla="*/ 11 w 41"/>
                <a:gd name="T27" fmla="*/ 3 h 24"/>
                <a:gd name="T28" fmla="*/ 10 w 41"/>
                <a:gd name="T29" fmla="*/ 4 h 24"/>
                <a:gd name="T30" fmla="*/ 8 w 41"/>
                <a:gd name="T31" fmla="*/ 4 h 24"/>
                <a:gd name="T32" fmla="*/ 7 w 41"/>
                <a:gd name="T33" fmla="*/ 1 h 24"/>
                <a:gd name="T34" fmla="*/ 6 w 41"/>
                <a:gd name="T35" fmla="*/ 4 h 24"/>
                <a:gd name="T36" fmla="*/ 6 w 41"/>
                <a:gd name="T37" fmla="*/ 0 h 24"/>
                <a:gd name="T38" fmla="*/ 0 w 41"/>
                <a:gd name="T39" fmla="*/ 2 h 24"/>
                <a:gd name="T40" fmla="*/ 0 w 41"/>
                <a:gd name="T41" fmla="*/ 12 h 24"/>
                <a:gd name="T42" fmla="*/ 0 w 41"/>
                <a:gd name="T43" fmla="*/ 12 h 24"/>
                <a:gd name="T44" fmla="*/ 2 w 41"/>
                <a:gd name="T45" fmla="*/ 13 h 24"/>
                <a:gd name="T46" fmla="*/ 2 w 41"/>
                <a:gd name="T47" fmla="*/ 11 h 24"/>
                <a:gd name="T48" fmla="*/ 4 w 41"/>
                <a:gd name="T49" fmla="*/ 10 h 24"/>
                <a:gd name="T50" fmla="*/ 5 w 41"/>
                <a:gd name="T51" fmla="*/ 9 h 24"/>
                <a:gd name="T52" fmla="*/ 6 w 41"/>
                <a:gd name="T53" fmla="*/ 9 h 24"/>
                <a:gd name="T54" fmla="*/ 7 w 41"/>
                <a:gd name="T55" fmla="*/ 9 h 24"/>
                <a:gd name="T56" fmla="*/ 9 w 41"/>
                <a:gd name="T57" fmla="*/ 10 h 24"/>
                <a:gd name="T58" fmla="*/ 10 w 41"/>
                <a:gd name="T59" fmla="*/ 12 h 24"/>
                <a:gd name="T60" fmla="*/ 13 w 41"/>
                <a:gd name="T61" fmla="*/ 13 h 24"/>
                <a:gd name="T62" fmla="*/ 14 w 41"/>
                <a:gd name="T63" fmla="*/ 14 h 24"/>
                <a:gd name="T64" fmla="*/ 15 w 41"/>
                <a:gd name="T65" fmla="*/ 16 h 24"/>
                <a:gd name="T66" fmla="*/ 18 w 41"/>
                <a:gd name="T67" fmla="*/ 18 h 24"/>
                <a:gd name="T68" fmla="*/ 20 w 41"/>
                <a:gd name="T69" fmla="*/ 19 h 24"/>
                <a:gd name="T70" fmla="*/ 23 w 41"/>
                <a:gd name="T71" fmla="*/ 21 h 24"/>
                <a:gd name="T72" fmla="*/ 25 w 41"/>
                <a:gd name="T73" fmla="*/ 22 h 24"/>
                <a:gd name="T74" fmla="*/ 25 w 41"/>
                <a:gd name="T75" fmla="*/ 23 h 24"/>
                <a:gd name="T76" fmla="*/ 25 w 41"/>
                <a:gd name="T77" fmla="*/ 23 h 24"/>
                <a:gd name="T78" fmla="*/ 27 w 41"/>
                <a:gd name="T79" fmla="*/ 24 h 24"/>
                <a:gd name="T80" fmla="*/ 28 w 41"/>
                <a:gd name="T81" fmla="*/ 24 h 24"/>
                <a:gd name="T82" fmla="*/ 29 w 41"/>
                <a:gd name="T83" fmla="*/ 22 h 24"/>
                <a:gd name="T84" fmla="*/ 29 w 41"/>
                <a:gd name="T85" fmla="*/ 20 h 24"/>
                <a:gd name="T86" fmla="*/ 27 w 41"/>
                <a:gd name="T87" fmla="*/ 18 h 24"/>
                <a:gd name="T88" fmla="*/ 30 w 41"/>
                <a:gd name="T89" fmla="*/ 17 h 24"/>
                <a:gd name="T90" fmla="*/ 30 w 41"/>
                <a:gd name="T91" fmla="*/ 16 h 24"/>
                <a:gd name="T92" fmla="*/ 31 w 41"/>
                <a:gd name="T93" fmla="*/ 15 h 24"/>
                <a:gd name="T94" fmla="*/ 33 w 41"/>
                <a:gd name="T95" fmla="*/ 14 h 24"/>
                <a:gd name="T96" fmla="*/ 35 w 41"/>
                <a:gd name="T97" fmla="*/ 14 h 24"/>
                <a:gd name="T98" fmla="*/ 34 w 41"/>
                <a:gd name="T99" fmla="*/ 16 h 24"/>
                <a:gd name="T100" fmla="*/ 37 w 41"/>
                <a:gd name="T101" fmla="*/ 15 h 24"/>
                <a:gd name="T102" fmla="*/ 39 w 41"/>
                <a:gd name="T103" fmla="*/ 15 h 24"/>
                <a:gd name="T104" fmla="*/ 40 w 41"/>
                <a:gd name="T105" fmla="*/ 1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1" h="24">
                  <a:moveTo>
                    <a:pt x="40" y="14"/>
                  </a:moveTo>
                  <a:cubicBezTo>
                    <a:pt x="39" y="13"/>
                    <a:pt x="37" y="12"/>
                    <a:pt x="37" y="12"/>
                  </a:cubicBezTo>
                  <a:cubicBezTo>
                    <a:pt x="37" y="13"/>
                    <a:pt x="35" y="13"/>
                    <a:pt x="35" y="12"/>
                  </a:cubicBezTo>
                  <a:cubicBezTo>
                    <a:pt x="34" y="12"/>
                    <a:pt x="34" y="11"/>
                    <a:pt x="33" y="12"/>
                  </a:cubicBezTo>
                  <a:cubicBezTo>
                    <a:pt x="31" y="12"/>
                    <a:pt x="30" y="13"/>
                    <a:pt x="30" y="14"/>
                  </a:cubicBezTo>
                  <a:cubicBezTo>
                    <a:pt x="30" y="14"/>
                    <a:pt x="29" y="15"/>
                    <a:pt x="29" y="14"/>
                  </a:cubicBezTo>
                  <a:cubicBezTo>
                    <a:pt x="29" y="13"/>
                    <a:pt x="28" y="13"/>
                    <a:pt x="27" y="13"/>
                  </a:cubicBezTo>
                  <a:cubicBezTo>
                    <a:pt x="27" y="13"/>
                    <a:pt x="25" y="13"/>
                    <a:pt x="25" y="12"/>
                  </a:cubicBezTo>
                  <a:cubicBezTo>
                    <a:pt x="25" y="11"/>
                    <a:pt x="24" y="11"/>
                    <a:pt x="24" y="10"/>
                  </a:cubicBezTo>
                  <a:cubicBezTo>
                    <a:pt x="24" y="9"/>
                    <a:pt x="24" y="8"/>
                    <a:pt x="23" y="8"/>
                  </a:cubicBezTo>
                  <a:cubicBezTo>
                    <a:pt x="23" y="7"/>
                    <a:pt x="22" y="6"/>
                    <a:pt x="22" y="6"/>
                  </a:cubicBezTo>
                  <a:cubicBezTo>
                    <a:pt x="21" y="6"/>
                    <a:pt x="17" y="6"/>
                    <a:pt x="17" y="6"/>
                  </a:cubicBezTo>
                  <a:cubicBezTo>
                    <a:pt x="16" y="6"/>
                    <a:pt x="14" y="7"/>
                    <a:pt x="14" y="6"/>
                  </a:cubicBezTo>
                  <a:cubicBezTo>
                    <a:pt x="14" y="6"/>
                    <a:pt x="12" y="4"/>
                    <a:pt x="11" y="3"/>
                  </a:cubicBezTo>
                  <a:cubicBezTo>
                    <a:pt x="11" y="4"/>
                    <a:pt x="11" y="4"/>
                    <a:pt x="10" y="4"/>
                  </a:cubicBezTo>
                  <a:cubicBezTo>
                    <a:pt x="9" y="6"/>
                    <a:pt x="7" y="5"/>
                    <a:pt x="8" y="4"/>
                  </a:cubicBezTo>
                  <a:cubicBezTo>
                    <a:pt x="8" y="2"/>
                    <a:pt x="8" y="1"/>
                    <a:pt x="7" y="1"/>
                  </a:cubicBezTo>
                  <a:cubicBezTo>
                    <a:pt x="6" y="1"/>
                    <a:pt x="7" y="4"/>
                    <a:pt x="6" y="4"/>
                  </a:cubicBezTo>
                  <a:cubicBezTo>
                    <a:pt x="6" y="4"/>
                    <a:pt x="6" y="2"/>
                    <a:pt x="6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1" y="13"/>
                    <a:pt x="2" y="13"/>
                  </a:cubicBezTo>
                  <a:cubicBezTo>
                    <a:pt x="2" y="13"/>
                    <a:pt x="2" y="12"/>
                    <a:pt x="2" y="11"/>
                  </a:cubicBezTo>
                  <a:cubicBezTo>
                    <a:pt x="2" y="11"/>
                    <a:pt x="3" y="10"/>
                    <a:pt x="4" y="10"/>
                  </a:cubicBezTo>
                  <a:cubicBezTo>
                    <a:pt x="5" y="10"/>
                    <a:pt x="5" y="9"/>
                    <a:pt x="5" y="9"/>
                  </a:cubicBezTo>
                  <a:cubicBezTo>
                    <a:pt x="5" y="9"/>
                    <a:pt x="6" y="9"/>
                    <a:pt x="6" y="9"/>
                  </a:cubicBezTo>
                  <a:cubicBezTo>
                    <a:pt x="6" y="8"/>
                    <a:pt x="7" y="9"/>
                    <a:pt x="7" y="9"/>
                  </a:cubicBezTo>
                  <a:cubicBezTo>
                    <a:pt x="8" y="10"/>
                    <a:pt x="9" y="10"/>
                    <a:pt x="9" y="10"/>
                  </a:cubicBezTo>
                  <a:cubicBezTo>
                    <a:pt x="10" y="10"/>
                    <a:pt x="10" y="12"/>
                    <a:pt x="10" y="12"/>
                  </a:cubicBezTo>
                  <a:cubicBezTo>
                    <a:pt x="10" y="13"/>
                    <a:pt x="13" y="13"/>
                    <a:pt x="13" y="13"/>
                  </a:cubicBezTo>
                  <a:cubicBezTo>
                    <a:pt x="14" y="13"/>
                    <a:pt x="14" y="14"/>
                    <a:pt x="14" y="14"/>
                  </a:cubicBezTo>
                  <a:cubicBezTo>
                    <a:pt x="15" y="15"/>
                    <a:pt x="15" y="16"/>
                    <a:pt x="15" y="16"/>
                  </a:cubicBezTo>
                  <a:cubicBezTo>
                    <a:pt x="16" y="17"/>
                    <a:pt x="17" y="17"/>
                    <a:pt x="18" y="18"/>
                  </a:cubicBezTo>
                  <a:cubicBezTo>
                    <a:pt x="18" y="19"/>
                    <a:pt x="20" y="19"/>
                    <a:pt x="20" y="19"/>
                  </a:cubicBezTo>
                  <a:cubicBezTo>
                    <a:pt x="21" y="20"/>
                    <a:pt x="22" y="21"/>
                    <a:pt x="23" y="21"/>
                  </a:cubicBezTo>
                  <a:cubicBezTo>
                    <a:pt x="23" y="21"/>
                    <a:pt x="25" y="22"/>
                    <a:pt x="25" y="22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6" y="23"/>
                    <a:pt x="27" y="24"/>
                    <a:pt x="27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3"/>
                    <a:pt x="29" y="22"/>
                    <a:pt x="29" y="22"/>
                  </a:cubicBezTo>
                  <a:cubicBezTo>
                    <a:pt x="30" y="21"/>
                    <a:pt x="29" y="21"/>
                    <a:pt x="29" y="20"/>
                  </a:cubicBezTo>
                  <a:cubicBezTo>
                    <a:pt x="29" y="19"/>
                    <a:pt x="27" y="19"/>
                    <a:pt x="27" y="18"/>
                  </a:cubicBezTo>
                  <a:cubicBezTo>
                    <a:pt x="28" y="17"/>
                    <a:pt x="29" y="17"/>
                    <a:pt x="30" y="17"/>
                  </a:cubicBezTo>
                  <a:cubicBezTo>
                    <a:pt x="30" y="17"/>
                    <a:pt x="30" y="16"/>
                    <a:pt x="30" y="16"/>
                  </a:cubicBezTo>
                  <a:cubicBezTo>
                    <a:pt x="31" y="16"/>
                    <a:pt x="31" y="15"/>
                    <a:pt x="31" y="15"/>
                  </a:cubicBezTo>
                  <a:cubicBezTo>
                    <a:pt x="32" y="14"/>
                    <a:pt x="33" y="15"/>
                    <a:pt x="33" y="14"/>
                  </a:cubicBezTo>
                  <a:cubicBezTo>
                    <a:pt x="34" y="14"/>
                    <a:pt x="35" y="14"/>
                    <a:pt x="35" y="14"/>
                  </a:cubicBezTo>
                  <a:cubicBezTo>
                    <a:pt x="35" y="14"/>
                    <a:pt x="34" y="15"/>
                    <a:pt x="34" y="16"/>
                  </a:cubicBezTo>
                  <a:cubicBezTo>
                    <a:pt x="35" y="16"/>
                    <a:pt x="36" y="16"/>
                    <a:pt x="37" y="15"/>
                  </a:cubicBezTo>
                  <a:cubicBezTo>
                    <a:pt x="37" y="15"/>
                    <a:pt x="38" y="16"/>
                    <a:pt x="39" y="15"/>
                  </a:cubicBezTo>
                  <a:cubicBezTo>
                    <a:pt x="39" y="14"/>
                    <a:pt x="41" y="15"/>
                    <a:pt x="40" y="1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322">
              <a:extLst>
                <a:ext uri="{FF2B5EF4-FFF2-40B4-BE49-F238E27FC236}">
                  <a16:creationId xmlns:a16="http://schemas.microsoft.com/office/drawing/2014/main" id="{133E786F-E130-494D-85B8-986BC40B22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481388" y="1333500"/>
              <a:ext cx="217487" cy="342900"/>
            </a:xfrm>
            <a:custGeom>
              <a:avLst/>
              <a:gdLst>
                <a:gd name="T0" fmla="*/ 57 w 60"/>
                <a:gd name="T1" fmla="*/ 50 h 95"/>
                <a:gd name="T2" fmla="*/ 57 w 60"/>
                <a:gd name="T3" fmla="*/ 47 h 95"/>
                <a:gd name="T4" fmla="*/ 54 w 60"/>
                <a:gd name="T5" fmla="*/ 46 h 95"/>
                <a:gd name="T6" fmla="*/ 50 w 60"/>
                <a:gd name="T7" fmla="*/ 46 h 95"/>
                <a:gd name="T8" fmla="*/ 48 w 60"/>
                <a:gd name="T9" fmla="*/ 46 h 95"/>
                <a:gd name="T10" fmla="*/ 45 w 60"/>
                <a:gd name="T11" fmla="*/ 47 h 95"/>
                <a:gd name="T12" fmla="*/ 42 w 60"/>
                <a:gd name="T13" fmla="*/ 50 h 95"/>
                <a:gd name="T14" fmla="*/ 42 w 60"/>
                <a:gd name="T15" fmla="*/ 46 h 95"/>
                <a:gd name="T16" fmla="*/ 37 w 60"/>
                <a:gd name="T17" fmla="*/ 49 h 95"/>
                <a:gd name="T18" fmla="*/ 36 w 60"/>
                <a:gd name="T19" fmla="*/ 50 h 95"/>
                <a:gd name="T20" fmla="*/ 34 w 60"/>
                <a:gd name="T21" fmla="*/ 49 h 95"/>
                <a:gd name="T22" fmla="*/ 31 w 60"/>
                <a:gd name="T23" fmla="*/ 52 h 95"/>
                <a:gd name="T24" fmla="*/ 29 w 60"/>
                <a:gd name="T25" fmla="*/ 53 h 95"/>
                <a:gd name="T26" fmla="*/ 26 w 60"/>
                <a:gd name="T27" fmla="*/ 54 h 95"/>
                <a:gd name="T28" fmla="*/ 23 w 60"/>
                <a:gd name="T29" fmla="*/ 55 h 95"/>
                <a:gd name="T30" fmla="*/ 22 w 60"/>
                <a:gd name="T31" fmla="*/ 57 h 95"/>
                <a:gd name="T32" fmla="*/ 26 w 60"/>
                <a:gd name="T33" fmla="*/ 57 h 95"/>
                <a:gd name="T34" fmla="*/ 23 w 60"/>
                <a:gd name="T35" fmla="*/ 60 h 95"/>
                <a:gd name="T36" fmla="*/ 18 w 60"/>
                <a:gd name="T37" fmla="*/ 66 h 95"/>
                <a:gd name="T38" fmla="*/ 14 w 60"/>
                <a:gd name="T39" fmla="*/ 70 h 95"/>
                <a:gd name="T40" fmla="*/ 11 w 60"/>
                <a:gd name="T41" fmla="*/ 74 h 95"/>
                <a:gd name="T42" fmla="*/ 7 w 60"/>
                <a:gd name="T43" fmla="*/ 77 h 95"/>
                <a:gd name="T44" fmla="*/ 3 w 60"/>
                <a:gd name="T45" fmla="*/ 80 h 95"/>
                <a:gd name="T46" fmla="*/ 1 w 60"/>
                <a:gd name="T47" fmla="*/ 83 h 95"/>
                <a:gd name="T48" fmla="*/ 0 w 60"/>
                <a:gd name="T49" fmla="*/ 87 h 95"/>
                <a:gd name="T50" fmla="*/ 2 w 60"/>
                <a:gd name="T51" fmla="*/ 89 h 95"/>
                <a:gd name="T52" fmla="*/ 2 w 60"/>
                <a:gd name="T53" fmla="*/ 90 h 95"/>
                <a:gd name="T54" fmla="*/ 4 w 60"/>
                <a:gd name="T55" fmla="*/ 94 h 95"/>
                <a:gd name="T56" fmla="*/ 13 w 60"/>
                <a:gd name="T57" fmla="*/ 90 h 95"/>
                <a:gd name="T58" fmla="*/ 16 w 60"/>
                <a:gd name="T59" fmla="*/ 90 h 95"/>
                <a:gd name="T60" fmla="*/ 18 w 60"/>
                <a:gd name="T61" fmla="*/ 85 h 95"/>
                <a:gd name="T62" fmla="*/ 17 w 60"/>
                <a:gd name="T63" fmla="*/ 77 h 95"/>
                <a:gd name="T64" fmla="*/ 21 w 60"/>
                <a:gd name="T65" fmla="*/ 72 h 95"/>
                <a:gd name="T66" fmla="*/ 24 w 60"/>
                <a:gd name="T67" fmla="*/ 65 h 95"/>
                <a:gd name="T68" fmla="*/ 27 w 60"/>
                <a:gd name="T69" fmla="*/ 59 h 95"/>
                <a:gd name="T70" fmla="*/ 33 w 60"/>
                <a:gd name="T71" fmla="*/ 56 h 95"/>
                <a:gd name="T72" fmla="*/ 38 w 60"/>
                <a:gd name="T73" fmla="*/ 53 h 95"/>
                <a:gd name="T74" fmla="*/ 46 w 60"/>
                <a:gd name="T75" fmla="*/ 55 h 95"/>
                <a:gd name="T76" fmla="*/ 51 w 60"/>
                <a:gd name="T77" fmla="*/ 50 h 95"/>
                <a:gd name="T78" fmla="*/ 57 w 60"/>
                <a:gd name="T79" fmla="*/ 52 h 95"/>
                <a:gd name="T80" fmla="*/ 17 w 60"/>
                <a:gd name="T81" fmla="*/ 7 h 95"/>
                <a:gd name="T82" fmla="*/ 22 w 60"/>
                <a:gd name="T83" fmla="*/ 10 h 95"/>
                <a:gd name="T84" fmla="*/ 27 w 60"/>
                <a:gd name="T85" fmla="*/ 11 h 95"/>
                <a:gd name="T86" fmla="*/ 27 w 60"/>
                <a:gd name="T87" fmla="*/ 14 h 95"/>
                <a:gd name="T88" fmla="*/ 23 w 60"/>
                <a:gd name="T89" fmla="*/ 18 h 95"/>
                <a:gd name="T90" fmla="*/ 27 w 60"/>
                <a:gd name="T91" fmla="*/ 19 h 95"/>
                <a:gd name="T92" fmla="*/ 33 w 60"/>
                <a:gd name="T93" fmla="*/ 11 h 95"/>
                <a:gd name="T94" fmla="*/ 37 w 60"/>
                <a:gd name="T95" fmla="*/ 13 h 95"/>
                <a:gd name="T96" fmla="*/ 43 w 60"/>
                <a:gd name="T97" fmla="*/ 15 h 95"/>
                <a:gd name="T98" fmla="*/ 41 w 60"/>
                <a:gd name="T99" fmla="*/ 12 h 95"/>
                <a:gd name="T100" fmla="*/ 36 w 60"/>
                <a:gd name="T101" fmla="*/ 8 h 95"/>
                <a:gd name="T102" fmla="*/ 31 w 60"/>
                <a:gd name="T103" fmla="*/ 5 h 95"/>
                <a:gd name="T104" fmla="*/ 26 w 60"/>
                <a:gd name="T105" fmla="*/ 2 h 95"/>
                <a:gd name="T106" fmla="*/ 24 w 60"/>
                <a:gd name="T107" fmla="*/ 5 h 95"/>
                <a:gd name="T108" fmla="*/ 19 w 60"/>
                <a:gd name="T109" fmla="*/ 5 h 95"/>
                <a:gd name="T110" fmla="*/ 16 w 60"/>
                <a:gd name="T111" fmla="*/ 4 h 95"/>
                <a:gd name="T112" fmla="*/ 15 w 60"/>
                <a:gd name="T113" fmla="*/ 11 h 95"/>
                <a:gd name="T114" fmla="*/ 15 w 60"/>
                <a:gd name="T115" fmla="*/ 11 h 95"/>
                <a:gd name="T116" fmla="*/ 34 w 60"/>
                <a:gd name="T117" fmla="*/ 5 h 95"/>
                <a:gd name="T118" fmla="*/ 48 w 60"/>
                <a:gd name="T119" fmla="*/ 5 h 95"/>
                <a:gd name="T120" fmla="*/ 42 w 60"/>
                <a:gd name="T121" fmla="*/ 2 h 95"/>
                <a:gd name="T122" fmla="*/ 36 w 60"/>
                <a:gd name="T123" fmla="*/ 1 h 95"/>
                <a:gd name="T124" fmla="*/ 32 w 60"/>
                <a:gd name="T125" fmla="*/ 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0" h="95">
                  <a:moveTo>
                    <a:pt x="58" y="51"/>
                  </a:moveTo>
                  <a:cubicBezTo>
                    <a:pt x="58" y="51"/>
                    <a:pt x="57" y="51"/>
                    <a:pt x="57" y="51"/>
                  </a:cubicBezTo>
                  <a:cubicBezTo>
                    <a:pt x="57" y="50"/>
                    <a:pt x="56" y="50"/>
                    <a:pt x="56" y="49"/>
                  </a:cubicBezTo>
                  <a:cubicBezTo>
                    <a:pt x="56" y="49"/>
                    <a:pt x="56" y="49"/>
                    <a:pt x="57" y="50"/>
                  </a:cubicBezTo>
                  <a:cubicBezTo>
                    <a:pt x="57" y="50"/>
                    <a:pt x="58" y="50"/>
                    <a:pt x="58" y="49"/>
                  </a:cubicBezTo>
                  <a:cubicBezTo>
                    <a:pt x="59" y="48"/>
                    <a:pt x="60" y="49"/>
                    <a:pt x="60" y="48"/>
                  </a:cubicBezTo>
                  <a:cubicBezTo>
                    <a:pt x="60" y="48"/>
                    <a:pt x="59" y="48"/>
                    <a:pt x="59" y="47"/>
                  </a:cubicBezTo>
                  <a:cubicBezTo>
                    <a:pt x="59" y="47"/>
                    <a:pt x="58" y="47"/>
                    <a:pt x="57" y="47"/>
                  </a:cubicBezTo>
                  <a:cubicBezTo>
                    <a:pt x="56" y="47"/>
                    <a:pt x="56" y="47"/>
                    <a:pt x="56" y="46"/>
                  </a:cubicBezTo>
                  <a:cubicBezTo>
                    <a:pt x="55" y="46"/>
                    <a:pt x="54" y="46"/>
                    <a:pt x="54" y="47"/>
                  </a:cubicBezTo>
                  <a:cubicBezTo>
                    <a:pt x="54" y="48"/>
                    <a:pt x="53" y="48"/>
                    <a:pt x="53" y="48"/>
                  </a:cubicBezTo>
                  <a:cubicBezTo>
                    <a:pt x="54" y="47"/>
                    <a:pt x="53" y="46"/>
                    <a:pt x="54" y="46"/>
                  </a:cubicBezTo>
                  <a:cubicBezTo>
                    <a:pt x="54" y="46"/>
                    <a:pt x="54" y="45"/>
                    <a:pt x="53" y="45"/>
                  </a:cubicBezTo>
                  <a:cubicBezTo>
                    <a:pt x="51" y="45"/>
                    <a:pt x="51" y="46"/>
                    <a:pt x="51" y="46"/>
                  </a:cubicBezTo>
                  <a:cubicBezTo>
                    <a:pt x="52" y="47"/>
                    <a:pt x="50" y="48"/>
                    <a:pt x="50" y="48"/>
                  </a:cubicBezTo>
                  <a:cubicBezTo>
                    <a:pt x="49" y="48"/>
                    <a:pt x="50" y="47"/>
                    <a:pt x="50" y="46"/>
                  </a:cubicBezTo>
                  <a:cubicBezTo>
                    <a:pt x="50" y="45"/>
                    <a:pt x="49" y="46"/>
                    <a:pt x="48" y="47"/>
                  </a:cubicBezTo>
                  <a:cubicBezTo>
                    <a:pt x="47" y="48"/>
                    <a:pt x="47" y="49"/>
                    <a:pt x="46" y="49"/>
                  </a:cubicBezTo>
                  <a:cubicBezTo>
                    <a:pt x="46" y="49"/>
                    <a:pt x="46" y="48"/>
                    <a:pt x="47" y="48"/>
                  </a:cubicBezTo>
                  <a:cubicBezTo>
                    <a:pt x="48" y="47"/>
                    <a:pt x="48" y="46"/>
                    <a:pt x="48" y="46"/>
                  </a:cubicBezTo>
                  <a:cubicBezTo>
                    <a:pt x="49" y="46"/>
                    <a:pt x="49" y="45"/>
                    <a:pt x="48" y="45"/>
                  </a:cubicBezTo>
                  <a:cubicBezTo>
                    <a:pt x="47" y="45"/>
                    <a:pt x="47" y="46"/>
                    <a:pt x="47" y="46"/>
                  </a:cubicBezTo>
                  <a:cubicBezTo>
                    <a:pt x="46" y="46"/>
                    <a:pt x="45" y="45"/>
                    <a:pt x="45" y="46"/>
                  </a:cubicBezTo>
                  <a:cubicBezTo>
                    <a:pt x="45" y="46"/>
                    <a:pt x="44" y="46"/>
                    <a:pt x="45" y="47"/>
                  </a:cubicBezTo>
                  <a:cubicBezTo>
                    <a:pt x="45" y="47"/>
                    <a:pt x="44" y="48"/>
                    <a:pt x="44" y="47"/>
                  </a:cubicBezTo>
                  <a:cubicBezTo>
                    <a:pt x="44" y="46"/>
                    <a:pt x="43" y="47"/>
                    <a:pt x="42" y="48"/>
                  </a:cubicBezTo>
                  <a:cubicBezTo>
                    <a:pt x="42" y="48"/>
                    <a:pt x="41" y="48"/>
                    <a:pt x="42" y="48"/>
                  </a:cubicBezTo>
                  <a:cubicBezTo>
                    <a:pt x="42" y="49"/>
                    <a:pt x="42" y="50"/>
                    <a:pt x="42" y="50"/>
                  </a:cubicBezTo>
                  <a:cubicBezTo>
                    <a:pt x="41" y="50"/>
                    <a:pt x="41" y="48"/>
                    <a:pt x="41" y="48"/>
                  </a:cubicBezTo>
                  <a:cubicBezTo>
                    <a:pt x="40" y="48"/>
                    <a:pt x="41" y="47"/>
                    <a:pt x="41" y="47"/>
                  </a:cubicBezTo>
                  <a:cubicBezTo>
                    <a:pt x="42" y="47"/>
                    <a:pt x="43" y="46"/>
                    <a:pt x="42" y="46"/>
                  </a:cubicBezTo>
                  <a:cubicBezTo>
                    <a:pt x="42" y="46"/>
                    <a:pt x="42" y="46"/>
                    <a:pt x="42" y="46"/>
                  </a:cubicBezTo>
                  <a:cubicBezTo>
                    <a:pt x="42" y="47"/>
                    <a:pt x="41" y="47"/>
                    <a:pt x="40" y="47"/>
                  </a:cubicBezTo>
                  <a:cubicBezTo>
                    <a:pt x="39" y="47"/>
                    <a:pt x="39" y="48"/>
                    <a:pt x="40" y="48"/>
                  </a:cubicBezTo>
                  <a:cubicBezTo>
                    <a:pt x="41" y="49"/>
                    <a:pt x="40" y="49"/>
                    <a:pt x="39" y="49"/>
                  </a:cubicBezTo>
                  <a:cubicBezTo>
                    <a:pt x="39" y="48"/>
                    <a:pt x="38" y="49"/>
                    <a:pt x="37" y="49"/>
                  </a:cubicBezTo>
                  <a:cubicBezTo>
                    <a:pt x="37" y="49"/>
                    <a:pt x="39" y="50"/>
                    <a:pt x="39" y="50"/>
                  </a:cubicBezTo>
                  <a:cubicBezTo>
                    <a:pt x="39" y="50"/>
                    <a:pt x="38" y="50"/>
                    <a:pt x="38" y="50"/>
                  </a:cubicBezTo>
                  <a:cubicBezTo>
                    <a:pt x="37" y="50"/>
                    <a:pt x="37" y="50"/>
                    <a:pt x="36" y="49"/>
                  </a:cubicBezTo>
                  <a:cubicBezTo>
                    <a:pt x="36" y="48"/>
                    <a:pt x="35" y="49"/>
                    <a:pt x="36" y="50"/>
                  </a:cubicBezTo>
                  <a:cubicBezTo>
                    <a:pt x="37" y="50"/>
                    <a:pt x="36" y="50"/>
                    <a:pt x="36" y="51"/>
                  </a:cubicBezTo>
                  <a:cubicBezTo>
                    <a:pt x="36" y="52"/>
                    <a:pt x="35" y="51"/>
                    <a:pt x="35" y="51"/>
                  </a:cubicBezTo>
                  <a:cubicBezTo>
                    <a:pt x="36" y="50"/>
                    <a:pt x="35" y="50"/>
                    <a:pt x="34" y="50"/>
                  </a:cubicBezTo>
                  <a:cubicBezTo>
                    <a:pt x="33" y="51"/>
                    <a:pt x="34" y="50"/>
                    <a:pt x="34" y="49"/>
                  </a:cubicBezTo>
                  <a:cubicBezTo>
                    <a:pt x="34" y="49"/>
                    <a:pt x="33" y="49"/>
                    <a:pt x="32" y="49"/>
                  </a:cubicBezTo>
                  <a:cubicBezTo>
                    <a:pt x="32" y="49"/>
                    <a:pt x="31" y="49"/>
                    <a:pt x="32" y="50"/>
                  </a:cubicBezTo>
                  <a:cubicBezTo>
                    <a:pt x="32" y="50"/>
                    <a:pt x="32" y="51"/>
                    <a:pt x="32" y="51"/>
                  </a:cubicBezTo>
                  <a:cubicBezTo>
                    <a:pt x="31" y="51"/>
                    <a:pt x="31" y="51"/>
                    <a:pt x="31" y="52"/>
                  </a:cubicBezTo>
                  <a:cubicBezTo>
                    <a:pt x="31" y="52"/>
                    <a:pt x="30" y="52"/>
                    <a:pt x="30" y="52"/>
                  </a:cubicBezTo>
                  <a:cubicBezTo>
                    <a:pt x="30" y="51"/>
                    <a:pt x="29" y="51"/>
                    <a:pt x="28" y="52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4"/>
                    <a:pt x="28" y="53"/>
                    <a:pt x="29" y="53"/>
                  </a:cubicBezTo>
                  <a:cubicBezTo>
                    <a:pt x="29" y="54"/>
                    <a:pt x="29" y="54"/>
                    <a:pt x="29" y="54"/>
                  </a:cubicBezTo>
                  <a:cubicBezTo>
                    <a:pt x="29" y="54"/>
                    <a:pt x="29" y="55"/>
                    <a:pt x="29" y="55"/>
                  </a:cubicBezTo>
                  <a:cubicBezTo>
                    <a:pt x="28" y="54"/>
                    <a:pt x="28" y="54"/>
                    <a:pt x="28" y="55"/>
                  </a:cubicBezTo>
                  <a:cubicBezTo>
                    <a:pt x="27" y="56"/>
                    <a:pt x="27" y="55"/>
                    <a:pt x="26" y="54"/>
                  </a:cubicBezTo>
                  <a:cubicBezTo>
                    <a:pt x="26" y="54"/>
                    <a:pt x="26" y="55"/>
                    <a:pt x="25" y="55"/>
                  </a:cubicBezTo>
                  <a:cubicBezTo>
                    <a:pt x="25" y="55"/>
                    <a:pt x="26" y="53"/>
                    <a:pt x="26" y="53"/>
                  </a:cubicBezTo>
                  <a:cubicBezTo>
                    <a:pt x="25" y="52"/>
                    <a:pt x="25" y="53"/>
                    <a:pt x="24" y="54"/>
                  </a:cubicBezTo>
                  <a:cubicBezTo>
                    <a:pt x="24" y="55"/>
                    <a:pt x="23" y="55"/>
                    <a:pt x="23" y="55"/>
                  </a:cubicBezTo>
                  <a:cubicBezTo>
                    <a:pt x="23" y="56"/>
                    <a:pt x="22" y="56"/>
                    <a:pt x="22" y="56"/>
                  </a:cubicBezTo>
                  <a:cubicBezTo>
                    <a:pt x="22" y="57"/>
                    <a:pt x="20" y="57"/>
                    <a:pt x="19" y="58"/>
                  </a:cubicBezTo>
                  <a:cubicBezTo>
                    <a:pt x="18" y="59"/>
                    <a:pt x="19" y="59"/>
                    <a:pt x="20" y="58"/>
                  </a:cubicBezTo>
                  <a:cubicBezTo>
                    <a:pt x="20" y="57"/>
                    <a:pt x="21" y="58"/>
                    <a:pt x="22" y="57"/>
                  </a:cubicBezTo>
                  <a:cubicBezTo>
                    <a:pt x="23" y="57"/>
                    <a:pt x="24" y="56"/>
                    <a:pt x="24" y="56"/>
                  </a:cubicBezTo>
                  <a:cubicBezTo>
                    <a:pt x="24" y="57"/>
                    <a:pt x="25" y="57"/>
                    <a:pt x="25" y="56"/>
                  </a:cubicBezTo>
                  <a:cubicBezTo>
                    <a:pt x="26" y="56"/>
                    <a:pt x="26" y="56"/>
                    <a:pt x="27" y="56"/>
                  </a:cubicBezTo>
                  <a:cubicBezTo>
                    <a:pt x="27" y="56"/>
                    <a:pt x="26" y="57"/>
                    <a:pt x="26" y="57"/>
                  </a:cubicBezTo>
                  <a:cubicBezTo>
                    <a:pt x="27" y="58"/>
                    <a:pt x="26" y="58"/>
                    <a:pt x="26" y="58"/>
                  </a:cubicBezTo>
                  <a:cubicBezTo>
                    <a:pt x="26" y="57"/>
                    <a:pt x="25" y="57"/>
                    <a:pt x="25" y="57"/>
                  </a:cubicBezTo>
                  <a:cubicBezTo>
                    <a:pt x="25" y="58"/>
                    <a:pt x="24" y="58"/>
                    <a:pt x="24" y="58"/>
                  </a:cubicBezTo>
                  <a:cubicBezTo>
                    <a:pt x="23" y="58"/>
                    <a:pt x="23" y="59"/>
                    <a:pt x="23" y="60"/>
                  </a:cubicBezTo>
                  <a:cubicBezTo>
                    <a:pt x="23" y="61"/>
                    <a:pt x="22" y="60"/>
                    <a:pt x="22" y="61"/>
                  </a:cubicBezTo>
                  <a:cubicBezTo>
                    <a:pt x="22" y="61"/>
                    <a:pt x="21" y="63"/>
                    <a:pt x="20" y="64"/>
                  </a:cubicBezTo>
                  <a:cubicBezTo>
                    <a:pt x="19" y="64"/>
                    <a:pt x="20" y="65"/>
                    <a:pt x="19" y="65"/>
                  </a:cubicBezTo>
                  <a:cubicBezTo>
                    <a:pt x="19" y="66"/>
                    <a:pt x="18" y="65"/>
                    <a:pt x="18" y="66"/>
                  </a:cubicBezTo>
                  <a:cubicBezTo>
                    <a:pt x="17" y="66"/>
                    <a:pt x="18" y="67"/>
                    <a:pt x="17" y="68"/>
                  </a:cubicBezTo>
                  <a:cubicBezTo>
                    <a:pt x="17" y="68"/>
                    <a:pt x="17" y="69"/>
                    <a:pt x="17" y="69"/>
                  </a:cubicBezTo>
                  <a:cubicBezTo>
                    <a:pt x="17" y="70"/>
                    <a:pt x="16" y="69"/>
                    <a:pt x="16" y="69"/>
                  </a:cubicBezTo>
                  <a:cubicBezTo>
                    <a:pt x="16" y="70"/>
                    <a:pt x="15" y="70"/>
                    <a:pt x="14" y="70"/>
                  </a:cubicBezTo>
                  <a:cubicBezTo>
                    <a:pt x="14" y="70"/>
                    <a:pt x="15" y="71"/>
                    <a:pt x="16" y="71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5" y="71"/>
                    <a:pt x="14" y="72"/>
                    <a:pt x="13" y="73"/>
                  </a:cubicBezTo>
                  <a:cubicBezTo>
                    <a:pt x="12" y="73"/>
                    <a:pt x="12" y="74"/>
                    <a:pt x="11" y="74"/>
                  </a:cubicBezTo>
                  <a:cubicBezTo>
                    <a:pt x="11" y="74"/>
                    <a:pt x="11" y="75"/>
                    <a:pt x="10" y="76"/>
                  </a:cubicBezTo>
                  <a:cubicBezTo>
                    <a:pt x="10" y="76"/>
                    <a:pt x="10" y="75"/>
                    <a:pt x="9" y="75"/>
                  </a:cubicBezTo>
                  <a:cubicBezTo>
                    <a:pt x="8" y="75"/>
                    <a:pt x="8" y="75"/>
                    <a:pt x="9" y="76"/>
                  </a:cubicBezTo>
                  <a:cubicBezTo>
                    <a:pt x="9" y="77"/>
                    <a:pt x="8" y="76"/>
                    <a:pt x="7" y="77"/>
                  </a:cubicBezTo>
                  <a:cubicBezTo>
                    <a:pt x="7" y="78"/>
                    <a:pt x="6" y="77"/>
                    <a:pt x="5" y="78"/>
                  </a:cubicBezTo>
                  <a:cubicBezTo>
                    <a:pt x="5" y="78"/>
                    <a:pt x="6" y="78"/>
                    <a:pt x="6" y="79"/>
                  </a:cubicBezTo>
                  <a:cubicBezTo>
                    <a:pt x="7" y="79"/>
                    <a:pt x="5" y="79"/>
                    <a:pt x="4" y="79"/>
                  </a:cubicBezTo>
                  <a:cubicBezTo>
                    <a:pt x="4" y="79"/>
                    <a:pt x="4" y="80"/>
                    <a:pt x="3" y="80"/>
                  </a:cubicBezTo>
                  <a:cubicBezTo>
                    <a:pt x="3" y="79"/>
                    <a:pt x="2" y="80"/>
                    <a:pt x="2" y="81"/>
                  </a:cubicBezTo>
                  <a:cubicBezTo>
                    <a:pt x="3" y="81"/>
                    <a:pt x="2" y="81"/>
                    <a:pt x="1" y="81"/>
                  </a:cubicBezTo>
                  <a:cubicBezTo>
                    <a:pt x="1" y="81"/>
                    <a:pt x="0" y="81"/>
                    <a:pt x="0" y="82"/>
                  </a:cubicBezTo>
                  <a:cubicBezTo>
                    <a:pt x="0" y="82"/>
                    <a:pt x="1" y="83"/>
                    <a:pt x="1" y="83"/>
                  </a:cubicBezTo>
                  <a:cubicBezTo>
                    <a:pt x="1" y="83"/>
                    <a:pt x="0" y="84"/>
                    <a:pt x="1" y="84"/>
                  </a:cubicBezTo>
                  <a:cubicBezTo>
                    <a:pt x="1" y="84"/>
                    <a:pt x="1" y="85"/>
                    <a:pt x="1" y="85"/>
                  </a:cubicBezTo>
                  <a:cubicBezTo>
                    <a:pt x="0" y="85"/>
                    <a:pt x="0" y="85"/>
                    <a:pt x="1" y="86"/>
                  </a:cubicBezTo>
                  <a:cubicBezTo>
                    <a:pt x="1" y="86"/>
                    <a:pt x="0" y="86"/>
                    <a:pt x="0" y="87"/>
                  </a:cubicBezTo>
                  <a:cubicBezTo>
                    <a:pt x="1" y="88"/>
                    <a:pt x="1" y="87"/>
                    <a:pt x="2" y="88"/>
                  </a:cubicBezTo>
                  <a:cubicBezTo>
                    <a:pt x="2" y="88"/>
                    <a:pt x="3" y="88"/>
                    <a:pt x="3" y="87"/>
                  </a:cubicBezTo>
                  <a:cubicBezTo>
                    <a:pt x="4" y="86"/>
                    <a:pt x="4" y="88"/>
                    <a:pt x="4" y="88"/>
                  </a:cubicBezTo>
                  <a:cubicBezTo>
                    <a:pt x="3" y="88"/>
                    <a:pt x="2" y="88"/>
                    <a:pt x="2" y="89"/>
                  </a:cubicBezTo>
                  <a:cubicBezTo>
                    <a:pt x="3" y="89"/>
                    <a:pt x="2" y="89"/>
                    <a:pt x="2" y="88"/>
                  </a:cubicBezTo>
                  <a:cubicBezTo>
                    <a:pt x="2" y="88"/>
                    <a:pt x="0" y="89"/>
                    <a:pt x="1" y="89"/>
                  </a:cubicBezTo>
                  <a:cubicBezTo>
                    <a:pt x="1" y="90"/>
                    <a:pt x="1" y="90"/>
                    <a:pt x="1" y="91"/>
                  </a:cubicBezTo>
                  <a:cubicBezTo>
                    <a:pt x="1" y="91"/>
                    <a:pt x="2" y="91"/>
                    <a:pt x="2" y="90"/>
                  </a:cubicBezTo>
                  <a:cubicBezTo>
                    <a:pt x="2" y="90"/>
                    <a:pt x="3" y="90"/>
                    <a:pt x="3" y="90"/>
                  </a:cubicBezTo>
                  <a:cubicBezTo>
                    <a:pt x="3" y="91"/>
                    <a:pt x="3" y="91"/>
                    <a:pt x="3" y="91"/>
                  </a:cubicBezTo>
                  <a:cubicBezTo>
                    <a:pt x="3" y="92"/>
                    <a:pt x="2" y="92"/>
                    <a:pt x="2" y="92"/>
                  </a:cubicBezTo>
                  <a:cubicBezTo>
                    <a:pt x="1" y="93"/>
                    <a:pt x="3" y="94"/>
                    <a:pt x="4" y="94"/>
                  </a:cubicBezTo>
                  <a:cubicBezTo>
                    <a:pt x="5" y="94"/>
                    <a:pt x="5" y="95"/>
                    <a:pt x="7" y="95"/>
                  </a:cubicBezTo>
                  <a:cubicBezTo>
                    <a:pt x="8" y="95"/>
                    <a:pt x="11" y="92"/>
                    <a:pt x="11" y="92"/>
                  </a:cubicBezTo>
                  <a:cubicBezTo>
                    <a:pt x="11" y="91"/>
                    <a:pt x="12" y="92"/>
                    <a:pt x="13" y="91"/>
                  </a:cubicBezTo>
                  <a:cubicBezTo>
                    <a:pt x="13" y="91"/>
                    <a:pt x="13" y="90"/>
                    <a:pt x="13" y="90"/>
                  </a:cubicBezTo>
                  <a:cubicBezTo>
                    <a:pt x="14" y="89"/>
                    <a:pt x="14" y="91"/>
                    <a:pt x="14" y="91"/>
                  </a:cubicBezTo>
                  <a:cubicBezTo>
                    <a:pt x="15" y="91"/>
                    <a:pt x="15" y="91"/>
                    <a:pt x="15" y="92"/>
                  </a:cubicBezTo>
                  <a:cubicBezTo>
                    <a:pt x="15" y="92"/>
                    <a:pt x="15" y="92"/>
                    <a:pt x="15" y="92"/>
                  </a:cubicBezTo>
                  <a:cubicBezTo>
                    <a:pt x="16" y="92"/>
                    <a:pt x="16" y="91"/>
                    <a:pt x="16" y="90"/>
                  </a:cubicBezTo>
                  <a:cubicBezTo>
                    <a:pt x="16" y="90"/>
                    <a:pt x="16" y="89"/>
                    <a:pt x="16" y="89"/>
                  </a:cubicBezTo>
                  <a:cubicBezTo>
                    <a:pt x="16" y="88"/>
                    <a:pt x="18" y="88"/>
                    <a:pt x="18" y="88"/>
                  </a:cubicBezTo>
                  <a:cubicBezTo>
                    <a:pt x="18" y="88"/>
                    <a:pt x="18" y="86"/>
                    <a:pt x="18" y="86"/>
                  </a:cubicBezTo>
                  <a:cubicBezTo>
                    <a:pt x="17" y="86"/>
                    <a:pt x="17" y="85"/>
                    <a:pt x="18" y="85"/>
                  </a:cubicBezTo>
                  <a:cubicBezTo>
                    <a:pt x="18" y="85"/>
                    <a:pt x="19" y="84"/>
                    <a:pt x="19" y="83"/>
                  </a:cubicBezTo>
                  <a:cubicBezTo>
                    <a:pt x="18" y="83"/>
                    <a:pt x="17" y="83"/>
                    <a:pt x="17" y="82"/>
                  </a:cubicBezTo>
                  <a:cubicBezTo>
                    <a:pt x="17" y="81"/>
                    <a:pt x="18" y="81"/>
                    <a:pt x="17" y="80"/>
                  </a:cubicBezTo>
                  <a:cubicBezTo>
                    <a:pt x="17" y="79"/>
                    <a:pt x="17" y="78"/>
                    <a:pt x="17" y="77"/>
                  </a:cubicBezTo>
                  <a:cubicBezTo>
                    <a:pt x="17" y="77"/>
                    <a:pt x="17" y="76"/>
                    <a:pt x="17" y="75"/>
                  </a:cubicBezTo>
                  <a:cubicBezTo>
                    <a:pt x="18" y="74"/>
                    <a:pt x="19" y="73"/>
                    <a:pt x="20" y="73"/>
                  </a:cubicBezTo>
                  <a:cubicBezTo>
                    <a:pt x="20" y="74"/>
                    <a:pt x="21" y="74"/>
                    <a:pt x="21" y="73"/>
                  </a:cubicBezTo>
                  <a:cubicBezTo>
                    <a:pt x="22" y="73"/>
                    <a:pt x="22" y="72"/>
                    <a:pt x="21" y="72"/>
                  </a:cubicBezTo>
                  <a:cubicBezTo>
                    <a:pt x="21" y="72"/>
                    <a:pt x="20" y="72"/>
                    <a:pt x="21" y="71"/>
                  </a:cubicBezTo>
                  <a:cubicBezTo>
                    <a:pt x="21" y="70"/>
                    <a:pt x="22" y="69"/>
                    <a:pt x="22" y="68"/>
                  </a:cubicBezTo>
                  <a:cubicBezTo>
                    <a:pt x="22" y="67"/>
                    <a:pt x="22" y="66"/>
                    <a:pt x="22" y="66"/>
                  </a:cubicBezTo>
                  <a:cubicBezTo>
                    <a:pt x="23" y="65"/>
                    <a:pt x="23" y="66"/>
                    <a:pt x="24" y="65"/>
                  </a:cubicBezTo>
                  <a:cubicBezTo>
                    <a:pt x="25" y="65"/>
                    <a:pt x="24" y="64"/>
                    <a:pt x="25" y="64"/>
                  </a:cubicBezTo>
                  <a:cubicBezTo>
                    <a:pt x="25" y="64"/>
                    <a:pt x="25" y="63"/>
                    <a:pt x="26" y="62"/>
                  </a:cubicBezTo>
                  <a:cubicBezTo>
                    <a:pt x="26" y="62"/>
                    <a:pt x="27" y="61"/>
                    <a:pt x="26" y="61"/>
                  </a:cubicBezTo>
                  <a:cubicBezTo>
                    <a:pt x="26" y="61"/>
                    <a:pt x="27" y="60"/>
                    <a:pt x="27" y="59"/>
                  </a:cubicBezTo>
                  <a:cubicBezTo>
                    <a:pt x="27" y="59"/>
                    <a:pt x="28" y="58"/>
                    <a:pt x="29" y="58"/>
                  </a:cubicBezTo>
                  <a:cubicBezTo>
                    <a:pt x="29" y="58"/>
                    <a:pt x="30" y="58"/>
                    <a:pt x="30" y="57"/>
                  </a:cubicBezTo>
                  <a:cubicBezTo>
                    <a:pt x="30" y="57"/>
                    <a:pt x="30" y="55"/>
                    <a:pt x="31" y="56"/>
                  </a:cubicBezTo>
                  <a:cubicBezTo>
                    <a:pt x="32" y="56"/>
                    <a:pt x="33" y="56"/>
                    <a:pt x="33" y="56"/>
                  </a:cubicBezTo>
                  <a:cubicBezTo>
                    <a:pt x="34" y="57"/>
                    <a:pt x="35" y="57"/>
                    <a:pt x="35" y="56"/>
                  </a:cubicBezTo>
                  <a:cubicBezTo>
                    <a:pt x="35" y="55"/>
                    <a:pt x="35" y="53"/>
                    <a:pt x="36" y="54"/>
                  </a:cubicBezTo>
                  <a:cubicBezTo>
                    <a:pt x="36" y="54"/>
                    <a:pt x="36" y="54"/>
                    <a:pt x="37" y="54"/>
                  </a:cubicBezTo>
                  <a:cubicBezTo>
                    <a:pt x="37" y="53"/>
                    <a:pt x="38" y="53"/>
                    <a:pt x="38" y="53"/>
                  </a:cubicBezTo>
                  <a:cubicBezTo>
                    <a:pt x="39" y="53"/>
                    <a:pt x="40" y="55"/>
                    <a:pt x="41" y="55"/>
                  </a:cubicBezTo>
                  <a:cubicBezTo>
                    <a:pt x="42" y="55"/>
                    <a:pt x="43" y="55"/>
                    <a:pt x="43" y="55"/>
                  </a:cubicBezTo>
                  <a:cubicBezTo>
                    <a:pt x="44" y="54"/>
                    <a:pt x="44" y="55"/>
                    <a:pt x="45" y="55"/>
                  </a:cubicBezTo>
                  <a:cubicBezTo>
                    <a:pt x="46" y="55"/>
                    <a:pt x="46" y="56"/>
                    <a:pt x="46" y="55"/>
                  </a:cubicBezTo>
                  <a:cubicBezTo>
                    <a:pt x="47" y="54"/>
                    <a:pt x="46" y="54"/>
                    <a:pt x="47" y="54"/>
                  </a:cubicBezTo>
                  <a:cubicBezTo>
                    <a:pt x="48" y="54"/>
                    <a:pt x="48" y="53"/>
                    <a:pt x="48" y="52"/>
                  </a:cubicBezTo>
                  <a:cubicBezTo>
                    <a:pt x="48" y="51"/>
                    <a:pt x="49" y="51"/>
                    <a:pt x="49" y="50"/>
                  </a:cubicBezTo>
                  <a:cubicBezTo>
                    <a:pt x="49" y="50"/>
                    <a:pt x="51" y="50"/>
                    <a:pt x="51" y="50"/>
                  </a:cubicBezTo>
                  <a:cubicBezTo>
                    <a:pt x="52" y="49"/>
                    <a:pt x="53" y="49"/>
                    <a:pt x="53" y="50"/>
                  </a:cubicBezTo>
                  <a:cubicBezTo>
                    <a:pt x="54" y="51"/>
                    <a:pt x="56" y="51"/>
                    <a:pt x="56" y="52"/>
                  </a:cubicBezTo>
                  <a:cubicBezTo>
                    <a:pt x="56" y="52"/>
                    <a:pt x="56" y="52"/>
                    <a:pt x="56" y="53"/>
                  </a:cubicBezTo>
                  <a:cubicBezTo>
                    <a:pt x="56" y="53"/>
                    <a:pt x="56" y="52"/>
                    <a:pt x="57" y="52"/>
                  </a:cubicBezTo>
                  <a:cubicBezTo>
                    <a:pt x="58" y="52"/>
                    <a:pt x="58" y="51"/>
                    <a:pt x="59" y="51"/>
                  </a:cubicBezTo>
                  <a:cubicBezTo>
                    <a:pt x="59" y="52"/>
                    <a:pt x="60" y="51"/>
                    <a:pt x="60" y="51"/>
                  </a:cubicBezTo>
                  <a:cubicBezTo>
                    <a:pt x="59" y="50"/>
                    <a:pt x="58" y="50"/>
                    <a:pt x="58" y="51"/>
                  </a:cubicBezTo>
                  <a:close/>
                  <a:moveTo>
                    <a:pt x="17" y="7"/>
                  </a:moveTo>
                  <a:cubicBezTo>
                    <a:pt x="18" y="7"/>
                    <a:pt x="16" y="8"/>
                    <a:pt x="15" y="9"/>
                  </a:cubicBezTo>
                  <a:cubicBezTo>
                    <a:pt x="15" y="10"/>
                    <a:pt x="17" y="11"/>
                    <a:pt x="18" y="11"/>
                  </a:cubicBezTo>
                  <a:cubicBezTo>
                    <a:pt x="18" y="12"/>
                    <a:pt x="20" y="12"/>
                    <a:pt x="21" y="12"/>
                  </a:cubicBezTo>
                  <a:cubicBezTo>
                    <a:pt x="22" y="11"/>
                    <a:pt x="21" y="10"/>
                    <a:pt x="22" y="10"/>
                  </a:cubicBezTo>
                  <a:cubicBezTo>
                    <a:pt x="23" y="10"/>
                    <a:pt x="23" y="9"/>
                    <a:pt x="23" y="9"/>
                  </a:cubicBezTo>
                  <a:cubicBezTo>
                    <a:pt x="24" y="9"/>
                    <a:pt x="24" y="10"/>
                    <a:pt x="24" y="10"/>
                  </a:cubicBezTo>
                  <a:cubicBezTo>
                    <a:pt x="23" y="11"/>
                    <a:pt x="25" y="11"/>
                    <a:pt x="26" y="10"/>
                  </a:cubicBezTo>
                  <a:cubicBezTo>
                    <a:pt x="27" y="9"/>
                    <a:pt x="27" y="10"/>
                    <a:pt x="27" y="11"/>
                  </a:cubicBezTo>
                  <a:cubicBezTo>
                    <a:pt x="26" y="12"/>
                    <a:pt x="24" y="11"/>
                    <a:pt x="24" y="12"/>
                  </a:cubicBezTo>
                  <a:cubicBezTo>
                    <a:pt x="23" y="13"/>
                    <a:pt x="21" y="12"/>
                    <a:pt x="20" y="13"/>
                  </a:cubicBezTo>
                  <a:cubicBezTo>
                    <a:pt x="19" y="14"/>
                    <a:pt x="21" y="14"/>
                    <a:pt x="22" y="14"/>
                  </a:cubicBezTo>
                  <a:cubicBezTo>
                    <a:pt x="24" y="14"/>
                    <a:pt x="26" y="14"/>
                    <a:pt x="27" y="14"/>
                  </a:cubicBezTo>
                  <a:cubicBezTo>
                    <a:pt x="28" y="14"/>
                    <a:pt x="26" y="14"/>
                    <a:pt x="25" y="14"/>
                  </a:cubicBezTo>
                  <a:cubicBezTo>
                    <a:pt x="23" y="14"/>
                    <a:pt x="23" y="15"/>
                    <a:pt x="23" y="15"/>
                  </a:cubicBezTo>
                  <a:cubicBezTo>
                    <a:pt x="23" y="16"/>
                    <a:pt x="21" y="15"/>
                    <a:pt x="20" y="16"/>
                  </a:cubicBezTo>
                  <a:cubicBezTo>
                    <a:pt x="20" y="17"/>
                    <a:pt x="23" y="17"/>
                    <a:pt x="23" y="18"/>
                  </a:cubicBezTo>
                  <a:cubicBezTo>
                    <a:pt x="23" y="18"/>
                    <a:pt x="24" y="18"/>
                    <a:pt x="25" y="18"/>
                  </a:cubicBezTo>
                  <a:cubicBezTo>
                    <a:pt x="26" y="18"/>
                    <a:pt x="24" y="19"/>
                    <a:pt x="24" y="19"/>
                  </a:cubicBezTo>
                  <a:cubicBezTo>
                    <a:pt x="24" y="19"/>
                    <a:pt x="26" y="19"/>
                    <a:pt x="26" y="20"/>
                  </a:cubicBezTo>
                  <a:cubicBezTo>
                    <a:pt x="26" y="20"/>
                    <a:pt x="27" y="20"/>
                    <a:pt x="27" y="19"/>
                  </a:cubicBezTo>
                  <a:cubicBezTo>
                    <a:pt x="27" y="19"/>
                    <a:pt x="29" y="16"/>
                    <a:pt x="30" y="15"/>
                  </a:cubicBezTo>
                  <a:cubicBezTo>
                    <a:pt x="32" y="15"/>
                    <a:pt x="31" y="14"/>
                    <a:pt x="31" y="13"/>
                  </a:cubicBezTo>
                  <a:cubicBezTo>
                    <a:pt x="31" y="12"/>
                    <a:pt x="32" y="13"/>
                    <a:pt x="32" y="12"/>
                  </a:cubicBezTo>
                  <a:cubicBezTo>
                    <a:pt x="32" y="12"/>
                    <a:pt x="32" y="11"/>
                    <a:pt x="33" y="11"/>
                  </a:cubicBezTo>
                  <a:cubicBezTo>
                    <a:pt x="34" y="10"/>
                    <a:pt x="34" y="10"/>
                    <a:pt x="36" y="10"/>
                  </a:cubicBezTo>
                  <a:cubicBezTo>
                    <a:pt x="37" y="9"/>
                    <a:pt x="37" y="10"/>
                    <a:pt x="36" y="10"/>
                  </a:cubicBezTo>
                  <a:cubicBezTo>
                    <a:pt x="35" y="10"/>
                    <a:pt x="36" y="12"/>
                    <a:pt x="36" y="12"/>
                  </a:cubicBezTo>
                  <a:cubicBezTo>
                    <a:pt x="37" y="12"/>
                    <a:pt x="37" y="13"/>
                    <a:pt x="37" y="13"/>
                  </a:cubicBezTo>
                  <a:cubicBezTo>
                    <a:pt x="38" y="13"/>
                    <a:pt x="38" y="14"/>
                    <a:pt x="37" y="15"/>
                  </a:cubicBezTo>
                  <a:cubicBezTo>
                    <a:pt x="36" y="16"/>
                    <a:pt x="37" y="16"/>
                    <a:pt x="39" y="15"/>
                  </a:cubicBezTo>
                  <a:cubicBezTo>
                    <a:pt x="41" y="15"/>
                    <a:pt x="40" y="16"/>
                    <a:pt x="40" y="17"/>
                  </a:cubicBezTo>
                  <a:cubicBezTo>
                    <a:pt x="41" y="17"/>
                    <a:pt x="42" y="16"/>
                    <a:pt x="43" y="15"/>
                  </a:cubicBezTo>
                  <a:cubicBezTo>
                    <a:pt x="44" y="14"/>
                    <a:pt x="45" y="14"/>
                    <a:pt x="45" y="14"/>
                  </a:cubicBezTo>
                  <a:cubicBezTo>
                    <a:pt x="45" y="13"/>
                    <a:pt x="44" y="13"/>
                    <a:pt x="44" y="13"/>
                  </a:cubicBezTo>
                  <a:cubicBezTo>
                    <a:pt x="43" y="14"/>
                    <a:pt x="41" y="14"/>
                    <a:pt x="42" y="13"/>
                  </a:cubicBezTo>
                  <a:cubicBezTo>
                    <a:pt x="42" y="12"/>
                    <a:pt x="42" y="12"/>
                    <a:pt x="41" y="12"/>
                  </a:cubicBezTo>
                  <a:cubicBezTo>
                    <a:pt x="40" y="12"/>
                    <a:pt x="39" y="12"/>
                    <a:pt x="40" y="11"/>
                  </a:cubicBezTo>
                  <a:cubicBezTo>
                    <a:pt x="40" y="11"/>
                    <a:pt x="39" y="10"/>
                    <a:pt x="38" y="10"/>
                  </a:cubicBezTo>
                  <a:cubicBezTo>
                    <a:pt x="38" y="10"/>
                    <a:pt x="38" y="9"/>
                    <a:pt x="38" y="9"/>
                  </a:cubicBezTo>
                  <a:cubicBezTo>
                    <a:pt x="38" y="8"/>
                    <a:pt x="36" y="8"/>
                    <a:pt x="36" y="8"/>
                  </a:cubicBezTo>
                  <a:cubicBezTo>
                    <a:pt x="37" y="8"/>
                    <a:pt x="35" y="7"/>
                    <a:pt x="35" y="8"/>
                  </a:cubicBezTo>
                  <a:cubicBezTo>
                    <a:pt x="35" y="8"/>
                    <a:pt x="34" y="8"/>
                    <a:pt x="34" y="7"/>
                  </a:cubicBezTo>
                  <a:cubicBezTo>
                    <a:pt x="34" y="7"/>
                    <a:pt x="32" y="7"/>
                    <a:pt x="32" y="7"/>
                  </a:cubicBezTo>
                  <a:cubicBezTo>
                    <a:pt x="31" y="7"/>
                    <a:pt x="32" y="5"/>
                    <a:pt x="31" y="5"/>
                  </a:cubicBezTo>
                  <a:cubicBezTo>
                    <a:pt x="30" y="5"/>
                    <a:pt x="29" y="6"/>
                    <a:pt x="29" y="6"/>
                  </a:cubicBezTo>
                  <a:cubicBezTo>
                    <a:pt x="29" y="6"/>
                    <a:pt x="29" y="5"/>
                    <a:pt x="30" y="4"/>
                  </a:cubicBezTo>
                  <a:cubicBezTo>
                    <a:pt x="30" y="4"/>
                    <a:pt x="27" y="3"/>
                    <a:pt x="27" y="3"/>
                  </a:cubicBezTo>
                  <a:cubicBezTo>
                    <a:pt x="27" y="4"/>
                    <a:pt x="26" y="2"/>
                    <a:pt x="26" y="2"/>
                  </a:cubicBezTo>
                  <a:cubicBezTo>
                    <a:pt x="25" y="2"/>
                    <a:pt x="26" y="3"/>
                    <a:pt x="25" y="3"/>
                  </a:cubicBezTo>
                  <a:cubicBezTo>
                    <a:pt x="25" y="4"/>
                    <a:pt x="24" y="4"/>
                    <a:pt x="25" y="4"/>
                  </a:cubicBezTo>
                  <a:cubicBezTo>
                    <a:pt x="26" y="5"/>
                    <a:pt x="27" y="8"/>
                    <a:pt x="27" y="8"/>
                  </a:cubicBezTo>
                  <a:cubicBezTo>
                    <a:pt x="26" y="8"/>
                    <a:pt x="24" y="6"/>
                    <a:pt x="24" y="5"/>
                  </a:cubicBezTo>
                  <a:cubicBezTo>
                    <a:pt x="24" y="4"/>
                    <a:pt x="23" y="3"/>
                    <a:pt x="22" y="4"/>
                  </a:cubicBezTo>
                  <a:cubicBezTo>
                    <a:pt x="22" y="5"/>
                    <a:pt x="21" y="5"/>
                    <a:pt x="21" y="6"/>
                  </a:cubicBezTo>
                  <a:cubicBezTo>
                    <a:pt x="22" y="6"/>
                    <a:pt x="21" y="7"/>
                    <a:pt x="21" y="6"/>
                  </a:cubicBezTo>
                  <a:cubicBezTo>
                    <a:pt x="21" y="6"/>
                    <a:pt x="20" y="5"/>
                    <a:pt x="19" y="5"/>
                  </a:cubicBezTo>
                  <a:cubicBezTo>
                    <a:pt x="19" y="5"/>
                    <a:pt x="20" y="4"/>
                    <a:pt x="21" y="4"/>
                  </a:cubicBezTo>
                  <a:cubicBezTo>
                    <a:pt x="22" y="4"/>
                    <a:pt x="20" y="3"/>
                    <a:pt x="20" y="4"/>
                  </a:cubicBezTo>
                  <a:cubicBezTo>
                    <a:pt x="19" y="4"/>
                    <a:pt x="18" y="3"/>
                    <a:pt x="18" y="4"/>
                  </a:cubicBezTo>
                  <a:cubicBezTo>
                    <a:pt x="17" y="4"/>
                    <a:pt x="17" y="4"/>
                    <a:pt x="16" y="4"/>
                  </a:cubicBezTo>
                  <a:cubicBezTo>
                    <a:pt x="15" y="4"/>
                    <a:pt x="15" y="5"/>
                    <a:pt x="14" y="5"/>
                  </a:cubicBezTo>
                  <a:cubicBezTo>
                    <a:pt x="14" y="4"/>
                    <a:pt x="13" y="6"/>
                    <a:pt x="14" y="7"/>
                  </a:cubicBezTo>
                  <a:cubicBezTo>
                    <a:pt x="15" y="8"/>
                    <a:pt x="16" y="6"/>
                    <a:pt x="17" y="7"/>
                  </a:cubicBezTo>
                  <a:close/>
                  <a:moveTo>
                    <a:pt x="15" y="11"/>
                  </a:moveTo>
                  <a:cubicBezTo>
                    <a:pt x="15" y="11"/>
                    <a:pt x="16" y="12"/>
                    <a:pt x="16" y="12"/>
                  </a:cubicBezTo>
                  <a:cubicBezTo>
                    <a:pt x="16" y="12"/>
                    <a:pt x="15" y="11"/>
                    <a:pt x="15" y="10"/>
                  </a:cubicBezTo>
                  <a:cubicBezTo>
                    <a:pt x="14" y="9"/>
                    <a:pt x="14" y="9"/>
                    <a:pt x="13" y="9"/>
                  </a:cubicBezTo>
                  <a:cubicBezTo>
                    <a:pt x="12" y="9"/>
                    <a:pt x="14" y="11"/>
                    <a:pt x="15" y="11"/>
                  </a:cubicBezTo>
                  <a:close/>
                  <a:moveTo>
                    <a:pt x="31" y="2"/>
                  </a:moveTo>
                  <a:cubicBezTo>
                    <a:pt x="31" y="3"/>
                    <a:pt x="30" y="3"/>
                    <a:pt x="31" y="3"/>
                  </a:cubicBezTo>
                  <a:cubicBezTo>
                    <a:pt x="32" y="5"/>
                    <a:pt x="38" y="3"/>
                    <a:pt x="39" y="4"/>
                  </a:cubicBezTo>
                  <a:cubicBezTo>
                    <a:pt x="40" y="4"/>
                    <a:pt x="34" y="5"/>
                    <a:pt x="34" y="5"/>
                  </a:cubicBezTo>
                  <a:cubicBezTo>
                    <a:pt x="35" y="6"/>
                    <a:pt x="39" y="6"/>
                    <a:pt x="40" y="6"/>
                  </a:cubicBezTo>
                  <a:cubicBezTo>
                    <a:pt x="40" y="6"/>
                    <a:pt x="41" y="7"/>
                    <a:pt x="43" y="7"/>
                  </a:cubicBezTo>
                  <a:cubicBezTo>
                    <a:pt x="44" y="7"/>
                    <a:pt x="44" y="6"/>
                    <a:pt x="45" y="6"/>
                  </a:cubicBezTo>
                  <a:cubicBezTo>
                    <a:pt x="46" y="6"/>
                    <a:pt x="48" y="6"/>
                    <a:pt x="48" y="5"/>
                  </a:cubicBezTo>
                  <a:cubicBezTo>
                    <a:pt x="48" y="4"/>
                    <a:pt x="52" y="3"/>
                    <a:pt x="51" y="2"/>
                  </a:cubicBezTo>
                  <a:cubicBezTo>
                    <a:pt x="51" y="1"/>
                    <a:pt x="48" y="2"/>
                    <a:pt x="47" y="1"/>
                  </a:cubicBezTo>
                  <a:cubicBezTo>
                    <a:pt x="46" y="1"/>
                    <a:pt x="44" y="0"/>
                    <a:pt x="43" y="1"/>
                  </a:cubicBezTo>
                  <a:cubicBezTo>
                    <a:pt x="43" y="2"/>
                    <a:pt x="42" y="2"/>
                    <a:pt x="42" y="2"/>
                  </a:cubicBezTo>
                  <a:cubicBezTo>
                    <a:pt x="42" y="1"/>
                    <a:pt x="42" y="0"/>
                    <a:pt x="41" y="0"/>
                  </a:cubicBezTo>
                  <a:cubicBezTo>
                    <a:pt x="39" y="1"/>
                    <a:pt x="41" y="2"/>
                    <a:pt x="40" y="3"/>
                  </a:cubicBezTo>
                  <a:cubicBezTo>
                    <a:pt x="40" y="3"/>
                    <a:pt x="39" y="2"/>
                    <a:pt x="38" y="1"/>
                  </a:cubicBezTo>
                  <a:cubicBezTo>
                    <a:pt x="38" y="1"/>
                    <a:pt x="37" y="2"/>
                    <a:pt x="36" y="1"/>
                  </a:cubicBezTo>
                  <a:cubicBezTo>
                    <a:pt x="36" y="1"/>
                    <a:pt x="34" y="0"/>
                    <a:pt x="34" y="0"/>
                  </a:cubicBezTo>
                  <a:cubicBezTo>
                    <a:pt x="34" y="0"/>
                    <a:pt x="34" y="1"/>
                    <a:pt x="34" y="1"/>
                  </a:cubicBezTo>
                  <a:cubicBezTo>
                    <a:pt x="34" y="1"/>
                    <a:pt x="33" y="1"/>
                    <a:pt x="32" y="1"/>
                  </a:cubicBezTo>
                  <a:cubicBezTo>
                    <a:pt x="32" y="0"/>
                    <a:pt x="33" y="1"/>
                    <a:pt x="32" y="2"/>
                  </a:cubicBezTo>
                  <a:cubicBezTo>
                    <a:pt x="32" y="2"/>
                    <a:pt x="31" y="1"/>
                    <a:pt x="31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9" y="1"/>
                    <a:pt x="30" y="2"/>
                    <a:pt x="31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323">
              <a:extLst>
                <a:ext uri="{FF2B5EF4-FFF2-40B4-BE49-F238E27FC236}">
                  <a16:creationId xmlns:a16="http://schemas.microsoft.com/office/drawing/2014/main" id="{7BFAC19D-43AB-4DC9-A364-99A8CF7811E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44688" y="1608138"/>
              <a:ext cx="28575" cy="11113"/>
            </a:xfrm>
            <a:custGeom>
              <a:avLst/>
              <a:gdLst>
                <a:gd name="T0" fmla="*/ 3 w 8"/>
                <a:gd name="T1" fmla="*/ 0 h 3"/>
                <a:gd name="T2" fmla="*/ 0 w 8"/>
                <a:gd name="T3" fmla="*/ 1 h 3"/>
                <a:gd name="T4" fmla="*/ 5 w 8"/>
                <a:gd name="T5" fmla="*/ 2 h 3"/>
                <a:gd name="T6" fmla="*/ 8 w 8"/>
                <a:gd name="T7" fmla="*/ 2 h 3"/>
                <a:gd name="T8" fmla="*/ 3 w 8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">
                  <a:moveTo>
                    <a:pt x="3" y="0"/>
                  </a:moveTo>
                  <a:cubicBezTo>
                    <a:pt x="3" y="0"/>
                    <a:pt x="0" y="0"/>
                    <a:pt x="0" y="1"/>
                  </a:cubicBezTo>
                  <a:cubicBezTo>
                    <a:pt x="1" y="2"/>
                    <a:pt x="4" y="1"/>
                    <a:pt x="5" y="2"/>
                  </a:cubicBezTo>
                  <a:cubicBezTo>
                    <a:pt x="6" y="3"/>
                    <a:pt x="8" y="2"/>
                    <a:pt x="8" y="2"/>
                  </a:cubicBezTo>
                  <a:cubicBezTo>
                    <a:pt x="8" y="1"/>
                    <a:pt x="4" y="0"/>
                    <a:pt x="3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324">
              <a:extLst>
                <a:ext uri="{FF2B5EF4-FFF2-40B4-BE49-F238E27FC236}">
                  <a16:creationId xmlns:a16="http://schemas.microsoft.com/office/drawing/2014/main" id="{FC090CE7-40B4-412C-9BD5-E3158FC2DE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444750" y="1817688"/>
              <a:ext cx="146050" cy="142875"/>
            </a:xfrm>
            <a:custGeom>
              <a:avLst/>
              <a:gdLst>
                <a:gd name="T0" fmla="*/ 35 w 40"/>
                <a:gd name="T1" fmla="*/ 5 h 40"/>
                <a:gd name="T2" fmla="*/ 29 w 40"/>
                <a:gd name="T3" fmla="*/ 2 h 40"/>
                <a:gd name="T4" fmla="*/ 28 w 40"/>
                <a:gd name="T5" fmla="*/ 7 h 40"/>
                <a:gd name="T6" fmla="*/ 25 w 40"/>
                <a:gd name="T7" fmla="*/ 9 h 40"/>
                <a:gd name="T8" fmla="*/ 25 w 40"/>
                <a:gd name="T9" fmla="*/ 12 h 40"/>
                <a:gd name="T10" fmla="*/ 27 w 40"/>
                <a:gd name="T11" fmla="*/ 11 h 40"/>
                <a:gd name="T12" fmla="*/ 28 w 40"/>
                <a:gd name="T13" fmla="*/ 10 h 40"/>
                <a:gd name="T14" fmla="*/ 33 w 40"/>
                <a:gd name="T15" fmla="*/ 10 h 40"/>
                <a:gd name="T16" fmla="*/ 37 w 40"/>
                <a:gd name="T17" fmla="*/ 7 h 40"/>
                <a:gd name="T18" fmla="*/ 38 w 40"/>
                <a:gd name="T19" fmla="*/ 5 h 40"/>
                <a:gd name="T20" fmla="*/ 25 w 40"/>
                <a:gd name="T21" fmla="*/ 17 h 40"/>
                <a:gd name="T22" fmla="*/ 22 w 40"/>
                <a:gd name="T23" fmla="*/ 23 h 40"/>
                <a:gd name="T24" fmla="*/ 18 w 40"/>
                <a:gd name="T25" fmla="*/ 24 h 40"/>
                <a:gd name="T26" fmla="*/ 15 w 40"/>
                <a:gd name="T27" fmla="*/ 28 h 40"/>
                <a:gd name="T28" fmla="*/ 11 w 40"/>
                <a:gd name="T29" fmla="*/ 29 h 40"/>
                <a:gd name="T30" fmla="*/ 4 w 40"/>
                <a:gd name="T31" fmla="*/ 32 h 40"/>
                <a:gd name="T32" fmla="*/ 6 w 40"/>
                <a:gd name="T33" fmla="*/ 32 h 40"/>
                <a:gd name="T34" fmla="*/ 13 w 40"/>
                <a:gd name="T35" fmla="*/ 33 h 40"/>
                <a:gd name="T36" fmla="*/ 17 w 40"/>
                <a:gd name="T37" fmla="*/ 31 h 40"/>
                <a:gd name="T38" fmla="*/ 21 w 40"/>
                <a:gd name="T39" fmla="*/ 31 h 40"/>
                <a:gd name="T40" fmla="*/ 24 w 40"/>
                <a:gd name="T41" fmla="*/ 29 h 40"/>
                <a:gd name="T42" fmla="*/ 26 w 40"/>
                <a:gd name="T43" fmla="*/ 26 h 40"/>
                <a:gd name="T44" fmla="*/ 29 w 40"/>
                <a:gd name="T45" fmla="*/ 20 h 40"/>
                <a:gd name="T46" fmla="*/ 25 w 40"/>
                <a:gd name="T47" fmla="*/ 14 h 40"/>
                <a:gd name="T48" fmla="*/ 8 w 40"/>
                <a:gd name="T49" fmla="*/ 33 h 40"/>
                <a:gd name="T50" fmla="*/ 9 w 40"/>
                <a:gd name="T51" fmla="*/ 35 h 40"/>
                <a:gd name="T52" fmla="*/ 12 w 40"/>
                <a:gd name="T53" fmla="*/ 32 h 40"/>
                <a:gd name="T54" fmla="*/ 5 w 40"/>
                <a:gd name="T55" fmla="*/ 35 h 40"/>
                <a:gd name="T56" fmla="*/ 1 w 40"/>
                <a:gd name="T57" fmla="*/ 34 h 40"/>
                <a:gd name="T58" fmla="*/ 2 w 40"/>
                <a:gd name="T59" fmla="*/ 35 h 40"/>
                <a:gd name="T60" fmla="*/ 3 w 40"/>
                <a:gd name="T61" fmla="*/ 40 h 40"/>
                <a:gd name="T62" fmla="*/ 5 w 40"/>
                <a:gd name="T63" fmla="*/ 3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" h="40">
                  <a:moveTo>
                    <a:pt x="38" y="5"/>
                  </a:moveTo>
                  <a:cubicBezTo>
                    <a:pt x="37" y="4"/>
                    <a:pt x="36" y="5"/>
                    <a:pt x="35" y="5"/>
                  </a:cubicBezTo>
                  <a:cubicBezTo>
                    <a:pt x="34" y="6"/>
                    <a:pt x="31" y="3"/>
                    <a:pt x="30" y="2"/>
                  </a:cubicBezTo>
                  <a:cubicBezTo>
                    <a:pt x="29" y="0"/>
                    <a:pt x="28" y="1"/>
                    <a:pt x="29" y="2"/>
                  </a:cubicBezTo>
                  <a:cubicBezTo>
                    <a:pt x="29" y="3"/>
                    <a:pt x="29" y="4"/>
                    <a:pt x="29" y="5"/>
                  </a:cubicBezTo>
                  <a:cubicBezTo>
                    <a:pt x="29" y="6"/>
                    <a:pt x="28" y="6"/>
                    <a:pt x="28" y="7"/>
                  </a:cubicBezTo>
                  <a:cubicBezTo>
                    <a:pt x="28" y="8"/>
                    <a:pt x="27" y="8"/>
                    <a:pt x="26" y="8"/>
                  </a:cubicBezTo>
                  <a:cubicBezTo>
                    <a:pt x="25" y="8"/>
                    <a:pt x="26" y="9"/>
                    <a:pt x="25" y="9"/>
                  </a:cubicBezTo>
                  <a:cubicBezTo>
                    <a:pt x="24" y="9"/>
                    <a:pt x="24" y="10"/>
                    <a:pt x="25" y="10"/>
                  </a:cubicBezTo>
                  <a:cubicBezTo>
                    <a:pt x="25" y="11"/>
                    <a:pt x="25" y="12"/>
                    <a:pt x="25" y="12"/>
                  </a:cubicBezTo>
                  <a:cubicBezTo>
                    <a:pt x="25" y="13"/>
                    <a:pt x="25" y="12"/>
                    <a:pt x="26" y="12"/>
                  </a:cubicBezTo>
                  <a:cubicBezTo>
                    <a:pt x="26" y="11"/>
                    <a:pt x="27" y="12"/>
                    <a:pt x="27" y="11"/>
                  </a:cubicBezTo>
                  <a:cubicBezTo>
                    <a:pt x="27" y="11"/>
                    <a:pt x="26" y="10"/>
                    <a:pt x="26" y="10"/>
                  </a:cubicBezTo>
                  <a:cubicBezTo>
                    <a:pt x="26" y="9"/>
                    <a:pt x="27" y="10"/>
                    <a:pt x="28" y="10"/>
                  </a:cubicBezTo>
                  <a:cubicBezTo>
                    <a:pt x="28" y="9"/>
                    <a:pt x="30" y="9"/>
                    <a:pt x="31" y="10"/>
                  </a:cubicBezTo>
                  <a:cubicBezTo>
                    <a:pt x="32" y="11"/>
                    <a:pt x="32" y="11"/>
                    <a:pt x="33" y="10"/>
                  </a:cubicBezTo>
                  <a:cubicBezTo>
                    <a:pt x="33" y="9"/>
                    <a:pt x="34" y="8"/>
                    <a:pt x="36" y="8"/>
                  </a:cubicBezTo>
                  <a:cubicBezTo>
                    <a:pt x="38" y="8"/>
                    <a:pt x="38" y="7"/>
                    <a:pt x="37" y="7"/>
                  </a:cubicBezTo>
                  <a:cubicBezTo>
                    <a:pt x="37" y="7"/>
                    <a:pt x="40" y="5"/>
                    <a:pt x="40" y="4"/>
                  </a:cubicBezTo>
                  <a:cubicBezTo>
                    <a:pt x="40" y="4"/>
                    <a:pt x="38" y="5"/>
                    <a:pt x="38" y="5"/>
                  </a:cubicBezTo>
                  <a:close/>
                  <a:moveTo>
                    <a:pt x="25" y="14"/>
                  </a:moveTo>
                  <a:cubicBezTo>
                    <a:pt x="24" y="15"/>
                    <a:pt x="24" y="17"/>
                    <a:pt x="25" y="17"/>
                  </a:cubicBezTo>
                  <a:cubicBezTo>
                    <a:pt x="25" y="18"/>
                    <a:pt x="23" y="19"/>
                    <a:pt x="23" y="20"/>
                  </a:cubicBezTo>
                  <a:cubicBezTo>
                    <a:pt x="24" y="22"/>
                    <a:pt x="22" y="22"/>
                    <a:pt x="22" y="23"/>
                  </a:cubicBezTo>
                  <a:cubicBezTo>
                    <a:pt x="22" y="24"/>
                    <a:pt x="21" y="23"/>
                    <a:pt x="20" y="24"/>
                  </a:cubicBezTo>
                  <a:cubicBezTo>
                    <a:pt x="19" y="25"/>
                    <a:pt x="18" y="24"/>
                    <a:pt x="18" y="24"/>
                  </a:cubicBezTo>
                  <a:cubicBezTo>
                    <a:pt x="19" y="23"/>
                    <a:pt x="17" y="24"/>
                    <a:pt x="17" y="25"/>
                  </a:cubicBezTo>
                  <a:cubicBezTo>
                    <a:pt x="17" y="27"/>
                    <a:pt x="15" y="27"/>
                    <a:pt x="15" y="28"/>
                  </a:cubicBezTo>
                  <a:cubicBezTo>
                    <a:pt x="16" y="28"/>
                    <a:pt x="14" y="29"/>
                    <a:pt x="14" y="28"/>
                  </a:cubicBezTo>
                  <a:cubicBezTo>
                    <a:pt x="14" y="28"/>
                    <a:pt x="13" y="28"/>
                    <a:pt x="11" y="29"/>
                  </a:cubicBezTo>
                  <a:cubicBezTo>
                    <a:pt x="9" y="29"/>
                    <a:pt x="8" y="28"/>
                    <a:pt x="8" y="29"/>
                  </a:cubicBezTo>
                  <a:cubicBezTo>
                    <a:pt x="7" y="30"/>
                    <a:pt x="5" y="31"/>
                    <a:pt x="4" y="32"/>
                  </a:cubicBezTo>
                  <a:cubicBezTo>
                    <a:pt x="3" y="32"/>
                    <a:pt x="3" y="33"/>
                    <a:pt x="4" y="33"/>
                  </a:cubicBezTo>
                  <a:cubicBezTo>
                    <a:pt x="5" y="32"/>
                    <a:pt x="6" y="33"/>
                    <a:pt x="6" y="32"/>
                  </a:cubicBezTo>
                  <a:cubicBezTo>
                    <a:pt x="7" y="32"/>
                    <a:pt x="10" y="31"/>
                    <a:pt x="12" y="31"/>
                  </a:cubicBezTo>
                  <a:cubicBezTo>
                    <a:pt x="14" y="31"/>
                    <a:pt x="13" y="32"/>
                    <a:pt x="13" y="33"/>
                  </a:cubicBezTo>
                  <a:cubicBezTo>
                    <a:pt x="13" y="34"/>
                    <a:pt x="15" y="34"/>
                    <a:pt x="16" y="33"/>
                  </a:cubicBezTo>
                  <a:cubicBezTo>
                    <a:pt x="17" y="32"/>
                    <a:pt x="18" y="32"/>
                    <a:pt x="17" y="31"/>
                  </a:cubicBezTo>
                  <a:cubicBezTo>
                    <a:pt x="16" y="31"/>
                    <a:pt x="17" y="30"/>
                    <a:pt x="18" y="31"/>
                  </a:cubicBezTo>
                  <a:cubicBezTo>
                    <a:pt x="18" y="32"/>
                    <a:pt x="20" y="32"/>
                    <a:pt x="21" y="31"/>
                  </a:cubicBezTo>
                  <a:cubicBezTo>
                    <a:pt x="21" y="30"/>
                    <a:pt x="21" y="31"/>
                    <a:pt x="22" y="31"/>
                  </a:cubicBezTo>
                  <a:cubicBezTo>
                    <a:pt x="23" y="31"/>
                    <a:pt x="24" y="29"/>
                    <a:pt x="24" y="29"/>
                  </a:cubicBezTo>
                  <a:cubicBezTo>
                    <a:pt x="24" y="30"/>
                    <a:pt x="25" y="30"/>
                    <a:pt x="26" y="29"/>
                  </a:cubicBezTo>
                  <a:cubicBezTo>
                    <a:pt x="27" y="28"/>
                    <a:pt x="26" y="27"/>
                    <a:pt x="26" y="26"/>
                  </a:cubicBezTo>
                  <a:cubicBezTo>
                    <a:pt x="27" y="25"/>
                    <a:pt x="28" y="23"/>
                    <a:pt x="27" y="22"/>
                  </a:cubicBezTo>
                  <a:cubicBezTo>
                    <a:pt x="26" y="21"/>
                    <a:pt x="28" y="20"/>
                    <a:pt x="29" y="20"/>
                  </a:cubicBezTo>
                  <a:cubicBezTo>
                    <a:pt x="30" y="19"/>
                    <a:pt x="28" y="15"/>
                    <a:pt x="28" y="13"/>
                  </a:cubicBezTo>
                  <a:cubicBezTo>
                    <a:pt x="28" y="12"/>
                    <a:pt x="26" y="14"/>
                    <a:pt x="25" y="14"/>
                  </a:cubicBezTo>
                  <a:close/>
                  <a:moveTo>
                    <a:pt x="10" y="32"/>
                  </a:moveTo>
                  <a:cubicBezTo>
                    <a:pt x="10" y="33"/>
                    <a:pt x="9" y="33"/>
                    <a:pt x="8" y="33"/>
                  </a:cubicBezTo>
                  <a:cubicBezTo>
                    <a:pt x="7" y="33"/>
                    <a:pt x="7" y="36"/>
                    <a:pt x="7" y="36"/>
                  </a:cubicBezTo>
                  <a:cubicBezTo>
                    <a:pt x="8" y="36"/>
                    <a:pt x="8" y="36"/>
                    <a:pt x="9" y="35"/>
                  </a:cubicBezTo>
                  <a:cubicBezTo>
                    <a:pt x="9" y="34"/>
                    <a:pt x="10" y="34"/>
                    <a:pt x="11" y="34"/>
                  </a:cubicBezTo>
                  <a:cubicBezTo>
                    <a:pt x="11" y="35"/>
                    <a:pt x="12" y="33"/>
                    <a:pt x="12" y="32"/>
                  </a:cubicBezTo>
                  <a:cubicBezTo>
                    <a:pt x="12" y="31"/>
                    <a:pt x="10" y="31"/>
                    <a:pt x="10" y="32"/>
                  </a:cubicBezTo>
                  <a:close/>
                  <a:moveTo>
                    <a:pt x="5" y="35"/>
                  </a:moveTo>
                  <a:cubicBezTo>
                    <a:pt x="5" y="34"/>
                    <a:pt x="4" y="34"/>
                    <a:pt x="4" y="34"/>
                  </a:cubicBezTo>
                  <a:cubicBezTo>
                    <a:pt x="4" y="33"/>
                    <a:pt x="3" y="33"/>
                    <a:pt x="1" y="34"/>
                  </a:cubicBezTo>
                  <a:cubicBezTo>
                    <a:pt x="0" y="35"/>
                    <a:pt x="0" y="35"/>
                    <a:pt x="1" y="36"/>
                  </a:cubicBezTo>
                  <a:cubicBezTo>
                    <a:pt x="1" y="37"/>
                    <a:pt x="2" y="36"/>
                    <a:pt x="2" y="35"/>
                  </a:cubicBezTo>
                  <a:cubicBezTo>
                    <a:pt x="2" y="34"/>
                    <a:pt x="3" y="36"/>
                    <a:pt x="2" y="37"/>
                  </a:cubicBezTo>
                  <a:cubicBezTo>
                    <a:pt x="2" y="39"/>
                    <a:pt x="2" y="40"/>
                    <a:pt x="3" y="40"/>
                  </a:cubicBezTo>
                  <a:cubicBezTo>
                    <a:pt x="4" y="40"/>
                    <a:pt x="5" y="38"/>
                    <a:pt x="6" y="36"/>
                  </a:cubicBezTo>
                  <a:cubicBezTo>
                    <a:pt x="7" y="35"/>
                    <a:pt x="5" y="36"/>
                    <a:pt x="5" y="3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325">
              <a:extLst>
                <a:ext uri="{FF2B5EF4-FFF2-40B4-BE49-F238E27FC236}">
                  <a16:creationId xmlns:a16="http://schemas.microsoft.com/office/drawing/2014/main" id="{77068192-AEF8-458D-9976-6013CB4217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903538" y="1730375"/>
              <a:ext cx="506412" cy="349250"/>
            </a:xfrm>
            <a:custGeom>
              <a:avLst/>
              <a:gdLst>
                <a:gd name="T0" fmla="*/ 133 w 140"/>
                <a:gd name="T1" fmla="*/ 18 h 97"/>
                <a:gd name="T2" fmla="*/ 126 w 140"/>
                <a:gd name="T3" fmla="*/ 13 h 97"/>
                <a:gd name="T4" fmla="*/ 120 w 140"/>
                <a:gd name="T5" fmla="*/ 6 h 97"/>
                <a:gd name="T6" fmla="*/ 112 w 140"/>
                <a:gd name="T7" fmla="*/ 1 h 97"/>
                <a:gd name="T8" fmla="*/ 107 w 140"/>
                <a:gd name="T9" fmla="*/ 5 h 97"/>
                <a:gd name="T10" fmla="*/ 102 w 140"/>
                <a:gd name="T11" fmla="*/ 12 h 97"/>
                <a:gd name="T12" fmla="*/ 95 w 140"/>
                <a:gd name="T13" fmla="*/ 15 h 97"/>
                <a:gd name="T14" fmla="*/ 99 w 140"/>
                <a:gd name="T15" fmla="*/ 18 h 97"/>
                <a:gd name="T16" fmla="*/ 99 w 140"/>
                <a:gd name="T17" fmla="*/ 22 h 97"/>
                <a:gd name="T18" fmla="*/ 87 w 140"/>
                <a:gd name="T19" fmla="*/ 26 h 97"/>
                <a:gd name="T20" fmla="*/ 78 w 140"/>
                <a:gd name="T21" fmla="*/ 34 h 97"/>
                <a:gd name="T22" fmla="*/ 65 w 140"/>
                <a:gd name="T23" fmla="*/ 35 h 97"/>
                <a:gd name="T24" fmla="*/ 50 w 140"/>
                <a:gd name="T25" fmla="*/ 33 h 97"/>
                <a:gd name="T26" fmla="*/ 43 w 140"/>
                <a:gd name="T27" fmla="*/ 26 h 97"/>
                <a:gd name="T28" fmla="*/ 38 w 140"/>
                <a:gd name="T29" fmla="*/ 19 h 97"/>
                <a:gd name="T30" fmla="*/ 32 w 140"/>
                <a:gd name="T31" fmla="*/ 14 h 97"/>
                <a:gd name="T32" fmla="*/ 28 w 140"/>
                <a:gd name="T33" fmla="*/ 16 h 97"/>
                <a:gd name="T34" fmla="*/ 23 w 140"/>
                <a:gd name="T35" fmla="*/ 20 h 97"/>
                <a:gd name="T36" fmla="*/ 18 w 140"/>
                <a:gd name="T37" fmla="*/ 25 h 97"/>
                <a:gd name="T38" fmla="*/ 16 w 140"/>
                <a:gd name="T39" fmla="*/ 31 h 97"/>
                <a:gd name="T40" fmla="*/ 11 w 140"/>
                <a:gd name="T41" fmla="*/ 37 h 97"/>
                <a:gd name="T42" fmla="*/ 4 w 140"/>
                <a:gd name="T43" fmla="*/ 39 h 97"/>
                <a:gd name="T44" fmla="*/ 0 w 140"/>
                <a:gd name="T45" fmla="*/ 42 h 97"/>
                <a:gd name="T46" fmla="*/ 3 w 140"/>
                <a:gd name="T47" fmla="*/ 48 h 97"/>
                <a:gd name="T48" fmla="*/ 8 w 140"/>
                <a:gd name="T49" fmla="*/ 53 h 97"/>
                <a:gd name="T50" fmla="*/ 12 w 140"/>
                <a:gd name="T51" fmla="*/ 51 h 97"/>
                <a:gd name="T52" fmla="*/ 12 w 140"/>
                <a:gd name="T53" fmla="*/ 57 h 97"/>
                <a:gd name="T54" fmla="*/ 12 w 140"/>
                <a:gd name="T55" fmla="*/ 63 h 97"/>
                <a:gd name="T56" fmla="*/ 16 w 140"/>
                <a:gd name="T57" fmla="*/ 67 h 97"/>
                <a:gd name="T58" fmla="*/ 29 w 140"/>
                <a:gd name="T59" fmla="*/ 72 h 97"/>
                <a:gd name="T60" fmla="*/ 34 w 140"/>
                <a:gd name="T61" fmla="*/ 73 h 97"/>
                <a:gd name="T62" fmla="*/ 38 w 140"/>
                <a:gd name="T63" fmla="*/ 72 h 97"/>
                <a:gd name="T64" fmla="*/ 43 w 140"/>
                <a:gd name="T65" fmla="*/ 71 h 97"/>
                <a:gd name="T66" fmla="*/ 50 w 140"/>
                <a:gd name="T67" fmla="*/ 71 h 97"/>
                <a:gd name="T68" fmla="*/ 54 w 140"/>
                <a:gd name="T69" fmla="*/ 73 h 97"/>
                <a:gd name="T70" fmla="*/ 53 w 140"/>
                <a:gd name="T71" fmla="*/ 82 h 97"/>
                <a:gd name="T72" fmla="*/ 57 w 140"/>
                <a:gd name="T73" fmla="*/ 87 h 97"/>
                <a:gd name="T74" fmla="*/ 61 w 140"/>
                <a:gd name="T75" fmla="*/ 89 h 97"/>
                <a:gd name="T76" fmla="*/ 65 w 140"/>
                <a:gd name="T77" fmla="*/ 85 h 97"/>
                <a:gd name="T78" fmla="*/ 73 w 140"/>
                <a:gd name="T79" fmla="*/ 85 h 97"/>
                <a:gd name="T80" fmla="*/ 77 w 140"/>
                <a:gd name="T81" fmla="*/ 88 h 97"/>
                <a:gd name="T82" fmla="*/ 81 w 140"/>
                <a:gd name="T83" fmla="*/ 91 h 97"/>
                <a:gd name="T84" fmla="*/ 92 w 140"/>
                <a:gd name="T85" fmla="*/ 86 h 97"/>
                <a:gd name="T86" fmla="*/ 100 w 140"/>
                <a:gd name="T87" fmla="*/ 81 h 97"/>
                <a:gd name="T88" fmla="*/ 104 w 140"/>
                <a:gd name="T89" fmla="*/ 76 h 97"/>
                <a:gd name="T90" fmla="*/ 108 w 140"/>
                <a:gd name="T91" fmla="*/ 71 h 97"/>
                <a:gd name="T92" fmla="*/ 109 w 140"/>
                <a:gd name="T93" fmla="*/ 67 h 97"/>
                <a:gd name="T94" fmla="*/ 108 w 140"/>
                <a:gd name="T95" fmla="*/ 64 h 97"/>
                <a:gd name="T96" fmla="*/ 107 w 140"/>
                <a:gd name="T97" fmla="*/ 60 h 97"/>
                <a:gd name="T98" fmla="*/ 104 w 140"/>
                <a:gd name="T99" fmla="*/ 52 h 97"/>
                <a:gd name="T100" fmla="*/ 111 w 140"/>
                <a:gd name="T101" fmla="*/ 49 h 97"/>
                <a:gd name="T102" fmla="*/ 102 w 140"/>
                <a:gd name="T103" fmla="*/ 46 h 97"/>
                <a:gd name="T104" fmla="*/ 106 w 140"/>
                <a:gd name="T105" fmla="*/ 40 h 97"/>
                <a:gd name="T106" fmla="*/ 109 w 140"/>
                <a:gd name="T107" fmla="*/ 43 h 97"/>
                <a:gd name="T108" fmla="*/ 120 w 140"/>
                <a:gd name="T109" fmla="*/ 37 h 97"/>
                <a:gd name="T110" fmla="*/ 125 w 140"/>
                <a:gd name="T111" fmla="*/ 35 h 97"/>
                <a:gd name="T112" fmla="*/ 131 w 140"/>
                <a:gd name="T113" fmla="*/ 33 h 97"/>
                <a:gd name="T114" fmla="*/ 131 w 140"/>
                <a:gd name="T115" fmla="*/ 27 h 97"/>
                <a:gd name="T116" fmla="*/ 138 w 140"/>
                <a:gd name="T117" fmla="*/ 22 h 97"/>
                <a:gd name="T118" fmla="*/ 106 w 140"/>
                <a:gd name="T119" fmla="*/ 87 h 97"/>
                <a:gd name="T120" fmla="*/ 78 w 140"/>
                <a:gd name="T121" fmla="*/ 9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0" h="97">
                  <a:moveTo>
                    <a:pt x="139" y="18"/>
                  </a:moveTo>
                  <a:cubicBezTo>
                    <a:pt x="139" y="16"/>
                    <a:pt x="137" y="17"/>
                    <a:pt x="137" y="17"/>
                  </a:cubicBezTo>
                  <a:cubicBezTo>
                    <a:pt x="137" y="17"/>
                    <a:pt x="135" y="17"/>
                    <a:pt x="135" y="18"/>
                  </a:cubicBezTo>
                  <a:cubicBezTo>
                    <a:pt x="134" y="19"/>
                    <a:pt x="134" y="18"/>
                    <a:pt x="133" y="18"/>
                  </a:cubicBezTo>
                  <a:cubicBezTo>
                    <a:pt x="132" y="19"/>
                    <a:pt x="130" y="18"/>
                    <a:pt x="130" y="18"/>
                  </a:cubicBezTo>
                  <a:cubicBezTo>
                    <a:pt x="130" y="17"/>
                    <a:pt x="130" y="16"/>
                    <a:pt x="130" y="16"/>
                  </a:cubicBezTo>
                  <a:cubicBezTo>
                    <a:pt x="130" y="15"/>
                    <a:pt x="129" y="15"/>
                    <a:pt x="128" y="14"/>
                  </a:cubicBezTo>
                  <a:cubicBezTo>
                    <a:pt x="128" y="14"/>
                    <a:pt x="126" y="13"/>
                    <a:pt x="126" y="13"/>
                  </a:cubicBezTo>
                  <a:cubicBezTo>
                    <a:pt x="126" y="14"/>
                    <a:pt x="125" y="13"/>
                    <a:pt x="124" y="13"/>
                  </a:cubicBezTo>
                  <a:cubicBezTo>
                    <a:pt x="122" y="12"/>
                    <a:pt x="123" y="12"/>
                    <a:pt x="123" y="11"/>
                  </a:cubicBezTo>
                  <a:cubicBezTo>
                    <a:pt x="123" y="11"/>
                    <a:pt x="122" y="9"/>
                    <a:pt x="122" y="8"/>
                  </a:cubicBezTo>
                  <a:cubicBezTo>
                    <a:pt x="121" y="8"/>
                    <a:pt x="121" y="7"/>
                    <a:pt x="120" y="6"/>
                  </a:cubicBezTo>
                  <a:cubicBezTo>
                    <a:pt x="120" y="4"/>
                    <a:pt x="119" y="4"/>
                    <a:pt x="119" y="4"/>
                  </a:cubicBezTo>
                  <a:cubicBezTo>
                    <a:pt x="119" y="3"/>
                    <a:pt x="118" y="2"/>
                    <a:pt x="118" y="2"/>
                  </a:cubicBezTo>
                  <a:cubicBezTo>
                    <a:pt x="117" y="1"/>
                    <a:pt x="116" y="2"/>
                    <a:pt x="115" y="1"/>
                  </a:cubicBezTo>
                  <a:cubicBezTo>
                    <a:pt x="114" y="0"/>
                    <a:pt x="113" y="1"/>
                    <a:pt x="112" y="1"/>
                  </a:cubicBezTo>
                  <a:cubicBezTo>
                    <a:pt x="111" y="0"/>
                    <a:pt x="109" y="1"/>
                    <a:pt x="109" y="1"/>
                  </a:cubicBezTo>
                  <a:cubicBezTo>
                    <a:pt x="108" y="1"/>
                    <a:pt x="107" y="1"/>
                    <a:pt x="106" y="2"/>
                  </a:cubicBezTo>
                  <a:cubicBezTo>
                    <a:pt x="105" y="3"/>
                    <a:pt x="106" y="3"/>
                    <a:pt x="106" y="3"/>
                  </a:cubicBezTo>
                  <a:cubicBezTo>
                    <a:pt x="106" y="3"/>
                    <a:pt x="107" y="4"/>
                    <a:pt x="107" y="5"/>
                  </a:cubicBezTo>
                  <a:cubicBezTo>
                    <a:pt x="107" y="5"/>
                    <a:pt x="106" y="6"/>
                    <a:pt x="106" y="6"/>
                  </a:cubicBezTo>
                  <a:cubicBezTo>
                    <a:pt x="105" y="6"/>
                    <a:pt x="104" y="8"/>
                    <a:pt x="104" y="8"/>
                  </a:cubicBezTo>
                  <a:cubicBezTo>
                    <a:pt x="104" y="9"/>
                    <a:pt x="103" y="10"/>
                    <a:pt x="103" y="11"/>
                  </a:cubicBezTo>
                  <a:cubicBezTo>
                    <a:pt x="103" y="11"/>
                    <a:pt x="103" y="11"/>
                    <a:pt x="102" y="12"/>
                  </a:cubicBezTo>
                  <a:cubicBezTo>
                    <a:pt x="102" y="12"/>
                    <a:pt x="100" y="13"/>
                    <a:pt x="100" y="13"/>
                  </a:cubicBezTo>
                  <a:cubicBezTo>
                    <a:pt x="99" y="13"/>
                    <a:pt x="98" y="13"/>
                    <a:pt x="98" y="12"/>
                  </a:cubicBezTo>
                  <a:cubicBezTo>
                    <a:pt x="98" y="12"/>
                    <a:pt x="97" y="12"/>
                    <a:pt x="97" y="12"/>
                  </a:cubicBezTo>
                  <a:cubicBezTo>
                    <a:pt x="95" y="15"/>
                    <a:pt x="95" y="15"/>
                    <a:pt x="95" y="15"/>
                  </a:cubicBezTo>
                  <a:cubicBezTo>
                    <a:pt x="95" y="17"/>
                    <a:pt x="95" y="17"/>
                    <a:pt x="95" y="17"/>
                  </a:cubicBezTo>
                  <a:cubicBezTo>
                    <a:pt x="95" y="17"/>
                    <a:pt x="94" y="17"/>
                    <a:pt x="95" y="18"/>
                  </a:cubicBezTo>
                  <a:cubicBezTo>
                    <a:pt x="96" y="19"/>
                    <a:pt x="96" y="18"/>
                    <a:pt x="97" y="18"/>
                  </a:cubicBezTo>
                  <a:cubicBezTo>
                    <a:pt x="99" y="18"/>
                    <a:pt x="99" y="19"/>
                    <a:pt x="99" y="18"/>
                  </a:cubicBezTo>
                  <a:cubicBezTo>
                    <a:pt x="100" y="18"/>
                    <a:pt x="101" y="17"/>
                    <a:pt x="102" y="18"/>
                  </a:cubicBezTo>
                  <a:cubicBezTo>
                    <a:pt x="102" y="19"/>
                    <a:pt x="105" y="20"/>
                    <a:pt x="105" y="21"/>
                  </a:cubicBezTo>
                  <a:cubicBezTo>
                    <a:pt x="105" y="22"/>
                    <a:pt x="103" y="22"/>
                    <a:pt x="102" y="21"/>
                  </a:cubicBezTo>
                  <a:cubicBezTo>
                    <a:pt x="101" y="21"/>
                    <a:pt x="100" y="22"/>
                    <a:pt x="99" y="22"/>
                  </a:cubicBezTo>
                  <a:cubicBezTo>
                    <a:pt x="98" y="22"/>
                    <a:pt x="97" y="22"/>
                    <a:pt x="96" y="23"/>
                  </a:cubicBezTo>
                  <a:cubicBezTo>
                    <a:pt x="96" y="24"/>
                    <a:pt x="96" y="25"/>
                    <a:pt x="94" y="25"/>
                  </a:cubicBezTo>
                  <a:cubicBezTo>
                    <a:pt x="93" y="25"/>
                    <a:pt x="92" y="25"/>
                    <a:pt x="91" y="26"/>
                  </a:cubicBezTo>
                  <a:cubicBezTo>
                    <a:pt x="89" y="27"/>
                    <a:pt x="88" y="27"/>
                    <a:pt x="87" y="26"/>
                  </a:cubicBezTo>
                  <a:cubicBezTo>
                    <a:pt x="87" y="26"/>
                    <a:pt x="86" y="26"/>
                    <a:pt x="85" y="27"/>
                  </a:cubicBezTo>
                  <a:cubicBezTo>
                    <a:pt x="84" y="28"/>
                    <a:pt x="86" y="29"/>
                    <a:pt x="86" y="30"/>
                  </a:cubicBezTo>
                  <a:cubicBezTo>
                    <a:pt x="85" y="31"/>
                    <a:pt x="84" y="31"/>
                    <a:pt x="83" y="32"/>
                  </a:cubicBezTo>
                  <a:cubicBezTo>
                    <a:pt x="81" y="33"/>
                    <a:pt x="80" y="34"/>
                    <a:pt x="78" y="34"/>
                  </a:cubicBezTo>
                  <a:cubicBezTo>
                    <a:pt x="77" y="34"/>
                    <a:pt x="75" y="33"/>
                    <a:pt x="73" y="34"/>
                  </a:cubicBezTo>
                  <a:cubicBezTo>
                    <a:pt x="71" y="35"/>
                    <a:pt x="70" y="36"/>
                    <a:pt x="69" y="36"/>
                  </a:cubicBezTo>
                  <a:cubicBezTo>
                    <a:pt x="68" y="36"/>
                    <a:pt x="68" y="35"/>
                    <a:pt x="67" y="35"/>
                  </a:cubicBezTo>
                  <a:cubicBezTo>
                    <a:pt x="66" y="35"/>
                    <a:pt x="66" y="35"/>
                    <a:pt x="65" y="35"/>
                  </a:cubicBezTo>
                  <a:cubicBezTo>
                    <a:pt x="64" y="34"/>
                    <a:pt x="64" y="35"/>
                    <a:pt x="62" y="34"/>
                  </a:cubicBezTo>
                  <a:cubicBezTo>
                    <a:pt x="61" y="33"/>
                    <a:pt x="59" y="33"/>
                    <a:pt x="58" y="33"/>
                  </a:cubicBezTo>
                  <a:cubicBezTo>
                    <a:pt x="57" y="33"/>
                    <a:pt x="54" y="33"/>
                    <a:pt x="53" y="33"/>
                  </a:cubicBezTo>
                  <a:cubicBezTo>
                    <a:pt x="52" y="33"/>
                    <a:pt x="50" y="33"/>
                    <a:pt x="50" y="33"/>
                  </a:cubicBezTo>
                  <a:cubicBezTo>
                    <a:pt x="50" y="32"/>
                    <a:pt x="49" y="32"/>
                    <a:pt x="48" y="30"/>
                  </a:cubicBezTo>
                  <a:cubicBezTo>
                    <a:pt x="48" y="29"/>
                    <a:pt x="47" y="28"/>
                    <a:pt x="47" y="28"/>
                  </a:cubicBezTo>
                  <a:cubicBezTo>
                    <a:pt x="46" y="28"/>
                    <a:pt x="46" y="27"/>
                    <a:pt x="45" y="27"/>
                  </a:cubicBezTo>
                  <a:cubicBezTo>
                    <a:pt x="45" y="27"/>
                    <a:pt x="44" y="26"/>
                    <a:pt x="43" y="26"/>
                  </a:cubicBezTo>
                  <a:cubicBezTo>
                    <a:pt x="42" y="26"/>
                    <a:pt x="39" y="26"/>
                    <a:pt x="38" y="25"/>
                  </a:cubicBezTo>
                  <a:cubicBezTo>
                    <a:pt x="38" y="24"/>
                    <a:pt x="39" y="24"/>
                    <a:pt x="39" y="23"/>
                  </a:cubicBezTo>
                  <a:cubicBezTo>
                    <a:pt x="39" y="22"/>
                    <a:pt x="39" y="21"/>
                    <a:pt x="39" y="21"/>
                  </a:cubicBezTo>
                  <a:cubicBezTo>
                    <a:pt x="38" y="20"/>
                    <a:pt x="38" y="20"/>
                    <a:pt x="38" y="19"/>
                  </a:cubicBezTo>
                  <a:cubicBezTo>
                    <a:pt x="37" y="18"/>
                    <a:pt x="36" y="17"/>
                    <a:pt x="36" y="17"/>
                  </a:cubicBezTo>
                  <a:cubicBezTo>
                    <a:pt x="35" y="17"/>
                    <a:pt x="34" y="17"/>
                    <a:pt x="33" y="16"/>
                  </a:cubicBezTo>
                  <a:cubicBezTo>
                    <a:pt x="33" y="16"/>
                    <a:pt x="32" y="16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4"/>
                    <a:pt x="30" y="13"/>
                    <a:pt x="30" y="13"/>
                  </a:cubicBezTo>
                  <a:cubicBezTo>
                    <a:pt x="30" y="14"/>
                    <a:pt x="29" y="14"/>
                    <a:pt x="29" y="15"/>
                  </a:cubicBezTo>
                  <a:cubicBezTo>
                    <a:pt x="29" y="15"/>
                    <a:pt x="29" y="16"/>
                    <a:pt x="28" y="16"/>
                  </a:cubicBezTo>
                  <a:cubicBezTo>
                    <a:pt x="28" y="16"/>
                    <a:pt x="27" y="17"/>
                    <a:pt x="27" y="18"/>
                  </a:cubicBezTo>
                  <a:cubicBezTo>
                    <a:pt x="27" y="19"/>
                    <a:pt x="28" y="19"/>
                    <a:pt x="27" y="20"/>
                  </a:cubicBezTo>
                  <a:cubicBezTo>
                    <a:pt x="27" y="20"/>
                    <a:pt x="26" y="21"/>
                    <a:pt x="25" y="20"/>
                  </a:cubicBezTo>
                  <a:cubicBezTo>
                    <a:pt x="25" y="20"/>
                    <a:pt x="24" y="20"/>
                    <a:pt x="23" y="20"/>
                  </a:cubicBezTo>
                  <a:cubicBezTo>
                    <a:pt x="22" y="20"/>
                    <a:pt x="22" y="19"/>
                    <a:pt x="21" y="20"/>
                  </a:cubicBezTo>
                  <a:cubicBezTo>
                    <a:pt x="21" y="21"/>
                    <a:pt x="20" y="24"/>
                    <a:pt x="20" y="25"/>
                  </a:cubicBezTo>
                  <a:cubicBezTo>
                    <a:pt x="20" y="25"/>
                    <a:pt x="21" y="26"/>
                    <a:pt x="20" y="26"/>
                  </a:cubicBezTo>
                  <a:cubicBezTo>
                    <a:pt x="19" y="26"/>
                    <a:pt x="19" y="26"/>
                    <a:pt x="18" y="25"/>
                  </a:cubicBezTo>
                  <a:cubicBezTo>
                    <a:pt x="18" y="25"/>
                    <a:pt x="17" y="26"/>
                    <a:pt x="16" y="26"/>
                  </a:cubicBezTo>
                  <a:cubicBezTo>
                    <a:pt x="16" y="26"/>
                    <a:pt x="14" y="26"/>
                    <a:pt x="15" y="27"/>
                  </a:cubicBezTo>
                  <a:cubicBezTo>
                    <a:pt x="15" y="27"/>
                    <a:pt x="15" y="28"/>
                    <a:pt x="15" y="29"/>
                  </a:cubicBezTo>
                  <a:cubicBezTo>
                    <a:pt x="15" y="29"/>
                    <a:pt x="16" y="31"/>
                    <a:pt x="16" y="31"/>
                  </a:cubicBezTo>
                  <a:cubicBezTo>
                    <a:pt x="16" y="32"/>
                    <a:pt x="15" y="32"/>
                    <a:pt x="15" y="33"/>
                  </a:cubicBezTo>
                  <a:cubicBezTo>
                    <a:pt x="15" y="34"/>
                    <a:pt x="15" y="34"/>
                    <a:pt x="15" y="35"/>
                  </a:cubicBezTo>
                  <a:cubicBezTo>
                    <a:pt x="14" y="35"/>
                    <a:pt x="13" y="35"/>
                    <a:pt x="13" y="36"/>
                  </a:cubicBezTo>
                  <a:cubicBezTo>
                    <a:pt x="12" y="36"/>
                    <a:pt x="11" y="36"/>
                    <a:pt x="11" y="37"/>
                  </a:cubicBezTo>
                  <a:cubicBezTo>
                    <a:pt x="11" y="37"/>
                    <a:pt x="10" y="38"/>
                    <a:pt x="9" y="38"/>
                  </a:cubicBezTo>
                  <a:cubicBezTo>
                    <a:pt x="8" y="37"/>
                    <a:pt x="8" y="37"/>
                    <a:pt x="7" y="38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5" y="40"/>
                    <a:pt x="5" y="39"/>
                    <a:pt x="4" y="39"/>
                  </a:cubicBezTo>
                  <a:cubicBezTo>
                    <a:pt x="4" y="39"/>
                    <a:pt x="3" y="39"/>
                    <a:pt x="3" y="39"/>
                  </a:cubicBezTo>
                  <a:cubicBezTo>
                    <a:pt x="2" y="39"/>
                    <a:pt x="2" y="40"/>
                    <a:pt x="1" y="40"/>
                  </a:cubicBezTo>
                  <a:cubicBezTo>
                    <a:pt x="1" y="40"/>
                    <a:pt x="0" y="40"/>
                    <a:pt x="0" y="41"/>
                  </a:cubicBezTo>
                  <a:cubicBezTo>
                    <a:pt x="0" y="41"/>
                    <a:pt x="0" y="41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3" y="44"/>
                    <a:pt x="3" y="45"/>
                  </a:cubicBezTo>
                  <a:cubicBezTo>
                    <a:pt x="3" y="46"/>
                    <a:pt x="3" y="48"/>
                    <a:pt x="3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4" y="49"/>
                    <a:pt x="5" y="50"/>
                    <a:pt x="5" y="50"/>
                  </a:cubicBezTo>
                  <a:cubicBezTo>
                    <a:pt x="5" y="50"/>
                    <a:pt x="5" y="51"/>
                    <a:pt x="6" y="52"/>
                  </a:cubicBezTo>
                  <a:cubicBezTo>
                    <a:pt x="7" y="52"/>
                    <a:pt x="8" y="52"/>
                    <a:pt x="8" y="53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52"/>
                    <a:pt x="9" y="53"/>
                    <a:pt x="10" y="53"/>
                  </a:cubicBezTo>
                  <a:cubicBezTo>
                    <a:pt x="10" y="52"/>
                    <a:pt x="12" y="51"/>
                    <a:pt x="12" y="51"/>
                  </a:cubicBezTo>
                  <a:cubicBezTo>
                    <a:pt x="13" y="51"/>
                    <a:pt x="15" y="53"/>
                    <a:pt x="15" y="54"/>
                  </a:cubicBezTo>
                  <a:cubicBezTo>
                    <a:pt x="15" y="54"/>
                    <a:pt x="13" y="56"/>
                    <a:pt x="13" y="56"/>
                  </a:cubicBezTo>
                  <a:cubicBezTo>
                    <a:pt x="12" y="56"/>
                    <a:pt x="12" y="56"/>
                    <a:pt x="12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12" y="58"/>
                    <a:pt x="12" y="59"/>
                    <a:pt x="13" y="59"/>
                  </a:cubicBezTo>
                  <a:cubicBezTo>
                    <a:pt x="13" y="60"/>
                    <a:pt x="12" y="61"/>
                    <a:pt x="11" y="60"/>
                  </a:cubicBezTo>
                  <a:cubicBezTo>
                    <a:pt x="11" y="60"/>
                    <a:pt x="11" y="61"/>
                    <a:pt x="11" y="61"/>
                  </a:cubicBezTo>
                  <a:cubicBezTo>
                    <a:pt x="11" y="62"/>
                    <a:pt x="11" y="63"/>
                    <a:pt x="12" y="63"/>
                  </a:cubicBezTo>
                  <a:cubicBezTo>
                    <a:pt x="12" y="63"/>
                    <a:pt x="13" y="64"/>
                    <a:pt x="14" y="64"/>
                  </a:cubicBezTo>
                  <a:cubicBezTo>
                    <a:pt x="14" y="64"/>
                    <a:pt x="15" y="66"/>
                    <a:pt x="15" y="66"/>
                  </a:cubicBezTo>
                  <a:cubicBezTo>
                    <a:pt x="15" y="66"/>
                    <a:pt x="16" y="66"/>
                    <a:pt x="16" y="67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7" y="67"/>
                    <a:pt x="17" y="67"/>
                    <a:pt x="17" y="66"/>
                  </a:cubicBezTo>
                  <a:cubicBezTo>
                    <a:pt x="18" y="66"/>
                    <a:pt x="19" y="66"/>
                    <a:pt x="19" y="67"/>
                  </a:cubicBezTo>
                  <a:cubicBezTo>
                    <a:pt x="20" y="67"/>
                    <a:pt x="23" y="69"/>
                    <a:pt x="24" y="70"/>
                  </a:cubicBezTo>
                  <a:cubicBezTo>
                    <a:pt x="25" y="71"/>
                    <a:pt x="28" y="72"/>
                    <a:pt x="29" y="72"/>
                  </a:cubicBezTo>
                  <a:cubicBezTo>
                    <a:pt x="29" y="72"/>
                    <a:pt x="30" y="73"/>
                    <a:pt x="32" y="72"/>
                  </a:cubicBezTo>
                  <a:cubicBezTo>
                    <a:pt x="32" y="72"/>
                    <a:pt x="32" y="72"/>
                    <a:pt x="32" y="73"/>
                  </a:cubicBezTo>
                  <a:cubicBezTo>
                    <a:pt x="32" y="72"/>
                    <a:pt x="33" y="72"/>
                    <a:pt x="33" y="72"/>
                  </a:cubicBezTo>
                  <a:cubicBezTo>
                    <a:pt x="33" y="71"/>
                    <a:pt x="34" y="72"/>
                    <a:pt x="34" y="73"/>
                  </a:cubicBezTo>
                  <a:cubicBezTo>
                    <a:pt x="34" y="73"/>
                    <a:pt x="34" y="74"/>
                    <a:pt x="34" y="74"/>
                  </a:cubicBezTo>
                  <a:cubicBezTo>
                    <a:pt x="34" y="74"/>
                    <a:pt x="34" y="74"/>
                    <a:pt x="34" y="73"/>
                  </a:cubicBezTo>
                  <a:cubicBezTo>
                    <a:pt x="35" y="72"/>
                    <a:pt x="35" y="72"/>
                    <a:pt x="36" y="72"/>
                  </a:cubicBezTo>
                  <a:cubicBezTo>
                    <a:pt x="36" y="71"/>
                    <a:pt x="37" y="72"/>
                    <a:pt x="38" y="72"/>
                  </a:cubicBezTo>
                  <a:cubicBezTo>
                    <a:pt x="39" y="73"/>
                    <a:pt x="39" y="71"/>
                    <a:pt x="40" y="73"/>
                  </a:cubicBezTo>
                  <a:cubicBezTo>
                    <a:pt x="41" y="73"/>
                    <a:pt x="41" y="72"/>
                    <a:pt x="41" y="72"/>
                  </a:cubicBezTo>
                  <a:cubicBezTo>
                    <a:pt x="42" y="72"/>
                    <a:pt x="42" y="72"/>
                    <a:pt x="42" y="71"/>
                  </a:cubicBezTo>
                  <a:cubicBezTo>
                    <a:pt x="43" y="71"/>
                    <a:pt x="43" y="70"/>
                    <a:pt x="43" y="71"/>
                  </a:cubicBezTo>
                  <a:cubicBezTo>
                    <a:pt x="44" y="71"/>
                    <a:pt x="44" y="70"/>
                    <a:pt x="45" y="69"/>
                  </a:cubicBezTo>
                  <a:cubicBezTo>
                    <a:pt x="47" y="69"/>
                    <a:pt x="48" y="70"/>
                    <a:pt x="48" y="69"/>
                  </a:cubicBezTo>
                  <a:cubicBezTo>
                    <a:pt x="49" y="69"/>
                    <a:pt x="49" y="69"/>
                    <a:pt x="49" y="69"/>
                  </a:cubicBezTo>
                  <a:cubicBezTo>
                    <a:pt x="49" y="69"/>
                    <a:pt x="50" y="70"/>
                    <a:pt x="50" y="71"/>
                  </a:cubicBezTo>
                  <a:cubicBezTo>
                    <a:pt x="50" y="71"/>
                    <a:pt x="51" y="71"/>
                    <a:pt x="52" y="71"/>
                  </a:cubicBezTo>
                  <a:cubicBezTo>
                    <a:pt x="52" y="71"/>
                    <a:pt x="52" y="71"/>
                    <a:pt x="52" y="71"/>
                  </a:cubicBezTo>
                  <a:cubicBezTo>
                    <a:pt x="52" y="71"/>
                    <a:pt x="53" y="71"/>
                    <a:pt x="53" y="72"/>
                  </a:cubicBezTo>
                  <a:cubicBezTo>
                    <a:pt x="53" y="72"/>
                    <a:pt x="54" y="73"/>
                    <a:pt x="54" y="73"/>
                  </a:cubicBezTo>
                  <a:cubicBezTo>
                    <a:pt x="54" y="73"/>
                    <a:pt x="55" y="73"/>
                    <a:pt x="55" y="74"/>
                  </a:cubicBezTo>
                  <a:cubicBezTo>
                    <a:pt x="55" y="75"/>
                    <a:pt x="55" y="77"/>
                    <a:pt x="54" y="78"/>
                  </a:cubicBezTo>
                  <a:cubicBezTo>
                    <a:pt x="53" y="79"/>
                    <a:pt x="52" y="80"/>
                    <a:pt x="52" y="81"/>
                  </a:cubicBezTo>
                  <a:cubicBezTo>
                    <a:pt x="53" y="81"/>
                    <a:pt x="52" y="82"/>
                    <a:pt x="53" y="82"/>
                  </a:cubicBezTo>
                  <a:cubicBezTo>
                    <a:pt x="54" y="82"/>
                    <a:pt x="55" y="82"/>
                    <a:pt x="55" y="82"/>
                  </a:cubicBezTo>
                  <a:cubicBezTo>
                    <a:pt x="55" y="83"/>
                    <a:pt x="55" y="84"/>
                    <a:pt x="56" y="84"/>
                  </a:cubicBezTo>
                  <a:cubicBezTo>
                    <a:pt x="56" y="84"/>
                    <a:pt x="57" y="85"/>
                    <a:pt x="57" y="85"/>
                  </a:cubicBezTo>
                  <a:cubicBezTo>
                    <a:pt x="56" y="86"/>
                    <a:pt x="56" y="87"/>
                    <a:pt x="57" y="87"/>
                  </a:cubicBezTo>
                  <a:cubicBezTo>
                    <a:pt x="57" y="87"/>
                    <a:pt x="58" y="87"/>
                    <a:pt x="58" y="87"/>
                  </a:cubicBezTo>
                  <a:cubicBezTo>
                    <a:pt x="58" y="88"/>
                    <a:pt x="58" y="89"/>
                    <a:pt x="59" y="88"/>
                  </a:cubicBezTo>
                  <a:cubicBezTo>
                    <a:pt x="60" y="88"/>
                    <a:pt x="60" y="88"/>
                    <a:pt x="60" y="88"/>
                  </a:cubicBezTo>
                  <a:cubicBezTo>
                    <a:pt x="61" y="88"/>
                    <a:pt x="61" y="89"/>
                    <a:pt x="61" y="89"/>
                  </a:cubicBezTo>
                  <a:cubicBezTo>
                    <a:pt x="62" y="89"/>
                    <a:pt x="62" y="88"/>
                    <a:pt x="62" y="87"/>
                  </a:cubicBezTo>
                  <a:cubicBezTo>
                    <a:pt x="61" y="87"/>
                    <a:pt x="62" y="86"/>
                    <a:pt x="62" y="86"/>
                  </a:cubicBezTo>
                  <a:cubicBezTo>
                    <a:pt x="62" y="86"/>
                    <a:pt x="63" y="86"/>
                    <a:pt x="64" y="86"/>
                  </a:cubicBezTo>
                  <a:cubicBezTo>
                    <a:pt x="64" y="85"/>
                    <a:pt x="65" y="86"/>
                    <a:pt x="65" y="85"/>
                  </a:cubicBezTo>
                  <a:cubicBezTo>
                    <a:pt x="66" y="85"/>
                    <a:pt x="66" y="86"/>
                    <a:pt x="67" y="85"/>
                  </a:cubicBezTo>
                  <a:cubicBezTo>
                    <a:pt x="68" y="85"/>
                    <a:pt x="68" y="86"/>
                    <a:pt x="69" y="85"/>
                  </a:cubicBezTo>
                  <a:cubicBezTo>
                    <a:pt x="69" y="84"/>
                    <a:pt x="70" y="84"/>
                    <a:pt x="71" y="84"/>
                  </a:cubicBezTo>
                  <a:cubicBezTo>
                    <a:pt x="71" y="84"/>
                    <a:pt x="71" y="85"/>
                    <a:pt x="73" y="85"/>
                  </a:cubicBezTo>
                  <a:cubicBezTo>
                    <a:pt x="74" y="85"/>
                    <a:pt x="73" y="86"/>
                    <a:pt x="73" y="86"/>
                  </a:cubicBezTo>
                  <a:cubicBezTo>
                    <a:pt x="73" y="87"/>
                    <a:pt x="75" y="88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7" y="89"/>
                    <a:pt x="77" y="88"/>
                  </a:cubicBezTo>
                  <a:cubicBezTo>
                    <a:pt x="78" y="87"/>
                    <a:pt x="78" y="88"/>
                    <a:pt x="79" y="88"/>
                  </a:cubicBezTo>
                  <a:cubicBezTo>
                    <a:pt x="79" y="89"/>
                    <a:pt x="79" y="89"/>
                    <a:pt x="80" y="88"/>
                  </a:cubicBezTo>
                  <a:cubicBezTo>
                    <a:pt x="81" y="87"/>
                    <a:pt x="81" y="89"/>
                    <a:pt x="81" y="89"/>
                  </a:cubicBezTo>
                  <a:cubicBezTo>
                    <a:pt x="80" y="89"/>
                    <a:pt x="81" y="90"/>
                    <a:pt x="81" y="91"/>
                  </a:cubicBezTo>
                  <a:cubicBezTo>
                    <a:pt x="82" y="92"/>
                    <a:pt x="82" y="91"/>
                    <a:pt x="82" y="90"/>
                  </a:cubicBezTo>
                  <a:cubicBezTo>
                    <a:pt x="82" y="89"/>
                    <a:pt x="83" y="89"/>
                    <a:pt x="85" y="88"/>
                  </a:cubicBezTo>
                  <a:cubicBezTo>
                    <a:pt x="87" y="87"/>
                    <a:pt x="90" y="86"/>
                    <a:pt x="90" y="85"/>
                  </a:cubicBezTo>
                  <a:cubicBezTo>
                    <a:pt x="90" y="85"/>
                    <a:pt x="91" y="86"/>
                    <a:pt x="92" y="86"/>
                  </a:cubicBezTo>
                  <a:cubicBezTo>
                    <a:pt x="93" y="85"/>
                    <a:pt x="95" y="85"/>
                    <a:pt x="96" y="85"/>
                  </a:cubicBezTo>
                  <a:cubicBezTo>
                    <a:pt x="97" y="85"/>
                    <a:pt x="97" y="84"/>
                    <a:pt x="97" y="84"/>
                  </a:cubicBezTo>
                  <a:cubicBezTo>
                    <a:pt x="98" y="83"/>
                    <a:pt x="98" y="83"/>
                    <a:pt x="99" y="83"/>
                  </a:cubicBezTo>
                  <a:cubicBezTo>
                    <a:pt x="99" y="82"/>
                    <a:pt x="100" y="82"/>
                    <a:pt x="100" y="81"/>
                  </a:cubicBezTo>
                  <a:cubicBezTo>
                    <a:pt x="100" y="81"/>
                    <a:pt x="102" y="81"/>
                    <a:pt x="102" y="80"/>
                  </a:cubicBezTo>
                  <a:cubicBezTo>
                    <a:pt x="102" y="80"/>
                    <a:pt x="103" y="80"/>
                    <a:pt x="103" y="79"/>
                  </a:cubicBezTo>
                  <a:cubicBezTo>
                    <a:pt x="103" y="78"/>
                    <a:pt x="103" y="79"/>
                    <a:pt x="104" y="78"/>
                  </a:cubicBezTo>
                  <a:cubicBezTo>
                    <a:pt x="104" y="78"/>
                    <a:pt x="103" y="77"/>
                    <a:pt x="104" y="76"/>
                  </a:cubicBezTo>
                  <a:cubicBezTo>
                    <a:pt x="105" y="76"/>
                    <a:pt x="104" y="76"/>
                    <a:pt x="104" y="75"/>
                  </a:cubicBezTo>
                  <a:cubicBezTo>
                    <a:pt x="104" y="75"/>
                    <a:pt x="105" y="75"/>
                    <a:pt x="105" y="74"/>
                  </a:cubicBezTo>
                  <a:cubicBezTo>
                    <a:pt x="106" y="74"/>
                    <a:pt x="106" y="74"/>
                    <a:pt x="106" y="73"/>
                  </a:cubicBezTo>
                  <a:cubicBezTo>
                    <a:pt x="106" y="72"/>
                    <a:pt x="107" y="72"/>
                    <a:pt x="108" y="71"/>
                  </a:cubicBezTo>
                  <a:cubicBezTo>
                    <a:pt x="108" y="71"/>
                    <a:pt x="109" y="70"/>
                    <a:pt x="108" y="70"/>
                  </a:cubicBezTo>
                  <a:cubicBezTo>
                    <a:pt x="108" y="69"/>
                    <a:pt x="109" y="69"/>
                    <a:pt x="109" y="69"/>
                  </a:cubicBezTo>
                  <a:cubicBezTo>
                    <a:pt x="108" y="68"/>
                    <a:pt x="109" y="68"/>
                    <a:pt x="110" y="67"/>
                  </a:cubicBezTo>
                  <a:cubicBezTo>
                    <a:pt x="111" y="67"/>
                    <a:pt x="109" y="67"/>
                    <a:pt x="109" y="67"/>
                  </a:cubicBezTo>
                  <a:cubicBezTo>
                    <a:pt x="108" y="67"/>
                    <a:pt x="108" y="66"/>
                    <a:pt x="107" y="67"/>
                  </a:cubicBezTo>
                  <a:cubicBezTo>
                    <a:pt x="107" y="67"/>
                    <a:pt x="106" y="66"/>
                    <a:pt x="107" y="66"/>
                  </a:cubicBezTo>
                  <a:cubicBezTo>
                    <a:pt x="107" y="66"/>
                    <a:pt x="109" y="65"/>
                    <a:pt x="109" y="65"/>
                  </a:cubicBezTo>
                  <a:cubicBezTo>
                    <a:pt x="110" y="65"/>
                    <a:pt x="108" y="64"/>
                    <a:pt x="108" y="64"/>
                  </a:cubicBezTo>
                  <a:cubicBezTo>
                    <a:pt x="107" y="64"/>
                    <a:pt x="106" y="62"/>
                    <a:pt x="106" y="62"/>
                  </a:cubicBezTo>
                  <a:cubicBezTo>
                    <a:pt x="105" y="62"/>
                    <a:pt x="106" y="62"/>
                    <a:pt x="107" y="62"/>
                  </a:cubicBezTo>
                  <a:cubicBezTo>
                    <a:pt x="108" y="62"/>
                    <a:pt x="109" y="63"/>
                    <a:pt x="109" y="62"/>
                  </a:cubicBezTo>
                  <a:cubicBezTo>
                    <a:pt x="109" y="62"/>
                    <a:pt x="108" y="61"/>
                    <a:pt x="107" y="60"/>
                  </a:cubicBezTo>
                  <a:cubicBezTo>
                    <a:pt x="106" y="60"/>
                    <a:pt x="107" y="59"/>
                    <a:pt x="107" y="59"/>
                  </a:cubicBezTo>
                  <a:cubicBezTo>
                    <a:pt x="106" y="59"/>
                    <a:pt x="105" y="57"/>
                    <a:pt x="105" y="56"/>
                  </a:cubicBezTo>
                  <a:cubicBezTo>
                    <a:pt x="105" y="55"/>
                    <a:pt x="103" y="55"/>
                    <a:pt x="103" y="55"/>
                  </a:cubicBezTo>
                  <a:cubicBezTo>
                    <a:pt x="103" y="54"/>
                    <a:pt x="103" y="53"/>
                    <a:pt x="104" y="52"/>
                  </a:cubicBezTo>
                  <a:cubicBezTo>
                    <a:pt x="105" y="52"/>
                    <a:pt x="105" y="51"/>
                    <a:pt x="105" y="51"/>
                  </a:cubicBezTo>
                  <a:cubicBezTo>
                    <a:pt x="106" y="51"/>
                    <a:pt x="106" y="51"/>
                    <a:pt x="107" y="50"/>
                  </a:cubicBezTo>
                  <a:cubicBezTo>
                    <a:pt x="107" y="49"/>
                    <a:pt x="108" y="50"/>
                    <a:pt x="108" y="50"/>
                  </a:cubicBezTo>
                  <a:cubicBezTo>
                    <a:pt x="108" y="49"/>
                    <a:pt x="110" y="49"/>
                    <a:pt x="111" y="49"/>
                  </a:cubicBezTo>
                  <a:cubicBezTo>
                    <a:pt x="111" y="48"/>
                    <a:pt x="110" y="47"/>
                    <a:pt x="109" y="47"/>
                  </a:cubicBezTo>
                  <a:cubicBezTo>
                    <a:pt x="108" y="47"/>
                    <a:pt x="108" y="47"/>
                    <a:pt x="107" y="46"/>
                  </a:cubicBezTo>
                  <a:cubicBezTo>
                    <a:pt x="106" y="45"/>
                    <a:pt x="105" y="48"/>
                    <a:pt x="104" y="48"/>
                  </a:cubicBezTo>
                  <a:cubicBezTo>
                    <a:pt x="103" y="49"/>
                    <a:pt x="102" y="47"/>
                    <a:pt x="102" y="46"/>
                  </a:cubicBezTo>
                  <a:cubicBezTo>
                    <a:pt x="103" y="46"/>
                    <a:pt x="102" y="46"/>
                    <a:pt x="100" y="46"/>
                  </a:cubicBezTo>
                  <a:cubicBezTo>
                    <a:pt x="98" y="46"/>
                    <a:pt x="99" y="43"/>
                    <a:pt x="100" y="43"/>
                  </a:cubicBezTo>
                  <a:cubicBezTo>
                    <a:pt x="101" y="43"/>
                    <a:pt x="102" y="44"/>
                    <a:pt x="103" y="42"/>
                  </a:cubicBezTo>
                  <a:cubicBezTo>
                    <a:pt x="103" y="40"/>
                    <a:pt x="104" y="42"/>
                    <a:pt x="106" y="40"/>
                  </a:cubicBezTo>
                  <a:cubicBezTo>
                    <a:pt x="107" y="39"/>
                    <a:pt x="108" y="38"/>
                    <a:pt x="110" y="38"/>
                  </a:cubicBezTo>
                  <a:cubicBezTo>
                    <a:pt x="111" y="39"/>
                    <a:pt x="108" y="41"/>
                    <a:pt x="108" y="42"/>
                  </a:cubicBezTo>
                  <a:cubicBezTo>
                    <a:pt x="108" y="42"/>
                    <a:pt x="108" y="43"/>
                    <a:pt x="108" y="43"/>
                  </a:cubicBezTo>
                  <a:cubicBezTo>
                    <a:pt x="107" y="44"/>
                    <a:pt x="108" y="44"/>
                    <a:pt x="109" y="43"/>
                  </a:cubicBezTo>
                  <a:cubicBezTo>
                    <a:pt x="111" y="43"/>
                    <a:pt x="112" y="41"/>
                    <a:pt x="114" y="41"/>
                  </a:cubicBezTo>
                  <a:cubicBezTo>
                    <a:pt x="114" y="41"/>
                    <a:pt x="114" y="41"/>
                    <a:pt x="115" y="41"/>
                  </a:cubicBezTo>
                  <a:cubicBezTo>
                    <a:pt x="115" y="40"/>
                    <a:pt x="115" y="40"/>
                    <a:pt x="115" y="40"/>
                  </a:cubicBezTo>
                  <a:cubicBezTo>
                    <a:pt x="116" y="39"/>
                    <a:pt x="119" y="38"/>
                    <a:pt x="120" y="37"/>
                  </a:cubicBezTo>
                  <a:cubicBezTo>
                    <a:pt x="120" y="37"/>
                    <a:pt x="121" y="36"/>
                    <a:pt x="121" y="36"/>
                  </a:cubicBezTo>
                  <a:cubicBezTo>
                    <a:pt x="122" y="36"/>
                    <a:pt x="122" y="36"/>
                    <a:pt x="123" y="36"/>
                  </a:cubicBezTo>
                  <a:cubicBezTo>
                    <a:pt x="124" y="36"/>
                    <a:pt x="125" y="37"/>
                    <a:pt x="124" y="36"/>
                  </a:cubicBezTo>
                  <a:cubicBezTo>
                    <a:pt x="124" y="35"/>
                    <a:pt x="124" y="35"/>
                    <a:pt x="125" y="35"/>
                  </a:cubicBezTo>
                  <a:cubicBezTo>
                    <a:pt x="126" y="35"/>
                    <a:pt x="126" y="34"/>
                    <a:pt x="127" y="34"/>
                  </a:cubicBezTo>
                  <a:cubicBezTo>
                    <a:pt x="127" y="34"/>
                    <a:pt x="127" y="32"/>
                    <a:pt x="128" y="32"/>
                  </a:cubicBezTo>
                  <a:cubicBezTo>
                    <a:pt x="129" y="32"/>
                    <a:pt x="129" y="33"/>
                    <a:pt x="130" y="33"/>
                  </a:cubicBezTo>
                  <a:cubicBezTo>
                    <a:pt x="130" y="33"/>
                    <a:pt x="130" y="33"/>
                    <a:pt x="131" y="33"/>
                  </a:cubicBezTo>
                  <a:cubicBezTo>
                    <a:pt x="131" y="33"/>
                    <a:pt x="131" y="33"/>
                    <a:pt x="131" y="32"/>
                  </a:cubicBezTo>
                  <a:cubicBezTo>
                    <a:pt x="131" y="32"/>
                    <a:pt x="131" y="31"/>
                    <a:pt x="131" y="30"/>
                  </a:cubicBezTo>
                  <a:cubicBezTo>
                    <a:pt x="131" y="29"/>
                    <a:pt x="131" y="29"/>
                    <a:pt x="131" y="28"/>
                  </a:cubicBezTo>
                  <a:cubicBezTo>
                    <a:pt x="131" y="28"/>
                    <a:pt x="131" y="27"/>
                    <a:pt x="131" y="27"/>
                  </a:cubicBezTo>
                  <a:cubicBezTo>
                    <a:pt x="132" y="27"/>
                    <a:pt x="132" y="25"/>
                    <a:pt x="133" y="26"/>
                  </a:cubicBezTo>
                  <a:cubicBezTo>
                    <a:pt x="134" y="26"/>
                    <a:pt x="135" y="26"/>
                    <a:pt x="135" y="26"/>
                  </a:cubicBezTo>
                  <a:cubicBezTo>
                    <a:pt x="135" y="25"/>
                    <a:pt x="136" y="25"/>
                    <a:pt x="136" y="24"/>
                  </a:cubicBezTo>
                  <a:cubicBezTo>
                    <a:pt x="136" y="23"/>
                    <a:pt x="137" y="23"/>
                    <a:pt x="138" y="22"/>
                  </a:cubicBezTo>
                  <a:cubicBezTo>
                    <a:pt x="138" y="22"/>
                    <a:pt x="138" y="20"/>
                    <a:pt x="139" y="20"/>
                  </a:cubicBezTo>
                  <a:cubicBezTo>
                    <a:pt x="140" y="19"/>
                    <a:pt x="139" y="19"/>
                    <a:pt x="139" y="18"/>
                  </a:cubicBezTo>
                  <a:close/>
                  <a:moveTo>
                    <a:pt x="105" y="83"/>
                  </a:moveTo>
                  <a:cubicBezTo>
                    <a:pt x="104" y="85"/>
                    <a:pt x="106" y="87"/>
                    <a:pt x="106" y="87"/>
                  </a:cubicBezTo>
                  <a:cubicBezTo>
                    <a:pt x="107" y="86"/>
                    <a:pt x="110" y="80"/>
                    <a:pt x="109" y="79"/>
                  </a:cubicBezTo>
                  <a:cubicBezTo>
                    <a:pt x="109" y="79"/>
                    <a:pt x="106" y="80"/>
                    <a:pt x="105" y="83"/>
                  </a:cubicBezTo>
                  <a:close/>
                  <a:moveTo>
                    <a:pt x="81" y="92"/>
                  </a:moveTo>
                  <a:cubicBezTo>
                    <a:pt x="80" y="92"/>
                    <a:pt x="77" y="93"/>
                    <a:pt x="78" y="95"/>
                  </a:cubicBezTo>
                  <a:cubicBezTo>
                    <a:pt x="79" y="97"/>
                    <a:pt x="82" y="96"/>
                    <a:pt x="82" y="95"/>
                  </a:cubicBezTo>
                  <a:cubicBezTo>
                    <a:pt x="82" y="94"/>
                    <a:pt x="84" y="93"/>
                    <a:pt x="84" y="92"/>
                  </a:cubicBezTo>
                  <a:cubicBezTo>
                    <a:pt x="83" y="92"/>
                    <a:pt x="82" y="92"/>
                    <a:pt x="81" y="9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326">
              <a:extLst>
                <a:ext uri="{FF2B5EF4-FFF2-40B4-BE49-F238E27FC236}">
                  <a16:creationId xmlns:a16="http://schemas.microsoft.com/office/drawing/2014/main" id="{5984CF6C-F80F-4F8A-89B7-A4A9F761B5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549525" y="2073275"/>
              <a:ext cx="84137" cy="114300"/>
            </a:xfrm>
            <a:custGeom>
              <a:avLst/>
              <a:gdLst>
                <a:gd name="T0" fmla="*/ 12 w 23"/>
                <a:gd name="T1" fmla="*/ 12 h 32"/>
                <a:gd name="T2" fmla="*/ 15 w 23"/>
                <a:gd name="T3" fmla="*/ 14 h 32"/>
                <a:gd name="T4" fmla="*/ 15 w 23"/>
                <a:gd name="T5" fmla="*/ 17 h 32"/>
                <a:gd name="T6" fmla="*/ 16 w 23"/>
                <a:gd name="T7" fmla="*/ 18 h 32"/>
                <a:gd name="T8" fmla="*/ 18 w 23"/>
                <a:gd name="T9" fmla="*/ 20 h 32"/>
                <a:gd name="T10" fmla="*/ 18 w 23"/>
                <a:gd name="T11" fmla="*/ 20 h 32"/>
                <a:gd name="T12" fmla="*/ 19 w 23"/>
                <a:gd name="T13" fmla="*/ 18 h 32"/>
                <a:gd name="T14" fmla="*/ 19 w 23"/>
                <a:gd name="T15" fmla="*/ 16 h 32"/>
                <a:gd name="T16" fmla="*/ 16 w 23"/>
                <a:gd name="T17" fmla="*/ 14 h 32"/>
                <a:gd name="T18" fmla="*/ 15 w 23"/>
                <a:gd name="T19" fmla="*/ 12 h 32"/>
                <a:gd name="T20" fmla="*/ 11 w 23"/>
                <a:gd name="T21" fmla="*/ 11 h 32"/>
                <a:gd name="T22" fmla="*/ 10 w 23"/>
                <a:gd name="T23" fmla="*/ 9 h 32"/>
                <a:gd name="T24" fmla="*/ 12 w 23"/>
                <a:gd name="T25" fmla="*/ 6 h 32"/>
                <a:gd name="T26" fmla="*/ 12 w 23"/>
                <a:gd name="T27" fmla="*/ 2 h 32"/>
                <a:gd name="T28" fmla="*/ 11 w 23"/>
                <a:gd name="T29" fmla="*/ 1 h 32"/>
                <a:gd name="T30" fmla="*/ 8 w 23"/>
                <a:gd name="T31" fmla="*/ 1 h 32"/>
                <a:gd name="T32" fmla="*/ 7 w 23"/>
                <a:gd name="T33" fmla="*/ 6 h 32"/>
                <a:gd name="T34" fmla="*/ 6 w 23"/>
                <a:gd name="T35" fmla="*/ 6 h 32"/>
                <a:gd name="T36" fmla="*/ 7 w 23"/>
                <a:gd name="T37" fmla="*/ 9 h 32"/>
                <a:gd name="T38" fmla="*/ 8 w 23"/>
                <a:gd name="T39" fmla="*/ 11 h 32"/>
                <a:gd name="T40" fmla="*/ 10 w 23"/>
                <a:gd name="T41" fmla="*/ 12 h 32"/>
                <a:gd name="T42" fmla="*/ 12 w 23"/>
                <a:gd name="T43" fmla="*/ 12 h 32"/>
                <a:gd name="T44" fmla="*/ 8 w 23"/>
                <a:gd name="T45" fmla="*/ 13 h 32"/>
                <a:gd name="T46" fmla="*/ 10 w 23"/>
                <a:gd name="T47" fmla="*/ 15 h 32"/>
                <a:gd name="T48" fmla="*/ 8 w 23"/>
                <a:gd name="T49" fmla="*/ 13 h 32"/>
                <a:gd name="T50" fmla="*/ 11 w 23"/>
                <a:gd name="T51" fmla="*/ 20 h 32"/>
                <a:gd name="T52" fmla="*/ 13 w 23"/>
                <a:gd name="T53" fmla="*/ 19 h 32"/>
                <a:gd name="T54" fmla="*/ 13 w 23"/>
                <a:gd name="T55" fmla="*/ 21 h 32"/>
                <a:gd name="T56" fmla="*/ 13 w 23"/>
                <a:gd name="T57" fmla="*/ 23 h 32"/>
                <a:gd name="T58" fmla="*/ 16 w 23"/>
                <a:gd name="T59" fmla="*/ 20 h 32"/>
                <a:gd name="T60" fmla="*/ 15 w 23"/>
                <a:gd name="T61" fmla="*/ 19 h 32"/>
                <a:gd name="T62" fmla="*/ 11 w 23"/>
                <a:gd name="T63" fmla="*/ 17 h 32"/>
                <a:gd name="T64" fmla="*/ 11 w 23"/>
                <a:gd name="T65" fmla="*/ 20 h 32"/>
                <a:gd name="T66" fmla="*/ 3 w 23"/>
                <a:gd name="T67" fmla="*/ 21 h 32"/>
                <a:gd name="T68" fmla="*/ 0 w 23"/>
                <a:gd name="T69" fmla="*/ 25 h 32"/>
                <a:gd name="T70" fmla="*/ 5 w 23"/>
                <a:gd name="T71" fmla="*/ 21 h 32"/>
                <a:gd name="T72" fmla="*/ 5 w 23"/>
                <a:gd name="T73" fmla="*/ 18 h 32"/>
                <a:gd name="T74" fmla="*/ 3 w 23"/>
                <a:gd name="T75" fmla="*/ 21 h 32"/>
                <a:gd name="T76" fmla="*/ 16 w 23"/>
                <a:gd name="T77" fmla="*/ 22 h 32"/>
                <a:gd name="T78" fmla="*/ 17 w 23"/>
                <a:gd name="T79" fmla="*/ 21 h 32"/>
                <a:gd name="T80" fmla="*/ 16 w 23"/>
                <a:gd name="T81" fmla="*/ 22 h 32"/>
                <a:gd name="T82" fmla="*/ 22 w 23"/>
                <a:gd name="T83" fmla="*/ 28 h 32"/>
                <a:gd name="T84" fmla="*/ 21 w 23"/>
                <a:gd name="T85" fmla="*/ 23 h 32"/>
                <a:gd name="T86" fmla="*/ 20 w 23"/>
                <a:gd name="T87" fmla="*/ 22 h 32"/>
                <a:gd name="T88" fmla="*/ 18 w 23"/>
                <a:gd name="T89" fmla="*/ 24 h 32"/>
                <a:gd name="T90" fmla="*/ 17 w 23"/>
                <a:gd name="T91" fmla="*/ 25 h 32"/>
                <a:gd name="T92" fmla="*/ 15 w 23"/>
                <a:gd name="T93" fmla="*/ 24 h 32"/>
                <a:gd name="T94" fmla="*/ 12 w 23"/>
                <a:gd name="T95" fmla="*/ 26 h 32"/>
                <a:gd name="T96" fmla="*/ 11 w 23"/>
                <a:gd name="T97" fmla="*/ 28 h 32"/>
                <a:gd name="T98" fmla="*/ 13 w 23"/>
                <a:gd name="T99" fmla="*/ 27 h 32"/>
                <a:gd name="T100" fmla="*/ 15 w 23"/>
                <a:gd name="T101" fmla="*/ 26 h 32"/>
                <a:gd name="T102" fmla="*/ 17 w 23"/>
                <a:gd name="T103" fmla="*/ 30 h 32"/>
                <a:gd name="T104" fmla="*/ 19 w 23"/>
                <a:gd name="T105" fmla="*/ 32 h 32"/>
                <a:gd name="T106" fmla="*/ 19 w 23"/>
                <a:gd name="T107" fmla="*/ 29 h 32"/>
                <a:gd name="T108" fmla="*/ 22 w 23"/>
                <a:gd name="T109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3" h="32">
                  <a:moveTo>
                    <a:pt x="12" y="12"/>
                  </a:moveTo>
                  <a:cubicBezTo>
                    <a:pt x="13" y="12"/>
                    <a:pt x="15" y="14"/>
                    <a:pt x="15" y="14"/>
                  </a:cubicBezTo>
                  <a:cubicBezTo>
                    <a:pt x="15" y="15"/>
                    <a:pt x="15" y="17"/>
                    <a:pt x="15" y="17"/>
                  </a:cubicBezTo>
                  <a:cubicBezTo>
                    <a:pt x="16" y="16"/>
                    <a:pt x="17" y="17"/>
                    <a:pt x="16" y="18"/>
                  </a:cubicBezTo>
                  <a:cubicBezTo>
                    <a:pt x="16" y="18"/>
                    <a:pt x="17" y="19"/>
                    <a:pt x="18" y="20"/>
                  </a:cubicBezTo>
                  <a:cubicBezTo>
                    <a:pt x="18" y="22"/>
                    <a:pt x="19" y="21"/>
                    <a:pt x="18" y="20"/>
                  </a:cubicBezTo>
                  <a:cubicBezTo>
                    <a:pt x="18" y="19"/>
                    <a:pt x="19" y="19"/>
                    <a:pt x="19" y="18"/>
                  </a:cubicBezTo>
                  <a:cubicBezTo>
                    <a:pt x="20" y="18"/>
                    <a:pt x="19" y="17"/>
                    <a:pt x="19" y="16"/>
                  </a:cubicBezTo>
                  <a:cubicBezTo>
                    <a:pt x="18" y="14"/>
                    <a:pt x="16" y="15"/>
                    <a:pt x="16" y="14"/>
                  </a:cubicBezTo>
                  <a:cubicBezTo>
                    <a:pt x="16" y="13"/>
                    <a:pt x="15" y="12"/>
                    <a:pt x="15" y="12"/>
                  </a:cubicBezTo>
                  <a:cubicBezTo>
                    <a:pt x="15" y="11"/>
                    <a:pt x="13" y="10"/>
                    <a:pt x="11" y="11"/>
                  </a:cubicBezTo>
                  <a:cubicBezTo>
                    <a:pt x="10" y="12"/>
                    <a:pt x="11" y="10"/>
                    <a:pt x="10" y="9"/>
                  </a:cubicBezTo>
                  <a:cubicBezTo>
                    <a:pt x="9" y="8"/>
                    <a:pt x="11" y="7"/>
                    <a:pt x="12" y="6"/>
                  </a:cubicBezTo>
                  <a:cubicBezTo>
                    <a:pt x="13" y="5"/>
                    <a:pt x="12" y="3"/>
                    <a:pt x="12" y="2"/>
                  </a:cubicBezTo>
                  <a:cubicBezTo>
                    <a:pt x="12" y="1"/>
                    <a:pt x="12" y="1"/>
                    <a:pt x="11" y="1"/>
                  </a:cubicBezTo>
                  <a:cubicBezTo>
                    <a:pt x="11" y="1"/>
                    <a:pt x="9" y="0"/>
                    <a:pt x="8" y="1"/>
                  </a:cubicBezTo>
                  <a:cubicBezTo>
                    <a:pt x="7" y="1"/>
                    <a:pt x="8" y="6"/>
                    <a:pt x="7" y="6"/>
                  </a:cubicBezTo>
                  <a:cubicBezTo>
                    <a:pt x="7" y="7"/>
                    <a:pt x="6" y="6"/>
                    <a:pt x="6" y="6"/>
                  </a:cubicBezTo>
                  <a:cubicBezTo>
                    <a:pt x="6" y="7"/>
                    <a:pt x="6" y="9"/>
                    <a:pt x="7" y="9"/>
                  </a:cubicBezTo>
                  <a:cubicBezTo>
                    <a:pt x="7" y="9"/>
                    <a:pt x="8" y="10"/>
                    <a:pt x="8" y="11"/>
                  </a:cubicBezTo>
                  <a:cubicBezTo>
                    <a:pt x="7" y="12"/>
                    <a:pt x="9" y="12"/>
                    <a:pt x="10" y="12"/>
                  </a:cubicBezTo>
                  <a:cubicBezTo>
                    <a:pt x="11" y="11"/>
                    <a:pt x="11" y="13"/>
                    <a:pt x="12" y="12"/>
                  </a:cubicBezTo>
                  <a:close/>
                  <a:moveTo>
                    <a:pt x="8" y="13"/>
                  </a:moveTo>
                  <a:cubicBezTo>
                    <a:pt x="8" y="14"/>
                    <a:pt x="8" y="16"/>
                    <a:pt x="10" y="15"/>
                  </a:cubicBezTo>
                  <a:cubicBezTo>
                    <a:pt x="11" y="15"/>
                    <a:pt x="7" y="12"/>
                    <a:pt x="8" y="13"/>
                  </a:cubicBezTo>
                  <a:close/>
                  <a:moveTo>
                    <a:pt x="11" y="20"/>
                  </a:moveTo>
                  <a:cubicBezTo>
                    <a:pt x="12" y="20"/>
                    <a:pt x="13" y="20"/>
                    <a:pt x="13" y="19"/>
                  </a:cubicBezTo>
                  <a:cubicBezTo>
                    <a:pt x="13" y="18"/>
                    <a:pt x="13" y="20"/>
                    <a:pt x="13" y="21"/>
                  </a:cubicBezTo>
                  <a:cubicBezTo>
                    <a:pt x="12" y="21"/>
                    <a:pt x="12" y="23"/>
                    <a:pt x="13" y="23"/>
                  </a:cubicBezTo>
                  <a:cubicBezTo>
                    <a:pt x="14" y="24"/>
                    <a:pt x="16" y="20"/>
                    <a:pt x="16" y="20"/>
                  </a:cubicBezTo>
                  <a:cubicBezTo>
                    <a:pt x="15" y="19"/>
                    <a:pt x="15" y="20"/>
                    <a:pt x="15" y="19"/>
                  </a:cubicBezTo>
                  <a:cubicBezTo>
                    <a:pt x="15" y="18"/>
                    <a:pt x="12" y="16"/>
                    <a:pt x="11" y="17"/>
                  </a:cubicBezTo>
                  <a:cubicBezTo>
                    <a:pt x="10" y="17"/>
                    <a:pt x="11" y="20"/>
                    <a:pt x="11" y="20"/>
                  </a:cubicBezTo>
                  <a:close/>
                  <a:moveTo>
                    <a:pt x="3" y="21"/>
                  </a:moveTo>
                  <a:cubicBezTo>
                    <a:pt x="2" y="22"/>
                    <a:pt x="0" y="24"/>
                    <a:pt x="0" y="25"/>
                  </a:cubicBezTo>
                  <a:cubicBezTo>
                    <a:pt x="1" y="26"/>
                    <a:pt x="3" y="22"/>
                    <a:pt x="5" y="21"/>
                  </a:cubicBezTo>
                  <a:cubicBezTo>
                    <a:pt x="6" y="20"/>
                    <a:pt x="6" y="19"/>
                    <a:pt x="5" y="18"/>
                  </a:cubicBezTo>
                  <a:cubicBezTo>
                    <a:pt x="5" y="18"/>
                    <a:pt x="4" y="20"/>
                    <a:pt x="3" y="21"/>
                  </a:cubicBezTo>
                  <a:close/>
                  <a:moveTo>
                    <a:pt x="16" y="22"/>
                  </a:moveTo>
                  <a:cubicBezTo>
                    <a:pt x="16" y="23"/>
                    <a:pt x="18" y="22"/>
                    <a:pt x="17" y="21"/>
                  </a:cubicBezTo>
                  <a:cubicBezTo>
                    <a:pt x="17" y="21"/>
                    <a:pt x="15" y="22"/>
                    <a:pt x="16" y="22"/>
                  </a:cubicBezTo>
                  <a:close/>
                  <a:moveTo>
                    <a:pt x="22" y="28"/>
                  </a:moveTo>
                  <a:cubicBezTo>
                    <a:pt x="23" y="27"/>
                    <a:pt x="21" y="24"/>
                    <a:pt x="21" y="23"/>
                  </a:cubicBezTo>
                  <a:cubicBezTo>
                    <a:pt x="21" y="21"/>
                    <a:pt x="19" y="21"/>
                    <a:pt x="20" y="22"/>
                  </a:cubicBezTo>
                  <a:cubicBezTo>
                    <a:pt x="20" y="23"/>
                    <a:pt x="18" y="23"/>
                    <a:pt x="18" y="24"/>
                  </a:cubicBezTo>
                  <a:cubicBezTo>
                    <a:pt x="18" y="25"/>
                    <a:pt x="17" y="24"/>
                    <a:pt x="17" y="25"/>
                  </a:cubicBezTo>
                  <a:cubicBezTo>
                    <a:pt x="17" y="26"/>
                    <a:pt x="15" y="25"/>
                    <a:pt x="15" y="24"/>
                  </a:cubicBezTo>
                  <a:cubicBezTo>
                    <a:pt x="14" y="24"/>
                    <a:pt x="13" y="26"/>
                    <a:pt x="12" y="26"/>
                  </a:cubicBezTo>
                  <a:cubicBezTo>
                    <a:pt x="11" y="26"/>
                    <a:pt x="11" y="28"/>
                    <a:pt x="11" y="28"/>
                  </a:cubicBezTo>
                  <a:cubicBezTo>
                    <a:pt x="12" y="28"/>
                    <a:pt x="12" y="27"/>
                    <a:pt x="13" y="27"/>
                  </a:cubicBezTo>
                  <a:cubicBezTo>
                    <a:pt x="14" y="27"/>
                    <a:pt x="14" y="26"/>
                    <a:pt x="15" y="26"/>
                  </a:cubicBezTo>
                  <a:cubicBezTo>
                    <a:pt x="16" y="27"/>
                    <a:pt x="15" y="30"/>
                    <a:pt x="17" y="30"/>
                  </a:cubicBezTo>
                  <a:cubicBezTo>
                    <a:pt x="19" y="31"/>
                    <a:pt x="19" y="32"/>
                    <a:pt x="19" y="32"/>
                  </a:cubicBezTo>
                  <a:cubicBezTo>
                    <a:pt x="20" y="32"/>
                    <a:pt x="19" y="30"/>
                    <a:pt x="19" y="29"/>
                  </a:cubicBezTo>
                  <a:cubicBezTo>
                    <a:pt x="19" y="28"/>
                    <a:pt x="21" y="29"/>
                    <a:pt x="22" y="2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327">
              <a:extLst>
                <a:ext uri="{FF2B5EF4-FFF2-40B4-BE49-F238E27FC236}">
                  <a16:creationId xmlns:a16="http://schemas.microsoft.com/office/drawing/2014/main" id="{381E6C9E-E086-45ED-A664-E28143B5739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346325" y="2257425"/>
              <a:ext cx="104775" cy="68263"/>
            </a:xfrm>
            <a:custGeom>
              <a:avLst/>
              <a:gdLst>
                <a:gd name="T0" fmla="*/ 21 w 29"/>
                <a:gd name="T1" fmla="*/ 17 h 19"/>
                <a:gd name="T2" fmla="*/ 19 w 29"/>
                <a:gd name="T3" fmla="*/ 16 h 19"/>
                <a:gd name="T4" fmla="*/ 17 w 29"/>
                <a:gd name="T5" fmla="*/ 15 h 19"/>
                <a:gd name="T6" fmla="*/ 15 w 29"/>
                <a:gd name="T7" fmla="*/ 11 h 19"/>
                <a:gd name="T8" fmla="*/ 15 w 29"/>
                <a:gd name="T9" fmla="*/ 10 h 19"/>
                <a:gd name="T10" fmla="*/ 15 w 29"/>
                <a:gd name="T11" fmla="*/ 8 h 19"/>
                <a:gd name="T12" fmla="*/ 10 w 29"/>
                <a:gd name="T13" fmla="*/ 6 h 19"/>
                <a:gd name="T14" fmla="*/ 1 w 29"/>
                <a:gd name="T15" fmla="*/ 0 h 19"/>
                <a:gd name="T16" fmla="*/ 0 w 29"/>
                <a:gd name="T17" fmla="*/ 0 h 19"/>
                <a:gd name="T18" fmla="*/ 0 w 29"/>
                <a:gd name="T19" fmla="*/ 15 h 19"/>
                <a:gd name="T20" fmla="*/ 2 w 29"/>
                <a:gd name="T21" fmla="*/ 15 h 19"/>
                <a:gd name="T22" fmla="*/ 5 w 29"/>
                <a:gd name="T23" fmla="*/ 14 h 19"/>
                <a:gd name="T24" fmla="*/ 6 w 29"/>
                <a:gd name="T25" fmla="*/ 12 h 19"/>
                <a:gd name="T26" fmla="*/ 11 w 29"/>
                <a:gd name="T27" fmla="*/ 13 h 19"/>
                <a:gd name="T28" fmla="*/ 16 w 29"/>
                <a:gd name="T29" fmla="*/ 18 h 19"/>
                <a:gd name="T30" fmla="*/ 21 w 29"/>
                <a:gd name="T31" fmla="*/ 19 h 19"/>
                <a:gd name="T32" fmla="*/ 21 w 29"/>
                <a:gd name="T33" fmla="*/ 17 h 19"/>
                <a:gd name="T34" fmla="*/ 25 w 29"/>
                <a:gd name="T35" fmla="*/ 5 h 19"/>
                <a:gd name="T36" fmla="*/ 22 w 29"/>
                <a:gd name="T37" fmla="*/ 7 h 19"/>
                <a:gd name="T38" fmla="*/ 17 w 29"/>
                <a:gd name="T39" fmla="*/ 7 h 19"/>
                <a:gd name="T40" fmla="*/ 21 w 29"/>
                <a:gd name="T41" fmla="*/ 9 h 19"/>
                <a:gd name="T42" fmla="*/ 26 w 29"/>
                <a:gd name="T43" fmla="*/ 6 h 19"/>
                <a:gd name="T44" fmla="*/ 26 w 29"/>
                <a:gd name="T45" fmla="*/ 4 h 19"/>
                <a:gd name="T46" fmla="*/ 25 w 29"/>
                <a:gd name="T47" fmla="*/ 5 h 19"/>
                <a:gd name="T48" fmla="*/ 27 w 29"/>
                <a:gd name="T49" fmla="*/ 2 h 19"/>
                <a:gd name="T50" fmla="*/ 26 w 29"/>
                <a:gd name="T51" fmla="*/ 3 h 19"/>
                <a:gd name="T52" fmla="*/ 28 w 29"/>
                <a:gd name="T53" fmla="*/ 5 h 19"/>
                <a:gd name="T54" fmla="*/ 27 w 29"/>
                <a:gd name="T55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" h="19">
                  <a:moveTo>
                    <a:pt x="21" y="17"/>
                  </a:moveTo>
                  <a:cubicBezTo>
                    <a:pt x="20" y="17"/>
                    <a:pt x="19" y="16"/>
                    <a:pt x="19" y="16"/>
                  </a:cubicBezTo>
                  <a:cubicBezTo>
                    <a:pt x="19" y="15"/>
                    <a:pt x="18" y="15"/>
                    <a:pt x="17" y="15"/>
                  </a:cubicBezTo>
                  <a:cubicBezTo>
                    <a:pt x="16" y="14"/>
                    <a:pt x="16" y="12"/>
                    <a:pt x="15" y="11"/>
                  </a:cubicBezTo>
                  <a:cubicBezTo>
                    <a:pt x="14" y="11"/>
                    <a:pt x="13" y="9"/>
                    <a:pt x="15" y="10"/>
                  </a:cubicBezTo>
                  <a:cubicBezTo>
                    <a:pt x="16" y="10"/>
                    <a:pt x="16" y="9"/>
                    <a:pt x="15" y="8"/>
                  </a:cubicBezTo>
                  <a:cubicBezTo>
                    <a:pt x="14" y="7"/>
                    <a:pt x="11" y="7"/>
                    <a:pt x="10" y="6"/>
                  </a:cubicBezTo>
                  <a:cubicBezTo>
                    <a:pt x="10" y="4"/>
                    <a:pt x="4" y="1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1" y="15"/>
                    <a:pt x="2" y="15"/>
                  </a:cubicBezTo>
                  <a:cubicBezTo>
                    <a:pt x="5" y="16"/>
                    <a:pt x="4" y="14"/>
                    <a:pt x="5" y="14"/>
                  </a:cubicBezTo>
                  <a:cubicBezTo>
                    <a:pt x="5" y="14"/>
                    <a:pt x="6" y="13"/>
                    <a:pt x="6" y="12"/>
                  </a:cubicBezTo>
                  <a:cubicBezTo>
                    <a:pt x="7" y="11"/>
                    <a:pt x="10" y="12"/>
                    <a:pt x="11" y="13"/>
                  </a:cubicBezTo>
                  <a:cubicBezTo>
                    <a:pt x="13" y="15"/>
                    <a:pt x="15" y="18"/>
                    <a:pt x="16" y="18"/>
                  </a:cubicBezTo>
                  <a:cubicBezTo>
                    <a:pt x="18" y="17"/>
                    <a:pt x="20" y="19"/>
                    <a:pt x="21" y="19"/>
                  </a:cubicBezTo>
                  <a:cubicBezTo>
                    <a:pt x="23" y="19"/>
                    <a:pt x="21" y="17"/>
                    <a:pt x="21" y="17"/>
                  </a:cubicBezTo>
                  <a:close/>
                  <a:moveTo>
                    <a:pt x="25" y="5"/>
                  </a:moveTo>
                  <a:cubicBezTo>
                    <a:pt x="25" y="6"/>
                    <a:pt x="24" y="6"/>
                    <a:pt x="22" y="7"/>
                  </a:cubicBezTo>
                  <a:cubicBezTo>
                    <a:pt x="20" y="7"/>
                    <a:pt x="17" y="6"/>
                    <a:pt x="17" y="7"/>
                  </a:cubicBezTo>
                  <a:cubicBezTo>
                    <a:pt x="17" y="8"/>
                    <a:pt x="19" y="9"/>
                    <a:pt x="21" y="9"/>
                  </a:cubicBezTo>
                  <a:cubicBezTo>
                    <a:pt x="23" y="9"/>
                    <a:pt x="26" y="7"/>
                    <a:pt x="26" y="6"/>
                  </a:cubicBezTo>
                  <a:cubicBezTo>
                    <a:pt x="26" y="6"/>
                    <a:pt x="27" y="5"/>
                    <a:pt x="26" y="4"/>
                  </a:cubicBezTo>
                  <a:cubicBezTo>
                    <a:pt x="26" y="4"/>
                    <a:pt x="25" y="4"/>
                    <a:pt x="25" y="5"/>
                  </a:cubicBezTo>
                  <a:close/>
                  <a:moveTo>
                    <a:pt x="27" y="2"/>
                  </a:moveTo>
                  <a:cubicBezTo>
                    <a:pt x="26" y="2"/>
                    <a:pt x="25" y="1"/>
                    <a:pt x="26" y="3"/>
                  </a:cubicBezTo>
                  <a:cubicBezTo>
                    <a:pt x="28" y="4"/>
                    <a:pt x="27" y="5"/>
                    <a:pt x="28" y="5"/>
                  </a:cubicBezTo>
                  <a:cubicBezTo>
                    <a:pt x="29" y="4"/>
                    <a:pt x="28" y="3"/>
                    <a:pt x="27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328">
              <a:extLst>
                <a:ext uri="{FF2B5EF4-FFF2-40B4-BE49-F238E27FC236}">
                  <a16:creationId xmlns:a16="http://schemas.microsoft.com/office/drawing/2014/main" id="{7D2106F9-45C3-4209-BBB9-524F23A31B76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55913" y="2152650"/>
              <a:ext cx="17462" cy="31750"/>
            </a:xfrm>
            <a:custGeom>
              <a:avLst/>
              <a:gdLst>
                <a:gd name="T0" fmla="*/ 1 w 5"/>
                <a:gd name="T1" fmla="*/ 0 h 9"/>
                <a:gd name="T2" fmla="*/ 1 w 5"/>
                <a:gd name="T3" fmla="*/ 2 h 9"/>
                <a:gd name="T4" fmla="*/ 0 w 5"/>
                <a:gd name="T5" fmla="*/ 5 h 9"/>
                <a:gd name="T6" fmla="*/ 2 w 5"/>
                <a:gd name="T7" fmla="*/ 8 h 9"/>
                <a:gd name="T8" fmla="*/ 5 w 5"/>
                <a:gd name="T9" fmla="*/ 5 h 9"/>
                <a:gd name="T10" fmla="*/ 1 w 5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9">
                  <a:moveTo>
                    <a:pt x="1" y="0"/>
                  </a:moveTo>
                  <a:cubicBezTo>
                    <a:pt x="1" y="0"/>
                    <a:pt x="1" y="1"/>
                    <a:pt x="1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1" y="6"/>
                    <a:pt x="0" y="8"/>
                    <a:pt x="2" y="8"/>
                  </a:cubicBezTo>
                  <a:cubicBezTo>
                    <a:pt x="3" y="9"/>
                    <a:pt x="5" y="7"/>
                    <a:pt x="5" y="5"/>
                  </a:cubicBezTo>
                  <a:cubicBezTo>
                    <a:pt x="5" y="3"/>
                    <a:pt x="2" y="0"/>
                    <a:pt x="1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329">
              <a:extLst>
                <a:ext uri="{FF2B5EF4-FFF2-40B4-BE49-F238E27FC236}">
                  <a16:creationId xmlns:a16="http://schemas.microsoft.com/office/drawing/2014/main" id="{56C055EB-7BF1-4936-AB50-1C2B2931F666}"/>
                </a:ext>
              </a:extLst>
            </p:cNvPr>
            <p:cNvSpPr>
              <a:spLocks/>
            </p:cNvSpPr>
            <p:nvPr/>
          </p:nvSpPr>
          <p:spPr bwMode="auto">
            <a:xfrm>
              <a:off x="-3167063" y="2328863"/>
              <a:ext cx="61912" cy="125413"/>
            </a:xfrm>
            <a:custGeom>
              <a:avLst/>
              <a:gdLst>
                <a:gd name="T0" fmla="*/ 14 w 17"/>
                <a:gd name="T1" fmla="*/ 1 h 35"/>
                <a:gd name="T2" fmla="*/ 14 w 17"/>
                <a:gd name="T3" fmla="*/ 2 h 35"/>
                <a:gd name="T4" fmla="*/ 13 w 17"/>
                <a:gd name="T5" fmla="*/ 4 h 35"/>
                <a:gd name="T6" fmla="*/ 12 w 17"/>
                <a:gd name="T7" fmla="*/ 5 h 35"/>
                <a:gd name="T8" fmla="*/ 11 w 17"/>
                <a:gd name="T9" fmla="*/ 6 h 35"/>
                <a:gd name="T10" fmla="*/ 11 w 17"/>
                <a:gd name="T11" fmla="*/ 7 h 35"/>
                <a:gd name="T12" fmla="*/ 9 w 17"/>
                <a:gd name="T13" fmla="*/ 9 h 35"/>
                <a:gd name="T14" fmla="*/ 6 w 17"/>
                <a:gd name="T15" fmla="*/ 10 h 35"/>
                <a:gd name="T16" fmla="*/ 3 w 17"/>
                <a:gd name="T17" fmla="*/ 11 h 35"/>
                <a:gd name="T18" fmla="*/ 2 w 17"/>
                <a:gd name="T19" fmla="*/ 14 h 35"/>
                <a:gd name="T20" fmla="*/ 2 w 17"/>
                <a:gd name="T21" fmla="*/ 18 h 35"/>
                <a:gd name="T22" fmla="*/ 1 w 17"/>
                <a:gd name="T23" fmla="*/ 23 h 35"/>
                <a:gd name="T24" fmla="*/ 1 w 17"/>
                <a:gd name="T25" fmla="*/ 28 h 35"/>
                <a:gd name="T26" fmla="*/ 2 w 17"/>
                <a:gd name="T27" fmla="*/ 33 h 35"/>
                <a:gd name="T28" fmla="*/ 6 w 17"/>
                <a:gd name="T29" fmla="*/ 34 h 35"/>
                <a:gd name="T30" fmla="*/ 9 w 17"/>
                <a:gd name="T31" fmla="*/ 33 h 35"/>
                <a:gd name="T32" fmla="*/ 12 w 17"/>
                <a:gd name="T33" fmla="*/ 23 h 35"/>
                <a:gd name="T34" fmla="*/ 14 w 17"/>
                <a:gd name="T35" fmla="*/ 14 h 35"/>
                <a:gd name="T36" fmla="*/ 15 w 17"/>
                <a:gd name="T37" fmla="*/ 11 h 35"/>
                <a:gd name="T38" fmla="*/ 16 w 17"/>
                <a:gd name="T39" fmla="*/ 10 h 35"/>
                <a:gd name="T40" fmla="*/ 17 w 17"/>
                <a:gd name="T41" fmla="*/ 10 h 35"/>
                <a:gd name="T42" fmla="*/ 16 w 17"/>
                <a:gd name="T43" fmla="*/ 5 h 35"/>
                <a:gd name="T44" fmla="*/ 14 w 17"/>
                <a:gd name="T45" fmla="*/ 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" h="35">
                  <a:moveTo>
                    <a:pt x="14" y="1"/>
                  </a:moveTo>
                  <a:cubicBezTo>
                    <a:pt x="14" y="0"/>
                    <a:pt x="14" y="2"/>
                    <a:pt x="14" y="2"/>
                  </a:cubicBezTo>
                  <a:cubicBezTo>
                    <a:pt x="13" y="2"/>
                    <a:pt x="13" y="3"/>
                    <a:pt x="13" y="4"/>
                  </a:cubicBezTo>
                  <a:cubicBezTo>
                    <a:pt x="13" y="4"/>
                    <a:pt x="12" y="5"/>
                    <a:pt x="12" y="5"/>
                  </a:cubicBezTo>
                  <a:cubicBezTo>
                    <a:pt x="11" y="5"/>
                    <a:pt x="10" y="5"/>
                    <a:pt x="11" y="6"/>
                  </a:cubicBezTo>
                  <a:cubicBezTo>
                    <a:pt x="11" y="7"/>
                    <a:pt x="10" y="6"/>
                    <a:pt x="11" y="7"/>
                  </a:cubicBezTo>
                  <a:cubicBezTo>
                    <a:pt x="11" y="8"/>
                    <a:pt x="10" y="8"/>
                    <a:pt x="9" y="9"/>
                  </a:cubicBezTo>
                  <a:cubicBezTo>
                    <a:pt x="8" y="9"/>
                    <a:pt x="7" y="10"/>
                    <a:pt x="6" y="10"/>
                  </a:cubicBezTo>
                  <a:cubicBezTo>
                    <a:pt x="5" y="10"/>
                    <a:pt x="4" y="11"/>
                    <a:pt x="3" y="11"/>
                  </a:cubicBezTo>
                  <a:cubicBezTo>
                    <a:pt x="2" y="11"/>
                    <a:pt x="2" y="13"/>
                    <a:pt x="2" y="14"/>
                  </a:cubicBezTo>
                  <a:cubicBezTo>
                    <a:pt x="1" y="15"/>
                    <a:pt x="1" y="17"/>
                    <a:pt x="2" y="18"/>
                  </a:cubicBezTo>
                  <a:cubicBezTo>
                    <a:pt x="3" y="20"/>
                    <a:pt x="3" y="21"/>
                    <a:pt x="1" y="23"/>
                  </a:cubicBezTo>
                  <a:cubicBezTo>
                    <a:pt x="0" y="25"/>
                    <a:pt x="0" y="27"/>
                    <a:pt x="1" y="28"/>
                  </a:cubicBezTo>
                  <a:cubicBezTo>
                    <a:pt x="1" y="30"/>
                    <a:pt x="1" y="32"/>
                    <a:pt x="2" y="33"/>
                  </a:cubicBezTo>
                  <a:cubicBezTo>
                    <a:pt x="3" y="34"/>
                    <a:pt x="5" y="35"/>
                    <a:pt x="6" y="34"/>
                  </a:cubicBezTo>
                  <a:cubicBezTo>
                    <a:pt x="7" y="33"/>
                    <a:pt x="8" y="34"/>
                    <a:pt x="9" y="33"/>
                  </a:cubicBezTo>
                  <a:cubicBezTo>
                    <a:pt x="9" y="32"/>
                    <a:pt x="11" y="27"/>
                    <a:pt x="12" y="23"/>
                  </a:cubicBezTo>
                  <a:cubicBezTo>
                    <a:pt x="13" y="20"/>
                    <a:pt x="15" y="15"/>
                    <a:pt x="14" y="14"/>
                  </a:cubicBezTo>
                  <a:cubicBezTo>
                    <a:pt x="14" y="13"/>
                    <a:pt x="15" y="12"/>
                    <a:pt x="15" y="11"/>
                  </a:cubicBezTo>
                  <a:cubicBezTo>
                    <a:pt x="14" y="10"/>
                    <a:pt x="15" y="9"/>
                    <a:pt x="16" y="10"/>
                  </a:cubicBezTo>
                  <a:cubicBezTo>
                    <a:pt x="16" y="11"/>
                    <a:pt x="17" y="11"/>
                    <a:pt x="17" y="10"/>
                  </a:cubicBezTo>
                  <a:cubicBezTo>
                    <a:pt x="17" y="9"/>
                    <a:pt x="16" y="7"/>
                    <a:pt x="16" y="5"/>
                  </a:cubicBezTo>
                  <a:cubicBezTo>
                    <a:pt x="16" y="4"/>
                    <a:pt x="15" y="2"/>
                    <a:pt x="14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330">
              <a:extLst>
                <a:ext uri="{FF2B5EF4-FFF2-40B4-BE49-F238E27FC236}">
                  <a16:creationId xmlns:a16="http://schemas.microsoft.com/office/drawing/2014/main" id="{9138C040-F180-46EC-B6D3-DFCE121B10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170238" y="2068513"/>
              <a:ext cx="101600" cy="61913"/>
            </a:xfrm>
            <a:custGeom>
              <a:avLst/>
              <a:gdLst>
                <a:gd name="T0" fmla="*/ 20 w 28"/>
                <a:gd name="T1" fmla="*/ 1 h 17"/>
                <a:gd name="T2" fmla="*/ 15 w 28"/>
                <a:gd name="T3" fmla="*/ 1 h 17"/>
                <a:gd name="T4" fmla="*/ 12 w 28"/>
                <a:gd name="T5" fmla="*/ 4 h 17"/>
                <a:gd name="T6" fmla="*/ 10 w 28"/>
                <a:gd name="T7" fmla="*/ 5 h 17"/>
                <a:gd name="T8" fmla="*/ 7 w 28"/>
                <a:gd name="T9" fmla="*/ 4 h 17"/>
                <a:gd name="T10" fmla="*/ 4 w 28"/>
                <a:gd name="T11" fmla="*/ 4 h 17"/>
                <a:gd name="T12" fmla="*/ 2 w 28"/>
                <a:gd name="T13" fmla="*/ 4 h 17"/>
                <a:gd name="T14" fmla="*/ 1 w 28"/>
                <a:gd name="T15" fmla="*/ 4 h 17"/>
                <a:gd name="T16" fmla="*/ 1 w 28"/>
                <a:gd name="T17" fmla="*/ 6 h 17"/>
                <a:gd name="T18" fmla="*/ 0 w 28"/>
                <a:gd name="T19" fmla="*/ 6 h 17"/>
                <a:gd name="T20" fmla="*/ 0 w 28"/>
                <a:gd name="T21" fmla="*/ 8 h 17"/>
                <a:gd name="T22" fmla="*/ 1 w 28"/>
                <a:gd name="T23" fmla="*/ 11 h 17"/>
                <a:gd name="T24" fmla="*/ 2 w 28"/>
                <a:gd name="T25" fmla="*/ 15 h 17"/>
                <a:gd name="T26" fmla="*/ 6 w 28"/>
                <a:gd name="T27" fmla="*/ 14 h 17"/>
                <a:gd name="T28" fmla="*/ 9 w 28"/>
                <a:gd name="T29" fmla="*/ 13 h 17"/>
                <a:gd name="T30" fmla="*/ 12 w 28"/>
                <a:gd name="T31" fmla="*/ 12 h 17"/>
                <a:gd name="T32" fmla="*/ 14 w 28"/>
                <a:gd name="T33" fmla="*/ 12 h 17"/>
                <a:gd name="T34" fmla="*/ 16 w 28"/>
                <a:gd name="T35" fmla="*/ 11 h 17"/>
                <a:gd name="T36" fmla="*/ 21 w 28"/>
                <a:gd name="T37" fmla="*/ 9 h 17"/>
                <a:gd name="T38" fmla="*/ 23 w 28"/>
                <a:gd name="T39" fmla="*/ 7 h 17"/>
                <a:gd name="T40" fmla="*/ 25 w 28"/>
                <a:gd name="T41" fmla="*/ 6 h 17"/>
                <a:gd name="T42" fmla="*/ 22 w 28"/>
                <a:gd name="T43" fmla="*/ 0 h 17"/>
                <a:gd name="T44" fmla="*/ 20 w 28"/>
                <a:gd name="T45" fmla="*/ 1 h 17"/>
                <a:gd name="T46" fmla="*/ 25 w 28"/>
                <a:gd name="T47" fmla="*/ 16 h 17"/>
                <a:gd name="T48" fmla="*/ 28 w 28"/>
                <a:gd name="T49" fmla="*/ 16 h 17"/>
                <a:gd name="T50" fmla="*/ 25 w 28"/>
                <a:gd name="T51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8" h="17">
                  <a:moveTo>
                    <a:pt x="20" y="1"/>
                  </a:moveTo>
                  <a:cubicBezTo>
                    <a:pt x="19" y="1"/>
                    <a:pt x="16" y="1"/>
                    <a:pt x="15" y="1"/>
                  </a:cubicBezTo>
                  <a:cubicBezTo>
                    <a:pt x="15" y="1"/>
                    <a:pt x="12" y="3"/>
                    <a:pt x="12" y="4"/>
                  </a:cubicBezTo>
                  <a:cubicBezTo>
                    <a:pt x="11" y="5"/>
                    <a:pt x="11" y="5"/>
                    <a:pt x="10" y="5"/>
                  </a:cubicBezTo>
                  <a:cubicBezTo>
                    <a:pt x="9" y="4"/>
                    <a:pt x="7" y="4"/>
                    <a:pt x="7" y="4"/>
                  </a:cubicBezTo>
                  <a:cubicBezTo>
                    <a:pt x="7" y="4"/>
                    <a:pt x="5" y="4"/>
                    <a:pt x="4" y="4"/>
                  </a:cubicBezTo>
                  <a:cubicBezTo>
                    <a:pt x="3" y="4"/>
                    <a:pt x="3" y="3"/>
                    <a:pt x="2" y="4"/>
                  </a:cubicBezTo>
                  <a:cubicBezTo>
                    <a:pt x="2" y="4"/>
                    <a:pt x="1" y="4"/>
                    <a:pt x="1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6"/>
                    <a:pt x="1" y="6"/>
                    <a:pt x="0" y="6"/>
                  </a:cubicBezTo>
                  <a:cubicBezTo>
                    <a:pt x="0" y="7"/>
                    <a:pt x="1" y="7"/>
                    <a:pt x="0" y="8"/>
                  </a:cubicBezTo>
                  <a:cubicBezTo>
                    <a:pt x="0" y="9"/>
                    <a:pt x="0" y="10"/>
                    <a:pt x="1" y="11"/>
                  </a:cubicBezTo>
                  <a:cubicBezTo>
                    <a:pt x="2" y="13"/>
                    <a:pt x="2" y="14"/>
                    <a:pt x="2" y="15"/>
                  </a:cubicBezTo>
                  <a:cubicBezTo>
                    <a:pt x="2" y="15"/>
                    <a:pt x="5" y="15"/>
                    <a:pt x="6" y="14"/>
                  </a:cubicBezTo>
                  <a:cubicBezTo>
                    <a:pt x="7" y="14"/>
                    <a:pt x="8" y="13"/>
                    <a:pt x="9" y="13"/>
                  </a:cubicBezTo>
                  <a:cubicBezTo>
                    <a:pt x="10" y="13"/>
                    <a:pt x="11" y="13"/>
                    <a:pt x="12" y="12"/>
                  </a:cubicBezTo>
                  <a:cubicBezTo>
                    <a:pt x="12" y="12"/>
                    <a:pt x="13" y="12"/>
                    <a:pt x="14" y="12"/>
                  </a:cubicBezTo>
                  <a:cubicBezTo>
                    <a:pt x="15" y="12"/>
                    <a:pt x="15" y="11"/>
                    <a:pt x="16" y="11"/>
                  </a:cubicBezTo>
                  <a:cubicBezTo>
                    <a:pt x="16" y="10"/>
                    <a:pt x="18" y="10"/>
                    <a:pt x="21" y="9"/>
                  </a:cubicBezTo>
                  <a:cubicBezTo>
                    <a:pt x="23" y="8"/>
                    <a:pt x="22" y="7"/>
                    <a:pt x="23" y="7"/>
                  </a:cubicBezTo>
                  <a:cubicBezTo>
                    <a:pt x="23" y="6"/>
                    <a:pt x="24" y="6"/>
                    <a:pt x="25" y="6"/>
                  </a:cubicBezTo>
                  <a:cubicBezTo>
                    <a:pt x="24" y="4"/>
                    <a:pt x="23" y="1"/>
                    <a:pt x="22" y="0"/>
                  </a:cubicBezTo>
                  <a:cubicBezTo>
                    <a:pt x="21" y="0"/>
                    <a:pt x="20" y="1"/>
                    <a:pt x="20" y="1"/>
                  </a:cubicBezTo>
                  <a:close/>
                  <a:moveTo>
                    <a:pt x="25" y="16"/>
                  </a:moveTo>
                  <a:cubicBezTo>
                    <a:pt x="26" y="17"/>
                    <a:pt x="28" y="16"/>
                    <a:pt x="28" y="16"/>
                  </a:cubicBezTo>
                  <a:cubicBezTo>
                    <a:pt x="28" y="15"/>
                    <a:pt x="25" y="15"/>
                    <a:pt x="25" y="1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331">
              <a:extLst>
                <a:ext uri="{FF2B5EF4-FFF2-40B4-BE49-F238E27FC236}">
                  <a16:creationId xmlns:a16="http://schemas.microsoft.com/office/drawing/2014/main" id="{B78A260F-EA90-4192-9E01-D965DC3AF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57513" y="2678113"/>
              <a:ext cx="22225" cy="14288"/>
            </a:xfrm>
            <a:custGeom>
              <a:avLst/>
              <a:gdLst>
                <a:gd name="T0" fmla="*/ 3 w 6"/>
                <a:gd name="T1" fmla="*/ 1 h 4"/>
                <a:gd name="T2" fmla="*/ 2 w 6"/>
                <a:gd name="T3" fmla="*/ 4 h 4"/>
                <a:gd name="T4" fmla="*/ 4 w 6"/>
                <a:gd name="T5" fmla="*/ 4 h 4"/>
                <a:gd name="T6" fmla="*/ 6 w 6"/>
                <a:gd name="T7" fmla="*/ 3 h 4"/>
                <a:gd name="T8" fmla="*/ 3 w 6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3" y="1"/>
                  </a:moveTo>
                  <a:cubicBezTo>
                    <a:pt x="3" y="0"/>
                    <a:pt x="0" y="3"/>
                    <a:pt x="2" y="4"/>
                  </a:cubicBezTo>
                  <a:cubicBezTo>
                    <a:pt x="3" y="4"/>
                    <a:pt x="3" y="3"/>
                    <a:pt x="4" y="4"/>
                  </a:cubicBezTo>
                  <a:cubicBezTo>
                    <a:pt x="5" y="4"/>
                    <a:pt x="6" y="4"/>
                    <a:pt x="6" y="3"/>
                  </a:cubicBezTo>
                  <a:cubicBezTo>
                    <a:pt x="6" y="2"/>
                    <a:pt x="3" y="2"/>
                    <a:pt x="3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332">
              <a:extLst>
                <a:ext uri="{FF2B5EF4-FFF2-40B4-BE49-F238E27FC236}">
                  <a16:creationId xmlns:a16="http://schemas.microsoft.com/office/drawing/2014/main" id="{4BB37AC3-0B93-4AAC-BF70-46562CDD47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230438" y="2278063"/>
              <a:ext cx="68262" cy="50800"/>
            </a:xfrm>
            <a:custGeom>
              <a:avLst/>
              <a:gdLst>
                <a:gd name="T0" fmla="*/ 0 w 19"/>
                <a:gd name="T1" fmla="*/ 1 h 14"/>
                <a:gd name="T2" fmla="*/ 3 w 19"/>
                <a:gd name="T3" fmla="*/ 4 h 14"/>
                <a:gd name="T4" fmla="*/ 0 w 19"/>
                <a:gd name="T5" fmla="*/ 1 h 14"/>
                <a:gd name="T6" fmla="*/ 4 w 19"/>
                <a:gd name="T7" fmla="*/ 4 h 14"/>
                <a:gd name="T8" fmla="*/ 6 w 19"/>
                <a:gd name="T9" fmla="*/ 5 h 14"/>
                <a:gd name="T10" fmla="*/ 4 w 19"/>
                <a:gd name="T11" fmla="*/ 4 h 14"/>
                <a:gd name="T12" fmla="*/ 12 w 19"/>
                <a:gd name="T13" fmla="*/ 8 h 14"/>
                <a:gd name="T14" fmla="*/ 9 w 19"/>
                <a:gd name="T15" fmla="*/ 6 h 14"/>
                <a:gd name="T16" fmla="*/ 12 w 19"/>
                <a:gd name="T17" fmla="*/ 8 h 14"/>
                <a:gd name="T18" fmla="*/ 12 w 19"/>
                <a:gd name="T19" fmla="*/ 10 h 14"/>
                <a:gd name="T20" fmla="*/ 14 w 19"/>
                <a:gd name="T21" fmla="*/ 11 h 14"/>
                <a:gd name="T22" fmla="*/ 12 w 19"/>
                <a:gd name="T23" fmla="*/ 10 h 14"/>
                <a:gd name="T24" fmla="*/ 16 w 19"/>
                <a:gd name="T25" fmla="*/ 12 h 14"/>
                <a:gd name="T26" fmla="*/ 18 w 19"/>
                <a:gd name="T27" fmla="*/ 13 h 14"/>
                <a:gd name="T28" fmla="*/ 16 w 19"/>
                <a:gd name="T29" fmla="*/ 12 h 14"/>
                <a:gd name="T30" fmla="*/ 14 w 19"/>
                <a:gd name="T31" fmla="*/ 8 h 14"/>
                <a:gd name="T32" fmla="*/ 16 w 19"/>
                <a:gd name="T33" fmla="*/ 11 h 14"/>
                <a:gd name="T34" fmla="*/ 14 w 19"/>
                <a:gd name="T35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" h="14">
                  <a:moveTo>
                    <a:pt x="0" y="1"/>
                  </a:moveTo>
                  <a:cubicBezTo>
                    <a:pt x="0" y="1"/>
                    <a:pt x="2" y="5"/>
                    <a:pt x="3" y="4"/>
                  </a:cubicBezTo>
                  <a:cubicBezTo>
                    <a:pt x="4" y="3"/>
                    <a:pt x="0" y="0"/>
                    <a:pt x="0" y="1"/>
                  </a:cubicBezTo>
                  <a:close/>
                  <a:moveTo>
                    <a:pt x="4" y="4"/>
                  </a:moveTo>
                  <a:cubicBezTo>
                    <a:pt x="4" y="4"/>
                    <a:pt x="6" y="5"/>
                    <a:pt x="6" y="5"/>
                  </a:cubicBezTo>
                  <a:cubicBezTo>
                    <a:pt x="7" y="5"/>
                    <a:pt x="4" y="3"/>
                    <a:pt x="4" y="4"/>
                  </a:cubicBezTo>
                  <a:close/>
                  <a:moveTo>
                    <a:pt x="12" y="8"/>
                  </a:moveTo>
                  <a:cubicBezTo>
                    <a:pt x="13" y="7"/>
                    <a:pt x="9" y="5"/>
                    <a:pt x="9" y="6"/>
                  </a:cubicBezTo>
                  <a:cubicBezTo>
                    <a:pt x="9" y="7"/>
                    <a:pt x="11" y="8"/>
                    <a:pt x="12" y="8"/>
                  </a:cubicBezTo>
                  <a:close/>
                  <a:moveTo>
                    <a:pt x="12" y="10"/>
                  </a:moveTo>
                  <a:cubicBezTo>
                    <a:pt x="12" y="11"/>
                    <a:pt x="13" y="12"/>
                    <a:pt x="14" y="11"/>
                  </a:cubicBezTo>
                  <a:cubicBezTo>
                    <a:pt x="15" y="11"/>
                    <a:pt x="11" y="9"/>
                    <a:pt x="12" y="10"/>
                  </a:cubicBezTo>
                  <a:close/>
                  <a:moveTo>
                    <a:pt x="16" y="12"/>
                  </a:moveTo>
                  <a:cubicBezTo>
                    <a:pt x="16" y="12"/>
                    <a:pt x="17" y="14"/>
                    <a:pt x="18" y="13"/>
                  </a:cubicBezTo>
                  <a:cubicBezTo>
                    <a:pt x="19" y="13"/>
                    <a:pt x="16" y="12"/>
                    <a:pt x="16" y="12"/>
                  </a:cubicBezTo>
                  <a:close/>
                  <a:moveTo>
                    <a:pt x="14" y="8"/>
                  </a:moveTo>
                  <a:cubicBezTo>
                    <a:pt x="13" y="9"/>
                    <a:pt x="16" y="11"/>
                    <a:pt x="16" y="11"/>
                  </a:cubicBezTo>
                  <a:cubicBezTo>
                    <a:pt x="16" y="11"/>
                    <a:pt x="14" y="7"/>
                    <a:pt x="14" y="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333">
              <a:extLst>
                <a:ext uri="{FF2B5EF4-FFF2-40B4-BE49-F238E27FC236}">
                  <a16:creationId xmlns:a16="http://schemas.microsoft.com/office/drawing/2014/main" id="{97B90634-33A7-4134-B154-6E030B6A84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230438" y="2278063"/>
              <a:ext cx="68262" cy="50800"/>
            </a:xfrm>
            <a:custGeom>
              <a:avLst/>
              <a:gdLst>
                <a:gd name="T0" fmla="*/ 0 w 19"/>
                <a:gd name="T1" fmla="*/ 1 h 14"/>
                <a:gd name="T2" fmla="*/ 3 w 19"/>
                <a:gd name="T3" fmla="*/ 4 h 14"/>
                <a:gd name="T4" fmla="*/ 0 w 19"/>
                <a:gd name="T5" fmla="*/ 1 h 14"/>
                <a:gd name="T6" fmla="*/ 4 w 19"/>
                <a:gd name="T7" fmla="*/ 4 h 14"/>
                <a:gd name="T8" fmla="*/ 6 w 19"/>
                <a:gd name="T9" fmla="*/ 5 h 14"/>
                <a:gd name="T10" fmla="*/ 4 w 19"/>
                <a:gd name="T11" fmla="*/ 4 h 14"/>
                <a:gd name="T12" fmla="*/ 12 w 19"/>
                <a:gd name="T13" fmla="*/ 8 h 14"/>
                <a:gd name="T14" fmla="*/ 9 w 19"/>
                <a:gd name="T15" fmla="*/ 6 h 14"/>
                <a:gd name="T16" fmla="*/ 12 w 19"/>
                <a:gd name="T17" fmla="*/ 8 h 14"/>
                <a:gd name="T18" fmla="*/ 12 w 19"/>
                <a:gd name="T19" fmla="*/ 10 h 14"/>
                <a:gd name="T20" fmla="*/ 14 w 19"/>
                <a:gd name="T21" fmla="*/ 11 h 14"/>
                <a:gd name="T22" fmla="*/ 12 w 19"/>
                <a:gd name="T23" fmla="*/ 10 h 14"/>
                <a:gd name="T24" fmla="*/ 16 w 19"/>
                <a:gd name="T25" fmla="*/ 12 h 14"/>
                <a:gd name="T26" fmla="*/ 18 w 19"/>
                <a:gd name="T27" fmla="*/ 13 h 14"/>
                <a:gd name="T28" fmla="*/ 16 w 19"/>
                <a:gd name="T29" fmla="*/ 12 h 14"/>
                <a:gd name="T30" fmla="*/ 14 w 19"/>
                <a:gd name="T31" fmla="*/ 8 h 14"/>
                <a:gd name="T32" fmla="*/ 16 w 19"/>
                <a:gd name="T33" fmla="*/ 11 h 14"/>
                <a:gd name="T34" fmla="*/ 14 w 19"/>
                <a:gd name="T35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" h="14">
                  <a:moveTo>
                    <a:pt x="0" y="1"/>
                  </a:moveTo>
                  <a:cubicBezTo>
                    <a:pt x="0" y="1"/>
                    <a:pt x="2" y="5"/>
                    <a:pt x="3" y="4"/>
                  </a:cubicBezTo>
                  <a:cubicBezTo>
                    <a:pt x="4" y="3"/>
                    <a:pt x="0" y="0"/>
                    <a:pt x="0" y="1"/>
                  </a:cubicBezTo>
                  <a:close/>
                  <a:moveTo>
                    <a:pt x="4" y="4"/>
                  </a:moveTo>
                  <a:cubicBezTo>
                    <a:pt x="4" y="4"/>
                    <a:pt x="6" y="5"/>
                    <a:pt x="6" y="5"/>
                  </a:cubicBezTo>
                  <a:cubicBezTo>
                    <a:pt x="7" y="5"/>
                    <a:pt x="4" y="3"/>
                    <a:pt x="4" y="4"/>
                  </a:cubicBezTo>
                  <a:close/>
                  <a:moveTo>
                    <a:pt x="12" y="8"/>
                  </a:moveTo>
                  <a:cubicBezTo>
                    <a:pt x="13" y="7"/>
                    <a:pt x="9" y="5"/>
                    <a:pt x="9" y="6"/>
                  </a:cubicBezTo>
                  <a:cubicBezTo>
                    <a:pt x="9" y="7"/>
                    <a:pt x="11" y="8"/>
                    <a:pt x="12" y="8"/>
                  </a:cubicBezTo>
                  <a:close/>
                  <a:moveTo>
                    <a:pt x="12" y="10"/>
                  </a:moveTo>
                  <a:cubicBezTo>
                    <a:pt x="12" y="11"/>
                    <a:pt x="13" y="12"/>
                    <a:pt x="14" y="11"/>
                  </a:cubicBezTo>
                  <a:cubicBezTo>
                    <a:pt x="15" y="11"/>
                    <a:pt x="11" y="9"/>
                    <a:pt x="12" y="10"/>
                  </a:cubicBezTo>
                  <a:close/>
                  <a:moveTo>
                    <a:pt x="16" y="12"/>
                  </a:moveTo>
                  <a:cubicBezTo>
                    <a:pt x="16" y="12"/>
                    <a:pt x="17" y="14"/>
                    <a:pt x="18" y="13"/>
                  </a:cubicBezTo>
                  <a:cubicBezTo>
                    <a:pt x="19" y="13"/>
                    <a:pt x="16" y="12"/>
                    <a:pt x="16" y="12"/>
                  </a:cubicBezTo>
                  <a:close/>
                  <a:moveTo>
                    <a:pt x="14" y="8"/>
                  </a:moveTo>
                  <a:cubicBezTo>
                    <a:pt x="13" y="9"/>
                    <a:pt x="16" y="11"/>
                    <a:pt x="16" y="11"/>
                  </a:cubicBezTo>
                  <a:cubicBezTo>
                    <a:pt x="16" y="11"/>
                    <a:pt x="14" y="7"/>
                    <a:pt x="14" y="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334">
              <a:extLst>
                <a:ext uri="{FF2B5EF4-FFF2-40B4-BE49-F238E27FC236}">
                  <a16:creationId xmlns:a16="http://schemas.microsoft.com/office/drawing/2014/main" id="{F79F6F14-5E10-48C5-9466-A827DEC2AC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584450" y="2325688"/>
              <a:ext cx="342900" cy="301625"/>
            </a:xfrm>
            <a:custGeom>
              <a:avLst/>
              <a:gdLst>
                <a:gd name="T0" fmla="*/ 94 w 95"/>
                <a:gd name="T1" fmla="*/ 37 h 84"/>
                <a:gd name="T2" fmla="*/ 90 w 95"/>
                <a:gd name="T3" fmla="*/ 33 h 84"/>
                <a:gd name="T4" fmla="*/ 87 w 95"/>
                <a:gd name="T5" fmla="*/ 28 h 84"/>
                <a:gd name="T6" fmla="*/ 85 w 95"/>
                <a:gd name="T7" fmla="*/ 25 h 84"/>
                <a:gd name="T8" fmla="*/ 78 w 95"/>
                <a:gd name="T9" fmla="*/ 19 h 84"/>
                <a:gd name="T10" fmla="*/ 76 w 95"/>
                <a:gd name="T11" fmla="*/ 11 h 84"/>
                <a:gd name="T12" fmla="*/ 71 w 95"/>
                <a:gd name="T13" fmla="*/ 6 h 84"/>
                <a:gd name="T14" fmla="*/ 68 w 95"/>
                <a:gd name="T15" fmla="*/ 2 h 84"/>
                <a:gd name="T16" fmla="*/ 67 w 95"/>
                <a:gd name="T17" fmla="*/ 10 h 84"/>
                <a:gd name="T18" fmla="*/ 61 w 95"/>
                <a:gd name="T19" fmla="*/ 15 h 84"/>
                <a:gd name="T20" fmla="*/ 54 w 95"/>
                <a:gd name="T21" fmla="*/ 12 h 84"/>
                <a:gd name="T22" fmla="*/ 53 w 95"/>
                <a:gd name="T23" fmla="*/ 7 h 84"/>
                <a:gd name="T24" fmla="*/ 55 w 95"/>
                <a:gd name="T25" fmla="*/ 3 h 84"/>
                <a:gd name="T26" fmla="*/ 52 w 95"/>
                <a:gd name="T27" fmla="*/ 3 h 84"/>
                <a:gd name="T28" fmla="*/ 46 w 95"/>
                <a:gd name="T29" fmla="*/ 2 h 84"/>
                <a:gd name="T30" fmla="*/ 40 w 95"/>
                <a:gd name="T31" fmla="*/ 6 h 84"/>
                <a:gd name="T32" fmla="*/ 38 w 95"/>
                <a:gd name="T33" fmla="*/ 10 h 84"/>
                <a:gd name="T34" fmla="*/ 34 w 95"/>
                <a:gd name="T35" fmla="*/ 8 h 84"/>
                <a:gd name="T36" fmla="*/ 30 w 95"/>
                <a:gd name="T37" fmla="*/ 9 h 84"/>
                <a:gd name="T38" fmla="*/ 27 w 95"/>
                <a:gd name="T39" fmla="*/ 11 h 84"/>
                <a:gd name="T40" fmla="*/ 25 w 95"/>
                <a:gd name="T41" fmla="*/ 15 h 84"/>
                <a:gd name="T42" fmla="*/ 22 w 95"/>
                <a:gd name="T43" fmla="*/ 15 h 84"/>
                <a:gd name="T44" fmla="*/ 14 w 95"/>
                <a:gd name="T45" fmla="*/ 22 h 84"/>
                <a:gd name="T46" fmla="*/ 7 w 95"/>
                <a:gd name="T47" fmla="*/ 25 h 84"/>
                <a:gd name="T48" fmla="*/ 3 w 95"/>
                <a:gd name="T49" fmla="*/ 26 h 84"/>
                <a:gd name="T50" fmla="*/ 1 w 95"/>
                <a:gd name="T51" fmla="*/ 34 h 84"/>
                <a:gd name="T52" fmla="*/ 2 w 95"/>
                <a:gd name="T53" fmla="*/ 38 h 84"/>
                <a:gd name="T54" fmla="*/ 4 w 95"/>
                <a:gd name="T55" fmla="*/ 46 h 84"/>
                <a:gd name="T56" fmla="*/ 5 w 95"/>
                <a:gd name="T57" fmla="*/ 57 h 84"/>
                <a:gd name="T58" fmla="*/ 11 w 95"/>
                <a:gd name="T59" fmla="*/ 60 h 84"/>
                <a:gd name="T60" fmla="*/ 21 w 95"/>
                <a:gd name="T61" fmla="*/ 57 h 84"/>
                <a:gd name="T62" fmla="*/ 32 w 95"/>
                <a:gd name="T63" fmla="*/ 53 h 84"/>
                <a:gd name="T64" fmla="*/ 45 w 95"/>
                <a:gd name="T65" fmla="*/ 52 h 84"/>
                <a:gd name="T66" fmla="*/ 49 w 95"/>
                <a:gd name="T67" fmla="*/ 55 h 84"/>
                <a:gd name="T68" fmla="*/ 54 w 95"/>
                <a:gd name="T69" fmla="*/ 59 h 84"/>
                <a:gd name="T70" fmla="*/ 57 w 95"/>
                <a:gd name="T71" fmla="*/ 58 h 84"/>
                <a:gd name="T72" fmla="*/ 59 w 95"/>
                <a:gd name="T73" fmla="*/ 59 h 84"/>
                <a:gd name="T74" fmla="*/ 63 w 95"/>
                <a:gd name="T75" fmla="*/ 65 h 84"/>
                <a:gd name="T76" fmla="*/ 71 w 95"/>
                <a:gd name="T77" fmla="*/ 70 h 84"/>
                <a:gd name="T78" fmla="*/ 75 w 95"/>
                <a:gd name="T79" fmla="*/ 70 h 84"/>
                <a:gd name="T80" fmla="*/ 78 w 95"/>
                <a:gd name="T81" fmla="*/ 71 h 84"/>
                <a:gd name="T82" fmla="*/ 86 w 95"/>
                <a:gd name="T83" fmla="*/ 68 h 84"/>
                <a:gd name="T84" fmla="*/ 91 w 95"/>
                <a:gd name="T85" fmla="*/ 54 h 84"/>
                <a:gd name="T86" fmla="*/ 94 w 95"/>
                <a:gd name="T87" fmla="*/ 47 h 84"/>
                <a:gd name="T88" fmla="*/ 43 w 95"/>
                <a:gd name="T89" fmla="*/ 2 h 84"/>
                <a:gd name="T90" fmla="*/ 55 w 95"/>
                <a:gd name="T91" fmla="*/ 63 h 84"/>
                <a:gd name="T92" fmla="*/ 78 w 95"/>
                <a:gd name="T93" fmla="*/ 77 h 84"/>
                <a:gd name="T94" fmla="*/ 78 w 95"/>
                <a:gd name="T95" fmla="*/ 84 h 84"/>
                <a:gd name="T96" fmla="*/ 81 w 95"/>
                <a:gd name="T97" fmla="*/ 82 h 84"/>
                <a:gd name="T98" fmla="*/ 78 w 95"/>
                <a:gd name="T99" fmla="*/ 7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5" h="84">
                  <a:moveTo>
                    <a:pt x="95" y="42"/>
                  </a:moveTo>
                  <a:cubicBezTo>
                    <a:pt x="95" y="42"/>
                    <a:pt x="95" y="40"/>
                    <a:pt x="94" y="40"/>
                  </a:cubicBezTo>
                  <a:cubicBezTo>
                    <a:pt x="94" y="41"/>
                    <a:pt x="94" y="38"/>
                    <a:pt x="94" y="37"/>
                  </a:cubicBezTo>
                  <a:cubicBezTo>
                    <a:pt x="94" y="35"/>
                    <a:pt x="94" y="35"/>
                    <a:pt x="94" y="36"/>
                  </a:cubicBezTo>
                  <a:cubicBezTo>
                    <a:pt x="93" y="37"/>
                    <a:pt x="92" y="35"/>
                    <a:pt x="92" y="34"/>
                  </a:cubicBezTo>
                  <a:cubicBezTo>
                    <a:pt x="92" y="34"/>
                    <a:pt x="91" y="32"/>
                    <a:pt x="90" y="33"/>
                  </a:cubicBezTo>
                  <a:cubicBezTo>
                    <a:pt x="89" y="33"/>
                    <a:pt x="90" y="31"/>
                    <a:pt x="89" y="31"/>
                  </a:cubicBezTo>
                  <a:cubicBezTo>
                    <a:pt x="88" y="32"/>
                    <a:pt x="88" y="30"/>
                    <a:pt x="88" y="29"/>
                  </a:cubicBezTo>
                  <a:cubicBezTo>
                    <a:pt x="88" y="28"/>
                    <a:pt x="88" y="29"/>
                    <a:pt x="87" y="28"/>
                  </a:cubicBezTo>
                  <a:cubicBezTo>
                    <a:pt x="87" y="28"/>
                    <a:pt x="87" y="28"/>
                    <a:pt x="86" y="28"/>
                  </a:cubicBezTo>
                  <a:cubicBezTo>
                    <a:pt x="85" y="29"/>
                    <a:pt x="85" y="27"/>
                    <a:pt x="85" y="27"/>
                  </a:cubicBezTo>
                  <a:cubicBezTo>
                    <a:pt x="86" y="26"/>
                    <a:pt x="85" y="26"/>
                    <a:pt x="85" y="25"/>
                  </a:cubicBezTo>
                  <a:cubicBezTo>
                    <a:pt x="84" y="24"/>
                    <a:pt x="84" y="24"/>
                    <a:pt x="84" y="23"/>
                  </a:cubicBezTo>
                  <a:cubicBezTo>
                    <a:pt x="84" y="23"/>
                    <a:pt x="79" y="20"/>
                    <a:pt x="78" y="20"/>
                  </a:cubicBezTo>
                  <a:cubicBezTo>
                    <a:pt x="77" y="20"/>
                    <a:pt x="78" y="19"/>
                    <a:pt x="78" y="19"/>
                  </a:cubicBezTo>
                  <a:cubicBezTo>
                    <a:pt x="77" y="18"/>
                    <a:pt x="77" y="17"/>
                    <a:pt x="77" y="16"/>
                  </a:cubicBezTo>
                  <a:cubicBezTo>
                    <a:pt x="77" y="15"/>
                    <a:pt x="76" y="14"/>
                    <a:pt x="76" y="13"/>
                  </a:cubicBezTo>
                  <a:cubicBezTo>
                    <a:pt x="76" y="12"/>
                    <a:pt x="75" y="12"/>
                    <a:pt x="76" y="11"/>
                  </a:cubicBezTo>
                  <a:cubicBezTo>
                    <a:pt x="76" y="9"/>
                    <a:pt x="74" y="9"/>
                    <a:pt x="74" y="9"/>
                  </a:cubicBezTo>
                  <a:cubicBezTo>
                    <a:pt x="74" y="8"/>
                    <a:pt x="73" y="9"/>
                    <a:pt x="72" y="9"/>
                  </a:cubicBezTo>
                  <a:cubicBezTo>
                    <a:pt x="71" y="9"/>
                    <a:pt x="71" y="8"/>
                    <a:pt x="71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70" y="2"/>
                    <a:pt x="70" y="0"/>
                    <a:pt x="69" y="0"/>
                  </a:cubicBezTo>
                  <a:cubicBezTo>
                    <a:pt x="69" y="0"/>
                    <a:pt x="68" y="1"/>
                    <a:pt x="68" y="2"/>
                  </a:cubicBezTo>
                  <a:cubicBezTo>
                    <a:pt x="68" y="2"/>
                    <a:pt x="68" y="3"/>
                    <a:pt x="67" y="3"/>
                  </a:cubicBezTo>
                  <a:cubicBezTo>
                    <a:pt x="67" y="4"/>
                    <a:pt x="68" y="5"/>
                    <a:pt x="67" y="6"/>
                  </a:cubicBezTo>
                  <a:cubicBezTo>
                    <a:pt x="66" y="7"/>
                    <a:pt x="67" y="9"/>
                    <a:pt x="67" y="10"/>
                  </a:cubicBezTo>
                  <a:cubicBezTo>
                    <a:pt x="67" y="11"/>
                    <a:pt x="67" y="13"/>
                    <a:pt x="66" y="14"/>
                  </a:cubicBezTo>
                  <a:cubicBezTo>
                    <a:pt x="65" y="15"/>
                    <a:pt x="65" y="16"/>
                    <a:pt x="64" y="16"/>
                  </a:cubicBezTo>
                  <a:cubicBezTo>
                    <a:pt x="63" y="17"/>
                    <a:pt x="61" y="16"/>
                    <a:pt x="61" y="15"/>
                  </a:cubicBezTo>
                  <a:cubicBezTo>
                    <a:pt x="61" y="15"/>
                    <a:pt x="60" y="14"/>
                    <a:pt x="59" y="14"/>
                  </a:cubicBezTo>
                  <a:cubicBezTo>
                    <a:pt x="58" y="14"/>
                    <a:pt x="58" y="13"/>
                    <a:pt x="57" y="12"/>
                  </a:cubicBezTo>
                  <a:cubicBezTo>
                    <a:pt x="56" y="12"/>
                    <a:pt x="55" y="13"/>
                    <a:pt x="54" y="12"/>
                  </a:cubicBezTo>
                  <a:cubicBezTo>
                    <a:pt x="54" y="11"/>
                    <a:pt x="54" y="10"/>
                    <a:pt x="53" y="10"/>
                  </a:cubicBezTo>
                  <a:cubicBezTo>
                    <a:pt x="52" y="9"/>
                    <a:pt x="52" y="9"/>
                    <a:pt x="53" y="9"/>
                  </a:cubicBezTo>
                  <a:cubicBezTo>
                    <a:pt x="54" y="8"/>
                    <a:pt x="54" y="7"/>
                    <a:pt x="53" y="7"/>
                  </a:cubicBezTo>
                  <a:cubicBezTo>
                    <a:pt x="53" y="6"/>
                    <a:pt x="54" y="6"/>
                    <a:pt x="55" y="6"/>
                  </a:cubicBezTo>
                  <a:cubicBezTo>
                    <a:pt x="56" y="5"/>
                    <a:pt x="55" y="4"/>
                    <a:pt x="56" y="4"/>
                  </a:cubicBezTo>
                  <a:cubicBezTo>
                    <a:pt x="56" y="4"/>
                    <a:pt x="56" y="3"/>
                    <a:pt x="55" y="3"/>
                  </a:cubicBezTo>
                  <a:cubicBezTo>
                    <a:pt x="54" y="3"/>
                    <a:pt x="55" y="4"/>
                    <a:pt x="54" y="4"/>
                  </a:cubicBezTo>
                  <a:cubicBezTo>
                    <a:pt x="54" y="4"/>
                    <a:pt x="54" y="3"/>
                    <a:pt x="53" y="3"/>
                  </a:cubicBezTo>
                  <a:cubicBezTo>
                    <a:pt x="53" y="3"/>
                    <a:pt x="52" y="4"/>
                    <a:pt x="52" y="3"/>
                  </a:cubicBezTo>
                  <a:cubicBezTo>
                    <a:pt x="51" y="3"/>
                    <a:pt x="48" y="2"/>
                    <a:pt x="47" y="2"/>
                  </a:cubicBezTo>
                  <a:cubicBezTo>
                    <a:pt x="46" y="2"/>
                    <a:pt x="46" y="0"/>
                    <a:pt x="45" y="1"/>
                  </a:cubicBezTo>
                  <a:cubicBezTo>
                    <a:pt x="44" y="1"/>
                    <a:pt x="45" y="1"/>
                    <a:pt x="46" y="2"/>
                  </a:cubicBezTo>
                  <a:cubicBezTo>
                    <a:pt x="47" y="3"/>
                    <a:pt x="43" y="4"/>
                    <a:pt x="42" y="3"/>
                  </a:cubicBezTo>
                  <a:cubicBezTo>
                    <a:pt x="41" y="3"/>
                    <a:pt x="42" y="4"/>
                    <a:pt x="42" y="4"/>
                  </a:cubicBezTo>
                  <a:cubicBezTo>
                    <a:pt x="41" y="4"/>
                    <a:pt x="41" y="5"/>
                    <a:pt x="40" y="6"/>
                  </a:cubicBezTo>
                  <a:cubicBezTo>
                    <a:pt x="39" y="7"/>
                    <a:pt x="40" y="7"/>
                    <a:pt x="39" y="8"/>
                  </a:cubicBezTo>
                  <a:cubicBezTo>
                    <a:pt x="38" y="8"/>
                    <a:pt x="38" y="9"/>
                    <a:pt x="39" y="10"/>
                  </a:cubicBezTo>
                  <a:cubicBezTo>
                    <a:pt x="40" y="11"/>
                    <a:pt x="39" y="11"/>
                    <a:pt x="38" y="10"/>
                  </a:cubicBezTo>
                  <a:cubicBezTo>
                    <a:pt x="37" y="9"/>
                    <a:pt x="36" y="9"/>
                    <a:pt x="36" y="10"/>
                  </a:cubicBezTo>
                  <a:cubicBezTo>
                    <a:pt x="36" y="11"/>
                    <a:pt x="35" y="11"/>
                    <a:pt x="36" y="10"/>
                  </a:cubicBezTo>
                  <a:cubicBezTo>
                    <a:pt x="36" y="9"/>
                    <a:pt x="35" y="9"/>
                    <a:pt x="34" y="8"/>
                  </a:cubicBezTo>
                  <a:cubicBezTo>
                    <a:pt x="34" y="8"/>
                    <a:pt x="33" y="7"/>
                    <a:pt x="32" y="7"/>
                  </a:cubicBezTo>
                  <a:cubicBezTo>
                    <a:pt x="32" y="7"/>
                    <a:pt x="32" y="8"/>
                    <a:pt x="31" y="8"/>
                  </a:cubicBezTo>
                  <a:cubicBezTo>
                    <a:pt x="30" y="8"/>
                    <a:pt x="30" y="8"/>
                    <a:pt x="30" y="9"/>
                  </a:cubicBezTo>
                  <a:cubicBezTo>
                    <a:pt x="30" y="10"/>
                    <a:pt x="29" y="9"/>
                    <a:pt x="28" y="9"/>
                  </a:cubicBezTo>
                  <a:cubicBezTo>
                    <a:pt x="28" y="9"/>
                    <a:pt x="28" y="10"/>
                    <a:pt x="28" y="10"/>
                  </a:cubicBezTo>
                  <a:cubicBezTo>
                    <a:pt x="28" y="10"/>
                    <a:pt x="28" y="11"/>
                    <a:pt x="27" y="11"/>
                  </a:cubicBezTo>
                  <a:cubicBezTo>
                    <a:pt x="26" y="11"/>
                    <a:pt x="26" y="12"/>
                    <a:pt x="27" y="13"/>
                  </a:cubicBezTo>
                  <a:cubicBezTo>
                    <a:pt x="27" y="14"/>
                    <a:pt x="26" y="13"/>
                    <a:pt x="25" y="13"/>
                  </a:cubicBezTo>
                  <a:cubicBezTo>
                    <a:pt x="24" y="13"/>
                    <a:pt x="25" y="14"/>
                    <a:pt x="25" y="15"/>
                  </a:cubicBezTo>
                  <a:cubicBezTo>
                    <a:pt x="25" y="16"/>
                    <a:pt x="25" y="15"/>
                    <a:pt x="24" y="16"/>
                  </a:cubicBezTo>
                  <a:cubicBezTo>
                    <a:pt x="24" y="16"/>
                    <a:pt x="24" y="15"/>
                    <a:pt x="24" y="14"/>
                  </a:cubicBezTo>
                  <a:cubicBezTo>
                    <a:pt x="24" y="13"/>
                    <a:pt x="23" y="14"/>
                    <a:pt x="22" y="15"/>
                  </a:cubicBezTo>
                  <a:cubicBezTo>
                    <a:pt x="21" y="16"/>
                    <a:pt x="22" y="17"/>
                    <a:pt x="22" y="18"/>
                  </a:cubicBezTo>
                  <a:cubicBezTo>
                    <a:pt x="21" y="18"/>
                    <a:pt x="19" y="20"/>
                    <a:pt x="18" y="21"/>
                  </a:cubicBezTo>
                  <a:cubicBezTo>
                    <a:pt x="17" y="22"/>
                    <a:pt x="15" y="22"/>
                    <a:pt x="14" y="22"/>
                  </a:cubicBezTo>
                  <a:cubicBezTo>
                    <a:pt x="13" y="23"/>
                    <a:pt x="13" y="22"/>
                    <a:pt x="12" y="23"/>
                  </a:cubicBezTo>
                  <a:cubicBezTo>
                    <a:pt x="11" y="23"/>
                    <a:pt x="10" y="25"/>
                    <a:pt x="10" y="24"/>
                  </a:cubicBezTo>
                  <a:cubicBezTo>
                    <a:pt x="10" y="23"/>
                    <a:pt x="8" y="24"/>
                    <a:pt x="7" y="25"/>
                  </a:cubicBezTo>
                  <a:cubicBezTo>
                    <a:pt x="6" y="25"/>
                    <a:pt x="5" y="26"/>
                    <a:pt x="4" y="26"/>
                  </a:cubicBezTo>
                  <a:cubicBezTo>
                    <a:pt x="3" y="26"/>
                    <a:pt x="3" y="28"/>
                    <a:pt x="3" y="28"/>
                  </a:cubicBezTo>
                  <a:cubicBezTo>
                    <a:pt x="2" y="28"/>
                    <a:pt x="3" y="27"/>
                    <a:pt x="3" y="26"/>
                  </a:cubicBezTo>
                  <a:cubicBezTo>
                    <a:pt x="3" y="26"/>
                    <a:pt x="2" y="27"/>
                    <a:pt x="1" y="28"/>
                  </a:cubicBezTo>
                  <a:cubicBezTo>
                    <a:pt x="1" y="29"/>
                    <a:pt x="2" y="30"/>
                    <a:pt x="1" y="31"/>
                  </a:cubicBezTo>
                  <a:cubicBezTo>
                    <a:pt x="1" y="32"/>
                    <a:pt x="0" y="33"/>
                    <a:pt x="1" y="34"/>
                  </a:cubicBezTo>
                  <a:cubicBezTo>
                    <a:pt x="2" y="36"/>
                    <a:pt x="3" y="37"/>
                    <a:pt x="2" y="38"/>
                  </a:cubicBezTo>
                  <a:cubicBezTo>
                    <a:pt x="2" y="38"/>
                    <a:pt x="1" y="36"/>
                    <a:pt x="1" y="36"/>
                  </a:cubicBezTo>
                  <a:cubicBezTo>
                    <a:pt x="1" y="37"/>
                    <a:pt x="2" y="38"/>
                    <a:pt x="2" y="38"/>
                  </a:cubicBezTo>
                  <a:cubicBezTo>
                    <a:pt x="1" y="38"/>
                    <a:pt x="0" y="36"/>
                    <a:pt x="0" y="37"/>
                  </a:cubicBezTo>
                  <a:cubicBezTo>
                    <a:pt x="0" y="37"/>
                    <a:pt x="2" y="41"/>
                    <a:pt x="2" y="42"/>
                  </a:cubicBezTo>
                  <a:cubicBezTo>
                    <a:pt x="2" y="43"/>
                    <a:pt x="4" y="45"/>
                    <a:pt x="4" y="46"/>
                  </a:cubicBezTo>
                  <a:cubicBezTo>
                    <a:pt x="4" y="48"/>
                    <a:pt x="6" y="51"/>
                    <a:pt x="6" y="52"/>
                  </a:cubicBezTo>
                  <a:cubicBezTo>
                    <a:pt x="7" y="52"/>
                    <a:pt x="6" y="53"/>
                    <a:pt x="6" y="55"/>
                  </a:cubicBezTo>
                  <a:cubicBezTo>
                    <a:pt x="6" y="56"/>
                    <a:pt x="5" y="57"/>
                    <a:pt x="5" y="57"/>
                  </a:cubicBezTo>
                  <a:cubicBezTo>
                    <a:pt x="4" y="57"/>
                    <a:pt x="4" y="58"/>
                    <a:pt x="5" y="58"/>
                  </a:cubicBezTo>
                  <a:cubicBezTo>
                    <a:pt x="6" y="58"/>
                    <a:pt x="6" y="59"/>
                    <a:pt x="7" y="60"/>
                  </a:cubicBezTo>
                  <a:cubicBezTo>
                    <a:pt x="8" y="60"/>
                    <a:pt x="11" y="60"/>
                    <a:pt x="11" y="60"/>
                  </a:cubicBezTo>
                  <a:cubicBezTo>
                    <a:pt x="12" y="60"/>
                    <a:pt x="13" y="59"/>
                    <a:pt x="14" y="59"/>
                  </a:cubicBezTo>
                  <a:cubicBezTo>
                    <a:pt x="15" y="59"/>
                    <a:pt x="15" y="58"/>
                    <a:pt x="15" y="58"/>
                  </a:cubicBezTo>
                  <a:cubicBezTo>
                    <a:pt x="16" y="57"/>
                    <a:pt x="19" y="57"/>
                    <a:pt x="21" y="57"/>
                  </a:cubicBezTo>
                  <a:cubicBezTo>
                    <a:pt x="24" y="57"/>
                    <a:pt x="25" y="57"/>
                    <a:pt x="26" y="56"/>
                  </a:cubicBezTo>
                  <a:cubicBezTo>
                    <a:pt x="26" y="55"/>
                    <a:pt x="28" y="54"/>
                    <a:pt x="29" y="54"/>
                  </a:cubicBezTo>
                  <a:cubicBezTo>
                    <a:pt x="30" y="53"/>
                    <a:pt x="30" y="53"/>
                    <a:pt x="32" y="53"/>
                  </a:cubicBezTo>
                  <a:cubicBezTo>
                    <a:pt x="34" y="53"/>
                    <a:pt x="36" y="52"/>
                    <a:pt x="37" y="52"/>
                  </a:cubicBezTo>
                  <a:cubicBezTo>
                    <a:pt x="39" y="51"/>
                    <a:pt x="41" y="51"/>
                    <a:pt x="42" y="51"/>
                  </a:cubicBezTo>
                  <a:cubicBezTo>
                    <a:pt x="44" y="51"/>
                    <a:pt x="44" y="53"/>
                    <a:pt x="45" y="52"/>
                  </a:cubicBezTo>
                  <a:cubicBezTo>
                    <a:pt x="47" y="52"/>
                    <a:pt x="47" y="53"/>
                    <a:pt x="48" y="53"/>
                  </a:cubicBezTo>
                  <a:cubicBezTo>
                    <a:pt x="49" y="53"/>
                    <a:pt x="48" y="53"/>
                    <a:pt x="49" y="53"/>
                  </a:cubicBezTo>
                  <a:cubicBezTo>
                    <a:pt x="50" y="54"/>
                    <a:pt x="50" y="54"/>
                    <a:pt x="49" y="55"/>
                  </a:cubicBezTo>
                  <a:cubicBezTo>
                    <a:pt x="49" y="56"/>
                    <a:pt x="50" y="55"/>
                    <a:pt x="51" y="57"/>
                  </a:cubicBezTo>
                  <a:cubicBezTo>
                    <a:pt x="52" y="58"/>
                    <a:pt x="51" y="58"/>
                    <a:pt x="52" y="59"/>
                  </a:cubicBezTo>
                  <a:cubicBezTo>
                    <a:pt x="53" y="60"/>
                    <a:pt x="53" y="60"/>
                    <a:pt x="54" y="59"/>
                  </a:cubicBezTo>
                  <a:cubicBezTo>
                    <a:pt x="55" y="57"/>
                    <a:pt x="56" y="58"/>
                    <a:pt x="56" y="57"/>
                  </a:cubicBezTo>
                  <a:cubicBezTo>
                    <a:pt x="56" y="56"/>
                    <a:pt x="57" y="54"/>
                    <a:pt x="58" y="55"/>
                  </a:cubicBezTo>
                  <a:cubicBezTo>
                    <a:pt x="59" y="56"/>
                    <a:pt x="58" y="56"/>
                    <a:pt x="57" y="58"/>
                  </a:cubicBezTo>
                  <a:cubicBezTo>
                    <a:pt x="57" y="61"/>
                    <a:pt x="56" y="59"/>
                    <a:pt x="56" y="60"/>
                  </a:cubicBezTo>
                  <a:cubicBezTo>
                    <a:pt x="56" y="61"/>
                    <a:pt x="58" y="61"/>
                    <a:pt x="58" y="60"/>
                  </a:cubicBezTo>
                  <a:cubicBezTo>
                    <a:pt x="58" y="59"/>
                    <a:pt x="58" y="58"/>
                    <a:pt x="59" y="59"/>
                  </a:cubicBezTo>
                  <a:cubicBezTo>
                    <a:pt x="60" y="60"/>
                    <a:pt x="59" y="61"/>
                    <a:pt x="59" y="62"/>
                  </a:cubicBezTo>
                  <a:cubicBezTo>
                    <a:pt x="59" y="62"/>
                    <a:pt x="60" y="62"/>
                    <a:pt x="61" y="62"/>
                  </a:cubicBezTo>
                  <a:cubicBezTo>
                    <a:pt x="62" y="62"/>
                    <a:pt x="63" y="64"/>
                    <a:pt x="63" y="65"/>
                  </a:cubicBezTo>
                  <a:cubicBezTo>
                    <a:pt x="62" y="66"/>
                    <a:pt x="62" y="67"/>
                    <a:pt x="64" y="68"/>
                  </a:cubicBezTo>
                  <a:cubicBezTo>
                    <a:pt x="66" y="69"/>
                    <a:pt x="65" y="69"/>
                    <a:pt x="66" y="69"/>
                  </a:cubicBezTo>
                  <a:cubicBezTo>
                    <a:pt x="67" y="69"/>
                    <a:pt x="70" y="70"/>
                    <a:pt x="71" y="70"/>
                  </a:cubicBezTo>
                  <a:cubicBezTo>
                    <a:pt x="72" y="71"/>
                    <a:pt x="73" y="70"/>
                    <a:pt x="74" y="69"/>
                  </a:cubicBezTo>
                  <a:cubicBezTo>
                    <a:pt x="74" y="68"/>
                    <a:pt x="75" y="69"/>
                    <a:pt x="75" y="69"/>
                  </a:cubicBezTo>
                  <a:cubicBezTo>
                    <a:pt x="74" y="70"/>
                    <a:pt x="75" y="70"/>
                    <a:pt x="75" y="70"/>
                  </a:cubicBezTo>
                  <a:cubicBezTo>
                    <a:pt x="75" y="69"/>
                    <a:pt x="76" y="69"/>
                    <a:pt x="76" y="69"/>
                  </a:cubicBezTo>
                  <a:cubicBezTo>
                    <a:pt x="76" y="70"/>
                    <a:pt x="77" y="70"/>
                    <a:pt x="77" y="71"/>
                  </a:cubicBezTo>
                  <a:cubicBezTo>
                    <a:pt x="78" y="71"/>
                    <a:pt x="78" y="72"/>
                    <a:pt x="78" y="71"/>
                  </a:cubicBezTo>
                  <a:cubicBezTo>
                    <a:pt x="78" y="71"/>
                    <a:pt x="78" y="70"/>
                    <a:pt x="79" y="70"/>
                  </a:cubicBezTo>
                  <a:cubicBezTo>
                    <a:pt x="80" y="70"/>
                    <a:pt x="80" y="69"/>
                    <a:pt x="81" y="68"/>
                  </a:cubicBezTo>
                  <a:cubicBezTo>
                    <a:pt x="82" y="68"/>
                    <a:pt x="86" y="68"/>
                    <a:pt x="86" y="68"/>
                  </a:cubicBezTo>
                  <a:cubicBezTo>
                    <a:pt x="87" y="68"/>
                    <a:pt x="87" y="64"/>
                    <a:pt x="87" y="63"/>
                  </a:cubicBezTo>
                  <a:cubicBezTo>
                    <a:pt x="87" y="61"/>
                    <a:pt x="89" y="61"/>
                    <a:pt x="89" y="59"/>
                  </a:cubicBezTo>
                  <a:cubicBezTo>
                    <a:pt x="89" y="58"/>
                    <a:pt x="91" y="54"/>
                    <a:pt x="91" y="54"/>
                  </a:cubicBezTo>
                  <a:cubicBezTo>
                    <a:pt x="92" y="54"/>
                    <a:pt x="93" y="54"/>
                    <a:pt x="93" y="53"/>
                  </a:cubicBezTo>
                  <a:cubicBezTo>
                    <a:pt x="93" y="52"/>
                    <a:pt x="94" y="51"/>
                    <a:pt x="94" y="49"/>
                  </a:cubicBezTo>
                  <a:cubicBezTo>
                    <a:pt x="94" y="48"/>
                    <a:pt x="95" y="47"/>
                    <a:pt x="94" y="47"/>
                  </a:cubicBezTo>
                  <a:cubicBezTo>
                    <a:pt x="94" y="46"/>
                    <a:pt x="94" y="45"/>
                    <a:pt x="95" y="44"/>
                  </a:cubicBezTo>
                  <a:cubicBezTo>
                    <a:pt x="95" y="43"/>
                    <a:pt x="94" y="42"/>
                    <a:pt x="95" y="42"/>
                  </a:cubicBezTo>
                  <a:close/>
                  <a:moveTo>
                    <a:pt x="43" y="2"/>
                  </a:moveTo>
                  <a:cubicBezTo>
                    <a:pt x="43" y="1"/>
                    <a:pt x="39" y="2"/>
                    <a:pt x="40" y="2"/>
                  </a:cubicBezTo>
                  <a:cubicBezTo>
                    <a:pt x="41" y="3"/>
                    <a:pt x="43" y="2"/>
                    <a:pt x="43" y="2"/>
                  </a:cubicBezTo>
                  <a:close/>
                  <a:moveTo>
                    <a:pt x="55" y="63"/>
                  </a:moveTo>
                  <a:cubicBezTo>
                    <a:pt x="55" y="63"/>
                    <a:pt x="57" y="63"/>
                    <a:pt x="58" y="62"/>
                  </a:cubicBezTo>
                  <a:cubicBezTo>
                    <a:pt x="58" y="62"/>
                    <a:pt x="54" y="62"/>
                    <a:pt x="55" y="63"/>
                  </a:cubicBezTo>
                  <a:close/>
                  <a:moveTo>
                    <a:pt x="78" y="77"/>
                  </a:moveTo>
                  <a:cubicBezTo>
                    <a:pt x="77" y="77"/>
                    <a:pt x="75" y="76"/>
                    <a:pt x="74" y="76"/>
                  </a:cubicBezTo>
                  <a:cubicBezTo>
                    <a:pt x="73" y="76"/>
                    <a:pt x="76" y="80"/>
                    <a:pt x="75" y="81"/>
                  </a:cubicBezTo>
                  <a:cubicBezTo>
                    <a:pt x="74" y="82"/>
                    <a:pt x="77" y="84"/>
                    <a:pt x="78" y="84"/>
                  </a:cubicBezTo>
                  <a:cubicBezTo>
                    <a:pt x="79" y="84"/>
                    <a:pt x="79" y="83"/>
                    <a:pt x="80" y="83"/>
                  </a:cubicBezTo>
                  <a:cubicBezTo>
                    <a:pt x="80" y="83"/>
                    <a:pt x="80" y="83"/>
                    <a:pt x="80" y="82"/>
                  </a:cubicBezTo>
                  <a:cubicBezTo>
                    <a:pt x="80" y="82"/>
                    <a:pt x="81" y="83"/>
                    <a:pt x="81" y="82"/>
                  </a:cubicBezTo>
                  <a:cubicBezTo>
                    <a:pt x="82" y="82"/>
                    <a:pt x="81" y="80"/>
                    <a:pt x="82" y="80"/>
                  </a:cubicBezTo>
                  <a:cubicBezTo>
                    <a:pt x="83" y="80"/>
                    <a:pt x="82" y="77"/>
                    <a:pt x="82" y="76"/>
                  </a:cubicBezTo>
                  <a:cubicBezTo>
                    <a:pt x="82" y="75"/>
                    <a:pt x="79" y="77"/>
                    <a:pt x="78" y="77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335">
              <a:extLst>
                <a:ext uri="{FF2B5EF4-FFF2-40B4-BE49-F238E27FC236}">
                  <a16:creationId xmlns:a16="http://schemas.microsoft.com/office/drawing/2014/main" id="{56EFB97C-ED70-48AD-9FC1-FFF14C76A1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133600" y="2541588"/>
              <a:ext cx="104775" cy="125413"/>
            </a:xfrm>
            <a:custGeom>
              <a:avLst/>
              <a:gdLst>
                <a:gd name="T0" fmla="*/ 18 w 29"/>
                <a:gd name="T1" fmla="*/ 17 h 35"/>
                <a:gd name="T2" fmla="*/ 16 w 29"/>
                <a:gd name="T3" fmla="*/ 17 h 35"/>
                <a:gd name="T4" fmla="*/ 14 w 29"/>
                <a:gd name="T5" fmla="*/ 16 h 35"/>
                <a:gd name="T6" fmla="*/ 12 w 29"/>
                <a:gd name="T7" fmla="*/ 18 h 35"/>
                <a:gd name="T8" fmla="*/ 11 w 29"/>
                <a:gd name="T9" fmla="*/ 22 h 35"/>
                <a:gd name="T10" fmla="*/ 4 w 29"/>
                <a:gd name="T11" fmla="*/ 26 h 35"/>
                <a:gd name="T12" fmla="*/ 1 w 29"/>
                <a:gd name="T13" fmla="*/ 29 h 35"/>
                <a:gd name="T14" fmla="*/ 1 w 29"/>
                <a:gd name="T15" fmla="*/ 31 h 35"/>
                <a:gd name="T16" fmla="*/ 3 w 29"/>
                <a:gd name="T17" fmla="*/ 32 h 35"/>
                <a:gd name="T18" fmla="*/ 4 w 29"/>
                <a:gd name="T19" fmla="*/ 33 h 35"/>
                <a:gd name="T20" fmla="*/ 9 w 29"/>
                <a:gd name="T21" fmla="*/ 32 h 35"/>
                <a:gd name="T22" fmla="*/ 10 w 29"/>
                <a:gd name="T23" fmla="*/ 29 h 35"/>
                <a:gd name="T24" fmla="*/ 11 w 29"/>
                <a:gd name="T25" fmla="*/ 27 h 35"/>
                <a:gd name="T26" fmla="*/ 14 w 29"/>
                <a:gd name="T27" fmla="*/ 25 h 35"/>
                <a:gd name="T28" fmla="*/ 15 w 29"/>
                <a:gd name="T29" fmla="*/ 24 h 35"/>
                <a:gd name="T30" fmla="*/ 16 w 29"/>
                <a:gd name="T31" fmla="*/ 22 h 35"/>
                <a:gd name="T32" fmla="*/ 18 w 29"/>
                <a:gd name="T33" fmla="*/ 19 h 35"/>
                <a:gd name="T34" fmla="*/ 18 w 29"/>
                <a:gd name="T35" fmla="*/ 17 h 35"/>
                <a:gd name="T36" fmla="*/ 3 w 29"/>
                <a:gd name="T37" fmla="*/ 34 h 35"/>
                <a:gd name="T38" fmla="*/ 4 w 29"/>
                <a:gd name="T39" fmla="*/ 33 h 35"/>
                <a:gd name="T40" fmla="*/ 3 w 29"/>
                <a:gd name="T41" fmla="*/ 34 h 35"/>
                <a:gd name="T42" fmla="*/ 26 w 29"/>
                <a:gd name="T43" fmla="*/ 8 h 35"/>
                <a:gd name="T44" fmla="*/ 24 w 29"/>
                <a:gd name="T45" fmla="*/ 8 h 35"/>
                <a:gd name="T46" fmla="*/ 23 w 29"/>
                <a:gd name="T47" fmla="*/ 7 h 35"/>
                <a:gd name="T48" fmla="*/ 22 w 29"/>
                <a:gd name="T49" fmla="*/ 5 h 35"/>
                <a:gd name="T50" fmla="*/ 21 w 29"/>
                <a:gd name="T51" fmla="*/ 6 h 35"/>
                <a:gd name="T52" fmla="*/ 21 w 29"/>
                <a:gd name="T53" fmla="*/ 6 h 35"/>
                <a:gd name="T54" fmla="*/ 20 w 29"/>
                <a:gd name="T55" fmla="*/ 4 h 35"/>
                <a:gd name="T56" fmla="*/ 19 w 29"/>
                <a:gd name="T57" fmla="*/ 2 h 35"/>
                <a:gd name="T58" fmla="*/ 16 w 29"/>
                <a:gd name="T59" fmla="*/ 0 h 35"/>
                <a:gd name="T60" fmla="*/ 17 w 29"/>
                <a:gd name="T61" fmla="*/ 2 h 35"/>
                <a:gd name="T62" fmla="*/ 18 w 29"/>
                <a:gd name="T63" fmla="*/ 4 h 35"/>
                <a:gd name="T64" fmla="*/ 20 w 29"/>
                <a:gd name="T65" fmla="*/ 6 h 35"/>
                <a:gd name="T66" fmla="*/ 19 w 29"/>
                <a:gd name="T67" fmla="*/ 9 h 35"/>
                <a:gd name="T68" fmla="*/ 17 w 29"/>
                <a:gd name="T69" fmla="*/ 11 h 35"/>
                <a:gd name="T70" fmla="*/ 20 w 29"/>
                <a:gd name="T71" fmla="*/ 14 h 35"/>
                <a:gd name="T72" fmla="*/ 20 w 29"/>
                <a:gd name="T73" fmla="*/ 18 h 35"/>
                <a:gd name="T74" fmla="*/ 22 w 29"/>
                <a:gd name="T75" fmla="*/ 18 h 35"/>
                <a:gd name="T76" fmla="*/ 24 w 29"/>
                <a:gd name="T77" fmla="*/ 15 h 35"/>
                <a:gd name="T78" fmla="*/ 25 w 29"/>
                <a:gd name="T79" fmla="*/ 12 h 35"/>
                <a:gd name="T80" fmla="*/ 27 w 29"/>
                <a:gd name="T81" fmla="*/ 12 h 35"/>
                <a:gd name="T82" fmla="*/ 28 w 29"/>
                <a:gd name="T83" fmla="*/ 10 h 35"/>
                <a:gd name="T84" fmla="*/ 28 w 29"/>
                <a:gd name="T85" fmla="*/ 8 h 35"/>
                <a:gd name="T86" fmla="*/ 26 w 29"/>
                <a:gd name="T87" fmla="*/ 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" h="35">
                  <a:moveTo>
                    <a:pt x="18" y="17"/>
                  </a:moveTo>
                  <a:cubicBezTo>
                    <a:pt x="17" y="16"/>
                    <a:pt x="17" y="17"/>
                    <a:pt x="16" y="17"/>
                  </a:cubicBezTo>
                  <a:cubicBezTo>
                    <a:pt x="15" y="18"/>
                    <a:pt x="15" y="15"/>
                    <a:pt x="14" y="16"/>
                  </a:cubicBezTo>
                  <a:cubicBezTo>
                    <a:pt x="13" y="17"/>
                    <a:pt x="14" y="17"/>
                    <a:pt x="12" y="18"/>
                  </a:cubicBezTo>
                  <a:cubicBezTo>
                    <a:pt x="11" y="19"/>
                    <a:pt x="12" y="20"/>
                    <a:pt x="11" y="22"/>
                  </a:cubicBezTo>
                  <a:cubicBezTo>
                    <a:pt x="9" y="24"/>
                    <a:pt x="5" y="25"/>
                    <a:pt x="4" y="26"/>
                  </a:cubicBezTo>
                  <a:cubicBezTo>
                    <a:pt x="4" y="27"/>
                    <a:pt x="1" y="28"/>
                    <a:pt x="1" y="29"/>
                  </a:cubicBezTo>
                  <a:cubicBezTo>
                    <a:pt x="1" y="29"/>
                    <a:pt x="0" y="30"/>
                    <a:pt x="1" y="31"/>
                  </a:cubicBezTo>
                  <a:cubicBezTo>
                    <a:pt x="1" y="32"/>
                    <a:pt x="2" y="31"/>
                    <a:pt x="3" y="32"/>
                  </a:cubicBezTo>
                  <a:cubicBezTo>
                    <a:pt x="3" y="33"/>
                    <a:pt x="4" y="32"/>
                    <a:pt x="4" y="33"/>
                  </a:cubicBezTo>
                  <a:cubicBezTo>
                    <a:pt x="5" y="33"/>
                    <a:pt x="7" y="33"/>
                    <a:pt x="9" y="32"/>
                  </a:cubicBezTo>
                  <a:cubicBezTo>
                    <a:pt x="10" y="30"/>
                    <a:pt x="10" y="29"/>
                    <a:pt x="10" y="29"/>
                  </a:cubicBezTo>
                  <a:cubicBezTo>
                    <a:pt x="11" y="29"/>
                    <a:pt x="11" y="27"/>
                    <a:pt x="11" y="27"/>
                  </a:cubicBezTo>
                  <a:cubicBezTo>
                    <a:pt x="12" y="26"/>
                    <a:pt x="12" y="25"/>
                    <a:pt x="14" y="25"/>
                  </a:cubicBezTo>
                  <a:cubicBezTo>
                    <a:pt x="16" y="25"/>
                    <a:pt x="15" y="25"/>
                    <a:pt x="15" y="24"/>
                  </a:cubicBezTo>
                  <a:cubicBezTo>
                    <a:pt x="15" y="23"/>
                    <a:pt x="16" y="23"/>
                    <a:pt x="16" y="22"/>
                  </a:cubicBezTo>
                  <a:cubicBezTo>
                    <a:pt x="16" y="20"/>
                    <a:pt x="19" y="19"/>
                    <a:pt x="18" y="19"/>
                  </a:cubicBezTo>
                  <a:cubicBezTo>
                    <a:pt x="18" y="18"/>
                    <a:pt x="19" y="17"/>
                    <a:pt x="18" y="17"/>
                  </a:cubicBezTo>
                  <a:close/>
                  <a:moveTo>
                    <a:pt x="3" y="34"/>
                  </a:moveTo>
                  <a:cubicBezTo>
                    <a:pt x="3" y="35"/>
                    <a:pt x="4" y="34"/>
                    <a:pt x="4" y="33"/>
                  </a:cubicBezTo>
                  <a:cubicBezTo>
                    <a:pt x="3" y="33"/>
                    <a:pt x="2" y="34"/>
                    <a:pt x="3" y="34"/>
                  </a:cubicBezTo>
                  <a:close/>
                  <a:moveTo>
                    <a:pt x="26" y="8"/>
                  </a:moveTo>
                  <a:cubicBezTo>
                    <a:pt x="26" y="9"/>
                    <a:pt x="25" y="8"/>
                    <a:pt x="24" y="8"/>
                  </a:cubicBezTo>
                  <a:cubicBezTo>
                    <a:pt x="23" y="8"/>
                    <a:pt x="23" y="8"/>
                    <a:pt x="23" y="7"/>
                  </a:cubicBezTo>
                  <a:cubicBezTo>
                    <a:pt x="23" y="6"/>
                    <a:pt x="22" y="5"/>
                    <a:pt x="22" y="5"/>
                  </a:cubicBezTo>
                  <a:cubicBezTo>
                    <a:pt x="21" y="5"/>
                    <a:pt x="22" y="6"/>
                    <a:pt x="21" y="6"/>
                  </a:cubicBezTo>
                  <a:cubicBezTo>
                    <a:pt x="21" y="7"/>
                    <a:pt x="21" y="6"/>
                    <a:pt x="21" y="6"/>
                  </a:cubicBezTo>
                  <a:cubicBezTo>
                    <a:pt x="20" y="6"/>
                    <a:pt x="20" y="5"/>
                    <a:pt x="20" y="4"/>
                  </a:cubicBezTo>
                  <a:cubicBezTo>
                    <a:pt x="20" y="3"/>
                    <a:pt x="19" y="3"/>
                    <a:pt x="19" y="2"/>
                  </a:cubicBezTo>
                  <a:cubicBezTo>
                    <a:pt x="19" y="1"/>
                    <a:pt x="17" y="0"/>
                    <a:pt x="16" y="0"/>
                  </a:cubicBezTo>
                  <a:cubicBezTo>
                    <a:pt x="15" y="0"/>
                    <a:pt x="16" y="2"/>
                    <a:pt x="17" y="2"/>
                  </a:cubicBezTo>
                  <a:cubicBezTo>
                    <a:pt x="17" y="3"/>
                    <a:pt x="18" y="4"/>
                    <a:pt x="18" y="4"/>
                  </a:cubicBezTo>
                  <a:cubicBezTo>
                    <a:pt x="18" y="4"/>
                    <a:pt x="19" y="6"/>
                    <a:pt x="20" y="6"/>
                  </a:cubicBezTo>
                  <a:cubicBezTo>
                    <a:pt x="20" y="6"/>
                    <a:pt x="19" y="8"/>
                    <a:pt x="19" y="9"/>
                  </a:cubicBezTo>
                  <a:cubicBezTo>
                    <a:pt x="19" y="11"/>
                    <a:pt x="18" y="10"/>
                    <a:pt x="17" y="11"/>
                  </a:cubicBezTo>
                  <a:cubicBezTo>
                    <a:pt x="17" y="12"/>
                    <a:pt x="19" y="13"/>
                    <a:pt x="20" y="14"/>
                  </a:cubicBezTo>
                  <a:cubicBezTo>
                    <a:pt x="22" y="15"/>
                    <a:pt x="19" y="17"/>
                    <a:pt x="20" y="18"/>
                  </a:cubicBezTo>
                  <a:cubicBezTo>
                    <a:pt x="20" y="18"/>
                    <a:pt x="21" y="19"/>
                    <a:pt x="22" y="18"/>
                  </a:cubicBezTo>
                  <a:cubicBezTo>
                    <a:pt x="23" y="18"/>
                    <a:pt x="24" y="15"/>
                    <a:pt x="24" y="15"/>
                  </a:cubicBezTo>
                  <a:cubicBezTo>
                    <a:pt x="25" y="14"/>
                    <a:pt x="25" y="13"/>
                    <a:pt x="25" y="12"/>
                  </a:cubicBezTo>
                  <a:cubicBezTo>
                    <a:pt x="26" y="12"/>
                    <a:pt x="26" y="12"/>
                    <a:pt x="27" y="12"/>
                  </a:cubicBezTo>
                  <a:cubicBezTo>
                    <a:pt x="27" y="12"/>
                    <a:pt x="27" y="10"/>
                    <a:pt x="28" y="10"/>
                  </a:cubicBezTo>
                  <a:cubicBezTo>
                    <a:pt x="28" y="10"/>
                    <a:pt x="28" y="9"/>
                    <a:pt x="28" y="8"/>
                  </a:cubicBezTo>
                  <a:cubicBezTo>
                    <a:pt x="29" y="7"/>
                    <a:pt x="27" y="8"/>
                    <a:pt x="26" y="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336">
              <a:extLst>
                <a:ext uri="{FF2B5EF4-FFF2-40B4-BE49-F238E27FC236}">
                  <a16:creationId xmlns:a16="http://schemas.microsoft.com/office/drawing/2014/main" id="{97A55E7B-837C-4F04-9E38-EC05E516B8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043113" y="2371725"/>
              <a:ext cx="25400" cy="22225"/>
            </a:xfrm>
            <a:custGeom>
              <a:avLst/>
              <a:gdLst>
                <a:gd name="T0" fmla="*/ 1 w 7"/>
                <a:gd name="T1" fmla="*/ 5 h 6"/>
                <a:gd name="T2" fmla="*/ 4 w 7"/>
                <a:gd name="T3" fmla="*/ 4 h 6"/>
                <a:gd name="T4" fmla="*/ 1 w 7"/>
                <a:gd name="T5" fmla="*/ 5 h 6"/>
                <a:gd name="T6" fmla="*/ 4 w 7"/>
                <a:gd name="T7" fmla="*/ 2 h 6"/>
                <a:gd name="T8" fmla="*/ 7 w 7"/>
                <a:gd name="T9" fmla="*/ 1 h 6"/>
                <a:gd name="T10" fmla="*/ 4 w 7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6">
                  <a:moveTo>
                    <a:pt x="1" y="5"/>
                  </a:moveTo>
                  <a:cubicBezTo>
                    <a:pt x="2" y="6"/>
                    <a:pt x="4" y="6"/>
                    <a:pt x="4" y="4"/>
                  </a:cubicBezTo>
                  <a:cubicBezTo>
                    <a:pt x="4" y="3"/>
                    <a:pt x="0" y="4"/>
                    <a:pt x="1" y="5"/>
                  </a:cubicBezTo>
                  <a:close/>
                  <a:moveTo>
                    <a:pt x="4" y="2"/>
                  </a:moveTo>
                  <a:cubicBezTo>
                    <a:pt x="5" y="2"/>
                    <a:pt x="7" y="2"/>
                    <a:pt x="7" y="1"/>
                  </a:cubicBezTo>
                  <a:cubicBezTo>
                    <a:pt x="7" y="0"/>
                    <a:pt x="3" y="2"/>
                    <a:pt x="4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337">
              <a:extLst>
                <a:ext uri="{FF2B5EF4-FFF2-40B4-BE49-F238E27FC236}">
                  <a16:creationId xmlns:a16="http://schemas.microsoft.com/office/drawing/2014/main" id="{B67327CE-0DC6-45A8-A5FD-5AA2F7058A60}"/>
                </a:ext>
              </a:extLst>
            </p:cNvPr>
            <p:cNvSpPr>
              <a:spLocks/>
            </p:cNvSpPr>
            <p:nvPr/>
          </p:nvSpPr>
          <p:spPr bwMode="auto">
            <a:xfrm>
              <a:off x="-3082925" y="1846263"/>
              <a:ext cx="119062" cy="79375"/>
            </a:xfrm>
            <a:custGeom>
              <a:avLst/>
              <a:gdLst>
                <a:gd name="T0" fmla="*/ 33 w 33"/>
                <a:gd name="T1" fmla="*/ 14 h 22"/>
                <a:gd name="T2" fmla="*/ 31 w 33"/>
                <a:gd name="T3" fmla="*/ 13 h 22"/>
                <a:gd name="T4" fmla="*/ 28 w 33"/>
                <a:gd name="T5" fmla="*/ 11 h 22"/>
                <a:gd name="T6" fmla="*/ 26 w 33"/>
                <a:gd name="T7" fmla="*/ 10 h 22"/>
                <a:gd name="T8" fmla="*/ 23 w 33"/>
                <a:gd name="T9" fmla="*/ 8 h 22"/>
                <a:gd name="T10" fmla="*/ 22 w 33"/>
                <a:gd name="T11" fmla="*/ 6 h 22"/>
                <a:gd name="T12" fmla="*/ 21 w 33"/>
                <a:gd name="T13" fmla="*/ 5 h 22"/>
                <a:gd name="T14" fmla="*/ 18 w 33"/>
                <a:gd name="T15" fmla="*/ 4 h 22"/>
                <a:gd name="T16" fmla="*/ 17 w 33"/>
                <a:gd name="T17" fmla="*/ 2 h 22"/>
                <a:gd name="T18" fmla="*/ 15 w 33"/>
                <a:gd name="T19" fmla="*/ 1 h 22"/>
                <a:gd name="T20" fmla="*/ 14 w 33"/>
                <a:gd name="T21" fmla="*/ 1 h 22"/>
                <a:gd name="T22" fmla="*/ 13 w 33"/>
                <a:gd name="T23" fmla="*/ 1 h 22"/>
                <a:gd name="T24" fmla="*/ 12 w 33"/>
                <a:gd name="T25" fmla="*/ 2 h 22"/>
                <a:gd name="T26" fmla="*/ 10 w 33"/>
                <a:gd name="T27" fmla="*/ 3 h 22"/>
                <a:gd name="T28" fmla="*/ 10 w 33"/>
                <a:gd name="T29" fmla="*/ 5 h 22"/>
                <a:gd name="T30" fmla="*/ 8 w 33"/>
                <a:gd name="T31" fmla="*/ 4 h 22"/>
                <a:gd name="T32" fmla="*/ 6 w 33"/>
                <a:gd name="T33" fmla="*/ 4 h 22"/>
                <a:gd name="T34" fmla="*/ 3 w 33"/>
                <a:gd name="T35" fmla="*/ 2 h 22"/>
                <a:gd name="T36" fmla="*/ 1 w 33"/>
                <a:gd name="T37" fmla="*/ 3 h 22"/>
                <a:gd name="T38" fmla="*/ 2 w 33"/>
                <a:gd name="T39" fmla="*/ 2 h 22"/>
                <a:gd name="T40" fmla="*/ 4 w 33"/>
                <a:gd name="T41" fmla="*/ 5 h 22"/>
                <a:gd name="T42" fmla="*/ 5 w 33"/>
                <a:gd name="T43" fmla="*/ 6 h 22"/>
                <a:gd name="T44" fmla="*/ 3 w 33"/>
                <a:gd name="T45" fmla="*/ 6 h 22"/>
                <a:gd name="T46" fmla="*/ 0 w 33"/>
                <a:gd name="T47" fmla="*/ 6 h 22"/>
                <a:gd name="T48" fmla="*/ 1 w 33"/>
                <a:gd name="T49" fmla="*/ 8 h 22"/>
                <a:gd name="T50" fmla="*/ 1 w 33"/>
                <a:gd name="T51" fmla="*/ 10 h 22"/>
                <a:gd name="T52" fmla="*/ 2 w 33"/>
                <a:gd name="T53" fmla="*/ 10 h 22"/>
                <a:gd name="T54" fmla="*/ 3 w 33"/>
                <a:gd name="T55" fmla="*/ 12 h 22"/>
                <a:gd name="T56" fmla="*/ 3 w 33"/>
                <a:gd name="T57" fmla="*/ 15 h 22"/>
                <a:gd name="T58" fmla="*/ 5 w 33"/>
                <a:gd name="T59" fmla="*/ 15 h 22"/>
                <a:gd name="T60" fmla="*/ 7 w 33"/>
                <a:gd name="T61" fmla="*/ 13 h 22"/>
                <a:gd name="T62" fmla="*/ 9 w 33"/>
                <a:gd name="T63" fmla="*/ 13 h 22"/>
                <a:gd name="T64" fmla="*/ 11 w 33"/>
                <a:gd name="T65" fmla="*/ 13 h 22"/>
                <a:gd name="T66" fmla="*/ 13 w 33"/>
                <a:gd name="T67" fmla="*/ 14 h 22"/>
                <a:gd name="T68" fmla="*/ 14 w 33"/>
                <a:gd name="T69" fmla="*/ 15 h 22"/>
                <a:gd name="T70" fmla="*/ 16 w 33"/>
                <a:gd name="T71" fmla="*/ 15 h 22"/>
                <a:gd name="T72" fmla="*/ 17 w 33"/>
                <a:gd name="T73" fmla="*/ 16 h 22"/>
                <a:gd name="T74" fmla="*/ 19 w 33"/>
                <a:gd name="T75" fmla="*/ 17 h 22"/>
                <a:gd name="T76" fmla="*/ 20 w 33"/>
                <a:gd name="T77" fmla="*/ 18 h 22"/>
                <a:gd name="T78" fmla="*/ 21 w 33"/>
                <a:gd name="T79" fmla="*/ 21 h 22"/>
                <a:gd name="T80" fmla="*/ 21 w 33"/>
                <a:gd name="T81" fmla="*/ 20 h 22"/>
                <a:gd name="T82" fmla="*/ 23 w 33"/>
                <a:gd name="T83" fmla="*/ 21 h 22"/>
                <a:gd name="T84" fmla="*/ 25 w 33"/>
                <a:gd name="T85" fmla="*/ 20 h 22"/>
                <a:gd name="T86" fmla="*/ 28 w 33"/>
                <a:gd name="T87" fmla="*/ 18 h 22"/>
                <a:gd name="T88" fmla="*/ 30 w 33"/>
                <a:gd name="T89" fmla="*/ 16 h 22"/>
                <a:gd name="T90" fmla="*/ 31 w 33"/>
                <a:gd name="T91" fmla="*/ 15 h 22"/>
                <a:gd name="T92" fmla="*/ 33 w 33"/>
                <a:gd name="T93" fmla="*/ 15 h 22"/>
                <a:gd name="T94" fmla="*/ 33 w 33"/>
                <a:gd name="T95" fmla="*/ 1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3" h="22">
                  <a:moveTo>
                    <a:pt x="33" y="14"/>
                  </a:moveTo>
                  <a:cubicBezTo>
                    <a:pt x="33" y="14"/>
                    <a:pt x="31" y="13"/>
                    <a:pt x="31" y="13"/>
                  </a:cubicBezTo>
                  <a:cubicBezTo>
                    <a:pt x="30" y="13"/>
                    <a:pt x="29" y="12"/>
                    <a:pt x="28" y="11"/>
                  </a:cubicBezTo>
                  <a:cubicBezTo>
                    <a:pt x="28" y="11"/>
                    <a:pt x="26" y="11"/>
                    <a:pt x="26" y="10"/>
                  </a:cubicBezTo>
                  <a:cubicBezTo>
                    <a:pt x="25" y="9"/>
                    <a:pt x="24" y="9"/>
                    <a:pt x="23" y="8"/>
                  </a:cubicBezTo>
                  <a:cubicBezTo>
                    <a:pt x="23" y="8"/>
                    <a:pt x="23" y="7"/>
                    <a:pt x="22" y="6"/>
                  </a:cubicBezTo>
                  <a:cubicBezTo>
                    <a:pt x="22" y="6"/>
                    <a:pt x="22" y="5"/>
                    <a:pt x="21" y="5"/>
                  </a:cubicBezTo>
                  <a:cubicBezTo>
                    <a:pt x="21" y="5"/>
                    <a:pt x="18" y="5"/>
                    <a:pt x="18" y="4"/>
                  </a:cubicBezTo>
                  <a:cubicBezTo>
                    <a:pt x="18" y="4"/>
                    <a:pt x="18" y="2"/>
                    <a:pt x="17" y="2"/>
                  </a:cubicBezTo>
                  <a:cubicBezTo>
                    <a:pt x="17" y="2"/>
                    <a:pt x="16" y="2"/>
                    <a:pt x="15" y="1"/>
                  </a:cubicBezTo>
                  <a:cubicBezTo>
                    <a:pt x="15" y="1"/>
                    <a:pt x="14" y="0"/>
                    <a:pt x="14" y="1"/>
                  </a:cubicBezTo>
                  <a:cubicBezTo>
                    <a:pt x="14" y="1"/>
                    <a:pt x="13" y="1"/>
                    <a:pt x="13" y="1"/>
                  </a:cubicBezTo>
                  <a:cubicBezTo>
                    <a:pt x="13" y="1"/>
                    <a:pt x="13" y="2"/>
                    <a:pt x="12" y="2"/>
                  </a:cubicBezTo>
                  <a:cubicBezTo>
                    <a:pt x="11" y="2"/>
                    <a:pt x="10" y="3"/>
                    <a:pt x="10" y="3"/>
                  </a:cubicBezTo>
                  <a:cubicBezTo>
                    <a:pt x="10" y="4"/>
                    <a:pt x="10" y="5"/>
                    <a:pt x="10" y="5"/>
                  </a:cubicBezTo>
                  <a:cubicBezTo>
                    <a:pt x="9" y="5"/>
                    <a:pt x="8" y="4"/>
                    <a:pt x="8" y="4"/>
                  </a:cubicBezTo>
                  <a:cubicBezTo>
                    <a:pt x="8" y="4"/>
                    <a:pt x="7" y="5"/>
                    <a:pt x="6" y="4"/>
                  </a:cubicBezTo>
                  <a:cubicBezTo>
                    <a:pt x="5" y="3"/>
                    <a:pt x="4" y="2"/>
                    <a:pt x="3" y="2"/>
                  </a:cubicBezTo>
                  <a:cubicBezTo>
                    <a:pt x="3" y="2"/>
                    <a:pt x="0" y="2"/>
                    <a:pt x="1" y="3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4" y="3"/>
                    <a:pt x="3" y="4"/>
                    <a:pt x="4" y="5"/>
                  </a:cubicBezTo>
                  <a:cubicBezTo>
                    <a:pt x="5" y="5"/>
                    <a:pt x="6" y="6"/>
                    <a:pt x="5" y="6"/>
                  </a:cubicBezTo>
                  <a:cubicBezTo>
                    <a:pt x="4" y="6"/>
                    <a:pt x="3" y="7"/>
                    <a:pt x="3" y="6"/>
                  </a:cubicBezTo>
                  <a:cubicBezTo>
                    <a:pt x="2" y="6"/>
                    <a:pt x="1" y="5"/>
                    <a:pt x="0" y="6"/>
                  </a:cubicBezTo>
                  <a:cubicBezTo>
                    <a:pt x="0" y="7"/>
                    <a:pt x="0" y="8"/>
                    <a:pt x="1" y="8"/>
                  </a:cubicBezTo>
                  <a:cubicBezTo>
                    <a:pt x="2" y="8"/>
                    <a:pt x="2" y="9"/>
                    <a:pt x="1" y="10"/>
                  </a:cubicBezTo>
                  <a:cubicBezTo>
                    <a:pt x="0" y="11"/>
                    <a:pt x="2" y="10"/>
                    <a:pt x="2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3" y="13"/>
                    <a:pt x="3" y="14"/>
                    <a:pt x="3" y="15"/>
                  </a:cubicBezTo>
                  <a:cubicBezTo>
                    <a:pt x="4" y="15"/>
                    <a:pt x="5" y="15"/>
                    <a:pt x="5" y="15"/>
                  </a:cubicBezTo>
                  <a:cubicBezTo>
                    <a:pt x="5" y="14"/>
                    <a:pt x="6" y="13"/>
                    <a:pt x="7" y="13"/>
                  </a:cubicBezTo>
                  <a:cubicBezTo>
                    <a:pt x="8" y="13"/>
                    <a:pt x="8" y="14"/>
                    <a:pt x="9" y="13"/>
                  </a:cubicBezTo>
                  <a:cubicBezTo>
                    <a:pt x="9" y="13"/>
                    <a:pt x="11" y="13"/>
                    <a:pt x="11" y="13"/>
                  </a:cubicBezTo>
                  <a:cubicBezTo>
                    <a:pt x="12" y="14"/>
                    <a:pt x="13" y="14"/>
                    <a:pt x="13" y="14"/>
                  </a:cubicBezTo>
                  <a:cubicBezTo>
                    <a:pt x="13" y="14"/>
                    <a:pt x="13" y="15"/>
                    <a:pt x="14" y="15"/>
                  </a:cubicBezTo>
                  <a:cubicBezTo>
                    <a:pt x="15" y="15"/>
                    <a:pt x="16" y="15"/>
                    <a:pt x="16" y="15"/>
                  </a:cubicBezTo>
                  <a:cubicBezTo>
                    <a:pt x="16" y="16"/>
                    <a:pt x="17" y="16"/>
                    <a:pt x="17" y="16"/>
                  </a:cubicBezTo>
                  <a:cubicBezTo>
                    <a:pt x="18" y="16"/>
                    <a:pt x="18" y="17"/>
                    <a:pt x="19" y="17"/>
                  </a:cubicBezTo>
                  <a:cubicBezTo>
                    <a:pt x="19" y="17"/>
                    <a:pt x="20" y="17"/>
                    <a:pt x="20" y="18"/>
                  </a:cubicBezTo>
                  <a:cubicBezTo>
                    <a:pt x="20" y="18"/>
                    <a:pt x="20" y="20"/>
                    <a:pt x="21" y="21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1"/>
                    <a:pt x="23" y="20"/>
                    <a:pt x="23" y="21"/>
                  </a:cubicBezTo>
                  <a:cubicBezTo>
                    <a:pt x="23" y="22"/>
                    <a:pt x="25" y="21"/>
                    <a:pt x="25" y="20"/>
                  </a:cubicBezTo>
                  <a:cubicBezTo>
                    <a:pt x="25" y="19"/>
                    <a:pt x="28" y="19"/>
                    <a:pt x="28" y="18"/>
                  </a:cubicBezTo>
                  <a:cubicBezTo>
                    <a:pt x="28" y="17"/>
                    <a:pt x="29" y="16"/>
                    <a:pt x="30" y="16"/>
                  </a:cubicBezTo>
                  <a:cubicBezTo>
                    <a:pt x="30" y="16"/>
                    <a:pt x="31" y="15"/>
                    <a:pt x="31" y="15"/>
                  </a:cubicBezTo>
                  <a:cubicBezTo>
                    <a:pt x="32" y="15"/>
                    <a:pt x="32" y="15"/>
                    <a:pt x="33" y="15"/>
                  </a:cubicBezTo>
                  <a:lnTo>
                    <a:pt x="33" y="14"/>
                  </a:ln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338">
              <a:extLst>
                <a:ext uri="{FF2B5EF4-FFF2-40B4-BE49-F238E27FC236}">
                  <a16:creationId xmlns:a16="http://schemas.microsoft.com/office/drawing/2014/main" id="{190E12AD-9B09-45BC-AC17-24BB605B5F10}"/>
                </a:ext>
              </a:extLst>
            </p:cNvPr>
            <p:cNvSpPr>
              <a:spLocks/>
            </p:cNvSpPr>
            <p:nvPr/>
          </p:nvSpPr>
          <p:spPr bwMode="auto">
            <a:xfrm>
              <a:off x="-3155950" y="1874838"/>
              <a:ext cx="166687" cy="139700"/>
            </a:xfrm>
            <a:custGeom>
              <a:avLst/>
              <a:gdLst>
                <a:gd name="T0" fmla="*/ 44 w 46"/>
                <a:gd name="T1" fmla="*/ 34 h 39"/>
                <a:gd name="T2" fmla="*/ 43 w 46"/>
                <a:gd name="T3" fmla="*/ 31 h 39"/>
                <a:gd name="T4" fmla="*/ 41 w 46"/>
                <a:gd name="T5" fmla="*/ 29 h 39"/>
                <a:gd name="T6" fmla="*/ 39 w 46"/>
                <a:gd name="T7" fmla="*/ 27 h 39"/>
                <a:gd name="T8" fmla="*/ 42 w 46"/>
                <a:gd name="T9" fmla="*/ 24 h 39"/>
                <a:gd name="T10" fmla="*/ 39 w 46"/>
                <a:gd name="T11" fmla="*/ 23 h 39"/>
                <a:gd name="T12" fmla="*/ 39 w 46"/>
                <a:gd name="T13" fmla="*/ 20 h 39"/>
                <a:gd name="T14" fmla="*/ 39 w 46"/>
                <a:gd name="T15" fmla="*/ 17 h 39"/>
                <a:gd name="T16" fmla="*/ 39 w 46"/>
                <a:gd name="T17" fmla="*/ 15 h 39"/>
                <a:gd name="T18" fmla="*/ 40 w 46"/>
                <a:gd name="T19" fmla="*/ 14 h 39"/>
                <a:gd name="T20" fmla="*/ 41 w 46"/>
                <a:gd name="T21" fmla="*/ 13 h 39"/>
                <a:gd name="T22" fmla="*/ 40 w 46"/>
                <a:gd name="T23" fmla="*/ 10 h 39"/>
                <a:gd name="T24" fmla="*/ 39 w 46"/>
                <a:gd name="T25" fmla="*/ 9 h 39"/>
                <a:gd name="T26" fmla="*/ 37 w 46"/>
                <a:gd name="T27" fmla="*/ 8 h 39"/>
                <a:gd name="T28" fmla="*/ 36 w 46"/>
                <a:gd name="T29" fmla="*/ 7 h 39"/>
                <a:gd name="T30" fmla="*/ 34 w 46"/>
                <a:gd name="T31" fmla="*/ 7 h 39"/>
                <a:gd name="T32" fmla="*/ 33 w 46"/>
                <a:gd name="T33" fmla="*/ 6 h 39"/>
                <a:gd name="T34" fmla="*/ 31 w 46"/>
                <a:gd name="T35" fmla="*/ 5 h 39"/>
                <a:gd name="T36" fmla="*/ 29 w 46"/>
                <a:gd name="T37" fmla="*/ 5 h 39"/>
                <a:gd name="T38" fmla="*/ 27 w 46"/>
                <a:gd name="T39" fmla="*/ 5 h 39"/>
                <a:gd name="T40" fmla="*/ 25 w 46"/>
                <a:gd name="T41" fmla="*/ 7 h 39"/>
                <a:gd name="T42" fmla="*/ 23 w 46"/>
                <a:gd name="T43" fmla="*/ 7 h 39"/>
                <a:gd name="T44" fmla="*/ 23 w 46"/>
                <a:gd name="T45" fmla="*/ 9 h 39"/>
                <a:gd name="T46" fmla="*/ 18 w 46"/>
                <a:gd name="T47" fmla="*/ 10 h 39"/>
                <a:gd name="T48" fmla="*/ 14 w 46"/>
                <a:gd name="T49" fmla="*/ 7 h 39"/>
                <a:gd name="T50" fmla="*/ 11 w 46"/>
                <a:gd name="T51" fmla="*/ 4 h 39"/>
                <a:gd name="T52" fmla="*/ 9 w 46"/>
                <a:gd name="T53" fmla="*/ 3 h 39"/>
                <a:gd name="T54" fmla="*/ 9 w 46"/>
                <a:gd name="T55" fmla="*/ 1 h 39"/>
                <a:gd name="T56" fmla="*/ 4 w 46"/>
                <a:gd name="T57" fmla="*/ 3 h 39"/>
                <a:gd name="T58" fmla="*/ 2 w 46"/>
                <a:gd name="T59" fmla="*/ 2 h 39"/>
                <a:gd name="T60" fmla="*/ 1 w 46"/>
                <a:gd name="T61" fmla="*/ 0 h 39"/>
                <a:gd name="T62" fmla="*/ 0 w 46"/>
                <a:gd name="T63" fmla="*/ 2 h 39"/>
                <a:gd name="T64" fmla="*/ 0 w 46"/>
                <a:gd name="T65" fmla="*/ 3 h 39"/>
                <a:gd name="T66" fmla="*/ 0 w 46"/>
                <a:gd name="T67" fmla="*/ 6 h 39"/>
                <a:gd name="T68" fmla="*/ 1 w 46"/>
                <a:gd name="T69" fmla="*/ 8 h 39"/>
                <a:gd name="T70" fmla="*/ 2 w 46"/>
                <a:gd name="T71" fmla="*/ 10 h 39"/>
                <a:gd name="T72" fmla="*/ 3 w 46"/>
                <a:gd name="T73" fmla="*/ 11 h 39"/>
                <a:gd name="T74" fmla="*/ 4 w 46"/>
                <a:gd name="T75" fmla="*/ 12 h 39"/>
                <a:gd name="T76" fmla="*/ 4 w 46"/>
                <a:gd name="T77" fmla="*/ 13 h 39"/>
                <a:gd name="T78" fmla="*/ 3 w 46"/>
                <a:gd name="T79" fmla="*/ 15 h 39"/>
                <a:gd name="T80" fmla="*/ 3 w 46"/>
                <a:gd name="T81" fmla="*/ 17 h 39"/>
                <a:gd name="T82" fmla="*/ 5 w 46"/>
                <a:gd name="T83" fmla="*/ 18 h 39"/>
                <a:gd name="T84" fmla="*/ 7 w 46"/>
                <a:gd name="T85" fmla="*/ 20 h 39"/>
                <a:gd name="T86" fmla="*/ 8 w 46"/>
                <a:gd name="T87" fmla="*/ 22 h 39"/>
                <a:gd name="T88" fmla="*/ 8 w 46"/>
                <a:gd name="T89" fmla="*/ 23 h 39"/>
                <a:gd name="T90" fmla="*/ 9 w 46"/>
                <a:gd name="T91" fmla="*/ 25 h 39"/>
                <a:gd name="T92" fmla="*/ 10 w 46"/>
                <a:gd name="T93" fmla="*/ 27 h 39"/>
                <a:gd name="T94" fmla="*/ 11 w 46"/>
                <a:gd name="T95" fmla="*/ 26 h 39"/>
                <a:gd name="T96" fmla="*/ 12 w 46"/>
                <a:gd name="T97" fmla="*/ 26 h 39"/>
                <a:gd name="T98" fmla="*/ 13 w 46"/>
                <a:gd name="T99" fmla="*/ 26 h 39"/>
                <a:gd name="T100" fmla="*/ 16 w 46"/>
                <a:gd name="T101" fmla="*/ 30 h 39"/>
                <a:gd name="T102" fmla="*/ 17 w 46"/>
                <a:gd name="T103" fmla="*/ 32 h 39"/>
                <a:gd name="T104" fmla="*/ 20 w 46"/>
                <a:gd name="T105" fmla="*/ 33 h 39"/>
                <a:gd name="T106" fmla="*/ 25 w 46"/>
                <a:gd name="T107" fmla="*/ 35 h 39"/>
                <a:gd name="T108" fmla="*/ 29 w 46"/>
                <a:gd name="T109" fmla="*/ 34 h 39"/>
                <a:gd name="T110" fmla="*/ 31 w 46"/>
                <a:gd name="T111" fmla="*/ 37 h 39"/>
                <a:gd name="T112" fmla="*/ 39 w 46"/>
                <a:gd name="T113" fmla="*/ 39 h 39"/>
                <a:gd name="T114" fmla="*/ 41 w 46"/>
                <a:gd name="T115" fmla="*/ 39 h 39"/>
                <a:gd name="T116" fmla="*/ 41 w 46"/>
                <a:gd name="T117" fmla="*/ 38 h 39"/>
                <a:gd name="T118" fmla="*/ 43 w 46"/>
                <a:gd name="T119" fmla="*/ 36 h 39"/>
                <a:gd name="T120" fmla="*/ 45 w 46"/>
                <a:gd name="T121" fmla="*/ 35 h 39"/>
                <a:gd name="T122" fmla="*/ 44 w 46"/>
                <a:gd name="T123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6" h="39">
                  <a:moveTo>
                    <a:pt x="44" y="34"/>
                  </a:moveTo>
                  <a:cubicBezTo>
                    <a:pt x="44" y="33"/>
                    <a:pt x="44" y="32"/>
                    <a:pt x="43" y="31"/>
                  </a:cubicBezTo>
                  <a:cubicBezTo>
                    <a:pt x="42" y="31"/>
                    <a:pt x="41" y="30"/>
                    <a:pt x="41" y="29"/>
                  </a:cubicBezTo>
                  <a:cubicBezTo>
                    <a:pt x="41" y="28"/>
                    <a:pt x="39" y="28"/>
                    <a:pt x="39" y="27"/>
                  </a:cubicBezTo>
                  <a:cubicBezTo>
                    <a:pt x="39" y="27"/>
                    <a:pt x="42" y="25"/>
                    <a:pt x="42" y="24"/>
                  </a:cubicBezTo>
                  <a:cubicBezTo>
                    <a:pt x="41" y="23"/>
                    <a:pt x="40" y="23"/>
                    <a:pt x="39" y="23"/>
                  </a:cubicBezTo>
                  <a:cubicBezTo>
                    <a:pt x="39" y="22"/>
                    <a:pt x="39" y="21"/>
                    <a:pt x="39" y="20"/>
                  </a:cubicBezTo>
                  <a:cubicBezTo>
                    <a:pt x="39" y="19"/>
                    <a:pt x="39" y="18"/>
                    <a:pt x="39" y="17"/>
                  </a:cubicBezTo>
                  <a:cubicBezTo>
                    <a:pt x="39" y="17"/>
                    <a:pt x="39" y="16"/>
                    <a:pt x="39" y="15"/>
                  </a:cubicBezTo>
                  <a:cubicBezTo>
                    <a:pt x="39" y="15"/>
                    <a:pt x="40" y="14"/>
                    <a:pt x="40" y="14"/>
                  </a:cubicBezTo>
                  <a:cubicBezTo>
                    <a:pt x="40" y="13"/>
                    <a:pt x="40" y="13"/>
                    <a:pt x="41" y="13"/>
                  </a:cubicBezTo>
                  <a:cubicBezTo>
                    <a:pt x="40" y="12"/>
                    <a:pt x="40" y="10"/>
                    <a:pt x="40" y="10"/>
                  </a:cubicBezTo>
                  <a:cubicBezTo>
                    <a:pt x="40" y="9"/>
                    <a:pt x="39" y="9"/>
                    <a:pt x="39" y="9"/>
                  </a:cubicBezTo>
                  <a:cubicBezTo>
                    <a:pt x="38" y="9"/>
                    <a:pt x="38" y="8"/>
                    <a:pt x="37" y="8"/>
                  </a:cubicBezTo>
                  <a:cubicBezTo>
                    <a:pt x="37" y="8"/>
                    <a:pt x="36" y="8"/>
                    <a:pt x="36" y="7"/>
                  </a:cubicBezTo>
                  <a:cubicBezTo>
                    <a:pt x="36" y="7"/>
                    <a:pt x="35" y="7"/>
                    <a:pt x="34" y="7"/>
                  </a:cubicBezTo>
                  <a:cubicBezTo>
                    <a:pt x="33" y="7"/>
                    <a:pt x="33" y="6"/>
                    <a:pt x="33" y="6"/>
                  </a:cubicBezTo>
                  <a:cubicBezTo>
                    <a:pt x="33" y="6"/>
                    <a:pt x="32" y="6"/>
                    <a:pt x="31" y="5"/>
                  </a:cubicBezTo>
                  <a:cubicBezTo>
                    <a:pt x="31" y="5"/>
                    <a:pt x="29" y="5"/>
                    <a:pt x="29" y="5"/>
                  </a:cubicBezTo>
                  <a:cubicBezTo>
                    <a:pt x="28" y="6"/>
                    <a:pt x="28" y="5"/>
                    <a:pt x="27" y="5"/>
                  </a:cubicBezTo>
                  <a:cubicBezTo>
                    <a:pt x="26" y="5"/>
                    <a:pt x="25" y="6"/>
                    <a:pt x="25" y="7"/>
                  </a:cubicBezTo>
                  <a:cubicBezTo>
                    <a:pt x="25" y="7"/>
                    <a:pt x="24" y="7"/>
                    <a:pt x="23" y="7"/>
                  </a:cubicBezTo>
                  <a:cubicBezTo>
                    <a:pt x="23" y="8"/>
                    <a:pt x="23" y="8"/>
                    <a:pt x="23" y="9"/>
                  </a:cubicBezTo>
                  <a:cubicBezTo>
                    <a:pt x="22" y="9"/>
                    <a:pt x="20" y="10"/>
                    <a:pt x="18" y="10"/>
                  </a:cubicBezTo>
                  <a:cubicBezTo>
                    <a:pt x="16" y="10"/>
                    <a:pt x="16" y="7"/>
                    <a:pt x="14" y="7"/>
                  </a:cubicBezTo>
                  <a:cubicBezTo>
                    <a:pt x="12" y="7"/>
                    <a:pt x="11" y="6"/>
                    <a:pt x="11" y="4"/>
                  </a:cubicBezTo>
                  <a:cubicBezTo>
                    <a:pt x="10" y="4"/>
                    <a:pt x="9" y="3"/>
                    <a:pt x="9" y="3"/>
                  </a:cubicBezTo>
                  <a:cubicBezTo>
                    <a:pt x="9" y="3"/>
                    <a:pt x="10" y="0"/>
                    <a:pt x="9" y="1"/>
                  </a:cubicBezTo>
                  <a:cubicBezTo>
                    <a:pt x="8" y="2"/>
                    <a:pt x="6" y="3"/>
                    <a:pt x="4" y="3"/>
                  </a:cubicBezTo>
                  <a:cubicBezTo>
                    <a:pt x="2" y="3"/>
                    <a:pt x="3" y="3"/>
                    <a:pt x="2" y="2"/>
                  </a:cubicBezTo>
                  <a:cubicBezTo>
                    <a:pt x="1" y="2"/>
                    <a:pt x="2" y="1"/>
                    <a:pt x="1" y="0"/>
                  </a:cubicBezTo>
                  <a:cubicBezTo>
                    <a:pt x="0" y="0"/>
                    <a:pt x="1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4"/>
                    <a:pt x="0" y="6"/>
                    <a:pt x="0" y="6"/>
                  </a:cubicBezTo>
                  <a:cubicBezTo>
                    <a:pt x="1" y="6"/>
                    <a:pt x="1" y="8"/>
                    <a:pt x="1" y="8"/>
                  </a:cubicBezTo>
                  <a:cubicBezTo>
                    <a:pt x="1" y="8"/>
                    <a:pt x="2" y="9"/>
                    <a:pt x="2" y="10"/>
                  </a:cubicBezTo>
                  <a:cubicBezTo>
                    <a:pt x="2" y="10"/>
                    <a:pt x="3" y="11"/>
                    <a:pt x="3" y="11"/>
                  </a:cubicBezTo>
                  <a:cubicBezTo>
                    <a:pt x="4" y="11"/>
                    <a:pt x="5" y="11"/>
                    <a:pt x="4" y="12"/>
                  </a:cubicBezTo>
                  <a:cubicBezTo>
                    <a:pt x="4" y="12"/>
                    <a:pt x="5" y="13"/>
                    <a:pt x="4" y="13"/>
                  </a:cubicBezTo>
                  <a:cubicBezTo>
                    <a:pt x="4" y="13"/>
                    <a:pt x="4" y="15"/>
                    <a:pt x="3" y="15"/>
                  </a:cubicBezTo>
                  <a:cubicBezTo>
                    <a:pt x="3" y="15"/>
                    <a:pt x="3" y="17"/>
                    <a:pt x="3" y="17"/>
                  </a:cubicBezTo>
                  <a:cubicBezTo>
                    <a:pt x="4" y="17"/>
                    <a:pt x="5" y="18"/>
                    <a:pt x="5" y="18"/>
                  </a:cubicBezTo>
                  <a:cubicBezTo>
                    <a:pt x="4" y="19"/>
                    <a:pt x="7" y="20"/>
                    <a:pt x="7" y="20"/>
                  </a:cubicBezTo>
                  <a:cubicBezTo>
                    <a:pt x="8" y="20"/>
                    <a:pt x="8" y="21"/>
                    <a:pt x="8" y="22"/>
                  </a:cubicBezTo>
                  <a:cubicBezTo>
                    <a:pt x="9" y="22"/>
                    <a:pt x="8" y="23"/>
                    <a:pt x="8" y="23"/>
                  </a:cubicBezTo>
                  <a:cubicBezTo>
                    <a:pt x="8" y="24"/>
                    <a:pt x="9" y="24"/>
                    <a:pt x="9" y="25"/>
                  </a:cubicBezTo>
                  <a:cubicBezTo>
                    <a:pt x="9" y="25"/>
                    <a:pt x="10" y="26"/>
                    <a:pt x="10" y="27"/>
                  </a:cubicBezTo>
                  <a:cubicBezTo>
                    <a:pt x="10" y="26"/>
                    <a:pt x="11" y="26"/>
                    <a:pt x="11" y="26"/>
                  </a:cubicBezTo>
                  <a:cubicBezTo>
                    <a:pt x="11" y="26"/>
                    <a:pt x="11" y="26"/>
                    <a:pt x="12" y="26"/>
                  </a:cubicBezTo>
                  <a:cubicBezTo>
                    <a:pt x="12" y="27"/>
                    <a:pt x="13" y="26"/>
                    <a:pt x="13" y="26"/>
                  </a:cubicBezTo>
                  <a:cubicBezTo>
                    <a:pt x="14" y="26"/>
                    <a:pt x="15" y="29"/>
                    <a:pt x="16" y="30"/>
                  </a:cubicBezTo>
                  <a:cubicBezTo>
                    <a:pt x="16" y="31"/>
                    <a:pt x="16" y="31"/>
                    <a:pt x="17" y="32"/>
                  </a:cubicBezTo>
                  <a:cubicBezTo>
                    <a:pt x="18" y="32"/>
                    <a:pt x="19" y="32"/>
                    <a:pt x="20" y="33"/>
                  </a:cubicBezTo>
                  <a:cubicBezTo>
                    <a:pt x="21" y="34"/>
                    <a:pt x="24" y="35"/>
                    <a:pt x="25" y="35"/>
                  </a:cubicBezTo>
                  <a:cubicBezTo>
                    <a:pt x="27" y="35"/>
                    <a:pt x="27" y="34"/>
                    <a:pt x="29" y="34"/>
                  </a:cubicBezTo>
                  <a:cubicBezTo>
                    <a:pt x="31" y="35"/>
                    <a:pt x="30" y="37"/>
                    <a:pt x="31" y="37"/>
                  </a:cubicBezTo>
                  <a:cubicBezTo>
                    <a:pt x="31" y="38"/>
                    <a:pt x="38" y="39"/>
                    <a:pt x="39" y="39"/>
                  </a:cubicBezTo>
                  <a:cubicBezTo>
                    <a:pt x="39" y="39"/>
                    <a:pt x="40" y="39"/>
                    <a:pt x="41" y="39"/>
                  </a:cubicBezTo>
                  <a:cubicBezTo>
                    <a:pt x="41" y="39"/>
                    <a:pt x="41" y="39"/>
                    <a:pt x="41" y="38"/>
                  </a:cubicBezTo>
                  <a:cubicBezTo>
                    <a:pt x="41" y="37"/>
                    <a:pt x="42" y="36"/>
                    <a:pt x="43" y="36"/>
                  </a:cubicBezTo>
                  <a:cubicBezTo>
                    <a:pt x="43" y="36"/>
                    <a:pt x="44" y="36"/>
                    <a:pt x="45" y="35"/>
                  </a:cubicBezTo>
                  <a:cubicBezTo>
                    <a:pt x="46" y="35"/>
                    <a:pt x="45" y="34"/>
                    <a:pt x="44" y="3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339">
              <a:extLst>
                <a:ext uri="{FF2B5EF4-FFF2-40B4-BE49-F238E27FC236}">
                  <a16:creationId xmlns:a16="http://schemas.microsoft.com/office/drawing/2014/main" id="{B4DE53E4-F21E-439F-B220-248F460BC9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133725" y="1709738"/>
              <a:ext cx="339725" cy="161925"/>
            </a:xfrm>
            <a:custGeom>
              <a:avLst/>
              <a:gdLst>
                <a:gd name="T0" fmla="*/ 91 w 94"/>
                <a:gd name="T1" fmla="*/ 19 h 45"/>
                <a:gd name="T2" fmla="*/ 88 w 94"/>
                <a:gd name="T3" fmla="*/ 16 h 45"/>
                <a:gd name="T4" fmla="*/ 82 w 94"/>
                <a:gd name="T5" fmla="*/ 15 h 45"/>
                <a:gd name="T6" fmla="*/ 76 w 94"/>
                <a:gd name="T7" fmla="*/ 11 h 45"/>
                <a:gd name="T8" fmla="*/ 70 w 94"/>
                <a:gd name="T9" fmla="*/ 4 h 45"/>
                <a:gd name="T10" fmla="*/ 63 w 94"/>
                <a:gd name="T11" fmla="*/ 6 h 45"/>
                <a:gd name="T12" fmla="*/ 62 w 94"/>
                <a:gd name="T13" fmla="*/ 5 h 45"/>
                <a:gd name="T14" fmla="*/ 58 w 94"/>
                <a:gd name="T15" fmla="*/ 4 h 45"/>
                <a:gd name="T16" fmla="*/ 57 w 94"/>
                <a:gd name="T17" fmla="*/ 1 h 45"/>
                <a:gd name="T18" fmla="*/ 49 w 94"/>
                <a:gd name="T19" fmla="*/ 2 h 45"/>
                <a:gd name="T20" fmla="*/ 39 w 94"/>
                <a:gd name="T21" fmla="*/ 4 h 45"/>
                <a:gd name="T22" fmla="*/ 35 w 94"/>
                <a:gd name="T23" fmla="*/ 7 h 45"/>
                <a:gd name="T24" fmla="*/ 34 w 94"/>
                <a:gd name="T25" fmla="*/ 10 h 45"/>
                <a:gd name="T26" fmla="*/ 35 w 94"/>
                <a:gd name="T27" fmla="*/ 13 h 45"/>
                <a:gd name="T28" fmla="*/ 32 w 94"/>
                <a:gd name="T29" fmla="*/ 14 h 45"/>
                <a:gd name="T30" fmla="*/ 29 w 94"/>
                <a:gd name="T31" fmla="*/ 14 h 45"/>
                <a:gd name="T32" fmla="*/ 23 w 94"/>
                <a:gd name="T33" fmla="*/ 15 h 45"/>
                <a:gd name="T34" fmla="*/ 19 w 94"/>
                <a:gd name="T35" fmla="*/ 15 h 45"/>
                <a:gd name="T36" fmla="*/ 12 w 94"/>
                <a:gd name="T37" fmla="*/ 12 h 45"/>
                <a:gd name="T38" fmla="*/ 7 w 94"/>
                <a:gd name="T39" fmla="*/ 14 h 45"/>
                <a:gd name="T40" fmla="*/ 5 w 94"/>
                <a:gd name="T41" fmla="*/ 18 h 45"/>
                <a:gd name="T42" fmla="*/ 0 w 94"/>
                <a:gd name="T43" fmla="*/ 18 h 45"/>
                <a:gd name="T44" fmla="*/ 0 w 94"/>
                <a:gd name="T45" fmla="*/ 22 h 45"/>
                <a:gd name="T46" fmla="*/ 3 w 94"/>
                <a:gd name="T47" fmla="*/ 24 h 45"/>
                <a:gd name="T48" fmla="*/ 5 w 94"/>
                <a:gd name="T49" fmla="*/ 28 h 45"/>
                <a:gd name="T50" fmla="*/ 11 w 94"/>
                <a:gd name="T51" fmla="*/ 26 h 45"/>
                <a:gd name="T52" fmla="*/ 13 w 94"/>
                <a:gd name="T53" fmla="*/ 31 h 45"/>
                <a:gd name="T54" fmla="*/ 9 w 94"/>
                <a:gd name="T55" fmla="*/ 34 h 45"/>
                <a:gd name="T56" fmla="*/ 13 w 94"/>
                <a:gd name="T57" fmla="*/ 38 h 45"/>
                <a:gd name="T58" fmla="*/ 15 w 94"/>
                <a:gd name="T59" fmla="*/ 41 h 45"/>
                <a:gd name="T60" fmla="*/ 22 w 94"/>
                <a:gd name="T61" fmla="*/ 42 h 45"/>
                <a:gd name="T62" fmla="*/ 28 w 94"/>
                <a:gd name="T63" fmla="*/ 30 h 45"/>
                <a:gd name="T64" fmla="*/ 32 w 94"/>
                <a:gd name="T65" fmla="*/ 30 h 45"/>
                <a:gd name="T66" fmla="*/ 39 w 94"/>
                <a:gd name="T67" fmla="*/ 36 h 45"/>
                <a:gd name="T68" fmla="*/ 46 w 94"/>
                <a:gd name="T69" fmla="*/ 40 h 45"/>
                <a:gd name="T70" fmla="*/ 51 w 94"/>
                <a:gd name="T71" fmla="*/ 44 h 45"/>
                <a:gd name="T72" fmla="*/ 56 w 94"/>
                <a:gd name="T73" fmla="*/ 42 h 45"/>
                <a:gd name="T74" fmla="*/ 61 w 94"/>
                <a:gd name="T75" fmla="*/ 39 h 45"/>
                <a:gd name="T76" fmla="*/ 69 w 94"/>
                <a:gd name="T77" fmla="*/ 38 h 45"/>
                <a:gd name="T78" fmla="*/ 79 w 94"/>
                <a:gd name="T79" fmla="*/ 40 h 45"/>
                <a:gd name="T80" fmla="*/ 79 w 94"/>
                <a:gd name="T81" fmla="*/ 35 h 45"/>
                <a:gd name="T82" fmla="*/ 82 w 94"/>
                <a:gd name="T83" fmla="*/ 31 h 45"/>
                <a:gd name="T84" fmla="*/ 85 w 94"/>
                <a:gd name="T85" fmla="*/ 26 h 45"/>
                <a:gd name="T86" fmla="*/ 91 w 94"/>
                <a:gd name="T87" fmla="*/ 26 h 45"/>
                <a:gd name="T88" fmla="*/ 93 w 94"/>
                <a:gd name="T89" fmla="*/ 21 h 45"/>
                <a:gd name="T90" fmla="*/ 35 w 94"/>
                <a:gd name="T91" fmla="*/ 28 h 45"/>
                <a:gd name="T92" fmla="*/ 74 w 94"/>
                <a:gd name="T93" fmla="*/ 28 h 45"/>
                <a:gd name="T94" fmla="*/ 65 w 94"/>
                <a:gd name="T95" fmla="*/ 28 h 45"/>
                <a:gd name="T96" fmla="*/ 74 w 94"/>
                <a:gd name="T97" fmla="*/ 2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4" h="45">
                  <a:moveTo>
                    <a:pt x="94" y="18"/>
                  </a:moveTo>
                  <a:cubicBezTo>
                    <a:pt x="94" y="18"/>
                    <a:pt x="93" y="18"/>
                    <a:pt x="93" y="18"/>
                  </a:cubicBezTo>
                  <a:cubicBezTo>
                    <a:pt x="93" y="18"/>
                    <a:pt x="91" y="19"/>
                    <a:pt x="91" y="19"/>
                  </a:cubicBezTo>
                  <a:cubicBezTo>
                    <a:pt x="91" y="19"/>
                    <a:pt x="90" y="18"/>
                    <a:pt x="90" y="18"/>
                  </a:cubicBezTo>
                  <a:cubicBezTo>
                    <a:pt x="90" y="17"/>
                    <a:pt x="90" y="17"/>
                    <a:pt x="89" y="17"/>
                  </a:cubicBezTo>
                  <a:cubicBezTo>
                    <a:pt x="89" y="17"/>
                    <a:pt x="88" y="17"/>
                    <a:pt x="88" y="16"/>
                  </a:cubicBezTo>
                  <a:cubicBezTo>
                    <a:pt x="88" y="15"/>
                    <a:pt x="87" y="15"/>
                    <a:pt x="86" y="14"/>
                  </a:cubicBezTo>
                  <a:cubicBezTo>
                    <a:pt x="86" y="14"/>
                    <a:pt x="85" y="15"/>
                    <a:pt x="84" y="15"/>
                  </a:cubicBezTo>
                  <a:cubicBezTo>
                    <a:pt x="84" y="15"/>
                    <a:pt x="83" y="15"/>
                    <a:pt x="82" y="15"/>
                  </a:cubicBezTo>
                  <a:cubicBezTo>
                    <a:pt x="81" y="15"/>
                    <a:pt x="81" y="13"/>
                    <a:pt x="80" y="13"/>
                  </a:cubicBezTo>
                  <a:cubicBezTo>
                    <a:pt x="79" y="14"/>
                    <a:pt x="79" y="15"/>
                    <a:pt x="79" y="15"/>
                  </a:cubicBezTo>
                  <a:cubicBezTo>
                    <a:pt x="78" y="15"/>
                    <a:pt x="77" y="12"/>
                    <a:pt x="76" y="11"/>
                  </a:cubicBezTo>
                  <a:cubicBezTo>
                    <a:pt x="75" y="9"/>
                    <a:pt x="74" y="6"/>
                    <a:pt x="72" y="6"/>
                  </a:cubicBezTo>
                  <a:cubicBezTo>
                    <a:pt x="70" y="5"/>
                    <a:pt x="71" y="4"/>
                    <a:pt x="71" y="4"/>
                  </a:cubicBezTo>
                  <a:cubicBezTo>
                    <a:pt x="72" y="4"/>
                    <a:pt x="70" y="3"/>
                    <a:pt x="70" y="4"/>
                  </a:cubicBezTo>
                  <a:cubicBezTo>
                    <a:pt x="69" y="4"/>
                    <a:pt x="68" y="5"/>
                    <a:pt x="68" y="5"/>
                  </a:cubicBezTo>
                  <a:cubicBezTo>
                    <a:pt x="67" y="5"/>
                    <a:pt x="66" y="6"/>
                    <a:pt x="65" y="6"/>
                  </a:cubicBezTo>
                  <a:cubicBezTo>
                    <a:pt x="64" y="6"/>
                    <a:pt x="64" y="7"/>
                    <a:pt x="63" y="6"/>
                  </a:cubicBezTo>
                  <a:cubicBezTo>
                    <a:pt x="63" y="6"/>
                    <a:pt x="64" y="5"/>
                    <a:pt x="64" y="5"/>
                  </a:cubicBezTo>
                  <a:cubicBezTo>
                    <a:pt x="64" y="4"/>
                    <a:pt x="63" y="5"/>
                    <a:pt x="63" y="5"/>
                  </a:cubicBezTo>
                  <a:cubicBezTo>
                    <a:pt x="63" y="4"/>
                    <a:pt x="62" y="4"/>
                    <a:pt x="62" y="5"/>
                  </a:cubicBezTo>
                  <a:cubicBezTo>
                    <a:pt x="62" y="5"/>
                    <a:pt x="61" y="5"/>
                    <a:pt x="61" y="4"/>
                  </a:cubicBezTo>
                  <a:cubicBezTo>
                    <a:pt x="61" y="4"/>
                    <a:pt x="61" y="3"/>
                    <a:pt x="60" y="4"/>
                  </a:cubicBezTo>
                  <a:cubicBezTo>
                    <a:pt x="60" y="4"/>
                    <a:pt x="59" y="5"/>
                    <a:pt x="58" y="4"/>
                  </a:cubicBezTo>
                  <a:cubicBezTo>
                    <a:pt x="58" y="4"/>
                    <a:pt x="58" y="4"/>
                    <a:pt x="59" y="3"/>
                  </a:cubicBezTo>
                  <a:cubicBezTo>
                    <a:pt x="59" y="3"/>
                    <a:pt x="58" y="2"/>
                    <a:pt x="58" y="2"/>
                  </a:cubicBezTo>
                  <a:cubicBezTo>
                    <a:pt x="58" y="1"/>
                    <a:pt x="57" y="0"/>
                    <a:pt x="57" y="1"/>
                  </a:cubicBezTo>
                  <a:cubicBezTo>
                    <a:pt x="56" y="1"/>
                    <a:pt x="55" y="1"/>
                    <a:pt x="55" y="0"/>
                  </a:cubicBezTo>
                  <a:cubicBezTo>
                    <a:pt x="54" y="0"/>
                    <a:pt x="52" y="1"/>
                    <a:pt x="52" y="1"/>
                  </a:cubicBezTo>
                  <a:cubicBezTo>
                    <a:pt x="52" y="2"/>
                    <a:pt x="49" y="2"/>
                    <a:pt x="49" y="2"/>
                  </a:cubicBezTo>
                  <a:cubicBezTo>
                    <a:pt x="48" y="2"/>
                    <a:pt x="46" y="3"/>
                    <a:pt x="45" y="3"/>
                  </a:cubicBezTo>
                  <a:cubicBezTo>
                    <a:pt x="44" y="3"/>
                    <a:pt x="44" y="4"/>
                    <a:pt x="43" y="4"/>
                  </a:cubicBezTo>
                  <a:cubicBezTo>
                    <a:pt x="42" y="4"/>
                    <a:pt x="40" y="4"/>
                    <a:pt x="39" y="4"/>
                  </a:cubicBezTo>
                  <a:cubicBezTo>
                    <a:pt x="39" y="5"/>
                    <a:pt x="37" y="4"/>
                    <a:pt x="37" y="5"/>
                  </a:cubicBezTo>
                  <a:cubicBezTo>
                    <a:pt x="36" y="5"/>
                    <a:pt x="35" y="4"/>
                    <a:pt x="35" y="5"/>
                  </a:cubicBezTo>
                  <a:cubicBezTo>
                    <a:pt x="34" y="5"/>
                    <a:pt x="34" y="6"/>
                    <a:pt x="35" y="7"/>
                  </a:cubicBezTo>
                  <a:cubicBezTo>
                    <a:pt x="35" y="7"/>
                    <a:pt x="37" y="7"/>
                    <a:pt x="37" y="8"/>
                  </a:cubicBezTo>
                  <a:cubicBezTo>
                    <a:pt x="37" y="8"/>
                    <a:pt x="35" y="8"/>
                    <a:pt x="34" y="8"/>
                  </a:cubicBezTo>
                  <a:cubicBezTo>
                    <a:pt x="33" y="8"/>
                    <a:pt x="34" y="9"/>
                    <a:pt x="34" y="10"/>
                  </a:cubicBezTo>
                  <a:cubicBezTo>
                    <a:pt x="34" y="10"/>
                    <a:pt x="33" y="11"/>
                    <a:pt x="32" y="11"/>
                  </a:cubicBezTo>
                  <a:cubicBezTo>
                    <a:pt x="32" y="11"/>
                    <a:pt x="32" y="12"/>
                    <a:pt x="33" y="12"/>
                  </a:cubicBezTo>
                  <a:cubicBezTo>
                    <a:pt x="34" y="12"/>
                    <a:pt x="34" y="13"/>
                    <a:pt x="35" y="13"/>
                  </a:cubicBezTo>
                  <a:cubicBezTo>
                    <a:pt x="35" y="13"/>
                    <a:pt x="35" y="14"/>
                    <a:pt x="35" y="14"/>
                  </a:cubicBezTo>
                  <a:cubicBezTo>
                    <a:pt x="35" y="15"/>
                    <a:pt x="35" y="15"/>
                    <a:pt x="34" y="15"/>
                  </a:cubicBezTo>
                  <a:cubicBezTo>
                    <a:pt x="33" y="15"/>
                    <a:pt x="33" y="15"/>
                    <a:pt x="32" y="14"/>
                  </a:cubicBezTo>
                  <a:cubicBezTo>
                    <a:pt x="32" y="14"/>
                    <a:pt x="32" y="15"/>
                    <a:pt x="31" y="16"/>
                  </a:cubicBezTo>
                  <a:cubicBezTo>
                    <a:pt x="31" y="16"/>
                    <a:pt x="31" y="15"/>
                    <a:pt x="30" y="15"/>
                  </a:cubicBezTo>
                  <a:cubicBezTo>
                    <a:pt x="30" y="15"/>
                    <a:pt x="29" y="15"/>
                    <a:pt x="29" y="14"/>
                  </a:cubicBezTo>
                  <a:cubicBezTo>
                    <a:pt x="28" y="14"/>
                    <a:pt x="27" y="13"/>
                    <a:pt x="26" y="14"/>
                  </a:cubicBezTo>
                  <a:cubicBezTo>
                    <a:pt x="26" y="15"/>
                    <a:pt x="26" y="14"/>
                    <a:pt x="25" y="14"/>
                  </a:cubicBezTo>
                  <a:cubicBezTo>
                    <a:pt x="24" y="14"/>
                    <a:pt x="23" y="14"/>
                    <a:pt x="23" y="15"/>
                  </a:cubicBezTo>
                  <a:cubicBezTo>
                    <a:pt x="23" y="15"/>
                    <a:pt x="21" y="15"/>
                    <a:pt x="21" y="15"/>
                  </a:cubicBezTo>
                  <a:cubicBezTo>
                    <a:pt x="20" y="14"/>
                    <a:pt x="19" y="14"/>
                    <a:pt x="19" y="15"/>
                  </a:cubicBezTo>
                  <a:cubicBezTo>
                    <a:pt x="19" y="16"/>
                    <a:pt x="19" y="15"/>
                    <a:pt x="19" y="15"/>
                  </a:cubicBezTo>
                  <a:cubicBezTo>
                    <a:pt x="19" y="14"/>
                    <a:pt x="17" y="13"/>
                    <a:pt x="17" y="13"/>
                  </a:cubicBezTo>
                  <a:cubicBezTo>
                    <a:pt x="16" y="13"/>
                    <a:pt x="14" y="13"/>
                    <a:pt x="14" y="12"/>
                  </a:cubicBezTo>
                  <a:cubicBezTo>
                    <a:pt x="14" y="12"/>
                    <a:pt x="13" y="11"/>
                    <a:pt x="12" y="12"/>
                  </a:cubicBezTo>
                  <a:cubicBezTo>
                    <a:pt x="12" y="13"/>
                    <a:pt x="12" y="12"/>
                    <a:pt x="11" y="12"/>
                  </a:cubicBezTo>
                  <a:cubicBezTo>
                    <a:pt x="11" y="12"/>
                    <a:pt x="10" y="12"/>
                    <a:pt x="9" y="13"/>
                  </a:cubicBezTo>
                  <a:cubicBezTo>
                    <a:pt x="9" y="13"/>
                    <a:pt x="8" y="14"/>
                    <a:pt x="7" y="14"/>
                  </a:cubicBezTo>
                  <a:cubicBezTo>
                    <a:pt x="6" y="14"/>
                    <a:pt x="7" y="15"/>
                    <a:pt x="6" y="15"/>
                  </a:cubicBezTo>
                  <a:cubicBezTo>
                    <a:pt x="5" y="15"/>
                    <a:pt x="5" y="16"/>
                    <a:pt x="5" y="16"/>
                  </a:cubicBezTo>
                  <a:cubicBezTo>
                    <a:pt x="5" y="17"/>
                    <a:pt x="6" y="17"/>
                    <a:pt x="5" y="18"/>
                  </a:cubicBezTo>
                  <a:cubicBezTo>
                    <a:pt x="4" y="18"/>
                    <a:pt x="4" y="17"/>
                    <a:pt x="3" y="16"/>
                  </a:cubicBezTo>
                  <a:cubicBezTo>
                    <a:pt x="2" y="16"/>
                    <a:pt x="2" y="16"/>
                    <a:pt x="2" y="17"/>
                  </a:cubicBezTo>
                  <a:cubicBezTo>
                    <a:pt x="2" y="18"/>
                    <a:pt x="1" y="18"/>
                    <a:pt x="0" y="18"/>
                  </a:cubicBezTo>
                  <a:cubicBezTo>
                    <a:pt x="0" y="19"/>
                    <a:pt x="1" y="19"/>
                    <a:pt x="1" y="19"/>
                  </a:cubicBezTo>
                  <a:cubicBezTo>
                    <a:pt x="1" y="20"/>
                    <a:pt x="0" y="20"/>
                    <a:pt x="0" y="20"/>
                  </a:cubicBezTo>
                  <a:cubicBezTo>
                    <a:pt x="0" y="20"/>
                    <a:pt x="0" y="21"/>
                    <a:pt x="0" y="22"/>
                  </a:cubicBezTo>
                  <a:cubicBezTo>
                    <a:pt x="0" y="22"/>
                    <a:pt x="1" y="22"/>
                    <a:pt x="1" y="23"/>
                  </a:cubicBezTo>
                  <a:cubicBezTo>
                    <a:pt x="1" y="23"/>
                    <a:pt x="1" y="24"/>
                    <a:pt x="2" y="24"/>
                  </a:cubicBezTo>
                  <a:cubicBezTo>
                    <a:pt x="2" y="24"/>
                    <a:pt x="3" y="24"/>
                    <a:pt x="3" y="24"/>
                  </a:cubicBezTo>
                  <a:cubicBezTo>
                    <a:pt x="4" y="24"/>
                    <a:pt x="4" y="24"/>
                    <a:pt x="5" y="25"/>
                  </a:cubicBezTo>
                  <a:cubicBezTo>
                    <a:pt x="5" y="26"/>
                    <a:pt x="6" y="27"/>
                    <a:pt x="5" y="27"/>
                  </a:cubicBezTo>
                  <a:cubicBezTo>
                    <a:pt x="4" y="27"/>
                    <a:pt x="5" y="27"/>
                    <a:pt x="5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7" y="28"/>
                  </a:cubicBezTo>
                  <a:cubicBezTo>
                    <a:pt x="8" y="27"/>
                    <a:pt x="10" y="26"/>
                    <a:pt x="11" y="26"/>
                  </a:cubicBezTo>
                  <a:cubicBezTo>
                    <a:pt x="13" y="27"/>
                    <a:pt x="14" y="26"/>
                    <a:pt x="15" y="27"/>
                  </a:cubicBezTo>
                  <a:cubicBezTo>
                    <a:pt x="16" y="28"/>
                    <a:pt x="15" y="30"/>
                    <a:pt x="15" y="30"/>
                  </a:cubicBezTo>
                  <a:cubicBezTo>
                    <a:pt x="16" y="31"/>
                    <a:pt x="14" y="31"/>
                    <a:pt x="13" y="31"/>
                  </a:cubicBezTo>
                  <a:cubicBezTo>
                    <a:pt x="12" y="31"/>
                    <a:pt x="10" y="31"/>
                    <a:pt x="10" y="32"/>
                  </a:cubicBezTo>
                  <a:cubicBezTo>
                    <a:pt x="10" y="33"/>
                    <a:pt x="11" y="34"/>
                    <a:pt x="10" y="33"/>
                  </a:cubicBezTo>
                  <a:cubicBezTo>
                    <a:pt x="8" y="33"/>
                    <a:pt x="8" y="34"/>
                    <a:pt x="9" y="34"/>
                  </a:cubicBezTo>
                  <a:cubicBezTo>
                    <a:pt x="9" y="34"/>
                    <a:pt x="10" y="35"/>
                    <a:pt x="10" y="36"/>
                  </a:cubicBezTo>
                  <a:cubicBezTo>
                    <a:pt x="10" y="36"/>
                    <a:pt x="11" y="38"/>
                    <a:pt x="11" y="37"/>
                  </a:cubicBezTo>
                  <a:cubicBezTo>
                    <a:pt x="12" y="37"/>
                    <a:pt x="12" y="38"/>
                    <a:pt x="13" y="38"/>
                  </a:cubicBezTo>
                  <a:cubicBezTo>
                    <a:pt x="14" y="38"/>
                    <a:pt x="15" y="39"/>
                    <a:pt x="14" y="40"/>
                  </a:cubicBezTo>
                  <a:cubicBezTo>
                    <a:pt x="13" y="40"/>
                    <a:pt x="14" y="43"/>
                    <a:pt x="15" y="42"/>
                  </a:cubicBezTo>
                  <a:cubicBezTo>
                    <a:pt x="15" y="42"/>
                    <a:pt x="15" y="41"/>
                    <a:pt x="15" y="41"/>
                  </a:cubicBezTo>
                  <a:cubicBezTo>
                    <a:pt x="14" y="40"/>
                    <a:pt x="17" y="40"/>
                    <a:pt x="17" y="40"/>
                  </a:cubicBezTo>
                  <a:cubicBezTo>
                    <a:pt x="18" y="40"/>
                    <a:pt x="19" y="41"/>
                    <a:pt x="20" y="42"/>
                  </a:cubicBezTo>
                  <a:cubicBezTo>
                    <a:pt x="21" y="43"/>
                    <a:pt x="22" y="42"/>
                    <a:pt x="22" y="4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9" y="29"/>
                    <a:pt x="30" y="30"/>
                    <a:pt x="30" y="30"/>
                  </a:cubicBezTo>
                  <a:cubicBezTo>
                    <a:pt x="31" y="30"/>
                    <a:pt x="31" y="29"/>
                    <a:pt x="31" y="29"/>
                  </a:cubicBezTo>
                  <a:cubicBezTo>
                    <a:pt x="32" y="29"/>
                    <a:pt x="31" y="30"/>
                    <a:pt x="32" y="30"/>
                  </a:cubicBezTo>
                  <a:cubicBezTo>
                    <a:pt x="32" y="30"/>
                    <a:pt x="33" y="32"/>
                    <a:pt x="33" y="33"/>
                  </a:cubicBezTo>
                  <a:cubicBezTo>
                    <a:pt x="34" y="34"/>
                    <a:pt x="36" y="36"/>
                    <a:pt x="36" y="36"/>
                  </a:cubicBezTo>
                  <a:cubicBezTo>
                    <a:pt x="36" y="37"/>
                    <a:pt x="38" y="36"/>
                    <a:pt x="39" y="36"/>
                  </a:cubicBezTo>
                  <a:cubicBezTo>
                    <a:pt x="39" y="36"/>
                    <a:pt x="43" y="36"/>
                    <a:pt x="44" y="36"/>
                  </a:cubicBezTo>
                  <a:cubicBezTo>
                    <a:pt x="44" y="36"/>
                    <a:pt x="45" y="37"/>
                    <a:pt x="45" y="38"/>
                  </a:cubicBezTo>
                  <a:cubicBezTo>
                    <a:pt x="46" y="38"/>
                    <a:pt x="46" y="39"/>
                    <a:pt x="46" y="40"/>
                  </a:cubicBezTo>
                  <a:cubicBezTo>
                    <a:pt x="46" y="41"/>
                    <a:pt x="47" y="41"/>
                    <a:pt x="47" y="42"/>
                  </a:cubicBezTo>
                  <a:cubicBezTo>
                    <a:pt x="47" y="43"/>
                    <a:pt x="49" y="43"/>
                    <a:pt x="49" y="43"/>
                  </a:cubicBezTo>
                  <a:cubicBezTo>
                    <a:pt x="50" y="43"/>
                    <a:pt x="51" y="43"/>
                    <a:pt x="51" y="44"/>
                  </a:cubicBezTo>
                  <a:cubicBezTo>
                    <a:pt x="51" y="45"/>
                    <a:pt x="52" y="44"/>
                    <a:pt x="52" y="44"/>
                  </a:cubicBezTo>
                  <a:cubicBezTo>
                    <a:pt x="52" y="43"/>
                    <a:pt x="53" y="42"/>
                    <a:pt x="55" y="42"/>
                  </a:cubicBezTo>
                  <a:cubicBezTo>
                    <a:pt x="55" y="42"/>
                    <a:pt x="56" y="42"/>
                    <a:pt x="56" y="42"/>
                  </a:cubicBezTo>
                  <a:cubicBezTo>
                    <a:pt x="56" y="41"/>
                    <a:pt x="57" y="40"/>
                    <a:pt x="57" y="40"/>
                  </a:cubicBezTo>
                  <a:cubicBezTo>
                    <a:pt x="57" y="40"/>
                    <a:pt x="58" y="39"/>
                    <a:pt x="58" y="39"/>
                  </a:cubicBezTo>
                  <a:cubicBezTo>
                    <a:pt x="58" y="38"/>
                    <a:pt x="60" y="38"/>
                    <a:pt x="61" y="39"/>
                  </a:cubicBezTo>
                  <a:cubicBezTo>
                    <a:pt x="63" y="39"/>
                    <a:pt x="63" y="39"/>
                    <a:pt x="63" y="38"/>
                  </a:cubicBezTo>
                  <a:cubicBezTo>
                    <a:pt x="63" y="37"/>
                    <a:pt x="65" y="37"/>
                    <a:pt x="66" y="37"/>
                  </a:cubicBezTo>
                  <a:cubicBezTo>
                    <a:pt x="66" y="38"/>
                    <a:pt x="68" y="39"/>
                    <a:pt x="69" y="38"/>
                  </a:cubicBezTo>
                  <a:cubicBezTo>
                    <a:pt x="70" y="38"/>
                    <a:pt x="74" y="38"/>
                    <a:pt x="75" y="39"/>
                  </a:cubicBezTo>
                  <a:cubicBezTo>
                    <a:pt x="76" y="39"/>
                    <a:pt x="76" y="38"/>
                    <a:pt x="77" y="39"/>
                  </a:cubicBezTo>
                  <a:cubicBezTo>
                    <a:pt x="78" y="40"/>
                    <a:pt x="78" y="39"/>
                    <a:pt x="79" y="40"/>
                  </a:cubicBezTo>
                  <a:cubicBezTo>
                    <a:pt x="79" y="40"/>
                    <a:pt x="79" y="39"/>
                    <a:pt x="79" y="39"/>
                  </a:cubicBezTo>
                  <a:cubicBezTo>
                    <a:pt x="79" y="38"/>
                    <a:pt x="80" y="38"/>
                    <a:pt x="80" y="37"/>
                  </a:cubicBezTo>
                  <a:cubicBezTo>
                    <a:pt x="80" y="37"/>
                    <a:pt x="79" y="35"/>
                    <a:pt x="79" y="35"/>
                  </a:cubicBezTo>
                  <a:cubicBezTo>
                    <a:pt x="79" y="34"/>
                    <a:pt x="79" y="33"/>
                    <a:pt x="79" y="33"/>
                  </a:cubicBezTo>
                  <a:cubicBezTo>
                    <a:pt x="78" y="32"/>
                    <a:pt x="80" y="32"/>
                    <a:pt x="80" y="32"/>
                  </a:cubicBezTo>
                  <a:cubicBezTo>
                    <a:pt x="81" y="32"/>
                    <a:pt x="82" y="31"/>
                    <a:pt x="82" y="31"/>
                  </a:cubicBezTo>
                  <a:cubicBezTo>
                    <a:pt x="83" y="32"/>
                    <a:pt x="83" y="32"/>
                    <a:pt x="84" y="32"/>
                  </a:cubicBezTo>
                  <a:cubicBezTo>
                    <a:pt x="85" y="32"/>
                    <a:pt x="84" y="31"/>
                    <a:pt x="84" y="31"/>
                  </a:cubicBezTo>
                  <a:cubicBezTo>
                    <a:pt x="84" y="30"/>
                    <a:pt x="85" y="27"/>
                    <a:pt x="85" y="26"/>
                  </a:cubicBezTo>
                  <a:cubicBezTo>
                    <a:pt x="86" y="25"/>
                    <a:pt x="86" y="26"/>
                    <a:pt x="87" y="26"/>
                  </a:cubicBezTo>
                  <a:cubicBezTo>
                    <a:pt x="88" y="26"/>
                    <a:pt x="89" y="26"/>
                    <a:pt x="89" y="26"/>
                  </a:cubicBezTo>
                  <a:cubicBezTo>
                    <a:pt x="90" y="27"/>
                    <a:pt x="91" y="26"/>
                    <a:pt x="91" y="26"/>
                  </a:cubicBezTo>
                  <a:cubicBezTo>
                    <a:pt x="92" y="25"/>
                    <a:pt x="91" y="25"/>
                    <a:pt x="91" y="24"/>
                  </a:cubicBezTo>
                  <a:cubicBezTo>
                    <a:pt x="91" y="23"/>
                    <a:pt x="92" y="22"/>
                    <a:pt x="92" y="22"/>
                  </a:cubicBezTo>
                  <a:cubicBezTo>
                    <a:pt x="93" y="22"/>
                    <a:pt x="93" y="21"/>
                    <a:pt x="93" y="21"/>
                  </a:cubicBezTo>
                  <a:cubicBezTo>
                    <a:pt x="93" y="20"/>
                    <a:pt x="94" y="20"/>
                    <a:pt x="94" y="19"/>
                  </a:cubicBezTo>
                  <a:cubicBezTo>
                    <a:pt x="94" y="19"/>
                    <a:pt x="94" y="19"/>
                    <a:pt x="94" y="18"/>
                  </a:cubicBezTo>
                  <a:close/>
                  <a:moveTo>
                    <a:pt x="35" y="28"/>
                  </a:moveTo>
                  <a:cubicBezTo>
                    <a:pt x="35" y="29"/>
                    <a:pt x="32" y="28"/>
                    <a:pt x="32" y="28"/>
                  </a:cubicBezTo>
                  <a:cubicBezTo>
                    <a:pt x="31" y="27"/>
                    <a:pt x="36" y="28"/>
                    <a:pt x="35" y="28"/>
                  </a:cubicBezTo>
                  <a:close/>
                  <a:moveTo>
                    <a:pt x="74" y="28"/>
                  </a:moveTo>
                  <a:cubicBezTo>
                    <a:pt x="72" y="28"/>
                    <a:pt x="68" y="27"/>
                    <a:pt x="66" y="29"/>
                  </a:cubicBezTo>
                  <a:cubicBezTo>
                    <a:pt x="64" y="31"/>
                    <a:pt x="66" y="32"/>
                    <a:pt x="65" y="32"/>
                  </a:cubicBezTo>
                  <a:cubicBezTo>
                    <a:pt x="64" y="32"/>
                    <a:pt x="64" y="29"/>
                    <a:pt x="65" y="28"/>
                  </a:cubicBezTo>
                  <a:cubicBezTo>
                    <a:pt x="65" y="27"/>
                    <a:pt x="69" y="27"/>
                    <a:pt x="71" y="27"/>
                  </a:cubicBezTo>
                  <a:cubicBezTo>
                    <a:pt x="72" y="28"/>
                    <a:pt x="76" y="27"/>
                    <a:pt x="76" y="27"/>
                  </a:cubicBezTo>
                  <a:cubicBezTo>
                    <a:pt x="77" y="27"/>
                    <a:pt x="76" y="28"/>
                    <a:pt x="74" y="2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340">
              <a:extLst>
                <a:ext uri="{FF2B5EF4-FFF2-40B4-BE49-F238E27FC236}">
                  <a16:creationId xmlns:a16="http://schemas.microsoft.com/office/drawing/2014/main" id="{E24FE0B8-A649-4902-8058-9BA02C7C76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362325" y="1316038"/>
              <a:ext cx="1435100" cy="547688"/>
            </a:xfrm>
            <a:custGeom>
              <a:avLst/>
              <a:gdLst>
                <a:gd name="T0" fmla="*/ 105 w 397"/>
                <a:gd name="T1" fmla="*/ 3 h 152"/>
                <a:gd name="T2" fmla="*/ 177 w 397"/>
                <a:gd name="T3" fmla="*/ 1 h 152"/>
                <a:gd name="T4" fmla="*/ 139 w 397"/>
                <a:gd name="T5" fmla="*/ 43 h 152"/>
                <a:gd name="T6" fmla="*/ 192 w 397"/>
                <a:gd name="T7" fmla="*/ 14 h 152"/>
                <a:gd name="T8" fmla="*/ 290 w 397"/>
                <a:gd name="T9" fmla="*/ 32 h 152"/>
                <a:gd name="T10" fmla="*/ 305 w 397"/>
                <a:gd name="T11" fmla="*/ 33 h 152"/>
                <a:gd name="T12" fmla="*/ 284 w 397"/>
                <a:gd name="T13" fmla="*/ 123 h 152"/>
                <a:gd name="T14" fmla="*/ 71 w 397"/>
                <a:gd name="T15" fmla="*/ 6 h 152"/>
                <a:gd name="T16" fmla="*/ 385 w 397"/>
                <a:gd name="T17" fmla="*/ 70 h 152"/>
                <a:gd name="T18" fmla="*/ 345 w 397"/>
                <a:gd name="T19" fmla="*/ 58 h 152"/>
                <a:gd name="T20" fmla="*/ 307 w 397"/>
                <a:gd name="T21" fmla="*/ 51 h 152"/>
                <a:gd name="T22" fmla="*/ 282 w 397"/>
                <a:gd name="T23" fmla="*/ 43 h 152"/>
                <a:gd name="T24" fmla="*/ 261 w 397"/>
                <a:gd name="T25" fmla="*/ 48 h 152"/>
                <a:gd name="T26" fmla="*/ 244 w 397"/>
                <a:gd name="T27" fmla="*/ 40 h 152"/>
                <a:gd name="T28" fmla="*/ 216 w 397"/>
                <a:gd name="T29" fmla="*/ 39 h 152"/>
                <a:gd name="T30" fmla="*/ 213 w 397"/>
                <a:gd name="T31" fmla="*/ 34 h 152"/>
                <a:gd name="T32" fmla="*/ 202 w 397"/>
                <a:gd name="T33" fmla="*/ 24 h 152"/>
                <a:gd name="T34" fmla="*/ 183 w 397"/>
                <a:gd name="T35" fmla="*/ 27 h 152"/>
                <a:gd name="T36" fmla="*/ 158 w 397"/>
                <a:gd name="T37" fmla="*/ 33 h 152"/>
                <a:gd name="T38" fmla="*/ 150 w 397"/>
                <a:gd name="T39" fmla="*/ 39 h 152"/>
                <a:gd name="T40" fmla="*/ 139 w 397"/>
                <a:gd name="T41" fmla="*/ 51 h 152"/>
                <a:gd name="T42" fmla="*/ 132 w 397"/>
                <a:gd name="T43" fmla="*/ 59 h 152"/>
                <a:gd name="T44" fmla="*/ 122 w 397"/>
                <a:gd name="T45" fmla="*/ 70 h 152"/>
                <a:gd name="T46" fmla="*/ 127 w 397"/>
                <a:gd name="T47" fmla="*/ 61 h 152"/>
                <a:gd name="T48" fmla="*/ 112 w 397"/>
                <a:gd name="T49" fmla="*/ 54 h 152"/>
                <a:gd name="T50" fmla="*/ 95 w 397"/>
                <a:gd name="T51" fmla="*/ 56 h 152"/>
                <a:gd name="T52" fmla="*/ 78 w 397"/>
                <a:gd name="T53" fmla="*/ 61 h 152"/>
                <a:gd name="T54" fmla="*/ 57 w 397"/>
                <a:gd name="T55" fmla="*/ 61 h 152"/>
                <a:gd name="T56" fmla="*/ 44 w 397"/>
                <a:gd name="T57" fmla="*/ 76 h 152"/>
                <a:gd name="T58" fmla="*/ 30 w 397"/>
                <a:gd name="T59" fmla="*/ 67 h 152"/>
                <a:gd name="T60" fmla="*/ 31 w 397"/>
                <a:gd name="T61" fmla="*/ 57 h 152"/>
                <a:gd name="T62" fmla="*/ 23 w 397"/>
                <a:gd name="T63" fmla="*/ 66 h 152"/>
                <a:gd name="T64" fmla="*/ 21 w 397"/>
                <a:gd name="T65" fmla="*/ 91 h 152"/>
                <a:gd name="T66" fmla="*/ 22 w 397"/>
                <a:gd name="T67" fmla="*/ 107 h 152"/>
                <a:gd name="T68" fmla="*/ 33 w 397"/>
                <a:gd name="T69" fmla="*/ 119 h 152"/>
                <a:gd name="T70" fmla="*/ 47 w 397"/>
                <a:gd name="T71" fmla="*/ 130 h 152"/>
                <a:gd name="T72" fmla="*/ 48 w 397"/>
                <a:gd name="T73" fmla="*/ 145 h 152"/>
                <a:gd name="T74" fmla="*/ 69 w 397"/>
                <a:gd name="T75" fmla="*/ 137 h 152"/>
                <a:gd name="T76" fmla="*/ 69 w 397"/>
                <a:gd name="T77" fmla="*/ 124 h 152"/>
                <a:gd name="T78" fmla="*/ 94 w 397"/>
                <a:gd name="T79" fmla="*/ 125 h 152"/>
                <a:gd name="T80" fmla="*/ 108 w 397"/>
                <a:gd name="T81" fmla="*/ 112 h 152"/>
                <a:gd name="T82" fmla="*/ 131 w 397"/>
                <a:gd name="T83" fmla="*/ 114 h 152"/>
                <a:gd name="T84" fmla="*/ 157 w 397"/>
                <a:gd name="T85" fmla="*/ 127 h 152"/>
                <a:gd name="T86" fmla="*/ 181 w 397"/>
                <a:gd name="T87" fmla="*/ 125 h 152"/>
                <a:gd name="T88" fmla="*/ 202 w 397"/>
                <a:gd name="T89" fmla="*/ 126 h 152"/>
                <a:gd name="T90" fmla="*/ 233 w 397"/>
                <a:gd name="T91" fmla="*/ 121 h 152"/>
                <a:gd name="T92" fmla="*/ 257 w 397"/>
                <a:gd name="T93" fmla="*/ 131 h 152"/>
                <a:gd name="T94" fmla="*/ 260 w 397"/>
                <a:gd name="T95" fmla="*/ 146 h 152"/>
                <a:gd name="T96" fmla="*/ 278 w 397"/>
                <a:gd name="T97" fmla="*/ 113 h 152"/>
                <a:gd name="T98" fmla="*/ 280 w 397"/>
                <a:gd name="T99" fmla="*/ 100 h 152"/>
                <a:gd name="T100" fmla="*/ 312 w 397"/>
                <a:gd name="T101" fmla="*/ 97 h 152"/>
                <a:gd name="T102" fmla="*/ 333 w 397"/>
                <a:gd name="T103" fmla="*/ 86 h 152"/>
                <a:gd name="T104" fmla="*/ 318 w 397"/>
                <a:gd name="T105" fmla="*/ 122 h 152"/>
                <a:gd name="T106" fmla="*/ 333 w 397"/>
                <a:gd name="T107" fmla="*/ 101 h 152"/>
                <a:gd name="T108" fmla="*/ 357 w 397"/>
                <a:gd name="T109" fmla="*/ 89 h 152"/>
                <a:gd name="T110" fmla="*/ 374 w 397"/>
                <a:gd name="T111" fmla="*/ 75 h 152"/>
                <a:gd name="T112" fmla="*/ 390 w 397"/>
                <a:gd name="T113" fmla="*/ 77 h 152"/>
                <a:gd name="T114" fmla="*/ 205 w 397"/>
                <a:gd name="T115" fmla="*/ 113 h 152"/>
                <a:gd name="T116" fmla="*/ 80 w 397"/>
                <a:gd name="T117" fmla="*/ 6 h 152"/>
                <a:gd name="T118" fmla="*/ 82 w 397"/>
                <a:gd name="T119" fmla="*/ 4 h 152"/>
                <a:gd name="T120" fmla="*/ 87 w 397"/>
                <a:gd name="T121" fmla="*/ 42 h 152"/>
                <a:gd name="T122" fmla="*/ 87 w 397"/>
                <a:gd name="T123" fmla="*/ 3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97" h="152">
                  <a:moveTo>
                    <a:pt x="6" y="110"/>
                  </a:moveTo>
                  <a:cubicBezTo>
                    <a:pt x="6" y="110"/>
                    <a:pt x="5" y="110"/>
                    <a:pt x="5" y="109"/>
                  </a:cubicBezTo>
                  <a:cubicBezTo>
                    <a:pt x="5" y="109"/>
                    <a:pt x="4" y="109"/>
                    <a:pt x="4" y="109"/>
                  </a:cubicBezTo>
                  <a:cubicBezTo>
                    <a:pt x="4" y="109"/>
                    <a:pt x="4" y="109"/>
                    <a:pt x="4" y="109"/>
                  </a:cubicBezTo>
                  <a:cubicBezTo>
                    <a:pt x="4" y="110"/>
                    <a:pt x="3" y="110"/>
                    <a:pt x="3" y="111"/>
                  </a:cubicBezTo>
                  <a:cubicBezTo>
                    <a:pt x="4" y="111"/>
                    <a:pt x="2" y="111"/>
                    <a:pt x="2" y="111"/>
                  </a:cubicBezTo>
                  <a:cubicBezTo>
                    <a:pt x="2" y="110"/>
                    <a:pt x="0" y="110"/>
                    <a:pt x="1" y="111"/>
                  </a:cubicBezTo>
                  <a:cubicBezTo>
                    <a:pt x="1" y="111"/>
                    <a:pt x="0" y="111"/>
                    <a:pt x="0" y="111"/>
                  </a:cubicBezTo>
                  <a:cubicBezTo>
                    <a:pt x="1" y="112"/>
                    <a:pt x="1" y="112"/>
                    <a:pt x="2" y="112"/>
                  </a:cubicBezTo>
                  <a:cubicBezTo>
                    <a:pt x="2" y="112"/>
                    <a:pt x="6" y="112"/>
                    <a:pt x="8" y="112"/>
                  </a:cubicBezTo>
                  <a:cubicBezTo>
                    <a:pt x="7" y="112"/>
                    <a:pt x="8" y="111"/>
                    <a:pt x="8" y="110"/>
                  </a:cubicBezTo>
                  <a:cubicBezTo>
                    <a:pt x="8" y="110"/>
                    <a:pt x="7" y="110"/>
                    <a:pt x="6" y="110"/>
                  </a:cubicBezTo>
                  <a:close/>
                  <a:moveTo>
                    <a:pt x="106" y="4"/>
                  </a:moveTo>
                  <a:cubicBezTo>
                    <a:pt x="108" y="4"/>
                    <a:pt x="108" y="2"/>
                    <a:pt x="107" y="2"/>
                  </a:cubicBezTo>
                  <a:cubicBezTo>
                    <a:pt x="106" y="2"/>
                    <a:pt x="105" y="3"/>
                    <a:pt x="105" y="3"/>
                  </a:cubicBezTo>
                  <a:cubicBezTo>
                    <a:pt x="104" y="3"/>
                    <a:pt x="101" y="3"/>
                    <a:pt x="102" y="4"/>
                  </a:cubicBezTo>
                  <a:cubicBezTo>
                    <a:pt x="103" y="4"/>
                    <a:pt x="105" y="4"/>
                    <a:pt x="106" y="4"/>
                  </a:cubicBezTo>
                  <a:close/>
                  <a:moveTo>
                    <a:pt x="119" y="42"/>
                  </a:moveTo>
                  <a:cubicBezTo>
                    <a:pt x="120" y="42"/>
                    <a:pt x="122" y="42"/>
                    <a:pt x="123" y="41"/>
                  </a:cubicBezTo>
                  <a:cubicBezTo>
                    <a:pt x="123" y="41"/>
                    <a:pt x="122" y="40"/>
                    <a:pt x="120" y="40"/>
                  </a:cubicBezTo>
                  <a:cubicBezTo>
                    <a:pt x="119" y="40"/>
                    <a:pt x="118" y="42"/>
                    <a:pt x="119" y="42"/>
                  </a:cubicBezTo>
                  <a:close/>
                  <a:moveTo>
                    <a:pt x="170" y="7"/>
                  </a:moveTo>
                  <a:cubicBezTo>
                    <a:pt x="171" y="8"/>
                    <a:pt x="171" y="8"/>
                    <a:pt x="169" y="8"/>
                  </a:cubicBezTo>
                  <a:cubicBezTo>
                    <a:pt x="168" y="8"/>
                    <a:pt x="167" y="8"/>
                    <a:pt x="168" y="9"/>
                  </a:cubicBezTo>
                  <a:cubicBezTo>
                    <a:pt x="168" y="9"/>
                    <a:pt x="168" y="10"/>
                    <a:pt x="170" y="10"/>
                  </a:cubicBezTo>
                  <a:cubicBezTo>
                    <a:pt x="171" y="10"/>
                    <a:pt x="173" y="9"/>
                    <a:pt x="172" y="8"/>
                  </a:cubicBezTo>
                  <a:cubicBezTo>
                    <a:pt x="172" y="8"/>
                    <a:pt x="177" y="7"/>
                    <a:pt x="179" y="6"/>
                  </a:cubicBezTo>
                  <a:cubicBezTo>
                    <a:pt x="180" y="6"/>
                    <a:pt x="178" y="5"/>
                    <a:pt x="179" y="5"/>
                  </a:cubicBezTo>
                  <a:cubicBezTo>
                    <a:pt x="181" y="4"/>
                    <a:pt x="180" y="4"/>
                    <a:pt x="179" y="3"/>
                  </a:cubicBezTo>
                  <a:cubicBezTo>
                    <a:pt x="177" y="3"/>
                    <a:pt x="177" y="2"/>
                    <a:pt x="177" y="1"/>
                  </a:cubicBezTo>
                  <a:cubicBezTo>
                    <a:pt x="176" y="1"/>
                    <a:pt x="176" y="2"/>
                    <a:pt x="173" y="2"/>
                  </a:cubicBezTo>
                  <a:cubicBezTo>
                    <a:pt x="171" y="3"/>
                    <a:pt x="170" y="3"/>
                    <a:pt x="171" y="4"/>
                  </a:cubicBezTo>
                  <a:cubicBezTo>
                    <a:pt x="172" y="4"/>
                    <a:pt x="171" y="5"/>
                    <a:pt x="170" y="5"/>
                  </a:cubicBezTo>
                  <a:cubicBezTo>
                    <a:pt x="169" y="5"/>
                    <a:pt x="169" y="6"/>
                    <a:pt x="170" y="7"/>
                  </a:cubicBezTo>
                  <a:close/>
                  <a:moveTo>
                    <a:pt x="173" y="9"/>
                  </a:moveTo>
                  <a:cubicBezTo>
                    <a:pt x="173" y="10"/>
                    <a:pt x="171" y="10"/>
                    <a:pt x="172" y="11"/>
                  </a:cubicBezTo>
                  <a:cubicBezTo>
                    <a:pt x="172" y="11"/>
                    <a:pt x="173" y="11"/>
                    <a:pt x="174" y="11"/>
                  </a:cubicBezTo>
                  <a:cubicBezTo>
                    <a:pt x="174" y="12"/>
                    <a:pt x="175" y="13"/>
                    <a:pt x="176" y="13"/>
                  </a:cubicBezTo>
                  <a:cubicBezTo>
                    <a:pt x="177" y="13"/>
                    <a:pt x="181" y="14"/>
                    <a:pt x="182" y="14"/>
                  </a:cubicBezTo>
                  <a:cubicBezTo>
                    <a:pt x="184" y="14"/>
                    <a:pt x="185" y="13"/>
                    <a:pt x="184" y="13"/>
                  </a:cubicBezTo>
                  <a:cubicBezTo>
                    <a:pt x="183" y="13"/>
                    <a:pt x="184" y="12"/>
                    <a:pt x="185" y="10"/>
                  </a:cubicBezTo>
                  <a:cubicBezTo>
                    <a:pt x="186" y="8"/>
                    <a:pt x="182" y="7"/>
                    <a:pt x="182" y="9"/>
                  </a:cubicBezTo>
                  <a:cubicBezTo>
                    <a:pt x="182" y="10"/>
                    <a:pt x="180" y="8"/>
                    <a:pt x="180" y="8"/>
                  </a:cubicBezTo>
                  <a:cubicBezTo>
                    <a:pt x="180" y="7"/>
                    <a:pt x="173" y="8"/>
                    <a:pt x="173" y="9"/>
                  </a:cubicBezTo>
                  <a:close/>
                  <a:moveTo>
                    <a:pt x="139" y="43"/>
                  </a:moveTo>
                  <a:cubicBezTo>
                    <a:pt x="140" y="44"/>
                    <a:pt x="141" y="43"/>
                    <a:pt x="141" y="42"/>
                  </a:cubicBezTo>
                  <a:cubicBezTo>
                    <a:pt x="141" y="41"/>
                    <a:pt x="138" y="43"/>
                    <a:pt x="139" y="43"/>
                  </a:cubicBezTo>
                  <a:close/>
                  <a:moveTo>
                    <a:pt x="168" y="2"/>
                  </a:moveTo>
                  <a:cubicBezTo>
                    <a:pt x="168" y="1"/>
                    <a:pt x="164" y="2"/>
                    <a:pt x="165" y="3"/>
                  </a:cubicBezTo>
                  <a:cubicBezTo>
                    <a:pt x="165" y="3"/>
                    <a:pt x="168" y="3"/>
                    <a:pt x="168" y="2"/>
                  </a:cubicBezTo>
                  <a:close/>
                  <a:moveTo>
                    <a:pt x="370" y="52"/>
                  </a:moveTo>
                  <a:cubicBezTo>
                    <a:pt x="372" y="53"/>
                    <a:pt x="372" y="51"/>
                    <a:pt x="374" y="52"/>
                  </a:cubicBezTo>
                  <a:cubicBezTo>
                    <a:pt x="375" y="53"/>
                    <a:pt x="377" y="52"/>
                    <a:pt x="378" y="51"/>
                  </a:cubicBezTo>
                  <a:cubicBezTo>
                    <a:pt x="380" y="51"/>
                    <a:pt x="379" y="50"/>
                    <a:pt x="376" y="49"/>
                  </a:cubicBezTo>
                  <a:cubicBezTo>
                    <a:pt x="373" y="49"/>
                    <a:pt x="369" y="51"/>
                    <a:pt x="370" y="52"/>
                  </a:cubicBezTo>
                  <a:close/>
                  <a:moveTo>
                    <a:pt x="184" y="19"/>
                  </a:moveTo>
                  <a:cubicBezTo>
                    <a:pt x="185" y="19"/>
                    <a:pt x="188" y="18"/>
                    <a:pt x="190" y="18"/>
                  </a:cubicBezTo>
                  <a:cubicBezTo>
                    <a:pt x="192" y="18"/>
                    <a:pt x="198" y="16"/>
                    <a:pt x="198" y="15"/>
                  </a:cubicBezTo>
                  <a:cubicBezTo>
                    <a:pt x="199" y="14"/>
                    <a:pt x="196" y="14"/>
                    <a:pt x="195" y="13"/>
                  </a:cubicBezTo>
                  <a:cubicBezTo>
                    <a:pt x="194" y="12"/>
                    <a:pt x="192" y="13"/>
                    <a:pt x="192" y="14"/>
                  </a:cubicBezTo>
                  <a:cubicBezTo>
                    <a:pt x="191" y="15"/>
                    <a:pt x="191" y="14"/>
                    <a:pt x="192" y="13"/>
                  </a:cubicBezTo>
                  <a:cubicBezTo>
                    <a:pt x="193" y="11"/>
                    <a:pt x="191" y="10"/>
                    <a:pt x="191" y="11"/>
                  </a:cubicBezTo>
                  <a:cubicBezTo>
                    <a:pt x="191" y="12"/>
                    <a:pt x="188" y="11"/>
                    <a:pt x="188" y="12"/>
                  </a:cubicBezTo>
                  <a:cubicBezTo>
                    <a:pt x="188" y="13"/>
                    <a:pt x="187" y="13"/>
                    <a:pt x="188" y="14"/>
                  </a:cubicBezTo>
                  <a:cubicBezTo>
                    <a:pt x="188" y="15"/>
                    <a:pt x="186" y="14"/>
                    <a:pt x="186" y="15"/>
                  </a:cubicBezTo>
                  <a:cubicBezTo>
                    <a:pt x="186" y="17"/>
                    <a:pt x="183" y="18"/>
                    <a:pt x="184" y="19"/>
                  </a:cubicBezTo>
                  <a:close/>
                  <a:moveTo>
                    <a:pt x="273" y="33"/>
                  </a:moveTo>
                  <a:cubicBezTo>
                    <a:pt x="274" y="33"/>
                    <a:pt x="274" y="34"/>
                    <a:pt x="275" y="34"/>
                  </a:cubicBezTo>
                  <a:cubicBezTo>
                    <a:pt x="275" y="35"/>
                    <a:pt x="277" y="34"/>
                    <a:pt x="278" y="34"/>
                  </a:cubicBezTo>
                  <a:cubicBezTo>
                    <a:pt x="279" y="33"/>
                    <a:pt x="279" y="35"/>
                    <a:pt x="280" y="34"/>
                  </a:cubicBezTo>
                  <a:cubicBezTo>
                    <a:pt x="282" y="33"/>
                    <a:pt x="283" y="34"/>
                    <a:pt x="284" y="34"/>
                  </a:cubicBezTo>
                  <a:cubicBezTo>
                    <a:pt x="286" y="34"/>
                    <a:pt x="284" y="32"/>
                    <a:pt x="284" y="31"/>
                  </a:cubicBezTo>
                  <a:cubicBezTo>
                    <a:pt x="284" y="30"/>
                    <a:pt x="286" y="31"/>
                    <a:pt x="285" y="31"/>
                  </a:cubicBezTo>
                  <a:cubicBezTo>
                    <a:pt x="285" y="32"/>
                    <a:pt x="286" y="34"/>
                    <a:pt x="288" y="34"/>
                  </a:cubicBezTo>
                  <a:cubicBezTo>
                    <a:pt x="291" y="33"/>
                    <a:pt x="289" y="32"/>
                    <a:pt x="290" y="32"/>
                  </a:cubicBezTo>
                  <a:cubicBezTo>
                    <a:pt x="291" y="31"/>
                    <a:pt x="291" y="31"/>
                    <a:pt x="289" y="30"/>
                  </a:cubicBezTo>
                  <a:cubicBezTo>
                    <a:pt x="288" y="29"/>
                    <a:pt x="286" y="29"/>
                    <a:pt x="284" y="29"/>
                  </a:cubicBezTo>
                  <a:cubicBezTo>
                    <a:pt x="283" y="28"/>
                    <a:pt x="281" y="28"/>
                    <a:pt x="281" y="29"/>
                  </a:cubicBezTo>
                  <a:cubicBezTo>
                    <a:pt x="281" y="31"/>
                    <a:pt x="278" y="28"/>
                    <a:pt x="277" y="27"/>
                  </a:cubicBezTo>
                  <a:cubicBezTo>
                    <a:pt x="275" y="27"/>
                    <a:pt x="271" y="32"/>
                    <a:pt x="273" y="33"/>
                  </a:cubicBezTo>
                  <a:close/>
                  <a:moveTo>
                    <a:pt x="287" y="42"/>
                  </a:moveTo>
                  <a:cubicBezTo>
                    <a:pt x="288" y="41"/>
                    <a:pt x="286" y="39"/>
                    <a:pt x="284" y="39"/>
                  </a:cubicBezTo>
                  <a:cubicBezTo>
                    <a:pt x="282" y="38"/>
                    <a:pt x="280" y="40"/>
                    <a:pt x="280" y="40"/>
                  </a:cubicBezTo>
                  <a:cubicBezTo>
                    <a:pt x="281" y="41"/>
                    <a:pt x="286" y="42"/>
                    <a:pt x="287" y="42"/>
                  </a:cubicBezTo>
                  <a:close/>
                  <a:moveTo>
                    <a:pt x="282" y="37"/>
                  </a:moveTo>
                  <a:cubicBezTo>
                    <a:pt x="282" y="36"/>
                    <a:pt x="278" y="37"/>
                    <a:pt x="279" y="38"/>
                  </a:cubicBezTo>
                  <a:cubicBezTo>
                    <a:pt x="280" y="38"/>
                    <a:pt x="282" y="38"/>
                    <a:pt x="282" y="37"/>
                  </a:cubicBezTo>
                  <a:close/>
                  <a:moveTo>
                    <a:pt x="294" y="33"/>
                  </a:moveTo>
                  <a:cubicBezTo>
                    <a:pt x="295" y="33"/>
                    <a:pt x="296" y="34"/>
                    <a:pt x="299" y="35"/>
                  </a:cubicBezTo>
                  <a:cubicBezTo>
                    <a:pt x="302" y="35"/>
                    <a:pt x="305" y="34"/>
                    <a:pt x="305" y="33"/>
                  </a:cubicBezTo>
                  <a:cubicBezTo>
                    <a:pt x="305" y="33"/>
                    <a:pt x="302" y="32"/>
                    <a:pt x="301" y="32"/>
                  </a:cubicBezTo>
                  <a:cubicBezTo>
                    <a:pt x="300" y="33"/>
                    <a:pt x="299" y="31"/>
                    <a:pt x="298" y="32"/>
                  </a:cubicBezTo>
                  <a:cubicBezTo>
                    <a:pt x="297" y="32"/>
                    <a:pt x="296" y="32"/>
                    <a:pt x="295" y="31"/>
                  </a:cubicBezTo>
                  <a:cubicBezTo>
                    <a:pt x="295" y="30"/>
                    <a:pt x="293" y="33"/>
                    <a:pt x="294" y="33"/>
                  </a:cubicBezTo>
                  <a:close/>
                  <a:moveTo>
                    <a:pt x="64" y="5"/>
                  </a:moveTo>
                  <a:cubicBezTo>
                    <a:pt x="66" y="3"/>
                    <a:pt x="68" y="5"/>
                    <a:pt x="68" y="4"/>
                  </a:cubicBezTo>
                  <a:cubicBezTo>
                    <a:pt x="68" y="3"/>
                    <a:pt x="65" y="3"/>
                    <a:pt x="64" y="4"/>
                  </a:cubicBezTo>
                  <a:cubicBezTo>
                    <a:pt x="63" y="4"/>
                    <a:pt x="60" y="4"/>
                    <a:pt x="60" y="5"/>
                  </a:cubicBezTo>
                  <a:cubicBezTo>
                    <a:pt x="60" y="5"/>
                    <a:pt x="62" y="6"/>
                    <a:pt x="64" y="5"/>
                  </a:cubicBezTo>
                  <a:close/>
                  <a:moveTo>
                    <a:pt x="287" y="121"/>
                  </a:moveTo>
                  <a:cubicBezTo>
                    <a:pt x="286" y="119"/>
                    <a:pt x="288" y="117"/>
                    <a:pt x="286" y="116"/>
                  </a:cubicBezTo>
                  <a:cubicBezTo>
                    <a:pt x="285" y="115"/>
                    <a:pt x="285" y="113"/>
                    <a:pt x="285" y="113"/>
                  </a:cubicBezTo>
                  <a:cubicBezTo>
                    <a:pt x="284" y="114"/>
                    <a:pt x="285" y="115"/>
                    <a:pt x="284" y="116"/>
                  </a:cubicBezTo>
                  <a:cubicBezTo>
                    <a:pt x="283" y="116"/>
                    <a:pt x="284" y="117"/>
                    <a:pt x="283" y="118"/>
                  </a:cubicBezTo>
                  <a:cubicBezTo>
                    <a:pt x="283" y="120"/>
                    <a:pt x="283" y="122"/>
                    <a:pt x="284" y="123"/>
                  </a:cubicBezTo>
                  <a:cubicBezTo>
                    <a:pt x="285" y="124"/>
                    <a:pt x="283" y="131"/>
                    <a:pt x="284" y="132"/>
                  </a:cubicBezTo>
                  <a:cubicBezTo>
                    <a:pt x="284" y="133"/>
                    <a:pt x="283" y="138"/>
                    <a:pt x="283" y="138"/>
                  </a:cubicBezTo>
                  <a:cubicBezTo>
                    <a:pt x="284" y="139"/>
                    <a:pt x="284" y="137"/>
                    <a:pt x="285" y="137"/>
                  </a:cubicBezTo>
                  <a:cubicBezTo>
                    <a:pt x="286" y="137"/>
                    <a:pt x="286" y="138"/>
                    <a:pt x="287" y="138"/>
                  </a:cubicBezTo>
                  <a:cubicBezTo>
                    <a:pt x="288" y="139"/>
                    <a:pt x="287" y="136"/>
                    <a:pt x="286" y="136"/>
                  </a:cubicBezTo>
                  <a:cubicBezTo>
                    <a:pt x="286" y="137"/>
                    <a:pt x="285" y="135"/>
                    <a:pt x="285" y="134"/>
                  </a:cubicBezTo>
                  <a:cubicBezTo>
                    <a:pt x="285" y="133"/>
                    <a:pt x="286" y="131"/>
                    <a:pt x="286" y="130"/>
                  </a:cubicBezTo>
                  <a:cubicBezTo>
                    <a:pt x="286" y="128"/>
                    <a:pt x="287" y="129"/>
                    <a:pt x="288" y="130"/>
                  </a:cubicBezTo>
                  <a:cubicBezTo>
                    <a:pt x="289" y="131"/>
                    <a:pt x="289" y="130"/>
                    <a:pt x="289" y="129"/>
                  </a:cubicBezTo>
                  <a:cubicBezTo>
                    <a:pt x="289" y="128"/>
                    <a:pt x="287" y="123"/>
                    <a:pt x="287" y="121"/>
                  </a:cubicBezTo>
                  <a:close/>
                  <a:moveTo>
                    <a:pt x="70" y="4"/>
                  </a:moveTo>
                  <a:cubicBezTo>
                    <a:pt x="71" y="5"/>
                    <a:pt x="68" y="5"/>
                    <a:pt x="67" y="5"/>
                  </a:cubicBezTo>
                  <a:cubicBezTo>
                    <a:pt x="67" y="6"/>
                    <a:pt x="65" y="6"/>
                    <a:pt x="65" y="7"/>
                  </a:cubicBezTo>
                  <a:cubicBezTo>
                    <a:pt x="66" y="7"/>
                    <a:pt x="69" y="7"/>
                    <a:pt x="69" y="7"/>
                  </a:cubicBezTo>
                  <a:cubicBezTo>
                    <a:pt x="69" y="6"/>
                    <a:pt x="71" y="7"/>
                    <a:pt x="71" y="6"/>
                  </a:cubicBezTo>
                  <a:cubicBezTo>
                    <a:pt x="71" y="5"/>
                    <a:pt x="72" y="5"/>
                    <a:pt x="74" y="5"/>
                  </a:cubicBezTo>
                  <a:cubicBezTo>
                    <a:pt x="76" y="5"/>
                    <a:pt x="76" y="4"/>
                    <a:pt x="74" y="3"/>
                  </a:cubicBezTo>
                  <a:cubicBezTo>
                    <a:pt x="72" y="2"/>
                    <a:pt x="70" y="3"/>
                    <a:pt x="70" y="4"/>
                  </a:cubicBezTo>
                  <a:close/>
                  <a:moveTo>
                    <a:pt x="68" y="60"/>
                  </a:moveTo>
                  <a:cubicBezTo>
                    <a:pt x="69" y="61"/>
                    <a:pt x="71" y="59"/>
                    <a:pt x="72" y="59"/>
                  </a:cubicBezTo>
                  <a:cubicBezTo>
                    <a:pt x="73" y="59"/>
                    <a:pt x="71" y="58"/>
                    <a:pt x="70" y="57"/>
                  </a:cubicBezTo>
                  <a:cubicBezTo>
                    <a:pt x="68" y="57"/>
                    <a:pt x="66" y="58"/>
                    <a:pt x="68" y="60"/>
                  </a:cubicBezTo>
                  <a:close/>
                  <a:moveTo>
                    <a:pt x="397" y="71"/>
                  </a:moveTo>
                  <a:cubicBezTo>
                    <a:pt x="396" y="71"/>
                    <a:pt x="394" y="70"/>
                    <a:pt x="393" y="69"/>
                  </a:cubicBezTo>
                  <a:cubicBezTo>
                    <a:pt x="393" y="68"/>
                    <a:pt x="390" y="68"/>
                    <a:pt x="390" y="68"/>
                  </a:cubicBezTo>
                  <a:cubicBezTo>
                    <a:pt x="390" y="69"/>
                    <a:pt x="389" y="68"/>
                    <a:pt x="389" y="68"/>
                  </a:cubicBezTo>
                  <a:cubicBezTo>
                    <a:pt x="389" y="67"/>
                    <a:pt x="386" y="67"/>
                    <a:pt x="386" y="68"/>
                  </a:cubicBezTo>
                  <a:cubicBezTo>
                    <a:pt x="386" y="68"/>
                    <a:pt x="387" y="68"/>
                    <a:pt x="387" y="69"/>
                  </a:cubicBezTo>
                  <a:cubicBezTo>
                    <a:pt x="387" y="69"/>
                    <a:pt x="387" y="70"/>
                    <a:pt x="387" y="70"/>
                  </a:cubicBezTo>
                  <a:cubicBezTo>
                    <a:pt x="387" y="71"/>
                    <a:pt x="386" y="70"/>
                    <a:pt x="385" y="70"/>
                  </a:cubicBezTo>
                  <a:cubicBezTo>
                    <a:pt x="385" y="69"/>
                    <a:pt x="385" y="68"/>
                    <a:pt x="385" y="67"/>
                  </a:cubicBezTo>
                  <a:cubicBezTo>
                    <a:pt x="385" y="66"/>
                    <a:pt x="384" y="67"/>
                    <a:pt x="384" y="66"/>
                  </a:cubicBezTo>
                  <a:cubicBezTo>
                    <a:pt x="384" y="65"/>
                    <a:pt x="381" y="64"/>
                    <a:pt x="380" y="63"/>
                  </a:cubicBezTo>
                  <a:cubicBezTo>
                    <a:pt x="378" y="63"/>
                    <a:pt x="377" y="62"/>
                    <a:pt x="376" y="62"/>
                  </a:cubicBezTo>
                  <a:cubicBezTo>
                    <a:pt x="376" y="61"/>
                    <a:pt x="374" y="61"/>
                    <a:pt x="373" y="60"/>
                  </a:cubicBezTo>
                  <a:cubicBezTo>
                    <a:pt x="372" y="59"/>
                    <a:pt x="368" y="57"/>
                    <a:pt x="366" y="57"/>
                  </a:cubicBezTo>
                  <a:cubicBezTo>
                    <a:pt x="364" y="57"/>
                    <a:pt x="365" y="56"/>
                    <a:pt x="364" y="56"/>
                  </a:cubicBezTo>
                  <a:cubicBezTo>
                    <a:pt x="363" y="56"/>
                    <a:pt x="360" y="56"/>
                    <a:pt x="359" y="56"/>
                  </a:cubicBezTo>
                  <a:cubicBezTo>
                    <a:pt x="357" y="56"/>
                    <a:pt x="357" y="57"/>
                    <a:pt x="356" y="56"/>
                  </a:cubicBezTo>
                  <a:cubicBezTo>
                    <a:pt x="356" y="56"/>
                    <a:pt x="352" y="55"/>
                    <a:pt x="351" y="55"/>
                  </a:cubicBezTo>
                  <a:cubicBezTo>
                    <a:pt x="351" y="56"/>
                    <a:pt x="351" y="57"/>
                    <a:pt x="350" y="57"/>
                  </a:cubicBezTo>
                  <a:cubicBezTo>
                    <a:pt x="350" y="57"/>
                    <a:pt x="350" y="57"/>
                    <a:pt x="351" y="59"/>
                  </a:cubicBezTo>
                  <a:cubicBezTo>
                    <a:pt x="353" y="60"/>
                    <a:pt x="352" y="60"/>
                    <a:pt x="351" y="61"/>
                  </a:cubicBezTo>
                  <a:cubicBezTo>
                    <a:pt x="350" y="61"/>
                    <a:pt x="348" y="60"/>
                    <a:pt x="348" y="60"/>
                  </a:cubicBezTo>
                  <a:cubicBezTo>
                    <a:pt x="347" y="59"/>
                    <a:pt x="346" y="59"/>
                    <a:pt x="345" y="58"/>
                  </a:cubicBezTo>
                  <a:cubicBezTo>
                    <a:pt x="345" y="57"/>
                    <a:pt x="346" y="57"/>
                    <a:pt x="346" y="57"/>
                  </a:cubicBezTo>
                  <a:cubicBezTo>
                    <a:pt x="347" y="58"/>
                    <a:pt x="348" y="58"/>
                    <a:pt x="348" y="57"/>
                  </a:cubicBezTo>
                  <a:cubicBezTo>
                    <a:pt x="348" y="56"/>
                    <a:pt x="346" y="56"/>
                    <a:pt x="345" y="56"/>
                  </a:cubicBezTo>
                  <a:cubicBezTo>
                    <a:pt x="344" y="56"/>
                    <a:pt x="344" y="57"/>
                    <a:pt x="343" y="58"/>
                  </a:cubicBezTo>
                  <a:cubicBezTo>
                    <a:pt x="341" y="58"/>
                    <a:pt x="337" y="58"/>
                    <a:pt x="337" y="57"/>
                  </a:cubicBezTo>
                  <a:cubicBezTo>
                    <a:pt x="336" y="57"/>
                    <a:pt x="330" y="57"/>
                    <a:pt x="330" y="58"/>
                  </a:cubicBezTo>
                  <a:cubicBezTo>
                    <a:pt x="329" y="58"/>
                    <a:pt x="330" y="60"/>
                    <a:pt x="329" y="60"/>
                  </a:cubicBezTo>
                  <a:cubicBezTo>
                    <a:pt x="329" y="60"/>
                    <a:pt x="329" y="58"/>
                    <a:pt x="329" y="57"/>
                  </a:cubicBezTo>
                  <a:cubicBezTo>
                    <a:pt x="329" y="57"/>
                    <a:pt x="328" y="57"/>
                    <a:pt x="327" y="57"/>
                  </a:cubicBezTo>
                  <a:cubicBezTo>
                    <a:pt x="326" y="57"/>
                    <a:pt x="325" y="57"/>
                    <a:pt x="326" y="56"/>
                  </a:cubicBezTo>
                  <a:cubicBezTo>
                    <a:pt x="326" y="56"/>
                    <a:pt x="325" y="55"/>
                    <a:pt x="326" y="55"/>
                  </a:cubicBezTo>
                  <a:cubicBezTo>
                    <a:pt x="327" y="54"/>
                    <a:pt x="324" y="52"/>
                    <a:pt x="322" y="52"/>
                  </a:cubicBezTo>
                  <a:cubicBezTo>
                    <a:pt x="320" y="51"/>
                    <a:pt x="315" y="51"/>
                    <a:pt x="313" y="52"/>
                  </a:cubicBezTo>
                  <a:cubicBezTo>
                    <a:pt x="312" y="52"/>
                    <a:pt x="309" y="52"/>
                    <a:pt x="308" y="52"/>
                  </a:cubicBezTo>
                  <a:cubicBezTo>
                    <a:pt x="307" y="52"/>
                    <a:pt x="308" y="51"/>
                    <a:pt x="307" y="51"/>
                  </a:cubicBezTo>
                  <a:cubicBezTo>
                    <a:pt x="307" y="50"/>
                    <a:pt x="305" y="49"/>
                    <a:pt x="304" y="50"/>
                  </a:cubicBezTo>
                  <a:cubicBezTo>
                    <a:pt x="304" y="50"/>
                    <a:pt x="304" y="50"/>
                    <a:pt x="304" y="50"/>
                  </a:cubicBezTo>
                  <a:cubicBezTo>
                    <a:pt x="304" y="49"/>
                    <a:pt x="301" y="48"/>
                    <a:pt x="301" y="49"/>
                  </a:cubicBezTo>
                  <a:cubicBezTo>
                    <a:pt x="300" y="49"/>
                    <a:pt x="299" y="48"/>
                    <a:pt x="300" y="48"/>
                  </a:cubicBezTo>
                  <a:cubicBezTo>
                    <a:pt x="301" y="48"/>
                    <a:pt x="303" y="48"/>
                    <a:pt x="302" y="47"/>
                  </a:cubicBezTo>
                  <a:cubicBezTo>
                    <a:pt x="302" y="46"/>
                    <a:pt x="295" y="45"/>
                    <a:pt x="295" y="46"/>
                  </a:cubicBezTo>
                  <a:cubicBezTo>
                    <a:pt x="294" y="46"/>
                    <a:pt x="295" y="47"/>
                    <a:pt x="293" y="48"/>
                  </a:cubicBezTo>
                  <a:cubicBezTo>
                    <a:pt x="292" y="49"/>
                    <a:pt x="291" y="48"/>
                    <a:pt x="291" y="48"/>
                  </a:cubicBezTo>
                  <a:cubicBezTo>
                    <a:pt x="291" y="47"/>
                    <a:pt x="293" y="47"/>
                    <a:pt x="293" y="47"/>
                  </a:cubicBezTo>
                  <a:cubicBezTo>
                    <a:pt x="293" y="46"/>
                    <a:pt x="291" y="46"/>
                    <a:pt x="290" y="46"/>
                  </a:cubicBezTo>
                  <a:cubicBezTo>
                    <a:pt x="290" y="45"/>
                    <a:pt x="291" y="45"/>
                    <a:pt x="291" y="45"/>
                  </a:cubicBezTo>
                  <a:cubicBezTo>
                    <a:pt x="292" y="45"/>
                    <a:pt x="294" y="46"/>
                    <a:pt x="294" y="45"/>
                  </a:cubicBezTo>
                  <a:cubicBezTo>
                    <a:pt x="294" y="45"/>
                    <a:pt x="293" y="45"/>
                    <a:pt x="292" y="45"/>
                  </a:cubicBezTo>
                  <a:cubicBezTo>
                    <a:pt x="290" y="44"/>
                    <a:pt x="287" y="43"/>
                    <a:pt x="285" y="44"/>
                  </a:cubicBezTo>
                  <a:cubicBezTo>
                    <a:pt x="283" y="44"/>
                    <a:pt x="283" y="43"/>
                    <a:pt x="282" y="43"/>
                  </a:cubicBezTo>
                  <a:cubicBezTo>
                    <a:pt x="281" y="43"/>
                    <a:pt x="281" y="43"/>
                    <a:pt x="281" y="44"/>
                  </a:cubicBezTo>
                  <a:cubicBezTo>
                    <a:pt x="282" y="45"/>
                    <a:pt x="280" y="45"/>
                    <a:pt x="279" y="45"/>
                  </a:cubicBezTo>
                  <a:cubicBezTo>
                    <a:pt x="278" y="45"/>
                    <a:pt x="276" y="45"/>
                    <a:pt x="277" y="46"/>
                  </a:cubicBezTo>
                  <a:cubicBezTo>
                    <a:pt x="278" y="47"/>
                    <a:pt x="278" y="46"/>
                    <a:pt x="279" y="46"/>
                  </a:cubicBezTo>
                  <a:cubicBezTo>
                    <a:pt x="279" y="46"/>
                    <a:pt x="277" y="47"/>
                    <a:pt x="278" y="47"/>
                  </a:cubicBezTo>
                  <a:cubicBezTo>
                    <a:pt x="279" y="48"/>
                    <a:pt x="279" y="49"/>
                    <a:pt x="279" y="49"/>
                  </a:cubicBezTo>
                  <a:cubicBezTo>
                    <a:pt x="279" y="49"/>
                    <a:pt x="277" y="50"/>
                    <a:pt x="277" y="49"/>
                  </a:cubicBezTo>
                  <a:cubicBezTo>
                    <a:pt x="276" y="48"/>
                    <a:pt x="276" y="49"/>
                    <a:pt x="275" y="49"/>
                  </a:cubicBezTo>
                  <a:cubicBezTo>
                    <a:pt x="274" y="49"/>
                    <a:pt x="273" y="49"/>
                    <a:pt x="274" y="49"/>
                  </a:cubicBezTo>
                  <a:cubicBezTo>
                    <a:pt x="275" y="50"/>
                    <a:pt x="276" y="50"/>
                    <a:pt x="274" y="50"/>
                  </a:cubicBezTo>
                  <a:cubicBezTo>
                    <a:pt x="273" y="50"/>
                    <a:pt x="273" y="49"/>
                    <a:pt x="272" y="49"/>
                  </a:cubicBezTo>
                  <a:cubicBezTo>
                    <a:pt x="271" y="49"/>
                    <a:pt x="270" y="49"/>
                    <a:pt x="269" y="49"/>
                  </a:cubicBezTo>
                  <a:cubicBezTo>
                    <a:pt x="268" y="49"/>
                    <a:pt x="267" y="49"/>
                    <a:pt x="266" y="50"/>
                  </a:cubicBezTo>
                  <a:cubicBezTo>
                    <a:pt x="265" y="50"/>
                    <a:pt x="263" y="49"/>
                    <a:pt x="263" y="48"/>
                  </a:cubicBezTo>
                  <a:cubicBezTo>
                    <a:pt x="262" y="47"/>
                    <a:pt x="262" y="47"/>
                    <a:pt x="261" y="48"/>
                  </a:cubicBezTo>
                  <a:cubicBezTo>
                    <a:pt x="261" y="49"/>
                    <a:pt x="261" y="50"/>
                    <a:pt x="260" y="50"/>
                  </a:cubicBezTo>
                  <a:cubicBezTo>
                    <a:pt x="259" y="51"/>
                    <a:pt x="259" y="52"/>
                    <a:pt x="258" y="52"/>
                  </a:cubicBezTo>
                  <a:cubicBezTo>
                    <a:pt x="258" y="53"/>
                    <a:pt x="258" y="52"/>
                    <a:pt x="257" y="52"/>
                  </a:cubicBezTo>
                  <a:cubicBezTo>
                    <a:pt x="256" y="52"/>
                    <a:pt x="254" y="49"/>
                    <a:pt x="254" y="49"/>
                  </a:cubicBezTo>
                  <a:cubicBezTo>
                    <a:pt x="253" y="48"/>
                    <a:pt x="252" y="47"/>
                    <a:pt x="251" y="46"/>
                  </a:cubicBezTo>
                  <a:cubicBezTo>
                    <a:pt x="251" y="46"/>
                    <a:pt x="252" y="46"/>
                    <a:pt x="252" y="46"/>
                  </a:cubicBezTo>
                  <a:cubicBezTo>
                    <a:pt x="253" y="47"/>
                    <a:pt x="254" y="47"/>
                    <a:pt x="254" y="47"/>
                  </a:cubicBezTo>
                  <a:cubicBezTo>
                    <a:pt x="255" y="46"/>
                    <a:pt x="254" y="45"/>
                    <a:pt x="254" y="45"/>
                  </a:cubicBezTo>
                  <a:cubicBezTo>
                    <a:pt x="253" y="45"/>
                    <a:pt x="253" y="44"/>
                    <a:pt x="253" y="44"/>
                  </a:cubicBezTo>
                  <a:cubicBezTo>
                    <a:pt x="254" y="44"/>
                    <a:pt x="252" y="43"/>
                    <a:pt x="253" y="42"/>
                  </a:cubicBezTo>
                  <a:cubicBezTo>
                    <a:pt x="254" y="42"/>
                    <a:pt x="253" y="42"/>
                    <a:pt x="253" y="42"/>
                  </a:cubicBezTo>
                  <a:cubicBezTo>
                    <a:pt x="252" y="41"/>
                    <a:pt x="251" y="41"/>
                    <a:pt x="251" y="40"/>
                  </a:cubicBezTo>
                  <a:cubicBezTo>
                    <a:pt x="251" y="40"/>
                    <a:pt x="248" y="40"/>
                    <a:pt x="248" y="41"/>
                  </a:cubicBezTo>
                  <a:cubicBezTo>
                    <a:pt x="248" y="41"/>
                    <a:pt x="247" y="41"/>
                    <a:pt x="247" y="40"/>
                  </a:cubicBezTo>
                  <a:cubicBezTo>
                    <a:pt x="247" y="40"/>
                    <a:pt x="246" y="40"/>
                    <a:pt x="244" y="40"/>
                  </a:cubicBezTo>
                  <a:cubicBezTo>
                    <a:pt x="243" y="39"/>
                    <a:pt x="243" y="38"/>
                    <a:pt x="242" y="38"/>
                  </a:cubicBezTo>
                  <a:cubicBezTo>
                    <a:pt x="242" y="38"/>
                    <a:pt x="242" y="40"/>
                    <a:pt x="241" y="39"/>
                  </a:cubicBezTo>
                  <a:cubicBezTo>
                    <a:pt x="240" y="39"/>
                    <a:pt x="240" y="40"/>
                    <a:pt x="240" y="41"/>
                  </a:cubicBezTo>
                  <a:cubicBezTo>
                    <a:pt x="240" y="41"/>
                    <a:pt x="240" y="42"/>
                    <a:pt x="240" y="42"/>
                  </a:cubicBezTo>
                  <a:cubicBezTo>
                    <a:pt x="240" y="43"/>
                    <a:pt x="240" y="43"/>
                    <a:pt x="239" y="42"/>
                  </a:cubicBezTo>
                  <a:cubicBezTo>
                    <a:pt x="238" y="42"/>
                    <a:pt x="238" y="43"/>
                    <a:pt x="236" y="43"/>
                  </a:cubicBezTo>
                  <a:cubicBezTo>
                    <a:pt x="234" y="42"/>
                    <a:pt x="233" y="43"/>
                    <a:pt x="233" y="42"/>
                  </a:cubicBezTo>
                  <a:cubicBezTo>
                    <a:pt x="232" y="41"/>
                    <a:pt x="232" y="41"/>
                    <a:pt x="232" y="42"/>
                  </a:cubicBezTo>
                  <a:cubicBezTo>
                    <a:pt x="232" y="42"/>
                    <a:pt x="229" y="42"/>
                    <a:pt x="228" y="41"/>
                  </a:cubicBezTo>
                  <a:cubicBezTo>
                    <a:pt x="228" y="41"/>
                    <a:pt x="229" y="41"/>
                    <a:pt x="229" y="40"/>
                  </a:cubicBezTo>
                  <a:cubicBezTo>
                    <a:pt x="230" y="40"/>
                    <a:pt x="229" y="40"/>
                    <a:pt x="227" y="40"/>
                  </a:cubicBezTo>
                  <a:cubicBezTo>
                    <a:pt x="226" y="40"/>
                    <a:pt x="225" y="39"/>
                    <a:pt x="223" y="39"/>
                  </a:cubicBezTo>
                  <a:cubicBezTo>
                    <a:pt x="221" y="39"/>
                    <a:pt x="218" y="40"/>
                    <a:pt x="217" y="40"/>
                  </a:cubicBezTo>
                  <a:cubicBezTo>
                    <a:pt x="217" y="40"/>
                    <a:pt x="218" y="41"/>
                    <a:pt x="217" y="41"/>
                  </a:cubicBezTo>
                  <a:cubicBezTo>
                    <a:pt x="216" y="41"/>
                    <a:pt x="217" y="40"/>
                    <a:pt x="216" y="39"/>
                  </a:cubicBezTo>
                  <a:cubicBezTo>
                    <a:pt x="216" y="38"/>
                    <a:pt x="215" y="38"/>
                    <a:pt x="215" y="39"/>
                  </a:cubicBezTo>
                  <a:cubicBezTo>
                    <a:pt x="215" y="39"/>
                    <a:pt x="213" y="40"/>
                    <a:pt x="213" y="39"/>
                  </a:cubicBezTo>
                  <a:cubicBezTo>
                    <a:pt x="212" y="39"/>
                    <a:pt x="212" y="38"/>
                    <a:pt x="210" y="38"/>
                  </a:cubicBezTo>
                  <a:cubicBezTo>
                    <a:pt x="209" y="37"/>
                    <a:pt x="207" y="39"/>
                    <a:pt x="208" y="39"/>
                  </a:cubicBezTo>
                  <a:cubicBezTo>
                    <a:pt x="208" y="40"/>
                    <a:pt x="209" y="39"/>
                    <a:pt x="209" y="40"/>
                  </a:cubicBezTo>
                  <a:cubicBezTo>
                    <a:pt x="209" y="40"/>
                    <a:pt x="206" y="40"/>
                    <a:pt x="206" y="40"/>
                  </a:cubicBezTo>
                  <a:cubicBezTo>
                    <a:pt x="206" y="41"/>
                    <a:pt x="203" y="42"/>
                    <a:pt x="203" y="42"/>
                  </a:cubicBezTo>
                  <a:cubicBezTo>
                    <a:pt x="200" y="42"/>
                    <a:pt x="200" y="42"/>
                    <a:pt x="199" y="43"/>
                  </a:cubicBezTo>
                  <a:cubicBezTo>
                    <a:pt x="198" y="44"/>
                    <a:pt x="199" y="42"/>
                    <a:pt x="199" y="41"/>
                  </a:cubicBezTo>
                  <a:cubicBezTo>
                    <a:pt x="200" y="40"/>
                    <a:pt x="201" y="41"/>
                    <a:pt x="202" y="40"/>
                  </a:cubicBezTo>
                  <a:cubicBezTo>
                    <a:pt x="202" y="39"/>
                    <a:pt x="203" y="39"/>
                    <a:pt x="204" y="39"/>
                  </a:cubicBezTo>
                  <a:cubicBezTo>
                    <a:pt x="205" y="39"/>
                    <a:pt x="205" y="38"/>
                    <a:pt x="206" y="38"/>
                  </a:cubicBezTo>
                  <a:cubicBezTo>
                    <a:pt x="207" y="38"/>
                    <a:pt x="208" y="37"/>
                    <a:pt x="208" y="37"/>
                  </a:cubicBezTo>
                  <a:cubicBezTo>
                    <a:pt x="209" y="36"/>
                    <a:pt x="212" y="35"/>
                    <a:pt x="212" y="35"/>
                  </a:cubicBezTo>
                  <a:cubicBezTo>
                    <a:pt x="213" y="35"/>
                    <a:pt x="213" y="34"/>
                    <a:pt x="213" y="34"/>
                  </a:cubicBezTo>
                  <a:cubicBezTo>
                    <a:pt x="214" y="34"/>
                    <a:pt x="216" y="33"/>
                    <a:pt x="216" y="33"/>
                  </a:cubicBezTo>
                  <a:cubicBezTo>
                    <a:pt x="217" y="32"/>
                    <a:pt x="217" y="32"/>
                    <a:pt x="217" y="31"/>
                  </a:cubicBezTo>
                  <a:cubicBezTo>
                    <a:pt x="217" y="31"/>
                    <a:pt x="216" y="31"/>
                    <a:pt x="216" y="30"/>
                  </a:cubicBezTo>
                  <a:cubicBezTo>
                    <a:pt x="216" y="30"/>
                    <a:pt x="217" y="30"/>
                    <a:pt x="217" y="30"/>
                  </a:cubicBezTo>
                  <a:cubicBezTo>
                    <a:pt x="218" y="30"/>
                    <a:pt x="217" y="29"/>
                    <a:pt x="217" y="29"/>
                  </a:cubicBezTo>
                  <a:cubicBezTo>
                    <a:pt x="216" y="29"/>
                    <a:pt x="217" y="28"/>
                    <a:pt x="217" y="28"/>
                  </a:cubicBezTo>
                  <a:cubicBezTo>
                    <a:pt x="216" y="27"/>
                    <a:pt x="215" y="28"/>
                    <a:pt x="215" y="28"/>
                  </a:cubicBezTo>
                  <a:cubicBezTo>
                    <a:pt x="215" y="27"/>
                    <a:pt x="215" y="26"/>
                    <a:pt x="215" y="26"/>
                  </a:cubicBezTo>
                  <a:cubicBezTo>
                    <a:pt x="214" y="25"/>
                    <a:pt x="214" y="26"/>
                    <a:pt x="213" y="26"/>
                  </a:cubicBezTo>
                  <a:cubicBezTo>
                    <a:pt x="212" y="25"/>
                    <a:pt x="209" y="25"/>
                    <a:pt x="209" y="25"/>
                  </a:cubicBezTo>
                  <a:cubicBezTo>
                    <a:pt x="209" y="25"/>
                    <a:pt x="208" y="24"/>
                    <a:pt x="208" y="25"/>
                  </a:cubicBezTo>
                  <a:cubicBezTo>
                    <a:pt x="208" y="25"/>
                    <a:pt x="206" y="25"/>
                    <a:pt x="205" y="25"/>
                  </a:cubicBezTo>
                  <a:cubicBezTo>
                    <a:pt x="204" y="25"/>
                    <a:pt x="204" y="25"/>
                    <a:pt x="203" y="26"/>
                  </a:cubicBezTo>
                  <a:cubicBezTo>
                    <a:pt x="203" y="26"/>
                    <a:pt x="201" y="26"/>
                    <a:pt x="201" y="26"/>
                  </a:cubicBezTo>
                  <a:cubicBezTo>
                    <a:pt x="200" y="26"/>
                    <a:pt x="202" y="24"/>
                    <a:pt x="202" y="24"/>
                  </a:cubicBezTo>
                  <a:cubicBezTo>
                    <a:pt x="202" y="23"/>
                    <a:pt x="199" y="24"/>
                    <a:pt x="198" y="24"/>
                  </a:cubicBezTo>
                  <a:cubicBezTo>
                    <a:pt x="198" y="23"/>
                    <a:pt x="196" y="23"/>
                    <a:pt x="196" y="23"/>
                  </a:cubicBezTo>
                  <a:cubicBezTo>
                    <a:pt x="195" y="23"/>
                    <a:pt x="196" y="23"/>
                    <a:pt x="196" y="23"/>
                  </a:cubicBezTo>
                  <a:cubicBezTo>
                    <a:pt x="197" y="23"/>
                    <a:pt x="198" y="22"/>
                    <a:pt x="199" y="22"/>
                  </a:cubicBezTo>
                  <a:cubicBezTo>
                    <a:pt x="199" y="22"/>
                    <a:pt x="199" y="22"/>
                    <a:pt x="199" y="21"/>
                  </a:cubicBezTo>
                  <a:cubicBezTo>
                    <a:pt x="198" y="21"/>
                    <a:pt x="198" y="21"/>
                    <a:pt x="197" y="21"/>
                  </a:cubicBezTo>
                  <a:cubicBezTo>
                    <a:pt x="196" y="20"/>
                    <a:pt x="195" y="20"/>
                    <a:pt x="194" y="20"/>
                  </a:cubicBezTo>
                  <a:cubicBezTo>
                    <a:pt x="194" y="20"/>
                    <a:pt x="193" y="20"/>
                    <a:pt x="191" y="21"/>
                  </a:cubicBezTo>
                  <a:cubicBezTo>
                    <a:pt x="190" y="21"/>
                    <a:pt x="190" y="22"/>
                    <a:pt x="189" y="23"/>
                  </a:cubicBezTo>
                  <a:cubicBezTo>
                    <a:pt x="188" y="23"/>
                    <a:pt x="187" y="24"/>
                    <a:pt x="187" y="25"/>
                  </a:cubicBezTo>
                  <a:cubicBezTo>
                    <a:pt x="188" y="25"/>
                    <a:pt x="188" y="25"/>
                    <a:pt x="188" y="26"/>
                  </a:cubicBezTo>
                  <a:cubicBezTo>
                    <a:pt x="188" y="26"/>
                    <a:pt x="187" y="26"/>
                    <a:pt x="186" y="26"/>
                  </a:cubicBezTo>
                  <a:cubicBezTo>
                    <a:pt x="186" y="26"/>
                    <a:pt x="183" y="26"/>
                    <a:pt x="183" y="27"/>
                  </a:cubicBezTo>
                  <a:cubicBezTo>
                    <a:pt x="183" y="27"/>
                    <a:pt x="184" y="27"/>
                    <a:pt x="184" y="28"/>
                  </a:cubicBezTo>
                  <a:cubicBezTo>
                    <a:pt x="184" y="28"/>
                    <a:pt x="183" y="28"/>
                    <a:pt x="183" y="27"/>
                  </a:cubicBezTo>
                  <a:cubicBezTo>
                    <a:pt x="182" y="27"/>
                    <a:pt x="181" y="27"/>
                    <a:pt x="181" y="28"/>
                  </a:cubicBezTo>
                  <a:cubicBezTo>
                    <a:pt x="180" y="28"/>
                    <a:pt x="179" y="28"/>
                    <a:pt x="179" y="28"/>
                  </a:cubicBezTo>
                  <a:cubicBezTo>
                    <a:pt x="179" y="28"/>
                    <a:pt x="178" y="28"/>
                    <a:pt x="178" y="28"/>
                  </a:cubicBezTo>
                  <a:cubicBezTo>
                    <a:pt x="177" y="28"/>
                    <a:pt x="179" y="27"/>
                    <a:pt x="178" y="27"/>
                  </a:cubicBezTo>
                  <a:cubicBezTo>
                    <a:pt x="178" y="27"/>
                    <a:pt x="176" y="27"/>
                    <a:pt x="176" y="27"/>
                  </a:cubicBezTo>
                  <a:cubicBezTo>
                    <a:pt x="176" y="28"/>
                    <a:pt x="175" y="27"/>
                    <a:pt x="174" y="27"/>
                  </a:cubicBezTo>
                  <a:cubicBezTo>
                    <a:pt x="174" y="27"/>
                    <a:pt x="174" y="28"/>
                    <a:pt x="173" y="28"/>
                  </a:cubicBezTo>
                  <a:cubicBezTo>
                    <a:pt x="172" y="28"/>
                    <a:pt x="171" y="28"/>
                    <a:pt x="171" y="28"/>
                  </a:cubicBezTo>
                  <a:cubicBezTo>
                    <a:pt x="170" y="29"/>
                    <a:pt x="172" y="29"/>
                    <a:pt x="172" y="29"/>
                  </a:cubicBezTo>
                  <a:cubicBezTo>
                    <a:pt x="172" y="29"/>
                    <a:pt x="168" y="29"/>
                    <a:pt x="168" y="30"/>
                  </a:cubicBezTo>
                  <a:cubicBezTo>
                    <a:pt x="168" y="30"/>
                    <a:pt x="167" y="30"/>
                    <a:pt x="165" y="30"/>
                  </a:cubicBezTo>
                  <a:cubicBezTo>
                    <a:pt x="164" y="30"/>
                    <a:pt x="164" y="31"/>
                    <a:pt x="163" y="31"/>
                  </a:cubicBezTo>
                  <a:cubicBezTo>
                    <a:pt x="162" y="31"/>
                    <a:pt x="161" y="31"/>
                    <a:pt x="161" y="32"/>
                  </a:cubicBezTo>
                  <a:cubicBezTo>
                    <a:pt x="161" y="33"/>
                    <a:pt x="160" y="33"/>
                    <a:pt x="159" y="32"/>
                  </a:cubicBezTo>
                  <a:cubicBezTo>
                    <a:pt x="159" y="32"/>
                    <a:pt x="158" y="33"/>
                    <a:pt x="158" y="33"/>
                  </a:cubicBezTo>
                  <a:cubicBezTo>
                    <a:pt x="159" y="33"/>
                    <a:pt x="158" y="33"/>
                    <a:pt x="158" y="33"/>
                  </a:cubicBezTo>
                  <a:cubicBezTo>
                    <a:pt x="158" y="33"/>
                    <a:pt x="156" y="34"/>
                    <a:pt x="157" y="34"/>
                  </a:cubicBezTo>
                  <a:cubicBezTo>
                    <a:pt x="158" y="34"/>
                    <a:pt x="158" y="34"/>
                    <a:pt x="158" y="35"/>
                  </a:cubicBezTo>
                  <a:cubicBezTo>
                    <a:pt x="157" y="35"/>
                    <a:pt x="156" y="34"/>
                    <a:pt x="156" y="34"/>
                  </a:cubicBezTo>
                  <a:cubicBezTo>
                    <a:pt x="155" y="35"/>
                    <a:pt x="156" y="35"/>
                    <a:pt x="157" y="35"/>
                  </a:cubicBezTo>
                  <a:cubicBezTo>
                    <a:pt x="158" y="35"/>
                    <a:pt x="158" y="36"/>
                    <a:pt x="158" y="36"/>
                  </a:cubicBezTo>
                  <a:cubicBezTo>
                    <a:pt x="158" y="36"/>
                    <a:pt x="157" y="36"/>
                    <a:pt x="156" y="36"/>
                  </a:cubicBezTo>
                  <a:cubicBezTo>
                    <a:pt x="156" y="36"/>
                    <a:pt x="156" y="37"/>
                    <a:pt x="157" y="37"/>
                  </a:cubicBezTo>
                  <a:cubicBezTo>
                    <a:pt x="158" y="37"/>
                    <a:pt x="157" y="37"/>
                    <a:pt x="158" y="38"/>
                  </a:cubicBezTo>
                  <a:cubicBezTo>
                    <a:pt x="158" y="38"/>
                    <a:pt x="158" y="38"/>
                    <a:pt x="158" y="38"/>
                  </a:cubicBezTo>
                  <a:cubicBezTo>
                    <a:pt x="158" y="38"/>
                    <a:pt x="158" y="38"/>
                    <a:pt x="158" y="39"/>
                  </a:cubicBezTo>
                  <a:cubicBezTo>
                    <a:pt x="158" y="39"/>
                    <a:pt x="157" y="39"/>
                    <a:pt x="157" y="39"/>
                  </a:cubicBezTo>
                  <a:cubicBezTo>
                    <a:pt x="157" y="38"/>
                    <a:pt x="155" y="38"/>
                    <a:pt x="155" y="39"/>
                  </a:cubicBezTo>
                  <a:cubicBezTo>
                    <a:pt x="154" y="39"/>
                    <a:pt x="154" y="40"/>
                    <a:pt x="154" y="39"/>
                  </a:cubicBezTo>
                  <a:cubicBezTo>
                    <a:pt x="153" y="39"/>
                    <a:pt x="152" y="39"/>
                    <a:pt x="150" y="39"/>
                  </a:cubicBezTo>
                  <a:cubicBezTo>
                    <a:pt x="149" y="39"/>
                    <a:pt x="145" y="40"/>
                    <a:pt x="144" y="40"/>
                  </a:cubicBezTo>
                  <a:cubicBezTo>
                    <a:pt x="143" y="40"/>
                    <a:pt x="143" y="41"/>
                    <a:pt x="144" y="42"/>
                  </a:cubicBezTo>
                  <a:cubicBezTo>
                    <a:pt x="144" y="43"/>
                    <a:pt x="144" y="43"/>
                    <a:pt x="144" y="44"/>
                  </a:cubicBezTo>
                  <a:cubicBezTo>
                    <a:pt x="144" y="44"/>
                    <a:pt x="146" y="45"/>
                    <a:pt x="147" y="45"/>
                  </a:cubicBezTo>
                  <a:cubicBezTo>
                    <a:pt x="148" y="46"/>
                    <a:pt x="149" y="47"/>
                    <a:pt x="148" y="48"/>
                  </a:cubicBezTo>
                  <a:cubicBezTo>
                    <a:pt x="147" y="49"/>
                    <a:pt x="145" y="47"/>
                    <a:pt x="144" y="46"/>
                  </a:cubicBezTo>
                  <a:cubicBezTo>
                    <a:pt x="143" y="45"/>
                    <a:pt x="140" y="45"/>
                    <a:pt x="139" y="45"/>
                  </a:cubicBezTo>
                  <a:cubicBezTo>
                    <a:pt x="138" y="45"/>
                    <a:pt x="138" y="44"/>
                    <a:pt x="137" y="44"/>
                  </a:cubicBezTo>
                  <a:cubicBezTo>
                    <a:pt x="136" y="44"/>
                    <a:pt x="135" y="45"/>
                    <a:pt x="136" y="45"/>
                  </a:cubicBezTo>
                  <a:cubicBezTo>
                    <a:pt x="136" y="45"/>
                    <a:pt x="137" y="45"/>
                    <a:pt x="137" y="46"/>
                  </a:cubicBezTo>
                  <a:cubicBezTo>
                    <a:pt x="136" y="46"/>
                    <a:pt x="137" y="46"/>
                    <a:pt x="138" y="46"/>
                  </a:cubicBezTo>
                  <a:cubicBezTo>
                    <a:pt x="139" y="47"/>
                    <a:pt x="137" y="48"/>
                    <a:pt x="136" y="47"/>
                  </a:cubicBezTo>
                  <a:cubicBezTo>
                    <a:pt x="135" y="46"/>
                    <a:pt x="134" y="47"/>
                    <a:pt x="133" y="47"/>
                  </a:cubicBezTo>
                  <a:cubicBezTo>
                    <a:pt x="133" y="48"/>
                    <a:pt x="135" y="49"/>
                    <a:pt x="137" y="50"/>
                  </a:cubicBezTo>
                  <a:cubicBezTo>
                    <a:pt x="138" y="50"/>
                    <a:pt x="138" y="51"/>
                    <a:pt x="139" y="51"/>
                  </a:cubicBezTo>
                  <a:cubicBezTo>
                    <a:pt x="139" y="51"/>
                    <a:pt x="139" y="52"/>
                    <a:pt x="138" y="52"/>
                  </a:cubicBezTo>
                  <a:cubicBezTo>
                    <a:pt x="138" y="52"/>
                    <a:pt x="137" y="51"/>
                    <a:pt x="136" y="50"/>
                  </a:cubicBezTo>
                  <a:cubicBezTo>
                    <a:pt x="135" y="50"/>
                    <a:pt x="132" y="50"/>
                    <a:pt x="132" y="50"/>
                  </a:cubicBezTo>
                  <a:cubicBezTo>
                    <a:pt x="131" y="49"/>
                    <a:pt x="132" y="49"/>
                    <a:pt x="132" y="48"/>
                  </a:cubicBezTo>
                  <a:cubicBezTo>
                    <a:pt x="131" y="48"/>
                    <a:pt x="131" y="47"/>
                    <a:pt x="132" y="46"/>
                  </a:cubicBezTo>
                  <a:cubicBezTo>
                    <a:pt x="133" y="45"/>
                    <a:pt x="132" y="43"/>
                    <a:pt x="131" y="43"/>
                  </a:cubicBezTo>
                  <a:cubicBezTo>
                    <a:pt x="130" y="43"/>
                    <a:pt x="130" y="44"/>
                    <a:pt x="130" y="44"/>
                  </a:cubicBezTo>
                  <a:cubicBezTo>
                    <a:pt x="131" y="44"/>
                    <a:pt x="131" y="46"/>
                    <a:pt x="130" y="47"/>
                  </a:cubicBezTo>
                  <a:cubicBezTo>
                    <a:pt x="129" y="47"/>
                    <a:pt x="127" y="47"/>
                    <a:pt x="127" y="48"/>
                  </a:cubicBezTo>
                  <a:cubicBezTo>
                    <a:pt x="127" y="49"/>
                    <a:pt x="126" y="49"/>
                    <a:pt x="126" y="49"/>
                  </a:cubicBezTo>
                  <a:cubicBezTo>
                    <a:pt x="127" y="50"/>
                    <a:pt x="129" y="52"/>
                    <a:pt x="129" y="53"/>
                  </a:cubicBezTo>
                  <a:cubicBezTo>
                    <a:pt x="129" y="53"/>
                    <a:pt x="127" y="55"/>
                    <a:pt x="127" y="57"/>
                  </a:cubicBezTo>
                  <a:cubicBezTo>
                    <a:pt x="128" y="58"/>
                    <a:pt x="127" y="58"/>
                    <a:pt x="128" y="59"/>
                  </a:cubicBezTo>
                  <a:cubicBezTo>
                    <a:pt x="128" y="59"/>
                    <a:pt x="129" y="59"/>
                    <a:pt x="129" y="59"/>
                  </a:cubicBezTo>
                  <a:cubicBezTo>
                    <a:pt x="130" y="59"/>
                    <a:pt x="131" y="59"/>
                    <a:pt x="132" y="59"/>
                  </a:cubicBezTo>
                  <a:cubicBezTo>
                    <a:pt x="133" y="58"/>
                    <a:pt x="136" y="60"/>
                    <a:pt x="136" y="60"/>
                  </a:cubicBezTo>
                  <a:cubicBezTo>
                    <a:pt x="137" y="61"/>
                    <a:pt x="137" y="61"/>
                    <a:pt x="137" y="62"/>
                  </a:cubicBezTo>
                  <a:cubicBezTo>
                    <a:pt x="138" y="63"/>
                    <a:pt x="136" y="63"/>
                    <a:pt x="136" y="64"/>
                  </a:cubicBezTo>
                  <a:cubicBezTo>
                    <a:pt x="136" y="65"/>
                    <a:pt x="139" y="65"/>
                    <a:pt x="139" y="65"/>
                  </a:cubicBezTo>
                  <a:cubicBezTo>
                    <a:pt x="139" y="66"/>
                    <a:pt x="137" y="65"/>
                    <a:pt x="136" y="65"/>
                  </a:cubicBezTo>
                  <a:cubicBezTo>
                    <a:pt x="136" y="65"/>
                    <a:pt x="136" y="64"/>
                    <a:pt x="135" y="64"/>
                  </a:cubicBezTo>
                  <a:cubicBezTo>
                    <a:pt x="135" y="64"/>
                    <a:pt x="136" y="63"/>
                    <a:pt x="136" y="62"/>
                  </a:cubicBezTo>
                  <a:cubicBezTo>
                    <a:pt x="136" y="61"/>
                    <a:pt x="135" y="61"/>
                    <a:pt x="135" y="61"/>
                  </a:cubicBezTo>
                  <a:cubicBezTo>
                    <a:pt x="134" y="60"/>
                    <a:pt x="134" y="59"/>
                    <a:pt x="133" y="60"/>
                  </a:cubicBezTo>
                  <a:cubicBezTo>
                    <a:pt x="133" y="60"/>
                    <a:pt x="130" y="60"/>
                    <a:pt x="130" y="61"/>
                  </a:cubicBezTo>
                  <a:cubicBezTo>
                    <a:pt x="129" y="61"/>
                    <a:pt x="130" y="63"/>
                    <a:pt x="130" y="64"/>
                  </a:cubicBezTo>
                  <a:cubicBezTo>
                    <a:pt x="131" y="65"/>
                    <a:pt x="128" y="66"/>
                    <a:pt x="128" y="67"/>
                  </a:cubicBezTo>
                  <a:cubicBezTo>
                    <a:pt x="128" y="67"/>
                    <a:pt x="127" y="68"/>
                    <a:pt x="126" y="68"/>
                  </a:cubicBezTo>
                  <a:cubicBezTo>
                    <a:pt x="125" y="69"/>
                    <a:pt x="124" y="69"/>
                    <a:pt x="124" y="70"/>
                  </a:cubicBezTo>
                  <a:cubicBezTo>
                    <a:pt x="124" y="71"/>
                    <a:pt x="123" y="70"/>
                    <a:pt x="122" y="70"/>
                  </a:cubicBezTo>
                  <a:cubicBezTo>
                    <a:pt x="122" y="70"/>
                    <a:pt x="121" y="70"/>
                    <a:pt x="120" y="70"/>
                  </a:cubicBezTo>
                  <a:cubicBezTo>
                    <a:pt x="119" y="70"/>
                    <a:pt x="119" y="69"/>
                    <a:pt x="118" y="70"/>
                  </a:cubicBezTo>
                  <a:cubicBezTo>
                    <a:pt x="117" y="70"/>
                    <a:pt x="116" y="69"/>
                    <a:pt x="117" y="69"/>
                  </a:cubicBezTo>
                  <a:cubicBezTo>
                    <a:pt x="117" y="68"/>
                    <a:pt x="118" y="68"/>
                    <a:pt x="118" y="69"/>
                  </a:cubicBezTo>
                  <a:cubicBezTo>
                    <a:pt x="118" y="69"/>
                    <a:pt x="118" y="69"/>
                    <a:pt x="119" y="69"/>
                  </a:cubicBezTo>
                  <a:cubicBezTo>
                    <a:pt x="120" y="68"/>
                    <a:pt x="119" y="69"/>
                    <a:pt x="120" y="69"/>
                  </a:cubicBezTo>
                  <a:cubicBezTo>
                    <a:pt x="121" y="69"/>
                    <a:pt x="121" y="69"/>
                    <a:pt x="122" y="69"/>
                  </a:cubicBezTo>
                  <a:cubicBezTo>
                    <a:pt x="122" y="69"/>
                    <a:pt x="122" y="69"/>
                    <a:pt x="122" y="68"/>
                  </a:cubicBezTo>
                  <a:cubicBezTo>
                    <a:pt x="122" y="68"/>
                    <a:pt x="123" y="68"/>
                    <a:pt x="123" y="67"/>
                  </a:cubicBezTo>
                  <a:cubicBezTo>
                    <a:pt x="124" y="67"/>
                    <a:pt x="124" y="66"/>
                    <a:pt x="124" y="66"/>
                  </a:cubicBezTo>
                  <a:cubicBezTo>
                    <a:pt x="124" y="66"/>
                    <a:pt x="124" y="65"/>
                    <a:pt x="125" y="65"/>
                  </a:cubicBezTo>
                  <a:cubicBezTo>
                    <a:pt x="125" y="65"/>
                    <a:pt x="125" y="65"/>
                    <a:pt x="126" y="65"/>
                  </a:cubicBezTo>
                  <a:cubicBezTo>
                    <a:pt x="126" y="65"/>
                    <a:pt x="126" y="64"/>
                    <a:pt x="126" y="64"/>
                  </a:cubicBezTo>
                  <a:cubicBezTo>
                    <a:pt x="126" y="63"/>
                    <a:pt x="126" y="62"/>
                    <a:pt x="127" y="62"/>
                  </a:cubicBezTo>
                  <a:cubicBezTo>
                    <a:pt x="127" y="62"/>
                    <a:pt x="127" y="61"/>
                    <a:pt x="127" y="61"/>
                  </a:cubicBezTo>
                  <a:cubicBezTo>
                    <a:pt x="126" y="61"/>
                    <a:pt x="125" y="60"/>
                    <a:pt x="125" y="59"/>
                  </a:cubicBezTo>
                  <a:cubicBezTo>
                    <a:pt x="125" y="59"/>
                    <a:pt x="125" y="57"/>
                    <a:pt x="125" y="57"/>
                  </a:cubicBezTo>
                  <a:cubicBezTo>
                    <a:pt x="125" y="56"/>
                    <a:pt x="125" y="55"/>
                    <a:pt x="125" y="55"/>
                  </a:cubicBezTo>
                  <a:cubicBezTo>
                    <a:pt x="125" y="54"/>
                    <a:pt x="125" y="53"/>
                    <a:pt x="125" y="52"/>
                  </a:cubicBezTo>
                  <a:cubicBezTo>
                    <a:pt x="126" y="51"/>
                    <a:pt x="124" y="50"/>
                    <a:pt x="124" y="50"/>
                  </a:cubicBezTo>
                  <a:cubicBezTo>
                    <a:pt x="123" y="49"/>
                    <a:pt x="123" y="49"/>
                    <a:pt x="124" y="48"/>
                  </a:cubicBezTo>
                  <a:cubicBezTo>
                    <a:pt x="125" y="47"/>
                    <a:pt x="125" y="44"/>
                    <a:pt x="125" y="44"/>
                  </a:cubicBezTo>
                  <a:cubicBezTo>
                    <a:pt x="125" y="43"/>
                    <a:pt x="123" y="43"/>
                    <a:pt x="122" y="43"/>
                  </a:cubicBezTo>
                  <a:cubicBezTo>
                    <a:pt x="122" y="43"/>
                    <a:pt x="119" y="43"/>
                    <a:pt x="118" y="43"/>
                  </a:cubicBezTo>
                  <a:cubicBezTo>
                    <a:pt x="117" y="43"/>
                    <a:pt x="117" y="43"/>
                    <a:pt x="117" y="44"/>
                  </a:cubicBezTo>
                  <a:cubicBezTo>
                    <a:pt x="116" y="45"/>
                    <a:pt x="116" y="46"/>
                    <a:pt x="115" y="47"/>
                  </a:cubicBezTo>
                  <a:cubicBezTo>
                    <a:pt x="115" y="49"/>
                    <a:pt x="113" y="49"/>
                    <a:pt x="112" y="50"/>
                  </a:cubicBezTo>
                  <a:cubicBezTo>
                    <a:pt x="111" y="50"/>
                    <a:pt x="111" y="51"/>
                    <a:pt x="111" y="52"/>
                  </a:cubicBezTo>
                  <a:cubicBezTo>
                    <a:pt x="112" y="52"/>
                    <a:pt x="112" y="52"/>
                    <a:pt x="112" y="52"/>
                  </a:cubicBezTo>
                  <a:cubicBezTo>
                    <a:pt x="113" y="52"/>
                    <a:pt x="112" y="54"/>
                    <a:pt x="112" y="54"/>
                  </a:cubicBezTo>
                  <a:cubicBezTo>
                    <a:pt x="112" y="54"/>
                    <a:pt x="113" y="55"/>
                    <a:pt x="112" y="55"/>
                  </a:cubicBezTo>
                  <a:cubicBezTo>
                    <a:pt x="111" y="55"/>
                    <a:pt x="111" y="56"/>
                    <a:pt x="111" y="57"/>
                  </a:cubicBezTo>
                  <a:cubicBezTo>
                    <a:pt x="112" y="57"/>
                    <a:pt x="113" y="57"/>
                    <a:pt x="114" y="58"/>
                  </a:cubicBezTo>
                  <a:cubicBezTo>
                    <a:pt x="115" y="58"/>
                    <a:pt x="114" y="59"/>
                    <a:pt x="115" y="59"/>
                  </a:cubicBezTo>
                  <a:cubicBezTo>
                    <a:pt x="116" y="60"/>
                    <a:pt x="116" y="60"/>
                    <a:pt x="116" y="60"/>
                  </a:cubicBezTo>
                  <a:cubicBezTo>
                    <a:pt x="117" y="61"/>
                    <a:pt x="115" y="62"/>
                    <a:pt x="115" y="62"/>
                  </a:cubicBezTo>
                  <a:cubicBezTo>
                    <a:pt x="115" y="63"/>
                    <a:pt x="113" y="61"/>
                    <a:pt x="112" y="60"/>
                  </a:cubicBezTo>
                  <a:cubicBezTo>
                    <a:pt x="112" y="60"/>
                    <a:pt x="109" y="59"/>
                    <a:pt x="108" y="59"/>
                  </a:cubicBezTo>
                  <a:cubicBezTo>
                    <a:pt x="107" y="58"/>
                    <a:pt x="106" y="58"/>
                    <a:pt x="105" y="57"/>
                  </a:cubicBezTo>
                  <a:cubicBezTo>
                    <a:pt x="104" y="57"/>
                    <a:pt x="103" y="56"/>
                    <a:pt x="101" y="56"/>
                  </a:cubicBezTo>
                  <a:cubicBezTo>
                    <a:pt x="99" y="56"/>
                    <a:pt x="97" y="56"/>
                    <a:pt x="97" y="56"/>
                  </a:cubicBezTo>
                  <a:cubicBezTo>
                    <a:pt x="96" y="56"/>
                    <a:pt x="96" y="55"/>
                    <a:pt x="95" y="55"/>
                  </a:cubicBezTo>
                  <a:cubicBezTo>
                    <a:pt x="94" y="54"/>
                    <a:pt x="93" y="53"/>
                    <a:pt x="92" y="54"/>
                  </a:cubicBezTo>
                  <a:cubicBezTo>
                    <a:pt x="92" y="54"/>
                    <a:pt x="92" y="55"/>
                    <a:pt x="93" y="56"/>
                  </a:cubicBezTo>
                  <a:cubicBezTo>
                    <a:pt x="94" y="56"/>
                    <a:pt x="93" y="56"/>
                    <a:pt x="95" y="56"/>
                  </a:cubicBezTo>
                  <a:cubicBezTo>
                    <a:pt x="96" y="56"/>
                    <a:pt x="96" y="57"/>
                    <a:pt x="96" y="57"/>
                  </a:cubicBezTo>
                  <a:cubicBezTo>
                    <a:pt x="96" y="58"/>
                    <a:pt x="97" y="59"/>
                    <a:pt x="97" y="59"/>
                  </a:cubicBezTo>
                  <a:cubicBezTo>
                    <a:pt x="98" y="60"/>
                    <a:pt x="97" y="61"/>
                    <a:pt x="96" y="61"/>
                  </a:cubicBezTo>
                  <a:cubicBezTo>
                    <a:pt x="96" y="61"/>
                    <a:pt x="94" y="61"/>
                    <a:pt x="95" y="61"/>
                  </a:cubicBezTo>
                  <a:cubicBezTo>
                    <a:pt x="95" y="62"/>
                    <a:pt x="95" y="62"/>
                    <a:pt x="94" y="62"/>
                  </a:cubicBezTo>
                  <a:cubicBezTo>
                    <a:pt x="93" y="61"/>
                    <a:pt x="93" y="61"/>
                    <a:pt x="94" y="60"/>
                  </a:cubicBezTo>
                  <a:cubicBezTo>
                    <a:pt x="94" y="60"/>
                    <a:pt x="93" y="60"/>
                    <a:pt x="92" y="59"/>
                  </a:cubicBezTo>
                  <a:cubicBezTo>
                    <a:pt x="92" y="59"/>
                    <a:pt x="89" y="61"/>
                    <a:pt x="89" y="61"/>
                  </a:cubicBezTo>
                  <a:cubicBezTo>
                    <a:pt x="88" y="61"/>
                    <a:pt x="86" y="61"/>
                    <a:pt x="85" y="61"/>
                  </a:cubicBezTo>
                  <a:cubicBezTo>
                    <a:pt x="83" y="62"/>
                    <a:pt x="83" y="63"/>
                    <a:pt x="83" y="63"/>
                  </a:cubicBezTo>
                  <a:cubicBezTo>
                    <a:pt x="82" y="63"/>
                    <a:pt x="80" y="63"/>
                    <a:pt x="79" y="62"/>
                  </a:cubicBezTo>
                  <a:cubicBezTo>
                    <a:pt x="79" y="62"/>
                    <a:pt x="79" y="62"/>
                    <a:pt x="80" y="62"/>
                  </a:cubicBezTo>
                  <a:cubicBezTo>
                    <a:pt x="81" y="62"/>
                    <a:pt x="81" y="62"/>
                    <a:pt x="81" y="61"/>
                  </a:cubicBezTo>
                  <a:cubicBezTo>
                    <a:pt x="80" y="61"/>
                    <a:pt x="81" y="60"/>
                    <a:pt x="81" y="60"/>
                  </a:cubicBezTo>
                  <a:cubicBezTo>
                    <a:pt x="81" y="59"/>
                    <a:pt x="78" y="60"/>
                    <a:pt x="78" y="61"/>
                  </a:cubicBezTo>
                  <a:cubicBezTo>
                    <a:pt x="77" y="61"/>
                    <a:pt x="78" y="62"/>
                    <a:pt x="77" y="62"/>
                  </a:cubicBezTo>
                  <a:cubicBezTo>
                    <a:pt x="77" y="62"/>
                    <a:pt x="77" y="61"/>
                    <a:pt x="76" y="61"/>
                  </a:cubicBezTo>
                  <a:cubicBezTo>
                    <a:pt x="76" y="61"/>
                    <a:pt x="72" y="62"/>
                    <a:pt x="71" y="63"/>
                  </a:cubicBezTo>
                  <a:cubicBezTo>
                    <a:pt x="70" y="64"/>
                    <a:pt x="69" y="64"/>
                    <a:pt x="69" y="64"/>
                  </a:cubicBezTo>
                  <a:cubicBezTo>
                    <a:pt x="69" y="65"/>
                    <a:pt x="67" y="65"/>
                    <a:pt x="66" y="65"/>
                  </a:cubicBezTo>
                  <a:cubicBezTo>
                    <a:pt x="66" y="65"/>
                    <a:pt x="66" y="67"/>
                    <a:pt x="66" y="67"/>
                  </a:cubicBezTo>
                  <a:cubicBezTo>
                    <a:pt x="66" y="68"/>
                    <a:pt x="63" y="68"/>
                    <a:pt x="62" y="68"/>
                  </a:cubicBezTo>
                  <a:cubicBezTo>
                    <a:pt x="61" y="68"/>
                    <a:pt x="61" y="66"/>
                    <a:pt x="60" y="66"/>
                  </a:cubicBezTo>
                  <a:cubicBezTo>
                    <a:pt x="59" y="66"/>
                    <a:pt x="60" y="65"/>
                    <a:pt x="60" y="65"/>
                  </a:cubicBezTo>
                  <a:cubicBezTo>
                    <a:pt x="60" y="64"/>
                    <a:pt x="61" y="65"/>
                    <a:pt x="62" y="64"/>
                  </a:cubicBezTo>
                  <a:cubicBezTo>
                    <a:pt x="62" y="63"/>
                    <a:pt x="63" y="64"/>
                    <a:pt x="64" y="64"/>
                  </a:cubicBezTo>
                  <a:cubicBezTo>
                    <a:pt x="64" y="64"/>
                    <a:pt x="62" y="63"/>
                    <a:pt x="62" y="62"/>
                  </a:cubicBezTo>
                  <a:cubicBezTo>
                    <a:pt x="62" y="61"/>
                    <a:pt x="60" y="61"/>
                    <a:pt x="59" y="61"/>
                  </a:cubicBezTo>
                  <a:cubicBezTo>
                    <a:pt x="58" y="61"/>
                    <a:pt x="57" y="61"/>
                    <a:pt x="56" y="61"/>
                  </a:cubicBezTo>
                  <a:cubicBezTo>
                    <a:pt x="56" y="60"/>
                    <a:pt x="56" y="61"/>
                    <a:pt x="57" y="61"/>
                  </a:cubicBezTo>
                  <a:cubicBezTo>
                    <a:pt x="58" y="62"/>
                    <a:pt x="57" y="63"/>
                    <a:pt x="58" y="63"/>
                  </a:cubicBezTo>
                  <a:cubicBezTo>
                    <a:pt x="58" y="64"/>
                    <a:pt x="57" y="65"/>
                    <a:pt x="57" y="66"/>
                  </a:cubicBezTo>
                  <a:cubicBezTo>
                    <a:pt x="56" y="67"/>
                    <a:pt x="56" y="67"/>
                    <a:pt x="57" y="66"/>
                  </a:cubicBezTo>
                  <a:cubicBezTo>
                    <a:pt x="58" y="66"/>
                    <a:pt x="58" y="68"/>
                    <a:pt x="58" y="69"/>
                  </a:cubicBezTo>
                  <a:cubicBezTo>
                    <a:pt x="58" y="69"/>
                    <a:pt x="58" y="70"/>
                    <a:pt x="58" y="70"/>
                  </a:cubicBezTo>
                  <a:cubicBezTo>
                    <a:pt x="58" y="71"/>
                    <a:pt x="57" y="70"/>
                    <a:pt x="57" y="70"/>
                  </a:cubicBezTo>
                  <a:cubicBezTo>
                    <a:pt x="56" y="71"/>
                    <a:pt x="56" y="70"/>
                    <a:pt x="56" y="70"/>
                  </a:cubicBezTo>
                  <a:cubicBezTo>
                    <a:pt x="56" y="69"/>
                    <a:pt x="54" y="69"/>
                    <a:pt x="53" y="69"/>
                  </a:cubicBezTo>
                  <a:cubicBezTo>
                    <a:pt x="53" y="69"/>
                    <a:pt x="52" y="69"/>
                    <a:pt x="52" y="70"/>
                  </a:cubicBezTo>
                  <a:cubicBezTo>
                    <a:pt x="52" y="70"/>
                    <a:pt x="51" y="71"/>
                    <a:pt x="50" y="71"/>
                  </a:cubicBezTo>
                  <a:cubicBezTo>
                    <a:pt x="49" y="71"/>
                    <a:pt x="48" y="72"/>
                    <a:pt x="48" y="72"/>
                  </a:cubicBezTo>
                  <a:cubicBezTo>
                    <a:pt x="47" y="73"/>
                    <a:pt x="47" y="74"/>
                    <a:pt x="48" y="74"/>
                  </a:cubicBezTo>
                  <a:cubicBezTo>
                    <a:pt x="49" y="75"/>
                    <a:pt x="49" y="76"/>
                    <a:pt x="49" y="76"/>
                  </a:cubicBezTo>
                  <a:cubicBezTo>
                    <a:pt x="49" y="77"/>
                    <a:pt x="46" y="77"/>
                    <a:pt x="46" y="76"/>
                  </a:cubicBezTo>
                  <a:cubicBezTo>
                    <a:pt x="46" y="76"/>
                    <a:pt x="44" y="75"/>
                    <a:pt x="44" y="76"/>
                  </a:cubicBezTo>
                  <a:cubicBezTo>
                    <a:pt x="43" y="76"/>
                    <a:pt x="42" y="74"/>
                    <a:pt x="41" y="74"/>
                  </a:cubicBezTo>
                  <a:cubicBezTo>
                    <a:pt x="40" y="74"/>
                    <a:pt x="40" y="75"/>
                    <a:pt x="40" y="75"/>
                  </a:cubicBezTo>
                  <a:cubicBezTo>
                    <a:pt x="39" y="76"/>
                    <a:pt x="40" y="76"/>
                    <a:pt x="40" y="77"/>
                  </a:cubicBezTo>
                  <a:cubicBezTo>
                    <a:pt x="41" y="77"/>
                    <a:pt x="42" y="77"/>
                    <a:pt x="43" y="77"/>
                  </a:cubicBezTo>
                  <a:cubicBezTo>
                    <a:pt x="43" y="77"/>
                    <a:pt x="43" y="78"/>
                    <a:pt x="43" y="79"/>
                  </a:cubicBezTo>
                  <a:cubicBezTo>
                    <a:pt x="43" y="79"/>
                    <a:pt x="41" y="80"/>
                    <a:pt x="41" y="79"/>
                  </a:cubicBezTo>
                  <a:cubicBezTo>
                    <a:pt x="41" y="79"/>
                    <a:pt x="39" y="79"/>
                    <a:pt x="39" y="79"/>
                  </a:cubicBezTo>
                  <a:cubicBezTo>
                    <a:pt x="39" y="78"/>
                    <a:pt x="38" y="77"/>
                    <a:pt x="37" y="77"/>
                  </a:cubicBezTo>
                  <a:cubicBezTo>
                    <a:pt x="36" y="77"/>
                    <a:pt x="36" y="77"/>
                    <a:pt x="36" y="76"/>
                  </a:cubicBezTo>
                  <a:cubicBezTo>
                    <a:pt x="36" y="75"/>
                    <a:pt x="35" y="75"/>
                    <a:pt x="35" y="74"/>
                  </a:cubicBezTo>
                  <a:cubicBezTo>
                    <a:pt x="35" y="74"/>
                    <a:pt x="35" y="73"/>
                    <a:pt x="35" y="73"/>
                  </a:cubicBezTo>
                  <a:cubicBezTo>
                    <a:pt x="36" y="72"/>
                    <a:pt x="35" y="72"/>
                    <a:pt x="36" y="71"/>
                  </a:cubicBezTo>
                  <a:cubicBezTo>
                    <a:pt x="36" y="71"/>
                    <a:pt x="35" y="70"/>
                    <a:pt x="34" y="70"/>
                  </a:cubicBezTo>
                  <a:cubicBezTo>
                    <a:pt x="33" y="70"/>
                    <a:pt x="33" y="69"/>
                    <a:pt x="32" y="69"/>
                  </a:cubicBezTo>
                  <a:cubicBezTo>
                    <a:pt x="32" y="69"/>
                    <a:pt x="30" y="68"/>
                    <a:pt x="30" y="67"/>
                  </a:cubicBezTo>
                  <a:cubicBezTo>
                    <a:pt x="30" y="67"/>
                    <a:pt x="29" y="66"/>
                    <a:pt x="29" y="66"/>
                  </a:cubicBezTo>
                  <a:cubicBezTo>
                    <a:pt x="30" y="66"/>
                    <a:pt x="30" y="66"/>
                    <a:pt x="31" y="67"/>
                  </a:cubicBezTo>
                  <a:cubicBezTo>
                    <a:pt x="32" y="68"/>
                    <a:pt x="33" y="68"/>
                    <a:pt x="34" y="68"/>
                  </a:cubicBezTo>
                  <a:cubicBezTo>
                    <a:pt x="36" y="69"/>
                    <a:pt x="37" y="69"/>
                    <a:pt x="38" y="70"/>
                  </a:cubicBezTo>
                  <a:cubicBezTo>
                    <a:pt x="40" y="70"/>
                    <a:pt x="41" y="70"/>
                    <a:pt x="44" y="71"/>
                  </a:cubicBezTo>
                  <a:cubicBezTo>
                    <a:pt x="46" y="71"/>
                    <a:pt x="50" y="68"/>
                    <a:pt x="51" y="68"/>
                  </a:cubicBezTo>
                  <a:cubicBezTo>
                    <a:pt x="51" y="67"/>
                    <a:pt x="50" y="65"/>
                    <a:pt x="50" y="65"/>
                  </a:cubicBezTo>
                  <a:cubicBezTo>
                    <a:pt x="50" y="64"/>
                    <a:pt x="49" y="64"/>
                    <a:pt x="49" y="64"/>
                  </a:cubicBezTo>
                  <a:cubicBezTo>
                    <a:pt x="49" y="63"/>
                    <a:pt x="48" y="63"/>
                    <a:pt x="47" y="63"/>
                  </a:cubicBezTo>
                  <a:cubicBezTo>
                    <a:pt x="46" y="63"/>
                    <a:pt x="46" y="61"/>
                    <a:pt x="45" y="62"/>
                  </a:cubicBezTo>
                  <a:cubicBezTo>
                    <a:pt x="44" y="62"/>
                    <a:pt x="44" y="61"/>
                    <a:pt x="42" y="60"/>
                  </a:cubicBezTo>
                  <a:cubicBezTo>
                    <a:pt x="40" y="58"/>
                    <a:pt x="37" y="57"/>
                    <a:pt x="36" y="58"/>
                  </a:cubicBezTo>
                  <a:cubicBezTo>
                    <a:pt x="36" y="58"/>
                    <a:pt x="35" y="58"/>
                    <a:pt x="35" y="58"/>
                  </a:cubicBezTo>
                  <a:cubicBezTo>
                    <a:pt x="35" y="57"/>
                    <a:pt x="34" y="57"/>
                    <a:pt x="33" y="58"/>
                  </a:cubicBezTo>
                  <a:cubicBezTo>
                    <a:pt x="33" y="58"/>
                    <a:pt x="32" y="57"/>
                    <a:pt x="31" y="57"/>
                  </a:cubicBezTo>
                  <a:cubicBezTo>
                    <a:pt x="30" y="58"/>
                    <a:pt x="30" y="57"/>
                    <a:pt x="30" y="57"/>
                  </a:cubicBezTo>
                  <a:cubicBezTo>
                    <a:pt x="30" y="56"/>
                    <a:pt x="32" y="57"/>
                    <a:pt x="32" y="56"/>
                  </a:cubicBezTo>
                  <a:cubicBezTo>
                    <a:pt x="32" y="56"/>
                    <a:pt x="31" y="56"/>
                    <a:pt x="30" y="55"/>
                  </a:cubicBezTo>
                  <a:cubicBezTo>
                    <a:pt x="29" y="55"/>
                    <a:pt x="29" y="55"/>
                    <a:pt x="29" y="56"/>
                  </a:cubicBezTo>
                  <a:cubicBezTo>
                    <a:pt x="28" y="56"/>
                    <a:pt x="28" y="56"/>
                    <a:pt x="2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6"/>
                    <a:pt x="26" y="57"/>
                    <a:pt x="26" y="56"/>
                  </a:cubicBezTo>
                  <a:cubicBezTo>
                    <a:pt x="25" y="56"/>
                    <a:pt x="25" y="57"/>
                    <a:pt x="24" y="57"/>
                  </a:cubicBezTo>
                  <a:cubicBezTo>
                    <a:pt x="23" y="57"/>
                    <a:pt x="22" y="58"/>
                    <a:pt x="22" y="59"/>
                  </a:cubicBezTo>
                  <a:cubicBezTo>
                    <a:pt x="22" y="59"/>
                    <a:pt x="21" y="59"/>
                    <a:pt x="21" y="59"/>
                  </a:cubicBezTo>
                  <a:cubicBezTo>
                    <a:pt x="21" y="60"/>
                    <a:pt x="21" y="60"/>
                    <a:pt x="21" y="61"/>
                  </a:cubicBezTo>
                  <a:cubicBezTo>
                    <a:pt x="21" y="61"/>
                    <a:pt x="21" y="61"/>
                    <a:pt x="21" y="62"/>
                  </a:cubicBezTo>
                  <a:cubicBezTo>
                    <a:pt x="22" y="63"/>
                    <a:pt x="22" y="63"/>
                    <a:pt x="23" y="63"/>
                  </a:cubicBezTo>
                  <a:cubicBezTo>
                    <a:pt x="23" y="63"/>
                    <a:pt x="24" y="64"/>
                    <a:pt x="24" y="64"/>
                  </a:cubicBezTo>
                  <a:cubicBezTo>
                    <a:pt x="24" y="65"/>
                    <a:pt x="23" y="66"/>
                    <a:pt x="23" y="66"/>
                  </a:cubicBezTo>
                  <a:cubicBezTo>
                    <a:pt x="23" y="66"/>
                    <a:pt x="22" y="67"/>
                    <a:pt x="22" y="68"/>
                  </a:cubicBezTo>
                  <a:cubicBezTo>
                    <a:pt x="23" y="68"/>
                    <a:pt x="24" y="70"/>
                    <a:pt x="25" y="71"/>
                  </a:cubicBezTo>
                  <a:cubicBezTo>
                    <a:pt x="25" y="72"/>
                    <a:pt x="24" y="72"/>
                    <a:pt x="24" y="72"/>
                  </a:cubicBezTo>
                  <a:cubicBezTo>
                    <a:pt x="23" y="73"/>
                    <a:pt x="24" y="74"/>
                    <a:pt x="24" y="74"/>
                  </a:cubicBezTo>
                  <a:cubicBezTo>
                    <a:pt x="24" y="75"/>
                    <a:pt x="23" y="75"/>
                    <a:pt x="24" y="75"/>
                  </a:cubicBezTo>
                  <a:cubicBezTo>
                    <a:pt x="24" y="75"/>
                    <a:pt x="25" y="75"/>
                    <a:pt x="25" y="76"/>
                  </a:cubicBezTo>
                  <a:cubicBezTo>
                    <a:pt x="25" y="76"/>
                    <a:pt x="24" y="76"/>
                    <a:pt x="24" y="77"/>
                  </a:cubicBezTo>
                  <a:cubicBezTo>
                    <a:pt x="25" y="77"/>
                    <a:pt x="26" y="77"/>
                    <a:pt x="26" y="78"/>
                  </a:cubicBezTo>
                  <a:cubicBezTo>
                    <a:pt x="26" y="79"/>
                    <a:pt x="24" y="79"/>
                    <a:pt x="24" y="79"/>
                  </a:cubicBezTo>
                  <a:cubicBezTo>
                    <a:pt x="24" y="80"/>
                    <a:pt x="26" y="81"/>
                    <a:pt x="27" y="82"/>
                  </a:cubicBezTo>
                  <a:cubicBezTo>
                    <a:pt x="28" y="83"/>
                    <a:pt x="28" y="83"/>
                    <a:pt x="28" y="84"/>
                  </a:cubicBezTo>
                  <a:cubicBezTo>
                    <a:pt x="27" y="85"/>
                    <a:pt x="25" y="86"/>
                    <a:pt x="24" y="87"/>
                  </a:cubicBezTo>
                  <a:cubicBezTo>
                    <a:pt x="24" y="88"/>
                    <a:pt x="22" y="89"/>
                    <a:pt x="21" y="90"/>
                  </a:cubicBezTo>
                  <a:cubicBezTo>
                    <a:pt x="20" y="90"/>
                    <a:pt x="20" y="91"/>
                    <a:pt x="20" y="91"/>
                  </a:cubicBezTo>
                  <a:cubicBezTo>
                    <a:pt x="20" y="91"/>
                    <a:pt x="20" y="91"/>
                    <a:pt x="21" y="91"/>
                  </a:cubicBezTo>
                  <a:cubicBezTo>
                    <a:pt x="21" y="90"/>
                    <a:pt x="22" y="92"/>
                    <a:pt x="22" y="92"/>
                  </a:cubicBezTo>
                  <a:cubicBezTo>
                    <a:pt x="23" y="93"/>
                    <a:pt x="24" y="92"/>
                    <a:pt x="24" y="93"/>
                  </a:cubicBezTo>
                  <a:cubicBezTo>
                    <a:pt x="24" y="93"/>
                    <a:pt x="24" y="93"/>
                    <a:pt x="23" y="93"/>
                  </a:cubicBezTo>
                  <a:cubicBezTo>
                    <a:pt x="22" y="93"/>
                    <a:pt x="22" y="93"/>
                    <a:pt x="21" y="94"/>
                  </a:cubicBezTo>
                  <a:cubicBezTo>
                    <a:pt x="20" y="94"/>
                    <a:pt x="20" y="94"/>
                    <a:pt x="20" y="95"/>
                  </a:cubicBezTo>
                  <a:cubicBezTo>
                    <a:pt x="20" y="95"/>
                    <a:pt x="19" y="96"/>
                    <a:pt x="19" y="96"/>
                  </a:cubicBezTo>
                  <a:cubicBezTo>
                    <a:pt x="19" y="97"/>
                    <a:pt x="18" y="97"/>
                    <a:pt x="18" y="97"/>
                  </a:cubicBezTo>
                  <a:cubicBezTo>
                    <a:pt x="18" y="98"/>
                    <a:pt x="18" y="98"/>
                    <a:pt x="19" y="99"/>
                  </a:cubicBezTo>
                  <a:cubicBezTo>
                    <a:pt x="19" y="99"/>
                    <a:pt x="19" y="99"/>
                    <a:pt x="19" y="100"/>
                  </a:cubicBezTo>
                  <a:cubicBezTo>
                    <a:pt x="19" y="100"/>
                    <a:pt x="19" y="100"/>
                    <a:pt x="18" y="101"/>
                  </a:cubicBezTo>
                  <a:cubicBezTo>
                    <a:pt x="18" y="101"/>
                    <a:pt x="18" y="102"/>
                    <a:pt x="19" y="102"/>
                  </a:cubicBezTo>
                  <a:cubicBezTo>
                    <a:pt x="19" y="102"/>
                    <a:pt x="19" y="103"/>
                    <a:pt x="19" y="103"/>
                  </a:cubicBezTo>
                  <a:cubicBezTo>
                    <a:pt x="19" y="104"/>
                    <a:pt x="19" y="104"/>
                    <a:pt x="20" y="105"/>
                  </a:cubicBezTo>
                  <a:cubicBezTo>
                    <a:pt x="20" y="105"/>
                    <a:pt x="20" y="106"/>
                    <a:pt x="20" y="106"/>
                  </a:cubicBezTo>
                  <a:cubicBezTo>
                    <a:pt x="21" y="106"/>
                    <a:pt x="21" y="107"/>
                    <a:pt x="22" y="107"/>
                  </a:cubicBezTo>
                  <a:cubicBezTo>
                    <a:pt x="22" y="106"/>
                    <a:pt x="23" y="107"/>
                    <a:pt x="23" y="107"/>
                  </a:cubicBezTo>
                  <a:cubicBezTo>
                    <a:pt x="23" y="108"/>
                    <a:pt x="23" y="107"/>
                    <a:pt x="24" y="107"/>
                  </a:cubicBezTo>
                  <a:cubicBezTo>
                    <a:pt x="25" y="107"/>
                    <a:pt x="26" y="108"/>
                    <a:pt x="26" y="108"/>
                  </a:cubicBezTo>
                  <a:cubicBezTo>
                    <a:pt x="26" y="108"/>
                    <a:pt x="26" y="109"/>
                    <a:pt x="26" y="109"/>
                  </a:cubicBezTo>
                  <a:cubicBezTo>
                    <a:pt x="26" y="110"/>
                    <a:pt x="26" y="111"/>
                    <a:pt x="27" y="111"/>
                  </a:cubicBezTo>
                  <a:cubicBezTo>
                    <a:pt x="27" y="111"/>
                    <a:pt x="27" y="112"/>
                    <a:pt x="28" y="112"/>
                  </a:cubicBezTo>
                  <a:cubicBezTo>
                    <a:pt x="28" y="113"/>
                    <a:pt x="29" y="114"/>
                    <a:pt x="29" y="114"/>
                  </a:cubicBezTo>
                  <a:cubicBezTo>
                    <a:pt x="29" y="114"/>
                    <a:pt x="30" y="114"/>
                    <a:pt x="30" y="115"/>
                  </a:cubicBezTo>
                  <a:cubicBezTo>
                    <a:pt x="30" y="115"/>
                    <a:pt x="30" y="116"/>
                    <a:pt x="29" y="116"/>
                  </a:cubicBezTo>
                  <a:cubicBezTo>
                    <a:pt x="29" y="116"/>
                    <a:pt x="28" y="115"/>
                    <a:pt x="28" y="116"/>
                  </a:cubicBezTo>
                  <a:cubicBezTo>
                    <a:pt x="27" y="116"/>
                    <a:pt x="28" y="117"/>
                    <a:pt x="28" y="118"/>
                  </a:cubicBezTo>
                  <a:cubicBezTo>
                    <a:pt x="28" y="119"/>
                    <a:pt x="28" y="119"/>
                    <a:pt x="29" y="119"/>
                  </a:cubicBezTo>
                  <a:cubicBezTo>
                    <a:pt x="29" y="119"/>
                    <a:pt x="30" y="119"/>
                    <a:pt x="30" y="119"/>
                  </a:cubicBezTo>
                  <a:cubicBezTo>
                    <a:pt x="30" y="118"/>
                    <a:pt x="31" y="119"/>
                    <a:pt x="31" y="119"/>
                  </a:cubicBezTo>
                  <a:cubicBezTo>
                    <a:pt x="32" y="118"/>
                    <a:pt x="33" y="118"/>
                    <a:pt x="33" y="119"/>
                  </a:cubicBezTo>
                  <a:cubicBezTo>
                    <a:pt x="34" y="119"/>
                    <a:pt x="34" y="120"/>
                    <a:pt x="34" y="120"/>
                  </a:cubicBezTo>
                  <a:cubicBezTo>
                    <a:pt x="33" y="121"/>
                    <a:pt x="34" y="121"/>
                    <a:pt x="34" y="122"/>
                  </a:cubicBezTo>
                  <a:cubicBezTo>
                    <a:pt x="34" y="122"/>
                    <a:pt x="36" y="122"/>
                    <a:pt x="36" y="122"/>
                  </a:cubicBezTo>
                  <a:cubicBezTo>
                    <a:pt x="36" y="122"/>
                    <a:pt x="37" y="123"/>
                    <a:pt x="37" y="124"/>
                  </a:cubicBezTo>
                  <a:cubicBezTo>
                    <a:pt x="37" y="125"/>
                    <a:pt x="37" y="125"/>
                    <a:pt x="38" y="124"/>
                  </a:cubicBezTo>
                  <a:cubicBezTo>
                    <a:pt x="38" y="124"/>
                    <a:pt x="39" y="125"/>
                    <a:pt x="39" y="125"/>
                  </a:cubicBezTo>
                  <a:cubicBezTo>
                    <a:pt x="39" y="125"/>
                    <a:pt x="40" y="125"/>
                    <a:pt x="40" y="125"/>
                  </a:cubicBezTo>
                  <a:cubicBezTo>
                    <a:pt x="41" y="125"/>
                    <a:pt x="41" y="124"/>
                    <a:pt x="41" y="125"/>
                  </a:cubicBezTo>
                  <a:cubicBezTo>
                    <a:pt x="42" y="125"/>
                    <a:pt x="42" y="126"/>
                    <a:pt x="42" y="126"/>
                  </a:cubicBezTo>
                  <a:cubicBezTo>
                    <a:pt x="42" y="126"/>
                    <a:pt x="44" y="126"/>
                    <a:pt x="44" y="126"/>
                  </a:cubicBezTo>
                  <a:cubicBezTo>
                    <a:pt x="45" y="127"/>
                    <a:pt x="46" y="126"/>
                    <a:pt x="46" y="127"/>
                  </a:cubicBezTo>
                  <a:cubicBezTo>
                    <a:pt x="47" y="127"/>
                    <a:pt x="48" y="127"/>
                    <a:pt x="48" y="128"/>
                  </a:cubicBezTo>
                  <a:cubicBezTo>
                    <a:pt x="48" y="128"/>
                    <a:pt x="47" y="128"/>
                    <a:pt x="47" y="129"/>
                  </a:cubicBezTo>
                  <a:cubicBezTo>
                    <a:pt x="47" y="129"/>
                    <a:pt x="48" y="129"/>
                    <a:pt x="48" y="129"/>
                  </a:cubicBezTo>
                  <a:cubicBezTo>
                    <a:pt x="48" y="130"/>
                    <a:pt x="47" y="130"/>
                    <a:pt x="47" y="130"/>
                  </a:cubicBezTo>
                  <a:cubicBezTo>
                    <a:pt x="47" y="130"/>
                    <a:pt x="47" y="130"/>
                    <a:pt x="47" y="131"/>
                  </a:cubicBezTo>
                  <a:cubicBezTo>
                    <a:pt x="47" y="131"/>
                    <a:pt x="47" y="132"/>
                    <a:pt x="47" y="132"/>
                  </a:cubicBezTo>
                  <a:cubicBezTo>
                    <a:pt x="47" y="132"/>
                    <a:pt x="45" y="132"/>
                    <a:pt x="45" y="132"/>
                  </a:cubicBezTo>
                  <a:cubicBezTo>
                    <a:pt x="45" y="132"/>
                    <a:pt x="43" y="133"/>
                    <a:pt x="43" y="133"/>
                  </a:cubicBezTo>
                  <a:cubicBezTo>
                    <a:pt x="43" y="133"/>
                    <a:pt x="43" y="134"/>
                    <a:pt x="43" y="134"/>
                  </a:cubicBezTo>
                  <a:cubicBezTo>
                    <a:pt x="44" y="134"/>
                    <a:pt x="45" y="134"/>
                    <a:pt x="45" y="134"/>
                  </a:cubicBezTo>
                  <a:cubicBezTo>
                    <a:pt x="46" y="135"/>
                    <a:pt x="43" y="136"/>
                    <a:pt x="43" y="136"/>
                  </a:cubicBezTo>
                  <a:cubicBezTo>
                    <a:pt x="42" y="136"/>
                    <a:pt x="43" y="137"/>
                    <a:pt x="43" y="137"/>
                  </a:cubicBezTo>
                  <a:cubicBezTo>
                    <a:pt x="43" y="138"/>
                    <a:pt x="42" y="138"/>
                    <a:pt x="42" y="139"/>
                  </a:cubicBezTo>
                  <a:cubicBezTo>
                    <a:pt x="42" y="140"/>
                    <a:pt x="42" y="140"/>
                    <a:pt x="41" y="140"/>
                  </a:cubicBezTo>
                  <a:cubicBezTo>
                    <a:pt x="40" y="140"/>
                    <a:pt x="40" y="140"/>
                    <a:pt x="40" y="140"/>
                  </a:cubicBezTo>
                  <a:cubicBezTo>
                    <a:pt x="41" y="140"/>
                    <a:pt x="41" y="141"/>
                    <a:pt x="42" y="142"/>
                  </a:cubicBezTo>
                  <a:cubicBezTo>
                    <a:pt x="43" y="142"/>
                    <a:pt x="45" y="143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5"/>
                    <a:pt x="48" y="145"/>
                    <a:pt x="48" y="145"/>
                  </a:cubicBezTo>
                  <a:cubicBezTo>
                    <a:pt x="49" y="145"/>
                    <a:pt x="50" y="145"/>
                    <a:pt x="51" y="146"/>
                  </a:cubicBezTo>
                  <a:cubicBezTo>
                    <a:pt x="51" y="146"/>
                    <a:pt x="54" y="146"/>
                    <a:pt x="54" y="146"/>
                  </a:cubicBezTo>
                  <a:cubicBezTo>
                    <a:pt x="55" y="146"/>
                    <a:pt x="55" y="147"/>
                    <a:pt x="56" y="147"/>
                  </a:cubicBezTo>
                  <a:cubicBezTo>
                    <a:pt x="56" y="147"/>
                    <a:pt x="57" y="148"/>
                    <a:pt x="57" y="148"/>
                  </a:cubicBezTo>
                  <a:cubicBezTo>
                    <a:pt x="58" y="147"/>
                    <a:pt x="59" y="147"/>
                    <a:pt x="59" y="147"/>
                  </a:cubicBezTo>
                  <a:cubicBezTo>
                    <a:pt x="60" y="147"/>
                    <a:pt x="60" y="148"/>
                    <a:pt x="60" y="148"/>
                  </a:cubicBezTo>
                  <a:cubicBezTo>
                    <a:pt x="61" y="148"/>
                    <a:pt x="61" y="149"/>
                    <a:pt x="61" y="149"/>
                  </a:cubicBezTo>
                  <a:cubicBezTo>
                    <a:pt x="61" y="149"/>
                    <a:pt x="62" y="150"/>
                    <a:pt x="63" y="150"/>
                  </a:cubicBezTo>
                  <a:cubicBezTo>
                    <a:pt x="64" y="150"/>
                    <a:pt x="65" y="152"/>
                    <a:pt x="65" y="151"/>
                  </a:cubicBezTo>
                  <a:cubicBezTo>
                    <a:pt x="65" y="151"/>
                    <a:pt x="66" y="152"/>
                    <a:pt x="66" y="151"/>
                  </a:cubicBezTo>
                  <a:cubicBezTo>
                    <a:pt x="66" y="151"/>
                    <a:pt x="67" y="151"/>
                    <a:pt x="67" y="150"/>
                  </a:cubicBezTo>
                  <a:cubicBezTo>
                    <a:pt x="66" y="149"/>
                    <a:pt x="65" y="147"/>
                    <a:pt x="65" y="146"/>
                  </a:cubicBezTo>
                  <a:cubicBezTo>
                    <a:pt x="65" y="145"/>
                    <a:pt x="65" y="144"/>
                    <a:pt x="64" y="143"/>
                  </a:cubicBezTo>
                  <a:cubicBezTo>
                    <a:pt x="62" y="142"/>
                    <a:pt x="64" y="141"/>
                    <a:pt x="65" y="140"/>
                  </a:cubicBezTo>
                  <a:cubicBezTo>
                    <a:pt x="66" y="139"/>
                    <a:pt x="68" y="138"/>
                    <a:pt x="69" y="137"/>
                  </a:cubicBezTo>
                  <a:cubicBezTo>
                    <a:pt x="69" y="137"/>
                    <a:pt x="69" y="137"/>
                    <a:pt x="68" y="137"/>
                  </a:cubicBezTo>
                  <a:cubicBezTo>
                    <a:pt x="68" y="136"/>
                    <a:pt x="67" y="136"/>
                    <a:pt x="68" y="136"/>
                  </a:cubicBezTo>
                  <a:cubicBezTo>
                    <a:pt x="69" y="136"/>
                    <a:pt x="68" y="135"/>
                    <a:pt x="68" y="134"/>
                  </a:cubicBezTo>
                  <a:cubicBezTo>
                    <a:pt x="67" y="133"/>
                    <a:pt x="67" y="133"/>
                    <a:pt x="66" y="133"/>
                  </a:cubicBezTo>
                  <a:cubicBezTo>
                    <a:pt x="66" y="133"/>
                    <a:pt x="65" y="133"/>
                    <a:pt x="65" y="133"/>
                  </a:cubicBezTo>
                  <a:cubicBezTo>
                    <a:pt x="64" y="133"/>
                    <a:pt x="64" y="132"/>
                    <a:pt x="64" y="132"/>
                  </a:cubicBezTo>
                  <a:cubicBezTo>
                    <a:pt x="64" y="131"/>
                    <a:pt x="63" y="131"/>
                    <a:pt x="63" y="131"/>
                  </a:cubicBezTo>
                  <a:cubicBezTo>
                    <a:pt x="63" y="130"/>
                    <a:pt x="63" y="129"/>
                    <a:pt x="63" y="129"/>
                  </a:cubicBezTo>
                  <a:cubicBezTo>
                    <a:pt x="63" y="129"/>
                    <a:pt x="64" y="129"/>
                    <a:pt x="64" y="128"/>
                  </a:cubicBezTo>
                  <a:cubicBezTo>
                    <a:pt x="64" y="128"/>
                    <a:pt x="63" y="128"/>
                    <a:pt x="63" y="127"/>
                  </a:cubicBezTo>
                  <a:cubicBezTo>
                    <a:pt x="64" y="127"/>
                    <a:pt x="65" y="127"/>
                    <a:pt x="65" y="126"/>
                  </a:cubicBezTo>
                  <a:cubicBezTo>
                    <a:pt x="65" y="125"/>
                    <a:pt x="65" y="125"/>
                    <a:pt x="66" y="125"/>
                  </a:cubicBezTo>
                  <a:cubicBezTo>
                    <a:pt x="67" y="126"/>
                    <a:pt x="67" y="127"/>
                    <a:pt x="68" y="127"/>
                  </a:cubicBezTo>
                  <a:cubicBezTo>
                    <a:pt x="69" y="126"/>
                    <a:pt x="68" y="126"/>
                    <a:pt x="68" y="125"/>
                  </a:cubicBezTo>
                  <a:cubicBezTo>
                    <a:pt x="68" y="125"/>
                    <a:pt x="68" y="124"/>
                    <a:pt x="69" y="124"/>
                  </a:cubicBezTo>
                  <a:cubicBezTo>
                    <a:pt x="70" y="124"/>
                    <a:pt x="69" y="123"/>
                    <a:pt x="70" y="123"/>
                  </a:cubicBezTo>
                  <a:cubicBezTo>
                    <a:pt x="71" y="123"/>
                    <a:pt x="72" y="122"/>
                    <a:pt x="72" y="122"/>
                  </a:cubicBezTo>
                  <a:cubicBezTo>
                    <a:pt x="73" y="121"/>
                    <a:pt x="74" y="121"/>
                    <a:pt x="74" y="121"/>
                  </a:cubicBezTo>
                  <a:cubicBezTo>
                    <a:pt x="75" y="121"/>
                    <a:pt x="75" y="122"/>
                    <a:pt x="75" y="121"/>
                  </a:cubicBezTo>
                  <a:cubicBezTo>
                    <a:pt x="76" y="120"/>
                    <a:pt x="77" y="121"/>
                    <a:pt x="77" y="121"/>
                  </a:cubicBezTo>
                  <a:cubicBezTo>
                    <a:pt x="77" y="122"/>
                    <a:pt x="79" y="122"/>
                    <a:pt x="80" y="122"/>
                  </a:cubicBezTo>
                  <a:cubicBezTo>
                    <a:pt x="80" y="122"/>
                    <a:pt x="82" y="123"/>
                    <a:pt x="82" y="124"/>
                  </a:cubicBezTo>
                  <a:cubicBezTo>
                    <a:pt x="82" y="124"/>
                    <a:pt x="82" y="125"/>
                    <a:pt x="82" y="124"/>
                  </a:cubicBezTo>
                  <a:cubicBezTo>
                    <a:pt x="82" y="123"/>
                    <a:pt x="83" y="123"/>
                    <a:pt x="84" y="124"/>
                  </a:cubicBezTo>
                  <a:cubicBezTo>
                    <a:pt x="84" y="124"/>
                    <a:pt x="86" y="124"/>
                    <a:pt x="86" y="124"/>
                  </a:cubicBezTo>
                  <a:cubicBezTo>
                    <a:pt x="86" y="123"/>
                    <a:pt x="87" y="123"/>
                    <a:pt x="88" y="123"/>
                  </a:cubicBezTo>
                  <a:cubicBezTo>
                    <a:pt x="89" y="123"/>
                    <a:pt x="89" y="124"/>
                    <a:pt x="89" y="123"/>
                  </a:cubicBezTo>
                  <a:cubicBezTo>
                    <a:pt x="90" y="122"/>
                    <a:pt x="91" y="123"/>
                    <a:pt x="92" y="123"/>
                  </a:cubicBezTo>
                  <a:cubicBezTo>
                    <a:pt x="92" y="124"/>
                    <a:pt x="93" y="124"/>
                    <a:pt x="93" y="124"/>
                  </a:cubicBezTo>
                  <a:cubicBezTo>
                    <a:pt x="94" y="124"/>
                    <a:pt x="94" y="125"/>
                    <a:pt x="94" y="125"/>
                  </a:cubicBezTo>
                  <a:cubicBezTo>
                    <a:pt x="95" y="124"/>
                    <a:pt x="95" y="123"/>
                    <a:pt x="95" y="123"/>
                  </a:cubicBezTo>
                  <a:cubicBezTo>
                    <a:pt x="96" y="124"/>
                    <a:pt x="96" y="124"/>
                    <a:pt x="97" y="124"/>
                  </a:cubicBezTo>
                  <a:cubicBezTo>
                    <a:pt x="98" y="124"/>
                    <a:pt x="98" y="124"/>
                    <a:pt x="98" y="123"/>
                  </a:cubicBezTo>
                  <a:cubicBezTo>
                    <a:pt x="98" y="123"/>
                    <a:pt x="98" y="122"/>
                    <a:pt x="98" y="122"/>
                  </a:cubicBezTo>
                  <a:cubicBezTo>
                    <a:pt x="97" y="122"/>
                    <a:pt x="97" y="121"/>
                    <a:pt x="96" y="121"/>
                  </a:cubicBezTo>
                  <a:cubicBezTo>
                    <a:pt x="95" y="121"/>
                    <a:pt x="95" y="120"/>
                    <a:pt x="95" y="120"/>
                  </a:cubicBezTo>
                  <a:cubicBezTo>
                    <a:pt x="96" y="120"/>
                    <a:pt x="97" y="119"/>
                    <a:pt x="97" y="119"/>
                  </a:cubicBezTo>
                  <a:cubicBezTo>
                    <a:pt x="97" y="118"/>
                    <a:pt x="96" y="117"/>
                    <a:pt x="97" y="117"/>
                  </a:cubicBezTo>
                  <a:cubicBezTo>
                    <a:pt x="98" y="117"/>
                    <a:pt x="100" y="117"/>
                    <a:pt x="100" y="117"/>
                  </a:cubicBezTo>
                  <a:cubicBezTo>
                    <a:pt x="100" y="116"/>
                    <a:pt x="98" y="116"/>
                    <a:pt x="98" y="116"/>
                  </a:cubicBezTo>
                  <a:cubicBezTo>
                    <a:pt x="97" y="115"/>
                    <a:pt x="97" y="114"/>
                    <a:pt x="98" y="114"/>
                  </a:cubicBezTo>
                  <a:cubicBezTo>
                    <a:pt x="98" y="113"/>
                    <a:pt x="99" y="114"/>
                    <a:pt x="100" y="114"/>
                  </a:cubicBezTo>
                  <a:cubicBezTo>
                    <a:pt x="100" y="113"/>
                    <a:pt x="102" y="114"/>
                    <a:pt x="102" y="113"/>
                  </a:cubicBezTo>
                  <a:cubicBezTo>
                    <a:pt x="103" y="113"/>
                    <a:pt x="105" y="113"/>
                    <a:pt x="106" y="113"/>
                  </a:cubicBezTo>
                  <a:cubicBezTo>
                    <a:pt x="107" y="113"/>
                    <a:pt x="107" y="112"/>
                    <a:pt x="108" y="112"/>
                  </a:cubicBezTo>
                  <a:cubicBezTo>
                    <a:pt x="109" y="112"/>
                    <a:pt x="111" y="111"/>
                    <a:pt x="112" y="111"/>
                  </a:cubicBezTo>
                  <a:cubicBezTo>
                    <a:pt x="112" y="111"/>
                    <a:pt x="115" y="111"/>
                    <a:pt x="115" y="110"/>
                  </a:cubicBezTo>
                  <a:cubicBezTo>
                    <a:pt x="115" y="110"/>
                    <a:pt x="117" y="109"/>
                    <a:pt x="118" y="109"/>
                  </a:cubicBezTo>
                  <a:cubicBezTo>
                    <a:pt x="118" y="110"/>
                    <a:pt x="119" y="110"/>
                    <a:pt x="120" y="110"/>
                  </a:cubicBezTo>
                  <a:cubicBezTo>
                    <a:pt x="120" y="109"/>
                    <a:pt x="121" y="110"/>
                    <a:pt x="121" y="111"/>
                  </a:cubicBezTo>
                  <a:cubicBezTo>
                    <a:pt x="121" y="111"/>
                    <a:pt x="122" y="112"/>
                    <a:pt x="122" y="112"/>
                  </a:cubicBezTo>
                  <a:cubicBezTo>
                    <a:pt x="121" y="113"/>
                    <a:pt x="121" y="113"/>
                    <a:pt x="121" y="113"/>
                  </a:cubicBezTo>
                  <a:cubicBezTo>
                    <a:pt x="122" y="114"/>
                    <a:pt x="123" y="113"/>
                    <a:pt x="123" y="113"/>
                  </a:cubicBezTo>
                  <a:cubicBezTo>
                    <a:pt x="124" y="112"/>
                    <a:pt x="124" y="113"/>
                    <a:pt x="124" y="113"/>
                  </a:cubicBezTo>
                  <a:cubicBezTo>
                    <a:pt x="124" y="114"/>
                    <a:pt x="125" y="114"/>
                    <a:pt x="125" y="114"/>
                  </a:cubicBezTo>
                  <a:cubicBezTo>
                    <a:pt x="125" y="113"/>
                    <a:pt x="126" y="113"/>
                    <a:pt x="126" y="114"/>
                  </a:cubicBezTo>
                  <a:cubicBezTo>
                    <a:pt x="126" y="114"/>
                    <a:pt x="127" y="113"/>
                    <a:pt x="127" y="114"/>
                  </a:cubicBezTo>
                  <a:cubicBezTo>
                    <a:pt x="127" y="114"/>
                    <a:pt x="126" y="115"/>
                    <a:pt x="126" y="115"/>
                  </a:cubicBezTo>
                  <a:cubicBezTo>
                    <a:pt x="127" y="116"/>
                    <a:pt x="127" y="115"/>
                    <a:pt x="128" y="115"/>
                  </a:cubicBezTo>
                  <a:cubicBezTo>
                    <a:pt x="129" y="115"/>
                    <a:pt x="130" y="114"/>
                    <a:pt x="131" y="114"/>
                  </a:cubicBezTo>
                  <a:cubicBezTo>
                    <a:pt x="131" y="114"/>
                    <a:pt x="132" y="113"/>
                    <a:pt x="133" y="113"/>
                  </a:cubicBezTo>
                  <a:cubicBezTo>
                    <a:pt x="133" y="112"/>
                    <a:pt x="135" y="113"/>
                    <a:pt x="134" y="113"/>
                  </a:cubicBezTo>
                  <a:cubicBezTo>
                    <a:pt x="134" y="113"/>
                    <a:pt x="133" y="114"/>
                    <a:pt x="135" y="115"/>
                  </a:cubicBezTo>
                  <a:cubicBezTo>
                    <a:pt x="137" y="115"/>
                    <a:pt x="138" y="118"/>
                    <a:pt x="139" y="120"/>
                  </a:cubicBezTo>
                  <a:cubicBezTo>
                    <a:pt x="140" y="121"/>
                    <a:pt x="141" y="124"/>
                    <a:pt x="142" y="124"/>
                  </a:cubicBezTo>
                  <a:cubicBezTo>
                    <a:pt x="142" y="124"/>
                    <a:pt x="142" y="123"/>
                    <a:pt x="143" y="122"/>
                  </a:cubicBezTo>
                  <a:cubicBezTo>
                    <a:pt x="144" y="122"/>
                    <a:pt x="144" y="124"/>
                    <a:pt x="145" y="124"/>
                  </a:cubicBezTo>
                  <a:cubicBezTo>
                    <a:pt x="146" y="124"/>
                    <a:pt x="147" y="124"/>
                    <a:pt x="147" y="124"/>
                  </a:cubicBezTo>
                  <a:cubicBezTo>
                    <a:pt x="148" y="124"/>
                    <a:pt x="149" y="123"/>
                    <a:pt x="149" y="123"/>
                  </a:cubicBezTo>
                  <a:cubicBezTo>
                    <a:pt x="150" y="124"/>
                    <a:pt x="151" y="124"/>
                    <a:pt x="151" y="125"/>
                  </a:cubicBezTo>
                  <a:cubicBezTo>
                    <a:pt x="151" y="126"/>
                    <a:pt x="152" y="126"/>
                    <a:pt x="152" y="126"/>
                  </a:cubicBezTo>
                  <a:cubicBezTo>
                    <a:pt x="153" y="126"/>
                    <a:pt x="153" y="126"/>
                    <a:pt x="153" y="127"/>
                  </a:cubicBezTo>
                  <a:cubicBezTo>
                    <a:pt x="153" y="127"/>
                    <a:pt x="154" y="128"/>
                    <a:pt x="154" y="128"/>
                  </a:cubicBezTo>
                  <a:cubicBezTo>
                    <a:pt x="154" y="128"/>
                    <a:pt x="156" y="127"/>
                    <a:pt x="156" y="127"/>
                  </a:cubicBezTo>
                  <a:cubicBezTo>
                    <a:pt x="156" y="127"/>
                    <a:pt x="157" y="127"/>
                    <a:pt x="157" y="127"/>
                  </a:cubicBezTo>
                  <a:cubicBezTo>
                    <a:pt x="157" y="128"/>
                    <a:pt x="157" y="129"/>
                    <a:pt x="158" y="129"/>
                  </a:cubicBezTo>
                  <a:cubicBezTo>
                    <a:pt x="158" y="129"/>
                    <a:pt x="159" y="129"/>
                    <a:pt x="159" y="129"/>
                  </a:cubicBezTo>
                  <a:cubicBezTo>
                    <a:pt x="159" y="128"/>
                    <a:pt x="160" y="128"/>
                    <a:pt x="161" y="128"/>
                  </a:cubicBezTo>
                  <a:cubicBezTo>
                    <a:pt x="161" y="128"/>
                    <a:pt x="163" y="128"/>
                    <a:pt x="163" y="127"/>
                  </a:cubicBezTo>
                  <a:cubicBezTo>
                    <a:pt x="163" y="126"/>
                    <a:pt x="164" y="126"/>
                    <a:pt x="165" y="126"/>
                  </a:cubicBezTo>
                  <a:cubicBezTo>
                    <a:pt x="165" y="126"/>
                    <a:pt x="166" y="125"/>
                    <a:pt x="166" y="125"/>
                  </a:cubicBezTo>
                  <a:cubicBezTo>
                    <a:pt x="166" y="125"/>
                    <a:pt x="168" y="125"/>
                    <a:pt x="168" y="124"/>
                  </a:cubicBezTo>
                  <a:cubicBezTo>
                    <a:pt x="168" y="124"/>
                    <a:pt x="169" y="124"/>
                    <a:pt x="169" y="124"/>
                  </a:cubicBezTo>
                  <a:cubicBezTo>
                    <a:pt x="170" y="124"/>
                    <a:pt x="172" y="125"/>
                    <a:pt x="173" y="125"/>
                  </a:cubicBezTo>
                  <a:cubicBezTo>
                    <a:pt x="173" y="124"/>
                    <a:pt x="173" y="126"/>
                    <a:pt x="173" y="126"/>
                  </a:cubicBezTo>
                  <a:cubicBezTo>
                    <a:pt x="174" y="126"/>
                    <a:pt x="175" y="127"/>
                    <a:pt x="175" y="127"/>
                  </a:cubicBezTo>
                  <a:cubicBezTo>
                    <a:pt x="176" y="126"/>
                    <a:pt x="176" y="126"/>
                    <a:pt x="177" y="126"/>
                  </a:cubicBezTo>
                  <a:cubicBezTo>
                    <a:pt x="178" y="127"/>
                    <a:pt x="179" y="127"/>
                    <a:pt x="179" y="127"/>
                  </a:cubicBezTo>
                  <a:cubicBezTo>
                    <a:pt x="179" y="126"/>
                    <a:pt x="181" y="126"/>
                    <a:pt x="181" y="126"/>
                  </a:cubicBezTo>
                  <a:cubicBezTo>
                    <a:pt x="181" y="126"/>
                    <a:pt x="181" y="125"/>
                    <a:pt x="181" y="125"/>
                  </a:cubicBezTo>
                  <a:cubicBezTo>
                    <a:pt x="180" y="124"/>
                    <a:pt x="180" y="123"/>
                    <a:pt x="180" y="123"/>
                  </a:cubicBezTo>
                  <a:cubicBezTo>
                    <a:pt x="180" y="122"/>
                    <a:pt x="181" y="122"/>
                    <a:pt x="181" y="122"/>
                  </a:cubicBezTo>
                  <a:cubicBezTo>
                    <a:pt x="181" y="121"/>
                    <a:pt x="182" y="121"/>
                    <a:pt x="182" y="121"/>
                  </a:cubicBezTo>
                  <a:cubicBezTo>
                    <a:pt x="182" y="120"/>
                    <a:pt x="182" y="120"/>
                    <a:pt x="183" y="120"/>
                  </a:cubicBezTo>
                  <a:cubicBezTo>
                    <a:pt x="183" y="120"/>
                    <a:pt x="184" y="120"/>
                    <a:pt x="185" y="121"/>
                  </a:cubicBezTo>
                  <a:cubicBezTo>
                    <a:pt x="185" y="121"/>
                    <a:pt x="186" y="121"/>
                    <a:pt x="186" y="121"/>
                  </a:cubicBezTo>
                  <a:cubicBezTo>
                    <a:pt x="187" y="121"/>
                    <a:pt x="187" y="121"/>
                    <a:pt x="188" y="122"/>
                  </a:cubicBezTo>
                  <a:cubicBezTo>
                    <a:pt x="188" y="122"/>
                    <a:pt x="190" y="122"/>
                    <a:pt x="190" y="122"/>
                  </a:cubicBezTo>
                  <a:cubicBezTo>
                    <a:pt x="190" y="123"/>
                    <a:pt x="190" y="124"/>
                    <a:pt x="190" y="124"/>
                  </a:cubicBezTo>
                  <a:cubicBezTo>
                    <a:pt x="191" y="125"/>
                    <a:pt x="192" y="126"/>
                    <a:pt x="192" y="125"/>
                  </a:cubicBezTo>
                  <a:cubicBezTo>
                    <a:pt x="192" y="125"/>
                    <a:pt x="193" y="126"/>
                    <a:pt x="194" y="126"/>
                  </a:cubicBezTo>
                  <a:cubicBezTo>
                    <a:pt x="194" y="126"/>
                    <a:pt x="195" y="125"/>
                    <a:pt x="196" y="125"/>
                  </a:cubicBezTo>
                  <a:cubicBezTo>
                    <a:pt x="196" y="125"/>
                    <a:pt x="197" y="125"/>
                    <a:pt x="198" y="125"/>
                  </a:cubicBezTo>
                  <a:cubicBezTo>
                    <a:pt x="198" y="125"/>
                    <a:pt x="200" y="126"/>
                    <a:pt x="200" y="125"/>
                  </a:cubicBezTo>
                  <a:cubicBezTo>
                    <a:pt x="200" y="125"/>
                    <a:pt x="201" y="126"/>
                    <a:pt x="202" y="126"/>
                  </a:cubicBezTo>
                  <a:cubicBezTo>
                    <a:pt x="202" y="126"/>
                    <a:pt x="204" y="126"/>
                    <a:pt x="204" y="127"/>
                  </a:cubicBezTo>
                  <a:cubicBezTo>
                    <a:pt x="204" y="127"/>
                    <a:pt x="204" y="128"/>
                    <a:pt x="205" y="128"/>
                  </a:cubicBezTo>
                  <a:cubicBezTo>
                    <a:pt x="205" y="129"/>
                    <a:pt x="207" y="128"/>
                    <a:pt x="208" y="129"/>
                  </a:cubicBezTo>
                  <a:cubicBezTo>
                    <a:pt x="208" y="129"/>
                    <a:pt x="211" y="129"/>
                    <a:pt x="211" y="129"/>
                  </a:cubicBezTo>
                  <a:cubicBezTo>
                    <a:pt x="211" y="128"/>
                    <a:pt x="213" y="128"/>
                    <a:pt x="214" y="128"/>
                  </a:cubicBezTo>
                  <a:cubicBezTo>
                    <a:pt x="214" y="128"/>
                    <a:pt x="216" y="128"/>
                    <a:pt x="216" y="127"/>
                  </a:cubicBezTo>
                  <a:cubicBezTo>
                    <a:pt x="216" y="127"/>
                    <a:pt x="217" y="126"/>
                    <a:pt x="218" y="126"/>
                  </a:cubicBezTo>
                  <a:cubicBezTo>
                    <a:pt x="218" y="126"/>
                    <a:pt x="220" y="126"/>
                    <a:pt x="220" y="126"/>
                  </a:cubicBezTo>
                  <a:cubicBezTo>
                    <a:pt x="221" y="127"/>
                    <a:pt x="222" y="127"/>
                    <a:pt x="222" y="127"/>
                  </a:cubicBezTo>
                  <a:cubicBezTo>
                    <a:pt x="223" y="126"/>
                    <a:pt x="224" y="127"/>
                    <a:pt x="225" y="127"/>
                  </a:cubicBezTo>
                  <a:cubicBezTo>
                    <a:pt x="225" y="128"/>
                    <a:pt x="226" y="128"/>
                    <a:pt x="227" y="128"/>
                  </a:cubicBezTo>
                  <a:cubicBezTo>
                    <a:pt x="227" y="128"/>
                    <a:pt x="229" y="127"/>
                    <a:pt x="229" y="127"/>
                  </a:cubicBezTo>
                  <a:cubicBezTo>
                    <a:pt x="230" y="126"/>
                    <a:pt x="230" y="126"/>
                    <a:pt x="230" y="126"/>
                  </a:cubicBezTo>
                  <a:cubicBezTo>
                    <a:pt x="230" y="125"/>
                    <a:pt x="231" y="124"/>
                    <a:pt x="231" y="123"/>
                  </a:cubicBezTo>
                  <a:cubicBezTo>
                    <a:pt x="231" y="123"/>
                    <a:pt x="232" y="121"/>
                    <a:pt x="233" y="121"/>
                  </a:cubicBezTo>
                  <a:cubicBezTo>
                    <a:pt x="233" y="121"/>
                    <a:pt x="234" y="120"/>
                    <a:pt x="234" y="120"/>
                  </a:cubicBezTo>
                  <a:cubicBezTo>
                    <a:pt x="234" y="119"/>
                    <a:pt x="233" y="118"/>
                    <a:pt x="233" y="118"/>
                  </a:cubicBezTo>
                  <a:cubicBezTo>
                    <a:pt x="233" y="118"/>
                    <a:pt x="232" y="118"/>
                    <a:pt x="233" y="117"/>
                  </a:cubicBezTo>
                  <a:cubicBezTo>
                    <a:pt x="234" y="116"/>
                    <a:pt x="235" y="116"/>
                    <a:pt x="236" y="116"/>
                  </a:cubicBezTo>
                  <a:cubicBezTo>
                    <a:pt x="236" y="116"/>
                    <a:pt x="238" y="115"/>
                    <a:pt x="239" y="116"/>
                  </a:cubicBezTo>
                  <a:cubicBezTo>
                    <a:pt x="240" y="116"/>
                    <a:pt x="241" y="115"/>
                    <a:pt x="242" y="116"/>
                  </a:cubicBezTo>
                  <a:cubicBezTo>
                    <a:pt x="243" y="117"/>
                    <a:pt x="244" y="116"/>
                    <a:pt x="245" y="117"/>
                  </a:cubicBezTo>
                  <a:cubicBezTo>
                    <a:pt x="245" y="117"/>
                    <a:pt x="246" y="118"/>
                    <a:pt x="246" y="119"/>
                  </a:cubicBezTo>
                  <a:cubicBezTo>
                    <a:pt x="246" y="119"/>
                    <a:pt x="247" y="119"/>
                    <a:pt x="247" y="121"/>
                  </a:cubicBezTo>
                  <a:cubicBezTo>
                    <a:pt x="248" y="122"/>
                    <a:pt x="248" y="123"/>
                    <a:pt x="249" y="123"/>
                  </a:cubicBezTo>
                  <a:cubicBezTo>
                    <a:pt x="249" y="124"/>
                    <a:pt x="250" y="126"/>
                    <a:pt x="250" y="126"/>
                  </a:cubicBezTo>
                  <a:cubicBezTo>
                    <a:pt x="250" y="127"/>
                    <a:pt x="249" y="127"/>
                    <a:pt x="251" y="128"/>
                  </a:cubicBezTo>
                  <a:cubicBezTo>
                    <a:pt x="252" y="128"/>
                    <a:pt x="253" y="129"/>
                    <a:pt x="253" y="128"/>
                  </a:cubicBezTo>
                  <a:cubicBezTo>
                    <a:pt x="253" y="128"/>
                    <a:pt x="255" y="129"/>
                    <a:pt x="255" y="129"/>
                  </a:cubicBezTo>
                  <a:cubicBezTo>
                    <a:pt x="256" y="130"/>
                    <a:pt x="257" y="130"/>
                    <a:pt x="257" y="131"/>
                  </a:cubicBezTo>
                  <a:cubicBezTo>
                    <a:pt x="257" y="131"/>
                    <a:pt x="257" y="132"/>
                    <a:pt x="257" y="133"/>
                  </a:cubicBezTo>
                  <a:cubicBezTo>
                    <a:pt x="257" y="133"/>
                    <a:pt x="259" y="134"/>
                    <a:pt x="260" y="133"/>
                  </a:cubicBezTo>
                  <a:cubicBezTo>
                    <a:pt x="261" y="133"/>
                    <a:pt x="261" y="134"/>
                    <a:pt x="262" y="133"/>
                  </a:cubicBezTo>
                  <a:cubicBezTo>
                    <a:pt x="262" y="132"/>
                    <a:pt x="264" y="132"/>
                    <a:pt x="264" y="132"/>
                  </a:cubicBezTo>
                  <a:cubicBezTo>
                    <a:pt x="264" y="132"/>
                    <a:pt x="266" y="131"/>
                    <a:pt x="266" y="133"/>
                  </a:cubicBezTo>
                  <a:cubicBezTo>
                    <a:pt x="266" y="134"/>
                    <a:pt x="267" y="134"/>
                    <a:pt x="266" y="135"/>
                  </a:cubicBezTo>
                  <a:cubicBezTo>
                    <a:pt x="265" y="135"/>
                    <a:pt x="265" y="137"/>
                    <a:pt x="265" y="137"/>
                  </a:cubicBezTo>
                  <a:cubicBezTo>
                    <a:pt x="264" y="138"/>
                    <a:pt x="263" y="138"/>
                    <a:pt x="263" y="139"/>
                  </a:cubicBezTo>
                  <a:cubicBezTo>
                    <a:pt x="263" y="140"/>
                    <a:pt x="262" y="140"/>
                    <a:pt x="262" y="141"/>
                  </a:cubicBezTo>
                  <a:cubicBezTo>
                    <a:pt x="262" y="141"/>
                    <a:pt x="261" y="141"/>
                    <a:pt x="260" y="141"/>
                  </a:cubicBezTo>
                  <a:cubicBezTo>
                    <a:pt x="259" y="140"/>
                    <a:pt x="259" y="142"/>
                    <a:pt x="258" y="142"/>
                  </a:cubicBezTo>
                  <a:cubicBezTo>
                    <a:pt x="258" y="142"/>
                    <a:pt x="258" y="143"/>
                    <a:pt x="258" y="143"/>
                  </a:cubicBezTo>
                  <a:cubicBezTo>
                    <a:pt x="258" y="144"/>
                    <a:pt x="258" y="144"/>
                    <a:pt x="258" y="145"/>
                  </a:cubicBezTo>
                  <a:cubicBezTo>
                    <a:pt x="258" y="146"/>
                    <a:pt x="258" y="147"/>
                    <a:pt x="258" y="147"/>
                  </a:cubicBezTo>
                  <a:cubicBezTo>
                    <a:pt x="259" y="147"/>
                    <a:pt x="260" y="146"/>
                    <a:pt x="260" y="146"/>
                  </a:cubicBezTo>
                  <a:cubicBezTo>
                    <a:pt x="261" y="146"/>
                    <a:pt x="262" y="148"/>
                    <a:pt x="263" y="148"/>
                  </a:cubicBezTo>
                  <a:cubicBezTo>
                    <a:pt x="264" y="148"/>
                    <a:pt x="268" y="145"/>
                    <a:pt x="268" y="145"/>
                  </a:cubicBezTo>
                  <a:cubicBezTo>
                    <a:pt x="268" y="144"/>
                    <a:pt x="271" y="142"/>
                    <a:pt x="272" y="140"/>
                  </a:cubicBezTo>
                  <a:cubicBezTo>
                    <a:pt x="273" y="139"/>
                    <a:pt x="275" y="137"/>
                    <a:pt x="275" y="136"/>
                  </a:cubicBezTo>
                  <a:cubicBezTo>
                    <a:pt x="276" y="135"/>
                    <a:pt x="277" y="133"/>
                    <a:pt x="278" y="132"/>
                  </a:cubicBezTo>
                  <a:cubicBezTo>
                    <a:pt x="278" y="132"/>
                    <a:pt x="278" y="132"/>
                    <a:pt x="279" y="130"/>
                  </a:cubicBezTo>
                  <a:cubicBezTo>
                    <a:pt x="280" y="128"/>
                    <a:pt x="280" y="124"/>
                    <a:pt x="280" y="124"/>
                  </a:cubicBezTo>
                  <a:cubicBezTo>
                    <a:pt x="280" y="124"/>
                    <a:pt x="280" y="123"/>
                    <a:pt x="281" y="123"/>
                  </a:cubicBezTo>
                  <a:cubicBezTo>
                    <a:pt x="281" y="122"/>
                    <a:pt x="281" y="121"/>
                    <a:pt x="282" y="121"/>
                  </a:cubicBezTo>
                  <a:cubicBezTo>
                    <a:pt x="282" y="120"/>
                    <a:pt x="282" y="120"/>
                    <a:pt x="282" y="119"/>
                  </a:cubicBezTo>
                  <a:cubicBezTo>
                    <a:pt x="282" y="119"/>
                    <a:pt x="282" y="118"/>
                    <a:pt x="282" y="118"/>
                  </a:cubicBezTo>
                  <a:cubicBezTo>
                    <a:pt x="282" y="117"/>
                    <a:pt x="282" y="117"/>
                    <a:pt x="282" y="117"/>
                  </a:cubicBezTo>
                  <a:cubicBezTo>
                    <a:pt x="282" y="117"/>
                    <a:pt x="282" y="116"/>
                    <a:pt x="281" y="116"/>
                  </a:cubicBezTo>
                  <a:cubicBezTo>
                    <a:pt x="281" y="116"/>
                    <a:pt x="280" y="115"/>
                    <a:pt x="280" y="115"/>
                  </a:cubicBezTo>
                  <a:cubicBezTo>
                    <a:pt x="280" y="114"/>
                    <a:pt x="279" y="113"/>
                    <a:pt x="278" y="113"/>
                  </a:cubicBezTo>
                  <a:cubicBezTo>
                    <a:pt x="277" y="113"/>
                    <a:pt x="276" y="113"/>
                    <a:pt x="276" y="113"/>
                  </a:cubicBezTo>
                  <a:cubicBezTo>
                    <a:pt x="276" y="114"/>
                    <a:pt x="276" y="114"/>
                    <a:pt x="276" y="114"/>
                  </a:cubicBezTo>
                  <a:cubicBezTo>
                    <a:pt x="275" y="114"/>
                    <a:pt x="275" y="114"/>
                    <a:pt x="275" y="115"/>
                  </a:cubicBezTo>
                  <a:cubicBezTo>
                    <a:pt x="274" y="116"/>
                    <a:pt x="273" y="116"/>
                    <a:pt x="273" y="115"/>
                  </a:cubicBezTo>
                  <a:cubicBezTo>
                    <a:pt x="274" y="114"/>
                    <a:pt x="273" y="114"/>
                    <a:pt x="273" y="114"/>
                  </a:cubicBezTo>
                  <a:cubicBezTo>
                    <a:pt x="273" y="113"/>
                    <a:pt x="274" y="112"/>
                    <a:pt x="273" y="113"/>
                  </a:cubicBezTo>
                  <a:cubicBezTo>
                    <a:pt x="272" y="113"/>
                    <a:pt x="272" y="114"/>
                    <a:pt x="272" y="114"/>
                  </a:cubicBezTo>
                  <a:cubicBezTo>
                    <a:pt x="271" y="115"/>
                    <a:pt x="271" y="113"/>
                    <a:pt x="271" y="112"/>
                  </a:cubicBezTo>
                  <a:cubicBezTo>
                    <a:pt x="272" y="112"/>
                    <a:pt x="270" y="112"/>
                    <a:pt x="269" y="112"/>
                  </a:cubicBezTo>
                  <a:cubicBezTo>
                    <a:pt x="267" y="112"/>
                    <a:pt x="268" y="111"/>
                    <a:pt x="269" y="110"/>
                  </a:cubicBezTo>
                  <a:cubicBezTo>
                    <a:pt x="270" y="110"/>
                    <a:pt x="270" y="109"/>
                    <a:pt x="270" y="109"/>
                  </a:cubicBezTo>
                  <a:cubicBezTo>
                    <a:pt x="271" y="109"/>
                    <a:pt x="272" y="108"/>
                    <a:pt x="273" y="107"/>
                  </a:cubicBezTo>
                  <a:cubicBezTo>
                    <a:pt x="274" y="107"/>
                    <a:pt x="274" y="106"/>
                    <a:pt x="275" y="105"/>
                  </a:cubicBezTo>
                  <a:cubicBezTo>
                    <a:pt x="275" y="105"/>
                    <a:pt x="276" y="104"/>
                    <a:pt x="278" y="103"/>
                  </a:cubicBezTo>
                  <a:cubicBezTo>
                    <a:pt x="279" y="102"/>
                    <a:pt x="280" y="101"/>
                    <a:pt x="280" y="100"/>
                  </a:cubicBezTo>
                  <a:cubicBezTo>
                    <a:pt x="281" y="100"/>
                    <a:pt x="283" y="99"/>
                    <a:pt x="283" y="98"/>
                  </a:cubicBezTo>
                  <a:cubicBezTo>
                    <a:pt x="283" y="98"/>
                    <a:pt x="286" y="96"/>
                    <a:pt x="287" y="96"/>
                  </a:cubicBezTo>
                  <a:cubicBezTo>
                    <a:pt x="289" y="96"/>
                    <a:pt x="292" y="96"/>
                    <a:pt x="292" y="96"/>
                  </a:cubicBezTo>
                  <a:cubicBezTo>
                    <a:pt x="293" y="97"/>
                    <a:pt x="293" y="97"/>
                    <a:pt x="294" y="96"/>
                  </a:cubicBezTo>
                  <a:cubicBezTo>
                    <a:pt x="294" y="96"/>
                    <a:pt x="295" y="96"/>
                    <a:pt x="296" y="96"/>
                  </a:cubicBezTo>
                  <a:cubicBezTo>
                    <a:pt x="297" y="97"/>
                    <a:pt x="297" y="96"/>
                    <a:pt x="298" y="96"/>
                  </a:cubicBezTo>
                  <a:cubicBezTo>
                    <a:pt x="299" y="96"/>
                    <a:pt x="300" y="96"/>
                    <a:pt x="300" y="96"/>
                  </a:cubicBezTo>
                  <a:cubicBezTo>
                    <a:pt x="300" y="95"/>
                    <a:pt x="303" y="95"/>
                    <a:pt x="303" y="95"/>
                  </a:cubicBezTo>
                  <a:cubicBezTo>
                    <a:pt x="304" y="96"/>
                    <a:pt x="304" y="96"/>
                    <a:pt x="305" y="96"/>
                  </a:cubicBezTo>
                  <a:cubicBezTo>
                    <a:pt x="306" y="95"/>
                    <a:pt x="306" y="96"/>
                    <a:pt x="307" y="96"/>
                  </a:cubicBezTo>
                  <a:cubicBezTo>
                    <a:pt x="307" y="96"/>
                    <a:pt x="307" y="97"/>
                    <a:pt x="306" y="97"/>
                  </a:cubicBezTo>
                  <a:cubicBezTo>
                    <a:pt x="306" y="97"/>
                    <a:pt x="305" y="97"/>
                    <a:pt x="305" y="98"/>
                  </a:cubicBezTo>
                  <a:cubicBezTo>
                    <a:pt x="306" y="98"/>
                    <a:pt x="307" y="97"/>
                    <a:pt x="308" y="98"/>
                  </a:cubicBezTo>
                  <a:cubicBezTo>
                    <a:pt x="308" y="98"/>
                    <a:pt x="309" y="98"/>
                    <a:pt x="310" y="97"/>
                  </a:cubicBezTo>
                  <a:cubicBezTo>
                    <a:pt x="311" y="97"/>
                    <a:pt x="311" y="98"/>
                    <a:pt x="312" y="97"/>
                  </a:cubicBezTo>
                  <a:cubicBezTo>
                    <a:pt x="312" y="97"/>
                    <a:pt x="314" y="96"/>
                    <a:pt x="314" y="96"/>
                  </a:cubicBezTo>
                  <a:cubicBezTo>
                    <a:pt x="315" y="97"/>
                    <a:pt x="314" y="96"/>
                    <a:pt x="313" y="96"/>
                  </a:cubicBezTo>
                  <a:cubicBezTo>
                    <a:pt x="312" y="96"/>
                    <a:pt x="312" y="95"/>
                    <a:pt x="313" y="94"/>
                  </a:cubicBezTo>
                  <a:cubicBezTo>
                    <a:pt x="314" y="92"/>
                    <a:pt x="316" y="92"/>
                    <a:pt x="317" y="91"/>
                  </a:cubicBezTo>
                  <a:cubicBezTo>
                    <a:pt x="318" y="90"/>
                    <a:pt x="318" y="90"/>
                    <a:pt x="318" y="90"/>
                  </a:cubicBezTo>
                  <a:cubicBezTo>
                    <a:pt x="318" y="89"/>
                    <a:pt x="319" y="88"/>
                    <a:pt x="320" y="88"/>
                  </a:cubicBezTo>
                  <a:cubicBezTo>
                    <a:pt x="320" y="88"/>
                    <a:pt x="322" y="88"/>
                    <a:pt x="323" y="87"/>
                  </a:cubicBezTo>
                  <a:cubicBezTo>
                    <a:pt x="325" y="87"/>
                    <a:pt x="324" y="88"/>
                    <a:pt x="325" y="88"/>
                  </a:cubicBezTo>
                  <a:cubicBezTo>
                    <a:pt x="325" y="88"/>
                    <a:pt x="326" y="87"/>
                    <a:pt x="327" y="87"/>
                  </a:cubicBezTo>
                  <a:cubicBezTo>
                    <a:pt x="327" y="88"/>
                    <a:pt x="326" y="88"/>
                    <a:pt x="325" y="89"/>
                  </a:cubicBezTo>
                  <a:cubicBezTo>
                    <a:pt x="325" y="90"/>
                    <a:pt x="326" y="90"/>
                    <a:pt x="327" y="90"/>
                  </a:cubicBezTo>
                  <a:cubicBezTo>
                    <a:pt x="327" y="91"/>
                    <a:pt x="326" y="91"/>
                    <a:pt x="326" y="91"/>
                  </a:cubicBezTo>
                  <a:cubicBezTo>
                    <a:pt x="326" y="92"/>
                    <a:pt x="327" y="92"/>
                    <a:pt x="329" y="90"/>
                  </a:cubicBezTo>
                  <a:cubicBezTo>
                    <a:pt x="330" y="89"/>
                    <a:pt x="332" y="88"/>
                    <a:pt x="333" y="88"/>
                  </a:cubicBezTo>
                  <a:cubicBezTo>
                    <a:pt x="334" y="88"/>
                    <a:pt x="333" y="87"/>
                    <a:pt x="333" y="86"/>
                  </a:cubicBezTo>
                  <a:cubicBezTo>
                    <a:pt x="333" y="85"/>
                    <a:pt x="336" y="84"/>
                    <a:pt x="337" y="85"/>
                  </a:cubicBezTo>
                  <a:cubicBezTo>
                    <a:pt x="338" y="85"/>
                    <a:pt x="338" y="85"/>
                    <a:pt x="337" y="85"/>
                  </a:cubicBezTo>
                  <a:cubicBezTo>
                    <a:pt x="336" y="85"/>
                    <a:pt x="335" y="86"/>
                    <a:pt x="335" y="87"/>
                  </a:cubicBezTo>
                  <a:cubicBezTo>
                    <a:pt x="336" y="88"/>
                    <a:pt x="335" y="88"/>
                    <a:pt x="335" y="89"/>
                  </a:cubicBezTo>
                  <a:cubicBezTo>
                    <a:pt x="336" y="89"/>
                    <a:pt x="334" y="89"/>
                    <a:pt x="334" y="90"/>
                  </a:cubicBezTo>
                  <a:cubicBezTo>
                    <a:pt x="334" y="90"/>
                    <a:pt x="334" y="91"/>
                    <a:pt x="334" y="91"/>
                  </a:cubicBezTo>
                  <a:cubicBezTo>
                    <a:pt x="333" y="91"/>
                    <a:pt x="331" y="91"/>
                    <a:pt x="331" y="92"/>
                  </a:cubicBezTo>
                  <a:cubicBezTo>
                    <a:pt x="331" y="93"/>
                    <a:pt x="329" y="93"/>
                    <a:pt x="329" y="94"/>
                  </a:cubicBezTo>
                  <a:cubicBezTo>
                    <a:pt x="328" y="96"/>
                    <a:pt x="326" y="96"/>
                    <a:pt x="324" y="98"/>
                  </a:cubicBezTo>
                  <a:cubicBezTo>
                    <a:pt x="323" y="101"/>
                    <a:pt x="321" y="101"/>
                    <a:pt x="321" y="101"/>
                  </a:cubicBezTo>
                  <a:cubicBezTo>
                    <a:pt x="321" y="101"/>
                    <a:pt x="319" y="101"/>
                    <a:pt x="319" y="101"/>
                  </a:cubicBezTo>
                  <a:cubicBezTo>
                    <a:pt x="318" y="101"/>
                    <a:pt x="319" y="103"/>
                    <a:pt x="318" y="104"/>
                  </a:cubicBezTo>
                  <a:cubicBezTo>
                    <a:pt x="316" y="106"/>
                    <a:pt x="316" y="108"/>
                    <a:pt x="316" y="110"/>
                  </a:cubicBezTo>
                  <a:cubicBezTo>
                    <a:pt x="316" y="112"/>
                    <a:pt x="316" y="117"/>
                    <a:pt x="317" y="118"/>
                  </a:cubicBezTo>
                  <a:cubicBezTo>
                    <a:pt x="317" y="119"/>
                    <a:pt x="317" y="122"/>
                    <a:pt x="318" y="122"/>
                  </a:cubicBezTo>
                  <a:cubicBezTo>
                    <a:pt x="318" y="123"/>
                    <a:pt x="318" y="123"/>
                    <a:pt x="318" y="124"/>
                  </a:cubicBezTo>
                  <a:cubicBezTo>
                    <a:pt x="319" y="124"/>
                    <a:pt x="320" y="122"/>
                    <a:pt x="321" y="122"/>
                  </a:cubicBezTo>
                  <a:cubicBezTo>
                    <a:pt x="322" y="121"/>
                    <a:pt x="321" y="121"/>
                    <a:pt x="322" y="120"/>
                  </a:cubicBezTo>
                  <a:cubicBezTo>
                    <a:pt x="322" y="120"/>
                    <a:pt x="322" y="118"/>
                    <a:pt x="322" y="118"/>
                  </a:cubicBezTo>
                  <a:cubicBezTo>
                    <a:pt x="323" y="118"/>
                    <a:pt x="324" y="117"/>
                    <a:pt x="324" y="117"/>
                  </a:cubicBezTo>
                  <a:cubicBezTo>
                    <a:pt x="324" y="116"/>
                    <a:pt x="325" y="117"/>
                    <a:pt x="326" y="117"/>
                  </a:cubicBezTo>
                  <a:cubicBezTo>
                    <a:pt x="326" y="116"/>
                    <a:pt x="326" y="115"/>
                    <a:pt x="325" y="115"/>
                  </a:cubicBezTo>
                  <a:cubicBezTo>
                    <a:pt x="325" y="114"/>
                    <a:pt x="327" y="113"/>
                    <a:pt x="328" y="112"/>
                  </a:cubicBezTo>
                  <a:cubicBezTo>
                    <a:pt x="328" y="112"/>
                    <a:pt x="330" y="113"/>
                    <a:pt x="330" y="112"/>
                  </a:cubicBezTo>
                  <a:cubicBezTo>
                    <a:pt x="331" y="111"/>
                    <a:pt x="330" y="110"/>
                    <a:pt x="330" y="110"/>
                  </a:cubicBezTo>
                  <a:cubicBezTo>
                    <a:pt x="330" y="109"/>
                    <a:pt x="331" y="107"/>
                    <a:pt x="332" y="107"/>
                  </a:cubicBezTo>
                  <a:cubicBezTo>
                    <a:pt x="332" y="107"/>
                    <a:pt x="333" y="107"/>
                    <a:pt x="333" y="107"/>
                  </a:cubicBezTo>
                  <a:cubicBezTo>
                    <a:pt x="334" y="106"/>
                    <a:pt x="333" y="105"/>
                    <a:pt x="332" y="105"/>
                  </a:cubicBezTo>
                  <a:cubicBezTo>
                    <a:pt x="332" y="105"/>
                    <a:pt x="332" y="103"/>
                    <a:pt x="333" y="103"/>
                  </a:cubicBezTo>
                  <a:cubicBezTo>
                    <a:pt x="334" y="102"/>
                    <a:pt x="334" y="102"/>
                    <a:pt x="333" y="101"/>
                  </a:cubicBezTo>
                  <a:cubicBezTo>
                    <a:pt x="332" y="101"/>
                    <a:pt x="332" y="101"/>
                    <a:pt x="331" y="101"/>
                  </a:cubicBezTo>
                  <a:cubicBezTo>
                    <a:pt x="331" y="102"/>
                    <a:pt x="330" y="100"/>
                    <a:pt x="331" y="99"/>
                  </a:cubicBezTo>
                  <a:cubicBezTo>
                    <a:pt x="332" y="98"/>
                    <a:pt x="333" y="98"/>
                    <a:pt x="333" y="97"/>
                  </a:cubicBezTo>
                  <a:cubicBezTo>
                    <a:pt x="333" y="96"/>
                    <a:pt x="334" y="95"/>
                    <a:pt x="335" y="94"/>
                  </a:cubicBezTo>
                  <a:cubicBezTo>
                    <a:pt x="335" y="94"/>
                    <a:pt x="336" y="94"/>
                    <a:pt x="337" y="94"/>
                  </a:cubicBezTo>
                  <a:cubicBezTo>
                    <a:pt x="337" y="94"/>
                    <a:pt x="337" y="95"/>
                    <a:pt x="338" y="94"/>
                  </a:cubicBezTo>
                  <a:cubicBezTo>
                    <a:pt x="338" y="94"/>
                    <a:pt x="339" y="92"/>
                    <a:pt x="340" y="92"/>
                  </a:cubicBezTo>
                  <a:cubicBezTo>
                    <a:pt x="341" y="92"/>
                    <a:pt x="340" y="93"/>
                    <a:pt x="340" y="94"/>
                  </a:cubicBezTo>
                  <a:cubicBezTo>
                    <a:pt x="341" y="95"/>
                    <a:pt x="341" y="94"/>
                    <a:pt x="343" y="93"/>
                  </a:cubicBezTo>
                  <a:cubicBezTo>
                    <a:pt x="344" y="92"/>
                    <a:pt x="347" y="92"/>
                    <a:pt x="348" y="93"/>
                  </a:cubicBezTo>
                  <a:cubicBezTo>
                    <a:pt x="349" y="93"/>
                    <a:pt x="350" y="94"/>
                    <a:pt x="350" y="94"/>
                  </a:cubicBezTo>
                  <a:cubicBezTo>
                    <a:pt x="351" y="94"/>
                    <a:pt x="350" y="93"/>
                    <a:pt x="351" y="93"/>
                  </a:cubicBezTo>
                  <a:cubicBezTo>
                    <a:pt x="352" y="92"/>
                    <a:pt x="353" y="92"/>
                    <a:pt x="354" y="91"/>
                  </a:cubicBezTo>
                  <a:cubicBezTo>
                    <a:pt x="356" y="90"/>
                    <a:pt x="355" y="91"/>
                    <a:pt x="356" y="90"/>
                  </a:cubicBezTo>
                  <a:cubicBezTo>
                    <a:pt x="356" y="89"/>
                    <a:pt x="357" y="89"/>
                    <a:pt x="357" y="89"/>
                  </a:cubicBezTo>
                  <a:cubicBezTo>
                    <a:pt x="357" y="88"/>
                    <a:pt x="359" y="88"/>
                    <a:pt x="361" y="87"/>
                  </a:cubicBezTo>
                  <a:cubicBezTo>
                    <a:pt x="363" y="87"/>
                    <a:pt x="366" y="85"/>
                    <a:pt x="366" y="85"/>
                  </a:cubicBezTo>
                  <a:cubicBezTo>
                    <a:pt x="366" y="84"/>
                    <a:pt x="367" y="84"/>
                    <a:pt x="367" y="85"/>
                  </a:cubicBezTo>
                  <a:cubicBezTo>
                    <a:pt x="367" y="85"/>
                    <a:pt x="368" y="85"/>
                    <a:pt x="369" y="85"/>
                  </a:cubicBezTo>
                  <a:cubicBezTo>
                    <a:pt x="370" y="85"/>
                    <a:pt x="371" y="86"/>
                    <a:pt x="371" y="85"/>
                  </a:cubicBezTo>
                  <a:cubicBezTo>
                    <a:pt x="372" y="84"/>
                    <a:pt x="371" y="84"/>
                    <a:pt x="371" y="83"/>
                  </a:cubicBezTo>
                  <a:cubicBezTo>
                    <a:pt x="371" y="82"/>
                    <a:pt x="370" y="82"/>
                    <a:pt x="370" y="81"/>
                  </a:cubicBezTo>
                  <a:cubicBezTo>
                    <a:pt x="370" y="80"/>
                    <a:pt x="369" y="78"/>
                    <a:pt x="369" y="79"/>
                  </a:cubicBezTo>
                  <a:cubicBezTo>
                    <a:pt x="368" y="79"/>
                    <a:pt x="367" y="78"/>
                    <a:pt x="367" y="78"/>
                  </a:cubicBezTo>
                  <a:cubicBezTo>
                    <a:pt x="367" y="77"/>
                    <a:pt x="367" y="77"/>
                    <a:pt x="366" y="77"/>
                  </a:cubicBezTo>
                  <a:cubicBezTo>
                    <a:pt x="366" y="77"/>
                    <a:pt x="365" y="77"/>
                    <a:pt x="364" y="77"/>
                  </a:cubicBezTo>
                  <a:cubicBezTo>
                    <a:pt x="364" y="76"/>
                    <a:pt x="366" y="75"/>
                    <a:pt x="367" y="76"/>
                  </a:cubicBezTo>
                  <a:cubicBezTo>
                    <a:pt x="368" y="76"/>
                    <a:pt x="367" y="77"/>
                    <a:pt x="368" y="77"/>
                  </a:cubicBezTo>
                  <a:cubicBezTo>
                    <a:pt x="369" y="77"/>
                    <a:pt x="370" y="77"/>
                    <a:pt x="371" y="77"/>
                  </a:cubicBezTo>
                  <a:cubicBezTo>
                    <a:pt x="371" y="77"/>
                    <a:pt x="373" y="76"/>
                    <a:pt x="374" y="75"/>
                  </a:cubicBezTo>
                  <a:cubicBezTo>
                    <a:pt x="374" y="75"/>
                    <a:pt x="374" y="74"/>
                    <a:pt x="374" y="74"/>
                  </a:cubicBezTo>
                  <a:cubicBezTo>
                    <a:pt x="375" y="74"/>
                    <a:pt x="375" y="73"/>
                    <a:pt x="374" y="73"/>
                  </a:cubicBezTo>
                  <a:cubicBezTo>
                    <a:pt x="373" y="72"/>
                    <a:pt x="374" y="72"/>
                    <a:pt x="374" y="72"/>
                  </a:cubicBezTo>
                  <a:cubicBezTo>
                    <a:pt x="375" y="72"/>
                    <a:pt x="375" y="71"/>
                    <a:pt x="375" y="71"/>
                  </a:cubicBezTo>
                  <a:cubicBezTo>
                    <a:pt x="375" y="71"/>
                    <a:pt x="375" y="71"/>
                    <a:pt x="376" y="71"/>
                  </a:cubicBezTo>
                  <a:cubicBezTo>
                    <a:pt x="377" y="70"/>
                    <a:pt x="376" y="71"/>
                    <a:pt x="376" y="72"/>
                  </a:cubicBezTo>
                  <a:cubicBezTo>
                    <a:pt x="376" y="73"/>
                    <a:pt x="377" y="73"/>
                    <a:pt x="377" y="74"/>
                  </a:cubicBezTo>
                  <a:cubicBezTo>
                    <a:pt x="377" y="74"/>
                    <a:pt x="378" y="74"/>
                    <a:pt x="379" y="74"/>
                  </a:cubicBezTo>
                  <a:cubicBezTo>
                    <a:pt x="380" y="73"/>
                    <a:pt x="383" y="74"/>
                    <a:pt x="383" y="75"/>
                  </a:cubicBezTo>
                  <a:cubicBezTo>
                    <a:pt x="383" y="75"/>
                    <a:pt x="383" y="76"/>
                    <a:pt x="384" y="77"/>
                  </a:cubicBezTo>
                  <a:cubicBezTo>
                    <a:pt x="386" y="77"/>
                    <a:pt x="387" y="77"/>
                    <a:pt x="387" y="78"/>
                  </a:cubicBezTo>
                  <a:cubicBezTo>
                    <a:pt x="387" y="78"/>
                    <a:pt x="387" y="78"/>
                    <a:pt x="388" y="78"/>
                  </a:cubicBezTo>
                  <a:cubicBezTo>
                    <a:pt x="389" y="78"/>
                    <a:pt x="389" y="79"/>
                    <a:pt x="389" y="78"/>
                  </a:cubicBezTo>
                  <a:cubicBezTo>
                    <a:pt x="390" y="78"/>
                    <a:pt x="390" y="79"/>
                    <a:pt x="391" y="78"/>
                  </a:cubicBezTo>
                  <a:cubicBezTo>
                    <a:pt x="391" y="78"/>
                    <a:pt x="389" y="77"/>
                    <a:pt x="390" y="77"/>
                  </a:cubicBezTo>
                  <a:cubicBezTo>
                    <a:pt x="390" y="76"/>
                    <a:pt x="390" y="77"/>
                    <a:pt x="391" y="77"/>
                  </a:cubicBezTo>
                  <a:cubicBezTo>
                    <a:pt x="391" y="77"/>
                    <a:pt x="391" y="76"/>
                    <a:pt x="391" y="76"/>
                  </a:cubicBezTo>
                  <a:cubicBezTo>
                    <a:pt x="391" y="76"/>
                    <a:pt x="391" y="74"/>
                    <a:pt x="391" y="74"/>
                  </a:cubicBezTo>
                  <a:cubicBezTo>
                    <a:pt x="390" y="74"/>
                    <a:pt x="391" y="73"/>
                    <a:pt x="391" y="73"/>
                  </a:cubicBezTo>
                  <a:cubicBezTo>
                    <a:pt x="392" y="74"/>
                    <a:pt x="393" y="74"/>
                    <a:pt x="394" y="74"/>
                  </a:cubicBezTo>
                  <a:cubicBezTo>
                    <a:pt x="395" y="74"/>
                    <a:pt x="394" y="73"/>
                    <a:pt x="393" y="73"/>
                  </a:cubicBezTo>
                  <a:cubicBezTo>
                    <a:pt x="393" y="73"/>
                    <a:pt x="394" y="73"/>
                    <a:pt x="394" y="73"/>
                  </a:cubicBezTo>
                  <a:cubicBezTo>
                    <a:pt x="394" y="74"/>
                    <a:pt x="395" y="74"/>
                    <a:pt x="395" y="73"/>
                  </a:cubicBezTo>
                  <a:cubicBezTo>
                    <a:pt x="395" y="73"/>
                    <a:pt x="396" y="72"/>
                    <a:pt x="396" y="72"/>
                  </a:cubicBezTo>
                  <a:cubicBezTo>
                    <a:pt x="397" y="72"/>
                    <a:pt x="397" y="72"/>
                    <a:pt x="397" y="71"/>
                  </a:cubicBezTo>
                  <a:close/>
                  <a:moveTo>
                    <a:pt x="205" y="116"/>
                  </a:moveTo>
                  <a:cubicBezTo>
                    <a:pt x="203" y="118"/>
                    <a:pt x="199" y="119"/>
                    <a:pt x="199" y="120"/>
                  </a:cubicBezTo>
                  <a:cubicBezTo>
                    <a:pt x="199" y="122"/>
                    <a:pt x="194" y="122"/>
                    <a:pt x="194" y="122"/>
                  </a:cubicBezTo>
                  <a:cubicBezTo>
                    <a:pt x="194" y="121"/>
                    <a:pt x="198" y="121"/>
                    <a:pt x="199" y="119"/>
                  </a:cubicBezTo>
                  <a:cubicBezTo>
                    <a:pt x="199" y="117"/>
                    <a:pt x="203" y="116"/>
                    <a:pt x="205" y="113"/>
                  </a:cubicBezTo>
                  <a:cubicBezTo>
                    <a:pt x="206" y="111"/>
                    <a:pt x="207" y="108"/>
                    <a:pt x="208" y="108"/>
                  </a:cubicBezTo>
                  <a:cubicBezTo>
                    <a:pt x="208" y="108"/>
                    <a:pt x="207" y="115"/>
                    <a:pt x="205" y="116"/>
                  </a:cubicBezTo>
                  <a:close/>
                  <a:moveTo>
                    <a:pt x="214" y="36"/>
                  </a:moveTo>
                  <a:cubicBezTo>
                    <a:pt x="214" y="36"/>
                    <a:pt x="212" y="36"/>
                    <a:pt x="212" y="37"/>
                  </a:cubicBezTo>
                  <a:cubicBezTo>
                    <a:pt x="213" y="38"/>
                    <a:pt x="217" y="37"/>
                    <a:pt x="217" y="36"/>
                  </a:cubicBezTo>
                  <a:cubicBezTo>
                    <a:pt x="217" y="35"/>
                    <a:pt x="214" y="35"/>
                    <a:pt x="214" y="36"/>
                  </a:cubicBezTo>
                  <a:close/>
                  <a:moveTo>
                    <a:pt x="89" y="2"/>
                  </a:moveTo>
                  <a:cubicBezTo>
                    <a:pt x="90" y="2"/>
                    <a:pt x="90" y="1"/>
                    <a:pt x="91" y="1"/>
                  </a:cubicBezTo>
                  <a:cubicBezTo>
                    <a:pt x="92" y="1"/>
                    <a:pt x="94" y="1"/>
                    <a:pt x="93" y="0"/>
                  </a:cubicBezTo>
                  <a:cubicBezTo>
                    <a:pt x="92" y="0"/>
                    <a:pt x="88" y="0"/>
                    <a:pt x="89" y="0"/>
                  </a:cubicBezTo>
                  <a:cubicBezTo>
                    <a:pt x="89" y="1"/>
                    <a:pt x="86" y="1"/>
                    <a:pt x="86" y="1"/>
                  </a:cubicBezTo>
                  <a:cubicBezTo>
                    <a:pt x="86" y="1"/>
                    <a:pt x="87" y="2"/>
                    <a:pt x="89" y="2"/>
                  </a:cubicBezTo>
                  <a:close/>
                  <a:moveTo>
                    <a:pt x="80" y="6"/>
                  </a:moveTo>
                  <a:cubicBezTo>
                    <a:pt x="80" y="5"/>
                    <a:pt x="77" y="7"/>
                    <a:pt x="77" y="7"/>
                  </a:cubicBezTo>
                  <a:cubicBezTo>
                    <a:pt x="78" y="7"/>
                    <a:pt x="80" y="8"/>
                    <a:pt x="80" y="6"/>
                  </a:cubicBezTo>
                  <a:close/>
                  <a:moveTo>
                    <a:pt x="89" y="6"/>
                  </a:moveTo>
                  <a:cubicBezTo>
                    <a:pt x="89" y="6"/>
                    <a:pt x="89" y="6"/>
                    <a:pt x="87" y="6"/>
                  </a:cubicBezTo>
                  <a:cubicBezTo>
                    <a:pt x="86" y="6"/>
                    <a:pt x="85" y="7"/>
                    <a:pt x="86" y="8"/>
                  </a:cubicBezTo>
                  <a:cubicBezTo>
                    <a:pt x="87" y="8"/>
                    <a:pt x="90" y="8"/>
                    <a:pt x="91" y="7"/>
                  </a:cubicBezTo>
                  <a:cubicBezTo>
                    <a:pt x="92" y="6"/>
                    <a:pt x="93" y="7"/>
                    <a:pt x="94" y="6"/>
                  </a:cubicBezTo>
                  <a:cubicBezTo>
                    <a:pt x="94" y="5"/>
                    <a:pt x="89" y="5"/>
                    <a:pt x="89" y="6"/>
                  </a:cubicBezTo>
                  <a:close/>
                  <a:moveTo>
                    <a:pt x="101" y="4"/>
                  </a:moveTo>
                  <a:cubicBezTo>
                    <a:pt x="101" y="4"/>
                    <a:pt x="100" y="4"/>
                    <a:pt x="100" y="3"/>
                  </a:cubicBezTo>
                  <a:cubicBezTo>
                    <a:pt x="100" y="2"/>
                    <a:pt x="96" y="2"/>
                    <a:pt x="96" y="3"/>
                  </a:cubicBezTo>
                  <a:cubicBezTo>
                    <a:pt x="96" y="4"/>
                    <a:pt x="93" y="4"/>
                    <a:pt x="94" y="5"/>
                  </a:cubicBezTo>
                  <a:cubicBezTo>
                    <a:pt x="96" y="6"/>
                    <a:pt x="100" y="5"/>
                    <a:pt x="101" y="4"/>
                  </a:cubicBezTo>
                  <a:close/>
                  <a:moveTo>
                    <a:pt x="90" y="3"/>
                  </a:moveTo>
                  <a:cubicBezTo>
                    <a:pt x="90" y="2"/>
                    <a:pt x="88" y="3"/>
                    <a:pt x="86" y="2"/>
                  </a:cubicBezTo>
                  <a:cubicBezTo>
                    <a:pt x="84" y="1"/>
                    <a:pt x="83" y="1"/>
                    <a:pt x="84" y="2"/>
                  </a:cubicBezTo>
                  <a:cubicBezTo>
                    <a:pt x="85" y="3"/>
                    <a:pt x="81" y="3"/>
                    <a:pt x="82" y="4"/>
                  </a:cubicBezTo>
                  <a:cubicBezTo>
                    <a:pt x="83" y="5"/>
                    <a:pt x="90" y="5"/>
                    <a:pt x="90" y="3"/>
                  </a:cubicBezTo>
                  <a:close/>
                  <a:moveTo>
                    <a:pt x="80" y="41"/>
                  </a:moveTo>
                  <a:cubicBezTo>
                    <a:pt x="80" y="42"/>
                    <a:pt x="79" y="42"/>
                    <a:pt x="78" y="42"/>
                  </a:cubicBezTo>
                  <a:cubicBezTo>
                    <a:pt x="77" y="42"/>
                    <a:pt x="79" y="43"/>
                    <a:pt x="79" y="44"/>
                  </a:cubicBezTo>
                  <a:cubicBezTo>
                    <a:pt x="79" y="45"/>
                    <a:pt x="77" y="44"/>
                    <a:pt x="77" y="45"/>
                  </a:cubicBezTo>
                  <a:cubicBezTo>
                    <a:pt x="77" y="47"/>
                    <a:pt x="75" y="45"/>
                    <a:pt x="74" y="47"/>
                  </a:cubicBezTo>
                  <a:cubicBezTo>
                    <a:pt x="74" y="48"/>
                    <a:pt x="76" y="48"/>
                    <a:pt x="77" y="48"/>
                  </a:cubicBezTo>
                  <a:cubicBezTo>
                    <a:pt x="78" y="48"/>
                    <a:pt x="76" y="49"/>
                    <a:pt x="77" y="50"/>
                  </a:cubicBezTo>
                  <a:cubicBezTo>
                    <a:pt x="78" y="51"/>
                    <a:pt x="79" y="50"/>
                    <a:pt x="78" y="49"/>
                  </a:cubicBezTo>
                  <a:cubicBezTo>
                    <a:pt x="78" y="48"/>
                    <a:pt x="81" y="50"/>
                    <a:pt x="80" y="51"/>
                  </a:cubicBezTo>
                  <a:cubicBezTo>
                    <a:pt x="79" y="51"/>
                    <a:pt x="82" y="52"/>
                    <a:pt x="83" y="52"/>
                  </a:cubicBezTo>
                  <a:cubicBezTo>
                    <a:pt x="84" y="52"/>
                    <a:pt x="89" y="53"/>
                    <a:pt x="89" y="52"/>
                  </a:cubicBezTo>
                  <a:cubicBezTo>
                    <a:pt x="89" y="52"/>
                    <a:pt x="87" y="51"/>
                    <a:pt x="86" y="49"/>
                  </a:cubicBezTo>
                  <a:cubicBezTo>
                    <a:pt x="84" y="48"/>
                    <a:pt x="83" y="45"/>
                    <a:pt x="85" y="44"/>
                  </a:cubicBezTo>
                  <a:cubicBezTo>
                    <a:pt x="87" y="43"/>
                    <a:pt x="85" y="43"/>
                    <a:pt x="87" y="42"/>
                  </a:cubicBezTo>
                  <a:cubicBezTo>
                    <a:pt x="88" y="41"/>
                    <a:pt x="88" y="39"/>
                    <a:pt x="89" y="39"/>
                  </a:cubicBezTo>
                  <a:cubicBezTo>
                    <a:pt x="90" y="39"/>
                    <a:pt x="89" y="38"/>
                    <a:pt x="90" y="38"/>
                  </a:cubicBezTo>
                  <a:cubicBezTo>
                    <a:pt x="92" y="37"/>
                    <a:pt x="92" y="36"/>
                    <a:pt x="92" y="35"/>
                  </a:cubicBezTo>
                  <a:cubicBezTo>
                    <a:pt x="91" y="35"/>
                    <a:pt x="93" y="35"/>
                    <a:pt x="94" y="35"/>
                  </a:cubicBezTo>
                  <a:cubicBezTo>
                    <a:pt x="95" y="34"/>
                    <a:pt x="96" y="34"/>
                    <a:pt x="97" y="33"/>
                  </a:cubicBezTo>
                  <a:cubicBezTo>
                    <a:pt x="97" y="32"/>
                    <a:pt x="105" y="29"/>
                    <a:pt x="110" y="28"/>
                  </a:cubicBezTo>
                  <a:cubicBezTo>
                    <a:pt x="114" y="27"/>
                    <a:pt x="117" y="25"/>
                    <a:pt x="116" y="24"/>
                  </a:cubicBezTo>
                  <a:cubicBezTo>
                    <a:pt x="114" y="23"/>
                    <a:pt x="110" y="25"/>
                    <a:pt x="109" y="26"/>
                  </a:cubicBezTo>
                  <a:cubicBezTo>
                    <a:pt x="108" y="26"/>
                    <a:pt x="106" y="26"/>
                    <a:pt x="105" y="26"/>
                  </a:cubicBezTo>
                  <a:cubicBezTo>
                    <a:pt x="104" y="27"/>
                    <a:pt x="101" y="28"/>
                    <a:pt x="100" y="27"/>
                  </a:cubicBezTo>
                  <a:cubicBezTo>
                    <a:pt x="99" y="26"/>
                    <a:pt x="98" y="28"/>
                    <a:pt x="97" y="28"/>
                  </a:cubicBezTo>
                  <a:cubicBezTo>
                    <a:pt x="96" y="28"/>
                    <a:pt x="95" y="29"/>
                    <a:pt x="94" y="29"/>
                  </a:cubicBezTo>
                  <a:cubicBezTo>
                    <a:pt x="93" y="28"/>
                    <a:pt x="91" y="29"/>
                    <a:pt x="91" y="30"/>
                  </a:cubicBezTo>
                  <a:cubicBezTo>
                    <a:pt x="91" y="30"/>
                    <a:pt x="89" y="30"/>
                    <a:pt x="89" y="31"/>
                  </a:cubicBezTo>
                  <a:cubicBezTo>
                    <a:pt x="89" y="32"/>
                    <a:pt x="88" y="32"/>
                    <a:pt x="87" y="32"/>
                  </a:cubicBezTo>
                  <a:cubicBezTo>
                    <a:pt x="86" y="31"/>
                    <a:pt x="86" y="32"/>
                    <a:pt x="87" y="33"/>
                  </a:cubicBezTo>
                  <a:cubicBezTo>
                    <a:pt x="88" y="34"/>
                    <a:pt x="85" y="34"/>
                    <a:pt x="85" y="35"/>
                  </a:cubicBezTo>
                  <a:cubicBezTo>
                    <a:pt x="86" y="35"/>
                    <a:pt x="84" y="36"/>
                    <a:pt x="85" y="36"/>
                  </a:cubicBezTo>
                  <a:cubicBezTo>
                    <a:pt x="85" y="37"/>
                    <a:pt x="84" y="37"/>
                    <a:pt x="83" y="37"/>
                  </a:cubicBezTo>
                  <a:cubicBezTo>
                    <a:pt x="82" y="37"/>
                    <a:pt x="81" y="39"/>
                    <a:pt x="82" y="39"/>
                  </a:cubicBezTo>
                  <a:cubicBezTo>
                    <a:pt x="84" y="39"/>
                    <a:pt x="82" y="39"/>
                    <a:pt x="82" y="40"/>
                  </a:cubicBezTo>
                  <a:cubicBezTo>
                    <a:pt x="82" y="41"/>
                    <a:pt x="80" y="41"/>
                    <a:pt x="80" y="4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341">
              <a:extLst>
                <a:ext uri="{FF2B5EF4-FFF2-40B4-BE49-F238E27FC236}">
                  <a16:creationId xmlns:a16="http://schemas.microsoft.com/office/drawing/2014/main" id="{66F5C74B-A6AF-4F98-84AF-2A6C518767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362325" y="1316038"/>
              <a:ext cx="1435100" cy="547688"/>
            </a:xfrm>
            <a:custGeom>
              <a:avLst/>
              <a:gdLst>
                <a:gd name="T0" fmla="*/ 105 w 397"/>
                <a:gd name="T1" fmla="*/ 3 h 152"/>
                <a:gd name="T2" fmla="*/ 177 w 397"/>
                <a:gd name="T3" fmla="*/ 1 h 152"/>
                <a:gd name="T4" fmla="*/ 139 w 397"/>
                <a:gd name="T5" fmla="*/ 43 h 152"/>
                <a:gd name="T6" fmla="*/ 192 w 397"/>
                <a:gd name="T7" fmla="*/ 14 h 152"/>
                <a:gd name="T8" fmla="*/ 290 w 397"/>
                <a:gd name="T9" fmla="*/ 32 h 152"/>
                <a:gd name="T10" fmla="*/ 305 w 397"/>
                <a:gd name="T11" fmla="*/ 33 h 152"/>
                <a:gd name="T12" fmla="*/ 284 w 397"/>
                <a:gd name="T13" fmla="*/ 123 h 152"/>
                <a:gd name="T14" fmla="*/ 71 w 397"/>
                <a:gd name="T15" fmla="*/ 6 h 152"/>
                <a:gd name="T16" fmla="*/ 385 w 397"/>
                <a:gd name="T17" fmla="*/ 70 h 152"/>
                <a:gd name="T18" fmla="*/ 345 w 397"/>
                <a:gd name="T19" fmla="*/ 58 h 152"/>
                <a:gd name="T20" fmla="*/ 307 w 397"/>
                <a:gd name="T21" fmla="*/ 51 h 152"/>
                <a:gd name="T22" fmla="*/ 282 w 397"/>
                <a:gd name="T23" fmla="*/ 43 h 152"/>
                <a:gd name="T24" fmla="*/ 261 w 397"/>
                <a:gd name="T25" fmla="*/ 48 h 152"/>
                <a:gd name="T26" fmla="*/ 244 w 397"/>
                <a:gd name="T27" fmla="*/ 40 h 152"/>
                <a:gd name="T28" fmla="*/ 216 w 397"/>
                <a:gd name="T29" fmla="*/ 39 h 152"/>
                <a:gd name="T30" fmla="*/ 213 w 397"/>
                <a:gd name="T31" fmla="*/ 34 h 152"/>
                <a:gd name="T32" fmla="*/ 202 w 397"/>
                <a:gd name="T33" fmla="*/ 24 h 152"/>
                <a:gd name="T34" fmla="*/ 183 w 397"/>
                <a:gd name="T35" fmla="*/ 27 h 152"/>
                <a:gd name="T36" fmla="*/ 158 w 397"/>
                <a:gd name="T37" fmla="*/ 33 h 152"/>
                <a:gd name="T38" fmla="*/ 150 w 397"/>
                <a:gd name="T39" fmla="*/ 39 h 152"/>
                <a:gd name="T40" fmla="*/ 139 w 397"/>
                <a:gd name="T41" fmla="*/ 51 h 152"/>
                <a:gd name="T42" fmla="*/ 132 w 397"/>
                <a:gd name="T43" fmla="*/ 59 h 152"/>
                <a:gd name="T44" fmla="*/ 122 w 397"/>
                <a:gd name="T45" fmla="*/ 70 h 152"/>
                <a:gd name="T46" fmla="*/ 127 w 397"/>
                <a:gd name="T47" fmla="*/ 61 h 152"/>
                <a:gd name="T48" fmla="*/ 112 w 397"/>
                <a:gd name="T49" fmla="*/ 54 h 152"/>
                <a:gd name="T50" fmla="*/ 95 w 397"/>
                <a:gd name="T51" fmla="*/ 56 h 152"/>
                <a:gd name="T52" fmla="*/ 78 w 397"/>
                <a:gd name="T53" fmla="*/ 61 h 152"/>
                <a:gd name="T54" fmla="*/ 57 w 397"/>
                <a:gd name="T55" fmla="*/ 61 h 152"/>
                <a:gd name="T56" fmla="*/ 44 w 397"/>
                <a:gd name="T57" fmla="*/ 76 h 152"/>
                <a:gd name="T58" fmla="*/ 30 w 397"/>
                <a:gd name="T59" fmla="*/ 67 h 152"/>
                <a:gd name="T60" fmla="*/ 31 w 397"/>
                <a:gd name="T61" fmla="*/ 57 h 152"/>
                <a:gd name="T62" fmla="*/ 23 w 397"/>
                <a:gd name="T63" fmla="*/ 66 h 152"/>
                <a:gd name="T64" fmla="*/ 21 w 397"/>
                <a:gd name="T65" fmla="*/ 91 h 152"/>
                <a:gd name="T66" fmla="*/ 22 w 397"/>
                <a:gd name="T67" fmla="*/ 107 h 152"/>
                <a:gd name="T68" fmla="*/ 33 w 397"/>
                <a:gd name="T69" fmla="*/ 119 h 152"/>
                <a:gd name="T70" fmla="*/ 47 w 397"/>
                <a:gd name="T71" fmla="*/ 130 h 152"/>
                <a:gd name="T72" fmla="*/ 48 w 397"/>
                <a:gd name="T73" fmla="*/ 145 h 152"/>
                <a:gd name="T74" fmla="*/ 69 w 397"/>
                <a:gd name="T75" fmla="*/ 137 h 152"/>
                <a:gd name="T76" fmla="*/ 69 w 397"/>
                <a:gd name="T77" fmla="*/ 124 h 152"/>
                <a:gd name="T78" fmla="*/ 94 w 397"/>
                <a:gd name="T79" fmla="*/ 125 h 152"/>
                <a:gd name="T80" fmla="*/ 108 w 397"/>
                <a:gd name="T81" fmla="*/ 112 h 152"/>
                <a:gd name="T82" fmla="*/ 131 w 397"/>
                <a:gd name="T83" fmla="*/ 114 h 152"/>
                <a:gd name="T84" fmla="*/ 157 w 397"/>
                <a:gd name="T85" fmla="*/ 127 h 152"/>
                <a:gd name="T86" fmla="*/ 181 w 397"/>
                <a:gd name="T87" fmla="*/ 125 h 152"/>
                <a:gd name="T88" fmla="*/ 202 w 397"/>
                <a:gd name="T89" fmla="*/ 126 h 152"/>
                <a:gd name="T90" fmla="*/ 233 w 397"/>
                <a:gd name="T91" fmla="*/ 121 h 152"/>
                <a:gd name="T92" fmla="*/ 257 w 397"/>
                <a:gd name="T93" fmla="*/ 131 h 152"/>
                <a:gd name="T94" fmla="*/ 260 w 397"/>
                <a:gd name="T95" fmla="*/ 146 h 152"/>
                <a:gd name="T96" fmla="*/ 278 w 397"/>
                <a:gd name="T97" fmla="*/ 113 h 152"/>
                <a:gd name="T98" fmla="*/ 280 w 397"/>
                <a:gd name="T99" fmla="*/ 100 h 152"/>
                <a:gd name="T100" fmla="*/ 312 w 397"/>
                <a:gd name="T101" fmla="*/ 97 h 152"/>
                <a:gd name="T102" fmla="*/ 333 w 397"/>
                <a:gd name="T103" fmla="*/ 86 h 152"/>
                <a:gd name="T104" fmla="*/ 318 w 397"/>
                <a:gd name="T105" fmla="*/ 122 h 152"/>
                <a:gd name="T106" fmla="*/ 333 w 397"/>
                <a:gd name="T107" fmla="*/ 101 h 152"/>
                <a:gd name="T108" fmla="*/ 357 w 397"/>
                <a:gd name="T109" fmla="*/ 89 h 152"/>
                <a:gd name="T110" fmla="*/ 374 w 397"/>
                <a:gd name="T111" fmla="*/ 75 h 152"/>
                <a:gd name="T112" fmla="*/ 390 w 397"/>
                <a:gd name="T113" fmla="*/ 77 h 152"/>
                <a:gd name="T114" fmla="*/ 205 w 397"/>
                <a:gd name="T115" fmla="*/ 113 h 152"/>
                <a:gd name="T116" fmla="*/ 80 w 397"/>
                <a:gd name="T117" fmla="*/ 6 h 152"/>
                <a:gd name="T118" fmla="*/ 82 w 397"/>
                <a:gd name="T119" fmla="*/ 4 h 152"/>
                <a:gd name="T120" fmla="*/ 87 w 397"/>
                <a:gd name="T121" fmla="*/ 42 h 152"/>
                <a:gd name="T122" fmla="*/ 87 w 397"/>
                <a:gd name="T123" fmla="*/ 3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97" h="152">
                  <a:moveTo>
                    <a:pt x="6" y="110"/>
                  </a:moveTo>
                  <a:cubicBezTo>
                    <a:pt x="6" y="110"/>
                    <a:pt x="5" y="110"/>
                    <a:pt x="5" y="109"/>
                  </a:cubicBezTo>
                  <a:cubicBezTo>
                    <a:pt x="5" y="109"/>
                    <a:pt x="4" y="109"/>
                    <a:pt x="4" y="109"/>
                  </a:cubicBezTo>
                  <a:cubicBezTo>
                    <a:pt x="4" y="109"/>
                    <a:pt x="4" y="109"/>
                    <a:pt x="4" y="109"/>
                  </a:cubicBezTo>
                  <a:cubicBezTo>
                    <a:pt x="4" y="110"/>
                    <a:pt x="3" y="110"/>
                    <a:pt x="3" y="111"/>
                  </a:cubicBezTo>
                  <a:cubicBezTo>
                    <a:pt x="4" y="111"/>
                    <a:pt x="2" y="111"/>
                    <a:pt x="2" y="111"/>
                  </a:cubicBezTo>
                  <a:cubicBezTo>
                    <a:pt x="2" y="110"/>
                    <a:pt x="0" y="110"/>
                    <a:pt x="1" y="111"/>
                  </a:cubicBezTo>
                  <a:cubicBezTo>
                    <a:pt x="1" y="111"/>
                    <a:pt x="0" y="111"/>
                    <a:pt x="0" y="111"/>
                  </a:cubicBezTo>
                  <a:cubicBezTo>
                    <a:pt x="1" y="112"/>
                    <a:pt x="1" y="112"/>
                    <a:pt x="2" y="112"/>
                  </a:cubicBezTo>
                  <a:cubicBezTo>
                    <a:pt x="2" y="112"/>
                    <a:pt x="6" y="112"/>
                    <a:pt x="8" y="112"/>
                  </a:cubicBezTo>
                  <a:cubicBezTo>
                    <a:pt x="7" y="112"/>
                    <a:pt x="8" y="111"/>
                    <a:pt x="8" y="110"/>
                  </a:cubicBezTo>
                  <a:cubicBezTo>
                    <a:pt x="8" y="110"/>
                    <a:pt x="7" y="110"/>
                    <a:pt x="6" y="110"/>
                  </a:cubicBezTo>
                  <a:close/>
                  <a:moveTo>
                    <a:pt x="106" y="4"/>
                  </a:moveTo>
                  <a:cubicBezTo>
                    <a:pt x="108" y="4"/>
                    <a:pt x="108" y="2"/>
                    <a:pt x="107" y="2"/>
                  </a:cubicBezTo>
                  <a:cubicBezTo>
                    <a:pt x="106" y="2"/>
                    <a:pt x="105" y="3"/>
                    <a:pt x="105" y="3"/>
                  </a:cubicBezTo>
                  <a:cubicBezTo>
                    <a:pt x="104" y="3"/>
                    <a:pt x="101" y="3"/>
                    <a:pt x="102" y="4"/>
                  </a:cubicBezTo>
                  <a:cubicBezTo>
                    <a:pt x="103" y="4"/>
                    <a:pt x="105" y="4"/>
                    <a:pt x="106" y="4"/>
                  </a:cubicBezTo>
                  <a:close/>
                  <a:moveTo>
                    <a:pt x="119" y="42"/>
                  </a:moveTo>
                  <a:cubicBezTo>
                    <a:pt x="120" y="42"/>
                    <a:pt x="122" y="42"/>
                    <a:pt x="123" y="41"/>
                  </a:cubicBezTo>
                  <a:cubicBezTo>
                    <a:pt x="123" y="41"/>
                    <a:pt x="122" y="40"/>
                    <a:pt x="120" y="40"/>
                  </a:cubicBezTo>
                  <a:cubicBezTo>
                    <a:pt x="119" y="40"/>
                    <a:pt x="118" y="42"/>
                    <a:pt x="119" y="42"/>
                  </a:cubicBezTo>
                  <a:close/>
                  <a:moveTo>
                    <a:pt x="170" y="7"/>
                  </a:moveTo>
                  <a:cubicBezTo>
                    <a:pt x="171" y="8"/>
                    <a:pt x="171" y="8"/>
                    <a:pt x="169" y="8"/>
                  </a:cubicBezTo>
                  <a:cubicBezTo>
                    <a:pt x="168" y="8"/>
                    <a:pt x="167" y="8"/>
                    <a:pt x="168" y="9"/>
                  </a:cubicBezTo>
                  <a:cubicBezTo>
                    <a:pt x="168" y="9"/>
                    <a:pt x="168" y="10"/>
                    <a:pt x="170" y="10"/>
                  </a:cubicBezTo>
                  <a:cubicBezTo>
                    <a:pt x="171" y="10"/>
                    <a:pt x="173" y="9"/>
                    <a:pt x="172" y="8"/>
                  </a:cubicBezTo>
                  <a:cubicBezTo>
                    <a:pt x="172" y="8"/>
                    <a:pt x="177" y="7"/>
                    <a:pt x="179" y="6"/>
                  </a:cubicBezTo>
                  <a:cubicBezTo>
                    <a:pt x="180" y="6"/>
                    <a:pt x="178" y="5"/>
                    <a:pt x="179" y="5"/>
                  </a:cubicBezTo>
                  <a:cubicBezTo>
                    <a:pt x="181" y="4"/>
                    <a:pt x="180" y="4"/>
                    <a:pt x="179" y="3"/>
                  </a:cubicBezTo>
                  <a:cubicBezTo>
                    <a:pt x="177" y="3"/>
                    <a:pt x="177" y="2"/>
                    <a:pt x="177" y="1"/>
                  </a:cubicBezTo>
                  <a:cubicBezTo>
                    <a:pt x="176" y="1"/>
                    <a:pt x="176" y="2"/>
                    <a:pt x="173" y="2"/>
                  </a:cubicBezTo>
                  <a:cubicBezTo>
                    <a:pt x="171" y="3"/>
                    <a:pt x="170" y="3"/>
                    <a:pt x="171" y="4"/>
                  </a:cubicBezTo>
                  <a:cubicBezTo>
                    <a:pt x="172" y="4"/>
                    <a:pt x="171" y="5"/>
                    <a:pt x="170" y="5"/>
                  </a:cubicBezTo>
                  <a:cubicBezTo>
                    <a:pt x="169" y="5"/>
                    <a:pt x="169" y="6"/>
                    <a:pt x="170" y="7"/>
                  </a:cubicBezTo>
                  <a:close/>
                  <a:moveTo>
                    <a:pt x="173" y="9"/>
                  </a:moveTo>
                  <a:cubicBezTo>
                    <a:pt x="173" y="10"/>
                    <a:pt x="171" y="10"/>
                    <a:pt x="172" y="11"/>
                  </a:cubicBezTo>
                  <a:cubicBezTo>
                    <a:pt x="172" y="11"/>
                    <a:pt x="173" y="11"/>
                    <a:pt x="174" y="11"/>
                  </a:cubicBezTo>
                  <a:cubicBezTo>
                    <a:pt x="174" y="12"/>
                    <a:pt x="175" y="13"/>
                    <a:pt x="176" y="13"/>
                  </a:cubicBezTo>
                  <a:cubicBezTo>
                    <a:pt x="177" y="13"/>
                    <a:pt x="181" y="14"/>
                    <a:pt x="182" y="14"/>
                  </a:cubicBezTo>
                  <a:cubicBezTo>
                    <a:pt x="184" y="14"/>
                    <a:pt x="185" y="13"/>
                    <a:pt x="184" y="13"/>
                  </a:cubicBezTo>
                  <a:cubicBezTo>
                    <a:pt x="183" y="13"/>
                    <a:pt x="184" y="12"/>
                    <a:pt x="185" y="10"/>
                  </a:cubicBezTo>
                  <a:cubicBezTo>
                    <a:pt x="186" y="8"/>
                    <a:pt x="182" y="7"/>
                    <a:pt x="182" y="9"/>
                  </a:cubicBezTo>
                  <a:cubicBezTo>
                    <a:pt x="182" y="10"/>
                    <a:pt x="180" y="8"/>
                    <a:pt x="180" y="8"/>
                  </a:cubicBezTo>
                  <a:cubicBezTo>
                    <a:pt x="180" y="7"/>
                    <a:pt x="173" y="8"/>
                    <a:pt x="173" y="9"/>
                  </a:cubicBezTo>
                  <a:close/>
                  <a:moveTo>
                    <a:pt x="139" y="43"/>
                  </a:moveTo>
                  <a:cubicBezTo>
                    <a:pt x="140" y="44"/>
                    <a:pt x="141" y="43"/>
                    <a:pt x="141" y="42"/>
                  </a:cubicBezTo>
                  <a:cubicBezTo>
                    <a:pt x="141" y="41"/>
                    <a:pt x="138" y="43"/>
                    <a:pt x="139" y="43"/>
                  </a:cubicBezTo>
                  <a:close/>
                  <a:moveTo>
                    <a:pt x="168" y="2"/>
                  </a:moveTo>
                  <a:cubicBezTo>
                    <a:pt x="168" y="1"/>
                    <a:pt x="164" y="2"/>
                    <a:pt x="165" y="3"/>
                  </a:cubicBezTo>
                  <a:cubicBezTo>
                    <a:pt x="165" y="3"/>
                    <a:pt x="168" y="3"/>
                    <a:pt x="168" y="2"/>
                  </a:cubicBezTo>
                  <a:close/>
                  <a:moveTo>
                    <a:pt x="370" y="52"/>
                  </a:moveTo>
                  <a:cubicBezTo>
                    <a:pt x="372" y="53"/>
                    <a:pt x="372" y="51"/>
                    <a:pt x="374" y="52"/>
                  </a:cubicBezTo>
                  <a:cubicBezTo>
                    <a:pt x="375" y="53"/>
                    <a:pt x="377" y="52"/>
                    <a:pt x="378" y="51"/>
                  </a:cubicBezTo>
                  <a:cubicBezTo>
                    <a:pt x="380" y="51"/>
                    <a:pt x="379" y="50"/>
                    <a:pt x="376" y="49"/>
                  </a:cubicBezTo>
                  <a:cubicBezTo>
                    <a:pt x="373" y="49"/>
                    <a:pt x="369" y="51"/>
                    <a:pt x="370" y="52"/>
                  </a:cubicBezTo>
                  <a:close/>
                  <a:moveTo>
                    <a:pt x="184" y="19"/>
                  </a:moveTo>
                  <a:cubicBezTo>
                    <a:pt x="185" y="19"/>
                    <a:pt x="188" y="18"/>
                    <a:pt x="190" y="18"/>
                  </a:cubicBezTo>
                  <a:cubicBezTo>
                    <a:pt x="192" y="18"/>
                    <a:pt x="198" y="16"/>
                    <a:pt x="198" y="15"/>
                  </a:cubicBezTo>
                  <a:cubicBezTo>
                    <a:pt x="199" y="14"/>
                    <a:pt x="196" y="14"/>
                    <a:pt x="195" y="13"/>
                  </a:cubicBezTo>
                  <a:cubicBezTo>
                    <a:pt x="194" y="12"/>
                    <a:pt x="192" y="13"/>
                    <a:pt x="192" y="14"/>
                  </a:cubicBezTo>
                  <a:cubicBezTo>
                    <a:pt x="191" y="15"/>
                    <a:pt x="191" y="14"/>
                    <a:pt x="192" y="13"/>
                  </a:cubicBezTo>
                  <a:cubicBezTo>
                    <a:pt x="193" y="11"/>
                    <a:pt x="191" y="10"/>
                    <a:pt x="191" y="11"/>
                  </a:cubicBezTo>
                  <a:cubicBezTo>
                    <a:pt x="191" y="12"/>
                    <a:pt x="188" y="11"/>
                    <a:pt x="188" y="12"/>
                  </a:cubicBezTo>
                  <a:cubicBezTo>
                    <a:pt x="188" y="13"/>
                    <a:pt x="187" y="13"/>
                    <a:pt x="188" y="14"/>
                  </a:cubicBezTo>
                  <a:cubicBezTo>
                    <a:pt x="188" y="15"/>
                    <a:pt x="186" y="14"/>
                    <a:pt x="186" y="15"/>
                  </a:cubicBezTo>
                  <a:cubicBezTo>
                    <a:pt x="186" y="17"/>
                    <a:pt x="183" y="18"/>
                    <a:pt x="184" y="19"/>
                  </a:cubicBezTo>
                  <a:close/>
                  <a:moveTo>
                    <a:pt x="273" y="33"/>
                  </a:moveTo>
                  <a:cubicBezTo>
                    <a:pt x="274" y="33"/>
                    <a:pt x="274" y="34"/>
                    <a:pt x="275" y="34"/>
                  </a:cubicBezTo>
                  <a:cubicBezTo>
                    <a:pt x="275" y="35"/>
                    <a:pt x="277" y="34"/>
                    <a:pt x="278" y="34"/>
                  </a:cubicBezTo>
                  <a:cubicBezTo>
                    <a:pt x="279" y="33"/>
                    <a:pt x="279" y="35"/>
                    <a:pt x="280" y="34"/>
                  </a:cubicBezTo>
                  <a:cubicBezTo>
                    <a:pt x="282" y="33"/>
                    <a:pt x="283" y="34"/>
                    <a:pt x="284" y="34"/>
                  </a:cubicBezTo>
                  <a:cubicBezTo>
                    <a:pt x="286" y="34"/>
                    <a:pt x="284" y="32"/>
                    <a:pt x="284" y="31"/>
                  </a:cubicBezTo>
                  <a:cubicBezTo>
                    <a:pt x="284" y="30"/>
                    <a:pt x="286" y="31"/>
                    <a:pt x="285" y="31"/>
                  </a:cubicBezTo>
                  <a:cubicBezTo>
                    <a:pt x="285" y="32"/>
                    <a:pt x="286" y="34"/>
                    <a:pt x="288" y="34"/>
                  </a:cubicBezTo>
                  <a:cubicBezTo>
                    <a:pt x="291" y="33"/>
                    <a:pt x="289" y="32"/>
                    <a:pt x="290" y="32"/>
                  </a:cubicBezTo>
                  <a:cubicBezTo>
                    <a:pt x="291" y="31"/>
                    <a:pt x="291" y="31"/>
                    <a:pt x="289" y="30"/>
                  </a:cubicBezTo>
                  <a:cubicBezTo>
                    <a:pt x="288" y="29"/>
                    <a:pt x="286" y="29"/>
                    <a:pt x="284" y="29"/>
                  </a:cubicBezTo>
                  <a:cubicBezTo>
                    <a:pt x="283" y="28"/>
                    <a:pt x="281" y="28"/>
                    <a:pt x="281" y="29"/>
                  </a:cubicBezTo>
                  <a:cubicBezTo>
                    <a:pt x="281" y="31"/>
                    <a:pt x="278" y="28"/>
                    <a:pt x="277" y="27"/>
                  </a:cubicBezTo>
                  <a:cubicBezTo>
                    <a:pt x="275" y="27"/>
                    <a:pt x="271" y="32"/>
                    <a:pt x="273" y="33"/>
                  </a:cubicBezTo>
                  <a:close/>
                  <a:moveTo>
                    <a:pt x="287" y="42"/>
                  </a:moveTo>
                  <a:cubicBezTo>
                    <a:pt x="288" y="41"/>
                    <a:pt x="286" y="39"/>
                    <a:pt x="284" y="39"/>
                  </a:cubicBezTo>
                  <a:cubicBezTo>
                    <a:pt x="282" y="38"/>
                    <a:pt x="280" y="40"/>
                    <a:pt x="280" y="40"/>
                  </a:cubicBezTo>
                  <a:cubicBezTo>
                    <a:pt x="281" y="41"/>
                    <a:pt x="286" y="42"/>
                    <a:pt x="287" y="42"/>
                  </a:cubicBezTo>
                  <a:close/>
                  <a:moveTo>
                    <a:pt x="282" y="37"/>
                  </a:moveTo>
                  <a:cubicBezTo>
                    <a:pt x="282" y="36"/>
                    <a:pt x="278" y="37"/>
                    <a:pt x="279" y="38"/>
                  </a:cubicBezTo>
                  <a:cubicBezTo>
                    <a:pt x="280" y="38"/>
                    <a:pt x="282" y="38"/>
                    <a:pt x="282" y="37"/>
                  </a:cubicBezTo>
                  <a:close/>
                  <a:moveTo>
                    <a:pt x="294" y="33"/>
                  </a:moveTo>
                  <a:cubicBezTo>
                    <a:pt x="295" y="33"/>
                    <a:pt x="296" y="34"/>
                    <a:pt x="299" y="35"/>
                  </a:cubicBezTo>
                  <a:cubicBezTo>
                    <a:pt x="302" y="35"/>
                    <a:pt x="305" y="34"/>
                    <a:pt x="305" y="33"/>
                  </a:cubicBezTo>
                  <a:cubicBezTo>
                    <a:pt x="305" y="33"/>
                    <a:pt x="302" y="32"/>
                    <a:pt x="301" y="32"/>
                  </a:cubicBezTo>
                  <a:cubicBezTo>
                    <a:pt x="300" y="33"/>
                    <a:pt x="299" y="31"/>
                    <a:pt x="298" y="32"/>
                  </a:cubicBezTo>
                  <a:cubicBezTo>
                    <a:pt x="297" y="32"/>
                    <a:pt x="296" y="32"/>
                    <a:pt x="295" y="31"/>
                  </a:cubicBezTo>
                  <a:cubicBezTo>
                    <a:pt x="295" y="30"/>
                    <a:pt x="293" y="33"/>
                    <a:pt x="294" y="33"/>
                  </a:cubicBezTo>
                  <a:close/>
                  <a:moveTo>
                    <a:pt x="64" y="5"/>
                  </a:moveTo>
                  <a:cubicBezTo>
                    <a:pt x="66" y="3"/>
                    <a:pt x="68" y="5"/>
                    <a:pt x="68" y="4"/>
                  </a:cubicBezTo>
                  <a:cubicBezTo>
                    <a:pt x="68" y="3"/>
                    <a:pt x="65" y="3"/>
                    <a:pt x="64" y="4"/>
                  </a:cubicBezTo>
                  <a:cubicBezTo>
                    <a:pt x="63" y="4"/>
                    <a:pt x="60" y="4"/>
                    <a:pt x="60" y="5"/>
                  </a:cubicBezTo>
                  <a:cubicBezTo>
                    <a:pt x="60" y="5"/>
                    <a:pt x="62" y="6"/>
                    <a:pt x="64" y="5"/>
                  </a:cubicBezTo>
                  <a:close/>
                  <a:moveTo>
                    <a:pt x="287" y="121"/>
                  </a:moveTo>
                  <a:cubicBezTo>
                    <a:pt x="286" y="119"/>
                    <a:pt x="288" y="117"/>
                    <a:pt x="286" y="116"/>
                  </a:cubicBezTo>
                  <a:cubicBezTo>
                    <a:pt x="285" y="115"/>
                    <a:pt x="285" y="113"/>
                    <a:pt x="285" y="113"/>
                  </a:cubicBezTo>
                  <a:cubicBezTo>
                    <a:pt x="284" y="114"/>
                    <a:pt x="285" y="115"/>
                    <a:pt x="284" y="116"/>
                  </a:cubicBezTo>
                  <a:cubicBezTo>
                    <a:pt x="283" y="116"/>
                    <a:pt x="284" y="117"/>
                    <a:pt x="283" y="118"/>
                  </a:cubicBezTo>
                  <a:cubicBezTo>
                    <a:pt x="283" y="120"/>
                    <a:pt x="283" y="122"/>
                    <a:pt x="284" y="123"/>
                  </a:cubicBezTo>
                  <a:cubicBezTo>
                    <a:pt x="285" y="124"/>
                    <a:pt x="283" y="131"/>
                    <a:pt x="284" y="132"/>
                  </a:cubicBezTo>
                  <a:cubicBezTo>
                    <a:pt x="284" y="133"/>
                    <a:pt x="283" y="138"/>
                    <a:pt x="283" y="138"/>
                  </a:cubicBezTo>
                  <a:cubicBezTo>
                    <a:pt x="284" y="139"/>
                    <a:pt x="284" y="137"/>
                    <a:pt x="285" y="137"/>
                  </a:cubicBezTo>
                  <a:cubicBezTo>
                    <a:pt x="286" y="137"/>
                    <a:pt x="286" y="138"/>
                    <a:pt x="287" y="138"/>
                  </a:cubicBezTo>
                  <a:cubicBezTo>
                    <a:pt x="288" y="139"/>
                    <a:pt x="287" y="136"/>
                    <a:pt x="286" y="136"/>
                  </a:cubicBezTo>
                  <a:cubicBezTo>
                    <a:pt x="286" y="137"/>
                    <a:pt x="285" y="135"/>
                    <a:pt x="285" y="134"/>
                  </a:cubicBezTo>
                  <a:cubicBezTo>
                    <a:pt x="285" y="133"/>
                    <a:pt x="286" y="131"/>
                    <a:pt x="286" y="130"/>
                  </a:cubicBezTo>
                  <a:cubicBezTo>
                    <a:pt x="286" y="128"/>
                    <a:pt x="287" y="129"/>
                    <a:pt x="288" y="130"/>
                  </a:cubicBezTo>
                  <a:cubicBezTo>
                    <a:pt x="289" y="131"/>
                    <a:pt x="289" y="130"/>
                    <a:pt x="289" y="129"/>
                  </a:cubicBezTo>
                  <a:cubicBezTo>
                    <a:pt x="289" y="128"/>
                    <a:pt x="287" y="123"/>
                    <a:pt x="287" y="121"/>
                  </a:cubicBezTo>
                  <a:close/>
                  <a:moveTo>
                    <a:pt x="70" y="4"/>
                  </a:moveTo>
                  <a:cubicBezTo>
                    <a:pt x="71" y="5"/>
                    <a:pt x="68" y="5"/>
                    <a:pt x="67" y="5"/>
                  </a:cubicBezTo>
                  <a:cubicBezTo>
                    <a:pt x="67" y="6"/>
                    <a:pt x="65" y="6"/>
                    <a:pt x="65" y="7"/>
                  </a:cubicBezTo>
                  <a:cubicBezTo>
                    <a:pt x="66" y="7"/>
                    <a:pt x="69" y="7"/>
                    <a:pt x="69" y="7"/>
                  </a:cubicBezTo>
                  <a:cubicBezTo>
                    <a:pt x="69" y="6"/>
                    <a:pt x="71" y="7"/>
                    <a:pt x="71" y="6"/>
                  </a:cubicBezTo>
                  <a:cubicBezTo>
                    <a:pt x="71" y="5"/>
                    <a:pt x="72" y="5"/>
                    <a:pt x="74" y="5"/>
                  </a:cubicBezTo>
                  <a:cubicBezTo>
                    <a:pt x="76" y="5"/>
                    <a:pt x="76" y="4"/>
                    <a:pt x="74" y="3"/>
                  </a:cubicBezTo>
                  <a:cubicBezTo>
                    <a:pt x="72" y="2"/>
                    <a:pt x="70" y="3"/>
                    <a:pt x="70" y="4"/>
                  </a:cubicBezTo>
                  <a:close/>
                  <a:moveTo>
                    <a:pt x="68" y="60"/>
                  </a:moveTo>
                  <a:cubicBezTo>
                    <a:pt x="69" y="61"/>
                    <a:pt x="71" y="59"/>
                    <a:pt x="72" y="59"/>
                  </a:cubicBezTo>
                  <a:cubicBezTo>
                    <a:pt x="73" y="59"/>
                    <a:pt x="71" y="58"/>
                    <a:pt x="70" y="57"/>
                  </a:cubicBezTo>
                  <a:cubicBezTo>
                    <a:pt x="68" y="57"/>
                    <a:pt x="66" y="58"/>
                    <a:pt x="68" y="60"/>
                  </a:cubicBezTo>
                  <a:close/>
                  <a:moveTo>
                    <a:pt x="397" y="71"/>
                  </a:moveTo>
                  <a:cubicBezTo>
                    <a:pt x="396" y="71"/>
                    <a:pt x="394" y="70"/>
                    <a:pt x="393" y="69"/>
                  </a:cubicBezTo>
                  <a:cubicBezTo>
                    <a:pt x="393" y="68"/>
                    <a:pt x="390" y="68"/>
                    <a:pt x="390" y="68"/>
                  </a:cubicBezTo>
                  <a:cubicBezTo>
                    <a:pt x="390" y="69"/>
                    <a:pt x="389" y="68"/>
                    <a:pt x="389" y="68"/>
                  </a:cubicBezTo>
                  <a:cubicBezTo>
                    <a:pt x="389" y="67"/>
                    <a:pt x="386" y="67"/>
                    <a:pt x="386" y="68"/>
                  </a:cubicBezTo>
                  <a:cubicBezTo>
                    <a:pt x="386" y="68"/>
                    <a:pt x="387" y="68"/>
                    <a:pt x="387" y="69"/>
                  </a:cubicBezTo>
                  <a:cubicBezTo>
                    <a:pt x="387" y="69"/>
                    <a:pt x="387" y="70"/>
                    <a:pt x="387" y="70"/>
                  </a:cubicBezTo>
                  <a:cubicBezTo>
                    <a:pt x="387" y="71"/>
                    <a:pt x="386" y="70"/>
                    <a:pt x="385" y="70"/>
                  </a:cubicBezTo>
                  <a:cubicBezTo>
                    <a:pt x="385" y="69"/>
                    <a:pt x="385" y="68"/>
                    <a:pt x="385" y="67"/>
                  </a:cubicBezTo>
                  <a:cubicBezTo>
                    <a:pt x="385" y="66"/>
                    <a:pt x="384" y="67"/>
                    <a:pt x="384" y="66"/>
                  </a:cubicBezTo>
                  <a:cubicBezTo>
                    <a:pt x="384" y="65"/>
                    <a:pt x="381" y="64"/>
                    <a:pt x="380" y="63"/>
                  </a:cubicBezTo>
                  <a:cubicBezTo>
                    <a:pt x="378" y="63"/>
                    <a:pt x="377" y="62"/>
                    <a:pt x="376" y="62"/>
                  </a:cubicBezTo>
                  <a:cubicBezTo>
                    <a:pt x="376" y="61"/>
                    <a:pt x="374" y="61"/>
                    <a:pt x="373" y="60"/>
                  </a:cubicBezTo>
                  <a:cubicBezTo>
                    <a:pt x="372" y="59"/>
                    <a:pt x="368" y="57"/>
                    <a:pt x="366" y="57"/>
                  </a:cubicBezTo>
                  <a:cubicBezTo>
                    <a:pt x="364" y="57"/>
                    <a:pt x="365" y="56"/>
                    <a:pt x="364" y="56"/>
                  </a:cubicBezTo>
                  <a:cubicBezTo>
                    <a:pt x="363" y="56"/>
                    <a:pt x="360" y="56"/>
                    <a:pt x="359" y="56"/>
                  </a:cubicBezTo>
                  <a:cubicBezTo>
                    <a:pt x="357" y="56"/>
                    <a:pt x="357" y="57"/>
                    <a:pt x="356" y="56"/>
                  </a:cubicBezTo>
                  <a:cubicBezTo>
                    <a:pt x="356" y="56"/>
                    <a:pt x="352" y="55"/>
                    <a:pt x="351" y="55"/>
                  </a:cubicBezTo>
                  <a:cubicBezTo>
                    <a:pt x="351" y="56"/>
                    <a:pt x="351" y="57"/>
                    <a:pt x="350" y="57"/>
                  </a:cubicBezTo>
                  <a:cubicBezTo>
                    <a:pt x="350" y="57"/>
                    <a:pt x="350" y="57"/>
                    <a:pt x="351" y="59"/>
                  </a:cubicBezTo>
                  <a:cubicBezTo>
                    <a:pt x="353" y="60"/>
                    <a:pt x="352" y="60"/>
                    <a:pt x="351" y="61"/>
                  </a:cubicBezTo>
                  <a:cubicBezTo>
                    <a:pt x="350" y="61"/>
                    <a:pt x="348" y="60"/>
                    <a:pt x="348" y="60"/>
                  </a:cubicBezTo>
                  <a:cubicBezTo>
                    <a:pt x="347" y="59"/>
                    <a:pt x="346" y="59"/>
                    <a:pt x="345" y="58"/>
                  </a:cubicBezTo>
                  <a:cubicBezTo>
                    <a:pt x="345" y="57"/>
                    <a:pt x="346" y="57"/>
                    <a:pt x="346" y="57"/>
                  </a:cubicBezTo>
                  <a:cubicBezTo>
                    <a:pt x="347" y="58"/>
                    <a:pt x="348" y="58"/>
                    <a:pt x="348" y="57"/>
                  </a:cubicBezTo>
                  <a:cubicBezTo>
                    <a:pt x="348" y="56"/>
                    <a:pt x="346" y="56"/>
                    <a:pt x="345" y="56"/>
                  </a:cubicBezTo>
                  <a:cubicBezTo>
                    <a:pt x="344" y="56"/>
                    <a:pt x="344" y="57"/>
                    <a:pt x="343" y="58"/>
                  </a:cubicBezTo>
                  <a:cubicBezTo>
                    <a:pt x="341" y="58"/>
                    <a:pt x="337" y="58"/>
                    <a:pt x="337" y="57"/>
                  </a:cubicBezTo>
                  <a:cubicBezTo>
                    <a:pt x="336" y="57"/>
                    <a:pt x="330" y="57"/>
                    <a:pt x="330" y="58"/>
                  </a:cubicBezTo>
                  <a:cubicBezTo>
                    <a:pt x="329" y="58"/>
                    <a:pt x="330" y="60"/>
                    <a:pt x="329" y="60"/>
                  </a:cubicBezTo>
                  <a:cubicBezTo>
                    <a:pt x="329" y="60"/>
                    <a:pt x="329" y="58"/>
                    <a:pt x="329" y="57"/>
                  </a:cubicBezTo>
                  <a:cubicBezTo>
                    <a:pt x="329" y="57"/>
                    <a:pt x="328" y="57"/>
                    <a:pt x="327" y="57"/>
                  </a:cubicBezTo>
                  <a:cubicBezTo>
                    <a:pt x="326" y="57"/>
                    <a:pt x="325" y="57"/>
                    <a:pt x="326" y="56"/>
                  </a:cubicBezTo>
                  <a:cubicBezTo>
                    <a:pt x="326" y="56"/>
                    <a:pt x="325" y="55"/>
                    <a:pt x="326" y="55"/>
                  </a:cubicBezTo>
                  <a:cubicBezTo>
                    <a:pt x="327" y="54"/>
                    <a:pt x="324" y="52"/>
                    <a:pt x="322" y="52"/>
                  </a:cubicBezTo>
                  <a:cubicBezTo>
                    <a:pt x="320" y="51"/>
                    <a:pt x="315" y="51"/>
                    <a:pt x="313" y="52"/>
                  </a:cubicBezTo>
                  <a:cubicBezTo>
                    <a:pt x="312" y="52"/>
                    <a:pt x="309" y="52"/>
                    <a:pt x="308" y="52"/>
                  </a:cubicBezTo>
                  <a:cubicBezTo>
                    <a:pt x="307" y="52"/>
                    <a:pt x="308" y="51"/>
                    <a:pt x="307" y="51"/>
                  </a:cubicBezTo>
                  <a:cubicBezTo>
                    <a:pt x="307" y="50"/>
                    <a:pt x="305" y="49"/>
                    <a:pt x="304" y="50"/>
                  </a:cubicBezTo>
                  <a:cubicBezTo>
                    <a:pt x="304" y="50"/>
                    <a:pt x="304" y="50"/>
                    <a:pt x="304" y="50"/>
                  </a:cubicBezTo>
                  <a:cubicBezTo>
                    <a:pt x="304" y="49"/>
                    <a:pt x="301" y="48"/>
                    <a:pt x="301" y="49"/>
                  </a:cubicBezTo>
                  <a:cubicBezTo>
                    <a:pt x="300" y="49"/>
                    <a:pt x="299" y="48"/>
                    <a:pt x="300" y="48"/>
                  </a:cubicBezTo>
                  <a:cubicBezTo>
                    <a:pt x="301" y="48"/>
                    <a:pt x="303" y="48"/>
                    <a:pt x="302" y="47"/>
                  </a:cubicBezTo>
                  <a:cubicBezTo>
                    <a:pt x="302" y="46"/>
                    <a:pt x="295" y="45"/>
                    <a:pt x="295" y="46"/>
                  </a:cubicBezTo>
                  <a:cubicBezTo>
                    <a:pt x="294" y="46"/>
                    <a:pt x="295" y="47"/>
                    <a:pt x="293" y="48"/>
                  </a:cubicBezTo>
                  <a:cubicBezTo>
                    <a:pt x="292" y="49"/>
                    <a:pt x="291" y="48"/>
                    <a:pt x="291" y="48"/>
                  </a:cubicBezTo>
                  <a:cubicBezTo>
                    <a:pt x="291" y="47"/>
                    <a:pt x="293" y="47"/>
                    <a:pt x="293" y="47"/>
                  </a:cubicBezTo>
                  <a:cubicBezTo>
                    <a:pt x="293" y="46"/>
                    <a:pt x="291" y="46"/>
                    <a:pt x="290" y="46"/>
                  </a:cubicBezTo>
                  <a:cubicBezTo>
                    <a:pt x="290" y="45"/>
                    <a:pt x="291" y="45"/>
                    <a:pt x="291" y="45"/>
                  </a:cubicBezTo>
                  <a:cubicBezTo>
                    <a:pt x="292" y="45"/>
                    <a:pt x="294" y="46"/>
                    <a:pt x="294" y="45"/>
                  </a:cubicBezTo>
                  <a:cubicBezTo>
                    <a:pt x="294" y="45"/>
                    <a:pt x="293" y="45"/>
                    <a:pt x="292" y="45"/>
                  </a:cubicBezTo>
                  <a:cubicBezTo>
                    <a:pt x="290" y="44"/>
                    <a:pt x="287" y="43"/>
                    <a:pt x="285" y="44"/>
                  </a:cubicBezTo>
                  <a:cubicBezTo>
                    <a:pt x="283" y="44"/>
                    <a:pt x="283" y="43"/>
                    <a:pt x="282" y="43"/>
                  </a:cubicBezTo>
                  <a:cubicBezTo>
                    <a:pt x="281" y="43"/>
                    <a:pt x="281" y="43"/>
                    <a:pt x="281" y="44"/>
                  </a:cubicBezTo>
                  <a:cubicBezTo>
                    <a:pt x="282" y="45"/>
                    <a:pt x="280" y="45"/>
                    <a:pt x="279" y="45"/>
                  </a:cubicBezTo>
                  <a:cubicBezTo>
                    <a:pt x="278" y="45"/>
                    <a:pt x="276" y="45"/>
                    <a:pt x="277" y="46"/>
                  </a:cubicBezTo>
                  <a:cubicBezTo>
                    <a:pt x="278" y="47"/>
                    <a:pt x="278" y="46"/>
                    <a:pt x="279" y="46"/>
                  </a:cubicBezTo>
                  <a:cubicBezTo>
                    <a:pt x="279" y="46"/>
                    <a:pt x="277" y="47"/>
                    <a:pt x="278" y="47"/>
                  </a:cubicBezTo>
                  <a:cubicBezTo>
                    <a:pt x="279" y="48"/>
                    <a:pt x="279" y="49"/>
                    <a:pt x="279" y="49"/>
                  </a:cubicBezTo>
                  <a:cubicBezTo>
                    <a:pt x="279" y="49"/>
                    <a:pt x="277" y="50"/>
                    <a:pt x="277" y="49"/>
                  </a:cubicBezTo>
                  <a:cubicBezTo>
                    <a:pt x="276" y="48"/>
                    <a:pt x="276" y="49"/>
                    <a:pt x="275" y="49"/>
                  </a:cubicBezTo>
                  <a:cubicBezTo>
                    <a:pt x="274" y="49"/>
                    <a:pt x="273" y="49"/>
                    <a:pt x="274" y="49"/>
                  </a:cubicBezTo>
                  <a:cubicBezTo>
                    <a:pt x="275" y="50"/>
                    <a:pt x="276" y="50"/>
                    <a:pt x="274" y="50"/>
                  </a:cubicBezTo>
                  <a:cubicBezTo>
                    <a:pt x="273" y="50"/>
                    <a:pt x="273" y="49"/>
                    <a:pt x="272" y="49"/>
                  </a:cubicBezTo>
                  <a:cubicBezTo>
                    <a:pt x="271" y="49"/>
                    <a:pt x="270" y="49"/>
                    <a:pt x="269" y="49"/>
                  </a:cubicBezTo>
                  <a:cubicBezTo>
                    <a:pt x="268" y="49"/>
                    <a:pt x="267" y="49"/>
                    <a:pt x="266" y="50"/>
                  </a:cubicBezTo>
                  <a:cubicBezTo>
                    <a:pt x="265" y="50"/>
                    <a:pt x="263" y="49"/>
                    <a:pt x="263" y="48"/>
                  </a:cubicBezTo>
                  <a:cubicBezTo>
                    <a:pt x="262" y="47"/>
                    <a:pt x="262" y="47"/>
                    <a:pt x="261" y="48"/>
                  </a:cubicBezTo>
                  <a:cubicBezTo>
                    <a:pt x="261" y="49"/>
                    <a:pt x="261" y="50"/>
                    <a:pt x="260" y="50"/>
                  </a:cubicBezTo>
                  <a:cubicBezTo>
                    <a:pt x="259" y="51"/>
                    <a:pt x="259" y="52"/>
                    <a:pt x="258" y="52"/>
                  </a:cubicBezTo>
                  <a:cubicBezTo>
                    <a:pt x="258" y="53"/>
                    <a:pt x="258" y="52"/>
                    <a:pt x="257" y="52"/>
                  </a:cubicBezTo>
                  <a:cubicBezTo>
                    <a:pt x="256" y="52"/>
                    <a:pt x="254" y="49"/>
                    <a:pt x="254" y="49"/>
                  </a:cubicBezTo>
                  <a:cubicBezTo>
                    <a:pt x="253" y="48"/>
                    <a:pt x="252" y="47"/>
                    <a:pt x="251" y="46"/>
                  </a:cubicBezTo>
                  <a:cubicBezTo>
                    <a:pt x="251" y="46"/>
                    <a:pt x="252" y="46"/>
                    <a:pt x="252" y="46"/>
                  </a:cubicBezTo>
                  <a:cubicBezTo>
                    <a:pt x="253" y="47"/>
                    <a:pt x="254" y="47"/>
                    <a:pt x="254" y="47"/>
                  </a:cubicBezTo>
                  <a:cubicBezTo>
                    <a:pt x="255" y="46"/>
                    <a:pt x="254" y="45"/>
                    <a:pt x="254" y="45"/>
                  </a:cubicBezTo>
                  <a:cubicBezTo>
                    <a:pt x="253" y="45"/>
                    <a:pt x="253" y="44"/>
                    <a:pt x="253" y="44"/>
                  </a:cubicBezTo>
                  <a:cubicBezTo>
                    <a:pt x="254" y="44"/>
                    <a:pt x="252" y="43"/>
                    <a:pt x="253" y="42"/>
                  </a:cubicBezTo>
                  <a:cubicBezTo>
                    <a:pt x="254" y="42"/>
                    <a:pt x="253" y="42"/>
                    <a:pt x="253" y="42"/>
                  </a:cubicBezTo>
                  <a:cubicBezTo>
                    <a:pt x="252" y="41"/>
                    <a:pt x="251" y="41"/>
                    <a:pt x="251" y="40"/>
                  </a:cubicBezTo>
                  <a:cubicBezTo>
                    <a:pt x="251" y="40"/>
                    <a:pt x="248" y="40"/>
                    <a:pt x="248" y="41"/>
                  </a:cubicBezTo>
                  <a:cubicBezTo>
                    <a:pt x="248" y="41"/>
                    <a:pt x="247" y="41"/>
                    <a:pt x="247" y="40"/>
                  </a:cubicBezTo>
                  <a:cubicBezTo>
                    <a:pt x="247" y="40"/>
                    <a:pt x="246" y="40"/>
                    <a:pt x="244" y="40"/>
                  </a:cubicBezTo>
                  <a:cubicBezTo>
                    <a:pt x="243" y="39"/>
                    <a:pt x="243" y="38"/>
                    <a:pt x="242" y="38"/>
                  </a:cubicBezTo>
                  <a:cubicBezTo>
                    <a:pt x="242" y="38"/>
                    <a:pt x="242" y="40"/>
                    <a:pt x="241" y="39"/>
                  </a:cubicBezTo>
                  <a:cubicBezTo>
                    <a:pt x="240" y="39"/>
                    <a:pt x="240" y="40"/>
                    <a:pt x="240" y="41"/>
                  </a:cubicBezTo>
                  <a:cubicBezTo>
                    <a:pt x="240" y="41"/>
                    <a:pt x="240" y="42"/>
                    <a:pt x="240" y="42"/>
                  </a:cubicBezTo>
                  <a:cubicBezTo>
                    <a:pt x="240" y="43"/>
                    <a:pt x="240" y="43"/>
                    <a:pt x="239" y="42"/>
                  </a:cubicBezTo>
                  <a:cubicBezTo>
                    <a:pt x="238" y="42"/>
                    <a:pt x="238" y="43"/>
                    <a:pt x="236" y="43"/>
                  </a:cubicBezTo>
                  <a:cubicBezTo>
                    <a:pt x="234" y="42"/>
                    <a:pt x="233" y="43"/>
                    <a:pt x="233" y="42"/>
                  </a:cubicBezTo>
                  <a:cubicBezTo>
                    <a:pt x="232" y="41"/>
                    <a:pt x="232" y="41"/>
                    <a:pt x="232" y="42"/>
                  </a:cubicBezTo>
                  <a:cubicBezTo>
                    <a:pt x="232" y="42"/>
                    <a:pt x="229" y="42"/>
                    <a:pt x="228" y="41"/>
                  </a:cubicBezTo>
                  <a:cubicBezTo>
                    <a:pt x="228" y="41"/>
                    <a:pt x="229" y="41"/>
                    <a:pt x="229" y="40"/>
                  </a:cubicBezTo>
                  <a:cubicBezTo>
                    <a:pt x="230" y="40"/>
                    <a:pt x="229" y="40"/>
                    <a:pt x="227" y="40"/>
                  </a:cubicBezTo>
                  <a:cubicBezTo>
                    <a:pt x="226" y="40"/>
                    <a:pt x="225" y="39"/>
                    <a:pt x="223" y="39"/>
                  </a:cubicBezTo>
                  <a:cubicBezTo>
                    <a:pt x="221" y="39"/>
                    <a:pt x="218" y="40"/>
                    <a:pt x="217" y="40"/>
                  </a:cubicBezTo>
                  <a:cubicBezTo>
                    <a:pt x="217" y="40"/>
                    <a:pt x="218" y="41"/>
                    <a:pt x="217" y="41"/>
                  </a:cubicBezTo>
                  <a:cubicBezTo>
                    <a:pt x="216" y="41"/>
                    <a:pt x="217" y="40"/>
                    <a:pt x="216" y="39"/>
                  </a:cubicBezTo>
                  <a:cubicBezTo>
                    <a:pt x="216" y="38"/>
                    <a:pt x="215" y="38"/>
                    <a:pt x="215" y="39"/>
                  </a:cubicBezTo>
                  <a:cubicBezTo>
                    <a:pt x="215" y="39"/>
                    <a:pt x="213" y="40"/>
                    <a:pt x="213" y="39"/>
                  </a:cubicBezTo>
                  <a:cubicBezTo>
                    <a:pt x="212" y="39"/>
                    <a:pt x="212" y="38"/>
                    <a:pt x="210" y="38"/>
                  </a:cubicBezTo>
                  <a:cubicBezTo>
                    <a:pt x="209" y="37"/>
                    <a:pt x="207" y="39"/>
                    <a:pt x="208" y="39"/>
                  </a:cubicBezTo>
                  <a:cubicBezTo>
                    <a:pt x="208" y="40"/>
                    <a:pt x="209" y="39"/>
                    <a:pt x="209" y="40"/>
                  </a:cubicBezTo>
                  <a:cubicBezTo>
                    <a:pt x="209" y="40"/>
                    <a:pt x="206" y="40"/>
                    <a:pt x="206" y="40"/>
                  </a:cubicBezTo>
                  <a:cubicBezTo>
                    <a:pt x="206" y="41"/>
                    <a:pt x="203" y="42"/>
                    <a:pt x="203" y="42"/>
                  </a:cubicBezTo>
                  <a:cubicBezTo>
                    <a:pt x="200" y="42"/>
                    <a:pt x="200" y="42"/>
                    <a:pt x="199" y="43"/>
                  </a:cubicBezTo>
                  <a:cubicBezTo>
                    <a:pt x="198" y="44"/>
                    <a:pt x="199" y="42"/>
                    <a:pt x="199" y="41"/>
                  </a:cubicBezTo>
                  <a:cubicBezTo>
                    <a:pt x="200" y="40"/>
                    <a:pt x="201" y="41"/>
                    <a:pt x="202" y="40"/>
                  </a:cubicBezTo>
                  <a:cubicBezTo>
                    <a:pt x="202" y="39"/>
                    <a:pt x="203" y="39"/>
                    <a:pt x="204" y="39"/>
                  </a:cubicBezTo>
                  <a:cubicBezTo>
                    <a:pt x="205" y="39"/>
                    <a:pt x="205" y="38"/>
                    <a:pt x="206" y="38"/>
                  </a:cubicBezTo>
                  <a:cubicBezTo>
                    <a:pt x="207" y="38"/>
                    <a:pt x="208" y="37"/>
                    <a:pt x="208" y="37"/>
                  </a:cubicBezTo>
                  <a:cubicBezTo>
                    <a:pt x="209" y="36"/>
                    <a:pt x="212" y="35"/>
                    <a:pt x="212" y="35"/>
                  </a:cubicBezTo>
                  <a:cubicBezTo>
                    <a:pt x="213" y="35"/>
                    <a:pt x="213" y="34"/>
                    <a:pt x="213" y="34"/>
                  </a:cubicBezTo>
                  <a:cubicBezTo>
                    <a:pt x="214" y="34"/>
                    <a:pt x="216" y="33"/>
                    <a:pt x="216" y="33"/>
                  </a:cubicBezTo>
                  <a:cubicBezTo>
                    <a:pt x="217" y="32"/>
                    <a:pt x="217" y="32"/>
                    <a:pt x="217" y="31"/>
                  </a:cubicBezTo>
                  <a:cubicBezTo>
                    <a:pt x="217" y="31"/>
                    <a:pt x="216" y="31"/>
                    <a:pt x="216" y="30"/>
                  </a:cubicBezTo>
                  <a:cubicBezTo>
                    <a:pt x="216" y="30"/>
                    <a:pt x="217" y="30"/>
                    <a:pt x="217" y="30"/>
                  </a:cubicBezTo>
                  <a:cubicBezTo>
                    <a:pt x="218" y="30"/>
                    <a:pt x="217" y="29"/>
                    <a:pt x="217" y="29"/>
                  </a:cubicBezTo>
                  <a:cubicBezTo>
                    <a:pt x="216" y="29"/>
                    <a:pt x="217" y="28"/>
                    <a:pt x="217" y="28"/>
                  </a:cubicBezTo>
                  <a:cubicBezTo>
                    <a:pt x="216" y="27"/>
                    <a:pt x="215" y="28"/>
                    <a:pt x="215" y="28"/>
                  </a:cubicBezTo>
                  <a:cubicBezTo>
                    <a:pt x="215" y="27"/>
                    <a:pt x="215" y="26"/>
                    <a:pt x="215" y="26"/>
                  </a:cubicBezTo>
                  <a:cubicBezTo>
                    <a:pt x="214" y="25"/>
                    <a:pt x="214" y="26"/>
                    <a:pt x="213" y="26"/>
                  </a:cubicBezTo>
                  <a:cubicBezTo>
                    <a:pt x="212" y="25"/>
                    <a:pt x="209" y="25"/>
                    <a:pt x="209" y="25"/>
                  </a:cubicBezTo>
                  <a:cubicBezTo>
                    <a:pt x="209" y="25"/>
                    <a:pt x="208" y="24"/>
                    <a:pt x="208" y="25"/>
                  </a:cubicBezTo>
                  <a:cubicBezTo>
                    <a:pt x="208" y="25"/>
                    <a:pt x="206" y="25"/>
                    <a:pt x="205" y="25"/>
                  </a:cubicBezTo>
                  <a:cubicBezTo>
                    <a:pt x="204" y="25"/>
                    <a:pt x="204" y="25"/>
                    <a:pt x="203" y="26"/>
                  </a:cubicBezTo>
                  <a:cubicBezTo>
                    <a:pt x="203" y="26"/>
                    <a:pt x="201" y="26"/>
                    <a:pt x="201" y="26"/>
                  </a:cubicBezTo>
                  <a:cubicBezTo>
                    <a:pt x="200" y="26"/>
                    <a:pt x="202" y="24"/>
                    <a:pt x="202" y="24"/>
                  </a:cubicBezTo>
                  <a:cubicBezTo>
                    <a:pt x="202" y="23"/>
                    <a:pt x="199" y="24"/>
                    <a:pt x="198" y="24"/>
                  </a:cubicBezTo>
                  <a:cubicBezTo>
                    <a:pt x="198" y="23"/>
                    <a:pt x="196" y="23"/>
                    <a:pt x="196" y="23"/>
                  </a:cubicBezTo>
                  <a:cubicBezTo>
                    <a:pt x="195" y="23"/>
                    <a:pt x="196" y="23"/>
                    <a:pt x="196" y="23"/>
                  </a:cubicBezTo>
                  <a:cubicBezTo>
                    <a:pt x="197" y="23"/>
                    <a:pt x="198" y="22"/>
                    <a:pt x="199" y="22"/>
                  </a:cubicBezTo>
                  <a:cubicBezTo>
                    <a:pt x="199" y="22"/>
                    <a:pt x="199" y="22"/>
                    <a:pt x="199" y="21"/>
                  </a:cubicBezTo>
                  <a:cubicBezTo>
                    <a:pt x="198" y="21"/>
                    <a:pt x="198" y="21"/>
                    <a:pt x="197" y="21"/>
                  </a:cubicBezTo>
                  <a:cubicBezTo>
                    <a:pt x="196" y="20"/>
                    <a:pt x="195" y="20"/>
                    <a:pt x="194" y="20"/>
                  </a:cubicBezTo>
                  <a:cubicBezTo>
                    <a:pt x="194" y="20"/>
                    <a:pt x="193" y="20"/>
                    <a:pt x="191" y="21"/>
                  </a:cubicBezTo>
                  <a:cubicBezTo>
                    <a:pt x="190" y="21"/>
                    <a:pt x="190" y="22"/>
                    <a:pt x="189" y="23"/>
                  </a:cubicBezTo>
                  <a:cubicBezTo>
                    <a:pt x="188" y="23"/>
                    <a:pt x="187" y="24"/>
                    <a:pt x="187" y="25"/>
                  </a:cubicBezTo>
                  <a:cubicBezTo>
                    <a:pt x="188" y="25"/>
                    <a:pt x="188" y="25"/>
                    <a:pt x="188" y="26"/>
                  </a:cubicBezTo>
                  <a:cubicBezTo>
                    <a:pt x="188" y="26"/>
                    <a:pt x="187" y="26"/>
                    <a:pt x="186" y="26"/>
                  </a:cubicBezTo>
                  <a:cubicBezTo>
                    <a:pt x="186" y="26"/>
                    <a:pt x="183" y="26"/>
                    <a:pt x="183" y="27"/>
                  </a:cubicBezTo>
                  <a:cubicBezTo>
                    <a:pt x="183" y="27"/>
                    <a:pt x="184" y="27"/>
                    <a:pt x="184" y="28"/>
                  </a:cubicBezTo>
                  <a:cubicBezTo>
                    <a:pt x="184" y="28"/>
                    <a:pt x="183" y="28"/>
                    <a:pt x="183" y="27"/>
                  </a:cubicBezTo>
                  <a:cubicBezTo>
                    <a:pt x="182" y="27"/>
                    <a:pt x="181" y="27"/>
                    <a:pt x="181" y="28"/>
                  </a:cubicBezTo>
                  <a:cubicBezTo>
                    <a:pt x="180" y="28"/>
                    <a:pt x="179" y="28"/>
                    <a:pt x="179" y="28"/>
                  </a:cubicBezTo>
                  <a:cubicBezTo>
                    <a:pt x="179" y="28"/>
                    <a:pt x="178" y="28"/>
                    <a:pt x="178" y="28"/>
                  </a:cubicBezTo>
                  <a:cubicBezTo>
                    <a:pt x="177" y="28"/>
                    <a:pt x="179" y="27"/>
                    <a:pt x="178" y="27"/>
                  </a:cubicBezTo>
                  <a:cubicBezTo>
                    <a:pt x="178" y="27"/>
                    <a:pt x="176" y="27"/>
                    <a:pt x="176" y="27"/>
                  </a:cubicBezTo>
                  <a:cubicBezTo>
                    <a:pt x="176" y="28"/>
                    <a:pt x="175" y="27"/>
                    <a:pt x="174" y="27"/>
                  </a:cubicBezTo>
                  <a:cubicBezTo>
                    <a:pt x="174" y="27"/>
                    <a:pt x="174" y="28"/>
                    <a:pt x="173" y="28"/>
                  </a:cubicBezTo>
                  <a:cubicBezTo>
                    <a:pt x="172" y="28"/>
                    <a:pt x="171" y="28"/>
                    <a:pt x="171" y="28"/>
                  </a:cubicBezTo>
                  <a:cubicBezTo>
                    <a:pt x="170" y="29"/>
                    <a:pt x="172" y="29"/>
                    <a:pt x="172" y="29"/>
                  </a:cubicBezTo>
                  <a:cubicBezTo>
                    <a:pt x="172" y="29"/>
                    <a:pt x="168" y="29"/>
                    <a:pt x="168" y="30"/>
                  </a:cubicBezTo>
                  <a:cubicBezTo>
                    <a:pt x="168" y="30"/>
                    <a:pt x="167" y="30"/>
                    <a:pt x="165" y="30"/>
                  </a:cubicBezTo>
                  <a:cubicBezTo>
                    <a:pt x="164" y="30"/>
                    <a:pt x="164" y="31"/>
                    <a:pt x="163" y="31"/>
                  </a:cubicBezTo>
                  <a:cubicBezTo>
                    <a:pt x="162" y="31"/>
                    <a:pt x="161" y="31"/>
                    <a:pt x="161" y="32"/>
                  </a:cubicBezTo>
                  <a:cubicBezTo>
                    <a:pt x="161" y="33"/>
                    <a:pt x="160" y="33"/>
                    <a:pt x="159" y="32"/>
                  </a:cubicBezTo>
                  <a:cubicBezTo>
                    <a:pt x="159" y="32"/>
                    <a:pt x="158" y="33"/>
                    <a:pt x="158" y="33"/>
                  </a:cubicBezTo>
                  <a:cubicBezTo>
                    <a:pt x="159" y="33"/>
                    <a:pt x="158" y="33"/>
                    <a:pt x="158" y="33"/>
                  </a:cubicBezTo>
                  <a:cubicBezTo>
                    <a:pt x="158" y="33"/>
                    <a:pt x="156" y="34"/>
                    <a:pt x="157" y="34"/>
                  </a:cubicBezTo>
                  <a:cubicBezTo>
                    <a:pt x="158" y="34"/>
                    <a:pt x="158" y="34"/>
                    <a:pt x="158" y="35"/>
                  </a:cubicBezTo>
                  <a:cubicBezTo>
                    <a:pt x="157" y="35"/>
                    <a:pt x="156" y="34"/>
                    <a:pt x="156" y="34"/>
                  </a:cubicBezTo>
                  <a:cubicBezTo>
                    <a:pt x="155" y="35"/>
                    <a:pt x="156" y="35"/>
                    <a:pt x="157" y="35"/>
                  </a:cubicBezTo>
                  <a:cubicBezTo>
                    <a:pt x="158" y="35"/>
                    <a:pt x="158" y="36"/>
                    <a:pt x="158" y="36"/>
                  </a:cubicBezTo>
                  <a:cubicBezTo>
                    <a:pt x="158" y="36"/>
                    <a:pt x="157" y="36"/>
                    <a:pt x="156" y="36"/>
                  </a:cubicBezTo>
                  <a:cubicBezTo>
                    <a:pt x="156" y="36"/>
                    <a:pt x="156" y="37"/>
                    <a:pt x="157" y="37"/>
                  </a:cubicBezTo>
                  <a:cubicBezTo>
                    <a:pt x="158" y="37"/>
                    <a:pt x="157" y="37"/>
                    <a:pt x="158" y="38"/>
                  </a:cubicBezTo>
                  <a:cubicBezTo>
                    <a:pt x="158" y="38"/>
                    <a:pt x="158" y="38"/>
                    <a:pt x="158" y="38"/>
                  </a:cubicBezTo>
                  <a:cubicBezTo>
                    <a:pt x="158" y="38"/>
                    <a:pt x="158" y="38"/>
                    <a:pt x="158" y="39"/>
                  </a:cubicBezTo>
                  <a:cubicBezTo>
                    <a:pt x="158" y="39"/>
                    <a:pt x="157" y="39"/>
                    <a:pt x="157" y="39"/>
                  </a:cubicBezTo>
                  <a:cubicBezTo>
                    <a:pt x="157" y="38"/>
                    <a:pt x="155" y="38"/>
                    <a:pt x="155" y="39"/>
                  </a:cubicBezTo>
                  <a:cubicBezTo>
                    <a:pt x="154" y="39"/>
                    <a:pt x="154" y="40"/>
                    <a:pt x="154" y="39"/>
                  </a:cubicBezTo>
                  <a:cubicBezTo>
                    <a:pt x="153" y="39"/>
                    <a:pt x="152" y="39"/>
                    <a:pt x="150" y="39"/>
                  </a:cubicBezTo>
                  <a:cubicBezTo>
                    <a:pt x="149" y="39"/>
                    <a:pt x="145" y="40"/>
                    <a:pt x="144" y="40"/>
                  </a:cubicBezTo>
                  <a:cubicBezTo>
                    <a:pt x="143" y="40"/>
                    <a:pt x="143" y="41"/>
                    <a:pt x="144" y="42"/>
                  </a:cubicBezTo>
                  <a:cubicBezTo>
                    <a:pt x="144" y="43"/>
                    <a:pt x="144" y="43"/>
                    <a:pt x="144" y="44"/>
                  </a:cubicBezTo>
                  <a:cubicBezTo>
                    <a:pt x="144" y="44"/>
                    <a:pt x="146" y="45"/>
                    <a:pt x="147" y="45"/>
                  </a:cubicBezTo>
                  <a:cubicBezTo>
                    <a:pt x="148" y="46"/>
                    <a:pt x="149" y="47"/>
                    <a:pt x="148" y="48"/>
                  </a:cubicBezTo>
                  <a:cubicBezTo>
                    <a:pt x="147" y="49"/>
                    <a:pt x="145" y="47"/>
                    <a:pt x="144" y="46"/>
                  </a:cubicBezTo>
                  <a:cubicBezTo>
                    <a:pt x="143" y="45"/>
                    <a:pt x="140" y="45"/>
                    <a:pt x="139" y="45"/>
                  </a:cubicBezTo>
                  <a:cubicBezTo>
                    <a:pt x="138" y="45"/>
                    <a:pt x="138" y="44"/>
                    <a:pt x="137" y="44"/>
                  </a:cubicBezTo>
                  <a:cubicBezTo>
                    <a:pt x="136" y="44"/>
                    <a:pt x="135" y="45"/>
                    <a:pt x="136" y="45"/>
                  </a:cubicBezTo>
                  <a:cubicBezTo>
                    <a:pt x="136" y="45"/>
                    <a:pt x="137" y="45"/>
                    <a:pt x="137" y="46"/>
                  </a:cubicBezTo>
                  <a:cubicBezTo>
                    <a:pt x="136" y="46"/>
                    <a:pt x="137" y="46"/>
                    <a:pt x="138" y="46"/>
                  </a:cubicBezTo>
                  <a:cubicBezTo>
                    <a:pt x="139" y="47"/>
                    <a:pt x="137" y="48"/>
                    <a:pt x="136" y="47"/>
                  </a:cubicBezTo>
                  <a:cubicBezTo>
                    <a:pt x="135" y="46"/>
                    <a:pt x="134" y="47"/>
                    <a:pt x="133" y="47"/>
                  </a:cubicBezTo>
                  <a:cubicBezTo>
                    <a:pt x="133" y="48"/>
                    <a:pt x="135" y="49"/>
                    <a:pt x="137" y="50"/>
                  </a:cubicBezTo>
                  <a:cubicBezTo>
                    <a:pt x="138" y="50"/>
                    <a:pt x="138" y="51"/>
                    <a:pt x="139" y="51"/>
                  </a:cubicBezTo>
                  <a:cubicBezTo>
                    <a:pt x="139" y="51"/>
                    <a:pt x="139" y="52"/>
                    <a:pt x="138" y="52"/>
                  </a:cubicBezTo>
                  <a:cubicBezTo>
                    <a:pt x="138" y="52"/>
                    <a:pt x="137" y="51"/>
                    <a:pt x="136" y="50"/>
                  </a:cubicBezTo>
                  <a:cubicBezTo>
                    <a:pt x="135" y="50"/>
                    <a:pt x="132" y="50"/>
                    <a:pt x="132" y="50"/>
                  </a:cubicBezTo>
                  <a:cubicBezTo>
                    <a:pt x="131" y="49"/>
                    <a:pt x="132" y="49"/>
                    <a:pt x="132" y="48"/>
                  </a:cubicBezTo>
                  <a:cubicBezTo>
                    <a:pt x="131" y="48"/>
                    <a:pt x="131" y="47"/>
                    <a:pt x="132" y="46"/>
                  </a:cubicBezTo>
                  <a:cubicBezTo>
                    <a:pt x="133" y="45"/>
                    <a:pt x="132" y="43"/>
                    <a:pt x="131" y="43"/>
                  </a:cubicBezTo>
                  <a:cubicBezTo>
                    <a:pt x="130" y="43"/>
                    <a:pt x="130" y="44"/>
                    <a:pt x="130" y="44"/>
                  </a:cubicBezTo>
                  <a:cubicBezTo>
                    <a:pt x="131" y="44"/>
                    <a:pt x="131" y="46"/>
                    <a:pt x="130" y="47"/>
                  </a:cubicBezTo>
                  <a:cubicBezTo>
                    <a:pt x="129" y="47"/>
                    <a:pt x="127" y="47"/>
                    <a:pt x="127" y="48"/>
                  </a:cubicBezTo>
                  <a:cubicBezTo>
                    <a:pt x="127" y="49"/>
                    <a:pt x="126" y="49"/>
                    <a:pt x="126" y="49"/>
                  </a:cubicBezTo>
                  <a:cubicBezTo>
                    <a:pt x="127" y="50"/>
                    <a:pt x="129" y="52"/>
                    <a:pt x="129" y="53"/>
                  </a:cubicBezTo>
                  <a:cubicBezTo>
                    <a:pt x="129" y="53"/>
                    <a:pt x="127" y="55"/>
                    <a:pt x="127" y="57"/>
                  </a:cubicBezTo>
                  <a:cubicBezTo>
                    <a:pt x="128" y="58"/>
                    <a:pt x="127" y="58"/>
                    <a:pt x="128" y="59"/>
                  </a:cubicBezTo>
                  <a:cubicBezTo>
                    <a:pt x="128" y="59"/>
                    <a:pt x="129" y="59"/>
                    <a:pt x="129" y="59"/>
                  </a:cubicBezTo>
                  <a:cubicBezTo>
                    <a:pt x="130" y="59"/>
                    <a:pt x="131" y="59"/>
                    <a:pt x="132" y="59"/>
                  </a:cubicBezTo>
                  <a:cubicBezTo>
                    <a:pt x="133" y="58"/>
                    <a:pt x="136" y="60"/>
                    <a:pt x="136" y="60"/>
                  </a:cubicBezTo>
                  <a:cubicBezTo>
                    <a:pt x="137" y="61"/>
                    <a:pt x="137" y="61"/>
                    <a:pt x="137" y="62"/>
                  </a:cubicBezTo>
                  <a:cubicBezTo>
                    <a:pt x="138" y="63"/>
                    <a:pt x="136" y="63"/>
                    <a:pt x="136" y="64"/>
                  </a:cubicBezTo>
                  <a:cubicBezTo>
                    <a:pt x="136" y="65"/>
                    <a:pt x="139" y="65"/>
                    <a:pt x="139" y="65"/>
                  </a:cubicBezTo>
                  <a:cubicBezTo>
                    <a:pt x="139" y="66"/>
                    <a:pt x="137" y="65"/>
                    <a:pt x="136" y="65"/>
                  </a:cubicBezTo>
                  <a:cubicBezTo>
                    <a:pt x="136" y="65"/>
                    <a:pt x="136" y="64"/>
                    <a:pt x="135" y="64"/>
                  </a:cubicBezTo>
                  <a:cubicBezTo>
                    <a:pt x="135" y="64"/>
                    <a:pt x="136" y="63"/>
                    <a:pt x="136" y="62"/>
                  </a:cubicBezTo>
                  <a:cubicBezTo>
                    <a:pt x="136" y="61"/>
                    <a:pt x="135" y="61"/>
                    <a:pt x="135" y="61"/>
                  </a:cubicBezTo>
                  <a:cubicBezTo>
                    <a:pt x="134" y="60"/>
                    <a:pt x="134" y="59"/>
                    <a:pt x="133" y="60"/>
                  </a:cubicBezTo>
                  <a:cubicBezTo>
                    <a:pt x="133" y="60"/>
                    <a:pt x="130" y="60"/>
                    <a:pt x="130" y="61"/>
                  </a:cubicBezTo>
                  <a:cubicBezTo>
                    <a:pt x="129" y="61"/>
                    <a:pt x="130" y="63"/>
                    <a:pt x="130" y="64"/>
                  </a:cubicBezTo>
                  <a:cubicBezTo>
                    <a:pt x="131" y="65"/>
                    <a:pt x="128" y="66"/>
                    <a:pt x="128" y="67"/>
                  </a:cubicBezTo>
                  <a:cubicBezTo>
                    <a:pt x="128" y="67"/>
                    <a:pt x="127" y="68"/>
                    <a:pt x="126" y="68"/>
                  </a:cubicBezTo>
                  <a:cubicBezTo>
                    <a:pt x="125" y="69"/>
                    <a:pt x="124" y="69"/>
                    <a:pt x="124" y="70"/>
                  </a:cubicBezTo>
                  <a:cubicBezTo>
                    <a:pt x="124" y="71"/>
                    <a:pt x="123" y="70"/>
                    <a:pt x="122" y="70"/>
                  </a:cubicBezTo>
                  <a:cubicBezTo>
                    <a:pt x="122" y="70"/>
                    <a:pt x="121" y="70"/>
                    <a:pt x="120" y="70"/>
                  </a:cubicBezTo>
                  <a:cubicBezTo>
                    <a:pt x="119" y="70"/>
                    <a:pt x="119" y="69"/>
                    <a:pt x="118" y="70"/>
                  </a:cubicBezTo>
                  <a:cubicBezTo>
                    <a:pt x="117" y="70"/>
                    <a:pt x="116" y="69"/>
                    <a:pt x="117" y="69"/>
                  </a:cubicBezTo>
                  <a:cubicBezTo>
                    <a:pt x="117" y="68"/>
                    <a:pt x="118" y="68"/>
                    <a:pt x="118" y="69"/>
                  </a:cubicBezTo>
                  <a:cubicBezTo>
                    <a:pt x="118" y="69"/>
                    <a:pt x="118" y="69"/>
                    <a:pt x="119" y="69"/>
                  </a:cubicBezTo>
                  <a:cubicBezTo>
                    <a:pt x="120" y="68"/>
                    <a:pt x="119" y="69"/>
                    <a:pt x="120" y="69"/>
                  </a:cubicBezTo>
                  <a:cubicBezTo>
                    <a:pt x="121" y="69"/>
                    <a:pt x="121" y="69"/>
                    <a:pt x="122" y="69"/>
                  </a:cubicBezTo>
                  <a:cubicBezTo>
                    <a:pt x="122" y="69"/>
                    <a:pt x="122" y="69"/>
                    <a:pt x="122" y="68"/>
                  </a:cubicBezTo>
                  <a:cubicBezTo>
                    <a:pt x="122" y="68"/>
                    <a:pt x="123" y="68"/>
                    <a:pt x="123" y="67"/>
                  </a:cubicBezTo>
                  <a:cubicBezTo>
                    <a:pt x="124" y="67"/>
                    <a:pt x="124" y="66"/>
                    <a:pt x="124" y="66"/>
                  </a:cubicBezTo>
                  <a:cubicBezTo>
                    <a:pt x="124" y="66"/>
                    <a:pt x="124" y="65"/>
                    <a:pt x="125" y="65"/>
                  </a:cubicBezTo>
                  <a:cubicBezTo>
                    <a:pt x="125" y="65"/>
                    <a:pt x="125" y="65"/>
                    <a:pt x="126" y="65"/>
                  </a:cubicBezTo>
                  <a:cubicBezTo>
                    <a:pt x="126" y="65"/>
                    <a:pt x="126" y="64"/>
                    <a:pt x="126" y="64"/>
                  </a:cubicBezTo>
                  <a:cubicBezTo>
                    <a:pt x="126" y="63"/>
                    <a:pt x="126" y="62"/>
                    <a:pt x="127" y="62"/>
                  </a:cubicBezTo>
                  <a:cubicBezTo>
                    <a:pt x="127" y="62"/>
                    <a:pt x="127" y="61"/>
                    <a:pt x="127" y="61"/>
                  </a:cubicBezTo>
                  <a:cubicBezTo>
                    <a:pt x="126" y="61"/>
                    <a:pt x="125" y="60"/>
                    <a:pt x="125" y="59"/>
                  </a:cubicBezTo>
                  <a:cubicBezTo>
                    <a:pt x="125" y="59"/>
                    <a:pt x="125" y="57"/>
                    <a:pt x="125" y="57"/>
                  </a:cubicBezTo>
                  <a:cubicBezTo>
                    <a:pt x="125" y="56"/>
                    <a:pt x="125" y="55"/>
                    <a:pt x="125" y="55"/>
                  </a:cubicBezTo>
                  <a:cubicBezTo>
                    <a:pt x="125" y="54"/>
                    <a:pt x="125" y="53"/>
                    <a:pt x="125" y="52"/>
                  </a:cubicBezTo>
                  <a:cubicBezTo>
                    <a:pt x="126" y="51"/>
                    <a:pt x="124" y="50"/>
                    <a:pt x="124" y="50"/>
                  </a:cubicBezTo>
                  <a:cubicBezTo>
                    <a:pt x="123" y="49"/>
                    <a:pt x="123" y="49"/>
                    <a:pt x="124" y="48"/>
                  </a:cubicBezTo>
                  <a:cubicBezTo>
                    <a:pt x="125" y="47"/>
                    <a:pt x="125" y="44"/>
                    <a:pt x="125" y="44"/>
                  </a:cubicBezTo>
                  <a:cubicBezTo>
                    <a:pt x="125" y="43"/>
                    <a:pt x="123" y="43"/>
                    <a:pt x="122" y="43"/>
                  </a:cubicBezTo>
                  <a:cubicBezTo>
                    <a:pt x="122" y="43"/>
                    <a:pt x="119" y="43"/>
                    <a:pt x="118" y="43"/>
                  </a:cubicBezTo>
                  <a:cubicBezTo>
                    <a:pt x="117" y="43"/>
                    <a:pt x="117" y="43"/>
                    <a:pt x="117" y="44"/>
                  </a:cubicBezTo>
                  <a:cubicBezTo>
                    <a:pt x="116" y="45"/>
                    <a:pt x="116" y="46"/>
                    <a:pt x="115" y="47"/>
                  </a:cubicBezTo>
                  <a:cubicBezTo>
                    <a:pt x="115" y="49"/>
                    <a:pt x="113" y="49"/>
                    <a:pt x="112" y="50"/>
                  </a:cubicBezTo>
                  <a:cubicBezTo>
                    <a:pt x="111" y="50"/>
                    <a:pt x="111" y="51"/>
                    <a:pt x="111" y="52"/>
                  </a:cubicBezTo>
                  <a:cubicBezTo>
                    <a:pt x="112" y="52"/>
                    <a:pt x="112" y="52"/>
                    <a:pt x="112" y="52"/>
                  </a:cubicBezTo>
                  <a:cubicBezTo>
                    <a:pt x="113" y="52"/>
                    <a:pt x="112" y="54"/>
                    <a:pt x="112" y="54"/>
                  </a:cubicBezTo>
                  <a:cubicBezTo>
                    <a:pt x="112" y="54"/>
                    <a:pt x="113" y="55"/>
                    <a:pt x="112" y="55"/>
                  </a:cubicBezTo>
                  <a:cubicBezTo>
                    <a:pt x="111" y="55"/>
                    <a:pt x="111" y="56"/>
                    <a:pt x="111" y="57"/>
                  </a:cubicBezTo>
                  <a:cubicBezTo>
                    <a:pt x="112" y="57"/>
                    <a:pt x="113" y="57"/>
                    <a:pt x="114" y="58"/>
                  </a:cubicBezTo>
                  <a:cubicBezTo>
                    <a:pt x="115" y="58"/>
                    <a:pt x="114" y="59"/>
                    <a:pt x="115" y="59"/>
                  </a:cubicBezTo>
                  <a:cubicBezTo>
                    <a:pt x="116" y="60"/>
                    <a:pt x="116" y="60"/>
                    <a:pt x="116" y="60"/>
                  </a:cubicBezTo>
                  <a:cubicBezTo>
                    <a:pt x="117" y="61"/>
                    <a:pt x="115" y="62"/>
                    <a:pt x="115" y="62"/>
                  </a:cubicBezTo>
                  <a:cubicBezTo>
                    <a:pt x="115" y="63"/>
                    <a:pt x="113" y="61"/>
                    <a:pt x="112" y="60"/>
                  </a:cubicBezTo>
                  <a:cubicBezTo>
                    <a:pt x="112" y="60"/>
                    <a:pt x="109" y="59"/>
                    <a:pt x="108" y="59"/>
                  </a:cubicBezTo>
                  <a:cubicBezTo>
                    <a:pt x="107" y="58"/>
                    <a:pt x="106" y="58"/>
                    <a:pt x="105" y="57"/>
                  </a:cubicBezTo>
                  <a:cubicBezTo>
                    <a:pt x="104" y="57"/>
                    <a:pt x="103" y="56"/>
                    <a:pt x="101" y="56"/>
                  </a:cubicBezTo>
                  <a:cubicBezTo>
                    <a:pt x="99" y="56"/>
                    <a:pt x="97" y="56"/>
                    <a:pt x="97" y="56"/>
                  </a:cubicBezTo>
                  <a:cubicBezTo>
                    <a:pt x="96" y="56"/>
                    <a:pt x="96" y="55"/>
                    <a:pt x="95" y="55"/>
                  </a:cubicBezTo>
                  <a:cubicBezTo>
                    <a:pt x="94" y="54"/>
                    <a:pt x="93" y="53"/>
                    <a:pt x="92" y="54"/>
                  </a:cubicBezTo>
                  <a:cubicBezTo>
                    <a:pt x="92" y="54"/>
                    <a:pt x="92" y="55"/>
                    <a:pt x="93" y="56"/>
                  </a:cubicBezTo>
                  <a:cubicBezTo>
                    <a:pt x="94" y="56"/>
                    <a:pt x="93" y="56"/>
                    <a:pt x="95" y="56"/>
                  </a:cubicBezTo>
                  <a:cubicBezTo>
                    <a:pt x="96" y="56"/>
                    <a:pt x="96" y="57"/>
                    <a:pt x="96" y="57"/>
                  </a:cubicBezTo>
                  <a:cubicBezTo>
                    <a:pt x="96" y="58"/>
                    <a:pt x="97" y="59"/>
                    <a:pt x="97" y="59"/>
                  </a:cubicBezTo>
                  <a:cubicBezTo>
                    <a:pt x="98" y="60"/>
                    <a:pt x="97" y="61"/>
                    <a:pt x="96" y="61"/>
                  </a:cubicBezTo>
                  <a:cubicBezTo>
                    <a:pt x="96" y="61"/>
                    <a:pt x="94" y="61"/>
                    <a:pt x="95" y="61"/>
                  </a:cubicBezTo>
                  <a:cubicBezTo>
                    <a:pt x="95" y="62"/>
                    <a:pt x="95" y="62"/>
                    <a:pt x="94" y="62"/>
                  </a:cubicBezTo>
                  <a:cubicBezTo>
                    <a:pt x="93" y="61"/>
                    <a:pt x="93" y="61"/>
                    <a:pt x="94" y="60"/>
                  </a:cubicBezTo>
                  <a:cubicBezTo>
                    <a:pt x="94" y="60"/>
                    <a:pt x="93" y="60"/>
                    <a:pt x="92" y="59"/>
                  </a:cubicBezTo>
                  <a:cubicBezTo>
                    <a:pt x="92" y="59"/>
                    <a:pt x="89" y="61"/>
                    <a:pt x="89" y="61"/>
                  </a:cubicBezTo>
                  <a:cubicBezTo>
                    <a:pt x="88" y="61"/>
                    <a:pt x="86" y="61"/>
                    <a:pt x="85" y="61"/>
                  </a:cubicBezTo>
                  <a:cubicBezTo>
                    <a:pt x="83" y="62"/>
                    <a:pt x="83" y="63"/>
                    <a:pt x="83" y="63"/>
                  </a:cubicBezTo>
                  <a:cubicBezTo>
                    <a:pt x="82" y="63"/>
                    <a:pt x="80" y="63"/>
                    <a:pt x="79" y="62"/>
                  </a:cubicBezTo>
                  <a:cubicBezTo>
                    <a:pt x="79" y="62"/>
                    <a:pt x="79" y="62"/>
                    <a:pt x="80" y="62"/>
                  </a:cubicBezTo>
                  <a:cubicBezTo>
                    <a:pt x="81" y="62"/>
                    <a:pt x="81" y="62"/>
                    <a:pt x="81" y="61"/>
                  </a:cubicBezTo>
                  <a:cubicBezTo>
                    <a:pt x="80" y="61"/>
                    <a:pt x="81" y="60"/>
                    <a:pt x="81" y="60"/>
                  </a:cubicBezTo>
                  <a:cubicBezTo>
                    <a:pt x="81" y="59"/>
                    <a:pt x="78" y="60"/>
                    <a:pt x="78" y="61"/>
                  </a:cubicBezTo>
                  <a:cubicBezTo>
                    <a:pt x="77" y="61"/>
                    <a:pt x="78" y="62"/>
                    <a:pt x="77" y="62"/>
                  </a:cubicBezTo>
                  <a:cubicBezTo>
                    <a:pt x="77" y="62"/>
                    <a:pt x="77" y="61"/>
                    <a:pt x="76" y="61"/>
                  </a:cubicBezTo>
                  <a:cubicBezTo>
                    <a:pt x="76" y="61"/>
                    <a:pt x="72" y="62"/>
                    <a:pt x="71" y="63"/>
                  </a:cubicBezTo>
                  <a:cubicBezTo>
                    <a:pt x="70" y="64"/>
                    <a:pt x="69" y="64"/>
                    <a:pt x="69" y="64"/>
                  </a:cubicBezTo>
                  <a:cubicBezTo>
                    <a:pt x="69" y="65"/>
                    <a:pt x="67" y="65"/>
                    <a:pt x="66" y="65"/>
                  </a:cubicBezTo>
                  <a:cubicBezTo>
                    <a:pt x="66" y="65"/>
                    <a:pt x="66" y="67"/>
                    <a:pt x="66" y="67"/>
                  </a:cubicBezTo>
                  <a:cubicBezTo>
                    <a:pt x="66" y="68"/>
                    <a:pt x="63" y="68"/>
                    <a:pt x="62" y="68"/>
                  </a:cubicBezTo>
                  <a:cubicBezTo>
                    <a:pt x="61" y="68"/>
                    <a:pt x="61" y="66"/>
                    <a:pt x="60" y="66"/>
                  </a:cubicBezTo>
                  <a:cubicBezTo>
                    <a:pt x="59" y="66"/>
                    <a:pt x="60" y="65"/>
                    <a:pt x="60" y="65"/>
                  </a:cubicBezTo>
                  <a:cubicBezTo>
                    <a:pt x="60" y="64"/>
                    <a:pt x="61" y="65"/>
                    <a:pt x="62" y="64"/>
                  </a:cubicBezTo>
                  <a:cubicBezTo>
                    <a:pt x="62" y="63"/>
                    <a:pt x="63" y="64"/>
                    <a:pt x="64" y="64"/>
                  </a:cubicBezTo>
                  <a:cubicBezTo>
                    <a:pt x="64" y="64"/>
                    <a:pt x="62" y="63"/>
                    <a:pt x="62" y="62"/>
                  </a:cubicBezTo>
                  <a:cubicBezTo>
                    <a:pt x="62" y="61"/>
                    <a:pt x="60" y="61"/>
                    <a:pt x="59" y="61"/>
                  </a:cubicBezTo>
                  <a:cubicBezTo>
                    <a:pt x="58" y="61"/>
                    <a:pt x="57" y="61"/>
                    <a:pt x="56" y="61"/>
                  </a:cubicBezTo>
                  <a:cubicBezTo>
                    <a:pt x="56" y="60"/>
                    <a:pt x="56" y="61"/>
                    <a:pt x="57" y="61"/>
                  </a:cubicBezTo>
                  <a:cubicBezTo>
                    <a:pt x="58" y="62"/>
                    <a:pt x="57" y="63"/>
                    <a:pt x="58" y="63"/>
                  </a:cubicBezTo>
                  <a:cubicBezTo>
                    <a:pt x="58" y="64"/>
                    <a:pt x="57" y="65"/>
                    <a:pt x="57" y="66"/>
                  </a:cubicBezTo>
                  <a:cubicBezTo>
                    <a:pt x="56" y="67"/>
                    <a:pt x="56" y="67"/>
                    <a:pt x="57" y="66"/>
                  </a:cubicBezTo>
                  <a:cubicBezTo>
                    <a:pt x="58" y="66"/>
                    <a:pt x="58" y="68"/>
                    <a:pt x="58" y="69"/>
                  </a:cubicBezTo>
                  <a:cubicBezTo>
                    <a:pt x="58" y="69"/>
                    <a:pt x="58" y="70"/>
                    <a:pt x="58" y="70"/>
                  </a:cubicBezTo>
                  <a:cubicBezTo>
                    <a:pt x="58" y="71"/>
                    <a:pt x="57" y="70"/>
                    <a:pt x="57" y="70"/>
                  </a:cubicBezTo>
                  <a:cubicBezTo>
                    <a:pt x="56" y="71"/>
                    <a:pt x="56" y="70"/>
                    <a:pt x="56" y="70"/>
                  </a:cubicBezTo>
                  <a:cubicBezTo>
                    <a:pt x="56" y="69"/>
                    <a:pt x="54" y="69"/>
                    <a:pt x="53" y="69"/>
                  </a:cubicBezTo>
                  <a:cubicBezTo>
                    <a:pt x="53" y="69"/>
                    <a:pt x="52" y="69"/>
                    <a:pt x="52" y="70"/>
                  </a:cubicBezTo>
                  <a:cubicBezTo>
                    <a:pt x="52" y="70"/>
                    <a:pt x="51" y="71"/>
                    <a:pt x="50" y="71"/>
                  </a:cubicBezTo>
                  <a:cubicBezTo>
                    <a:pt x="49" y="71"/>
                    <a:pt x="48" y="72"/>
                    <a:pt x="48" y="72"/>
                  </a:cubicBezTo>
                  <a:cubicBezTo>
                    <a:pt x="47" y="73"/>
                    <a:pt x="47" y="74"/>
                    <a:pt x="48" y="74"/>
                  </a:cubicBezTo>
                  <a:cubicBezTo>
                    <a:pt x="49" y="75"/>
                    <a:pt x="49" y="76"/>
                    <a:pt x="49" y="76"/>
                  </a:cubicBezTo>
                  <a:cubicBezTo>
                    <a:pt x="49" y="77"/>
                    <a:pt x="46" y="77"/>
                    <a:pt x="46" y="76"/>
                  </a:cubicBezTo>
                  <a:cubicBezTo>
                    <a:pt x="46" y="76"/>
                    <a:pt x="44" y="75"/>
                    <a:pt x="44" y="76"/>
                  </a:cubicBezTo>
                  <a:cubicBezTo>
                    <a:pt x="43" y="76"/>
                    <a:pt x="42" y="74"/>
                    <a:pt x="41" y="74"/>
                  </a:cubicBezTo>
                  <a:cubicBezTo>
                    <a:pt x="40" y="74"/>
                    <a:pt x="40" y="75"/>
                    <a:pt x="40" y="75"/>
                  </a:cubicBezTo>
                  <a:cubicBezTo>
                    <a:pt x="39" y="76"/>
                    <a:pt x="40" y="76"/>
                    <a:pt x="40" y="77"/>
                  </a:cubicBezTo>
                  <a:cubicBezTo>
                    <a:pt x="41" y="77"/>
                    <a:pt x="42" y="77"/>
                    <a:pt x="43" y="77"/>
                  </a:cubicBezTo>
                  <a:cubicBezTo>
                    <a:pt x="43" y="77"/>
                    <a:pt x="43" y="78"/>
                    <a:pt x="43" y="79"/>
                  </a:cubicBezTo>
                  <a:cubicBezTo>
                    <a:pt x="43" y="79"/>
                    <a:pt x="41" y="80"/>
                    <a:pt x="41" y="79"/>
                  </a:cubicBezTo>
                  <a:cubicBezTo>
                    <a:pt x="41" y="79"/>
                    <a:pt x="39" y="79"/>
                    <a:pt x="39" y="79"/>
                  </a:cubicBezTo>
                  <a:cubicBezTo>
                    <a:pt x="39" y="78"/>
                    <a:pt x="38" y="77"/>
                    <a:pt x="37" y="77"/>
                  </a:cubicBezTo>
                  <a:cubicBezTo>
                    <a:pt x="36" y="77"/>
                    <a:pt x="36" y="77"/>
                    <a:pt x="36" y="76"/>
                  </a:cubicBezTo>
                  <a:cubicBezTo>
                    <a:pt x="36" y="75"/>
                    <a:pt x="35" y="75"/>
                    <a:pt x="35" y="74"/>
                  </a:cubicBezTo>
                  <a:cubicBezTo>
                    <a:pt x="35" y="74"/>
                    <a:pt x="35" y="73"/>
                    <a:pt x="35" y="73"/>
                  </a:cubicBezTo>
                  <a:cubicBezTo>
                    <a:pt x="36" y="72"/>
                    <a:pt x="35" y="72"/>
                    <a:pt x="36" y="71"/>
                  </a:cubicBezTo>
                  <a:cubicBezTo>
                    <a:pt x="36" y="71"/>
                    <a:pt x="35" y="70"/>
                    <a:pt x="34" y="70"/>
                  </a:cubicBezTo>
                  <a:cubicBezTo>
                    <a:pt x="33" y="70"/>
                    <a:pt x="33" y="69"/>
                    <a:pt x="32" y="69"/>
                  </a:cubicBezTo>
                  <a:cubicBezTo>
                    <a:pt x="32" y="69"/>
                    <a:pt x="30" y="68"/>
                    <a:pt x="30" y="67"/>
                  </a:cubicBezTo>
                  <a:cubicBezTo>
                    <a:pt x="30" y="67"/>
                    <a:pt x="29" y="66"/>
                    <a:pt x="29" y="66"/>
                  </a:cubicBezTo>
                  <a:cubicBezTo>
                    <a:pt x="30" y="66"/>
                    <a:pt x="30" y="66"/>
                    <a:pt x="31" y="67"/>
                  </a:cubicBezTo>
                  <a:cubicBezTo>
                    <a:pt x="32" y="68"/>
                    <a:pt x="33" y="68"/>
                    <a:pt x="34" y="68"/>
                  </a:cubicBezTo>
                  <a:cubicBezTo>
                    <a:pt x="36" y="69"/>
                    <a:pt x="37" y="69"/>
                    <a:pt x="38" y="70"/>
                  </a:cubicBezTo>
                  <a:cubicBezTo>
                    <a:pt x="40" y="70"/>
                    <a:pt x="41" y="70"/>
                    <a:pt x="44" y="71"/>
                  </a:cubicBezTo>
                  <a:cubicBezTo>
                    <a:pt x="46" y="71"/>
                    <a:pt x="50" y="68"/>
                    <a:pt x="51" y="68"/>
                  </a:cubicBezTo>
                  <a:cubicBezTo>
                    <a:pt x="51" y="67"/>
                    <a:pt x="50" y="65"/>
                    <a:pt x="50" y="65"/>
                  </a:cubicBezTo>
                  <a:cubicBezTo>
                    <a:pt x="50" y="64"/>
                    <a:pt x="49" y="64"/>
                    <a:pt x="49" y="64"/>
                  </a:cubicBezTo>
                  <a:cubicBezTo>
                    <a:pt x="49" y="63"/>
                    <a:pt x="48" y="63"/>
                    <a:pt x="47" y="63"/>
                  </a:cubicBezTo>
                  <a:cubicBezTo>
                    <a:pt x="46" y="63"/>
                    <a:pt x="46" y="61"/>
                    <a:pt x="45" y="62"/>
                  </a:cubicBezTo>
                  <a:cubicBezTo>
                    <a:pt x="44" y="62"/>
                    <a:pt x="44" y="61"/>
                    <a:pt x="42" y="60"/>
                  </a:cubicBezTo>
                  <a:cubicBezTo>
                    <a:pt x="40" y="58"/>
                    <a:pt x="37" y="57"/>
                    <a:pt x="36" y="58"/>
                  </a:cubicBezTo>
                  <a:cubicBezTo>
                    <a:pt x="36" y="58"/>
                    <a:pt x="35" y="58"/>
                    <a:pt x="35" y="58"/>
                  </a:cubicBezTo>
                  <a:cubicBezTo>
                    <a:pt x="35" y="57"/>
                    <a:pt x="34" y="57"/>
                    <a:pt x="33" y="58"/>
                  </a:cubicBezTo>
                  <a:cubicBezTo>
                    <a:pt x="33" y="58"/>
                    <a:pt x="32" y="57"/>
                    <a:pt x="31" y="57"/>
                  </a:cubicBezTo>
                  <a:cubicBezTo>
                    <a:pt x="30" y="58"/>
                    <a:pt x="30" y="57"/>
                    <a:pt x="30" y="57"/>
                  </a:cubicBezTo>
                  <a:cubicBezTo>
                    <a:pt x="30" y="56"/>
                    <a:pt x="32" y="57"/>
                    <a:pt x="32" y="56"/>
                  </a:cubicBezTo>
                  <a:cubicBezTo>
                    <a:pt x="32" y="56"/>
                    <a:pt x="31" y="56"/>
                    <a:pt x="30" y="55"/>
                  </a:cubicBezTo>
                  <a:cubicBezTo>
                    <a:pt x="29" y="55"/>
                    <a:pt x="29" y="55"/>
                    <a:pt x="29" y="56"/>
                  </a:cubicBezTo>
                  <a:cubicBezTo>
                    <a:pt x="28" y="56"/>
                    <a:pt x="28" y="56"/>
                    <a:pt x="2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6"/>
                    <a:pt x="26" y="57"/>
                    <a:pt x="26" y="56"/>
                  </a:cubicBezTo>
                  <a:cubicBezTo>
                    <a:pt x="25" y="56"/>
                    <a:pt x="25" y="57"/>
                    <a:pt x="24" y="57"/>
                  </a:cubicBezTo>
                  <a:cubicBezTo>
                    <a:pt x="23" y="57"/>
                    <a:pt x="22" y="58"/>
                    <a:pt x="22" y="59"/>
                  </a:cubicBezTo>
                  <a:cubicBezTo>
                    <a:pt x="22" y="59"/>
                    <a:pt x="21" y="59"/>
                    <a:pt x="21" y="59"/>
                  </a:cubicBezTo>
                  <a:cubicBezTo>
                    <a:pt x="21" y="60"/>
                    <a:pt x="21" y="60"/>
                    <a:pt x="21" y="61"/>
                  </a:cubicBezTo>
                  <a:cubicBezTo>
                    <a:pt x="21" y="61"/>
                    <a:pt x="21" y="61"/>
                    <a:pt x="21" y="62"/>
                  </a:cubicBezTo>
                  <a:cubicBezTo>
                    <a:pt x="22" y="63"/>
                    <a:pt x="22" y="63"/>
                    <a:pt x="23" y="63"/>
                  </a:cubicBezTo>
                  <a:cubicBezTo>
                    <a:pt x="23" y="63"/>
                    <a:pt x="24" y="64"/>
                    <a:pt x="24" y="64"/>
                  </a:cubicBezTo>
                  <a:cubicBezTo>
                    <a:pt x="24" y="65"/>
                    <a:pt x="23" y="66"/>
                    <a:pt x="23" y="66"/>
                  </a:cubicBezTo>
                  <a:cubicBezTo>
                    <a:pt x="23" y="66"/>
                    <a:pt x="22" y="67"/>
                    <a:pt x="22" y="68"/>
                  </a:cubicBezTo>
                  <a:cubicBezTo>
                    <a:pt x="23" y="68"/>
                    <a:pt x="24" y="70"/>
                    <a:pt x="25" y="71"/>
                  </a:cubicBezTo>
                  <a:cubicBezTo>
                    <a:pt x="25" y="72"/>
                    <a:pt x="24" y="72"/>
                    <a:pt x="24" y="72"/>
                  </a:cubicBezTo>
                  <a:cubicBezTo>
                    <a:pt x="23" y="73"/>
                    <a:pt x="24" y="74"/>
                    <a:pt x="24" y="74"/>
                  </a:cubicBezTo>
                  <a:cubicBezTo>
                    <a:pt x="24" y="75"/>
                    <a:pt x="23" y="75"/>
                    <a:pt x="24" y="75"/>
                  </a:cubicBezTo>
                  <a:cubicBezTo>
                    <a:pt x="24" y="75"/>
                    <a:pt x="25" y="75"/>
                    <a:pt x="25" y="76"/>
                  </a:cubicBezTo>
                  <a:cubicBezTo>
                    <a:pt x="25" y="76"/>
                    <a:pt x="24" y="76"/>
                    <a:pt x="24" y="77"/>
                  </a:cubicBezTo>
                  <a:cubicBezTo>
                    <a:pt x="25" y="77"/>
                    <a:pt x="26" y="77"/>
                    <a:pt x="26" y="78"/>
                  </a:cubicBezTo>
                  <a:cubicBezTo>
                    <a:pt x="26" y="79"/>
                    <a:pt x="24" y="79"/>
                    <a:pt x="24" y="79"/>
                  </a:cubicBezTo>
                  <a:cubicBezTo>
                    <a:pt x="24" y="80"/>
                    <a:pt x="26" y="81"/>
                    <a:pt x="27" y="82"/>
                  </a:cubicBezTo>
                  <a:cubicBezTo>
                    <a:pt x="28" y="83"/>
                    <a:pt x="28" y="83"/>
                    <a:pt x="28" y="84"/>
                  </a:cubicBezTo>
                  <a:cubicBezTo>
                    <a:pt x="27" y="85"/>
                    <a:pt x="25" y="86"/>
                    <a:pt x="24" y="87"/>
                  </a:cubicBezTo>
                  <a:cubicBezTo>
                    <a:pt x="24" y="88"/>
                    <a:pt x="22" y="89"/>
                    <a:pt x="21" y="90"/>
                  </a:cubicBezTo>
                  <a:cubicBezTo>
                    <a:pt x="20" y="90"/>
                    <a:pt x="20" y="91"/>
                    <a:pt x="20" y="91"/>
                  </a:cubicBezTo>
                  <a:cubicBezTo>
                    <a:pt x="20" y="91"/>
                    <a:pt x="20" y="91"/>
                    <a:pt x="21" y="91"/>
                  </a:cubicBezTo>
                  <a:cubicBezTo>
                    <a:pt x="21" y="90"/>
                    <a:pt x="22" y="92"/>
                    <a:pt x="22" y="92"/>
                  </a:cubicBezTo>
                  <a:cubicBezTo>
                    <a:pt x="23" y="93"/>
                    <a:pt x="24" y="92"/>
                    <a:pt x="24" y="93"/>
                  </a:cubicBezTo>
                  <a:cubicBezTo>
                    <a:pt x="24" y="93"/>
                    <a:pt x="24" y="93"/>
                    <a:pt x="23" y="93"/>
                  </a:cubicBezTo>
                  <a:cubicBezTo>
                    <a:pt x="22" y="93"/>
                    <a:pt x="22" y="93"/>
                    <a:pt x="21" y="94"/>
                  </a:cubicBezTo>
                  <a:cubicBezTo>
                    <a:pt x="20" y="94"/>
                    <a:pt x="20" y="94"/>
                    <a:pt x="20" y="95"/>
                  </a:cubicBezTo>
                  <a:cubicBezTo>
                    <a:pt x="20" y="95"/>
                    <a:pt x="19" y="96"/>
                    <a:pt x="19" y="96"/>
                  </a:cubicBezTo>
                  <a:cubicBezTo>
                    <a:pt x="19" y="97"/>
                    <a:pt x="18" y="97"/>
                    <a:pt x="18" y="97"/>
                  </a:cubicBezTo>
                  <a:cubicBezTo>
                    <a:pt x="18" y="98"/>
                    <a:pt x="18" y="98"/>
                    <a:pt x="19" y="99"/>
                  </a:cubicBezTo>
                  <a:cubicBezTo>
                    <a:pt x="19" y="99"/>
                    <a:pt x="19" y="99"/>
                    <a:pt x="19" y="100"/>
                  </a:cubicBezTo>
                  <a:cubicBezTo>
                    <a:pt x="19" y="100"/>
                    <a:pt x="19" y="100"/>
                    <a:pt x="18" y="101"/>
                  </a:cubicBezTo>
                  <a:cubicBezTo>
                    <a:pt x="18" y="101"/>
                    <a:pt x="18" y="102"/>
                    <a:pt x="19" y="102"/>
                  </a:cubicBezTo>
                  <a:cubicBezTo>
                    <a:pt x="19" y="102"/>
                    <a:pt x="19" y="103"/>
                    <a:pt x="19" y="103"/>
                  </a:cubicBezTo>
                  <a:cubicBezTo>
                    <a:pt x="19" y="104"/>
                    <a:pt x="19" y="104"/>
                    <a:pt x="20" y="105"/>
                  </a:cubicBezTo>
                  <a:cubicBezTo>
                    <a:pt x="20" y="105"/>
                    <a:pt x="20" y="106"/>
                    <a:pt x="20" y="106"/>
                  </a:cubicBezTo>
                  <a:cubicBezTo>
                    <a:pt x="21" y="106"/>
                    <a:pt x="21" y="107"/>
                    <a:pt x="22" y="107"/>
                  </a:cubicBezTo>
                  <a:cubicBezTo>
                    <a:pt x="22" y="106"/>
                    <a:pt x="23" y="107"/>
                    <a:pt x="23" y="107"/>
                  </a:cubicBezTo>
                  <a:cubicBezTo>
                    <a:pt x="23" y="108"/>
                    <a:pt x="23" y="107"/>
                    <a:pt x="24" y="107"/>
                  </a:cubicBezTo>
                  <a:cubicBezTo>
                    <a:pt x="25" y="107"/>
                    <a:pt x="26" y="108"/>
                    <a:pt x="26" y="108"/>
                  </a:cubicBezTo>
                  <a:cubicBezTo>
                    <a:pt x="26" y="108"/>
                    <a:pt x="26" y="109"/>
                    <a:pt x="26" y="109"/>
                  </a:cubicBezTo>
                  <a:cubicBezTo>
                    <a:pt x="26" y="110"/>
                    <a:pt x="26" y="111"/>
                    <a:pt x="27" y="111"/>
                  </a:cubicBezTo>
                  <a:cubicBezTo>
                    <a:pt x="27" y="111"/>
                    <a:pt x="27" y="112"/>
                    <a:pt x="28" y="112"/>
                  </a:cubicBezTo>
                  <a:cubicBezTo>
                    <a:pt x="28" y="113"/>
                    <a:pt x="29" y="114"/>
                    <a:pt x="29" y="114"/>
                  </a:cubicBezTo>
                  <a:cubicBezTo>
                    <a:pt x="29" y="114"/>
                    <a:pt x="30" y="114"/>
                    <a:pt x="30" y="115"/>
                  </a:cubicBezTo>
                  <a:cubicBezTo>
                    <a:pt x="30" y="115"/>
                    <a:pt x="30" y="116"/>
                    <a:pt x="29" y="116"/>
                  </a:cubicBezTo>
                  <a:cubicBezTo>
                    <a:pt x="29" y="116"/>
                    <a:pt x="28" y="115"/>
                    <a:pt x="28" y="116"/>
                  </a:cubicBezTo>
                  <a:cubicBezTo>
                    <a:pt x="27" y="116"/>
                    <a:pt x="28" y="117"/>
                    <a:pt x="28" y="118"/>
                  </a:cubicBezTo>
                  <a:cubicBezTo>
                    <a:pt x="28" y="119"/>
                    <a:pt x="28" y="119"/>
                    <a:pt x="29" y="119"/>
                  </a:cubicBezTo>
                  <a:cubicBezTo>
                    <a:pt x="29" y="119"/>
                    <a:pt x="30" y="119"/>
                    <a:pt x="30" y="119"/>
                  </a:cubicBezTo>
                  <a:cubicBezTo>
                    <a:pt x="30" y="118"/>
                    <a:pt x="31" y="119"/>
                    <a:pt x="31" y="119"/>
                  </a:cubicBezTo>
                  <a:cubicBezTo>
                    <a:pt x="32" y="118"/>
                    <a:pt x="33" y="118"/>
                    <a:pt x="33" y="119"/>
                  </a:cubicBezTo>
                  <a:cubicBezTo>
                    <a:pt x="34" y="119"/>
                    <a:pt x="34" y="120"/>
                    <a:pt x="34" y="120"/>
                  </a:cubicBezTo>
                  <a:cubicBezTo>
                    <a:pt x="33" y="121"/>
                    <a:pt x="34" y="121"/>
                    <a:pt x="34" y="122"/>
                  </a:cubicBezTo>
                  <a:cubicBezTo>
                    <a:pt x="34" y="122"/>
                    <a:pt x="36" y="122"/>
                    <a:pt x="36" y="122"/>
                  </a:cubicBezTo>
                  <a:cubicBezTo>
                    <a:pt x="36" y="122"/>
                    <a:pt x="37" y="123"/>
                    <a:pt x="37" y="124"/>
                  </a:cubicBezTo>
                  <a:cubicBezTo>
                    <a:pt x="37" y="125"/>
                    <a:pt x="37" y="125"/>
                    <a:pt x="38" y="124"/>
                  </a:cubicBezTo>
                  <a:cubicBezTo>
                    <a:pt x="38" y="124"/>
                    <a:pt x="39" y="125"/>
                    <a:pt x="39" y="125"/>
                  </a:cubicBezTo>
                  <a:cubicBezTo>
                    <a:pt x="39" y="125"/>
                    <a:pt x="40" y="125"/>
                    <a:pt x="40" y="125"/>
                  </a:cubicBezTo>
                  <a:cubicBezTo>
                    <a:pt x="41" y="125"/>
                    <a:pt x="41" y="124"/>
                    <a:pt x="41" y="125"/>
                  </a:cubicBezTo>
                  <a:cubicBezTo>
                    <a:pt x="42" y="125"/>
                    <a:pt x="42" y="126"/>
                    <a:pt x="42" y="126"/>
                  </a:cubicBezTo>
                  <a:cubicBezTo>
                    <a:pt x="42" y="126"/>
                    <a:pt x="44" y="126"/>
                    <a:pt x="44" y="126"/>
                  </a:cubicBezTo>
                  <a:cubicBezTo>
                    <a:pt x="45" y="127"/>
                    <a:pt x="46" y="126"/>
                    <a:pt x="46" y="127"/>
                  </a:cubicBezTo>
                  <a:cubicBezTo>
                    <a:pt x="47" y="127"/>
                    <a:pt x="48" y="127"/>
                    <a:pt x="48" y="128"/>
                  </a:cubicBezTo>
                  <a:cubicBezTo>
                    <a:pt x="48" y="128"/>
                    <a:pt x="47" y="128"/>
                    <a:pt x="47" y="129"/>
                  </a:cubicBezTo>
                  <a:cubicBezTo>
                    <a:pt x="47" y="129"/>
                    <a:pt x="48" y="129"/>
                    <a:pt x="48" y="129"/>
                  </a:cubicBezTo>
                  <a:cubicBezTo>
                    <a:pt x="48" y="130"/>
                    <a:pt x="47" y="130"/>
                    <a:pt x="47" y="130"/>
                  </a:cubicBezTo>
                  <a:cubicBezTo>
                    <a:pt x="47" y="130"/>
                    <a:pt x="47" y="130"/>
                    <a:pt x="47" y="131"/>
                  </a:cubicBezTo>
                  <a:cubicBezTo>
                    <a:pt x="47" y="131"/>
                    <a:pt x="47" y="132"/>
                    <a:pt x="47" y="132"/>
                  </a:cubicBezTo>
                  <a:cubicBezTo>
                    <a:pt x="47" y="132"/>
                    <a:pt x="45" y="132"/>
                    <a:pt x="45" y="132"/>
                  </a:cubicBezTo>
                  <a:cubicBezTo>
                    <a:pt x="45" y="132"/>
                    <a:pt x="43" y="133"/>
                    <a:pt x="43" y="133"/>
                  </a:cubicBezTo>
                  <a:cubicBezTo>
                    <a:pt x="43" y="133"/>
                    <a:pt x="43" y="134"/>
                    <a:pt x="43" y="134"/>
                  </a:cubicBezTo>
                  <a:cubicBezTo>
                    <a:pt x="44" y="134"/>
                    <a:pt x="45" y="134"/>
                    <a:pt x="45" y="134"/>
                  </a:cubicBezTo>
                  <a:cubicBezTo>
                    <a:pt x="46" y="135"/>
                    <a:pt x="43" y="136"/>
                    <a:pt x="43" y="136"/>
                  </a:cubicBezTo>
                  <a:cubicBezTo>
                    <a:pt x="42" y="136"/>
                    <a:pt x="43" y="137"/>
                    <a:pt x="43" y="137"/>
                  </a:cubicBezTo>
                  <a:cubicBezTo>
                    <a:pt x="43" y="138"/>
                    <a:pt x="42" y="138"/>
                    <a:pt x="42" y="139"/>
                  </a:cubicBezTo>
                  <a:cubicBezTo>
                    <a:pt x="42" y="140"/>
                    <a:pt x="42" y="140"/>
                    <a:pt x="41" y="140"/>
                  </a:cubicBezTo>
                  <a:cubicBezTo>
                    <a:pt x="40" y="140"/>
                    <a:pt x="40" y="140"/>
                    <a:pt x="40" y="140"/>
                  </a:cubicBezTo>
                  <a:cubicBezTo>
                    <a:pt x="41" y="140"/>
                    <a:pt x="41" y="141"/>
                    <a:pt x="42" y="142"/>
                  </a:cubicBezTo>
                  <a:cubicBezTo>
                    <a:pt x="43" y="142"/>
                    <a:pt x="45" y="143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5"/>
                    <a:pt x="48" y="145"/>
                    <a:pt x="48" y="145"/>
                  </a:cubicBezTo>
                  <a:cubicBezTo>
                    <a:pt x="49" y="145"/>
                    <a:pt x="50" y="145"/>
                    <a:pt x="51" y="146"/>
                  </a:cubicBezTo>
                  <a:cubicBezTo>
                    <a:pt x="51" y="146"/>
                    <a:pt x="54" y="146"/>
                    <a:pt x="54" y="146"/>
                  </a:cubicBezTo>
                  <a:cubicBezTo>
                    <a:pt x="55" y="146"/>
                    <a:pt x="55" y="147"/>
                    <a:pt x="56" y="147"/>
                  </a:cubicBezTo>
                  <a:cubicBezTo>
                    <a:pt x="56" y="147"/>
                    <a:pt x="57" y="148"/>
                    <a:pt x="57" y="148"/>
                  </a:cubicBezTo>
                  <a:cubicBezTo>
                    <a:pt x="58" y="147"/>
                    <a:pt x="59" y="147"/>
                    <a:pt x="59" y="147"/>
                  </a:cubicBezTo>
                  <a:cubicBezTo>
                    <a:pt x="60" y="147"/>
                    <a:pt x="60" y="148"/>
                    <a:pt x="60" y="148"/>
                  </a:cubicBezTo>
                  <a:cubicBezTo>
                    <a:pt x="61" y="148"/>
                    <a:pt x="61" y="149"/>
                    <a:pt x="61" y="149"/>
                  </a:cubicBezTo>
                  <a:cubicBezTo>
                    <a:pt x="61" y="149"/>
                    <a:pt x="62" y="150"/>
                    <a:pt x="63" y="150"/>
                  </a:cubicBezTo>
                  <a:cubicBezTo>
                    <a:pt x="64" y="150"/>
                    <a:pt x="65" y="152"/>
                    <a:pt x="65" y="151"/>
                  </a:cubicBezTo>
                  <a:cubicBezTo>
                    <a:pt x="65" y="151"/>
                    <a:pt x="66" y="152"/>
                    <a:pt x="66" y="151"/>
                  </a:cubicBezTo>
                  <a:cubicBezTo>
                    <a:pt x="66" y="151"/>
                    <a:pt x="67" y="151"/>
                    <a:pt x="67" y="150"/>
                  </a:cubicBezTo>
                  <a:cubicBezTo>
                    <a:pt x="66" y="149"/>
                    <a:pt x="65" y="147"/>
                    <a:pt x="65" y="146"/>
                  </a:cubicBezTo>
                  <a:cubicBezTo>
                    <a:pt x="65" y="145"/>
                    <a:pt x="65" y="144"/>
                    <a:pt x="64" y="143"/>
                  </a:cubicBezTo>
                  <a:cubicBezTo>
                    <a:pt x="62" y="142"/>
                    <a:pt x="64" y="141"/>
                    <a:pt x="65" y="140"/>
                  </a:cubicBezTo>
                  <a:cubicBezTo>
                    <a:pt x="66" y="139"/>
                    <a:pt x="68" y="138"/>
                    <a:pt x="69" y="137"/>
                  </a:cubicBezTo>
                  <a:cubicBezTo>
                    <a:pt x="69" y="137"/>
                    <a:pt x="69" y="137"/>
                    <a:pt x="68" y="137"/>
                  </a:cubicBezTo>
                  <a:cubicBezTo>
                    <a:pt x="68" y="136"/>
                    <a:pt x="67" y="136"/>
                    <a:pt x="68" y="136"/>
                  </a:cubicBezTo>
                  <a:cubicBezTo>
                    <a:pt x="69" y="136"/>
                    <a:pt x="68" y="135"/>
                    <a:pt x="68" y="134"/>
                  </a:cubicBezTo>
                  <a:cubicBezTo>
                    <a:pt x="67" y="133"/>
                    <a:pt x="67" y="133"/>
                    <a:pt x="66" y="133"/>
                  </a:cubicBezTo>
                  <a:cubicBezTo>
                    <a:pt x="66" y="133"/>
                    <a:pt x="65" y="133"/>
                    <a:pt x="65" y="133"/>
                  </a:cubicBezTo>
                  <a:cubicBezTo>
                    <a:pt x="64" y="133"/>
                    <a:pt x="64" y="132"/>
                    <a:pt x="64" y="132"/>
                  </a:cubicBezTo>
                  <a:cubicBezTo>
                    <a:pt x="64" y="131"/>
                    <a:pt x="63" y="131"/>
                    <a:pt x="63" y="131"/>
                  </a:cubicBezTo>
                  <a:cubicBezTo>
                    <a:pt x="63" y="130"/>
                    <a:pt x="63" y="129"/>
                    <a:pt x="63" y="129"/>
                  </a:cubicBezTo>
                  <a:cubicBezTo>
                    <a:pt x="63" y="129"/>
                    <a:pt x="64" y="129"/>
                    <a:pt x="64" y="128"/>
                  </a:cubicBezTo>
                  <a:cubicBezTo>
                    <a:pt x="64" y="128"/>
                    <a:pt x="63" y="128"/>
                    <a:pt x="63" y="127"/>
                  </a:cubicBezTo>
                  <a:cubicBezTo>
                    <a:pt x="64" y="127"/>
                    <a:pt x="65" y="127"/>
                    <a:pt x="65" y="126"/>
                  </a:cubicBezTo>
                  <a:cubicBezTo>
                    <a:pt x="65" y="125"/>
                    <a:pt x="65" y="125"/>
                    <a:pt x="66" y="125"/>
                  </a:cubicBezTo>
                  <a:cubicBezTo>
                    <a:pt x="67" y="126"/>
                    <a:pt x="67" y="127"/>
                    <a:pt x="68" y="127"/>
                  </a:cubicBezTo>
                  <a:cubicBezTo>
                    <a:pt x="69" y="126"/>
                    <a:pt x="68" y="126"/>
                    <a:pt x="68" y="125"/>
                  </a:cubicBezTo>
                  <a:cubicBezTo>
                    <a:pt x="68" y="125"/>
                    <a:pt x="68" y="124"/>
                    <a:pt x="69" y="124"/>
                  </a:cubicBezTo>
                  <a:cubicBezTo>
                    <a:pt x="70" y="124"/>
                    <a:pt x="69" y="123"/>
                    <a:pt x="70" y="123"/>
                  </a:cubicBezTo>
                  <a:cubicBezTo>
                    <a:pt x="71" y="123"/>
                    <a:pt x="72" y="122"/>
                    <a:pt x="72" y="122"/>
                  </a:cubicBezTo>
                  <a:cubicBezTo>
                    <a:pt x="73" y="121"/>
                    <a:pt x="74" y="121"/>
                    <a:pt x="74" y="121"/>
                  </a:cubicBezTo>
                  <a:cubicBezTo>
                    <a:pt x="75" y="121"/>
                    <a:pt x="75" y="122"/>
                    <a:pt x="75" y="121"/>
                  </a:cubicBezTo>
                  <a:cubicBezTo>
                    <a:pt x="76" y="120"/>
                    <a:pt x="77" y="121"/>
                    <a:pt x="77" y="121"/>
                  </a:cubicBezTo>
                  <a:cubicBezTo>
                    <a:pt x="77" y="122"/>
                    <a:pt x="79" y="122"/>
                    <a:pt x="80" y="122"/>
                  </a:cubicBezTo>
                  <a:cubicBezTo>
                    <a:pt x="80" y="122"/>
                    <a:pt x="82" y="123"/>
                    <a:pt x="82" y="124"/>
                  </a:cubicBezTo>
                  <a:cubicBezTo>
                    <a:pt x="82" y="124"/>
                    <a:pt x="82" y="125"/>
                    <a:pt x="82" y="124"/>
                  </a:cubicBezTo>
                  <a:cubicBezTo>
                    <a:pt x="82" y="123"/>
                    <a:pt x="83" y="123"/>
                    <a:pt x="84" y="124"/>
                  </a:cubicBezTo>
                  <a:cubicBezTo>
                    <a:pt x="84" y="124"/>
                    <a:pt x="86" y="124"/>
                    <a:pt x="86" y="124"/>
                  </a:cubicBezTo>
                  <a:cubicBezTo>
                    <a:pt x="86" y="123"/>
                    <a:pt x="87" y="123"/>
                    <a:pt x="88" y="123"/>
                  </a:cubicBezTo>
                  <a:cubicBezTo>
                    <a:pt x="89" y="123"/>
                    <a:pt x="89" y="124"/>
                    <a:pt x="89" y="123"/>
                  </a:cubicBezTo>
                  <a:cubicBezTo>
                    <a:pt x="90" y="122"/>
                    <a:pt x="91" y="123"/>
                    <a:pt x="92" y="123"/>
                  </a:cubicBezTo>
                  <a:cubicBezTo>
                    <a:pt x="92" y="124"/>
                    <a:pt x="93" y="124"/>
                    <a:pt x="93" y="124"/>
                  </a:cubicBezTo>
                  <a:cubicBezTo>
                    <a:pt x="94" y="124"/>
                    <a:pt x="94" y="125"/>
                    <a:pt x="94" y="125"/>
                  </a:cubicBezTo>
                  <a:cubicBezTo>
                    <a:pt x="95" y="124"/>
                    <a:pt x="95" y="123"/>
                    <a:pt x="95" y="123"/>
                  </a:cubicBezTo>
                  <a:cubicBezTo>
                    <a:pt x="96" y="124"/>
                    <a:pt x="96" y="124"/>
                    <a:pt x="97" y="124"/>
                  </a:cubicBezTo>
                  <a:cubicBezTo>
                    <a:pt x="98" y="124"/>
                    <a:pt x="98" y="124"/>
                    <a:pt x="98" y="123"/>
                  </a:cubicBezTo>
                  <a:cubicBezTo>
                    <a:pt x="98" y="123"/>
                    <a:pt x="98" y="122"/>
                    <a:pt x="98" y="122"/>
                  </a:cubicBezTo>
                  <a:cubicBezTo>
                    <a:pt x="97" y="122"/>
                    <a:pt x="97" y="121"/>
                    <a:pt x="96" y="121"/>
                  </a:cubicBezTo>
                  <a:cubicBezTo>
                    <a:pt x="95" y="121"/>
                    <a:pt x="95" y="120"/>
                    <a:pt x="95" y="120"/>
                  </a:cubicBezTo>
                  <a:cubicBezTo>
                    <a:pt x="96" y="120"/>
                    <a:pt x="97" y="119"/>
                    <a:pt x="97" y="119"/>
                  </a:cubicBezTo>
                  <a:cubicBezTo>
                    <a:pt x="97" y="118"/>
                    <a:pt x="96" y="117"/>
                    <a:pt x="97" y="117"/>
                  </a:cubicBezTo>
                  <a:cubicBezTo>
                    <a:pt x="98" y="117"/>
                    <a:pt x="100" y="117"/>
                    <a:pt x="100" y="117"/>
                  </a:cubicBezTo>
                  <a:cubicBezTo>
                    <a:pt x="100" y="116"/>
                    <a:pt x="98" y="116"/>
                    <a:pt x="98" y="116"/>
                  </a:cubicBezTo>
                  <a:cubicBezTo>
                    <a:pt x="97" y="115"/>
                    <a:pt x="97" y="114"/>
                    <a:pt x="98" y="114"/>
                  </a:cubicBezTo>
                  <a:cubicBezTo>
                    <a:pt x="98" y="113"/>
                    <a:pt x="99" y="114"/>
                    <a:pt x="100" y="114"/>
                  </a:cubicBezTo>
                  <a:cubicBezTo>
                    <a:pt x="100" y="113"/>
                    <a:pt x="102" y="114"/>
                    <a:pt x="102" y="113"/>
                  </a:cubicBezTo>
                  <a:cubicBezTo>
                    <a:pt x="103" y="113"/>
                    <a:pt x="105" y="113"/>
                    <a:pt x="106" y="113"/>
                  </a:cubicBezTo>
                  <a:cubicBezTo>
                    <a:pt x="107" y="113"/>
                    <a:pt x="107" y="112"/>
                    <a:pt x="108" y="112"/>
                  </a:cubicBezTo>
                  <a:cubicBezTo>
                    <a:pt x="109" y="112"/>
                    <a:pt x="111" y="111"/>
                    <a:pt x="112" y="111"/>
                  </a:cubicBezTo>
                  <a:cubicBezTo>
                    <a:pt x="112" y="111"/>
                    <a:pt x="115" y="111"/>
                    <a:pt x="115" y="110"/>
                  </a:cubicBezTo>
                  <a:cubicBezTo>
                    <a:pt x="115" y="110"/>
                    <a:pt x="117" y="109"/>
                    <a:pt x="118" y="109"/>
                  </a:cubicBezTo>
                  <a:cubicBezTo>
                    <a:pt x="118" y="110"/>
                    <a:pt x="119" y="110"/>
                    <a:pt x="120" y="110"/>
                  </a:cubicBezTo>
                  <a:cubicBezTo>
                    <a:pt x="120" y="109"/>
                    <a:pt x="121" y="110"/>
                    <a:pt x="121" y="111"/>
                  </a:cubicBezTo>
                  <a:cubicBezTo>
                    <a:pt x="121" y="111"/>
                    <a:pt x="122" y="112"/>
                    <a:pt x="122" y="112"/>
                  </a:cubicBezTo>
                  <a:cubicBezTo>
                    <a:pt x="121" y="113"/>
                    <a:pt x="121" y="113"/>
                    <a:pt x="121" y="113"/>
                  </a:cubicBezTo>
                  <a:cubicBezTo>
                    <a:pt x="122" y="114"/>
                    <a:pt x="123" y="113"/>
                    <a:pt x="123" y="113"/>
                  </a:cubicBezTo>
                  <a:cubicBezTo>
                    <a:pt x="124" y="112"/>
                    <a:pt x="124" y="113"/>
                    <a:pt x="124" y="113"/>
                  </a:cubicBezTo>
                  <a:cubicBezTo>
                    <a:pt x="124" y="114"/>
                    <a:pt x="125" y="114"/>
                    <a:pt x="125" y="114"/>
                  </a:cubicBezTo>
                  <a:cubicBezTo>
                    <a:pt x="125" y="113"/>
                    <a:pt x="126" y="113"/>
                    <a:pt x="126" y="114"/>
                  </a:cubicBezTo>
                  <a:cubicBezTo>
                    <a:pt x="126" y="114"/>
                    <a:pt x="127" y="113"/>
                    <a:pt x="127" y="114"/>
                  </a:cubicBezTo>
                  <a:cubicBezTo>
                    <a:pt x="127" y="114"/>
                    <a:pt x="126" y="115"/>
                    <a:pt x="126" y="115"/>
                  </a:cubicBezTo>
                  <a:cubicBezTo>
                    <a:pt x="127" y="116"/>
                    <a:pt x="127" y="115"/>
                    <a:pt x="128" y="115"/>
                  </a:cubicBezTo>
                  <a:cubicBezTo>
                    <a:pt x="129" y="115"/>
                    <a:pt x="130" y="114"/>
                    <a:pt x="131" y="114"/>
                  </a:cubicBezTo>
                  <a:cubicBezTo>
                    <a:pt x="131" y="114"/>
                    <a:pt x="132" y="113"/>
                    <a:pt x="133" y="113"/>
                  </a:cubicBezTo>
                  <a:cubicBezTo>
                    <a:pt x="133" y="112"/>
                    <a:pt x="135" y="113"/>
                    <a:pt x="134" y="113"/>
                  </a:cubicBezTo>
                  <a:cubicBezTo>
                    <a:pt x="134" y="113"/>
                    <a:pt x="133" y="114"/>
                    <a:pt x="135" y="115"/>
                  </a:cubicBezTo>
                  <a:cubicBezTo>
                    <a:pt x="137" y="115"/>
                    <a:pt x="138" y="118"/>
                    <a:pt x="139" y="120"/>
                  </a:cubicBezTo>
                  <a:cubicBezTo>
                    <a:pt x="140" y="121"/>
                    <a:pt x="141" y="124"/>
                    <a:pt x="142" y="124"/>
                  </a:cubicBezTo>
                  <a:cubicBezTo>
                    <a:pt x="142" y="124"/>
                    <a:pt x="142" y="123"/>
                    <a:pt x="143" y="122"/>
                  </a:cubicBezTo>
                  <a:cubicBezTo>
                    <a:pt x="144" y="122"/>
                    <a:pt x="144" y="124"/>
                    <a:pt x="145" y="124"/>
                  </a:cubicBezTo>
                  <a:cubicBezTo>
                    <a:pt x="146" y="124"/>
                    <a:pt x="147" y="124"/>
                    <a:pt x="147" y="124"/>
                  </a:cubicBezTo>
                  <a:cubicBezTo>
                    <a:pt x="148" y="124"/>
                    <a:pt x="149" y="123"/>
                    <a:pt x="149" y="123"/>
                  </a:cubicBezTo>
                  <a:cubicBezTo>
                    <a:pt x="150" y="124"/>
                    <a:pt x="151" y="124"/>
                    <a:pt x="151" y="125"/>
                  </a:cubicBezTo>
                  <a:cubicBezTo>
                    <a:pt x="151" y="126"/>
                    <a:pt x="152" y="126"/>
                    <a:pt x="152" y="126"/>
                  </a:cubicBezTo>
                  <a:cubicBezTo>
                    <a:pt x="153" y="126"/>
                    <a:pt x="153" y="126"/>
                    <a:pt x="153" y="127"/>
                  </a:cubicBezTo>
                  <a:cubicBezTo>
                    <a:pt x="153" y="127"/>
                    <a:pt x="154" y="128"/>
                    <a:pt x="154" y="128"/>
                  </a:cubicBezTo>
                  <a:cubicBezTo>
                    <a:pt x="154" y="128"/>
                    <a:pt x="156" y="127"/>
                    <a:pt x="156" y="127"/>
                  </a:cubicBezTo>
                  <a:cubicBezTo>
                    <a:pt x="156" y="127"/>
                    <a:pt x="157" y="127"/>
                    <a:pt x="157" y="127"/>
                  </a:cubicBezTo>
                  <a:cubicBezTo>
                    <a:pt x="157" y="128"/>
                    <a:pt x="157" y="129"/>
                    <a:pt x="158" y="129"/>
                  </a:cubicBezTo>
                  <a:cubicBezTo>
                    <a:pt x="158" y="129"/>
                    <a:pt x="159" y="129"/>
                    <a:pt x="159" y="129"/>
                  </a:cubicBezTo>
                  <a:cubicBezTo>
                    <a:pt x="159" y="128"/>
                    <a:pt x="160" y="128"/>
                    <a:pt x="161" y="128"/>
                  </a:cubicBezTo>
                  <a:cubicBezTo>
                    <a:pt x="161" y="128"/>
                    <a:pt x="163" y="128"/>
                    <a:pt x="163" y="127"/>
                  </a:cubicBezTo>
                  <a:cubicBezTo>
                    <a:pt x="163" y="126"/>
                    <a:pt x="164" y="126"/>
                    <a:pt x="165" y="126"/>
                  </a:cubicBezTo>
                  <a:cubicBezTo>
                    <a:pt x="165" y="126"/>
                    <a:pt x="166" y="125"/>
                    <a:pt x="166" y="125"/>
                  </a:cubicBezTo>
                  <a:cubicBezTo>
                    <a:pt x="166" y="125"/>
                    <a:pt x="168" y="125"/>
                    <a:pt x="168" y="124"/>
                  </a:cubicBezTo>
                  <a:cubicBezTo>
                    <a:pt x="168" y="124"/>
                    <a:pt x="169" y="124"/>
                    <a:pt x="169" y="124"/>
                  </a:cubicBezTo>
                  <a:cubicBezTo>
                    <a:pt x="170" y="124"/>
                    <a:pt x="172" y="125"/>
                    <a:pt x="173" y="125"/>
                  </a:cubicBezTo>
                  <a:cubicBezTo>
                    <a:pt x="173" y="124"/>
                    <a:pt x="173" y="126"/>
                    <a:pt x="173" y="126"/>
                  </a:cubicBezTo>
                  <a:cubicBezTo>
                    <a:pt x="174" y="126"/>
                    <a:pt x="175" y="127"/>
                    <a:pt x="175" y="127"/>
                  </a:cubicBezTo>
                  <a:cubicBezTo>
                    <a:pt x="176" y="126"/>
                    <a:pt x="176" y="126"/>
                    <a:pt x="177" y="126"/>
                  </a:cubicBezTo>
                  <a:cubicBezTo>
                    <a:pt x="178" y="127"/>
                    <a:pt x="179" y="127"/>
                    <a:pt x="179" y="127"/>
                  </a:cubicBezTo>
                  <a:cubicBezTo>
                    <a:pt x="179" y="126"/>
                    <a:pt x="181" y="126"/>
                    <a:pt x="181" y="126"/>
                  </a:cubicBezTo>
                  <a:cubicBezTo>
                    <a:pt x="181" y="126"/>
                    <a:pt x="181" y="125"/>
                    <a:pt x="181" y="125"/>
                  </a:cubicBezTo>
                  <a:cubicBezTo>
                    <a:pt x="180" y="124"/>
                    <a:pt x="180" y="123"/>
                    <a:pt x="180" y="123"/>
                  </a:cubicBezTo>
                  <a:cubicBezTo>
                    <a:pt x="180" y="122"/>
                    <a:pt x="181" y="122"/>
                    <a:pt x="181" y="122"/>
                  </a:cubicBezTo>
                  <a:cubicBezTo>
                    <a:pt x="181" y="121"/>
                    <a:pt x="182" y="121"/>
                    <a:pt x="182" y="121"/>
                  </a:cubicBezTo>
                  <a:cubicBezTo>
                    <a:pt x="182" y="120"/>
                    <a:pt x="182" y="120"/>
                    <a:pt x="183" y="120"/>
                  </a:cubicBezTo>
                  <a:cubicBezTo>
                    <a:pt x="183" y="120"/>
                    <a:pt x="184" y="120"/>
                    <a:pt x="185" y="121"/>
                  </a:cubicBezTo>
                  <a:cubicBezTo>
                    <a:pt x="185" y="121"/>
                    <a:pt x="186" y="121"/>
                    <a:pt x="186" y="121"/>
                  </a:cubicBezTo>
                  <a:cubicBezTo>
                    <a:pt x="187" y="121"/>
                    <a:pt x="187" y="121"/>
                    <a:pt x="188" y="122"/>
                  </a:cubicBezTo>
                  <a:cubicBezTo>
                    <a:pt x="188" y="122"/>
                    <a:pt x="190" y="122"/>
                    <a:pt x="190" y="122"/>
                  </a:cubicBezTo>
                  <a:cubicBezTo>
                    <a:pt x="190" y="123"/>
                    <a:pt x="190" y="124"/>
                    <a:pt x="190" y="124"/>
                  </a:cubicBezTo>
                  <a:cubicBezTo>
                    <a:pt x="191" y="125"/>
                    <a:pt x="192" y="126"/>
                    <a:pt x="192" y="125"/>
                  </a:cubicBezTo>
                  <a:cubicBezTo>
                    <a:pt x="192" y="125"/>
                    <a:pt x="193" y="126"/>
                    <a:pt x="194" y="126"/>
                  </a:cubicBezTo>
                  <a:cubicBezTo>
                    <a:pt x="194" y="126"/>
                    <a:pt x="195" y="125"/>
                    <a:pt x="196" y="125"/>
                  </a:cubicBezTo>
                  <a:cubicBezTo>
                    <a:pt x="196" y="125"/>
                    <a:pt x="197" y="125"/>
                    <a:pt x="198" y="125"/>
                  </a:cubicBezTo>
                  <a:cubicBezTo>
                    <a:pt x="198" y="125"/>
                    <a:pt x="200" y="126"/>
                    <a:pt x="200" y="125"/>
                  </a:cubicBezTo>
                  <a:cubicBezTo>
                    <a:pt x="200" y="125"/>
                    <a:pt x="201" y="126"/>
                    <a:pt x="202" y="126"/>
                  </a:cubicBezTo>
                  <a:cubicBezTo>
                    <a:pt x="202" y="126"/>
                    <a:pt x="204" y="126"/>
                    <a:pt x="204" y="127"/>
                  </a:cubicBezTo>
                  <a:cubicBezTo>
                    <a:pt x="204" y="127"/>
                    <a:pt x="204" y="128"/>
                    <a:pt x="205" y="128"/>
                  </a:cubicBezTo>
                  <a:cubicBezTo>
                    <a:pt x="205" y="129"/>
                    <a:pt x="207" y="128"/>
                    <a:pt x="208" y="129"/>
                  </a:cubicBezTo>
                  <a:cubicBezTo>
                    <a:pt x="208" y="129"/>
                    <a:pt x="211" y="129"/>
                    <a:pt x="211" y="129"/>
                  </a:cubicBezTo>
                  <a:cubicBezTo>
                    <a:pt x="211" y="128"/>
                    <a:pt x="213" y="128"/>
                    <a:pt x="214" y="128"/>
                  </a:cubicBezTo>
                  <a:cubicBezTo>
                    <a:pt x="214" y="128"/>
                    <a:pt x="216" y="128"/>
                    <a:pt x="216" y="127"/>
                  </a:cubicBezTo>
                  <a:cubicBezTo>
                    <a:pt x="216" y="127"/>
                    <a:pt x="217" y="126"/>
                    <a:pt x="218" y="126"/>
                  </a:cubicBezTo>
                  <a:cubicBezTo>
                    <a:pt x="218" y="126"/>
                    <a:pt x="220" y="126"/>
                    <a:pt x="220" y="126"/>
                  </a:cubicBezTo>
                  <a:cubicBezTo>
                    <a:pt x="221" y="127"/>
                    <a:pt x="222" y="127"/>
                    <a:pt x="222" y="127"/>
                  </a:cubicBezTo>
                  <a:cubicBezTo>
                    <a:pt x="223" y="126"/>
                    <a:pt x="224" y="127"/>
                    <a:pt x="225" y="127"/>
                  </a:cubicBezTo>
                  <a:cubicBezTo>
                    <a:pt x="225" y="128"/>
                    <a:pt x="226" y="128"/>
                    <a:pt x="227" y="128"/>
                  </a:cubicBezTo>
                  <a:cubicBezTo>
                    <a:pt x="227" y="128"/>
                    <a:pt x="229" y="127"/>
                    <a:pt x="229" y="127"/>
                  </a:cubicBezTo>
                  <a:cubicBezTo>
                    <a:pt x="230" y="126"/>
                    <a:pt x="230" y="126"/>
                    <a:pt x="230" y="126"/>
                  </a:cubicBezTo>
                  <a:cubicBezTo>
                    <a:pt x="230" y="125"/>
                    <a:pt x="231" y="124"/>
                    <a:pt x="231" y="123"/>
                  </a:cubicBezTo>
                  <a:cubicBezTo>
                    <a:pt x="231" y="123"/>
                    <a:pt x="232" y="121"/>
                    <a:pt x="233" y="121"/>
                  </a:cubicBezTo>
                  <a:cubicBezTo>
                    <a:pt x="233" y="121"/>
                    <a:pt x="234" y="120"/>
                    <a:pt x="234" y="120"/>
                  </a:cubicBezTo>
                  <a:cubicBezTo>
                    <a:pt x="234" y="119"/>
                    <a:pt x="233" y="118"/>
                    <a:pt x="233" y="118"/>
                  </a:cubicBezTo>
                  <a:cubicBezTo>
                    <a:pt x="233" y="118"/>
                    <a:pt x="232" y="118"/>
                    <a:pt x="233" y="117"/>
                  </a:cubicBezTo>
                  <a:cubicBezTo>
                    <a:pt x="234" y="116"/>
                    <a:pt x="235" y="116"/>
                    <a:pt x="236" y="116"/>
                  </a:cubicBezTo>
                  <a:cubicBezTo>
                    <a:pt x="236" y="116"/>
                    <a:pt x="238" y="115"/>
                    <a:pt x="239" y="116"/>
                  </a:cubicBezTo>
                  <a:cubicBezTo>
                    <a:pt x="240" y="116"/>
                    <a:pt x="241" y="115"/>
                    <a:pt x="242" y="116"/>
                  </a:cubicBezTo>
                  <a:cubicBezTo>
                    <a:pt x="243" y="117"/>
                    <a:pt x="244" y="116"/>
                    <a:pt x="245" y="117"/>
                  </a:cubicBezTo>
                  <a:cubicBezTo>
                    <a:pt x="245" y="117"/>
                    <a:pt x="246" y="118"/>
                    <a:pt x="246" y="119"/>
                  </a:cubicBezTo>
                  <a:cubicBezTo>
                    <a:pt x="246" y="119"/>
                    <a:pt x="247" y="119"/>
                    <a:pt x="247" y="121"/>
                  </a:cubicBezTo>
                  <a:cubicBezTo>
                    <a:pt x="248" y="122"/>
                    <a:pt x="248" y="123"/>
                    <a:pt x="249" y="123"/>
                  </a:cubicBezTo>
                  <a:cubicBezTo>
                    <a:pt x="249" y="124"/>
                    <a:pt x="250" y="126"/>
                    <a:pt x="250" y="126"/>
                  </a:cubicBezTo>
                  <a:cubicBezTo>
                    <a:pt x="250" y="127"/>
                    <a:pt x="249" y="127"/>
                    <a:pt x="251" y="128"/>
                  </a:cubicBezTo>
                  <a:cubicBezTo>
                    <a:pt x="252" y="128"/>
                    <a:pt x="253" y="129"/>
                    <a:pt x="253" y="128"/>
                  </a:cubicBezTo>
                  <a:cubicBezTo>
                    <a:pt x="253" y="128"/>
                    <a:pt x="255" y="129"/>
                    <a:pt x="255" y="129"/>
                  </a:cubicBezTo>
                  <a:cubicBezTo>
                    <a:pt x="256" y="130"/>
                    <a:pt x="257" y="130"/>
                    <a:pt x="257" y="131"/>
                  </a:cubicBezTo>
                  <a:cubicBezTo>
                    <a:pt x="257" y="131"/>
                    <a:pt x="257" y="132"/>
                    <a:pt x="257" y="133"/>
                  </a:cubicBezTo>
                  <a:cubicBezTo>
                    <a:pt x="257" y="133"/>
                    <a:pt x="259" y="134"/>
                    <a:pt x="260" y="133"/>
                  </a:cubicBezTo>
                  <a:cubicBezTo>
                    <a:pt x="261" y="133"/>
                    <a:pt x="261" y="134"/>
                    <a:pt x="262" y="133"/>
                  </a:cubicBezTo>
                  <a:cubicBezTo>
                    <a:pt x="262" y="132"/>
                    <a:pt x="264" y="132"/>
                    <a:pt x="264" y="132"/>
                  </a:cubicBezTo>
                  <a:cubicBezTo>
                    <a:pt x="264" y="132"/>
                    <a:pt x="266" y="131"/>
                    <a:pt x="266" y="133"/>
                  </a:cubicBezTo>
                  <a:cubicBezTo>
                    <a:pt x="266" y="134"/>
                    <a:pt x="267" y="134"/>
                    <a:pt x="266" y="135"/>
                  </a:cubicBezTo>
                  <a:cubicBezTo>
                    <a:pt x="265" y="135"/>
                    <a:pt x="265" y="137"/>
                    <a:pt x="265" y="137"/>
                  </a:cubicBezTo>
                  <a:cubicBezTo>
                    <a:pt x="264" y="138"/>
                    <a:pt x="263" y="138"/>
                    <a:pt x="263" y="139"/>
                  </a:cubicBezTo>
                  <a:cubicBezTo>
                    <a:pt x="263" y="140"/>
                    <a:pt x="262" y="140"/>
                    <a:pt x="262" y="141"/>
                  </a:cubicBezTo>
                  <a:cubicBezTo>
                    <a:pt x="262" y="141"/>
                    <a:pt x="261" y="141"/>
                    <a:pt x="260" y="141"/>
                  </a:cubicBezTo>
                  <a:cubicBezTo>
                    <a:pt x="259" y="140"/>
                    <a:pt x="259" y="142"/>
                    <a:pt x="258" y="142"/>
                  </a:cubicBezTo>
                  <a:cubicBezTo>
                    <a:pt x="258" y="142"/>
                    <a:pt x="258" y="143"/>
                    <a:pt x="258" y="143"/>
                  </a:cubicBezTo>
                  <a:cubicBezTo>
                    <a:pt x="258" y="144"/>
                    <a:pt x="258" y="144"/>
                    <a:pt x="258" y="145"/>
                  </a:cubicBezTo>
                  <a:cubicBezTo>
                    <a:pt x="258" y="146"/>
                    <a:pt x="258" y="147"/>
                    <a:pt x="258" y="147"/>
                  </a:cubicBezTo>
                  <a:cubicBezTo>
                    <a:pt x="259" y="147"/>
                    <a:pt x="260" y="146"/>
                    <a:pt x="260" y="146"/>
                  </a:cubicBezTo>
                  <a:cubicBezTo>
                    <a:pt x="261" y="146"/>
                    <a:pt x="262" y="148"/>
                    <a:pt x="263" y="148"/>
                  </a:cubicBezTo>
                  <a:cubicBezTo>
                    <a:pt x="264" y="148"/>
                    <a:pt x="268" y="145"/>
                    <a:pt x="268" y="145"/>
                  </a:cubicBezTo>
                  <a:cubicBezTo>
                    <a:pt x="268" y="144"/>
                    <a:pt x="271" y="142"/>
                    <a:pt x="272" y="140"/>
                  </a:cubicBezTo>
                  <a:cubicBezTo>
                    <a:pt x="273" y="139"/>
                    <a:pt x="275" y="137"/>
                    <a:pt x="275" y="136"/>
                  </a:cubicBezTo>
                  <a:cubicBezTo>
                    <a:pt x="276" y="135"/>
                    <a:pt x="277" y="133"/>
                    <a:pt x="278" y="132"/>
                  </a:cubicBezTo>
                  <a:cubicBezTo>
                    <a:pt x="278" y="132"/>
                    <a:pt x="278" y="132"/>
                    <a:pt x="279" y="130"/>
                  </a:cubicBezTo>
                  <a:cubicBezTo>
                    <a:pt x="280" y="128"/>
                    <a:pt x="280" y="124"/>
                    <a:pt x="280" y="124"/>
                  </a:cubicBezTo>
                  <a:cubicBezTo>
                    <a:pt x="280" y="124"/>
                    <a:pt x="280" y="123"/>
                    <a:pt x="281" y="123"/>
                  </a:cubicBezTo>
                  <a:cubicBezTo>
                    <a:pt x="281" y="122"/>
                    <a:pt x="281" y="121"/>
                    <a:pt x="282" y="121"/>
                  </a:cubicBezTo>
                  <a:cubicBezTo>
                    <a:pt x="282" y="120"/>
                    <a:pt x="282" y="120"/>
                    <a:pt x="282" y="119"/>
                  </a:cubicBezTo>
                  <a:cubicBezTo>
                    <a:pt x="282" y="119"/>
                    <a:pt x="282" y="118"/>
                    <a:pt x="282" y="118"/>
                  </a:cubicBezTo>
                  <a:cubicBezTo>
                    <a:pt x="282" y="117"/>
                    <a:pt x="282" y="117"/>
                    <a:pt x="282" y="117"/>
                  </a:cubicBezTo>
                  <a:cubicBezTo>
                    <a:pt x="282" y="117"/>
                    <a:pt x="282" y="116"/>
                    <a:pt x="281" y="116"/>
                  </a:cubicBezTo>
                  <a:cubicBezTo>
                    <a:pt x="281" y="116"/>
                    <a:pt x="280" y="115"/>
                    <a:pt x="280" y="115"/>
                  </a:cubicBezTo>
                  <a:cubicBezTo>
                    <a:pt x="280" y="114"/>
                    <a:pt x="279" y="113"/>
                    <a:pt x="278" y="113"/>
                  </a:cubicBezTo>
                  <a:cubicBezTo>
                    <a:pt x="277" y="113"/>
                    <a:pt x="276" y="113"/>
                    <a:pt x="276" y="113"/>
                  </a:cubicBezTo>
                  <a:cubicBezTo>
                    <a:pt x="276" y="114"/>
                    <a:pt x="276" y="114"/>
                    <a:pt x="276" y="114"/>
                  </a:cubicBezTo>
                  <a:cubicBezTo>
                    <a:pt x="275" y="114"/>
                    <a:pt x="275" y="114"/>
                    <a:pt x="275" y="115"/>
                  </a:cubicBezTo>
                  <a:cubicBezTo>
                    <a:pt x="274" y="116"/>
                    <a:pt x="273" y="116"/>
                    <a:pt x="273" y="115"/>
                  </a:cubicBezTo>
                  <a:cubicBezTo>
                    <a:pt x="274" y="114"/>
                    <a:pt x="273" y="114"/>
                    <a:pt x="273" y="114"/>
                  </a:cubicBezTo>
                  <a:cubicBezTo>
                    <a:pt x="273" y="113"/>
                    <a:pt x="274" y="112"/>
                    <a:pt x="273" y="113"/>
                  </a:cubicBezTo>
                  <a:cubicBezTo>
                    <a:pt x="272" y="113"/>
                    <a:pt x="272" y="114"/>
                    <a:pt x="272" y="114"/>
                  </a:cubicBezTo>
                  <a:cubicBezTo>
                    <a:pt x="271" y="115"/>
                    <a:pt x="271" y="113"/>
                    <a:pt x="271" y="112"/>
                  </a:cubicBezTo>
                  <a:cubicBezTo>
                    <a:pt x="272" y="112"/>
                    <a:pt x="270" y="112"/>
                    <a:pt x="269" y="112"/>
                  </a:cubicBezTo>
                  <a:cubicBezTo>
                    <a:pt x="267" y="112"/>
                    <a:pt x="268" y="111"/>
                    <a:pt x="269" y="110"/>
                  </a:cubicBezTo>
                  <a:cubicBezTo>
                    <a:pt x="270" y="110"/>
                    <a:pt x="270" y="109"/>
                    <a:pt x="270" y="109"/>
                  </a:cubicBezTo>
                  <a:cubicBezTo>
                    <a:pt x="271" y="109"/>
                    <a:pt x="272" y="108"/>
                    <a:pt x="273" y="107"/>
                  </a:cubicBezTo>
                  <a:cubicBezTo>
                    <a:pt x="274" y="107"/>
                    <a:pt x="274" y="106"/>
                    <a:pt x="275" y="105"/>
                  </a:cubicBezTo>
                  <a:cubicBezTo>
                    <a:pt x="275" y="105"/>
                    <a:pt x="276" y="104"/>
                    <a:pt x="278" y="103"/>
                  </a:cubicBezTo>
                  <a:cubicBezTo>
                    <a:pt x="279" y="102"/>
                    <a:pt x="280" y="101"/>
                    <a:pt x="280" y="100"/>
                  </a:cubicBezTo>
                  <a:cubicBezTo>
                    <a:pt x="281" y="100"/>
                    <a:pt x="283" y="99"/>
                    <a:pt x="283" y="98"/>
                  </a:cubicBezTo>
                  <a:cubicBezTo>
                    <a:pt x="283" y="98"/>
                    <a:pt x="286" y="96"/>
                    <a:pt x="287" y="96"/>
                  </a:cubicBezTo>
                  <a:cubicBezTo>
                    <a:pt x="289" y="96"/>
                    <a:pt x="292" y="96"/>
                    <a:pt x="292" y="96"/>
                  </a:cubicBezTo>
                  <a:cubicBezTo>
                    <a:pt x="293" y="97"/>
                    <a:pt x="293" y="97"/>
                    <a:pt x="294" y="96"/>
                  </a:cubicBezTo>
                  <a:cubicBezTo>
                    <a:pt x="294" y="96"/>
                    <a:pt x="295" y="96"/>
                    <a:pt x="296" y="96"/>
                  </a:cubicBezTo>
                  <a:cubicBezTo>
                    <a:pt x="297" y="97"/>
                    <a:pt x="297" y="96"/>
                    <a:pt x="298" y="96"/>
                  </a:cubicBezTo>
                  <a:cubicBezTo>
                    <a:pt x="299" y="96"/>
                    <a:pt x="300" y="96"/>
                    <a:pt x="300" y="96"/>
                  </a:cubicBezTo>
                  <a:cubicBezTo>
                    <a:pt x="300" y="95"/>
                    <a:pt x="303" y="95"/>
                    <a:pt x="303" y="95"/>
                  </a:cubicBezTo>
                  <a:cubicBezTo>
                    <a:pt x="304" y="96"/>
                    <a:pt x="304" y="96"/>
                    <a:pt x="305" y="96"/>
                  </a:cubicBezTo>
                  <a:cubicBezTo>
                    <a:pt x="306" y="95"/>
                    <a:pt x="306" y="96"/>
                    <a:pt x="307" y="96"/>
                  </a:cubicBezTo>
                  <a:cubicBezTo>
                    <a:pt x="307" y="96"/>
                    <a:pt x="307" y="97"/>
                    <a:pt x="306" y="97"/>
                  </a:cubicBezTo>
                  <a:cubicBezTo>
                    <a:pt x="306" y="97"/>
                    <a:pt x="305" y="97"/>
                    <a:pt x="305" y="98"/>
                  </a:cubicBezTo>
                  <a:cubicBezTo>
                    <a:pt x="306" y="98"/>
                    <a:pt x="307" y="97"/>
                    <a:pt x="308" y="98"/>
                  </a:cubicBezTo>
                  <a:cubicBezTo>
                    <a:pt x="308" y="98"/>
                    <a:pt x="309" y="98"/>
                    <a:pt x="310" y="97"/>
                  </a:cubicBezTo>
                  <a:cubicBezTo>
                    <a:pt x="311" y="97"/>
                    <a:pt x="311" y="98"/>
                    <a:pt x="312" y="97"/>
                  </a:cubicBezTo>
                  <a:cubicBezTo>
                    <a:pt x="312" y="97"/>
                    <a:pt x="314" y="96"/>
                    <a:pt x="314" y="96"/>
                  </a:cubicBezTo>
                  <a:cubicBezTo>
                    <a:pt x="315" y="97"/>
                    <a:pt x="314" y="96"/>
                    <a:pt x="313" y="96"/>
                  </a:cubicBezTo>
                  <a:cubicBezTo>
                    <a:pt x="312" y="96"/>
                    <a:pt x="312" y="95"/>
                    <a:pt x="313" y="94"/>
                  </a:cubicBezTo>
                  <a:cubicBezTo>
                    <a:pt x="314" y="92"/>
                    <a:pt x="316" y="92"/>
                    <a:pt x="317" y="91"/>
                  </a:cubicBezTo>
                  <a:cubicBezTo>
                    <a:pt x="318" y="90"/>
                    <a:pt x="318" y="90"/>
                    <a:pt x="318" y="90"/>
                  </a:cubicBezTo>
                  <a:cubicBezTo>
                    <a:pt x="318" y="89"/>
                    <a:pt x="319" y="88"/>
                    <a:pt x="320" y="88"/>
                  </a:cubicBezTo>
                  <a:cubicBezTo>
                    <a:pt x="320" y="88"/>
                    <a:pt x="322" y="88"/>
                    <a:pt x="323" y="87"/>
                  </a:cubicBezTo>
                  <a:cubicBezTo>
                    <a:pt x="325" y="87"/>
                    <a:pt x="324" y="88"/>
                    <a:pt x="325" y="88"/>
                  </a:cubicBezTo>
                  <a:cubicBezTo>
                    <a:pt x="325" y="88"/>
                    <a:pt x="326" y="87"/>
                    <a:pt x="327" y="87"/>
                  </a:cubicBezTo>
                  <a:cubicBezTo>
                    <a:pt x="327" y="88"/>
                    <a:pt x="326" y="88"/>
                    <a:pt x="325" y="89"/>
                  </a:cubicBezTo>
                  <a:cubicBezTo>
                    <a:pt x="325" y="90"/>
                    <a:pt x="326" y="90"/>
                    <a:pt x="327" y="90"/>
                  </a:cubicBezTo>
                  <a:cubicBezTo>
                    <a:pt x="327" y="91"/>
                    <a:pt x="326" y="91"/>
                    <a:pt x="326" y="91"/>
                  </a:cubicBezTo>
                  <a:cubicBezTo>
                    <a:pt x="326" y="92"/>
                    <a:pt x="327" y="92"/>
                    <a:pt x="329" y="90"/>
                  </a:cubicBezTo>
                  <a:cubicBezTo>
                    <a:pt x="330" y="89"/>
                    <a:pt x="332" y="88"/>
                    <a:pt x="333" y="88"/>
                  </a:cubicBezTo>
                  <a:cubicBezTo>
                    <a:pt x="334" y="88"/>
                    <a:pt x="333" y="87"/>
                    <a:pt x="333" y="86"/>
                  </a:cubicBezTo>
                  <a:cubicBezTo>
                    <a:pt x="333" y="85"/>
                    <a:pt x="336" y="84"/>
                    <a:pt x="337" y="85"/>
                  </a:cubicBezTo>
                  <a:cubicBezTo>
                    <a:pt x="338" y="85"/>
                    <a:pt x="338" y="85"/>
                    <a:pt x="337" y="85"/>
                  </a:cubicBezTo>
                  <a:cubicBezTo>
                    <a:pt x="336" y="85"/>
                    <a:pt x="335" y="86"/>
                    <a:pt x="335" y="87"/>
                  </a:cubicBezTo>
                  <a:cubicBezTo>
                    <a:pt x="336" y="88"/>
                    <a:pt x="335" y="88"/>
                    <a:pt x="335" y="89"/>
                  </a:cubicBezTo>
                  <a:cubicBezTo>
                    <a:pt x="336" y="89"/>
                    <a:pt x="334" y="89"/>
                    <a:pt x="334" y="90"/>
                  </a:cubicBezTo>
                  <a:cubicBezTo>
                    <a:pt x="334" y="90"/>
                    <a:pt x="334" y="91"/>
                    <a:pt x="334" y="91"/>
                  </a:cubicBezTo>
                  <a:cubicBezTo>
                    <a:pt x="333" y="91"/>
                    <a:pt x="331" y="91"/>
                    <a:pt x="331" y="92"/>
                  </a:cubicBezTo>
                  <a:cubicBezTo>
                    <a:pt x="331" y="93"/>
                    <a:pt x="329" y="93"/>
                    <a:pt x="329" y="94"/>
                  </a:cubicBezTo>
                  <a:cubicBezTo>
                    <a:pt x="328" y="96"/>
                    <a:pt x="326" y="96"/>
                    <a:pt x="324" y="98"/>
                  </a:cubicBezTo>
                  <a:cubicBezTo>
                    <a:pt x="323" y="101"/>
                    <a:pt x="321" y="101"/>
                    <a:pt x="321" y="101"/>
                  </a:cubicBezTo>
                  <a:cubicBezTo>
                    <a:pt x="321" y="101"/>
                    <a:pt x="319" y="101"/>
                    <a:pt x="319" y="101"/>
                  </a:cubicBezTo>
                  <a:cubicBezTo>
                    <a:pt x="318" y="101"/>
                    <a:pt x="319" y="103"/>
                    <a:pt x="318" y="104"/>
                  </a:cubicBezTo>
                  <a:cubicBezTo>
                    <a:pt x="316" y="106"/>
                    <a:pt x="316" y="108"/>
                    <a:pt x="316" y="110"/>
                  </a:cubicBezTo>
                  <a:cubicBezTo>
                    <a:pt x="316" y="112"/>
                    <a:pt x="316" y="117"/>
                    <a:pt x="317" y="118"/>
                  </a:cubicBezTo>
                  <a:cubicBezTo>
                    <a:pt x="317" y="119"/>
                    <a:pt x="317" y="122"/>
                    <a:pt x="318" y="122"/>
                  </a:cubicBezTo>
                  <a:cubicBezTo>
                    <a:pt x="318" y="123"/>
                    <a:pt x="318" y="123"/>
                    <a:pt x="318" y="124"/>
                  </a:cubicBezTo>
                  <a:cubicBezTo>
                    <a:pt x="319" y="124"/>
                    <a:pt x="320" y="122"/>
                    <a:pt x="321" y="122"/>
                  </a:cubicBezTo>
                  <a:cubicBezTo>
                    <a:pt x="322" y="121"/>
                    <a:pt x="321" y="121"/>
                    <a:pt x="322" y="120"/>
                  </a:cubicBezTo>
                  <a:cubicBezTo>
                    <a:pt x="322" y="120"/>
                    <a:pt x="322" y="118"/>
                    <a:pt x="322" y="118"/>
                  </a:cubicBezTo>
                  <a:cubicBezTo>
                    <a:pt x="323" y="118"/>
                    <a:pt x="324" y="117"/>
                    <a:pt x="324" y="117"/>
                  </a:cubicBezTo>
                  <a:cubicBezTo>
                    <a:pt x="324" y="116"/>
                    <a:pt x="325" y="117"/>
                    <a:pt x="326" y="117"/>
                  </a:cubicBezTo>
                  <a:cubicBezTo>
                    <a:pt x="326" y="116"/>
                    <a:pt x="326" y="115"/>
                    <a:pt x="325" y="115"/>
                  </a:cubicBezTo>
                  <a:cubicBezTo>
                    <a:pt x="325" y="114"/>
                    <a:pt x="327" y="113"/>
                    <a:pt x="328" y="112"/>
                  </a:cubicBezTo>
                  <a:cubicBezTo>
                    <a:pt x="328" y="112"/>
                    <a:pt x="330" y="113"/>
                    <a:pt x="330" y="112"/>
                  </a:cubicBezTo>
                  <a:cubicBezTo>
                    <a:pt x="331" y="111"/>
                    <a:pt x="330" y="110"/>
                    <a:pt x="330" y="110"/>
                  </a:cubicBezTo>
                  <a:cubicBezTo>
                    <a:pt x="330" y="109"/>
                    <a:pt x="331" y="107"/>
                    <a:pt x="332" y="107"/>
                  </a:cubicBezTo>
                  <a:cubicBezTo>
                    <a:pt x="332" y="107"/>
                    <a:pt x="333" y="107"/>
                    <a:pt x="333" y="107"/>
                  </a:cubicBezTo>
                  <a:cubicBezTo>
                    <a:pt x="334" y="106"/>
                    <a:pt x="333" y="105"/>
                    <a:pt x="332" y="105"/>
                  </a:cubicBezTo>
                  <a:cubicBezTo>
                    <a:pt x="332" y="105"/>
                    <a:pt x="332" y="103"/>
                    <a:pt x="333" y="103"/>
                  </a:cubicBezTo>
                  <a:cubicBezTo>
                    <a:pt x="334" y="102"/>
                    <a:pt x="334" y="102"/>
                    <a:pt x="333" y="101"/>
                  </a:cubicBezTo>
                  <a:cubicBezTo>
                    <a:pt x="332" y="101"/>
                    <a:pt x="332" y="101"/>
                    <a:pt x="331" y="101"/>
                  </a:cubicBezTo>
                  <a:cubicBezTo>
                    <a:pt x="331" y="102"/>
                    <a:pt x="330" y="100"/>
                    <a:pt x="331" y="99"/>
                  </a:cubicBezTo>
                  <a:cubicBezTo>
                    <a:pt x="332" y="98"/>
                    <a:pt x="333" y="98"/>
                    <a:pt x="333" y="97"/>
                  </a:cubicBezTo>
                  <a:cubicBezTo>
                    <a:pt x="333" y="96"/>
                    <a:pt x="334" y="95"/>
                    <a:pt x="335" y="94"/>
                  </a:cubicBezTo>
                  <a:cubicBezTo>
                    <a:pt x="335" y="94"/>
                    <a:pt x="336" y="94"/>
                    <a:pt x="337" y="94"/>
                  </a:cubicBezTo>
                  <a:cubicBezTo>
                    <a:pt x="337" y="94"/>
                    <a:pt x="337" y="95"/>
                    <a:pt x="338" y="94"/>
                  </a:cubicBezTo>
                  <a:cubicBezTo>
                    <a:pt x="338" y="94"/>
                    <a:pt x="339" y="92"/>
                    <a:pt x="340" y="92"/>
                  </a:cubicBezTo>
                  <a:cubicBezTo>
                    <a:pt x="341" y="92"/>
                    <a:pt x="340" y="93"/>
                    <a:pt x="340" y="94"/>
                  </a:cubicBezTo>
                  <a:cubicBezTo>
                    <a:pt x="341" y="95"/>
                    <a:pt x="341" y="94"/>
                    <a:pt x="343" y="93"/>
                  </a:cubicBezTo>
                  <a:cubicBezTo>
                    <a:pt x="344" y="92"/>
                    <a:pt x="347" y="92"/>
                    <a:pt x="348" y="93"/>
                  </a:cubicBezTo>
                  <a:cubicBezTo>
                    <a:pt x="349" y="93"/>
                    <a:pt x="350" y="94"/>
                    <a:pt x="350" y="94"/>
                  </a:cubicBezTo>
                  <a:cubicBezTo>
                    <a:pt x="351" y="94"/>
                    <a:pt x="350" y="93"/>
                    <a:pt x="351" y="93"/>
                  </a:cubicBezTo>
                  <a:cubicBezTo>
                    <a:pt x="352" y="92"/>
                    <a:pt x="353" y="92"/>
                    <a:pt x="354" y="91"/>
                  </a:cubicBezTo>
                  <a:cubicBezTo>
                    <a:pt x="356" y="90"/>
                    <a:pt x="355" y="91"/>
                    <a:pt x="356" y="90"/>
                  </a:cubicBezTo>
                  <a:cubicBezTo>
                    <a:pt x="356" y="89"/>
                    <a:pt x="357" y="89"/>
                    <a:pt x="357" y="89"/>
                  </a:cubicBezTo>
                  <a:cubicBezTo>
                    <a:pt x="357" y="88"/>
                    <a:pt x="359" y="88"/>
                    <a:pt x="361" y="87"/>
                  </a:cubicBezTo>
                  <a:cubicBezTo>
                    <a:pt x="363" y="87"/>
                    <a:pt x="366" y="85"/>
                    <a:pt x="366" y="85"/>
                  </a:cubicBezTo>
                  <a:cubicBezTo>
                    <a:pt x="366" y="84"/>
                    <a:pt x="367" y="84"/>
                    <a:pt x="367" y="85"/>
                  </a:cubicBezTo>
                  <a:cubicBezTo>
                    <a:pt x="367" y="85"/>
                    <a:pt x="368" y="85"/>
                    <a:pt x="369" y="85"/>
                  </a:cubicBezTo>
                  <a:cubicBezTo>
                    <a:pt x="370" y="85"/>
                    <a:pt x="371" y="86"/>
                    <a:pt x="371" y="85"/>
                  </a:cubicBezTo>
                  <a:cubicBezTo>
                    <a:pt x="372" y="84"/>
                    <a:pt x="371" y="84"/>
                    <a:pt x="371" y="83"/>
                  </a:cubicBezTo>
                  <a:cubicBezTo>
                    <a:pt x="371" y="82"/>
                    <a:pt x="370" y="82"/>
                    <a:pt x="370" y="81"/>
                  </a:cubicBezTo>
                  <a:cubicBezTo>
                    <a:pt x="370" y="80"/>
                    <a:pt x="369" y="78"/>
                    <a:pt x="369" y="79"/>
                  </a:cubicBezTo>
                  <a:cubicBezTo>
                    <a:pt x="368" y="79"/>
                    <a:pt x="367" y="78"/>
                    <a:pt x="367" y="78"/>
                  </a:cubicBezTo>
                  <a:cubicBezTo>
                    <a:pt x="367" y="77"/>
                    <a:pt x="367" y="77"/>
                    <a:pt x="366" y="77"/>
                  </a:cubicBezTo>
                  <a:cubicBezTo>
                    <a:pt x="366" y="77"/>
                    <a:pt x="365" y="77"/>
                    <a:pt x="364" y="77"/>
                  </a:cubicBezTo>
                  <a:cubicBezTo>
                    <a:pt x="364" y="76"/>
                    <a:pt x="366" y="75"/>
                    <a:pt x="367" y="76"/>
                  </a:cubicBezTo>
                  <a:cubicBezTo>
                    <a:pt x="368" y="76"/>
                    <a:pt x="367" y="77"/>
                    <a:pt x="368" y="77"/>
                  </a:cubicBezTo>
                  <a:cubicBezTo>
                    <a:pt x="369" y="77"/>
                    <a:pt x="370" y="77"/>
                    <a:pt x="371" y="77"/>
                  </a:cubicBezTo>
                  <a:cubicBezTo>
                    <a:pt x="371" y="77"/>
                    <a:pt x="373" y="76"/>
                    <a:pt x="374" y="75"/>
                  </a:cubicBezTo>
                  <a:cubicBezTo>
                    <a:pt x="374" y="75"/>
                    <a:pt x="374" y="74"/>
                    <a:pt x="374" y="74"/>
                  </a:cubicBezTo>
                  <a:cubicBezTo>
                    <a:pt x="375" y="74"/>
                    <a:pt x="375" y="73"/>
                    <a:pt x="374" y="73"/>
                  </a:cubicBezTo>
                  <a:cubicBezTo>
                    <a:pt x="373" y="72"/>
                    <a:pt x="374" y="72"/>
                    <a:pt x="374" y="72"/>
                  </a:cubicBezTo>
                  <a:cubicBezTo>
                    <a:pt x="375" y="72"/>
                    <a:pt x="375" y="71"/>
                    <a:pt x="375" y="71"/>
                  </a:cubicBezTo>
                  <a:cubicBezTo>
                    <a:pt x="375" y="71"/>
                    <a:pt x="375" y="71"/>
                    <a:pt x="376" y="71"/>
                  </a:cubicBezTo>
                  <a:cubicBezTo>
                    <a:pt x="377" y="70"/>
                    <a:pt x="376" y="71"/>
                    <a:pt x="376" y="72"/>
                  </a:cubicBezTo>
                  <a:cubicBezTo>
                    <a:pt x="376" y="73"/>
                    <a:pt x="377" y="73"/>
                    <a:pt x="377" y="74"/>
                  </a:cubicBezTo>
                  <a:cubicBezTo>
                    <a:pt x="377" y="74"/>
                    <a:pt x="378" y="74"/>
                    <a:pt x="379" y="74"/>
                  </a:cubicBezTo>
                  <a:cubicBezTo>
                    <a:pt x="380" y="73"/>
                    <a:pt x="383" y="74"/>
                    <a:pt x="383" y="75"/>
                  </a:cubicBezTo>
                  <a:cubicBezTo>
                    <a:pt x="383" y="75"/>
                    <a:pt x="383" y="76"/>
                    <a:pt x="384" y="77"/>
                  </a:cubicBezTo>
                  <a:cubicBezTo>
                    <a:pt x="386" y="77"/>
                    <a:pt x="387" y="77"/>
                    <a:pt x="387" y="78"/>
                  </a:cubicBezTo>
                  <a:cubicBezTo>
                    <a:pt x="387" y="78"/>
                    <a:pt x="387" y="78"/>
                    <a:pt x="388" y="78"/>
                  </a:cubicBezTo>
                  <a:cubicBezTo>
                    <a:pt x="389" y="78"/>
                    <a:pt x="389" y="79"/>
                    <a:pt x="389" y="78"/>
                  </a:cubicBezTo>
                  <a:cubicBezTo>
                    <a:pt x="390" y="78"/>
                    <a:pt x="390" y="79"/>
                    <a:pt x="391" y="78"/>
                  </a:cubicBezTo>
                  <a:cubicBezTo>
                    <a:pt x="391" y="78"/>
                    <a:pt x="389" y="77"/>
                    <a:pt x="390" y="77"/>
                  </a:cubicBezTo>
                  <a:cubicBezTo>
                    <a:pt x="390" y="76"/>
                    <a:pt x="390" y="77"/>
                    <a:pt x="391" y="77"/>
                  </a:cubicBezTo>
                  <a:cubicBezTo>
                    <a:pt x="391" y="77"/>
                    <a:pt x="391" y="76"/>
                    <a:pt x="391" y="76"/>
                  </a:cubicBezTo>
                  <a:cubicBezTo>
                    <a:pt x="391" y="76"/>
                    <a:pt x="391" y="74"/>
                    <a:pt x="391" y="74"/>
                  </a:cubicBezTo>
                  <a:cubicBezTo>
                    <a:pt x="390" y="74"/>
                    <a:pt x="391" y="73"/>
                    <a:pt x="391" y="73"/>
                  </a:cubicBezTo>
                  <a:cubicBezTo>
                    <a:pt x="392" y="74"/>
                    <a:pt x="393" y="74"/>
                    <a:pt x="394" y="74"/>
                  </a:cubicBezTo>
                  <a:cubicBezTo>
                    <a:pt x="395" y="74"/>
                    <a:pt x="394" y="73"/>
                    <a:pt x="393" y="73"/>
                  </a:cubicBezTo>
                  <a:cubicBezTo>
                    <a:pt x="393" y="73"/>
                    <a:pt x="394" y="73"/>
                    <a:pt x="394" y="73"/>
                  </a:cubicBezTo>
                  <a:cubicBezTo>
                    <a:pt x="394" y="74"/>
                    <a:pt x="395" y="74"/>
                    <a:pt x="395" y="73"/>
                  </a:cubicBezTo>
                  <a:cubicBezTo>
                    <a:pt x="395" y="73"/>
                    <a:pt x="396" y="72"/>
                    <a:pt x="396" y="72"/>
                  </a:cubicBezTo>
                  <a:cubicBezTo>
                    <a:pt x="397" y="72"/>
                    <a:pt x="397" y="72"/>
                    <a:pt x="397" y="71"/>
                  </a:cubicBezTo>
                  <a:close/>
                  <a:moveTo>
                    <a:pt x="205" y="116"/>
                  </a:moveTo>
                  <a:cubicBezTo>
                    <a:pt x="203" y="118"/>
                    <a:pt x="199" y="119"/>
                    <a:pt x="199" y="120"/>
                  </a:cubicBezTo>
                  <a:cubicBezTo>
                    <a:pt x="199" y="122"/>
                    <a:pt x="194" y="122"/>
                    <a:pt x="194" y="122"/>
                  </a:cubicBezTo>
                  <a:cubicBezTo>
                    <a:pt x="194" y="121"/>
                    <a:pt x="198" y="121"/>
                    <a:pt x="199" y="119"/>
                  </a:cubicBezTo>
                  <a:cubicBezTo>
                    <a:pt x="199" y="117"/>
                    <a:pt x="203" y="116"/>
                    <a:pt x="205" y="113"/>
                  </a:cubicBezTo>
                  <a:cubicBezTo>
                    <a:pt x="206" y="111"/>
                    <a:pt x="207" y="108"/>
                    <a:pt x="208" y="108"/>
                  </a:cubicBezTo>
                  <a:cubicBezTo>
                    <a:pt x="208" y="108"/>
                    <a:pt x="207" y="115"/>
                    <a:pt x="205" y="116"/>
                  </a:cubicBezTo>
                  <a:close/>
                  <a:moveTo>
                    <a:pt x="214" y="36"/>
                  </a:moveTo>
                  <a:cubicBezTo>
                    <a:pt x="214" y="36"/>
                    <a:pt x="212" y="36"/>
                    <a:pt x="212" y="37"/>
                  </a:cubicBezTo>
                  <a:cubicBezTo>
                    <a:pt x="213" y="38"/>
                    <a:pt x="217" y="37"/>
                    <a:pt x="217" y="36"/>
                  </a:cubicBezTo>
                  <a:cubicBezTo>
                    <a:pt x="217" y="35"/>
                    <a:pt x="214" y="35"/>
                    <a:pt x="214" y="36"/>
                  </a:cubicBezTo>
                  <a:close/>
                  <a:moveTo>
                    <a:pt x="89" y="2"/>
                  </a:moveTo>
                  <a:cubicBezTo>
                    <a:pt x="90" y="2"/>
                    <a:pt x="90" y="1"/>
                    <a:pt x="91" y="1"/>
                  </a:cubicBezTo>
                  <a:cubicBezTo>
                    <a:pt x="92" y="1"/>
                    <a:pt x="94" y="1"/>
                    <a:pt x="93" y="0"/>
                  </a:cubicBezTo>
                  <a:cubicBezTo>
                    <a:pt x="92" y="0"/>
                    <a:pt x="88" y="0"/>
                    <a:pt x="89" y="0"/>
                  </a:cubicBezTo>
                  <a:cubicBezTo>
                    <a:pt x="89" y="1"/>
                    <a:pt x="86" y="1"/>
                    <a:pt x="86" y="1"/>
                  </a:cubicBezTo>
                  <a:cubicBezTo>
                    <a:pt x="86" y="1"/>
                    <a:pt x="87" y="2"/>
                    <a:pt x="89" y="2"/>
                  </a:cubicBezTo>
                  <a:close/>
                  <a:moveTo>
                    <a:pt x="80" y="6"/>
                  </a:moveTo>
                  <a:cubicBezTo>
                    <a:pt x="80" y="5"/>
                    <a:pt x="77" y="7"/>
                    <a:pt x="77" y="7"/>
                  </a:cubicBezTo>
                  <a:cubicBezTo>
                    <a:pt x="78" y="7"/>
                    <a:pt x="80" y="8"/>
                    <a:pt x="80" y="6"/>
                  </a:cubicBezTo>
                  <a:close/>
                  <a:moveTo>
                    <a:pt x="89" y="6"/>
                  </a:moveTo>
                  <a:cubicBezTo>
                    <a:pt x="89" y="6"/>
                    <a:pt x="89" y="6"/>
                    <a:pt x="87" y="6"/>
                  </a:cubicBezTo>
                  <a:cubicBezTo>
                    <a:pt x="86" y="6"/>
                    <a:pt x="85" y="7"/>
                    <a:pt x="86" y="8"/>
                  </a:cubicBezTo>
                  <a:cubicBezTo>
                    <a:pt x="87" y="8"/>
                    <a:pt x="90" y="8"/>
                    <a:pt x="91" y="7"/>
                  </a:cubicBezTo>
                  <a:cubicBezTo>
                    <a:pt x="92" y="6"/>
                    <a:pt x="93" y="7"/>
                    <a:pt x="94" y="6"/>
                  </a:cubicBezTo>
                  <a:cubicBezTo>
                    <a:pt x="94" y="5"/>
                    <a:pt x="89" y="5"/>
                    <a:pt x="89" y="6"/>
                  </a:cubicBezTo>
                  <a:close/>
                  <a:moveTo>
                    <a:pt x="101" y="4"/>
                  </a:moveTo>
                  <a:cubicBezTo>
                    <a:pt x="101" y="4"/>
                    <a:pt x="100" y="4"/>
                    <a:pt x="100" y="3"/>
                  </a:cubicBezTo>
                  <a:cubicBezTo>
                    <a:pt x="100" y="2"/>
                    <a:pt x="96" y="2"/>
                    <a:pt x="96" y="3"/>
                  </a:cubicBezTo>
                  <a:cubicBezTo>
                    <a:pt x="96" y="4"/>
                    <a:pt x="93" y="4"/>
                    <a:pt x="94" y="5"/>
                  </a:cubicBezTo>
                  <a:cubicBezTo>
                    <a:pt x="96" y="6"/>
                    <a:pt x="100" y="5"/>
                    <a:pt x="101" y="4"/>
                  </a:cubicBezTo>
                  <a:close/>
                  <a:moveTo>
                    <a:pt x="90" y="3"/>
                  </a:moveTo>
                  <a:cubicBezTo>
                    <a:pt x="90" y="2"/>
                    <a:pt x="88" y="3"/>
                    <a:pt x="86" y="2"/>
                  </a:cubicBezTo>
                  <a:cubicBezTo>
                    <a:pt x="84" y="1"/>
                    <a:pt x="83" y="1"/>
                    <a:pt x="84" y="2"/>
                  </a:cubicBezTo>
                  <a:cubicBezTo>
                    <a:pt x="85" y="3"/>
                    <a:pt x="81" y="3"/>
                    <a:pt x="82" y="4"/>
                  </a:cubicBezTo>
                  <a:cubicBezTo>
                    <a:pt x="83" y="5"/>
                    <a:pt x="90" y="5"/>
                    <a:pt x="90" y="3"/>
                  </a:cubicBezTo>
                  <a:close/>
                  <a:moveTo>
                    <a:pt x="80" y="41"/>
                  </a:moveTo>
                  <a:cubicBezTo>
                    <a:pt x="80" y="42"/>
                    <a:pt x="79" y="42"/>
                    <a:pt x="78" y="42"/>
                  </a:cubicBezTo>
                  <a:cubicBezTo>
                    <a:pt x="77" y="42"/>
                    <a:pt x="79" y="43"/>
                    <a:pt x="79" y="44"/>
                  </a:cubicBezTo>
                  <a:cubicBezTo>
                    <a:pt x="79" y="45"/>
                    <a:pt x="77" y="44"/>
                    <a:pt x="77" y="45"/>
                  </a:cubicBezTo>
                  <a:cubicBezTo>
                    <a:pt x="77" y="47"/>
                    <a:pt x="75" y="45"/>
                    <a:pt x="74" y="47"/>
                  </a:cubicBezTo>
                  <a:cubicBezTo>
                    <a:pt x="74" y="48"/>
                    <a:pt x="76" y="48"/>
                    <a:pt x="77" y="48"/>
                  </a:cubicBezTo>
                  <a:cubicBezTo>
                    <a:pt x="78" y="48"/>
                    <a:pt x="76" y="49"/>
                    <a:pt x="77" y="50"/>
                  </a:cubicBezTo>
                  <a:cubicBezTo>
                    <a:pt x="78" y="51"/>
                    <a:pt x="79" y="50"/>
                    <a:pt x="78" y="49"/>
                  </a:cubicBezTo>
                  <a:cubicBezTo>
                    <a:pt x="78" y="48"/>
                    <a:pt x="81" y="50"/>
                    <a:pt x="80" y="51"/>
                  </a:cubicBezTo>
                  <a:cubicBezTo>
                    <a:pt x="79" y="51"/>
                    <a:pt x="82" y="52"/>
                    <a:pt x="83" y="52"/>
                  </a:cubicBezTo>
                  <a:cubicBezTo>
                    <a:pt x="84" y="52"/>
                    <a:pt x="89" y="53"/>
                    <a:pt x="89" y="52"/>
                  </a:cubicBezTo>
                  <a:cubicBezTo>
                    <a:pt x="89" y="52"/>
                    <a:pt x="87" y="51"/>
                    <a:pt x="86" y="49"/>
                  </a:cubicBezTo>
                  <a:cubicBezTo>
                    <a:pt x="84" y="48"/>
                    <a:pt x="83" y="45"/>
                    <a:pt x="85" y="44"/>
                  </a:cubicBezTo>
                  <a:cubicBezTo>
                    <a:pt x="87" y="43"/>
                    <a:pt x="85" y="43"/>
                    <a:pt x="87" y="42"/>
                  </a:cubicBezTo>
                  <a:cubicBezTo>
                    <a:pt x="88" y="41"/>
                    <a:pt x="88" y="39"/>
                    <a:pt x="89" y="39"/>
                  </a:cubicBezTo>
                  <a:cubicBezTo>
                    <a:pt x="90" y="39"/>
                    <a:pt x="89" y="38"/>
                    <a:pt x="90" y="38"/>
                  </a:cubicBezTo>
                  <a:cubicBezTo>
                    <a:pt x="92" y="37"/>
                    <a:pt x="92" y="36"/>
                    <a:pt x="92" y="35"/>
                  </a:cubicBezTo>
                  <a:cubicBezTo>
                    <a:pt x="91" y="35"/>
                    <a:pt x="93" y="35"/>
                    <a:pt x="94" y="35"/>
                  </a:cubicBezTo>
                  <a:cubicBezTo>
                    <a:pt x="95" y="34"/>
                    <a:pt x="96" y="34"/>
                    <a:pt x="97" y="33"/>
                  </a:cubicBezTo>
                  <a:cubicBezTo>
                    <a:pt x="97" y="32"/>
                    <a:pt x="105" y="29"/>
                    <a:pt x="110" y="28"/>
                  </a:cubicBezTo>
                  <a:cubicBezTo>
                    <a:pt x="114" y="27"/>
                    <a:pt x="117" y="25"/>
                    <a:pt x="116" y="24"/>
                  </a:cubicBezTo>
                  <a:cubicBezTo>
                    <a:pt x="114" y="23"/>
                    <a:pt x="110" y="25"/>
                    <a:pt x="109" y="26"/>
                  </a:cubicBezTo>
                  <a:cubicBezTo>
                    <a:pt x="108" y="26"/>
                    <a:pt x="106" y="26"/>
                    <a:pt x="105" y="26"/>
                  </a:cubicBezTo>
                  <a:cubicBezTo>
                    <a:pt x="104" y="27"/>
                    <a:pt x="101" y="28"/>
                    <a:pt x="100" y="27"/>
                  </a:cubicBezTo>
                  <a:cubicBezTo>
                    <a:pt x="99" y="26"/>
                    <a:pt x="98" y="28"/>
                    <a:pt x="97" y="28"/>
                  </a:cubicBezTo>
                  <a:cubicBezTo>
                    <a:pt x="96" y="28"/>
                    <a:pt x="95" y="29"/>
                    <a:pt x="94" y="29"/>
                  </a:cubicBezTo>
                  <a:cubicBezTo>
                    <a:pt x="93" y="28"/>
                    <a:pt x="91" y="29"/>
                    <a:pt x="91" y="30"/>
                  </a:cubicBezTo>
                  <a:cubicBezTo>
                    <a:pt x="91" y="30"/>
                    <a:pt x="89" y="30"/>
                    <a:pt x="89" y="31"/>
                  </a:cubicBezTo>
                  <a:cubicBezTo>
                    <a:pt x="89" y="32"/>
                    <a:pt x="88" y="32"/>
                    <a:pt x="87" y="32"/>
                  </a:cubicBezTo>
                  <a:cubicBezTo>
                    <a:pt x="86" y="31"/>
                    <a:pt x="86" y="32"/>
                    <a:pt x="87" y="33"/>
                  </a:cubicBezTo>
                  <a:cubicBezTo>
                    <a:pt x="88" y="34"/>
                    <a:pt x="85" y="34"/>
                    <a:pt x="85" y="35"/>
                  </a:cubicBezTo>
                  <a:cubicBezTo>
                    <a:pt x="86" y="35"/>
                    <a:pt x="84" y="36"/>
                    <a:pt x="85" y="36"/>
                  </a:cubicBezTo>
                  <a:cubicBezTo>
                    <a:pt x="85" y="37"/>
                    <a:pt x="84" y="37"/>
                    <a:pt x="83" y="37"/>
                  </a:cubicBezTo>
                  <a:cubicBezTo>
                    <a:pt x="82" y="37"/>
                    <a:pt x="81" y="39"/>
                    <a:pt x="82" y="39"/>
                  </a:cubicBezTo>
                  <a:cubicBezTo>
                    <a:pt x="84" y="39"/>
                    <a:pt x="82" y="39"/>
                    <a:pt x="82" y="40"/>
                  </a:cubicBezTo>
                  <a:cubicBezTo>
                    <a:pt x="82" y="41"/>
                    <a:pt x="80" y="41"/>
                    <a:pt x="80" y="4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342">
              <a:extLst>
                <a:ext uri="{FF2B5EF4-FFF2-40B4-BE49-F238E27FC236}">
                  <a16:creationId xmlns:a16="http://schemas.microsoft.com/office/drawing/2014/main" id="{E52D9882-7A04-4549-BEAA-ADE9488D2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19475" y="2184400"/>
              <a:ext cx="150812" cy="161925"/>
            </a:xfrm>
            <a:custGeom>
              <a:avLst/>
              <a:gdLst>
                <a:gd name="T0" fmla="*/ 38 w 42"/>
                <a:gd name="T1" fmla="*/ 21 h 45"/>
                <a:gd name="T2" fmla="*/ 38 w 42"/>
                <a:gd name="T3" fmla="*/ 19 h 45"/>
                <a:gd name="T4" fmla="*/ 37 w 42"/>
                <a:gd name="T5" fmla="*/ 19 h 45"/>
                <a:gd name="T6" fmla="*/ 38 w 42"/>
                <a:gd name="T7" fmla="*/ 16 h 45"/>
                <a:gd name="T8" fmla="*/ 39 w 42"/>
                <a:gd name="T9" fmla="*/ 14 h 45"/>
                <a:gd name="T10" fmla="*/ 40 w 42"/>
                <a:gd name="T11" fmla="*/ 11 h 45"/>
                <a:gd name="T12" fmla="*/ 41 w 42"/>
                <a:gd name="T13" fmla="*/ 9 h 45"/>
                <a:gd name="T14" fmla="*/ 41 w 42"/>
                <a:gd name="T15" fmla="*/ 7 h 45"/>
                <a:gd name="T16" fmla="*/ 42 w 42"/>
                <a:gd name="T17" fmla="*/ 5 h 45"/>
                <a:gd name="T18" fmla="*/ 38 w 42"/>
                <a:gd name="T19" fmla="*/ 3 h 45"/>
                <a:gd name="T20" fmla="*/ 35 w 42"/>
                <a:gd name="T21" fmla="*/ 2 h 45"/>
                <a:gd name="T22" fmla="*/ 33 w 42"/>
                <a:gd name="T23" fmla="*/ 1 h 45"/>
                <a:gd name="T24" fmla="*/ 32 w 42"/>
                <a:gd name="T25" fmla="*/ 1 h 45"/>
                <a:gd name="T26" fmla="*/ 27 w 42"/>
                <a:gd name="T27" fmla="*/ 1 h 45"/>
                <a:gd name="T28" fmla="*/ 23 w 42"/>
                <a:gd name="T29" fmla="*/ 2 h 45"/>
                <a:gd name="T30" fmla="*/ 18 w 42"/>
                <a:gd name="T31" fmla="*/ 2 h 45"/>
                <a:gd name="T32" fmla="*/ 14 w 42"/>
                <a:gd name="T33" fmla="*/ 3 h 45"/>
                <a:gd name="T34" fmla="*/ 13 w 42"/>
                <a:gd name="T35" fmla="*/ 7 h 45"/>
                <a:gd name="T36" fmla="*/ 11 w 42"/>
                <a:gd name="T37" fmla="*/ 14 h 45"/>
                <a:gd name="T38" fmla="*/ 8 w 42"/>
                <a:gd name="T39" fmla="*/ 21 h 45"/>
                <a:gd name="T40" fmla="*/ 6 w 42"/>
                <a:gd name="T41" fmla="*/ 24 h 45"/>
                <a:gd name="T42" fmla="*/ 3 w 42"/>
                <a:gd name="T43" fmla="*/ 24 h 45"/>
                <a:gd name="T44" fmla="*/ 0 w 42"/>
                <a:gd name="T45" fmla="*/ 25 h 45"/>
                <a:gd name="T46" fmla="*/ 0 w 42"/>
                <a:gd name="T47" fmla="*/ 28 h 45"/>
                <a:gd name="T48" fmla="*/ 9 w 42"/>
                <a:gd name="T49" fmla="*/ 27 h 45"/>
                <a:gd name="T50" fmla="*/ 11 w 42"/>
                <a:gd name="T51" fmla="*/ 31 h 45"/>
                <a:gd name="T52" fmla="*/ 15 w 42"/>
                <a:gd name="T53" fmla="*/ 32 h 45"/>
                <a:gd name="T54" fmla="*/ 18 w 42"/>
                <a:gd name="T55" fmla="*/ 30 h 45"/>
                <a:gd name="T56" fmla="*/ 21 w 42"/>
                <a:gd name="T57" fmla="*/ 30 h 45"/>
                <a:gd name="T58" fmla="*/ 21 w 42"/>
                <a:gd name="T59" fmla="*/ 36 h 45"/>
                <a:gd name="T60" fmla="*/ 22 w 42"/>
                <a:gd name="T61" fmla="*/ 39 h 45"/>
                <a:gd name="T62" fmla="*/ 25 w 42"/>
                <a:gd name="T63" fmla="*/ 38 h 45"/>
                <a:gd name="T64" fmla="*/ 27 w 42"/>
                <a:gd name="T65" fmla="*/ 39 h 45"/>
                <a:gd name="T66" fmla="*/ 29 w 42"/>
                <a:gd name="T67" fmla="*/ 39 h 45"/>
                <a:gd name="T68" fmla="*/ 31 w 42"/>
                <a:gd name="T69" fmla="*/ 41 h 45"/>
                <a:gd name="T70" fmla="*/ 33 w 42"/>
                <a:gd name="T71" fmla="*/ 40 h 45"/>
                <a:gd name="T72" fmla="*/ 36 w 42"/>
                <a:gd name="T73" fmla="*/ 42 h 45"/>
                <a:gd name="T74" fmla="*/ 39 w 42"/>
                <a:gd name="T75" fmla="*/ 44 h 45"/>
                <a:gd name="T76" fmla="*/ 39 w 42"/>
                <a:gd name="T77" fmla="*/ 42 h 45"/>
                <a:gd name="T78" fmla="*/ 36 w 42"/>
                <a:gd name="T79" fmla="*/ 40 h 45"/>
                <a:gd name="T80" fmla="*/ 36 w 42"/>
                <a:gd name="T81" fmla="*/ 35 h 45"/>
                <a:gd name="T82" fmla="*/ 37 w 42"/>
                <a:gd name="T83" fmla="*/ 33 h 45"/>
                <a:gd name="T84" fmla="*/ 40 w 42"/>
                <a:gd name="T85" fmla="*/ 32 h 45"/>
                <a:gd name="T86" fmla="*/ 39 w 42"/>
                <a:gd name="T87" fmla="*/ 29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2" h="45">
                  <a:moveTo>
                    <a:pt x="39" y="29"/>
                  </a:moveTo>
                  <a:cubicBezTo>
                    <a:pt x="37" y="29"/>
                    <a:pt x="37" y="21"/>
                    <a:pt x="38" y="21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38" y="19"/>
                    <a:pt x="38" y="19"/>
                    <a:pt x="37" y="19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7" y="18"/>
                    <a:pt x="38" y="18"/>
                    <a:pt x="38" y="18"/>
                  </a:cubicBezTo>
                  <a:cubicBezTo>
                    <a:pt x="38" y="18"/>
                    <a:pt x="37" y="17"/>
                    <a:pt x="38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9" y="16"/>
                    <a:pt x="39" y="15"/>
                    <a:pt x="39" y="14"/>
                  </a:cubicBezTo>
                  <a:cubicBezTo>
                    <a:pt x="39" y="14"/>
                    <a:pt x="39" y="13"/>
                    <a:pt x="39" y="12"/>
                  </a:cubicBezTo>
                  <a:cubicBezTo>
                    <a:pt x="39" y="12"/>
                    <a:pt x="39" y="11"/>
                    <a:pt x="40" y="11"/>
                  </a:cubicBezTo>
                  <a:cubicBezTo>
                    <a:pt x="40" y="10"/>
                    <a:pt x="40" y="10"/>
                    <a:pt x="41" y="10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2" y="9"/>
                    <a:pt x="42" y="8"/>
                    <a:pt x="42" y="8"/>
                  </a:cubicBezTo>
                  <a:cubicBezTo>
                    <a:pt x="42" y="7"/>
                    <a:pt x="41" y="7"/>
                    <a:pt x="41" y="7"/>
                  </a:cubicBezTo>
                  <a:cubicBezTo>
                    <a:pt x="41" y="6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1" y="3"/>
                    <a:pt x="39" y="2"/>
                    <a:pt x="39" y="2"/>
                  </a:cubicBezTo>
                  <a:cubicBezTo>
                    <a:pt x="39" y="2"/>
                    <a:pt x="38" y="3"/>
                    <a:pt x="38" y="3"/>
                  </a:cubicBezTo>
                  <a:cubicBezTo>
                    <a:pt x="38" y="3"/>
                    <a:pt x="37" y="2"/>
                    <a:pt x="37" y="2"/>
                  </a:cubicBezTo>
                  <a:cubicBezTo>
                    <a:pt x="36" y="3"/>
                    <a:pt x="35" y="2"/>
                    <a:pt x="35" y="2"/>
                  </a:cubicBezTo>
                  <a:cubicBezTo>
                    <a:pt x="35" y="2"/>
                    <a:pt x="34" y="2"/>
                    <a:pt x="34" y="1"/>
                  </a:cubicBezTo>
                  <a:cubicBezTo>
                    <a:pt x="34" y="1"/>
                    <a:pt x="34" y="1"/>
                    <a:pt x="33" y="1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2" y="1"/>
                    <a:pt x="30" y="0"/>
                    <a:pt x="29" y="1"/>
                  </a:cubicBezTo>
                  <a:cubicBezTo>
                    <a:pt x="29" y="2"/>
                    <a:pt x="28" y="1"/>
                    <a:pt x="27" y="1"/>
                  </a:cubicBezTo>
                  <a:cubicBezTo>
                    <a:pt x="26" y="1"/>
                    <a:pt x="25" y="1"/>
                    <a:pt x="25" y="2"/>
                  </a:cubicBezTo>
                  <a:cubicBezTo>
                    <a:pt x="24" y="2"/>
                    <a:pt x="23" y="1"/>
                    <a:pt x="23" y="2"/>
                  </a:cubicBezTo>
                  <a:cubicBezTo>
                    <a:pt x="23" y="2"/>
                    <a:pt x="22" y="3"/>
                    <a:pt x="22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7" y="1"/>
                    <a:pt x="16" y="1"/>
                  </a:cubicBezTo>
                  <a:cubicBezTo>
                    <a:pt x="15" y="1"/>
                    <a:pt x="14" y="3"/>
                    <a:pt x="14" y="3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6"/>
                    <a:pt x="14" y="6"/>
                    <a:pt x="13" y="7"/>
                  </a:cubicBezTo>
                  <a:cubicBezTo>
                    <a:pt x="13" y="8"/>
                    <a:pt x="12" y="8"/>
                    <a:pt x="12" y="9"/>
                  </a:cubicBezTo>
                  <a:cubicBezTo>
                    <a:pt x="12" y="11"/>
                    <a:pt x="11" y="13"/>
                    <a:pt x="11" y="14"/>
                  </a:cubicBezTo>
                  <a:cubicBezTo>
                    <a:pt x="11" y="15"/>
                    <a:pt x="9" y="16"/>
                    <a:pt x="9" y="17"/>
                  </a:cubicBezTo>
                  <a:cubicBezTo>
                    <a:pt x="9" y="18"/>
                    <a:pt x="8" y="19"/>
                    <a:pt x="8" y="21"/>
                  </a:cubicBezTo>
                  <a:cubicBezTo>
                    <a:pt x="8" y="22"/>
                    <a:pt x="8" y="21"/>
                    <a:pt x="8" y="22"/>
                  </a:cubicBezTo>
                  <a:cubicBezTo>
                    <a:pt x="8" y="24"/>
                    <a:pt x="7" y="23"/>
                    <a:pt x="6" y="24"/>
                  </a:cubicBezTo>
                  <a:cubicBezTo>
                    <a:pt x="5" y="25"/>
                    <a:pt x="5" y="25"/>
                    <a:pt x="5" y="24"/>
                  </a:cubicBezTo>
                  <a:cubicBezTo>
                    <a:pt x="5" y="23"/>
                    <a:pt x="4" y="23"/>
                    <a:pt x="3" y="24"/>
                  </a:cubicBezTo>
                  <a:cubicBezTo>
                    <a:pt x="2" y="25"/>
                    <a:pt x="2" y="24"/>
                    <a:pt x="2" y="24"/>
                  </a:cubicBezTo>
                  <a:cubicBezTo>
                    <a:pt x="2" y="24"/>
                    <a:pt x="1" y="24"/>
                    <a:pt x="0" y="25"/>
                  </a:cubicBezTo>
                  <a:cubicBezTo>
                    <a:pt x="0" y="26"/>
                    <a:pt x="0" y="27"/>
                    <a:pt x="0" y="27"/>
                  </a:cubicBezTo>
                  <a:cubicBezTo>
                    <a:pt x="0" y="27"/>
                    <a:pt x="0" y="28"/>
                    <a:pt x="0" y="28"/>
                  </a:cubicBezTo>
                  <a:cubicBezTo>
                    <a:pt x="1" y="27"/>
                    <a:pt x="1" y="27"/>
                    <a:pt x="2" y="27"/>
                  </a:cubicBezTo>
                  <a:cubicBezTo>
                    <a:pt x="2" y="27"/>
                    <a:pt x="9" y="27"/>
                    <a:pt x="9" y="27"/>
                  </a:cubicBezTo>
                  <a:cubicBezTo>
                    <a:pt x="9" y="27"/>
                    <a:pt x="10" y="28"/>
                    <a:pt x="10" y="29"/>
                  </a:cubicBezTo>
                  <a:cubicBezTo>
                    <a:pt x="9" y="30"/>
                    <a:pt x="10" y="29"/>
                    <a:pt x="11" y="31"/>
                  </a:cubicBezTo>
                  <a:cubicBezTo>
                    <a:pt x="11" y="32"/>
                    <a:pt x="12" y="32"/>
                    <a:pt x="13" y="32"/>
                  </a:cubicBezTo>
                  <a:cubicBezTo>
                    <a:pt x="14" y="32"/>
                    <a:pt x="15" y="32"/>
                    <a:pt x="15" y="32"/>
                  </a:cubicBezTo>
                  <a:cubicBezTo>
                    <a:pt x="16" y="32"/>
                    <a:pt x="16" y="30"/>
                    <a:pt x="16" y="30"/>
                  </a:cubicBezTo>
                  <a:cubicBezTo>
                    <a:pt x="17" y="29"/>
                    <a:pt x="18" y="30"/>
                    <a:pt x="18" y="30"/>
                  </a:cubicBezTo>
                  <a:cubicBezTo>
                    <a:pt x="18" y="30"/>
                    <a:pt x="18" y="30"/>
                    <a:pt x="19" y="30"/>
                  </a:cubicBezTo>
                  <a:cubicBezTo>
                    <a:pt x="20" y="30"/>
                    <a:pt x="21" y="30"/>
                    <a:pt x="21" y="30"/>
                  </a:cubicBezTo>
                  <a:cubicBezTo>
                    <a:pt x="21" y="31"/>
                    <a:pt x="21" y="32"/>
                    <a:pt x="21" y="32"/>
                  </a:cubicBezTo>
                  <a:cubicBezTo>
                    <a:pt x="21" y="33"/>
                    <a:pt x="20" y="35"/>
                    <a:pt x="21" y="36"/>
                  </a:cubicBezTo>
                  <a:cubicBezTo>
                    <a:pt x="21" y="36"/>
                    <a:pt x="22" y="37"/>
                    <a:pt x="22" y="37"/>
                  </a:cubicBezTo>
                  <a:cubicBezTo>
                    <a:pt x="22" y="38"/>
                    <a:pt x="22" y="39"/>
                    <a:pt x="22" y="39"/>
                  </a:cubicBezTo>
                  <a:cubicBezTo>
                    <a:pt x="22" y="39"/>
                    <a:pt x="22" y="39"/>
                    <a:pt x="23" y="39"/>
                  </a:cubicBezTo>
                  <a:cubicBezTo>
                    <a:pt x="24" y="39"/>
                    <a:pt x="25" y="39"/>
                    <a:pt x="25" y="38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39"/>
                    <a:pt x="27" y="39"/>
                    <a:pt x="27" y="39"/>
                  </a:cubicBezTo>
                  <a:cubicBezTo>
                    <a:pt x="27" y="39"/>
                    <a:pt x="27" y="40"/>
                    <a:pt x="27" y="40"/>
                  </a:cubicBezTo>
                  <a:cubicBezTo>
                    <a:pt x="28" y="39"/>
                    <a:pt x="29" y="39"/>
                    <a:pt x="29" y="39"/>
                  </a:cubicBezTo>
                  <a:cubicBezTo>
                    <a:pt x="28" y="40"/>
                    <a:pt x="29" y="41"/>
                    <a:pt x="29" y="41"/>
                  </a:cubicBezTo>
                  <a:cubicBezTo>
                    <a:pt x="30" y="40"/>
                    <a:pt x="31" y="41"/>
                    <a:pt x="31" y="41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32" y="41"/>
                    <a:pt x="33" y="40"/>
                    <a:pt x="33" y="40"/>
                  </a:cubicBezTo>
                  <a:cubicBezTo>
                    <a:pt x="33" y="41"/>
                    <a:pt x="34" y="42"/>
                    <a:pt x="34" y="42"/>
                  </a:cubicBezTo>
                  <a:cubicBezTo>
                    <a:pt x="35" y="42"/>
                    <a:pt x="36" y="42"/>
                    <a:pt x="36" y="42"/>
                  </a:cubicBezTo>
                  <a:cubicBezTo>
                    <a:pt x="36" y="43"/>
                    <a:pt x="36" y="44"/>
                    <a:pt x="37" y="44"/>
                  </a:cubicBezTo>
                  <a:cubicBezTo>
                    <a:pt x="38" y="45"/>
                    <a:pt x="39" y="44"/>
                    <a:pt x="39" y="44"/>
                  </a:cubicBezTo>
                  <a:cubicBezTo>
                    <a:pt x="39" y="44"/>
                    <a:pt x="39" y="44"/>
                    <a:pt x="39" y="43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8" y="42"/>
                    <a:pt x="38" y="42"/>
                    <a:pt x="37" y="42"/>
                  </a:cubicBezTo>
                  <a:cubicBezTo>
                    <a:pt x="36" y="42"/>
                    <a:pt x="36" y="40"/>
                    <a:pt x="36" y="40"/>
                  </a:cubicBezTo>
                  <a:cubicBezTo>
                    <a:pt x="35" y="40"/>
                    <a:pt x="36" y="39"/>
                    <a:pt x="36" y="38"/>
                  </a:cubicBezTo>
                  <a:cubicBezTo>
                    <a:pt x="36" y="37"/>
                    <a:pt x="37" y="36"/>
                    <a:pt x="36" y="35"/>
                  </a:cubicBezTo>
                  <a:cubicBezTo>
                    <a:pt x="36" y="35"/>
                    <a:pt x="36" y="35"/>
                    <a:pt x="37" y="34"/>
                  </a:cubicBezTo>
                  <a:cubicBezTo>
                    <a:pt x="37" y="34"/>
                    <a:pt x="36" y="33"/>
                    <a:pt x="37" y="33"/>
                  </a:cubicBezTo>
                  <a:cubicBezTo>
                    <a:pt x="38" y="33"/>
                    <a:pt x="40" y="33"/>
                    <a:pt x="40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1"/>
                    <a:pt x="39" y="30"/>
                    <a:pt x="39" y="2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343">
              <a:extLst>
                <a:ext uri="{FF2B5EF4-FFF2-40B4-BE49-F238E27FC236}">
                  <a16:creationId xmlns:a16="http://schemas.microsoft.com/office/drawing/2014/main" id="{0E6102DE-CBEC-4F5B-ACF7-7D04B233652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86125" y="2252663"/>
              <a:ext cx="14287" cy="14288"/>
            </a:xfrm>
            <a:custGeom>
              <a:avLst/>
              <a:gdLst>
                <a:gd name="T0" fmla="*/ 1 w 4"/>
                <a:gd name="T1" fmla="*/ 2 h 4"/>
                <a:gd name="T2" fmla="*/ 1 w 4"/>
                <a:gd name="T3" fmla="*/ 4 h 4"/>
                <a:gd name="T4" fmla="*/ 2 w 4"/>
                <a:gd name="T5" fmla="*/ 4 h 4"/>
                <a:gd name="T6" fmla="*/ 4 w 4"/>
                <a:gd name="T7" fmla="*/ 1 h 4"/>
                <a:gd name="T8" fmla="*/ 4 w 4"/>
                <a:gd name="T9" fmla="*/ 1 h 4"/>
                <a:gd name="T10" fmla="*/ 4 w 4"/>
                <a:gd name="T11" fmla="*/ 0 h 4"/>
                <a:gd name="T12" fmla="*/ 2 w 4"/>
                <a:gd name="T13" fmla="*/ 0 h 4"/>
                <a:gd name="T14" fmla="*/ 1 w 4"/>
                <a:gd name="T15" fmla="*/ 0 h 4"/>
                <a:gd name="T16" fmla="*/ 0 w 4"/>
                <a:gd name="T17" fmla="*/ 0 h 4"/>
                <a:gd name="T18" fmla="*/ 1 w 4"/>
                <a:gd name="T19" fmla="*/ 0 h 4"/>
                <a:gd name="T20" fmla="*/ 1 w 4"/>
                <a:gd name="T2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4">
                  <a:moveTo>
                    <a:pt x="1" y="2"/>
                  </a:moveTo>
                  <a:cubicBezTo>
                    <a:pt x="1" y="2"/>
                    <a:pt x="1" y="3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4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3" y="1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344">
              <a:extLst>
                <a:ext uri="{FF2B5EF4-FFF2-40B4-BE49-F238E27FC236}">
                  <a16:creationId xmlns:a16="http://schemas.microsoft.com/office/drawing/2014/main" id="{28DD093E-5122-4E92-B121-38DE44303A6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75013" y="2320925"/>
              <a:ext cx="90487" cy="144463"/>
            </a:xfrm>
            <a:custGeom>
              <a:avLst/>
              <a:gdLst>
                <a:gd name="T0" fmla="*/ 24 w 25"/>
                <a:gd name="T1" fmla="*/ 10 h 40"/>
                <a:gd name="T2" fmla="*/ 24 w 25"/>
                <a:gd name="T3" fmla="*/ 5 h 40"/>
                <a:gd name="T4" fmla="*/ 24 w 25"/>
                <a:gd name="T5" fmla="*/ 0 h 40"/>
                <a:gd name="T6" fmla="*/ 24 w 25"/>
                <a:gd name="T7" fmla="*/ 0 h 40"/>
                <a:gd name="T8" fmla="*/ 21 w 25"/>
                <a:gd name="T9" fmla="*/ 1 h 40"/>
                <a:gd name="T10" fmla="*/ 19 w 25"/>
                <a:gd name="T11" fmla="*/ 1 h 40"/>
                <a:gd name="T12" fmla="*/ 18 w 25"/>
                <a:gd name="T13" fmla="*/ 1 h 40"/>
                <a:gd name="T14" fmla="*/ 17 w 25"/>
                <a:gd name="T15" fmla="*/ 2 h 40"/>
                <a:gd name="T16" fmla="*/ 16 w 25"/>
                <a:gd name="T17" fmla="*/ 2 h 40"/>
                <a:gd name="T18" fmla="*/ 14 w 25"/>
                <a:gd name="T19" fmla="*/ 3 h 40"/>
                <a:gd name="T20" fmla="*/ 13 w 25"/>
                <a:gd name="T21" fmla="*/ 2 h 40"/>
                <a:gd name="T22" fmla="*/ 12 w 25"/>
                <a:gd name="T23" fmla="*/ 2 h 40"/>
                <a:gd name="T24" fmla="*/ 11 w 25"/>
                <a:gd name="T25" fmla="*/ 2 h 40"/>
                <a:gd name="T26" fmla="*/ 10 w 25"/>
                <a:gd name="T27" fmla="*/ 3 h 40"/>
                <a:gd name="T28" fmla="*/ 11 w 25"/>
                <a:gd name="T29" fmla="*/ 8 h 40"/>
                <a:gd name="T30" fmla="*/ 13 w 25"/>
                <a:gd name="T31" fmla="*/ 9 h 40"/>
                <a:gd name="T32" fmla="*/ 13 w 25"/>
                <a:gd name="T33" fmla="*/ 12 h 40"/>
                <a:gd name="T34" fmla="*/ 12 w 25"/>
                <a:gd name="T35" fmla="*/ 13 h 40"/>
                <a:gd name="T36" fmla="*/ 11 w 25"/>
                <a:gd name="T37" fmla="*/ 15 h 40"/>
                <a:gd name="T38" fmla="*/ 9 w 25"/>
                <a:gd name="T39" fmla="*/ 12 h 40"/>
                <a:gd name="T40" fmla="*/ 10 w 25"/>
                <a:gd name="T41" fmla="*/ 9 h 40"/>
                <a:gd name="T42" fmla="*/ 8 w 25"/>
                <a:gd name="T43" fmla="*/ 9 h 40"/>
                <a:gd name="T44" fmla="*/ 6 w 25"/>
                <a:gd name="T45" fmla="*/ 8 h 40"/>
                <a:gd name="T46" fmla="*/ 0 w 25"/>
                <a:gd name="T47" fmla="*/ 10 h 40"/>
                <a:gd name="T48" fmla="*/ 0 w 25"/>
                <a:gd name="T49" fmla="*/ 12 h 40"/>
                <a:gd name="T50" fmla="*/ 0 w 25"/>
                <a:gd name="T51" fmla="*/ 12 h 40"/>
                <a:gd name="T52" fmla="*/ 1 w 25"/>
                <a:gd name="T53" fmla="*/ 13 h 40"/>
                <a:gd name="T54" fmla="*/ 4 w 25"/>
                <a:gd name="T55" fmla="*/ 14 h 40"/>
                <a:gd name="T56" fmla="*/ 6 w 25"/>
                <a:gd name="T57" fmla="*/ 14 h 40"/>
                <a:gd name="T58" fmla="*/ 6 w 25"/>
                <a:gd name="T59" fmla="*/ 18 h 40"/>
                <a:gd name="T60" fmla="*/ 6 w 25"/>
                <a:gd name="T61" fmla="*/ 20 h 40"/>
                <a:gd name="T62" fmla="*/ 6 w 25"/>
                <a:gd name="T63" fmla="*/ 22 h 40"/>
                <a:gd name="T64" fmla="*/ 5 w 25"/>
                <a:gd name="T65" fmla="*/ 24 h 40"/>
                <a:gd name="T66" fmla="*/ 5 w 25"/>
                <a:gd name="T67" fmla="*/ 26 h 40"/>
                <a:gd name="T68" fmla="*/ 2 w 25"/>
                <a:gd name="T69" fmla="*/ 28 h 40"/>
                <a:gd name="T70" fmla="*/ 2 w 25"/>
                <a:gd name="T71" fmla="*/ 28 h 40"/>
                <a:gd name="T72" fmla="*/ 4 w 25"/>
                <a:gd name="T73" fmla="*/ 33 h 40"/>
                <a:gd name="T74" fmla="*/ 4 w 25"/>
                <a:gd name="T75" fmla="*/ 37 h 40"/>
                <a:gd name="T76" fmla="*/ 4 w 25"/>
                <a:gd name="T77" fmla="*/ 40 h 40"/>
                <a:gd name="T78" fmla="*/ 6 w 25"/>
                <a:gd name="T79" fmla="*/ 39 h 40"/>
                <a:gd name="T80" fmla="*/ 6 w 25"/>
                <a:gd name="T81" fmla="*/ 38 h 40"/>
                <a:gd name="T82" fmla="*/ 5 w 25"/>
                <a:gd name="T83" fmla="*/ 37 h 40"/>
                <a:gd name="T84" fmla="*/ 9 w 25"/>
                <a:gd name="T85" fmla="*/ 35 h 40"/>
                <a:gd name="T86" fmla="*/ 12 w 25"/>
                <a:gd name="T87" fmla="*/ 33 h 40"/>
                <a:gd name="T88" fmla="*/ 12 w 25"/>
                <a:gd name="T89" fmla="*/ 29 h 40"/>
                <a:gd name="T90" fmla="*/ 11 w 25"/>
                <a:gd name="T91" fmla="*/ 27 h 40"/>
                <a:gd name="T92" fmla="*/ 10 w 25"/>
                <a:gd name="T93" fmla="*/ 24 h 40"/>
                <a:gd name="T94" fmla="*/ 11 w 25"/>
                <a:gd name="T95" fmla="*/ 22 h 40"/>
                <a:gd name="T96" fmla="*/ 12 w 25"/>
                <a:gd name="T97" fmla="*/ 21 h 40"/>
                <a:gd name="T98" fmla="*/ 14 w 25"/>
                <a:gd name="T99" fmla="*/ 19 h 40"/>
                <a:gd name="T100" fmla="*/ 16 w 25"/>
                <a:gd name="T101" fmla="*/ 17 h 40"/>
                <a:gd name="T102" fmla="*/ 21 w 25"/>
                <a:gd name="T103" fmla="*/ 15 h 40"/>
                <a:gd name="T104" fmla="*/ 24 w 25"/>
                <a:gd name="T105" fmla="*/ 1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5" h="40">
                  <a:moveTo>
                    <a:pt x="24" y="10"/>
                  </a:moveTo>
                  <a:cubicBezTo>
                    <a:pt x="24" y="9"/>
                    <a:pt x="24" y="7"/>
                    <a:pt x="24" y="5"/>
                  </a:cubicBezTo>
                  <a:cubicBezTo>
                    <a:pt x="24" y="4"/>
                    <a:pt x="24" y="1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1" y="1"/>
                    <a:pt x="21" y="1"/>
                  </a:cubicBezTo>
                  <a:cubicBezTo>
                    <a:pt x="21" y="1"/>
                    <a:pt x="20" y="1"/>
                    <a:pt x="19" y="1"/>
                  </a:cubicBezTo>
                  <a:cubicBezTo>
                    <a:pt x="19" y="2"/>
                    <a:pt x="19" y="2"/>
                    <a:pt x="18" y="1"/>
                  </a:cubicBezTo>
                  <a:cubicBezTo>
                    <a:pt x="18" y="1"/>
                    <a:pt x="17" y="2"/>
                    <a:pt x="17" y="2"/>
                  </a:cubicBezTo>
                  <a:cubicBezTo>
                    <a:pt x="17" y="3"/>
                    <a:pt x="16" y="2"/>
                    <a:pt x="16" y="2"/>
                  </a:cubicBezTo>
                  <a:cubicBezTo>
                    <a:pt x="16" y="2"/>
                    <a:pt x="15" y="3"/>
                    <a:pt x="14" y="3"/>
                  </a:cubicBezTo>
                  <a:cubicBezTo>
                    <a:pt x="13" y="3"/>
                    <a:pt x="14" y="2"/>
                    <a:pt x="13" y="2"/>
                  </a:cubicBezTo>
                  <a:cubicBezTo>
                    <a:pt x="13" y="2"/>
                    <a:pt x="12" y="2"/>
                    <a:pt x="12" y="2"/>
                  </a:cubicBezTo>
                  <a:cubicBezTo>
                    <a:pt x="12" y="2"/>
                    <a:pt x="11" y="2"/>
                    <a:pt x="11" y="2"/>
                  </a:cubicBezTo>
                  <a:cubicBezTo>
                    <a:pt x="11" y="2"/>
                    <a:pt x="10" y="3"/>
                    <a:pt x="10" y="3"/>
                  </a:cubicBezTo>
                  <a:cubicBezTo>
                    <a:pt x="10" y="4"/>
                    <a:pt x="11" y="7"/>
                    <a:pt x="11" y="8"/>
                  </a:cubicBezTo>
                  <a:cubicBezTo>
                    <a:pt x="12" y="8"/>
                    <a:pt x="13" y="9"/>
                    <a:pt x="13" y="9"/>
                  </a:cubicBezTo>
                  <a:cubicBezTo>
                    <a:pt x="13" y="10"/>
                    <a:pt x="13" y="10"/>
                    <a:pt x="13" y="12"/>
                  </a:cubicBezTo>
                  <a:cubicBezTo>
                    <a:pt x="13" y="13"/>
                    <a:pt x="12" y="13"/>
                    <a:pt x="12" y="13"/>
                  </a:cubicBezTo>
                  <a:cubicBezTo>
                    <a:pt x="11" y="14"/>
                    <a:pt x="12" y="15"/>
                    <a:pt x="11" y="15"/>
                  </a:cubicBezTo>
                  <a:cubicBezTo>
                    <a:pt x="11" y="16"/>
                    <a:pt x="9" y="13"/>
                    <a:pt x="9" y="12"/>
                  </a:cubicBezTo>
                  <a:cubicBezTo>
                    <a:pt x="9" y="12"/>
                    <a:pt x="10" y="10"/>
                    <a:pt x="10" y="9"/>
                  </a:cubicBezTo>
                  <a:cubicBezTo>
                    <a:pt x="10" y="8"/>
                    <a:pt x="8" y="9"/>
                    <a:pt x="8" y="9"/>
                  </a:cubicBezTo>
                  <a:cubicBezTo>
                    <a:pt x="7" y="9"/>
                    <a:pt x="6" y="8"/>
                    <a:pt x="6" y="8"/>
                  </a:cubicBezTo>
                  <a:cubicBezTo>
                    <a:pt x="6" y="8"/>
                    <a:pt x="0" y="10"/>
                    <a:pt x="0" y="1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3" y="13"/>
                    <a:pt x="4" y="14"/>
                  </a:cubicBezTo>
                  <a:cubicBezTo>
                    <a:pt x="4" y="14"/>
                    <a:pt x="6" y="14"/>
                    <a:pt x="6" y="14"/>
                  </a:cubicBezTo>
                  <a:cubicBezTo>
                    <a:pt x="6" y="15"/>
                    <a:pt x="6" y="17"/>
                    <a:pt x="6" y="18"/>
                  </a:cubicBezTo>
                  <a:cubicBezTo>
                    <a:pt x="6" y="19"/>
                    <a:pt x="5" y="19"/>
                    <a:pt x="6" y="20"/>
                  </a:cubicBezTo>
                  <a:cubicBezTo>
                    <a:pt x="6" y="21"/>
                    <a:pt x="6" y="22"/>
                    <a:pt x="6" y="22"/>
                  </a:cubicBezTo>
                  <a:cubicBezTo>
                    <a:pt x="7" y="22"/>
                    <a:pt x="6" y="23"/>
                    <a:pt x="5" y="24"/>
                  </a:cubicBezTo>
                  <a:cubicBezTo>
                    <a:pt x="5" y="24"/>
                    <a:pt x="5" y="25"/>
                    <a:pt x="5" y="26"/>
                  </a:cubicBezTo>
                  <a:cubicBezTo>
                    <a:pt x="4" y="26"/>
                    <a:pt x="3" y="27"/>
                    <a:pt x="2" y="28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29"/>
                    <a:pt x="3" y="32"/>
                    <a:pt x="4" y="33"/>
                  </a:cubicBezTo>
                  <a:cubicBezTo>
                    <a:pt x="4" y="33"/>
                    <a:pt x="4" y="37"/>
                    <a:pt x="4" y="37"/>
                  </a:cubicBezTo>
                  <a:cubicBezTo>
                    <a:pt x="4" y="37"/>
                    <a:pt x="4" y="40"/>
                    <a:pt x="4" y="40"/>
                  </a:cubicBezTo>
                  <a:cubicBezTo>
                    <a:pt x="4" y="40"/>
                    <a:pt x="5" y="39"/>
                    <a:pt x="6" y="39"/>
                  </a:cubicBezTo>
                  <a:cubicBezTo>
                    <a:pt x="6" y="39"/>
                    <a:pt x="6" y="39"/>
                    <a:pt x="6" y="38"/>
                  </a:cubicBezTo>
                  <a:cubicBezTo>
                    <a:pt x="6" y="37"/>
                    <a:pt x="5" y="38"/>
                    <a:pt x="5" y="37"/>
                  </a:cubicBezTo>
                  <a:cubicBezTo>
                    <a:pt x="5" y="37"/>
                    <a:pt x="7" y="35"/>
                    <a:pt x="9" y="35"/>
                  </a:cubicBezTo>
                  <a:cubicBezTo>
                    <a:pt x="11" y="34"/>
                    <a:pt x="11" y="34"/>
                    <a:pt x="12" y="33"/>
                  </a:cubicBezTo>
                  <a:cubicBezTo>
                    <a:pt x="12" y="32"/>
                    <a:pt x="12" y="30"/>
                    <a:pt x="12" y="29"/>
                  </a:cubicBezTo>
                  <a:cubicBezTo>
                    <a:pt x="12" y="29"/>
                    <a:pt x="12" y="28"/>
                    <a:pt x="11" y="27"/>
                  </a:cubicBezTo>
                  <a:cubicBezTo>
                    <a:pt x="11" y="25"/>
                    <a:pt x="11" y="25"/>
                    <a:pt x="10" y="24"/>
                  </a:cubicBezTo>
                  <a:cubicBezTo>
                    <a:pt x="10" y="23"/>
                    <a:pt x="10" y="22"/>
                    <a:pt x="11" y="22"/>
                  </a:cubicBezTo>
                  <a:cubicBezTo>
                    <a:pt x="11" y="22"/>
                    <a:pt x="11" y="22"/>
                    <a:pt x="12" y="21"/>
                  </a:cubicBezTo>
                  <a:cubicBezTo>
                    <a:pt x="12" y="20"/>
                    <a:pt x="13" y="20"/>
                    <a:pt x="14" y="19"/>
                  </a:cubicBezTo>
                  <a:cubicBezTo>
                    <a:pt x="15" y="19"/>
                    <a:pt x="15" y="18"/>
                    <a:pt x="16" y="17"/>
                  </a:cubicBezTo>
                  <a:cubicBezTo>
                    <a:pt x="18" y="16"/>
                    <a:pt x="19" y="16"/>
                    <a:pt x="21" y="15"/>
                  </a:cubicBezTo>
                  <a:cubicBezTo>
                    <a:pt x="22" y="14"/>
                    <a:pt x="25" y="11"/>
                    <a:pt x="24" y="1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345">
              <a:extLst>
                <a:ext uri="{FF2B5EF4-FFF2-40B4-BE49-F238E27FC236}">
                  <a16:creationId xmlns:a16="http://schemas.microsoft.com/office/drawing/2014/main" id="{A6C0E2BA-1B03-42E0-B9D6-A5CFDF797CEB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82950" y="2238375"/>
              <a:ext cx="95250" cy="93663"/>
            </a:xfrm>
            <a:custGeom>
              <a:avLst/>
              <a:gdLst>
                <a:gd name="T0" fmla="*/ 24 w 26"/>
                <a:gd name="T1" fmla="*/ 21 h 26"/>
                <a:gd name="T2" fmla="*/ 23 w 26"/>
                <a:gd name="T3" fmla="*/ 18 h 26"/>
                <a:gd name="T4" fmla="*/ 23 w 26"/>
                <a:gd name="T5" fmla="*/ 16 h 26"/>
                <a:gd name="T6" fmla="*/ 23 w 26"/>
                <a:gd name="T7" fmla="*/ 15 h 26"/>
                <a:gd name="T8" fmla="*/ 22 w 26"/>
                <a:gd name="T9" fmla="*/ 13 h 26"/>
                <a:gd name="T10" fmla="*/ 23 w 26"/>
                <a:gd name="T11" fmla="*/ 9 h 26"/>
                <a:gd name="T12" fmla="*/ 19 w 26"/>
                <a:gd name="T13" fmla="*/ 6 h 26"/>
                <a:gd name="T14" fmla="*/ 19 w 26"/>
                <a:gd name="T15" fmla="*/ 5 h 26"/>
                <a:gd name="T16" fmla="*/ 10 w 26"/>
                <a:gd name="T17" fmla="*/ 0 h 26"/>
                <a:gd name="T18" fmla="*/ 9 w 26"/>
                <a:gd name="T19" fmla="*/ 2 h 26"/>
                <a:gd name="T20" fmla="*/ 10 w 26"/>
                <a:gd name="T21" fmla="*/ 4 h 26"/>
                <a:gd name="T22" fmla="*/ 6 w 26"/>
                <a:gd name="T23" fmla="*/ 4 h 26"/>
                <a:gd name="T24" fmla="*/ 6 w 26"/>
                <a:gd name="T25" fmla="*/ 0 h 26"/>
                <a:gd name="T26" fmla="*/ 4 w 26"/>
                <a:gd name="T27" fmla="*/ 0 h 26"/>
                <a:gd name="T28" fmla="*/ 3 w 26"/>
                <a:gd name="T29" fmla="*/ 1 h 26"/>
                <a:gd name="T30" fmla="*/ 3 w 26"/>
                <a:gd name="T31" fmla="*/ 2 h 26"/>
                <a:gd name="T32" fmla="*/ 3 w 26"/>
                <a:gd name="T33" fmla="*/ 3 h 26"/>
                <a:gd name="T34" fmla="*/ 3 w 26"/>
                <a:gd name="T35" fmla="*/ 4 h 26"/>
                <a:gd name="T36" fmla="*/ 3 w 26"/>
                <a:gd name="T37" fmla="*/ 5 h 26"/>
                <a:gd name="T38" fmla="*/ 3 w 26"/>
                <a:gd name="T39" fmla="*/ 5 h 26"/>
                <a:gd name="T40" fmla="*/ 1 w 26"/>
                <a:gd name="T41" fmla="*/ 8 h 26"/>
                <a:gd name="T42" fmla="*/ 0 w 26"/>
                <a:gd name="T43" fmla="*/ 8 h 26"/>
                <a:gd name="T44" fmla="*/ 2 w 26"/>
                <a:gd name="T45" fmla="*/ 13 h 26"/>
                <a:gd name="T46" fmla="*/ 3 w 26"/>
                <a:gd name="T47" fmla="*/ 16 h 26"/>
                <a:gd name="T48" fmla="*/ 4 w 26"/>
                <a:gd name="T49" fmla="*/ 18 h 26"/>
                <a:gd name="T50" fmla="*/ 2 w 26"/>
                <a:gd name="T51" fmla="*/ 17 h 26"/>
                <a:gd name="T52" fmla="*/ 2 w 26"/>
                <a:gd name="T53" fmla="*/ 17 h 26"/>
                <a:gd name="T54" fmla="*/ 2 w 26"/>
                <a:gd name="T55" fmla="*/ 17 h 26"/>
                <a:gd name="T56" fmla="*/ 4 w 26"/>
                <a:gd name="T57" fmla="*/ 18 h 26"/>
                <a:gd name="T58" fmla="*/ 6 w 26"/>
                <a:gd name="T59" fmla="*/ 19 h 26"/>
                <a:gd name="T60" fmla="*/ 9 w 26"/>
                <a:gd name="T61" fmla="*/ 20 h 26"/>
                <a:gd name="T62" fmla="*/ 9 w 26"/>
                <a:gd name="T63" fmla="*/ 21 h 26"/>
                <a:gd name="T64" fmla="*/ 11 w 26"/>
                <a:gd name="T65" fmla="*/ 21 h 26"/>
                <a:gd name="T66" fmla="*/ 11 w 26"/>
                <a:gd name="T67" fmla="*/ 20 h 26"/>
                <a:gd name="T68" fmla="*/ 13 w 26"/>
                <a:gd name="T69" fmla="*/ 25 h 26"/>
                <a:gd name="T70" fmla="*/ 14 w 26"/>
                <a:gd name="T71" fmla="*/ 25 h 26"/>
                <a:gd name="T72" fmla="*/ 15 w 26"/>
                <a:gd name="T73" fmla="*/ 25 h 26"/>
                <a:gd name="T74" fmla="*/ 16 w 26"/>
                <a:gd name="T75" fmla="*/ 26 h 26"/>
                <a:gd name="T76" fmla="*/ 18 w 26"/>
                <a:gd name="T77" fmla="*/ 25 h 26"/>
                <a:gd name="T78" fmla="*/ 19 w 26"/>
                <a:gd name="T79" fmla="*/ 25 h 26"/>
                <a:gd name="T80" fmla="*/ 20 w 26"/>
                <a:gd name="T81" fmla="*/ 24 h 26"/>
                <a:gd name="T82" fmla="*/ 21 w 26"/>
                <a:gd name="T83" fmla="*/ 24 h 26"/>
                <a:gd name="T84" fmla="*/ 23 w 26"/>
                <a:gd name="T85" fmla="*/ 24 h 26"/>
                <a:gd name="T86" fmla="*/ 26 w 26"/>
                <a:gd name="T87" fmla="*/ 23 h 26"/>
                <a:gd name="T88" fmla="*/ 24 w 26"/>
                <a:gd name="T8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6" h="26">
                  <a:moveTo>
                    <a:pt x="24" y="21"/>
                  </a:moveTo>
                  <a:cubicBezTo>
                    <a:pt x="24" y="19"/>
                    <a:pt x="23" y="19"/>
                    <a:pt x="23" y="18"/>
                  </a:cubicBezTo>
                  <a:cubicBezTo>
                    <a:pt x="23" y="17"/>
                    <a:pt x="23" y="16"/>
                    <a:pt x="23" y="16"/>
                  </a:cubicBezTo>
                  <a:cubicBezTo>
                    <a:pt x="23" y="16"/>
                    <a:pt x="23" y="15"/>
                    <a:pt x="23" y="15"/>
                  </a:cubicBezTo>
                  <a:cubicBezTo>
                    <a:pt x="24" y="14"/>
                    <a:pt x="22" y="14"/>
                    <a:pt x="22" y="13"/>
                  </a:cubicBezTo>
                  <a:cubicBezTo>
                    <a:pt x="22" y="12"/>
                    <a:pt x="22" y="11"/>
                    <a:pt x="23" y="9"/>
                  </a:cubicBezTo>
                  <a:cubicBezTo>
                    <a:pt x="21" y="8"/>
                    <a:pt x="19" y="6"/>
                    <a:pt x="19" y="6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1"/>
                    <a:pt x="10" y="2"/>
                    <a:pt x="9" y="2"/>
                  </a:cubicBezTo>
                  <a:cubicBezTo>
                    <a:pt x="9" y="3"/>
                    <a:pt x="10" y="4"/>
                    <a:pt x="10" y="4"/>
                  </a:cubicBezTo>
                  <a:cubicBezTo>
                    <a:pt x="9" y="4"/>
                    <a:pt x="7" y="3"/>
                    <a:pt x="6" y="4"/>
                  </a:cubicBezTo>
                  <a:cubicBezTo>
                    <a:pt x="5" y="4"/>
                    <a:pt x="5" y="2"/>
                    <a:pt x="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3" y="0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4" y="2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4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2" y="8"/>
                    <a:pt x="1" y="8"/>
                  </a:cubicBezTo>
                  <a:cubicBezTo>
                    <a:pt x="1" y="8"/>
                    <a:pt x="1" y="8"/>
                    <a:pt x="0" y="8"/>
                  </a:cubicBezTo>
                  <a:cubicBezTo>
                    <a:pt x="1" y="10"/>
                    <a:pt x="1" y="12"/>
                    <a:pt x="2" y="13"/>
                  </a:cubicBezTo>
                  <a:cubicBezTo>
                    <a:pt x="3" y="14"/>
                    <a:pt x="3" y="15"/>
                    <a:pt x="3" y="16"/>
                  </a:cubicBezTo>
                  <a:cubicBezTo>
                    <a:pt x="3" y="17"/>
                    <a:pt x="4" y="17"/>
                    <a:pt x="4" y="18"/>
                  </a:cubicBezTo>
                  <a:cubicBezTo>
                    <a:pt x="3" y="18"/>
                    <a:pt x="3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3" y="18"/>
                    <a:pt x="3" y="18"/>
                    <a:pt x="4" y="18"/>
                  </a:cubicBezTo>
                  <a:cubicBezTo>
                    <a:pt x="4" y="18"/>
                    <a:pt x="5" y="19"/>
                    <a:pt x="6" y="19"/>
                  </a:cubicBezTo>
                  <a:cubicBezTo>
                    <a:pt x="6" y="19"/>
                    <a:pt x="9" y="20"/>
                    <a:pt x="9" y="20"/>
                  </a:cubicBezTo>
                  <a:cubicBezTo>
                    <a:pt x="9" y="20"/>
                    <a:pt x="9" y="20"/>
                    <a:pt x="9" y="21"/>
                  </a:cubicBezTo>
                  <a:cubicBezTo>
                    <a:pt x="9" y="21"/>
                    <a:pt x="10" y="21"/>
                    <a:pt x="11" y="21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2" y="20"/>
                    <a:pt x="13" y="23"/>
                    <a:pt x="13" y="25"/>
                  </a:cubicBezTo>
                  <a:cubicBezTo>
                    <a:pt x="13" y="25"/>
                    <a:pt x="14" y="25"/>
                    <a:pt x="14" y="25"/>
                  </a:cubicBezTo>
                  <a:cubicBezTo>
                    <a:pt x="14" y="25"/>
                    <a:pt x="15" y="25"/>
                    <a:pt x="15" y="25"/>
                  </a:cubicBezTo>
                  <a:cubicBezTo>
                    <a:pt x="16" y="25"/>
                    <a:pt x="15" y="26"/>
                    <a:pt x="16" y="26"/>
                  </a:cubicBezTo>
                  <a:cubicBezTo>
                    <a:pt x="17" y="26"/>
                    <a:pt x="18" y="25"/>
                    <a:pt x="18" y="25"/>
                  </a:cubicBezTo>
                  <a:cubicBezTo>
                    <a:pt x="18" y="25"/>
                    <a:pt x="19" y="26"/>
                    <a:pt x="19" y="25"/>
                  </a:cubicBezTo>
                  <a:cubicBezTo>
                    <a:pt x="19" y="25"/>
                    <a:pt x="20" y="24"/>
                    <a:pt x="20" y="24"/>
                  </a:cubicBezTo>
                  <a:cubicBezTo>
                    <a:pt x="21" y="25"/>
                    <a:pt x="21" y="25"/>
                    <a:pt x="21" y="24"/>
                  </a:cubicBezTo>
                  <a:cubicBezTo>
                    <a:pt x="22" y="24"/>
                    <a:pt x="23" y="24"/>
                    <a:pt x="23" y="24"/>
                  </a:cubicBezTo>
                  <a:cubicBezTo>
                    <a:pt x="23" y="24"/>
                    <a:pt x="24" y="23"/>
                    <a:pt x="26" y="23"/>
                  </a:cubicBezTo>
                  <a:cubicBezTo>
                    <a:pt x="26" y="21"/>
                    <a:pt x="24" y="22"/>
                    <a:pt x="24" y="2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346">
              <a:extLst>
                <a:ext uri="{FF2B5EF4-FFF2-40B4-BE49-F238E27FC236}">
                  <a16:creationId xmlns:a16="http://schemas.microsoft.com/office/drawing/2014/main" id="{03320766-A2BE-48E5-BB1F-4B6DD874B4B9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52788" y="2314575"/>
              <a:ext cx="25400" cy="65088"/>
            </a:xfrm>
            <a:custGeom>
              <a:avLst/>
              <a:gdLst>
                <a:gd name="T0" fmla="*/ 7 w 7"/>
                <a:gd name="T1" fmla="*/ 11 h 18"/>
                <a:gd name="T2" fmla="*/ 5 w 7"/>
                <a:gd name="T3" fmla="*/ 10 h 18"/>
                <a:gd name="T4" fmla="*/ 5 w 7"/>
                <a:gd name="T5" fmla="*/ 10 h 18"/>
                <a:gd name="T6" fmla="*/ 3 w 7"/>
                <a:gd name="T7" fmla="*/ 7 h 18"/>
                <a:gd name="T8" fmla="*/ 3 w 7"/>
                <a:gd name="T9" fmla="*/ 3 h 18"/>
                <a:gd name="T10" fmla="*/ 3 w 7"/>
                <a:gd name="T11" fmla="*/ 0 h 18"/>
                <a:gd name="T12" fmla="*/ 1 w 7"/>
                <a:gd name="T13" fmla="*/ 0 h 18"/>
                <a:gd name="T14" fmla="*/ 2 w 7"/>
                <a:gd name="T15" fmla="*/ 2 h 18"/>
                <a:gd name="T16" fmla="*/ 1 w 7"/>
                <a:gd name="T17" fmla="*/ 2 h 18"/>
                <a:gd name="T18" fmla="*/ 1 w 7"/>
                <a:gd name="T19" fmla="*/ 6 h 18"/>
                <a:gd name="T20" fmla="*/ 0 w 7"/>
                <a:gd name="T21" fmla="*/ 7 h 18"/>
                <a:gd name="T22" fmla="*/ 0 w 7"/>
                <a:gd name="T23" fmla="*/ 9 h 18"/>
                <a:gd name="T24" fmla="*/ 0 w 7"/>
                <a:gd name="T25" fmla="*/ 10 h 18"/>
                <a:gd name="T26" fmla="*/ 0 w 7"/>
                <a:gd name="T27" fmla="*/ 10 h 18"/>
                <a:gd name="T28" fmla="*/ 2 w 7"/>
                <a:gd name="T29" fmla="*/ 11 h 18"/>
                <a:gd name="T30" fmla="*/ 4 w 7"/>
                <a:gd name="T31" fmla="*/ 11 h 18"/>
                <a:gd name="T32" fmla="*/ 3 w 7"/>
                <a:gd name="T33" fmla="*/ 14 h 18"/>
                <a:gd name="T34" fmla="*/ 5 w 7"/>
                <a:gd name="T35" fmla="*/ 17 h 18"/>
                <a:gd name="T36" fmla="*/ 6 w 7"/>
                <a:gd name="T37" fmla="*/ 15 h 18"/>
                <a:gd name="T38" fmla="*/ 7 w 7"/>
                <a:gd name="T39" fmla="*/ 14 h 18"/>
                <a:gd name="T40" fmla="*/ 7 w 7"/>
                <a:gd name="T41" fmla="*/ 1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" h="18">
                  <a:moveTo>
                    <a:pt x="7" y="11"/>
                  </a:moveTo>
                  <a:cubicBezTo>
                    <a:pt x="7" y="11"/>
                    <a:pt x="6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1"/>
                    <a:pt x="3" y="8"/>
                    <a:pt x="3" y="7"/>
                  </a:cubicBezTo>
                  <a:cubicBezTo>
                    <a:pt x="3" y="5"/>
                    <a:pt x="4" y="4"/>
                    <a:pt x="3" y="3"/>
                  </a:cubicBezTo>
                  <a:cubicBezTo>
                    <a:pt x="2" y="1"/>
                    <a:pt x="2" y="0"/>
                    <a:pt x="3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2" y="1"/>
                    <a:pt x="2" y="2"/>
                  </a:cubicBezTo>
                  <a:cubicBezTo>
                    <a:pt x="2" y="2"/>
                    <a:pt x="1" y="2"/>
                    <a:pt x="1" y="2"/>
                  </a:cubicBezTo>
                  <a:cubicBezTo>
                    <a:pt x="1" y="3"/>
                    <a:pt x="1" y="6"/>
                    <a:pt x="1" y="6"/>
                  </a:cubicBezTo>
                  <a:cubicBezTo>
                    <a:pt x="2" y="7"/>
                    <a:pt x="0" y="6"/>
                    <a:pt x="0" y="7"/>
                  </a:cubicBezTo>
                  <a:cubicBezTo>
                    <a:pt x="0" y="7"/>
                    <a:pt x="0" y="9"/>
                    <a:pt x="0" y="9"/>
                  </a:cubicBezTo>
                  <a:cubicBezTo>
                    <a:pt x="0" y="9"/>
                    <a:pt x="0" y="9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1" y="11"/>
                    <a:pt x="2" y="11"/>
                  </a:cubicBezTo>
                  <a:cubicBezTo>
                    <a:pt x="2" y="11"/>
                    <a:pt x="4" y="10"/>
                    <a:pt x="4" y="11"/>
                  </a:cubicBezTo>
                  <a:cubicBezTo>
                    <a:pt x="4" y="12"/>
                    <a:pt x="3" y="14"/>
                    <a:pt x="3" y="14"/>
                  </a:cubicBezTo>
                  <a:cubicBezTo>
                    <a:pt x="3" y="15"/>
                    <a:pt x="5" y="18"/>
                    <a:pt x="5" y="17"/>
                  </a:cubicBezTo>
                  <a:cubicBezTo>
                    <a:pt x="6" y="17"/>
                    <a:pt x="5" y="16"/>
                    <a:pt x="6" y="15"/>
                  </a:cubicBezTo>
                  <a:cubicBezTo>
                    <a:pt x="6" y="15"/>
                    <a:pt x="7" y="15"/>
                    <a:pt x="7" y="14"/>
                  </a:cubicBezTo>
                  <a:cubicBezTo>
                    <a:pt x="7" y="12"/>
                    <a:pt x="7" y="12"/>
                    <a:pt x="7" y="1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347">
              <a:extLst>
                <a:ext uri="{FF2B5EF4-FFF2-40B4-BE49-F238E27FC236}">
                  <a16:creationId xmlns:a16="http://schemas.microsoft.com/office/drawing/2014/main" id="{04ADFC65-790A-4545-ACD5-E461E419956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51063" y="2408238"/>
              <a:ext cx="25400" cy="20638"/>
            </a:xfrm>
            <a:custGeom>
              <a:avLst/>
              <a:gdLst>
                <a:gd name="T0" fmla="*/ 0 w 7"/>
                <a:gd name="T1" fmla="*/ 0 h 6"/>
                <a:gd name="T2" fmla="*/ 7 w 7"/>
                <a:gd name="T3" fmla="*/ 5 h 6"/>
                <a:gd name="T4" fmla="*/ 0 w 7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6">
                  <a:moveTo>
                    <a:pt x="0" y="0"/>
                  </a:moveTo>
                  <a:cubicBezTo>
                    <a:pt x="0" y="0"/>
                    <a:pt x="7" y="4"/>
                    <a:pt x="7" y="5"/>
                  </a:cubicBezTo>
                  <a:cubicBezTo>
                    <a:pt x="6" y="6"/>
                    <a:pt x="0" y="1"/>
                    <a:pt x="0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348">
              <a:extLst>
                <a:ext uri="{FF2B5EF4-FFF2-40B4-BE49-F238E27FC236}">
                  <a16:creationId xmlns:a16="http://schemas.microsoft.com/office/drawing/2014/main" id="{94DFE0A3-BA73-4E54-9608-9D1A02693C5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57513" y="1866900"/>
              <a:ext cx="65087" cy="44450"/>
            </a:xfrm>
            <a:custGeom>
              <a:avLst/>
              <a:gdLst>
                <a:gd name="T0" fmla="*/ 15 w 18"/>
                <a:gd name="T1" fmla="*/ 9 h 12"/>
                <a:gd name="T2" fmla="*/ 16 w 18"/>
                <a:gd name="T3" fmla="*/ 10 h 12"/>
                <a:gd name="T4" fmla="*/ 17 w 18"/>
                <a:gd name="T5" fmla="*/ 10 h 12"/>
                <a:gd name="T6" fmla="*/ 18 w 18"/>
                <a:gd name="T7" fmla="*/ 10 h 12"/>
                <a:gd name="T8" fmla="*/ 18 w 18"/>
                <a:gd name="T9" fmla="*/ 7 h 12"/>
                <a:gd name="T10" fmla="*/ 15 w 18"/>
                <a:gd name="T11" fmla="*/ 6 h 12"/>
                <a:gd name="T12" fmla="*/ 15 w 18"/>
                <a:gd name="T13" fmla="*/ 4 h 12"/>
                <a:gd name="T14" fmla="*/ 12 w 18"/>
                <a:gd name="T15" fmla="*/ 4 h 12"/>
                <a:gd name="T16" fmla="*/ 10 w 18"/>
                <a:gd name="T17" fmla="*/ 4 h 12"/>
                <a:gd name="T18" fmla="*/ 8 w 18"/>
                <a:gd name="T19" fmla="*/ 3 h 12"/>
                <a:gd name="T20" fmla="*/ 5 w 18"/>
                <a:gd name="T21" fmla="*/ 3 h 12"/>
                <a:gd name="T22" fmla="*/ 6 w 18"/>
                <a:gd name="T23" fmla="*/ 2 h 12"/>
                <a:gd name="T24" fmla="*/ 7 w 18"/>
                <a:gd name="T25" fmla="*/ 2 h 12"/>
                <a:gd name="T26" fmla="*/ 8 w 18"/>
                <a:gd name="T27" fmla="*/ 0 h 12"/>
                <a:gd name="T28" fmla="*/ 6 w 18"/>
                <a:gd name="T29" fmla="*/ 0 h 12"/>
                <a:gd name="T30" fmla="*/ 4 w 18"/>
                <a:gd name="T31" fmla="*/ 1 h 12"/>
                <a:gd name="T32" fmla="*/ 3 w 18"/>
                <a:gd name="T33" fmla="*/ 2 h 12"/>
                <a:gd name="T34" fmla="*/ 3 w 18"/>
                <a:gd name="T35" fmla="*/ 3 h 12"/>
                <a:gd name="T36" fmla="*/ 0 w 18"/>
                <a:gd name="T37" fmla="*/ 4 h 12"/>
                <a:gd name="T38" fmla="*/ 2 w 18"/>
                <a:gd name="T39" fmla="*/ 6 h 12"/>
                <a:gd name="T40" fmla="*/ 2 w 18"/>
                <a:gd name="T41" fmla="*/ 8 h 12"/>
                <a:gd name="T42" fmla="*/ 1 w 18"/>
                <a:gd name="T43" fmla="*/ 10 h 12"/>
                <a:gd name="T44" fmla="*/ 2 w 18"/>
                <a:gd name="T45" fmla="*/ 10 h 12"/>
                <a:gd name="T46" fmla="*/ 5 w 18"/>
                <a:gd name="T47" fmla="*/ 10 h 12"/>
                <a:gd name="T48" fmla="*/ 7 w 18"/>
                <a:gd name="T49" fmla="*/ 9 h 12"/>
                <a:gd name="T50" fmla="*/ 9 w 18"/>
                <a:gd name="T51" fmla="*/ 7 h 12"/>
                <a:gd name="T52" fmla="*/ 10 w 18"/>
                <a:gd name="T53" fmla="*/ 9 h 12"/>
                <a:gd name="T54" fmla="*/ 10 w 18"/>
                <a:gd name="T55" fmla="*/ 11 h 12"/>
                <a:gd name="T56" fmla="*/ 11 w 18"/>
                <a:gd name="T57" fmla="*/ 11 h 12"/>
                <a:gd name="T58" fmla="*/ 12 w 18"/>
                <a:gd name="T59" fmla="*/ 11 h 12"/>
                <a:gd name="T60" fmla="*/ 15 w 18"/>
                <a:gd name="T61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8" h="12">
                  <a:moveTo>
                    <a:pt x="15" y="9"/>
                  </a:moveTo>
                  <a:cubicBezTo>
                    <a:pt x="15" y="10"/>
                    <a:pt x="15" y="10"/>
                    <a:pt x="16" y="10"/>
                  </a:cubicBezTo>
                  <a:cubicBezTo>
                    <a:pt x="16" y="10"/>
                    <a:pt x="17" y="10"/>
                    <a:pt x="17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8"/>
                    <a:pt x="18" y="7"/>
                  </a:cubicBezTo>
                  <a:cubicBezTo>
                    <a:pt x="18" y="6"/>
                    <a:pt x="15" y="6"/>
                    <a:pt x="15" y="6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2" y="4"/>
                    <a:pt x="12" y="4"/>
                  </a:cubicBezTo>
                  <a:cubicBezTo>
                    <a:pt x="12" y="4"/>
                    <a:pt x="11" y="4"/>
                    <a:pt x="10" y="4"/>
                  </a:cubicBezTo>
                  <a:cubicBezTo>
                    <a:pt x="10" y="3"/>
                    <a:pt x="9" y="4"/>
                    <a:pt x="8" y="3"/>
                  </a:cubicBezTo>
                  <a:cubicBezTo>
                    <a:pt x="7" y="3"/>
                    <a:pt x="5" y="4"/>
                    <a:pt x="5" y="3"/>
                  </a:cubicBezTo>
                  <a:cubicBezTo>
                    <a:pt x="5" y="3"/>
                    <a:pt x="6" y="2"/>
                    <a:pt x="6" y="2"/>
                  </a:cubicBezTo>
                  <a:cubicBezTo>
                    <a:pt x="6" y="2"/>
                    <a:pt x="7" y="2"/>
                    <a:pt x="7" y="2"/>
                  </a:cubicBezTo>
                  <a:cubicBezTo>
                    <a:pt x="7" y="1"/>
                    <a:pt x="8" y="0"/>
                    <a:pt x="8" y="0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6" y="1"/>
                    <a:pt x="5" y="0"/>
                    <a:pt x="4" y="1"/>
                  </a:cubicBezTo>
                  <a:cubicBezTo>
                    <a:pt x="4" y="1"/>
                    <a:pt x="4" y="2"/>
                    <a:pt x="3" y="2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2" y="3"/>
                    <a:pt x="1" y="3"/>
                    <a:pt x="0" y="4"/>
                  </a:cubicBezTo>
                  <a:cubicBezTo>
                    <a:pt x="0" y="5"/>
                    <a:pt x="2" y="5"/>
                    <a:pt x="2" y="6"/>
                  </a:cubicBezTo>
                  <a:cubicBezTo>
                    <a:pt x="2" y="7"/>
                    <a:pt x="3" y="7"/>
                    <a:pt x="2" y="8"/>
                  </a:cubicBezTo>
                  <a:cubicBezTo>
                    <a:pt x="2" y="8"/>
                    <a:pt x="1" y="9"/>
                    <a:pt x="1" y="10"/>
                  </a:cubicBezTo>
                  <a:cubicBezTo>
                    <a:pt x="2" y="11"/>
                    <a:pt x="2" y="11"/>
                    <a:pt x="2" y="10"/>
                  </a:cubicBezTo>
                  <a:cubicBezTo>
                    <a:pt x="3" y="10"/>
                    <a:pt x="5" y="10"/>
                    <a:pt x="5" y="10"/>
                  </a:cubicBezTo>
                  <a:cubicBezTo>
                    <a:pt x="5" y="9"/>
                    <a:pt x="7" y="9"/>
                    <a:pt x="7" y="9"/>
                  </a:cubicBezTo>
                  <a:cubicBezTo>
                    <a:pt x="7" y="8"/>
                    <a:pt x="8" y="7"/>
                    <a:pt x="9" y="7"/>
                  </a:cubicBezTo>
                  <a:cubicBezTo>
                    <a:pt x="10" y="7"/>
                    <a:pt x="9" y="8"/>
                    <a:pt x="10" y="9"/>
                  </a:cubicBezTo>
                  <a:cubicBezTo>
                    <a:pt x="11" y="9"/>
                    <a:pt x="9" y="11"/>
                    <a:pt x="10" y="11"/>
                  </a:cubicBezTo>
                  <a:cubicBezTo>
                    <a:pt x="10" y="12"/>
                    <a:pt x="11" y="12"/>
                    <a:pt x="11" y="11"/>
                  </a:cubicBezTo>
                  <a:cubicBezTo>
                    <a:pt x="11" y="11"/>
                    <a:pt x="12" y="11"/>
                    <a:pt x="12" y="11"/>
                  </a:cubicBezTo>
                  <a:cubicBezTo>
                    <a:pt x="13" y="10"/>
                    <a:pt x="14" y="9"/>
                    <a:pt x="15" y="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349">
              <a:extLst>
                <a:ext uri="{FF2B5EF4-FFF2-40B4-BE49-F238E27FC236}">
                  <a16:creationId xmlns:a16="http://schemas.microsoft.com/office/drawing/2014/main" id="{29B06FEE-B53E-4E51-875A-0E5B02C8FF93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86238" y="2011363"/>
              <a:ext cx="7937" cy="19050"/>
            </a:xfrm>
            <a:custGeom>
              <a:avLst/>
              <a:gdLst>
                <a:gd name="T0" fmla="*/ 1 w 2"/>
                <a:gd name="T1" fmla="*/ 4 h 5"/>
                <a:gd name="T2" fmla="*/ 1 w 2"/>
                <a:gd name="T3" fmla="*/ 3 h 5"/>
                <a:gd name="T4" fmla="*/ 0 w 2"/>
                <a:gd name="T5" fmla="*/ 2 h 5"/>
                <a:gd name="T6" fmla="*/ 1 w 2"/>
                <a:gd name="T7" fmla="*/ 1 h 5"/>
                <a:gd name="T8" fmla="*/ 1 w 2"/>
                <a:gd name="T9" fmla="*/ 3 h 5"/>
                <a:gd name="T10" fmla="*/ 1 w 2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5">
                  <a:moveTo>
                    <a:pt x="1" y="4"/>
                  </a:moveTo>
                  <a:cubicBezTo>
                    <a:pt x="1" y="5"/>
                    <a:pt x="1" y="4"/>
                    <a:pt x="1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1"/>
                    <a:pt x="0" y="0"/>
                    <a:pt x="1" y="1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1" y="3"/>
                    <a:pt x="2" y="4"/>
                    <a:pt x="1" y="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350">
              <a:extLst>
                <a:ext uri="{FF2B5EF4-FFF2-40B4-BE49-F238E27FC236}">
                  <a16:creationId xmlns:a16="http://schemas.microsoft.com/office/drawing/2014/main" id="{CF3A9160-0C04-47FA-A18C-ADF36550E4B1}"/>
                </a:ext>
              </a:extLst>
            </p:cNvPr>
            <p:cNvSpPr>
              <a:spLocks/>
            </p:cNvSpPr>
            <p:nvPr/>
          </p:nvSpPr>
          <p:spPr bwMode="auto">
            <a:xfrm>
              <a:off x="-4048125" y="2141538"/>
              <a:ext cx="11112" cy="6350"/>
            </a:xfrm>
            <a:custGeom>
              <a:avLst/>
              <a:gdLst>
                <a:gd name="T0" fmla="*/ 1 w 3"/>
                <a:gd name="T1" fmla="*/ 2 h 2"/>
                <a:gd name="T2" fmla="*/ 1 w 3"/>
                <a:gd name="T3" fmla="*/ 0 h 2"/>
                <a:gd name="T4" fmla="*/ 2 w 3"/>
                <a:gd name="T5" fmla="*/ 0 h 2"/>
                <a:gd name="T6" fmla="*/ 2 w 3"/>
                <a:gd name="T7" fmla="*/ 1 h 2"/>
                <a:gd name="T8" fmla="*/ 1 w 3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0" y="1"/>
                    <a:pt x="1" y="1"/>
                    <a:pt x="1" y="0"/>
                  </a:cubicBezTo>
                  <a:cubicBezTo>
                    <a:pt x="0" y="0"/>
                    <a:pt x="2" y="0"/>
                    <a:pt x="2" y="0"/>
                  </a:cubicBezTo>
                  <a:cubicBezTo>
                    <a:pt x="3" y="0"/>
                    <a:pt x="3" y="1"/>
                    <a:pt x="2" y="1"/>
                  </a:cubicBezTo>
                  <a:cubicBezTo>
                    <a:pt x="2" y="2"/>
                    <a:pt x="1" y="2"/>
                    <a:pt x="1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351">
              <a:extLst>
                <a:ext uri="{FF2B5EF4-FFF2-40B4-BE49-F238E27FC236}">
                  <a16:creationId xmlns:a16="http://schemas.microsoft.com/office/drawing/2014/main" id="{C1A05A1B-B94F-4F9A-B212-64A75CD1492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163888" y="1860550"/>
              <a:ext cx="30162" cy="25400"/>
            </a:xfrm>
            <a:custGeom>
              <a:avLst/>
              <a:gdLst>
                <a:gd name="T0" fmla="*/ 7 w 8"/>
                <a:gd name="T1" fmla="*/ 6 h 7"/>
                <a:gd name="T2" fmla="*/ 6 w 8"/>
                <a:gd name="T3" fmla="*/ 4 h 7"/>
                <a:gd name="T4" fmla="*/ 5 w 8"/>
                <a:gd name="T5" fmla="*/ 2 h 7"/>
                <a:gd name="T6" fmla="*/ 4 w 8"/>
                <a:gd name="T7" fmla="*/ 1 h 7"/>
                <a:gd name="T8" fmla="*/ 2 w 8"/>
                <a:gd name="T9" fmla="*/ 0 h 7"/>
                <a:gd name="T10" fmla="*/ 0 w 8"/>
                <a:gd name="T11" fmla="*/ 1 h 7"/>
                <a:gd name="T12" fmla="*/ 1 w 8"/>
                <a:gd name="T13" fmla="*/ 3 h 7"/>
                <a:gd name="T14" fmla="*/ 2 w 8"/>
                <a:gd name="T15" fmla="*/ 4 h 7"/>
                <a:gd name="T16" fmla="*/ 3 w 8"/>
                <a:gd name="T17" fmla="*/ 4 h 7"/>
                <a:gd name="T18" fmla="*/ 3 w 8"/>
                <a:gd name="T19" fmla="*/ 4 h 7"/>
                <a:gd name="T20" fmla="*/ 4 w 8"/>
                <a:gd name="T21" fmla="*/ 5 h 7"/>
                <a:gd name="T22" fmla="*/ 5 w 8"/>
                <a:gd name="T23" fmla="*/ 5 h 7"/>
                <a:gd name="T24" fmla="*/ 6 w 8"/>
                <a:gd name="T25" fmla="*/ 6 h 7"/>
                <a:gd name="T26" fmla="*/ 6 w 8"/>
                <a:gd name="T27" fmla="*/ 7 h 7"/>
                <a:gd name="T28" fmla="*/ 8 w 8"/>
                <a:gd name="T29" fmla="*/ 7 h 7"/>
                <a:gd name="T30" fmla="*/ 7 w 8"/>
                <a:gd name="T31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" h="7">
                  <a:moveTo>
                    <a:pt x="7" y="6"/>
                  </a:moveTo>
                  <a:cubicBezTo>
                    <a:pt x="7" y="5"/>
                    <a:pt x="6" y="5"/>
                    <a:pt x="6" y="4"/>
                  </a:cubicBezTo>
                  <a:cubicBezTo>
                    <a:pt x="6" y="3"/>
                    <a:pt x="5" y="3"/>
                    <a:pt x="5" y="2"/>
                  </a:cubicBezTo>
                  <a:cubicBezTo>
                    <a:pt x="5" y="2"/>
                    <a:pt x="5" y="1"/>
                    <a:pt x="4" y="1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1" y="2"/>
                    <a:pt x="0" y="2"/>
                    <a:pt x="1" y="3"/>
                  </a:cubicBezTo>
                  <a:cubicBezTo>
                    <a:pt x="1" y="4"/>
                    <a:pt x="2" y="3"/>
                    <a:pt x="2" y="4"/>
                  </a:cubicBezTo>
                  <a:cubicBezTo>
                    <a:pt x="2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4" y="5"/>
                    <a:pt x="4" y="5"/>
                  </a:cubicBezTo>
                  <a:cubicBezTo>
                    <a:pt x="4" y="5"/>
                    <a:pt x="5" y="5"/>
                    <a:pt x="5" y="5"/>
                  </a:cubicBezTo>
                  <a:cubicBezTo>
                    <a:pt x="5" y="6"/>
                    <a:pt x="5" y="5"/>
                    <a:pt x="6" y="6"/>
                  </a:cubicBezTo>
                  <a:cubicBezTo>
                    <a:pt x="6" y="6"/>
                    <a:pt x="6" y="7"/>
                    <a:pt x="6" y="7"/>
                  </a:cubicBezTo>
                  <a:cubicBezTo>
                    <a:pt x="7" y="7"/>
                    <a:pt x="7" y="7"/>
                    <a:pt x="8" y="7"/>
                  </a:cubicBezTo>
                  <a:cubicBezTo>
                    <a:pt x="8" y="6"/>
                    <a:pt x="7" y="6"/>
                    <a:pt x="7" y="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352">
              <a:extLst>
                <a:ext uri="{FF2B5EF4-FFF2-40B4-BE49-F238E27FC236}">
                  <a16:creationId xmlns:a16="http://schemas.microsoft.com/office/drawing/2014/main" id="{2CE451D4-41EC-4B18-B339-F9A930964E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148013" y="1857375"/>
              <a:ext cx="39687" cy="31750"/>
            </a:xfrm>
            <a:custGeom>
              <a:avLst/>
              <a:gdLst>
                <a:gd name="T0" fmla="*/ 11 w 11"/>
                <a:gd name="T1" fmla="*/ 3 h 9"/>
                <a:gd name="T2" fmla="*/ 8 w 11"/>
                <a:gd name="T3" fmla="*/ 0 h 9"/>
                <a:gd name="T4" fmla="*/ 7 w 11"/>
                <a:gd name="T5" fmla="*/ 1 h 9"/>
                <a:gd name="T6" fmla="*/ 6 w 11"/>
                <a:gd name="T7" fmla="*/ 1 h 9"/>
                <a:gd name="T8" fmla="*/ 4 w 11"/>
                <a:gd name="T9" fmla="*/ 0 h 9"/>
                <a:gd name="T10" fmla="*/ 3 w 11"/>
                <a:gd name="T11" fmla="*/ 0 h 9"/>
                <a:gd name="T12" fmla="*/ 3 w 11"/>
                <a:gd name="T13" fmla="*/ 1 h 9"/>
                <a:gd name="T14" fmla="*/ 4 w 11"/>
                <a:gd name="T15" fmla="*/ 2 h 9"/>
                <a:gd name="T16" fmla="*/ 2 w 11"/>
                <a:gd name="T17" fmla="*/ 2 h 9"/>
                <a:gd name="T18" fmla="*/ 0 w 11"/>
                <a:gd name="T19" fmla="*/ 1 h 9"/>
                <a:gd name="T20" fmla="*/ 1 w 11"/>
                <a:gd name="T21" fmla="*/ 3 h 9"/>
                <a:gd name="T22" fmla="*/ 2 w 11"/>
                <a:gd name="T23" fmla="*/ 5 h 9"/>
                <a:gd name="T24" fmla="*/ 3 w 11"/>
                <a:gd name="T25" fmla="*/ 7 h 9"/>
                <a:gd name="T26" fmla="*/ 4 w 11"/>
                <a:gd name="T27" fmla="*/ 8 h 9"/>
                <a:gd name="T28" fmla="*/ 7 w 11"/>
                <a:gd name="T29" fmla="*/ 6 h 9"/>
                <a:gd name="T30" fmla="*/ 7 w 11"/>
                <a:gd name="T31" fmla="*/ 8 h 9"/>
                <a:gd name="T32" fmla="*/ 9 w 11"/>
                <a:gd name="T33" fmla="*/ 9 h 9"/>
                <a:gd name="T34" fmla="*/ 9 w 11"/>
                <a:gd name="T35" fmla="*/ 8 h 9"/>
                <a:gd name="T36" fmla="*/ 11 w 11"/>
                <a:gd name="T37" fmla="*/ 3 h 9"/>
                <a:gd name="T38" fmla="*/ 1 w 11"/>
                <a:gd name="T39" fmla="*/ 6 h 9"/>
                <a:gd name="T40" fmla="*/ 0 w 11"/>
                <a:gd name="T41" fmla="*/ 6 h 9"/>
                <a:gd name="T42" fmla="*/ 0 w 11"/>
                <a:gd name="T43" fmla="*/ 7 h 9"/>
                <a:gd name="T44" fmla="*/ 2 w 11"/>
                <a:gd name="T45" fmla="*/ 8 h 9"/>
                <a:gd name="T46" fmla="*/ 2 w 11"/>
                <a:gd name="T47" fmla="*/ 8 h 9"/>
                <a:gd name="T48" fmla="*/ 2 w 11"/>
                <a:gd name="T49" fmla="*/ 7 h 9"/>
                <a:gd name="T50" fmla="*/ 1 w 11"/>
                <a:gd name="T51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" h="9">
                  <a:moveTo>
                    <a:pt x="11" y="3"/>
                  </a:moveTo>
                  <a:cubicBezTo>
                    <a:pt x="10" y="2"/>
                    <a:pt x="9" y="1"/>
                    <a:pt x="8" y="0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7" y="2"/>
                    <a:pt x="6" y="1"/>
                    <a:pt x="6" y="1"/>
                  </a:cubicBezTo>
                  <a:cubicBezTo>
                    <a:pt x="6" y="2"/>
                    <a:pt x="5" y="0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3" y="1"/>
                    <a:pt x="4" y="1"/>
                    <a:pt x="4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3"/>
                  </a:cubicBezTo>
                  <a:cubicBezTo>
                    <a:pt x="1" y="4"/>
                    <a:pt x="2" y="4"/>
                    <a:pt x="2" y="5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4" y="7"/>
                    <a:pt x="4" y="8"/>
                  </a:cubicBezTo>
                  <a:cubicBezTo>
                    <a:pt x="5" y="7"/>
                    <a:pt x="6" y="6"/>
                    <a:pt x="7" y="6"/>
                  </a:cubicBezTo>
                  <a:cubicBezTo>
                    <a:pt x="8" y="5"/>
                    <a:pt x="7" y="8"/>
                    <a:pt x="7" y="8"/>
                  </a:cubicBezTo>
                  <a:cubicBezTo>
                    <a:pt x="7" y="8"/>
                    <a:pt x="8" y="9"/>
                    <a:pt x="9" y="9"/>
                  </a:cubicBezTo>
                  <a:cubicBezTo>
                    <a:pt x="9" y="9"/>
                    <a:pt x="9" y="8"/>
                    <a:pt x="9" y="8"/>
                  </a:cubicBezTo>
                  <a:cubicBezTo>
                    <a:pt x="10" y="6"/>
                    <a:pt x="11" y="4"/>
                    <a:pt x="11" y="3"/>
                  </a:cubicBezTo>
                  <a:close/>
                  <a:moveTo>
                    <a:pt x="1" y="6"/>
                  </a:moveTo>
                  <a:cubicBezTo>
                    <a:pt x="1" y="6"/>
                    <a:pt x="0" y="6"/>
                    <a:pt x="0" y="6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1" y="8"/>
                    <a:pt x="0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1" y="6"/>
                    <a:pt x="1" y="7"/>
                    <a:pt x="1" y="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353">
              <a:extLst>
                <a:ext uri="{FF2B5EF4-FFF2-40B4-BE49-F238E27FC236}">
                  <a16:creationId xmlns:a16="http://schemas.microsoft.com/office/drawing/2014/main" id="{D9D26A4E-3B36-4289-A1DC-39B97BDB99F1}"/>
                </a:ext>
              </a:extLst>
            </p:cNvPr>
            <p:cNvSpPr>
              <a:spLocks/>
            </p:cNvSpPr>
            <p:nvPr/>
          </p:nvSpPr>
          <p:spPr bwMode="auto">
            <a:xfrm>
              <a:off x="-3014663" y="1892300"/>
              <a:ext cx="119062" cy="87313"/>
            </a:xfrm>
            <a:custGeom>
              <a:avLst/>
              <a:gdLst>
                <a:gd name="T0" fmla="*/ 32 w 33"/>
                <a:gd name="T1" fmla="*/ 3 h 24"/>
                <a:gd name="T2" fmla="*/ 31 w 33"/>
                <a:gd name="T3" fmla="*/ 2 h 24"/>
                <a:gd name="T4" fmla="*/ 28 w 33"/>
                <a:gd name="T5" fmla="*/ 4 h 24"/>
                <a:gd name="T6" fmla="*/ 27 w 33"/>
                <a:gd name="T7" fmla="*/ 4 h 24"/>
                <a:gd name="T8" fmla="*/ 26 w 33"/>
                <a:gd name="T9" fmla="*/ 4 h 24"/>
                <a:gd name="T10" fmla="*/ 26 w 33"/>
                <a:gd name="T11" fmla="*/ 2 h 24"/>
                <a:gd name="T12" fmla="*/ 25 w 33"/>
                <a:gd name="T13" fmla="*/ 0 h 24"/>
                <a:gd name="T14" fmla="*/ 23 w 33"/>
                <a:gd name="T15" fmla="*/ 2 h 24"/>
                <a:gd name="T16" fmla="*/ 21 w 33"/>
                <a:gd name="T17" fmla="*/ 3 h 24"/>
                <a:gd name="T18" fmla="*/ 18 w 33"/>
                <a:gd name="T19" fmla="*/ 3 h 24"/>
                <a:gd name="T20" fmla="*/ 16 w 33"/>
                <a:gd name="T21" fmla="*/ 3 h 24"/>
                <a:gd name="T22" fmla="*/ 14 w 33"/>
                <a:gd name="T23" fmla="*/ 2 h 24"/>
                <a:gd name="T24" fmla="*/ 12 w 33"/>
                <a:gd name="T25" fmla="*/ 2 h 24"/>
                <a:gd name="T26" fmla="*/ 11 w 33"/>
                <a:gd name="T27" fmla="*/ 3 h 24"/>
                <a:gd name="T28" fmla="*/ 9 w 33"/>
                <a:gd name="T29" fmla="*/ 5 h 24"/>
                <a:gd name="T30" fmla="*/ 6 w 33"/>
                <a:gd name="T31" fmla="*/ 7 h 24"/>
                <a:gd name="T32" fmla="*/ 4 w 33"/>
                <a:gd name="T33" fmla="*/ 8 h 24"/>
                <a:gd name="T34" fmla="*/ 2 w 33"/>
                <a:gd name="T35" fmla="*/ 7 h 24"/>
                <a:gd name="T36" fmla="*/ 1 w 33"/>
                <a:gd name="T37" fmla="*/ 9 h 24"/>
                <a:gd name="T38" fmla="*/ 0 w 33"/>
                <a:gd name="T39" fmla="*/ 10 h 24"/>
                <a:gd name="T40" fmla="*/ 0 w 33"/>
                <a:gd name="T41" fmla="*/ 12 h 24"/>
                <a:gd name="T42" fmla="*/ 0 w 33"/>
                <a:gd name="T43" fmla="*/ 15 h 24"/>
                <a:gd name="T44" fmla="*/ 0 w 33"/>
                <a:gd name="T45" fmla="*/ 18 h 24"/>
                <a:gd name="T46" fmla="*/ 3 w 33"/>
                <a:gd name="T47" fmla="*/ 19 h 24"/>
                <a:gd name="T48" fmla="*/ 0 w 33"/>
                <a:gd name="T49" fmla="*/ 22 h 24"/>
                <a:gd name="T50" fmla="*/ 1 w 33"/>
                <a:gd name="T51" fmla="*/ 23 h 24"/>
                <a:gd name="T52" fmla="*/ 4 w 33"/>
                <a:gd name="T53" fmla="*/ 23 h 24"/>
                <a:gd name="T54" fmla="*/ 14 w 33"/>
                <a:gd name="T55" fmla="*/ 22 h 24"/>
                <a:gd name="T56" fmla="*/ 13 w 33"/>
                <a:gd name="T57" fmla="*/ 20 h 24"/>
                <a:gd name="T58" fmla="*/ 15 w 33"/>
                <a:gd name="T59" fmla="*/ 19 h 24"/>
                <a:gd name="T60" fmla="*/ 17 w 33"/>
                <a:gd name="T61" fmla="*/ 18 h 24"/>
                <a:gd name="T62" fmla="*/ 19 w 33"/>
                <a:gd name="T63" fmla="*/ 17 h 24"/>
                <a:gd name="T64" fmla="*/ 20 w 33"/>
                <a:gd name="T65" fmla="*/ 16 h 24"/>
                <a:gd name="T66" fmla="*/ 21 w 33"/>
                <a:gd name="T67" fmla="*/ 14 h 24"/>
                <a:gd name="T68" fmla="*/ 23 w 33"/>
                <a:gd name="T69" fmla="*/ 13 h 24"/>
                <a:gd name="T70" fmla="*/ 22 w 33"/>
                <a:gd name="T71" fmla="*/ 11 h 24"/>
                <a:gd name="T72" fmla="*/ 25 w 33"/>
                <a:gd name="T73" fmla="*/ 11 h 24"/>
                <a:gd name="T74" fmla="*/ 25 w 33"/>
                <a:gd name="T75" fmla="*/ 10 h 24"/>
                <a:gd name="T76" fmla="*/ 26 w 33"/>
                <a:gd name="T77" fmla="*/ 8 h 24"/>
                <a:gd name="T78" fmla="*/ 26 w 33"/>
                <a:gd name="T79" fmla="*/ 7 h 24"/>
                <a:gd name="T80" fmla="*/ 26 w 33"/>
                <a:gd name="T81" fmla="*/ 5 h 24"/>
                <a:gd name="T82" fmla="*/ 26 w 33"/>
                <a:gd name="T83" fmla="*/ 5 h 24"/>
                <a:gd name="T84" fmla="*/ 27 w 33"/>
                <a:gd name="T85" fmla="*/ 5 h 24"/>
                <a:gd name="T86" fmla="*/ 31 w 33"/>
                <a:gd name="T87" fmla="*/ 4 h 24"/>
                <a:gd name="T88" fmla="*/ 33 w 33"/>
                <a:gd name="T89" fmla="*/ 3 h 24"/>
                <a:gd name="T90" fmla="*/ 32 w 33"/>
                <a:gd name="T91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3" h="24">
                  <a:moveTo>
                    <a:pt x="32" y="3"/>
                  </a:moveTo>
                  <a:cubicBezTo>
                    <a:pt x="31" y="3"/>
                    <a:pt x="31" y="3"/>
                    <a:pt x="31" y="2"/>
                  </a:cubicBezTo>
                  <a:cubicBezTo>
                    <a:pt x="30" y="2"/>
                    <a:pt x="29" y="3"/>
                    <a:pt x="28" y="4"/>
                  </a:cubicBezTo>
                  <a:cubicBezTo>
                    <a:pt x="28" y="4"/>
                    <a:pt x="27" y="4"/>
                    <a:pt x="27" y="4"/>
                  </a:cubicBezTo>
                  <a:cubicBezTo>
                    <a:pt x="27" y="5"/>
                    <a:pt x="26" y="5"/>
                    <a:pt x="26" y="4"/>
                  </a:cubicBezTo>
                  <a:cubicBezTo>
                    <a:pt x="25" y="4"/>
                    <a:pt x="27" y="2"/>
                    <a:pt x="26" y="2"/>
                  </a:cubicBezTo>
                  <a:cubicBezTo>
                    <a:pt x="25" y="1"/>
                    <a:pt x="26" y="0"/>
                    <a:pt x="25" y="0"/>
                  </a:cubicBezTo>
                  <a:cubicBezTo>
                    <a:pt x="24" y="0"/>
                    <a:pt x="23" y="1"/>
                    <a:pt x="23" y="2"/>
                  </a:cubicBezTo>
                  <a:cubicBezTo>
                    <a:pt x="23" y="2"/>
                    <a:pt x="21" y="2"/>
                    <a:pt x="21" y="3"/>
                  </a:cubicBezTo>
                  <a:cubicBezTo>
                    <a:pt x="21" y="3"/>
                    <a:pt x="19" y="3"/>
                    <a:pt x="18" y="3"/>
                  </a:cubicBezTo>
                  <a:cubicBezTo>
                    <a:pt x="18" y="4"/>
                    <a:pt x="17" y="3"/>
                    <a:pt x="16" y="3"/>
                  </a:cubicBezTo>
                  <a:cubicBezTo>
                    <a:pt x="16" y="3"/>
                    <a:pt x="15" y="2"/>
                    <a:pt x="14" y="2"/>
                  </a:cubicBezTo>
                  <a:cubicBezTo>
                    <a:pt x="13" y="3"/>
                    <a:pt x="13" y="2"/>
                    <a:pt x="12" y="2"/>
                  </a:cubicBezTo>
                  <a:cubicBezTo>
                    <a:pt x="12" y="2"/>
                    <a:pt x="11" y="3"/>
                    <a:pt x="11" y="3"/>
                  </a:cubicBezTo>
                  <a:cubicBezTo>
                    <a:pt x="10" y="3"/>
                    <a:pt x="9" y="4"/>
                    <a:pt x="9" y="5"/>
                  </a:cubicBezTo>
                  <a:cubicBezTo>
                    <a:pt x="9" y="6"/>
                    <a:pt x="6" y="6"/>
                    <a:pt x="6" y="7"/>
                  </a:cubicBezTo>
                  <a:cubicBezTo>
                    <a:pt x="6" y="8"/>
                    <a:pt x="4" y="9"/>
                    <a:pt x="4" y="8"/>
                  </a:cubicBezTo>
                  <a:cubicBezTo>
                    <a:pt x="4" y="7"/>
                    <a:pt x="2" y="8"/>
                    <a:pt x="2" y="7"/>
                  </a:cubicBezTo>
                  <a:cubicBezTo>
                    <a:pt x="2" y="7"/>
                    <a:pt x="1" y="8"/>
                    <a:pt x="1" y="9"/>
                  </a:cubicBezTo>
                  <a:cubicBezTo>
                    <a:pt x="1" y="9"/>
                    <a:pt x="0" y="10"/>
                    <a:pt x="0" y="10"/>
                  </a:cubicBezTo>
                  <a:cubicBezTo>
                    <a:pt x="0" y="11"/>
                    <a:pt x="0" y="12"/>
                    <a:pt x="0" y="12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0" y="16"/>
                    <a:pt x="0" y="17"/>
                    <a:pt x="0" y="18"/>
                  </a:cubicBezTo>
                  <a:cubicBezTo>
                    <a:pt x="1" y="18"/>
                    <a:pt x="2" y="18"/>
                    <a:pt x="3" y="19"/>
                  </a:cubicBezTo>
                  <a:cubicBezTo>
                    <a:pt x="3" y="20"/>
                    <a:pt x="0" y="22"/>
                    <a:pt x="0" y="22"/>
                  </a:cubicBezTo>
                  <a:cubicBezTo>
                    <a:pt x="0" y="22"/>
                    <a:pt x="0" y="23"/>
                    <a:pt x="1" y="23"/>
                  </a:cubicBezTo>
                  <a:cubicBezTo>
                    <a:pt x="2" y="23"/>
                    <a:pt x="3" y="23"/>
                    <a:pt x="4" y="23"/>
                  </a:cubicBezTo>
                  <a:cubicBezTo>
                    <a:pt x="6" y="24"/>
                    <a:pt x="14" y="22"/>
                    <a:pt x="14" y="22"/>
                  </a:cubicBezTo>
                  <a:cubicBezTo>
                    <a:pt x="14" y="22"/>
                    <a:pt x="13" y="20"/>
                    <a:pt x="13" y="20"/>
                  </a:cubicBezTo>
                  <a:cubicBezTo>
                    <a:pt x="14" y="19"/>
                    <a:pt x="14" y="19"/>
                    <a:pt x="15" y="19"/>
                  </a:cubicBezTo>
                  <a:cubicBezTo>
                    <a:pt x="16" y="19"/>
                    <a:pt x="17" y="19"/>
                    <a:pt x="17" y="18"/>
                  </a:cubicBezTo>
                  <a:cubicBezTo>
                    <a:pt x="17" y="18"/>
                    <a:pt x="19" y="17"/>
                    <a:pt x="19" y="17"/>
                  </a:cubicBezTo>
                  <a:cubicBezTo>
                    <a:pt x="20" y="18"/>
                    <a:pt x="20" y="18"/>
                    <a:pt x="20" y="16"/>
                  </a:cubicBezTo>
                  <a:cubicBezTo>
                    <a:pt x="21" y="15"/>
                    <a:pt x="20" y="14"/>
                    <a:pt x="21" y="14"/>
                  </a:cubicBezTo>
                  <a:cubicBezTo>
                    <a:pt x="22" y="14"/>
                    <a:pt x="23" y="13"/>
                    <a:pt x="23" y="13"/>
                  </a:cubicBezTo>
                  <a:cubicBezTo>
                    <a:pt x="23" y="13"/>
                    <a:pt x="22" y="12"/>
                    <a:pt x="22" y="11"/>
                  </a:cubicBezTo>
                  <a:cubicBezTo>
                    <a:pt x="22" y="11"/>
                    <a:pt x="24" y="12"/>
                    <a:pt x="25" y="11"/>
                  </a:cubicBezTo>
                  <a:cubicBezTo>
                    <a:pt x="25" y="11"/>
                    <a:pt x="25" y="10"/>
                    <a:pt x="25" y="10"/>
                  </a:cubicBezTo>
                  <a:cubicBezTo>
                    <a:pt x="25" y="9"/>
                    <a:pt x="26" y="9"/>
                    <a:pt x="26" y="8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5" y="6"/>
                    <a:pt x="25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8" y="4"/>
                    <a:pt x="30" y="4"/>
                    <a:pt x="31" y="4"/>
                  </a:cubicBezTo>
                  <a:cubicBezTo>
                    <a:pt x="31" y="4"/>
                    <a:pt x="32" y="4"/>
                    <a:pt x="33" y="3"/>
                  </a:cubicBezTo>
                  <a:cubicBezTo>
                    <a:pt x="33" y="3"/>
                    <a:pt x="32" y="3"/>
                    <a:pt x="32" y="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354">
              <a:extLst>
                <a:ext uri="{FF2B5EF4-FFF2-40B4-BE49-F238E27FC236}">
                  <a16:creationId xmlns:a16="http://schemas.microsoft.com/office/drawing/2014/main" id="{B1C18E87-FB3F-4685-9667-A1EB75737600}"/>
                </a:ext>
              </a:extLst>
            </p:cNvPr>
            <p:cNvSpPr>
              <a:spLocks/>
            </p:cNvSpPr>
            <p:nvPr/>
          </p:nvSpPr>
          <p:spPr bwMode="auto">
            <a:xfrm>
              <a:off x="-3011488" y="1903413"/>
              <a:ext cx="138112" cy="127000"/>
            </a:xfrm>
            <a:custGeom>
              <a:avLst/>
              <a:gdLst>
                <a:gd name="T0" fmla="*/ 35 w 38"/>
                <a:gd name="T1" fmla="*/ 2 h 35"/>
                <a:gd name="T2" fmla="*/ 32 w 38"/>
                <a:gd name="T3" fmla="*/ 0 h 35"/>
                <a:gd name="T4" fmla="*/ 30 w 38"/>
                <a:gd name="T5" fmla="*/ 1 h 35"/>
                <a:gd name="T6" fmla="*/ 25 w 38"/>
                <a:gd name="T7" fmla="*/ 2 h 35"/>
                <a:gd name="T8" fmla="*/ 25 w 38"/>
                <a:gd name="T9" fmla="*/ 4 h 35"/>
                <a:gd name="T10" fmla="*/ 24 w 38"/>
                <a:gd name="T11" fmla="*/ 7 h 35"/>
                <a:gd name="T12" fmla="*/ 21 w 38"/>
                <a:gd name="T13" fmla="*/ 8 h 35"/>
                <a:gd name="T14" fmla="*/ 20 w 38"/>
                <a:gd name="T15" fmla="*/ 11 h 35"/>
                <a:gd name="T16" fmla="*/ 18 w 38"/>
                <a:gd name="T17" fmla="*/ 14 h 35"/>
                <a:gd name="T18" fmla="*/ 14 w 38"/>
                <a:gd name="T19" fmla="*/ 16 h 35"/>
                <a:gd name="T20" fmla="*/ 13 w 38"/>
                <a:gd name="T21" fmla="*/ 19 h 35"/>
                <a:gd name="T22" fmla="*/ 0 w 38"/>
                <a:gd name="T23" fmla="*/ 20 h 35"/>
                <a:gd name="T24" fmla="*/ 3 w 38"/>
                <a:gd name="T25" fmla="*/ 23 h 35"/>
                <a:gd name="T26" fmla="*/ 5 w 38"/>
                <a:gd name="T27" fmla="*/ 27 h 35"/>
                <a:gd name="T28" fmla="*/ 1 w 38"/>
                <a:gd name="T29" fmla="*/ 30 h 35"/>
                <a:gd name="T30" fmla="*/ 6 w 38"/>
                <a:gd name="T31" fmla="*/ 31 h 35"/>
                <a:gd name="T32" fmla="*/ 11 w 38"/>
                <a:gd name="T33" fmla="*/ 30 h 35"/>
                <a:gd name="T34" fmla="*/ 14 w 38"/>
                <a:gd name="T35" fmla="*/ 32 h 35"/>
                <a:gd name="T36" fmla="*/ 17 w 38"/>
                <a:gd name="T37" fmla="*/ 35 h 35"/>
                <a:gd name="T38" fmla="*/ 17 w 38"/>
                <a:gd name="T39" fmla="*/ 35 h 35"/>
                <a:gd name="T40" fmla="*/ 21 w 38"/>
                <a:gd name="T41" fmla="*/ 33 h 35"/>
                <a:gd name="T42" fmla="*/ 22 w 38"/>
                <a:gd name="T43" fmla="*/ 31 h 35"/>
                <a:gd name="T44" fmla="*/ 20 w 38"/>
                <a:gd name="T45" fmla="*/ 27 h 35"/>
                <a:gd name="T46" fmla="*/ 23 w 38"/>
                <a:gd name="T47" fmla="*/ 25 h 35"/>
                <a:gd name="T48" fmla="*/ 26 w 38"/>
                <a:gd name="T49" fmla="*/ 23 h 35"/>
                <a:gd name="T50" fmla="*/ 29 w 38"/>
                <a:gd name="T51" fmla="*/ 19 h 35"/>
                <a:gd name="T52" fmla="*/ 32 w 38"/>
                <a:gd name="T53" fmla="*/ 17 h 35"/>
                <a:gd name="T54" fmla="*/ 33 w 38"/>
                <a:gd name="T55" fmla="*/ 13 h 35"/>
                <a:gd name="T56" fmla="*/ 31 w 38"/>
                <a:gd name="T57" fmla="*/ 10 h 35"/>
                <a:gd name="T58" fmla="*/ 32 w 38"/>
                <a:gd name="T59" fmla="*/ 6 h 35"/>
                <a:gd name="T60" fmla="*/ 37 w 38"/>
                <a:gd name="T61" fmla="*/ 6 h 35"/>
                <a:gd name="T62" fmla="*/ 36 w 38"/>
                <a:gd name="T63" fmla="*/ 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8" h="35">
                  <a:moveTo>
                    <a:pt x="36" y="4"/>
                  </a:moveTo>
                  <a:cubicBezTo>
                    <a:pt x="35" y="3"/>
                    <a:pt x="35" y="2"/>
                    <a:pt x="35" y="2"/>
                  </a:cubicBezTo>
                  <a:cubicBezTo>
                    <a:pt x="35" y="2"/>
                    <a:pt x="34" y="1"/>
                    <a:pt x="33" y="0"/>
                  </a:cubicBezTo>
                  <a:cubicBezTo>
                    <a:pt x="33" y="0"/>
                    <a:pt x="33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1" y="1"/>
                    <a:pt x="30" y="1"/>
                    <a:pt x="30" y="1"/>
                  </a:cubicBezTo>
                  <a:cubicBezTo>
                    <a:pt x="29" y="1"/>
                    <a:pt x="27" y="1"/>
                    <a:pt x="26" y="2"/>
                  </a:cubicBezTo>
                  <a:cubicBezTo>
                    <a:pt x="26" y="2"/>
                    <a:pt x="26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2"/>
                    <a:pt x="24" y="3"/>
                    <a:pt x="25" y="4"/>
                  </a:cubicBezTo>
                  <a:cubicBezTo>
                    <a:pt x="25" y="4"/>
                    <a:pt x="25" y="4"/>
                    <a:pt x="25" y="5"/>
                  </a:cubicBezTo>
                  <a:cubicBezTo>
                    <a:pt x="25" y="6"/>
                    <a:pt x="24" y="6"/>
                    <a:pt x="24" y="7"/>
                  </a:cubicBezTo>
                  <a:cubicBezTo>
                    <a:pt x="24" y="7"/>
                    <a:pt x="24" y="8"/>
                    <a:pt x="24" y="8"/>
                  </a:cubicBezTo>
                  <a:cubicBezTo>
                    <a:pt x="23" y="9"/>
                    <a:pt x="21" y="8"/>
                    <a:pt x="21" y="8"/>
                  </a:cubicBezTo>
                  <a:cubicBezTo>
                    <a:pt x="21" y="9"/>
                    <a:pt x="22" y="10"/>
                    <a:pt x="22" y="10"/>
                  </a:cubicBezTo>
                  <a:cubicBezTo>
                    <a:pt x="22" y="10"/>
                    <a:pt x="21" y="11"/>
                    <a:pt x="20" y="11"/>
                  </a:cubicBezTo>
                  <a:cubicBezTo>
                    <a:pt x="19" y="11"/>
                    <a:pt x="20" y="12"/>
                    <a:pt x="19" y="13"/>
                  </a:cubicBezTo>
                  <a:cubicBezTo>
                    <a:pt x="19" y="15"/>
                    <a:pt x="19" y="15"/>
                    <a:pt x="18" y="14"/>
                  </a:cubicBezTo>
                  <a:cubicBezTo>
                    <a:pt x="18" y="14"/>
                    <a:pt x="16" y="15"/>
                    <a:pt x="16" y="15"/>
                  </a:cubicBezTo>
                  <a:cubicBezTo>
                    <a:pt x="16" y="16"/>
                    <a:pt x="15" y="16"/>
                    <a:pt x="14" y="16"/>
                  </a:cubicBezTo>
                  <a:cubicBezTo>
                    <a:pt x="13" y="16"/>
                    <a:pt x="13" y="16"/>
                    <a:pt x="12" y="17"/>
                  </a:cubicBezTo>
                  <a:cubicBezTo>
                    <a:pt x="12" y="17"/>
                    <a:pt x="13" y="19"/>
                    <a:pt x="13" y="19"/>
                  </a:cubicBezTo>
                  <a:cubicBezTo>
                    <a:pt x="13" y="19"/>
                    <a:pt x="5" y="21"/>
                    <a:pt x="3" y="20"/>
                  </a:cubicBezTo>
                  <a:cubicBezTo>
                    <a:pt x="2" y="20"/>
                    <a:pt x="1" y="20"/>
                    <a:pt x="0" y="20"/>
                  </a:cubicBezTo>
                  <a:cubicBezTo>
                    <a:pt x="0" y="20"/>
                    <a:pt x="1" y="21"/>
                    <a:pt x="1" y="21"/>
                  </a:cubicBezTo>
                  <a:cubicBezTo>
                    <a:pt x="1" y="22"/>
                    <a:pt x="2" y="23"/>
                    <a:pt x="3" y="23"/>
                  </a:cubicBezTo>
                  <a:cubicBezTo>
                    <a:pt x="4" y="24"/>
                    <a:pt x="4" y="25"/>
                    <a:pt x="4" y="26"/>
                  </a:cubicBezTo>
                  <a:cubicBezTo>
                    <a:pt x="5" y="26"/>
                    <a:pt x="6" y="27"/>
                    <a:pt x="5" y="27"/>
                  </a:cubicBezTo>
                  <a:cubicBezTo>
                    <a:pt x="4" y="28"/>
                    <a:pt x="3" y="28"/>
                    <a:pt x="3" y="28"/>
                  </a:cubicBezTo>
                  <a:cubicBezTo>
                    <a:pt x="2" y="28"/>
                    <a:pt x="1" y="29"/>
                    <a:pt x="1" y="30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3" y="31"/>
                    <a:pt x="5" y="31"/>
                    <a:pt x="6" y="31"/>
                  </a:cubicBezTo>
                  <a:cubicBezTo>
                    <a:pt x="6" y="30"/>
                    <a:pt x="7" y="30"/>
                    <a:pt x="7" y="30"/>
                  </a:cubicBezTo>
                  <a:cubicBezTo>
                    <a:pt x="8" y="31"/>
                    <a:pt x="10" y="31"/>
                    <a:pt x="11" y="30"/>
                  </a:cubicBezTo>
                  <a:cubicBezTo>
                    <a:pt x="12" y="30"/>
                    <a:pt x="13" y="30"/>
                    <a:pt x="13" y="31"/>
                  </a:cubicBezTo>
                  <a:cubicBezTo>
                    <a:pt x="13" y="31"/>
                    <a:pt x="14" y="32"/>
                    <a:pt x="14" y="32"/>
                  </a:cubicBezTo>
                  <a:cubicBezTo>
                    <a:pt x="15" y="33"/>
                    <a:pt x="14" y="33"/>
                    <a:pt x="15" y="34"/>
                  </a:cubicBezTo>
                  <a:cubicBezTo>
                    <a:pt x="15" y="34"/>
                    <a:pt x="16" y="34"/>
                    <a:pt x="17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8" y="34"/>
                    <a:pt x="18" y="33"/>
                    <a:pt x="19" y="33"/>
                  </a:cubicBezTo>
                  <a:cubicBezTo>
                    <a:pt x="21" y="34"/>
                    <a:pt x="21" y="33"/>
                    <a:pt x="21" y="33"/>
                  </a:cubicBezTo>
                  <a:cubicBezTo>
                    <a:pt x="22" y="33"/>
                    <a:pt x="23" y="33"/>
                    <a:pt x="23" y="33"/>
                  </a:cubicBezTo>
                  <a:cubicBezTo>
                    <a:pt x="24" y="32"/>
                    <a:pt x="23" y="31"/>
                    <a:pt x="22" y="31"/>
                  </a:cubicBezTo>
                  <a:cubicBezTo>
                    <a:pt x="22" y="30"/>
                    <a:pt x="21" y="29"/>
                    <a:pt x="21" y="28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20" y="26"/>
                    <a:pt x="21" y="25"/>
                    <a:pt x="22" y="24"/>
                  </a:cubicBezTo>
                  <a:cubicBezTo>
                    <a:pt x="22" y="24"/>
                    <a:pt x="23" y="25"/>
                    <a:pt x="23" y="25"/>
                  </a:cubicBezTo>
                  <a:cubicBezTo>
                    <a:pt x="24" y="24"/>
                    <a:pt x="25" y="24"/>
                    <a:pt x="25" y="24"/>
                  </a:cubicBezTo>
                  <a:cubicBezTo>
                    <a:pt x="25" y="25"/>
                    <a:pt x="26" y="24"/>
                    <a:pt x="26" y="23"/>
                  </a:cubicBezTo>
                  <a:cubicBezTo>
                    <a:pt x="26" y="22"/>
                    <a:pt x="28" y="22"/>
                    <a:pt x="28" y="22"/>
                  </a:cubicBezTo>
                  <a:cubicBezTo>
                    <a:pt x="28" y="21"/>
                    <a:pt x="29" y="19"/>
                    <a:pt x="29" y="19"/>
                  </a:cubicBezTo>
                  <a:cubicBezTo>
                    <a:pt x="29" y="19"/>
                    <a:pt x="30" y="19"/>
                    <a:pt x="30" y="18"/>
                  </a:cubicBezTo>
                  <a:cubicBezTo>
                    <a:pt x="30" y="17"/>
                    <a:pt x="31" y="17"/>
                    <a:pt x="32" y="17"/>
                  </a:cubicBezTo>
                  <a:cubicBezTo>
                    <a:pt x="32" y="17"/>
                    <a:pt x="32" y="16"/>
                    <a:pt x="32" y="15"/>
                  </a:cubicBezTo>
                  <a:cubicBezTo>
                    <a:pt x="32" y="14"/>
                    <a:pt x="32" y="13"/>
                    <a:pt x="33" y="13"/>
                  </a:cubicBezTo>
                  <a:cubicBezTo>
                    <a:pt x="34" y="13"/>
                    <a:pt x="33" y="12"/>
                    <a:pt x="32" y="12"/>
                  </a:cubicBezTo>
                  <a:cubicBezTo>
                    <a:pt x="31" y="12"/>
                    <a:pt x="31" y="10"/>
                    <a:pt x="31" y="10"/>
                  </a:cubicBezTo>
                  <a:cubicBezTo>
                    <a:pt x="31" y="10"/>
                    <a:pt x="31" y="8"/>
                    <a:pt x="30" y="8"/>
                  </a:cubicBezTo>
                  <a:cubicBezTo>
                    <a:pt x="30" y="8"/>
                    <a:pt x="31" y="6"/>
                    <a:pt x="32" y="6"/>
                  </a:cubicBezTo>
                  <a:cubicBezTo>
                    <a:pt x="33" y="6"/>
                    <a:pt x="34" y="8"/>
                    <a:pt x="35" y="7"/>
                  </a:cubicBezTo>
                  <a:cubicBezTo>
                    <a:pt x="36" y="7"/>
                    <a:pt x="37" y="6"/>
                    <a:pt x="37" y="6"/>
                  </a:cubicBezTo>
                  <a:cubicBezTo>
                    <a:pt x="38" y="6"/>
                    <a:pt x="38" y="5"/>
                    <a:pt x="38" y="5"/>
                  </a:cubicBezTo>
                  <a:cubicBezTo>
                    <a:pt x="38" y="4"/>
                    <a:pt x="37" y="4"/>
                    <a:pt x="36" y="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355">
              <a:extLst>
                <a:ext uri="{FF2B5EF4-FFF2-40B4-BE49-F238E27FC236}">
                  <a16:creationId xmlns:a16="http://schemas.microsoft.com/office/drawing/2014/main" id="{8B1F63F9-520B-4E0B-916B-C3FE450937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733675" y="2184400"/>
              <a:ext cx="387350" cy="136525"/>
            </a:xfrm>
            <a:custGeom>
              <a:avLst/>
              <a:gdLst>
                <a:gd name="T0" fmla="*/ 8 w 107"/>
                <a:gd name="T1" fmla="*/ 16 h 38"/>
                <a:gd name="T2" fmla="*/ 30 w 107"/>
                <a:gd name="T3" fmla="*/ 20 h 38"/>
                <a:gd name="T4" fmla="*/ 4 w 107"/>
                <a:gd name="T5" fmla="*/ 10 h 38"/>
                <a:gd name="T6" fmla="*/ 57 w 107"/>
                <a:gd name="T7" fmla="*/ 27 h 38"/>
                <a:gd name="T8" fmla="*/ 59 w 107"/>
                <a:gd name="T9" fmla="*/ 22 h 38"/>
                <a:gd name="T10" fmla="*/ 63 w 107"/>
                <a:gd name="T11" fmla="*/ 22 h 38"/>
                <a:gd name="T12" fmla="*/ 65 w 107"/>
                <a:gd name="T13" fmla="*/ 15 h 38"/>
                <a:gd name="T14" fmla="*/ 65 w 107"/>
                <a:gd name="T15" fmla="*/ 13 h 38"/>
                <a:gd name="T16" fmla="*/ 61 w 107"/>
                <a:gd name="T17" fmla="*/ 11 h 38"/>
                <a:gd name="T18" fmla="*/ 55 w 107"/>
                <a:gd name="T19" fmla="*/ 20 h 38"/>
                <a:gd name="T20" fmla="*/ 25 w 107"/>
                <a:gd name="T21" fmla="*/ 21 h 38"/>
                <a:gd name="T22" fmla="*/ 24 w 107"/>
                <a:gd name="T23" fmla="*/ 17 h 38"/>
                <a:gd name="T24" fmla="*/ 23 w 107"/>
                <a:gd name="T25" fmla="*/ 19 h 38"/>
                <a:gd name="T26" fmla="*/ 19 w 107"/>
                <a:gd name="T27" fmla="*/ 14 h 38"/>
                <a:gd name="T28" fmla="*/ 16 w 107"/>
                <a:gd name="T29" fmla="*/ 10 h 38"/>
                <a:gd name="T30" fmla="*/ 10 w 107"/>
                <a:gd name="T31" fmla="*/ 6 h 38"/>
                <a:gd name="T32" fmla="*/ 0 w 107"/>
                <a:gd name="T33" fmla="*/ 0 h 38"/>
                <a:gd name="T34" fmla="*/ 9 w 107"/>
                <a:gd name="T35" fmla="*/ 13 h 38"/>
                <a:gd name="T36" fmla="*/ 20 w 107"/>
                <a:gd name="T37" fmla="*/ 26 h 38"/>
                <a:gd name="T38" fmla="*/ 25 w 107"/>
                <a:gd name="T39" fmla="*/ 24 h 38"/>
                <a:gd name="T40" fmla="*/ 77 w 107"/>
                <a:gd name="T41" fmla="*/ 10 h 38"/>
                <a:gd name="T42" fmla="*/ 77 w 107"/>
                <a:gd name="T43" fmla="*/ 13 h 38"/>
                <a:gd name="T44" fmla="*/ 72 w 107"/>
                <a:gd name="T45" fmla="*/ 21 h 38"/>
                <a:gd name="T46" fmla="*/ 57 w 107"/>
                <a:gd name="T47" fmla="*/ 34 h 38"/>
                <a:gd name="T48" fmla="*/ 66 w 107"/>
                <a:gd name="T49" fmla="*/ 33 h 38"/>
                <a:gd name="T50" fmla="*/ 79 w 107"/>
                <a:gd name="T51" fmla="*/ 22 h 38"/>
                <a:gd name="T52" fmla="*/ 45 w 107"/>
                <a:gd name="T53" fmla="*/ 32 h 38"/>
                <a:gd name="T54" fmla="*/ 40 w 107"/>
                <a:gd name="T55" fmla="*/ 30 h 38"/>
                <a:gd name="T56" fmla="*/ 25 w 107"/>
                <a:gd name="T57" fmla="*/ 28 h 38"/>
                <a:gd name="T58" fmla="*/ 27 w 107"/>
                <a:gd name="T59" fmla="*/ 31 h 38"/>
                <a:gd name="T60" fmla="*/ 41 w 107"/>
                <a:gd name="T61" fmla="*/ 33 h 38"/>
                <a:gd name="T62" fmla="*/ 45 w 107"/>
                <a:gd name="T63" fmla="*/ 32 h 38"/>
                <a:gd name="T64" fmla="*/ 93 w 107"/>
                <a:gd name="T65" fmla="*/ 21 h 38"/>
                <a:gd name="T66" fmla="*/ 83 w 107"/>
                <a:gd name="T67" fmla="*/ 17 h 38"/>
                <a:gd name="T68" fmla="*/ 89 w 107"/>
                <a:gd name="T69" fmla="*/ 19 h 38"/>
                <a:gd name="T70" fmla="*/ 86 w 107"/>
                <a:gd name="T71" fmla="*/ 20 h 38"/>
                <a:gd name="T72" fmla="*/ 91 w 107"/>
                <a:gd name="T73" fmla="*/ 23 h 38"/>
                <a:gd name="T74" fmla="*/ 101 w 107"/>
                <a:gd name="T75" fmla="*/ 29 h 38"/>
                <a:gd name="T76" fmla="*/ 104 w 107"/>
                <a:gd name="T77" fmla="*/ 33 h 38"/>
                <a:gd name="T78" fmla="*/ 99 w 107"/>
                <a:gd name="T79" fmla="*/ 17 h 38"/>
                <a:gd name="T80" fmla="*/ 68 w 107"/>
                <a:gd name="T81" fmla="*/ 36 h 38"/>
                <a:gd name="T82" fmla="*/ 69 w 107"/>
                <a:gd name="T83" fmla="*/ 36 h 38"/>
                <a:gd name="T84" fmla="*/ 70 w 107"/>
                <a:gd name="T85" fmla="*/ 35 h 38"/>
                <a:gd name="T86" fmla="*/ 51 w 107"/>
                <a:gd name="T87" fmla="*/ 13 h 38"/>
                <a:gd name="T88" fmla="*/ 52 w 107"/>
                <a:gd name="T89" fmla="*/ 8 h 38"/>
                <a:gd name="T90" fmla="*/ 52 w 107"/>
                <a:gd name="T91" fmla="*/ 4 h 38"/>
                <a:gd name="T92" fmla="*/ 46 w 107"/>
                <a:gd name="T93" fmla="*/ 7 h 38"/>
                <a:gd name="T94" fmla="*/ 41 w 107"/>
                <a:gd name="T95" fmla="*/ 10 h 38"/>
                <a:gd name="T96" fmla="*/ 34 w 107"/>
                <a:gd name="T97" fmla="*/ 10 h 38"/>
                <a:gd name="T98" fmla="*/ 31 w 107"/>
                <a:gd name="T99" fmla="*/ 12 h 38"/>
                <a:gd name="T100" fmla="*/ 37 w 107"/>
                <a:gd name="T101" fmla="*/ 21 h 38"/>
                <a:gd name="T102" fmla="*/ 45 w 107"/>
                <a:gd name="T103" fmla="*/ 23 h 38"/>
                <a:gd name="T104" fmla="*/ 55 w 107"/>
                <a:gd name="T105" fmla="*/ 36 h 38"/>
                <a:gd name="T106" fmla="*/ 55 w 107"/>
                <a:gd name="T107" fmla="*/ 36 h 38"/>
                <a:gd name="T108" fmla="*/ 48 w 107"/>
                <a:gd name="T109" fmla="*/ 34 h 38"/>
                <a:gd name="T110" fmla="*/ 52 w 107"/>
                <a:gd name="T111" fmla="*/ 3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7" h="38">
                  <a:moveTo>
                    <a:pt x="8" y="16"/>
                  </a:moveTo>
                  <a:cubicBezTo>
                    <a:pt x="7" y="16"/>
                    <a:pt x="8" y="18"/>
                    <a:pt x="9" y="17"/>
                  </a:cubicBezTo>
                  <a:cubicBezTo>
                    <a:pt x="9" y="17"/>
                    <a:pt x="8" y="15"/>
                    <a:pt x="8" y="16"/>
                  </a:cubicBezTo>
                  <a:close/>
                  <a:moveTo>
                    <a:pt x="30" y="20"/>
                  </a:moveTo>
                  <a:cubicBezTo>
                    <a:pt x="30" y="20"/>
                    <a:pt x="28" y="20"/>
                    <a:pt x="29" y="21"/>
                  </a:cubicBezTo>
                  <a:cubicBezTo>
                    <a:pt x="29" y="22"/>
                    <a:pt x="30" y="21"/>
                    <a:pt x="30" y="20"/>
                  </a:cubicBezTo>
                  <a:close/>
                  <a:moveTo>
                    <a:pt x="4" y="10"/>
                  </a:moveTo>
                  <a:cubicBezTo>
                    <a:pt x="4" y="11"/>
                    <a:pt x="5" y="13"/>
                    <a:pt x="6" y="12"/>
                  </a:cubicBezTo>
                  <a:cubicBezTo>
                    <a:pt x="6" y="11"/>
                    <a:pt x="4" y="10"/>
                    <a:pt x="4" y="10"/>
                  </a:cubicBezTo>
                  <a:close/>
                  <a:moveTo>
                    <a:pt x="56" y="22"/>
                  </a:moveTo>
                  <a:cubicBezTo>
                    <a:pt x="57" y="22"/>
                    <a:pt x="57" y="24"/>
                    <a:pt x="57" y="24"/>
                  </a:cubicBezTo>
                  <a:cubicBezTo>
                    <a:pt x="57" y="25"/>
                    <a:pt x="56" y="27"/>
                    <a:pt x="57" y="27"/>
                  </a:cubicBezTo>
                  <a:cubicBezTo>
                    <a:pt x="58" y="27"/>
                    <a:pt x="59" y="25"/>
                    <a:pt x="58" y="25"/>
                  </a:cubicBezTo>
                  <a:cubicBezTo>
                    <a:pt x="58" y="24"/>
                    <a:pt x="58" y="21"/>
                    <a:pt x="58" y="21"/>
                  </a:cubicBezTo>
                  <a:cubicBezTo>
                    <a:pt x="58" y="20"/>
                    <a:pt x="60" y="20"/>
                    <a:pt x="59" y="22"/>
                  </a:cubicBezTo>
                  <a:cubicBezTo>
                    <a:pt x="59" y="23"/>
                    <a:pt x="61" y="23"/>
                    <a:pt x="61" y="24"/>
                  </a:cubicBezTo>
                  <a:cubicBezTo>
                    <a:pt x="61" y="25"/>
                    <a:pt x="62" y="24"/>
                    <a:pt x="63" y="24"/>
                  </a:cubicBezTo>
                  <a:cubicBezTo>
                    <a:pt x="64" y="24"/>
                    <a:pt x="64" y="23"/>
                    <a:pt x="63" y="22"/>
                  </a:cubicBezTo>
                  <a:cubicBezTo>
                    <a:pt x="62" y="22"/>
                    <a:pt x="63" y="20"/>
                    <a:pt x="62" y="20"/>
                  </a:cubicBezTo>
                  <a:cubicBezTo>
                    <a:pt x="61" y="19"/>
                    <a:pt x="61" y="18"/>
                    <a:pt x="62" y="18"/>
                  </a:cubicBezTo>
                  <a:cubicBezTo>
                    <a:pt x="63" y="18"/>
                    <a:pt x="65" y="16"/>
                    <a:pt x="65" y="15"/>
                  </a:cubicBezTo>
                  <a:cubicBezTo>
                    <a:pt x="65" y="15"/>
                    <a:pt x="61" y="15"/>
                    <a:pt x="60" y="17"/>
                  </a:cubicBezTo>
                  <a:cubicBezTo>
                    <a:pt x="60" y="18"/>
                    <a:pt x="57" y="16"/>
                    <a:pt x="57" y="14"/>
                  </a:cubicBezTo>
                  <a:cubicBezTo>
                    <a:pt x="58" y="12"/>
                    <a:pt x="64" y="12"/>
                    <a:pt x="65" y="13"/>
                  </a:cubicBezTo>
                  <a:cubicBezTo>
                    <a:pt x="67" y="13"/>
                    <a:pt x="69" y="11"/>
                    <a:pt x="69" y="10"/>
                  </a:cubicBezTo>
                  <a:cubicBezTo>
                    <a:pt x="70" y="9"/>
                    <a:pt x="68" y="10"/>
                    <a:pt x="67" y="11"/>
                  </a:cubicBezTo>
                  <a:cubicBezTo>
                    <a:pt x="66" y="12"/>
                    <a:pt x="63" y="11"/>
                    <a:pt x="61" y="11"/>
                  </a:cubicBezTo>
                  <a:cubicBezTo>
                    <a:pt x="59" y="10"/>
                    <a:pt x="59" y="11"/>
                    <a:pt x="58" y="12"/>
                  </a:cubicBezTo>
                  <a:cubicBezTo>
                    <a:pt x="57" y="12"/>
                    <a:pt x="57" y="15"/>
                    <a:pt x="56" y="15"/>
                  </a:cubicBezTo>
                  <a:cubicBezTo>
                    <a:pt x="56" y="15"/>
                    <a:pt x="56" y="18"/>
                    <a:pt x="55" y="20"/>
                  </a:cubicBezTo>
                  <a:cubicBezTo>
                    <a:pt x="53" y="22"/>
                    <a:pt x="55" y="22"/>
                    <a:pt x="56" y="22"/>
                  </a:cubicBezTo>
                  <a:close/>
                  <a:moveTo>
                    <a:pt x="25" y="24"/>
                  </a:moveTo>
                  <a:cubicBezTo>
                    <a:pt x="25" y="23"/>
                    <a:pt x="25" y="22"/>
                    <a:pt x="25" y="21"/>
                  </a:cubicBezTo>
                  <a:cubicBezTo>
                    <a:pt x="25" y="21"/>
                    <a:pt x="25" y="21"/>
                    <a:pt x="26" y="21"/>
                  </a:cubicBezTo>
                  <a:cubicBezTo>
                    <a:pt x="27" y="21"/>
                    <a:pt x="27" y="19"/>
                    <a:pt x="26" y="19"/>
                  </a:cubicBezTo>
                  <a:cubicBezTo>
                    <a:pt x="26" y="19"/>
                    <a:pt x="25" y="17"/>
                    <a:pt x="24" y="17"/>
                  </a:cubicBezTo>
                  <a:cubicBezTo>
                    <a:pt x="23" y="17"/>
                    <a:pt x="23" y="18"/>
                    <a:pt x="24" y="19"/>
                  </a:cubicBezTo>
                  <a:cubicBezTo>
                    <a:pt x="25" y="19"/>
                    <a:pt x="25" y="19"/>
                    <a:pt x="25" y="20"/>
                  </a:cubicBezTo>
                  <a:cubicBezTo>
                    <a:pt x="25" y="20"/>
                    <a:pt x="24" y="19"/>
                    <a:pt x="23" y="19"/>
                  </a:cubicBezTo>
                  <a:cubicBezTo>
                    <a:pt x="22" y="19"/>
                    <a:pt x="23" y="18"/>
                    <a:pt x="22" y="18"/>
                  </a:cubicBezTo>
                  <a:cubicBezTo>
                    <a:pt x="21" y="18"/>
                    <a:pt x="21" y="16"/>
                    <a:pt x="20" y="16"/>
                  </a:cubicBezTo>
                  <a:cubicBezTo>
                    <a:pt x="19" y="16"/>
                    <a:pt x="19" y="15"/>
                    <a:pt x="19" y="14"/>
                  </a:cubicBezTo>
                  <a:cubicBezTo>
                    <a:pt x="20" y="14"/>
                    <a:pt x="18" y="13"/>
                    <a:pt x="18" y="12"/>
                  </a:cubicBezTo>
                  <a:cubicBezTo>
                    <a:pt x="18" y="11"/>
                    <a:pt x="17" y="12"/>
                    <a:pt x="17" y="11"/>
                  </a:cubicBezTo>
                  <a:cubicBezTo>
                    <a:pt x="17" y="10"/>
                    <a:pt x="16" y="11"/>
                    <a:pt x="16" y="10"/>
                  </a:cubicBezTo>
                  <a:cubicBezTo>
                    <a:pt x="15" y="9"/>
                    <a:pt x="15" y="10"/>
                    <a:pt x="14" y="9"/>
                  </a:cubicBezTo>
                  <a:cubicBezTo>
                    <a:pt x="14" y="9"/>
                    <a:pt x="13" y="8"/>
                    <a:pt x="12" y="8"/>
                  </a:cubicBezTo>
                  <a:cubicBezTo>
                    <a:pt x="12" y="9"/>
                    <a:pt x="11" y="8"/>
                    <a:pt x="10" y="6"/>
                  </a:cubicBezTo>
                  <a:cubicBezTo>
                    <a:pt x="10" y="6"/>
                    <a:pt x="7" y="4"/>
                    <a:pt x="7" y="3"/>
                  </a:cubicBezTo>
                  <a:cubicBezTo>
                    <a:pt x="6" y="2"/>
                    <a:pt x="5" y="1"/>
                    <a:pt x="3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2"/>
                    <a:pt x="2" y="4"/>
                    <a:pt x="3" y="5"/>
                  </a:cubicBezTo>
                  <a:cubicBezTo>
                    <a:pt x="5" y="6"/>
                    <a:pt x="5" y="8"/>
                    <a:pt x="7" y="8"/>
                  </a:cubicBezTo>
                  <a:cubicBezTo>
                    <a:pt x="8" y="8"/>
                    <a:pt x="8" y="13"/>
                    <a:pt x="9" y="13"/>
                  </a:cubicBezTo>
                  <a:cubicBezTo>
                    <a:pt x="10" y="13"/>
                    <a:pt x="12" y="17"/>
                    <a:pt x="13" y="18"/>
                  </a:cubicBezTo>
                  <a:cubicBezTo>
                    <a:pt x="13" y="20"/>
                    <a:pt x="15" y="21"/>
                    <a:pt x="16" y="22"/>
                  </a:cubicBezTo>
                  <a:cubicBezTo>
                    <a:pt x="17" y="24"/>
                    <a:pt x="20" y="25"/>
                    <a:pt x="20" y="26"/>
                  </a:cubicBezTo>
                  <a:cubicBezTo>
                    <a:pt x="21" y="26"/>
                    <a:pt x="21" y="28"/>
                    <a:pt x="21" y="27"/>
                  </a:cubicBezTo>
                  <a:cubicBezTo>
                    <a:pt x="22" y="26"/>
                    <a:pt x="23" y="27"/>
                    <a:pt x="24" y="27"/>
                  </a:cubicBezTo>
                  <a:cubicBezTo>
                    <a:pt x="25" y="27"/>
                    <a:pt x="25" y="25"/>
                    <a:pt x="25" y="24"/>
                  </a:cubicBezTo>
                  <a:close/>
                  <a:moveTo>
                    <a:pt x="77" y="13"/>
                  </a:moveTo>
                  <a:cubicBezTo>
                    <a:pt x="79" y="13"/>
                    <a:pt x="78" y="12"/>
                    <a:pt x="78" y="11"/>
                  </a:cubicBezTo>
                  <a:cubicBezTo>
                    <a:pt x="78" y="10"/>
                    <a:pt x="77" y="11"/>
                    <a:pt x="77" y="10"/>
                  </a:cubicBezTo>
                  <a:cubicBezTo>
                    <a:pt x="77" y="10"/>
                    <a:pt x="76" y="8"/>
                    <a:pt x="75" y="10"/>
                  </a:cubicBezTo>
                  <a:cubicBezTo>
                    <a:pt x="74" y="11"/>
                    <a:pt x="75" y="15"/>
                    <a:pt x="76" y="15"/>
                  </a:cubicBezTo>
                  <a:cubicBezTo>
                    <a:pt x="77" y="14"/>
                    <a:pt x="76" y="13"/>
                    <a:pt x="77" y="13"/>
                  </a:cubicBezTo>
                  <a:close/>
                  <a:moveTo>
                    <a:pt x="72" y="21"/>
                  </a:moveTo>
                  <a:cubicBezTo>
                    <a:pt x="72" y="22"/>
                    <a:pt x="74" y="23"/>
                    <a:pt x="74" y="22"/>
                  </a:cubicBezTo>
                  <a:cubicBezTo>
                    <a:pt x="75" y="21"/>
                    <a:pt x="71" y="20"/>
                    <a:pt x="72" y="21"/>
                  </a:cubicBezTo>
                  <a:close/>
                  <a:moveTo>
                    <a:pt x="66" y="33"/>
                  </a:moveTo>
                  <a:cubicBezTo>
                    <a:pt x="64" y="33"/>
                    <a:pt x="63" y="34"/>
                    <a:pt x="61" y="33"/>
                  </a:cubicBezTo>
                  <a:cubicBezTo>
                    <a:pt x="59" y="33"/>
                    <a:pt x="57" y="33"/>
                    <a:pt x="57" y="34"/>
                  </a:cubicBezTo>
                  <a:cubicBezTo>
                    <a:pt x="57" y="35"/>
                    <a:pt x="59" y="35"/>
                    <a:pt x="61" y="35"/>
                  </a:cubicBezTo>
                  <a:cubicBezTo>
                    <a:pt x="62" y="35"/>
                    <a:pt x="64" y="34"/>
                    <a:pt x="65" y="34"/>
                  </a:cubicBezTo>
                  <a:cubicBezTo>
                    <a:pt x="67" y="34"/>
                    <a:pt x="68" y="33"/>
                    <a:pt x="66" y="33"/>
                  </a:cubicBezTo>
                  <a:close/>
                  <a:moveTo>
                    <a:pt x="81" y="20"/>
                  </a:moveTo>
                  <a:cubicBezTo>
                    <a:pt x="79" y="20"/>
                    <a:pt x="76" y="20"/>
                    <a:pt x="76" y="21"/>
                  </a:cubicBezTo>
                  <a:cubicBezTo>
                    <a:pt x="77" y="22"/>
                    <a:pt x="78" y="22"/>
                    <a:pt x="79" y="22"/>
                  </a:cubicBezTo>
                  <a:cubicBezTo>
                    <a:pt x="81" y="22"/>
                    <a:pt x="82" y="23"/>
                    <a:pt x="82" y="23"/>
                  </a:cubicBezTo>
                  <a:cubicBezTo>
                    <a:pt x="83" y="23"/>
                    <a:pt x="83" y="21"/>
                    <a:pt x="81" y="20"/>
                  </a:cubicBezTo>
                  <a:close/>
                  <a:moveTo>
                    <a:pt x="45" y="32"/>
                  </a:moveTo>
                  <a:cubicBezTo>
                    <a:pt x="45" y="31"/>
                    <a:pt x="42" y="32"/>
                    <a:pt x="41" y="32"/>
                  </a:cubicBezTo>
                  <a:cubicBezTo>
                    <a:pt x="39" y="31"/>
                    <a:pt x="42" y="31"/>
                    <a:pt x="43" y="30"/>
                  </a:cubicBezTo>
                  <a:cubicBezTo>
                    <a:pt x="44" y="29"/>
                    <a:pt x="42" y="29"/>
                    <a:pt x="40" y="30"/>
                  </a:cubicBezTo>
                  <a:cubicBezTo>
                    <a:pt x="38" y="31"/>
                    <a:pt x="35" y="28"/>
                    <a:pt x="35" y="29"/>
                  </a:cubicBezTo>
                  <a:cubicBezTo>
                    <a:pt x="35" y="30"/>
                    <a:pt x="31" y="29"/>
                    <a:pt x="30" y="28"/>
                  </a:cubicBezTo>
                  <a:cubicBezTo>
                    <a:pt x="29" y="28"/>
                    <a:pt x="26" y="27"/>
                    <a:pt x="25" y="28"/>
                  </a:cubicBezTo>
                  <a:cubicBezTo>
                    <a:pt x="24" y="29"/>
                    <a:pt x="24" y="28"/>
                    <a:pt x="24" y="29"/>
                  </a:cubicBezTo>
                  <a:cubicBezTo>
                    <a:pt x="24" y="30"/>
                    <a:pt x="25" y="30"/>
                    <a:pt x="26" y="30"/>
                  </a:cubicBezTo>
                  <a:cubicBezTo>
                    <a:pt x="26" y="30"/>
                    <a:pt x="26" y="31"/>
                    <a:pt x="27" y="31"/>
                  </a:cubicBezTo>
                  <a:cubicBezTo>
                    <a:pt x="28" y="31"/>
                    <a:pt x="31" y="32"/>
                    <a:pt x="31" y="31"/>
                  </a:cubicBezTo>
                  <a:cubicBezTo>
                    <a:pt x="31" y="31"/>
                    <a:pt x="34" y="31"/>
                    <a:pt x="35" y="32"/>
                  </a:cubicBezTo>
                  <a:cubicBezTo>
                    <a:pt x="37" y="34"/>
                    <a:pt x="40" y="34"/>
                    <a:pt x="41" y="33"/>
                  </a:cubicBezTo>
                  <a:cubicBezTo>
                    <a:pt x="42" y="33"/>
                    <a:pt x="44" y="34"/>
                    <a:pt x="44" y="34"/>
                  </a:cubicBezTo>
                  <a:cubicBezTo>
                    <a:pt x="45" y="33"/>
                    <a:pt x="46" y="35"/>
                    <a:pt x="47" y="34"/>
                  </a:cubicBezTo>
                  <a:cubicBezTo>
                    <a:pt x="48" y="33"/>
                    <a:pt x="45" y="33"/>
                    <a:pt x="45" y="32"/>
                  </a:cubicBezTo>
                  <a:close/>
                  <a:moveTo>
                    <a:pt x="99" y="17"/>
                  </a:moveTo>
                  <a:cubicBezTo>
                    <a:pt x="98" y="17"/>
                    <a:pt x="97" y="19"/>
                    <a:pt x="97" y="19"/>
                  </a:cubicBezTo>
                  <a:cubicBezTo>
                    <a:pt x="96" y="19"/>
                    <a:pt x="94" y="21"/>
                    <a:pt x="93" y="21"/>
                  </a:cubicBezTo>
                  <a:cubicBezTo>
                    <a:pt x="91" y="22"/>
                    <a:pt x="91" y="17"/>
                    <a:pt x="90" y="16"/>
                  </a:cubicBezTo>
                  <a:cubicBezTo>
                    <a:pt x="90" y="15"/>
                    <a:pt x="85" y="14"/>
                    <a:pt x="85" y="15"/>
                  </a:cubicBezTo>
                  <a:cubicBezTo>
                    <a:pt x="85" y="16"/>
                    <a:pt x="83" y="16"/>
                    <a:pt x="83" y="17"/>
                  </a:cubicBezTo>
                  <a:cubicBezTo>
                    <a:pt x="83" y="17"/>
                    <a:pt x="83" y="17"/>
                    <a:pt x="84" y="17"/>
                  </a:cubicBezTo>
                  <a:cubicBezTo>
                    <a:pt x="85" y="17"/>
                    <a:pt x="85" y="18"/>
                    <a:pt x="86" y="19"/>
                  </a:cubicBezTo>
                  <a:cubicBezTo>
                    <a:pt x="86" y="20"/>
                    <a:pt x="88" y="19"/>
                    <a:pt x="89" y="19"/>
                  </a:cubicBezTo>
                  <a:cubicBezTo>
                    <a:pt x="90" y="19"/>
                    <a:pt x="90" y="20"/>
                    <a:pt x="89" y="20"/>
                  </a:cubicBezTo>
                  <a:cubicBezTo>
                    <a:pt x="88" y="19"/>
                    <a:pt x="88" y="20"/>
                    <a:pt x="87" y="20"/>
                  </a:cubicBezTo>
                  <a:cubicBezTo>
                    <a:pt x="86" y="20"/>
                    <a:pt x="85" y="20"/>
                    <a:pt x="86" y="20"/>
                  </a:cubicBezTo>
                  <a:cubicBezTo>
                    <a:pt x="86" y="21"/>
                    <a:pt x="87" y="21"/>
                    <a:pt x="87" y="22"/>
                  </a:cubicBezTo>
                  <a:cubicBezTo>
                    <a:pt x="87" y="23"/>
                    <a:pt x="89" y="23"/>
                    <a:pt x="89" y="22"/>
                  </a:cubicBezTo>
                  <a:cubicBezTo>
                    <a:pt x="89" y="21"/>
                    <a:pt x="90" y="23"/>
                    <a:pt x="91" y="23"/>
                  </a:cubicBezTo>
                  <a:cubicBezTo>
                    <a:pt x="93" y="23"/>
                    <a:pt x="92" y="24"/>
                    <a:pt x="93" y="24"/>
                  </a:cubicBezTo>
                  <a:cubicBezTo>
                    <a:pt x="95" y="24"/>
                    <a:pt x="98" y="25"/>
                    <a:pt x="100" y="26"/>
                  </a:cubicBezTo>
                  <a:cubicBezTo>
                    <a:pt x="101" y="27"/>
                    <a:pt x="100" y="28"/>
                    <a:pt x="101" y="29"/>
                  </a:cubicBezTo>
                  <a:cubicBezTo>
                    <a:pt x="102" y="30"/>
                    <a:pt x="102" y="31"/>
                    <a:pt x="101" y="31"/>
                  </a:cubicBezTo>
                  <a:cubicBezTo>
                    <a:pt x="100" y="31"/>
                    <a:pt x="98" y="32"/>
                    <a:pt x="99" y="33"/>
                  </a:cubicBezTo>
                  <a:cubicBezTo>
                    <a:pt x="99" y="34"/>
                    <a:pt x="103" y="33"/>
                    <a:pt x="104" y="33"/>
                  </a:cubicBezTo>
                  <a:cubicBezTo>
                    <a:pt x="105" y="33"/>
                    <a:pt x="105" y="34"/>
                    <a:pt x="107" y="35"/>
                  </a:cubicBezTo>
                  <a:cubicBezTo>
                    <a:pt x="107" y="20"/>
                    <a:pt x="107" y="20"/>
                    <a:pt x="107" y="20"/>
                  </a:cubicBezTo>
                  <a:cubicBezTo>
                    <a:pt x="104" y="19"/>
                    <a:pt x="99" y="17"/>
                    <a:pt x="99" y="17"/>
                  </a:cubicBezTo>
                  <a:close/>
                  <a:moveTo>
                    <a:pt x="69" y="35"/>
                  </a:moveTo>
                  <a:cubicBezTo>
                    <a:pt x="69" y="35"/>
                    <a:pt x="68" y="35"/>
                    <a:pt x="68" y="35"/>
                  </a:cubicBezTo>
                  <a:cubicBezTo>
                    <a:pt x="68" y="35"/>
                    <a:pt x="68" y="35"/>
                    <a:pt x="68" y="36"/>
                  </a:cubicBezTo>
                  <a:cubicBezTo>
                    <a:pt x="68" y="36"/>
                    <a:pt x="67" y="35"/>
                    <a:pt x="67" y="35"/>
                  </a:cubicBezTo>
                  <a:cubicBezTo>
                    <a:pt x="66" y="36"/>
                    <a:pt x="65" y="37"/>
                    <a:pt x="66" y="38"/>
                  </a:cubicBezTo>
                  <a:cubicBezTo>
                    <a:pt x="67" y="38"/>
                    <a:pt x="68" y="37"/>
                    <a:pt x="69" y="36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69" y="35"/>
                    <a:pt x="70" y="35"/>
                    <a:pt x="70" y="35"/>
                  </a:cubicBezTo>
                  <a:cubicBezTo>
                    <a:pt x="69" y="35"/>
                    <a:pt x="69" y="35"/>
                    <a:pt x="69" y="35"/>
                  </a:cubicBezTo>
                  <a:close/>
                  <a:moveTo>
                    <a:pt x="50" y="17"/>
                  </a:moveTo>
                  <a:cubicBezTo>
                    <a:pt x="51" y="16"/>
                    <a:pt x="51" y="15"/>
                    <a:pt x="51" y="13"/>
                  </a:cubicBezTo>
                  <a:cubicBezTo>
                    <a:pt x="51" y="12"/>
                    <a:pt x="54" y="12"/>
                    <a:pt x="55" y="11"/>
                  </a:cubicBezTo>
                  <a:cubicBezTo>
                    <a:pt x="55" y="11"/>
                    <a:pt x="54" y="10"/>
                    <a:pt x="53" y="10"/>
                  </a:cubicBezTo>
                  <a:cubicBezTo>
                    <a:pt x="52" y="9"/>
                    <a:pt x="53" y="8"/>
                    <a:pt x="52" y="8"/>
                  </a:cubicBezTo>
                  <a:cubicBezTo>
                    <a:pt x="52" y="7"/>
                    <a:pt x="51" y="6"/>
                    <a:pt x="52" y="6"/>
                  </a:cubicBezTo>
                  <a:cubicBezTo>
                    <a:pt x="52" y="6"/>
                    <a:pt x="51" y="4"/>
                    <a:pt x="52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2" y="3"/>
                    <a:pt x="51" y="3"/>
                    <a:pt x="51" y="3"/>
                  </a:cubicBezTo>
                  <a:cubicBezTo>
                    <a:pt x="50" y="3"/>
                    <a:pt x="47" y="3"/>
                    <a:pt x="47" y="5"/>
                  </a:cubicBezTo>
                  <a:cubicBezTo>
                    <a:pt x="48" y="7"/>
                    <a:pt x="46" y="6"/>
                    <a:pt x="46" y="7"/>
                  </a:cubicBezTo>
                  <a:cubicBezTo>
                    <a:pt x="46" y="8"/>
                    <a:pt x="45" y="8"/>
                    <a:pt x="45" y="9"/>
                  </a:cubicBezTo>
                  <a:cubicBezTo>
                    <a:pt x="45" y="10"/>
                    <a:pt x="45" y="10"/>
                    <a:pt x="43" y="10"/>
                  </a:cubicBezTo>
                  <a:cubicBezTo>
                    <a:pt x="42" y="11"/>
                    <a:pt x="42" y="10"/>
                    <a:pt x="41" y="10"/>
                  </a:cubicBezTo>
                  <a:cubicBezTo>
                    <a:pt x="40" y="10"/>
                    <a:pt x="40" y="11"/>
                    <a:pt x="39" y="11"/>
                  </a:cubicBezTo>
                  <a:cubicBezTo>
                    <a:pt x="38" y="11"/>
                    <a:pt x="36" y="11"/>
                    <a:pt x="36" y="11"/>
                  </a:cubicBezTo>
                  <a:cubicBezTo>
                    <a:pt x="35" y="12"/>
                    <a:pt x="34" y="10"/>
                    <a:pt x="34" y="10"/>
                  </a:cubicBezTo>
                  <a:cubicBezTo>
                    <a:pt x="34" y="10"/>
                    <a:pt x="33" y="10"/>
                    <a:pt x="33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2" y="9"/>
                    <a:pt x="30" y="11"/>
                    <a:pt x="31" y="12"/>
                  </a:cubicBezTo>
                  <a:cubicBezTo>
                    <a:pt x="32" y="13"/>
                    <a:pt x="32" y="15"/>
                    <a:pt x="33" y="15"/>
                  </a:cubicBezTo>
                  <a:cubicBezTo>
                    <a:pt x="33" y="16"/>
                    <a:pt x="35" y="16"/>
                    <a:pt x="35" y="18"/>
                  </a:cubicBezTo>
                  <a:cubicBezTo>
                    <a:pt x="35" y="19"/>
                    <a:pt x="36" y="21"/>
                    <a:pt x="37" y="21"/>
                  </a:cubicBezTo>
                  <a:cubicBezTo>
                    <a:pt x="38" y="20"/>
                    <a:pt x="38" y="21"/>
                    <a:pt x="39" y="22"/>
                  </a:cubicBezTo>
                  <a:cubicBezTo>
                    <a:pt x="39" y="22"/>
                    <a:pt x="41" y="21"/>
                    <a:pt x="42" y="21"/>
                  </a:cubicBezTo>
                  <a:cubicBezTo>
                    <a:pt x="42" y="21"/>
                    <a:pt x="45" y="22"/>
                    <a:pt x="45" y="23"/>
                  </a:cubicBezTo>
                  <a:cubicBezTo>
                    <a:pt x="45" y="23"/>
                    <a:pt x="47" y="23"/>
                    <a:pt x="48" y="22"/>
                  </a:cubicBezTo>
                  <a:cubicBezTo>
                    <a:pt x="49" y="22"/>
                    <a:pt x="49" y="18"/>
                    <a:pt x="50" y="17"/>
                  </a:cubicBezTo>
                  <a:close/>
                  <a:moveTo>
                    <a:pt x="55" y="36"/>
                  </a:moveTo>
                  <a:cubicBezTo>
                    <a:pt x="55" y="37"/>
                    <a:pt x="57" y="37"/>
                    <a:pt x="57" y="37"/>
                  </a:cubicBezTo>
                  <a:cubicBezTo>
                    <a:pt x="57" y="38"/>
                    <a:pt x="59" y="38"/>
                    <a:pt x="59" y="37"/>
                  </a:cubicBezTo>
                  <a:cubicBezTo>
                    <a:pt x="59" y="36"/>
                    <a:pt x="54" y="35"/>
                    <a:pt x="55" y="36"/>
                  </a:cubicBezTo>
                  <a:close/>
                  <a:moveTo>
                    <a:pt x="52" y="33"/>
                  </a:moveTo>
                  <a:cubicBezTo>
                    <a:pt x="51" y="33"/>
                    <a:pt x="50" y="34"/>
                    <a:pt x="49" y="33"/>
                  </a:cubicBezTo>
                  <a:cubicBezTo>
                    <a:pt x="49" y="33"/>
                    <a:pt x="48" y="34"/>
                    <a:pt x="48" y="34"/>
                  </a:cubicBezTo>
                  <a:cubicBezTo>
                    <a:pt x="48" y="35"/>
                    <a:pt x="50" y="36"/>
                    <a:pt x="52" y="35"/>
                  </a:cubicBezTo>
                  <a:cubicBezTo>
                    <a:pt x="53" y="34"/>
                    <a:pt x="55" y="35"/>
                    <a:pt x="55" y="34"/>
                  </a:cubicBezTo>
                  <a:cubicBezTo>
                    <a:pt x="55" y="33"/>
                    <a:pt x="52" y="32"/>
                    <a:pt x="52" y="3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356">
              <a:extLst>
                <a:ext uri="{FF2B5EF4-FFF2-40B4-BE49-F238E27FC236}">
                  <a16:creationId xmlns:a16="http://schemas.microsoft.com/office/drawing/2014/main" id="{CC37802E-A725-464B-A5AC-92975BF41D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490788" y="2303463"/>
              <a:ext cx="28575" cy="11113"/>
            </a:xfrm>
            <a:custGeom>
              <a:avLst/>
              <a:gdLst>
                <a:gd name="T0" fmla="*/ 1 w 8"/>
                <a:gd name="T1" fmla="*/ 2 h 3"/>
                <a:gd name="T2" fmla="*/ 0 w 8"/>
                <a:gd name="T3" fmla="*/ 2 h 3"/>
                <a:gd name="T4" fmla="*/ 1 w 8"/>
                <a:gd name="T5" fmla="*/ 3 h 3"/>
                <a:gd name="T6" fmla="*/ 1 w 8"/>
                <a:gd name="T7" fmla="*/ 2 h 3"/>
                <a:gd name="T8" fmla="*/ 1 w 8"/>
                <a:gd name="T9" fmla="*/ 2 h 3"/>
                <a:gd name="T10" fmla="*/ 1 w 8"/>
                <a:gd name="T11" fmla="*/ 2 h 3"/>
                <a:gd name="T12" fmla="*/ 4 w 8"/>
                <a:gd name="T13" fmla="*/ 0 h 3"/>
                <a:gd name="T14" fmla="*/ 2 w 8"/>
                <a:gd name="T15" fmla="*/ 1 h 3"/>
                <a:gd name="T16" fmla="*/ 2 w 8"/>
                <a:gd name="T17" fmla="*/ 2 h 3"/>
                <a:gd name="T18" fmla="*/ 3 w 8"/>
                <a:gd name="T19" fmla="*/ 2 h 3"/>
                <a:gd name="T20" fmla="*/ 8 w 8"/>
                <a:gd name="T21" fmla="*/ 0 h 3"/>
                <a:gd name="T22" fmla="*/ 4 w 8"/>
                <a:gd name="T2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3">
                  <a:moveTo>
                    <a:pt x="1" y="2"/>
                  </a:move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lose/>
                  <a:moveTo>
                    <a:pt x="4" y="0"/>
                  </a:moveTo>
                  <a:cubicBezTo>
                    <a:pt x="3" y="0"/>
                    <a:pt x="3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4" y="2"/>
                    <a:pt x="7" y="1"/>
                    <a:pt x="8" y="0"/>
                  </a:cubicBezTo>
                  <a:cubicBezTo>
                    <a:pt x="8" y="0"/>
                    <a:pt x="5" y="0"/>
                    <a:pt x="4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357">
              <a:extLst>
                <a:ext uri="{FF2B5EF4-FFF2-40B4-BE49-F238E27FC236}">
                  <a16:creationId xmlns:a16="http://schemas.microsoft.com/office/drawing/2014/main" id="{163C2E6F-0C27-4311-A801-08CEA8AE7A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467100" y="1803400"/>
              <a:ext cx="98425" cy="103188"/>
            </a:xfrm>
            <a:custGeom>
              <a:avLst/>
              <a:gdLst>
                <a:gd name="T0" fmla="*/ 18 w 27"/>
                <a:gd name="T1" fmla="*/ 25 h 29"/>
                <a:gd name="T2" fmla="*/ 16 w 27"/>
                <a:gd name="T3" fmla="*/ 25 h 29"/>
                <a:gd name="T4" fmla="*/ 14 w 27"/>
                <a:gd name="T5" fmla="*/ 26 h 29"/>
                <a:gd name="T6" fmla="*/ 16 w 27"/>
                <a:gd name="T7" fmla="*/ 27 h 29"/>
                <a:gd name="T8" fmla="*/ 19 w 27"/>
                <a:gd name="T9" fmla="*/ 29 h 29"/>
                <a:gd name="T10" fmla="*/ 19 w 27"/>
                <a:gd name="T11" fmla="*/ 27 h 29"/>
                <a:gd name="T12" fmla="*/ 20 w 27"/>
                <a:gd name="T13" fmla="*/ 25 h 29"/>
                <a:gd name="T14" fmla="*/ 18 w 27"/>
                <a:gd name="T15" fmla="*/ 25 h 29"/>
                <a:gd name="T16" fmla="*/ 5 w 27"/>
                <a:gd name="T17" fmla="*/ 17 h 29"/>
                <a:gd name="T18" fmla="*/ 3 w 27"/>
                <a:gd name="T19" fmla="*/ 18 h 29"/>
                <a:gd name="T20" fmla="*/ 4 w 27"/>
                <a:gd name="T21" fmla="*/ 21 h 29"/>
                <a:gd name="T22" fmla="*/ 5 w 27"/>
                <a:gd name="T23" fmla="*/ 23 h 29"/>
                <a:gd name="T24" fmla="*/ 7 w 27"/>
                <a:gd name="T25" fmla="*/ 22 h 29"/>
                <a:gd name="T26" fmla="*/ 7 w 27"/>
                <a:gd name="T27" fmla="*/ 18 h 29"/>
                <a:gd name="T28" fmla="*/ 5 w 27"/>
                <a:gd name="T29" fmla="*/ 17 h 29"/>
                <a:gd name="T30" fmla="*/ 22 w 27"/>
                <a:gd name="T31" fmla="*/ 16 h 29"/>
                <a:gd name="T32" fmla="*/ 20 w 27"/>
                <a:gd name="T33" fmla="*/ 15 h 29"/>
                <a:gd name="T34" fmla="*/ 17 w 27"/>
                <a:gd name="T35" fmla="*/ 11 h 29"/>
                <a:gd name="T36" fmla="*/ 13 w 27"/>
                <a:gd name="T37" fmla="*/ 8 h 29"/>
                <a:gd name="T38" fmla="*/ 13 w 27"/>
                <a:gd name="T39" fmla="*/ 5 h 29"/>
                <a:gd name="T40" fmla="*/ 14 w 27"/>
                <a:gd name="T41" fmla="*/ 4 h 29"/>
                <a:gd name="T42" fmla="*/ 15 w 27"/>
                <a:gd name="T43" fmla="*/ 1 h 29"/>
                <a:gd name="T44" fmla="*/ 13 w 27"/>
                <a:gd name="T45" fmla="*/ 1 h 29"/>
                <a:gd name="T46" fmla="*/ 13 w 27"/>
                <a:gd name="T47" fmla="*/ 0 h 29"/>
                <a:gd name="T48" fmla="*/ 11 w 27"/>
                <a:gd name="T49" fmla="*/ 0 h 29"/>
                <a:gd name="T50" fmla="*/ 10 w 27"/>
                <a:gd name="T51" fmla="*/ 0 h 29"/>
                <a:gd name="T52" fmla="*/ 9 w 27"/>
                <a:gd name="T53" fmla="*/ 0 h 29"/>
                <a:gd name="T54" fmla="*/ 9 w 27"/>
                <a:gd name="T55" fmla="*/ 1 h 29"/>
                <a:gd name="T56" fmla="*/ 9 w 27"/>
                <a:gd name="T57" fmla="*/ 1 h 29"/>
                <a:gd name="T58" fmla="*/ 8 w 27"/>
                <a:gd name="T59" fmla="*/ 2 h 29"/>
                <a:gd name="T60" fmla="*/ 7 w 27"/>
                <a:gd name="T61" fmla="*/ 2 h 29"/>
                <a:gd name="T62" fmla="*/ 6 w 27"/>
                <a:gd name="T63" fmla="*/ 2 h 29"/>
                <a:gd name="T64" fmla="*/ 5 w 27"/>
                <a:gd name="T65" fmla="*/ 3 h 29"/>
                <a:gd name="T66" fmla="*/ 4 w 27"/>
                <a:gd name="T67" fmla="*/ 2 h 29"/>
                <a:gd name="T68" fmla="*/ 3 w 27"/>
                <a:gd name="T69" fmla="*/ 3 h 29"/>
                <a:gd name="T70" fmla="*/ 1 w 27"/>
                <a:gd name="T71" fmla="*/ 3 h 29"/>
                <a:gd name="T72" fmla="*/ 1 w 27"/>
                <a:gd name="T73" fmla="*/ 4 h 29"/>
                <a:gd name="T74" fmla="*/ 1 w 27"/>
                <a:gd name="T75" fmla="*/ 5 h 29"/>
                <a:gd name="T76" fmla="*/ 0 w 27"/>
                <a:gd name="T77" fmla="*/ 6 h 29"/>
                <a:gd name="T78" fmla="*/ 1 w 27"/>
                <a:gd name="T79" fmla="*/ 7 h 29"/>
                <a:gd name="T80" fmla="*/ 1 w 27"/>
                <a:gd name="T81" fmla="*/ 8 h 29"/>
                <a:gd name="T82" fmla="*/ 2 w 27"/>
                <a:gd name="T83" fmla="*/ 9 h 29"/>
                <a:gd name="T84" fmla="*/ 2 w 27"/>
                <a:gd name="T85" fmla="*/ 9 h 29"/>
                <a:gd name="T86" fmla="*/ 3 w 27"/>
                <a:gd name="T87" fmla="*/ 9 h 29"/>
                <a:gd name="T88" fmla="*/ 5 w 27"/>
                <a:gd name="T89" fmla="*/ 8 h 29"/>
                <a:gd name="T90" fmla="*/ 8 w 27"/>
                <a:gd name="T91" fmla="*/ 9 h 29"/>
                <a:gd name="T92" fmla="*/ 9 w 27"/>
                <a:gd name="T93" fmla="*/ 10 h 29"/>
                <a:gd name="T94" fmla="*/ 11 w 27"/>
                <a:gd name="T95" fmla="*/ 13 h 29"/>
                <a:gd name="T96" fmla="*/ 14 w 27"/>
                <a:gd name="T97" fmla="*/ 16 h 29"/>
                <a:gd name="T98" fmla="*/ 17 w 27"/>
                <a:gd name="T99" fmla="*/ 17 h 29"/>
                <a:gd name="T100" fmla="*/ 19 w 27"/>
                <a:gd name="T101" fmla="*/ 18 h 29"/>
                <a:gd name="T102" fmla="*/ 20 w 27"/>
                <a:gd name="T103" fmla="*/ 20 h 29"/>
                <a:gd name="T104" fmla="*/ 21 w 27"/>
                <a:gd name="T105" fmla="*/ 21 h 29"/>
                <a:gd name="T106" fmla="*/ 21 w 27"/>
                <a:gd name="T107" fmla="*/ 24 h 29"/>
                <a:gd name="T108" fmla="*/ 21 w 27"/>
                <a:gd name="T109" fmla="*/ 25 h 29"/>
                <a:gd name="T110" fmla="*/ 22 w 27"/>
                <a:gd name="T111" fmla="*/ 23 h 29"/>
                <a:gd name="T112" fmla="*/ 24 w 27"/>
                <a:gd name="T113" fmla="*/ 22 h 29"/>
                <a:gd name="T114" fmla="*/ 23 w 27"/>
                <a:gd name="T115" fmla="*/ 20 h 29"/>
                <a:gd name="T116" fmla="*/ 25 w 27"/>
                <a:gd name="T117" fmla="*/ 19 h 29"/>
                <a:gd name="T118" fmla="*/ 27 w 27"/>
                <a:gd name="T119" fmla="*/ 19 h 29"/>
                <a:gd name="T120" fmla="*/ 22 w 27"/>
                <a:gd name="T121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7" h="29">
                  <a:moveTo>
                    <a:pt x="18" y="25"/>
                  </a:moveTo>
                  <a:cubicBezTo>
                    <a:pt x="17" y="25"/>
                    <a:pt x="16" y="25"/>
                    <a:pt x="16" y="25"/>
                  </a:cubicBezTo>
                  <a:cubicBezTo>
                    <a:pt x="15" y="25"/>
                    <a:pt x="13" y="25"/>
                    <a:pt x="14" y="26"/>
                  </a:cubicBezTo>
                  <a:cubicBezTo>
                    <a:pt x="14" y="26"/>
                    <a:pt x="14" y="27"/>
                    <a:pt x="16" y="27"/>
                  </a:cubicBezTo>
                  <a:cubicBezTo>
                    <a:pt x="18" y="28"/>
                    <a:pt x="18" y="29"/>
                    <a:pt x="19" y="29"/>
                  </a:cubicBezTo>
                  <a:cubicBezTo>
                    <a:pt x="19" y="29"/>
                    <a:pt x="20" y="28"/>
                    <a:pt x="19" y="27"/>
                  </a:cubicBezTo>
                  <a:cubicBezTo>
                    <a:pt x="19" y="26"/>
                    <a:pt x="20" y="25"/>
                    <a:pt x="20" y="25"/>
                  </a:cubicBezTo>
                  <a:cubicBezTo>
                    <a:pt x="20" y="25"/>
                    <a:pt x="20" y="25"/>
                    <a:pt x="18" y="25"/>
                  </a:cubicBezTo>
                  <a:close/>
                  <a:moveTo>
                    <a:pt x="5" y="17"/>
                  </a:moveTo>
                  <a:cubicBezTo>
                    <a:pt x="4" y="18"/>
                    <a:pt x="4" y="17"/>
                    <a:pt x="3" y="18"/>
                  </a:cubicBezTo>
                  <a:cubicBezTo>
                    <a:pt x="3" y="18"/>
                    <a:pt x="5" y="19"/>
                    <a:pt x="4" y="21"/>
                  </a:cubicBezTo>
                  <a:cubicBezTo>
                    <a:pt x="4" y="22"/>
                    <a:pt x="5" y="24"/>
                    <a:pt x="5" y="23"/>
                  </a:cubicBezTo>
                  <a:cubicBezTo>
                    <a:pt x="6" y="22"/>
                    <a:pt x="6" y="22"/>
                    <a:pt x="7" y="22"/>
                  </a:cubicBezTo>
                  <a:cubicBezTo>
                    <a:pt x="7" y="21"/>
                    <a:pt x="7" y="19"/>
                    <a:pt x="7" y="18"/>
                  </a:cubicBezTo>
                  <a:cubicBezTo>
                    <a:pt x="8" y="17"/>
                    <a:pt x="6" y="17"/>
                    <a:pt x="5" y="17"/>
                  </a:cubicBezTo>
                  <a:close/>
                  <a:moveTo>
                    <a:pt x="22" y="16"/>
                  </a:moveTo>
                  <a:cubicBezTo>
                    <a:pt x="21" y="16"/>
                    <a:pt x="22" y="15"/>
                    <a:pt x="20" y="15"/>
                  </a:cubicBezTo>
                  <a:cubicBezTo>
                    <a:pt x="19" y="15"/>
                    <a:pt x="17" y="13"/>
                    <a:pt x="17" y="11"/>
                  </a:cubicBezTo>
                  <a:cubicBezTo>
                    <a:pt x="16" y="9"/>
                    <a:pt x="14" y="9"/>
                    <a:pt x="13" y="8"/>
                  </a:cubicBezTo>
                  <a:cubicBezTo>
                    <a:pt x="13" y="7"/>
                    <a:pt x="14" y="6"/>
                    <a:pt x="13" y="5"/>
                  </a:cubicBezTo>
                  <a:cubicBezTo>
                    <a:pt x="13" y="5"/>
                    <a:pt x="14" y="4"/>
                    <a:pt x="14" y="4"/>
                  </a:cubicBezTo>
                  <a:cubicBezTo>
                    <a:pt x="14" y="3"/>
                    <a:pt x="15" y="2"/>
                    <a:pt x="15" y="1"/>
                  </a:cubicBezTo>
                  <a:cubicBezTo>
                    <a:pt x="14" y="1"/>
                    <a:pt x="14" y="1"/>
                    <a:pt x="13" y="1"/>
                  </a:cubicBezTo>
                  <a:cubicBezTo>
                    <a:pt x="13" y="1"/>
                    <a:pt x="13" y="0"/>
                    <a:pt x="13" y="0"/>
                  </a:cubicBezTo>
                  <a:cubicBezTo>
                    <a:pt x="13" y="0"/>
                    <a:pt x="11" y="0"/>
                    <a:pt x="11" y="0"/>
                  </a:cubicBezTo>
                  <a:cubicBezTo>
                    <a:pt x="11" y="0"/>
                    <a:pt x="10" y="1"/>
                    <a:pt x="10" y="0"/>
                  </a:cubicBezTo>
                  <a:cubicBezTo>
                    <a:pt x="10" y="0"/>
                    <a:pt x="9" y="0"/>
                    <a:pt x="9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1"/>
                    <a:pt x="8" y="1"/>
                    <a:pt x="8" y="2"/>
                  </a:cubicBezTo>
                  <a:cubicBezTo>
                    <a:pt x="8" y="2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4"/>
                    <a:pt x="5" y="3"/>
                  </a:cubicBezTo>
                  <a:cubicBezTo>
                    <a:pt x="5" y="3"/>
                    <a:pt x="4" y="1"/>
                    <a:pt x="4" y="2"/>
                  </a:cubicBezTo>
                  <a:cubicBezTo>
                    <a:pt x="4" y="2"/>
                    <a:pt x="3" y="3"/>
                    <a:pt x="3" y="3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6"/>
                    <a:pt x="0" y="5"/>
                    <a:pt x="0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3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9"/>
                    <a:pt x="4" y="8"/>
                    <a:pt x="5" y="8"/>
                  </a:cubicBezTo>
                  <a:cubicBezTo>
                    <a:pt x="6" y="7"/>
                    <a:pt x="8" y="8"/>
                    <a:pt x="8" y="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1"/>
                    <a:pt x="10" y="12"/>
                    <a:pt x="11" y="13"/>
                  </a:cubicBezTo>
                  <a:cubicBezTo>
                    <a:pt x="13" y="14"/>
                    <a:pt x="13" y="16"/>
                    <a:pt x="14" y="16"/>
                  </a:cubicBezTo>
                  <a:cubicBezTo>
                    <a:pt x="15" y="16"/>
                    <a:pt x="16" y="16"/>
                    <a:pt x="17" y="17"/>
                  </a:cubicBezTo>
                  <a:cubicBezTo>
                    <a:pt x="17" y="18"/>
                    <a:pt x="18" y="18"/>
                    <a:pt x="19" y="18"/>
                  </a:cubicBezTo>
                  <a:cubicBezTo>
                    <a:pt x="19" y="19"/>
                    <a:pt x="19" y="20"/>
                    <a:pt x="20" y="20"/>
                  </a:cubicBezTo>
                  <a:cubicBezTo>
                    <a:pt x="21" y="20"/>
                    <a:pt x="21" y="20"/>
                    <a:pt x="21" y="21"/>
                  </a:cubicBezTo>
                  <a:cubicBezTo>
                    <a:pt x="21" y="22"/>
                    <a:pt x="22" y="23"/>
                    <a:pt x="21" y="24"/>
                  </a:cubicBezTo>
                  <a:cubicBezTo>
                    <a:pt x="21" y="24"/>
                    <a:pt x="21" y="25"/>
                    <a:pt x="21" y="25"/>
                  </a:cubicBezTo>
                  <a:cubicBezTo>
                    <a:pt x="22" y="25"/>
                    <a:pt x="22" y="24"/>
                    <a:pt x="22" y="23"/>
                  </a:cubicBezTo>
                  <a:cubicBezTo>
                    <a:pt x="22" y="23"/>
                    <a:pt x="23" y="23"/>
                    <a:pt x="24" y="22"/>
                  </a:cubicBezTo>
                  <a:cubicBezTo>
                    <a:pt x="24" y="21"/>
                    <a:pt x="23" y="21"/>
                    <a:pt x="23" y="20"/>
                  </a:cubicBezTo>
                  <a:cubicBezTo>
                    <a:pt x="22" y="19"/>
                    <a:pt x="24" y="19"/>
                    <a:pt x="25" y="19"/>
                  </a:cubicBezTo>
                  <a:cubicBezTo>
                    <a:pt x="26" y="20"/>
                    <a:pt x="27" y="21"/>
                    <a:pt x="27" y="19"/>
                  </a:cubicBezTo>
                  <a:cubicBezTo>
                    <a:pt x="27" y="18"/>
                    <a:pt x="23" y="17"/>
                    <a:pt x="22" y="1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358">
              <a:extLst>
                <a:ext uri="{FF2B5EF4-FFF2-40B4-BE49-F238E27FC236}">
                  <a16:creationId xmlns:a16="http://schemas.microsoft.com/office/drawing/2014/main" id="{A41C009F-DA61-4C9C-AF81-02B805D72FFB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68675" y="1838325"/>
              <a:ext cx="6350" cy="14288"/>
            </a:xfrm>
            <a:custGeom>
              <a:avLst/>
              <a:gdLst>
                <a:gd name="T0" fmla="*/ 1 w 2"/>
                <a:gd name="T1" fmla="*/ 0 h 4"/>
                <a:gd name="T2" fmla="*/ 0 w 2"/>
                <a:gd name="T3" fmla="*/ 2 h 4"/>
                <a:gd name="T4" fmla="*/ 0 w 2"/>
                <a:gd name="T5" fmla="*/ 3 h 4"/>
                <a:gd name="T6" fmla="*/ 1 w 2"/>
                <a:gd name="T7" fmla="*/ 4 h 4"/>
                <a:gd name="T8" fmla="*/ 1 w 2"/>
                <a:gd name="T9" fmla="*/ 4 h 4"/>
                <a:gd name="T10" fmla="*/ 2 w 2"/>
                <a:gd name="T11" fmla="*/ 3 h 4"/>
                <a:gd name="T12" fmla="*/ 1 w 2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4">
                  <a:moveTo>
                    <a:pt x="1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1" y="1"/>
                    <a:pt x="1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359">
              <a:extLst>
                <a:ext uri="{FF2B5EF4-FFF2-40B4-BE49-F238E27FC236}">
                  <a16:creationId xmlns:a16="http://schemas.microsoft.com/office/drawing/2014/main" id="{B28FF6FC-361A-4BEB-AC7C-C3F1D6567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68675" y="1809750"/>
              <a:ext cx="36512" cy="42863"/>
            </a:xfrm>
            <a:custGeom>
              <a:avLst/>
              <a:gdLst>
                <a:gd name="T0" fmla="*/ 9 w 10"/>
                <a:gd name="T1" fmla="*/ 8 h 12"/>
                <a:gd name="T2" fmla="*/ 9 w 10"/>
                <a:gd name="T3" fmla="*/ 6 h 12"/>
                <a:gd name="T4" fmla="*/ 9 w 10"/>
                <a:gd name="T5" fmla="*/ 5 h 12"/>
                <a:gd name="T6" fmla="*/ 6 w 10"/>
                <a:gd name="T7" fmla="*/ 4 h 12"/>
                <a:gd name="T8" fmla="*/ 6 w 10"/>
                <a:gd name="T9" fmla="*/ 3 h 12"/>
                <a:gd name="T10" fmla="*/ 5 w 10"/>
                <a:gd name="T11" fmla="*/ 2 h 12"/>
                <a:gd name="T12" fmla="*/ 4 w 10"/>
                <a:gd name="T13" fmla="*/ 1 h 12"/>
                <a:gd name="T14" fmla="*/ 4 w 10"/>
                <a:gd name="T15" fmla="*/ 1 h 12"/>
                <a:gd name="T16" fmla="*/ 4 w 10"/>
                <a:gd name="T17" fmla="*/ 0 h 12"/>
                <a:gd name="T18" fmla="*/ 3 w 10"/>
                <a:gd name="T19" fmla="*/ 0 h 12"/>
                <a:gd name="T20" fmla="*/ 0 w 10"/>
                <a:gd name="T21" fmla="*/ 1 h 12"/>
                <a:gd name="T22" fmla="*/ 1 w 10"/>
                <a:gd name="T23" fmla="*/ 2 h 12"/>
                <a:gd name="T24" fmla="*/ 2 w 10"/>
                <a:gd name="T25" fmla="*/ 4 h 12"/>
                <a:gd name="T26" fmla="*/ 2 w 10"/>
                <a:gd name="T27" fmla="*/ 8 h 12"/>
                <a:gd name="T28" fmla="*/ 1 w 10"/>
                <a:gd name="T29" fmla="*/ 8 h 12"/>
                <a:gd name="T30" fmla="*/ 2 w 10"/>
                <a:gd name="T31" fmla="*/ 11 h 12"/>
                <a:gd name="T32" fmla="*/ 3 w 10"/>
                <a:gd name="T33" fmla="*/ 11 h 12"/>
                <a:gd name="T34" fmla="*/ 5 w 10"/>
                <a:gd name="T35" fmla="*/ 12 h 12"/>
                <a:gd name="T36" fmla="*/ 9 w 10"/>
                <a:gd name="T37" fmla="*/ 11 h 12"/>
                <a:gd name="T38" fmla="*/ 9 w 10"/>
                <a:gd name="T39" fmla="*/ 10 h 12"/>
                <a:gd name="T40" fmla="*/ 10 w 10"/>
                <a:gd name="T41" fmla="*/ 9 h 12"/>
                <a:gd name="T42" fmla="*/ 9 w 10"/>
                <a:gd name="T43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" h="12">
                  <a:moveTo>
                    <a:pt x="9" y="8"/>
                  </a:moveTo>
                  <a:cubicBezTo>
                    <a:pt x="8" y="7"/>
                    <a:pt x="8" y="7"/>
                    <a:pt x="9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5"/>
                    <a:pt x="7" y="4"/>
                    <a:pt x="6" y="4"/>
                  </a:cubicBezTo>
                  <a:cubicBezTo>
                    <a:pt x="6" y="4"/>
                    <a:pt x="7" y="3"/>
                    <a:pt x="6" y="3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5" y="2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2" y="3"/>
                    <a:pt x="1" y="3"/>
                    <a:pt x="2" y="4"/>
                  </a:cubicBezTo>
                  <a:cubicBezTo>
                    <a:pt x="2" y="5"/>
                    <a:pt x="2" y="8"/>
                    <a:pt x="2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2" y="10"/>
                    <a:pt x="2" y="11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1"/>
                    <a:pt x="5" y="12"/>
                    <a:pt x="5" y="12"/>
                  </a:cubicBezTo>
                  <a:cubicBezTo>
                    <a:pt x="5" y="12"/>
                    <a:pt x="7" y="11"/>
                    <a:pt x="9" y="11"/>
                  </a:cubicBezTo>
                  <a:cubicBezTo>
                    <a:pt x="9" y="11"/>
                    <a:pt x="9" y="11"/>
                    <a:pt x="9" y="10"/>
                  </a:cubicBezTo>
                  <a:cubicBezTo>
                    <a:pt x="9" y="10"/>
                    <a:pt x="9" y="9"/>
                    <a:pt x="10" y="9"/>
                  </a:cubicBezTo>
                  <a:cubicBezTo>
                    <a:pt x="10" y="9"/>
                    <a:pt x="9" y="8"/>
                    <a:pt x="9" y="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E4706600-2651-409F-9EF3-2BD5CC8318CD}"/>
              </a:ext>
            </a:extLst>
          </p:cNvPr>
          <p:cNvSpPr/>
          <p:nvPr/>
        </p:nvSpPr>
        <p:spPr>
          <a:xfrm>
            <a:off x="0" y="5191098"/>
            <a:ext cx="12192000" cy="16669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9" name="Rectangle 4">
            <a:extLst>
              <a:ext uri="{FF2B5EF4-FFF2-40B4-BE49-F238E27FC236}">
                <a16:creationId xmlns:a16="http://schemas.microsoft.com/office/drawing/2014/main" id="{401C0F26-9775-4B8D-A299-D43B29F8153E}"/>
              </a:ext>
            </a:extLst>
          </p:cNvPr>
          <p:cNvSpPr>
            <a:spLocks/>
          </p:cNvSpPr>
          <p:nvPr/>
        </p:nvSpPr>
        <p:spPr bwMode="auto">
          <a:xfrm>
            <a:off x="8879865" y="2419555"/>
            <a:ext cx="1593145" cy="402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just">
              <a:lnSpc>
                <a:spcPts val="1700"/>
              </a:lnSpc>
            </a:pPr>
            <a:r>
              <a:rPr lang="en-US" sz="1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professionalism</a:t>
            </a:r>
          </a:p>
        </p:txBody>
      </p:sp>
      <p:sp>
        <p:nvSpPr>
          <p:cNvPr id="231" name="Oval 230">
            <a:extLst>
              <a:ext uri="{FF2B5EF4-FFF2-40B4-BE49-F238E27FC236}">
                <a16:creationId xmlns:a16="http://schemas.microsoft.com/office/drawing/2014/main" id="{A4AA80D9-C2E5-4B3A-9688-21381C2776FD}"/>
              </a:ext>
            </a:extLst>
          </p:cNvPr>
          <p:cNvSpPr/>
          <p:nvPr/>
        </p:nvSpPr>
        <p:spPr>
          <a:xfrm>
            <a:off x="8244385" y="2419555"/>
            <a:ext cx="402002" cy="40200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2" name="TextBox 231">
            <a:extLst>
              <a:ext uri="{FF2B5EF4-FFF2-40B4-BE49-F238E27FC236}">
                <a16:creationId xmlns:a16="http://schemas.microsoft.com/office/drawing/2014/main" id="{0EB93847-31DA-4284-80DA-51E3D16D28E8}"/>
              </a:ext>
            </a:extLst>
          </p:cNvPr>
          <p:cNvSpPr txBox="1"/>
          <p:nvPr/>
        </p:nvSpPr>
        <p:spPr>
          <a:xfrm>
            <a:off x="8290779" y="2466668"/>
            <a:ext cx="309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1</a:t>
            </a:r>
          </a:p>
        </p:txBody>
      </p:sp>
      <p:sp>
        <p:nvSpPr>
          <p:cNvPr id="225" name="Rectangle 4">
            <a:extLst>
              <a:ext uri="{FF2B5EF4-FFF2-40B4-BE49-F238E27FC236}">
                <a16:creationId xmlns:a16="http://schemas.microsoft.com/office/drawing/2014/main" id="{F8C56FC8-3179-44E0-B6D1-42EBF1007679}"/>
              </a:ext>
            </a:extLst>
          </p:cNvPr>
          <p:cNvSpPr>
            <a:spLocks/>
          </p:cNvSpPr>
          <p:nvPr/>
        </p:nvSpPr>
        <p:spPr bwMode="auto">
          <a:xfrm>
            <a:off x="8879865" y="3102440"/>
            <a:ext cx="2007503" cy="402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just">
              <a:lnSpc>
                <a:spcPts val="1700"/>
              </a:lnSpc>
            </a:pPr>
            <a:r>
              <a:rPr lang="en-US" sz="1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meant to project an image of professionalism and reliability. </a:t>
            </a:r>
          </a:p>
        </p:txBody>
      </p:sp>
      <p:sp>
        <p:nvSpPr>
          <p:cNvPr id="227" name="Oval 226">
            <a:extLst>
              <a:ext uri="{FF2B5EF4-FFF2-40B4-BE49-F238E27FC236}">
                <a16:creationId xmlns:a16="http://schemas.microsoft.com/office/drawing/2014/main" id="{F3BC368E-5095-4A5A-8EC3-ADABC1C04EAE}"/>
              </a:ext>
            </a:extLst>
          </p:cNvPr>
          <p:cNvSpPr/>
          <p:nvPr/>
        </p:nvSpPr>
        <p:spPr>
          <a:xfrm>
            <a:off x="8244385" y="3102440"/>
            <a:ext cx="402002" cy="40200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05EA3A6C-B705-404B-A08E-94D387962EDA}"/>
              </a:ext>
            </a:extLst>
          </p:cNvPr>
          <p:cNvSpPr txBox="1"/>
          <p:nvPr/>
        </p:nvSpPr>
        <p:spPr>
          <a:xfrm>
            <a:off x="8290779" y="3149553"/>
            <a:ext cx="309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</a:t>
            </a:r>
          </a:p>
        </p:txBody>
      </p:sp>
      <p:sp>
        <p:nvSpPr>
          <p:cNvPr id="221" name="Rectangle 4">
            <a:extLst>
              <a:ext uri="{FF2B5EF4-FFF2-40B4-BE49-F238E27FC236}">
                <a16:creationId xmlns:a16="http://schemas.microsoft.com/office/drawing/2014/main" id="{EC706C21-701A-485A-BE51-4F8B505D9E4C}"/>
              </a:ext>
            </a:extLst>
          </p:cNvPr>
          <p:cNvSpPr>
            <a:spLocks/>
          </p:cNvSpPr>
          <p:nvPr/>
        </p:nvSpPr>
        <p:spPr bwMode="auto">
          <a:xfrm>
            <a:off x="8879865" y="3785325"/>
            <a:ext cx="1593145" cy="402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just">
              <a:lnSpc>
                <a:spcPts val="1700"/>
              </a:lnSpc>
            </a:pPr>
            <a:r>
              <a:rPr lang="en-US" sz="1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</a:t>
            </a:r>
          </a:p>
        </p:txBody>
      </p:sp>
      <p:sp>
        <p:nvSpPr>
          <p:cNvPr id="223" name="Oval 222">
            <a:extLst>
              <a:ext uri="{FF2B5EF4-FFF2-40B4-BE49-F238E27FC236}">
                <a16:creationId xmlns:a16="http://schemas.microsoft.com/office/drawing/2014/main" id="{C12CBE81-20AF-4528-869C-FEC3734246E3}"/>
              </a:ext>
            </a:extLst>
          </p:cNvPr>
          <p:cNvSpPr/>
          <p:nvPr/>
        </p:nvSpPr>
        <p:spPr>
          <a:xfrm>
            <a:off x="8244385" y="3785325"/>
            <a:ext cx="402002" cy="40200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8FFF07FC-8A34-4A46-BE9F-6149A3180D58}"/>
              </a:ext>
            </a:extLst>
          </p:cNvPr>
          <p:cNvSpPr txBox="1"/>
          <p:nvPr/>
        </p:nvSpPr>
        <p:spPr>
          <a:xfrm>
            <a:off x="8290779" y="3832438"/>
            <a:ext cx="309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3</a:t>
            </a:r>
          </a:p>
        </p:txBody>
      </p:sp>
      <p:sp>
        <p:nvSpPr>
          <p:cNvPr id="233" name="Rectangle 232">
            <a:extLst>
              <a:ext uri="{FF2B5EF4-FFF2-40B4-BE49-F238E27FC236}">
                <a16:creationId xmlns:a16="http://schemas.microsoft.com/office/drawing/2014/main" id="{5824D0FE-6D72-4233-88D1-BDFD14BDF06F}"/>
              </a:ext>
            </a:extLst>
          </p:cNvPr>
          <p:cNvSpPr/>
          <p:nvPr/>
        </p:nvSpPr>
        <p:spPr>
          <a:xfrm>
            <a:off x="1790453" y="5593662"/>
            <a:ext cx="861109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survived not only five centuries</a:t>
            </a:r>
          </a:p>
        </p:txBody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D3CB72C-F15D-4FE9-AA59-9DB1F2CB6D3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956629" y="3075057"/>
            <a:ext cx="22787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accent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</a:t>
            </a:r>
            <a:r>
              <a:rPr lang="en-US" sz="4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4000" u="sng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END</a:t>
            </a:r>
          </a:p>
        </p:txBody>
      </p:sp>
      <p:sp>
        <p:nvSpPr>
          <p:cNvPr id="16" name="Freeform 69">
            <a:extLst>
              <a:ext uri="{FF2B5EF4-FFF2-40B4-BE49-F238E27FC236}">
                <a16:creationId xmlns:a16="http://schemas.microsoft.com/office/drawing/2014/main" id="{8D73AFD1-1150-4AB8-BB11-C69A74712BF0}"/>
              </a:ext>
            </a:extLst>
          </p:cNvPr>
          <p:cNvSpPr>
            <a:spLocks noEditPoints="1"/>
          </p:cNvSpPr>
          <p:nvPr/>
        </p:nvSpPr>
        <p:spPr bwMode="auto">
          <a:xfrm rot="2802354">
            <a:off x="-542634" y="1329432"/>
            <a:ext cx="6763740" cy="5587437"/>
          </a:xfrm>
          <a:custGeom>
            <a:avLst/>
            <a:gdLst>
              <a:gd name="T0" fmla="*/ 333 w 456"/>
              <a:gd name="T1" fmla="*/ 83 h 377"/>
              <a:gd name="T2" fmla="*/ 133 w 456"/>
              <a:gd name="T3" fmla="*/ 86 h 377"/>
              <a:gd name="T4" fmla="*/ 0 w 456"/>
              <a:gd name="T5" fmla="*/ 185 h 377"/>
              <a:gd name="T6" fmla="*/ 148 w 456"/>
              <a:gd name="T7" fmla="*/ 288 h 377"/>
              <a:gd name="T8" fmla="*/ 152 w 456"/>
              <a:gd name="T9" fmla="*/ 301 h 377"/>
              <a:gd name="T10" fmla="*/ 182 w 456"/>
              <a:gd name="T11" fmla="*/ 297 h 377"/>
              <a:gd name="T12" fmla="*/ 183 w 456"/>
              <a:gd name="T13" fmla="*/ 265 h 377"/>
              <a:gd name="T14" fmla="*/ 148 w 456"/>
              <a:gd name="T15" fmla="*/ 207 h 377"/>
              <a:gd name="T16" fmla="*/ 308 w 456"/>
              <a:gd name="T17" fmla="*/ 207 h 377"/>
              <a:gd name="T18" fmla="*/ 273 w 456"/>
              <a:gd name="T19" fmla="*/ 266 h 377"/>
              <a:gd name="T20" fmla="*/ 353 w 456"/>
              <a:gd name="T21" fmla="*/ 288 h 377"/>
              <a:gd name="T22" fmla="*/ 353 w 456"/>
              <a:gd name="T23" fmla="*/ 81 h 377"/>
              <a:gd name="T24" fmla="*/ 209 w 456"/>
              <a:gd name="T25" fmla="*/ 235 h 377"/>
              <a:gd name="T26" fmla="*/ 205 w 456"/>
              <a:gd name="T27" fmla="*/ 272 h 377"/>
              <a:gd name="T28" fmla="*/ 242 w 456"/>
              <a:gd name="T29" fmla="*/ 276 h 377"/>
              <a:gd name="T30" fmla="*/ 246 w 456"/>
              <a:gd name="T31" fmla="*/ 238 h 377"/>
              <a:gd name="T32" fmla="*/ 235 w 456"/>
              <a:gd name="T33" fmla="*/ 297 h 377"/>
              <a:gd name="T34" fmla="*/ 204 w 456"/>
              <a:gd name="T35" fmla="*/ 300 h 377"/>
              <a:gd name="T36" fmla="*/ 208 w 456"/>
              <a:gd name="T37" fmla="*/ 331 h 377"/>
              <a:gd name="T38" fmla="*/ 238 w 456"/>
              <a:gd name="T39" fmla="*/ 328 h 377"/>
              <a:gd name="T40" fmla="*/ 235 w 456"/>
              <a:gd name="T41" fmla="*/ 297 h 377"/>
              <a:gd name="T42" fmla="*/ 164 w 456"/>
              <a:gd name="T43" fmla="*/ 322 h 377"/>
              <a:gd name="T44" fmla="*/ 162 w 456"/>
              <a:gd name="T45" fmla="*/ 345 h 377"/>
              <a:gd name="T46" fmla="*/ 185 w 456"/>
              <a:gd name="T47" fmla="*/ 348 h 377"/>
              <a:gd name="T48" fmla="*/ 188 w 456"/>
              <a:gd name="T49" fmla="*/ 324 h 377"/>
              <a:gd name="T50" fmla="*/ 223 w 456"/>
              <a:gd name="T51" fmla="*/ 358 h 377"/>
              <a:gd name="T52" fmla="*/ 205 w 456"/>
              <a:gd name="T53" fmla="*/ 360 h 377"/>
              <a:gd name="T54" fmla="*/ 207 w 456"/>
              <a:gd name="T55" fmla="*/ 377 h 377"/>
              <a:gd name="T56" fmla="*/ 224 w 456"/>
              <a:gd name="T57" fmla="*/ 375 h 377"/>
              <a:gd name="T58" fmla="*/ 223 w 456"/>
              <a:gd name="T59" fmla="*/ 358 h 377"/>
              <a:gd name="T60" fmla="*/ 283 w 456"/>
              <a:gd name="T61" fmla="*/ 303 h 377"/>
              <a:gd name="T62" fmla="*/ 281 w 456"/>
              <a:gd name="T63" fmla="*/ 321 h 377"/>
              <a:gd name="T64" fmla="*/ 299 w 456"/>
              <a:gd name="T65" fmla="*/ 323 h 377"/>
              <a:gd name="T66" fmla="*/ 300 w 456"/>
              <a:gd name="T67" fmla="*/ 305 h 377"/>
              <a:gd name="T68" fmla="*/ 276 w 456"/>
              <a:gd name="T69" fmla="*/ 332 h 377"/>
              <a:gd name="T70" fmla="*/ 252 w 456"/>
              <a:gd name="T71" fmla="*/ 334 h 377"/>
              <a:gd name="T72" fmla="*/ 255 w 456"/>
              <a:gd name="T73" fmla="*/ 358 h 377"/>
              <a:gd name="T74" fmla="*/ 278 w 456"/>
              <a:gd name="T75" fmla="*/ 356 h 377"/>
              <a:gd name="T76" fmla="*/ 276 w 456"/>
              <a:gd name="T77" fmla="*/ 332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56" h="377">
                <a:moveTo>
                  <a:pt x="353" y="81"/>
                </a:moveTo>
                <a:cubicBezTo>
                  <a:pt x="346" y="81"/>
                  <a:pt x="339" y="82"/>
                  <a:pt x="333" y="83"/>
                </a:cubicBezTo>
                <a:cubicBezTo>
                  <a:pt x="324" y="36"/>
                  <a:pt x="283" y="0"/>
                  <a:pt x="233" y="0"/>
                </a:cubicBezTo>
                <a:cubicBezTo>
                  <a:pt x="182" y="0"/>
                  <a:pt x="140" y="37"/>
                  <a:pt x="133" y="86"/>
                </a:cubicBezTo>
                <a:cubicBezTo>
                  <a:pt x="123" y="83"/>
                  <a:pt x="113" y="81"/>
                  <a:pt x="103" y="81"/>
                </a:cubicBezTo>
                <a:cubicBezTo>
                  <a:pt x="46" y="81"/>
                  <a:pt x="0" y="128"/>
                  <a:pt x="0" y="185"/>
                </a:cubicBezTo>
                <a:cubicBezTo>
                  <a:pt x="0" y="242"/>
                  <a:pt x="46" y="288"/>
                  <a:pt x="103" y="288"/>
                </a:cubicBezTo>
                <a:cubicBezTo>
                  <a:pt x="148" y="288"/>
                  <a:pt x="148" y="288"/>
                  <a:pt x="148" y="288"/>
                </a:cubicBezTo>
                <a:cubicBezTo>
                  <a:pt x="148" y="297"/>
                  <a:pt x="148" y="297"/>
                  <a:pt x="148" y="297"/>
                </a:cubicBezTo>
                <a:cubicBezTo>
                  <a:pt x="148" y="299"/>
                  <a:pt x="150" y="301"/>
                  <a:pt x="152" y="301"/>
                </a:cubicBezTo>
                <a:cubicBezTo>
                  <a:pt x="179" y="301"/>
                  <a:pt x="179" y="301"/>
                  <a:pt x="179" y="301"/>
                </a:cubicBezTo>
                <a:cubicBezTo>
                  <a:pt x="181" y="301"/>
                  <a:pt x="182" y="299"/>
                  <a:pt x="182" y="297"/>
                </a:cubicBezTo>
                <a:cubicBezTo>
                  <a:pt x="182" y="270"/>
                  <a:pt x="182" y="270"/>
                  <a:pt x="182" y="270"/>
                </a:cubicBezTo>
                <a:cubicBezTo>
                  <a:pt x="183" y="268"/>
                  <a:pt x="183" y="267"/>
                  <a:pt x="183" y="265"/>
                </a:cubicBezTo>
                <a:cubicBezTo>
                  <a:pt x="183" y="207"/>
                  <a:pt x="183" y="207"/>
                  <a:pt x="183" y="207"/>
                </a:cubicBezTo>
                <a:cubicBezTo>
                  <a:pt x="148" y="207"/>
                  <a:pt x="148" y="207"/>
                  <a:pt x="148" y="207"/>
                </a:cubicBezTo>
                <a:cubicBezTo>
                  <a:pt x="228" y="113"/>
                  <a:pt x="228" y="113"/>
                  <a:pt x="228" y="113"/>
                </a:cubicBezTo>
                <a:cubicBezTo>
                  <a:pt x="308" y="207"/>
                  <a:pt x="308" y="207"/>
                  <a:pt x="308" y="207"/>
                </a:cubicBezTo>
                <a:cubicBezTo>
                  <a:pt x="273" y="207"/>
                  <a:pt x="273" y="207"/>
                  <a:pt x="273" y="207"/>
                </a:cubicBezTo>
                <a:cubicBezTo>
                  <a:pt x="273" y="266"/>
                  <a:pt x="273" y="266"/>
                  <a:pt x="273" y="266"/>
                </a:cubicBezTo>
                <a:cubicBezTo>
                  <a:pt x="273" y="278"/>
                  <a:pt x="279" y="288"/>
                  <a:pt x="291" y="288"/>
                </a:cubicBezTo>
                <a:cubicBezTo>
                  <a:pt x="353" y="288"/>
                  <a:pt x="353" y="288"/>
                  <a:pt x="353" y="288"/>
                </a:cubicBezTo>
                <a:cubicBezTo>
                  <a:pt x="410" y="288"/>
                  <a:pt x="456" y="242"/>
                  <a:pt x="456" y="185"/>
                </a:cubicBezTo>
                <a:cubicBezTo>
                  <a:pt x="456" y="128"/>
                  <a:pt x="410" y="81"/>
                  <a:pt x="353" y="81"/>
                </a:cubicBezTo>
                <a:close/>
                <a:moveTo>
                  <a:pt x="242" y="235"/>
                </a:moveTo>
                <a:cubicBezTo>
                  <a:pt x="209" y="235"/>
                  <a:pt x="209" y="235"/>
                  <a:pt x="209" y="235"/>
                </a:cubicBezTo>
                <a:cubicBezTo>
                  <a:pt x="207" y="235"/>
                  <a:pt x="205" y="236"/>
                  <a:pt x="205" y="238"/>
                </a:cubicBezTo>
                <a:cubicBezTo>
                  <a:pt x="205" y="272"/>
                  <a:pt x="205" y="272"/>
                  <a:pt x="205" y="272"/>
                </a:cubicBezTo>
                <a:cubicBezTo>
                  <a:pt x="205" y="274"/>
                  <a:pt x="207" y="276"/>
                  <a:pt x="209" y="276"/>
                </a:cubicBezTo>
                <a:cubicBezTo>
                  <a:pt x="242" y="276"/>
                  <a:pt x="242" y="276"/>
                  <a:pt x="242" y="276"/>
                </a:cubicBezTo>
                <a:cubicBezTo>
                  <a:pt x="245" y="276"/>
                  <a:pt x="246" y="274"/>
                  <a:pt x="246" y="272"/>
                </a:cubicBezTo>
                <a:cubicBezTo>
                  <a:pt x="246" y="238"/>
                  <a:pt x="246" y="238"/>
                  <a:pt x="246" y="238"/>
                </a:cubicBezTo>
                <a:cubicBezTo>
                  <a:pt x="246" y="236"/>
                  <a:pt x="245" y="235"/>
                  <a:pt x="242" y="235"/>
                </a:cubicBezTo>
                <a:close/>
                <a:moveTo>
                  <a:pt x="235" y="297"/>
                </a:moveTo>
                <a:cubicBezTo>
                  <a:pt x="208" y="297"/>
                  <a:pt x="208" y="297"/>
                  <a:pt x="208" y="297"/>
                </a:cubicBezTo>
                <a:cubicBezTo>
                  <a:pt x="206" y="297"/>
                  <a:pt x="204" y="299"/>
                  <a:pt x="204" y="300"/>
                </a:cubicBezTo>
                <a:cubicBezTo>
                  <a:pt x="204" y="328"/>
                  <a:pt x="204" y="328"/>
                  <a:pt x="204" y="328"/>
                </a:cubicBezTo>
                <a:cubicBezTo>
                  <a:pt x="204" y="330"/>
                  <a:pt x="206" y="331"/>
                  <a:pt x="208" y="331"/>
                </a:cubicBezTo>
                <a:cubicBezTo>
                  <a:pt x="235" y="331"/>
                  <a:pt x="235" y="331"/>
                  <a:pt x="235" y="331"/>
                </a:cubicBezTo>
                <a:cubicBezTo>
                  <a:pt x="237" y="331"/>
                  <a:pt x="238" y="330"/>
                  <a:pt x="238" y="328"/>
                </a:cubicBezTo>
                <a:cubicBezTo>
                  <a:pt x="238" y="300"/>
                  <a:pt x="238" y="300"/>
                  <a:pt x="238" y="300"/>
                </a:cubicBezTo>
                <a:cubicBezTo>
                  <a:pt x="238" y="299"/>
                  <a:pt x="237" y="297"/>
                  <a:pt x="235" y="297"/>
                </a:cubicBezTo>
                <a:close/>
                <a:moveTo>
                  <a:pt x="185" y="322"/>
                </a:moveTo>
                <a:cubicBezTo>
                  <a:pt x="164" y="322"/>
                  <a:pt x="164" y="322"/>
                  <a:pt x="164" y="322"/>
                </a:cubicBezTo>
                <a:cubicBezTo>
                  <a:pt x="163" y="322"/>
                  <a:pt x="162" y="323"/>
                  <a:pt x="162" y="324"/>
                </a:cubicBezTo>
                <a:cubicBezTo>
                  <a:pt x="162" y="345"/>
                  <a:pt x="162" y="345"/>
                  <a:pt x="162" y="345"/>
                </a:cubicBezTo>
                <a:cubicBezTo>
                  <a:pt x="162" y="347"/>
                  <a:pt x="163" y="348"/>
                  <a:pt x="164" y="348"/>
                </a:cubicBezTo>
                <a:cubicBezTo>
                  <a:pt x="185" y="348"/>
                  <a:pt x="185" y="348"/>
                  <a:pt x="185" y="348"/>
                </a:cubicBezTo>
                <a:cubicBezTo>
                  <a:pt x="187" y="348"/>
                  <a:pt x="188" y="347"/>
                  <a:pt x="188" y="345"/>
                </a:cubicBezTo>
                <a:cubicBezTo>
                  <a:pt x="188" y="324"/>
                  <a:pt x="188" y="324"/>
                  <a:pt x="188" y="324"/>
                </a:cubicBezTo>
                <a:cubicBezTo>
                  <a:pt x="188" y="323"/>
                  <a:pt x="187" y="322"/>
                  <a:pt x="185" y="322"/>
                </a:cubicBezTo>
                <a:close/>
                <a:moveTo>
                  <a:pt x="223" y="358"/>
                </a:moveTo>
                <a:cubicBezTo>
                  <a:pt x="207" y="358"/>
                  <a:pt x="207" y="358"/>
                  <a:pt x="207" y="358"/>
                </a:cubicBezTo>
                <a:cubicBezTo>
                  <a:pt x="206" y="358"/>
                  <a:pt x="205" y="359"/>
                  <a:pt x="205" y="360"/>
                </a:cubicBezTo>
                <a:cubicBezTo>
                  <a:pt x="205" y="375"/>
                  <a:pt x="205" y="375"/>
                  <a:pt x="205" y="375"/>
                </a:cubicBezTo>
                <a:cubicBezTo>
                  <a:pt x="205" y="376"/>
                  <a:pt x="206" y="377"/>
                  <a:pt x="207" y="377"/>
                </a:cubicBezTo>
                <a:cubicBezTo>
                  <a:pt x="223" y="377"/>
                  <a:pt x="223" y="377"/>
                  <a:pt x="223" y="377"/>
                </a:cubicBezTo>
                <a:cubicBezTo>
                  <a:pt x="224" y="377"/>
                  <a:pt x="224" y="376"/>
                  <a:pt x="224" y="375"/>
                </a:cubicBezTo>
                <a:cubicBezTo>
                  <a:pt x="224" y="360"/>
                  <a:pt x="224" y="360"/>
                  <a:pt x="224" y="360"/>
                </a:cubicBezTo>
                <a:cubicBezTo>
                  <a:pt x="224" y="359"/>
                  <a:pt x="224" y="358"/>
                  <a:pt x="223" y="358"/>
                </a:cubicBezTo>
                <a:close/>
                <a:moveTo>
                  <a:pt x="299" y="303"/>
                </a:moveTo>
                <a:cubicBezTo>
                  <a:pt x="283" y="303"/>
                  <a:pt x="283" y="303"/>
                  <a:pt x="283" y="303"/>
                </a:cubicBezTo>
                <a:cubicBezTo>
                  <a:pt x="282" y="303"/>
                  <a:pt x="281" y="304"/>
                  <a:pt x="281" y="305"/>
                </a:cubicBezTo>
                <a:cubicBezTo>
                  <a:pt x="281" y="321"/>
                  <a:pt x="281" y="321"/>
                  <a:pt x="281" y="321"/>
                </a:cubicBezTo>
                <a:cubicBezTo>
                  <a:pt x="281" y="322"/>
                  <a:pt x="282" y="323"/>
                  <a:pt x="283" y="323"/>
                </a:cubicBezTo>
                <a:cubicBezTo>
                  <a:pt x="299" y="323"/>
                  <a:pt x="299" y="323"/>
                  <a:pt x="299" y="323"/>
                </a:cubicBezTo>
                <a:cubicBezTo>
                  <a:pt x="300" y="323"/>
                  <a:pt x="300" y="322"/>
                  <a:pt x="300" y="321"/>
                </a:cubicBezTo>
                <a:cubicBezTo>
                  <a:pt x="300" y="305"/>
                  <a:pt x="300" y="305"/>
                  <a:pt x="300" y="305"/>
                </a:cubicBezTo>
                <a:cubicBezTo>
                  <a:pt x="300" y="304"/>
                  <a:pt x="300" y="303"/>
                  <a:pt x="299" y="303"/>
                </a:cubicBezTo>
                <a:close/>
                <a:moveTo>
                  <a:pt x="276" y="332"/>
                </a:moveTo>
                <a:cubicBezTo>
                  <a:pt x="255" y="332"/>
                  <a:pt x="255" y="332"/>
                  <a:pt x="255" y="332"/>
                </a:cubicBezTo>
                <a:cubicBezTo>
                  <a:pt x="253" y="332"/>
                  <a:pt x="252" y="333"/>
                  <a:pt x="252" y="334"/>
                </a:cubicBezTo>
                <a:cubicBezTo>
                  <a:pt x="252" y="356"/>
                  <a:pt x="252" y="356"/>
                  <a:pt x="252" y="356"/>
                </a:cubicBezTo>
                <a:cubicBezTo>
                  <a:pt x="252" y="357"/>
                  <a:pt x="253" y="358"/>
                  <a:pt x="255" y="358"/>
                </a:cubicBezTo>
                <a:cubicBezTo>
                  <a:pt x="276" y="358"/>
                  <a:pt x="276" y="358"/>
                  <a:pt x="276" y="358"/>
                </a:cubicBezTo>
                <a:cubicBezTo>
                  <a:pt x="277" y="358"/>
                  <a:pt x="278" y="357"/>
                  <a:pt x="278" y="356"/>
                </a:cubicBezTo>
                <a:cubicBezTo>
                  <a:pt x="278" y="334"/>
                  <a:pt x="278" y="334"/>
                  <a:pt x="278" y="334"/>
                </a:cubicBezTo>
                <a:cubicBezTo>
                  <a:pt x="278" y="333"/>
                  <a:pt x="277" y="332"/>
                  <a:pt x="276" y="332"/>
                </a:cubicBezTo>
                <a:close/>
              </a:path>
            </a:pathLst>
          </a:custGeom>
          <a:solidFill>
            <a:srgbClr val="000000">
              <a:alpha val="22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86AD5362-E99F-4701-8EF3-FEC710204D26}"/>
              </a:ext>
            </a:extLst>
          </p:cNvPr>
          <p:cNvSpPr/>
          <p:nvPr/>
        </p:nvSpPr>
        <p:spPr>
          <a:xfrm>
            <a:off x="4946374" y="1639455"/>
            <a:ext cx="2299252" cy="197538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12CED0C7-4E11-4963-A670-0A1F8714CC58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49" t="4313" r="15249" b="51102"/>
          <a:stretch/>
        </p:blipFill>
        <p:spPr>
          <a:xfrm>
            <a:off x="5121965" y="1790313"/>
            <a:ext cx="1948070" cy="1673673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variation of the ordinary lorem ipsum text has been used lorem ipsum text has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Welcome Message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7E36F36-2430-47DC-8F4A-0BF83581A322}"/>
              </a:ext>
            </a:extLst>
          </p:cNvPr>
          <p:cNvSpPr/>
          <p:nvPr/>
        </p:nvSpPr>
        <p:spPr>
          <a:xfrm>
            <a:off x="0" y="5752726"/>
            <a:ext cx="12192000" cy="110527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E7D94AF-5D25-46DC-8CA1-5148719B1D64}"/>
              </a:ext>
            </a:extLst>
          </p:cNvPr>
          <p:cNvSpPr txBox="1"/>
          <p:nvPr/>
        </p:nvSpPr>
        <p:spPr>
          <a:xfrm>
            <a:off x="5322316" y="3664089"/>
            <a:ext cx="1547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JOHN </a:t>
            </a:r>
            <a:r>
              <a:rPr lang="en-US" b="1" dirty="0">
                <a:solidFill>
                  <a:schemeClr val="accent4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DEO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066A616D-A110-4388-B171-7D43E212DF51}"/>
              </a:ext>
            </a:extLst>
          </p:cNvPr>
          <p:cNvCxnSpPr>
            <a:cxnSpLocks/>
          </p:cNvCxnSpPr>
          <p:nvPr/>
        </p:nvCxnSpPr>
        <p:spPr>
          <a:xfrm>
            <a:off x="5832977" y="4047993"/>
            <a:ext cx="526047" cy="0"/>
          </a:xfrm>
          <a:prstGeom prst="line">
            <a:avLst/>
          </a:prstGeom>
          <a:ln w="28575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9">
            <a:extLst>
              <a:ext uri="{FF2B5EF4-FFF2-40B4-BE49-F238E27FC236}">
                <a16:creationId xmlns:a16="http://schemas.microsoft.com/office/drawing/2014/main" id="{FDF1BD31-2CD3-4FEB-B5B2-00927335B6AC}"/>
              </a:ext>
            </a:extLst>
          </p:cNvPr>
          <p:cNvSpPr>
            <a:spLocks/>
          </p:cNvSpPr>
          <p:nvPr/>
        </p:nvSpPr>
        <p:spPr bwMode="auto">
          <a:xfrm>
            <a:off x="838200" y="4130087"/>
            <a:ext cx="10515600" cy="1444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Design is meant to project an image of professionalism and reliability. By using simple alignments we have created a very </a:t>
            </a:r>
            <a:r>
              <a:rPr lang="en-US" sz="12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spaciousy</a:t>
            </a: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feeling &amp; The simplicity lorem suggests strength and the </a:t>
            </a:r>
            <a:r>
              <a:rPr lang="en-US" sz="12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spaciousn</a:t>
            </a: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contributes to the aesthetics meant to project an image</a:t>
            </a:r>
          </a:p>
          <a:p>
            <a:pPr algn="ctr">
              <a:lnSpc>
                <a:spcPct val="120000"/>
              </a:lnSpc>
            </a:pP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  <a:sym typeface="Montserrat-Regular" charset="0"/>
            </a:endParaRPr>
          </a:p>
          <a:p>
            <a:pPr algn="ctr">
              <a:lnSpc>
                <a:spcPct val="120000"/>
              </a:lnSpc>
            </a:pP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professionalism and reliability. By using simple alignments we have created a very </a:t>
            </a:r>
            <a:r>
              <a:rPr lang="en-US" sz="12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spaciousy</a:t>
            </a: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feeling &amp; The simplicity ipsum suggests strength and the </a:t>
            </a:r>
            <a:r>
              <a:rPr lang="en-US" sz="12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spaciousn</a:t>
            </a: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contributes to the aesthetics meant to project an image of professionalism</a:t>
            </a:r>
          </a:p>
        </p:txBody>
      </p:sp>
      <p:sp>
        <p:nvSpPr>
          <p:cNvPr id="35" name="Date Placeholder 13">
            <a:extLst>
              <a:ext uri="{FF2B5EF4-FFF2-40B4-BE49-F238E27FC236}">
                <a16:creationId xmlns:a16="http://schemas.microsoft.com/office/drawing/2014/main" id="{6E7A6C15-7EDC-4D36-B9EC-0A8892FE4013}"/>
              </a:ext>
            </a:extLst>
          </p:cNvPr>
          <p:cNvSpPr txBox="1">
            <a:spLocks/>
          </p:cNvSpPr>
          <p:nvPr/>
        </p:nvSpPr>
        <p:spPr>
          <a:xfrm>
            <a:off x="838200" y="6226783"/>
            <a:ext cx="862013" cy="1571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07/21/2017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8811E38-CBB9-4AEB-8640-47052E7151C7}"/>
              </a:ext>
            </a:extLst>
          </p:cNvPr>
          <p:cNvSpPr txBox="1"/>
          <p:nvPr/>
        </p:nvSpPr>
        <p:spPr>
          <a:xfrm>
            <a:off x="4791477" y="6166864"/>
            <a:ext cx="14863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www.business.com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4FAFB27E-0371-423A-AAC2-93A938DE6D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69045" y="5987864"/>
            <a:ext cx="1984755" cy="634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Picture Placeholder 64">
            <a:extLst>
              <a:ext uri="{FF2B5EF4-FFF2-40B4-BE49-F238E27FC236}">
                <a16:creationId xmlns:a16="http://schemas.microsoft.com/office/drawing/2014/main" id="{C5FD8A8A-12FE-47BE-A114-1C5F4457E3F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94" r="41262" b="31124"/>
          <a:stretch/>
        </p:blipFill>
        <p:spPr>
          <a:xfrm>
            <a:off x="7226301" y="0"/>
            <a:ext cx="4968875" cy="6064250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8" name="Freeform 22">
            <a:extLst>
              <a:ext uri="{FF2B5EF4-FFF2-40B4-BE49-F238E27FC236}">
                <a16:creationId xmlns:a16="http://schemas.microsoft.com/office/drawing/2014/main" id="{231B84BF-AEE1-46A1-B181-84A71E1C138F}"/>
              </a:ext>
            </a:extLst>
          </p:cNvPr>
          <p:cNvSpPr>
            <a:spLocks/>
          </p:cNvSpPr>
          <p:nvPr/>
        </p:nvSpPr>
        <p:spPr bwMode="auto">
          <a:xfrm>
            <a:off x="8291513" y="0"/>
            <a:ext cx="2436812" cy="1506538"/>
          </a:xfrm>
          <a:custGeom>
            <a:avLst/>
            <a:gdLst>
              <a:gd name="T0" fmla="*/ 1535 w 1535"/>
              <a:gd name="T1" fmla="*/ 0 h 949"/>
              <a:gd name="T2" fmla="*/ 0 w 1535"/>
              <a:gd name="T3" fmla="*/ 0 h 949"/>
              <a:gd name="T4" fmla="*/ 967 w 1535"/>
              <a:gd name="T5" fmla="*/ 949 h 949"/>
              <a:gd name="T6" fmla="*/ 1535 w 1535"/>
              <a:gd name="T7" fmla="*/ 0 h 949"/>
              <a:gd name="T8" fmla="*/ 1535 w 1535"/>
              <a:gd name="T9" fmla="*/ 0 h 949"/>
              <a:gd name="T10" fmla="*/ 1535 w 1535"/>
              <a:gd name="T11" fmla="*/ 0 h 9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35" h="949">
                <a:moveTo>
                  <a:pt x="1535" y="0"/>
                </a:moveTo>
                <a:lnTo>
                  <a:pt x="0" y="0"/>
                </a:lnTo>
                <a:lnTo>
                  <a:pt x="967" y="949"/>
                </a:lnTo>
                <a:lnTo>
                  <a:pt x="1535" y="0"/>
                </a:lnTo>
                <a:lnTo>
                  <a:pt x="1535" y="0"/>
                </a:lnTo>
                <a:lnTo>
                  <a:pt x="1535" y="0"/>
                </a:lnTo>
                <a:close/>
              </a:path>
            </a:pathLst>
          </a:custGeom>
          <a:solidFill>
            <a:srgbClr val="FFD96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23">
            <a:extLst>
              <a:ext uri="{FF2B5EF4-FFF2-40B4-BE49-F238E27FC236}">
                <a16:creationId xmlns:a16="http://schemas.microsoft.com/office/drawing/2014/main" id="{333C7734-8A85-4383-B83D-1C8B05B06CF2}"/>
              </a:ext>
            </a:extLst>
          </p:cNvPr>
          <p:cNvSpPr>
            <a:spLocks/>
          </p:cNvSpPr>
          <p:nvPr/>
        </p:nvSpPr>
        <p:spPr bwMode="auto">
          <a:xfrm>
            <a:off x="7405688" y="0"/>
            <a:ext cx="1401762" cy="1485900"/>
          </a:xfrm>
          <a:custGeom>
            <a:avLst/>
            <a:gdLst>
              <a:gd name="T0" fmla="*/ 883 w 883"/>
              <a:gd name="T1" fmla="*/ 316 h 936"/>
              <a:gd name="T2" fmla="*/ 560 w 883"/>
              <a:gd name="T3" fmla="*/ 0 h 936"/>
              <a:gd name="T4" fmla="*/ 0 w 883"/>
              <a:gd name="T5" fmla="*/ 0 h 936"/>
              <a:gd name="T6" fmla="*/ 97 w 883"/>
              <a:gd name="T7" fmla="*/ 936 h 936"/>
              <a:gd name="T8" fmla="*/ 883 w 883"/>
              <a:gd name="T9" fmla="*/ 316 h 936"/>
              <a:gd name="T10" fmla="*/ 883 w 883"/>
              <a:gd name="T11" fmla="*/ 316 h 936"/>
              <a:gd name="T12" fmla="*/ 883 w 883"/>
              <a:gd name="T13" fmla="*/ 316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83" h="936">
                <a:moveTo>
                  <a:pt x="883" y="316"/>
                </a:moveTo>
                <a:lnTo>
                  <a:pt x="560" y="0"/>
                </a:lnTo>
                <a:lnTo>
                  <a:pt x="0" y="0"/>
                </a:lnTo>
                <a:lnTo>
                  <a:pt x="97" y="936"/>
                </a:lnTo>
                <a:lnTo>
                  <a:pt x="883" y="316"/>
                </a:lnTo>
                <a:lnTo>
                  <a:pt x="883" y="316"/>
                </a:lnTo>
                <a:lnTo>
                  <a:pt x="883" y="316"/>
                </a:lnTo>
                <a:close/>
              </a:path>
            </a:pathLst>
          </a:custGeom>
          <a:solidFill>
            <a:srgbClr val="FDC01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24">
            <a:extLst>
              <a:ext uri="{FF2B5EF4-FFF2-40B4-BE49-F238E27FC236}">
                <a16:creationId xmlns:a16="http://schemas.microsoft.com/office/drawing/2014/main" id="{B28F2A9D-46D9-45E6-B9BB-CA7001074BE0}"/>
              </a:ext>
            </a:extLst>
          </p:cNvPr>
          <p:cNvSpPr>
            <a:spLocks/>
          </p:cNvSpPr>
          <p:nvPr/>
        </p:nvSpPr>
        <p:spPr bwMode="auto">
          <a:xfrm>
            <a:off x="6040438" y="0"/>
            <a:ext cx="1516062" cy="2370138"/>
          </a:xfrm>
          <a:custGeom>
            <a:avLst/>
            <a:gdLst>
              <a:gd name="T0" fmla="*/ 955 w 955"/>
              <a:gd name="T1" fmla="*/ 1493 h 1493"/>
              <a:gd name="T2" fmla="*/ 955 w 955"/>
              <a:gd name="T3" fmla="*/ 938 h 1493"/>
              <a:gd name="T4" fmla="*/ 858 w 955"/>
              <a:gd name="T5" fmla="*/ 0 h 1493"/>
              <a:gd name="T6" fmla="*/ 856 w 955"/>
              <a:gd name="T7" fmla="*/ 0 h 1493"/>
              <a:gd name="T8" fmla="*/ 0 w 955"/>
              <a:gd name="T9" fmla="*/ 1493 h 1493"/>
              <a:gd name="T10" fmla="*/ 955 w 955"/>
              <a:gd name="T11" fmla="*/ 1493 h 1493"/>
              <a:gd name="T12" fmla="*/ 955 w 955"/>
              <a:gd name="T13" fmla="*/ 1493 h 1493"/>
              <a:gd name="T14" fmla="*/ 955 w 955"/>
              <a:gd name="T15" fmla="*/ 1493 h 1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55" h="1493">
                <a:moveTo>
                  <a:pt x="955" y="1493"/>
                </a:moveTo>
                <a:lnTo>
                  <a:pt x="955" y="938"/>
                </a:lnTo>
                <a:lnTo>
                  <a:pt x="858" y="0"/>
                </a:lnTo>
                <a:lnTo>
                  <a:pt x="856" y="0"/>
                </a:lnTo>
                <a:lnTo>
                  <a:pt x="0" y="1493"/>
                </a:lnTo>
                <a:lnTo>
                  <a:pt x="955" y="1493"/>
                </a:lnTo>
                <a:lnTo>
                  <a:pt x="955" y="1493"/>
                </a:lnTo>
                <a:lnTo>
                  <a:pt x="955" y="1493"/>
                </a:lnTo>
                <a:close/>
              </a:path>
            </a:pathLst>
          </a:custGeom>
          <a:solidFill>
            <a:srgbClr val="FFD96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25">
            <a:extLst>
              <a:ext uri="{FF2B5EF4-FFF2-40B4-BE49-F238E27FC236}">
                <a16:creationId xmlns:a16="http://schemas.microsoft.com/office/drawing/2014/main" id="{D79B4227-0C54-442C-9DAF-BE183E2C68D6}"/>
              </a:ext>
            </a:extLst>
          </p:cNvPr>
          <p:cNvSpPr>
            <a:spLocks/>
          </p:cNvSpPr>
          <p:nvPr/>
        </p:nvSpPr>
        <p:spPr bwMode="auto">
          <a:xfrm>
            <a:off x="6040438" y="2370138"/>
            <a:ext cx="2025650" cy="2579688"/>
          </a:xfrm>
          <a:custGeom>
            <a:avLst/>
            <a:gdLst>
              <a:gd name="T0" fmla="*/ 4 w 1276"/>
              <a:gd name="T1" fmla="*/ 0 h 1625"/>
              <a:gd name="T2" fmla="*/ 957 w 1276"/>
              <a:gd name="T3" fmla="*/ 0 h 1625"/>
              <a:gd name="T4" fmla="*/ 1276 w 1276"/>
              <a:gd name="T5" fmla="*/ 0 h 1625"/>
              <a:gd name="T6" fmla="*/ 0 w 1276"/>
              <a:gd name="T7" fmla="*/ 1625 h 1625"/>
              <a:gd name="T8" fmla="*/ 4 w 1276"/>
              <a:gd name="T9" fmla="*/ 0 h 1625"/>
              <a:gd name="T10" fmla="*/ 4 w 1276"/>
              <a:gd name="T11" fmla="*/ 0 h 1625"/>
              <a:gd name="T12" fmla="*/ 4 w 1276"/>
              <a:gd name="T13" fmla="*/ 0 h 16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76" h="1625">
                <a:moveTo>
                  <a:pt x="4" y="0"/>
                </a:moveTo>
                <a:lnTo>
                  <a:pt x="957" y="0"/>
                </a:lnTo>
                <a:lnTo>
                  <a:pt x="1276" y="0"/>
                </a:lnTo>
                <a:lnTo>
                  <a:pt x="0" y="1625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close/>
              </a:path>
            </a:pathLst>
          </a:custGeom>
          <a:solidFill>
            <a:srgbClr val="FDC01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26">
            <a:extLst>
              <a:ext uri="{FF2B5EF4-FFF2-40B4-BE49-F238E27FC236}">
                <a16:creationId xmlns:a16="http://schemas.microsoft.com/office/drawing/2014/main" id="{03A3352F-0781-4E73-BCDA-8D1C9BB1C094}"/>
              </a:ext>
            </a:extLst>
          </p:cNvPr>
          <p:cNvSpPr>
            <a:spLocks/>
          </p:cNvSpPr>
          <p:nvPr/>
        </p:nvSpPr>
        <p:spPr bwMode="auto">
          <a:xfrm>
            <a:off x="6040438" y="3435350"/>
            <a:ext cx="4094162" cy="1514475"/>
          </a:xfrm>
          <a:custGeom>
            <a:avLst/>
            <a:gdLst>
              <a:gd name="T0" fmla="*/ 0 w 2579"/>
              <a:gd name="T1" fmla="*/ 954 h 954"/>
              <a:gd name="T2" fmla="*/ 747 w 2579"/>
              <a:gd name="T3" fmla="*/ 0 h 954"/>
              <a:gd name="T4" fmla="*/ 2579 w 2579"/>
              <a:gd name="T5" fmla="*/ 948 h 954"/>
              <a:gd name="T6" fmla="*/ 0 w 2579"/>
              <a:gd name="T7" fmla="*/ 954 h 954"/>
              <a:gd name="T8" fmla="*/ 0 w 2579"/>
              <a:gd name="T9" fmla="*/ 954 h 954"/>
              <a:gd name="T10" fmla="*/ 0 w 2579"/>
              <a:gd name="T11" fmla="*/ 954 h 9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79" h="954">
                <a:moveTo>
                  <a:pt x="0" y="954"/>
                </a:moveTo>
                <a:lnTo>
                  <a:pt x="747" y="0"/>
                </a:lnTo>
                <a:lnTo>
                  <a:pt x="2579" y="948"/>
                </a:lnTo>
                <a:lnTo>
                  <a:pt x="0" y="954"/>
                </a:lnTo>
                <a:lnTo>
                  <a:pt x="0" y="954"/>
                </a:lnTo>
                <a:lnTo>
                  <a:pt x="0" y="954"/>
                </a:lnTo>
                <a:close/>
              </a:path>
            </a:pathLst>
          </a:custGeom>
          <a:solidFill>
            <a:srgbClr val="FFD96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27">
            <a:extLst>
              <a:ext uri="{FF2B5EF4-FFF2-40B4-BE49-F238E27FC236}">
                <a16:creationId xmlns:a16="http://schemas.microsoft.com/office/drawing/2014/main" id="{18F85676-5E65-4EDD-BB61-BB0907A9C68E}"/>
              </a:ext>
            </a:extLst>
          </p:cNvPr>
          <p:cNvSpPr>
            <a:spLocks/>
          </p:cNvSpPr>
          <p:nvPr/>
        </p:nvSpPr>
        <p:spPr bwMode="auto">
          <a:xfrm>
            <a:off x="8853488" y="4940300"/>
            <a:ext cx="1281112" cy="1847850"/>
          </a:xfrm>
          <a:custGeom>
            <a:avLst/>
            <a:gdLst>
              <a:gd name="T0" fmla="*/ 0 w 807"/>
              <a:gd name="T1" fmla="*/ 0 h 1164"/>
              <a:gd name="T2" fmla="*/ 807 w 807"/>
              <a:gd name="T3" fmla="*/ 0 h 1164"/>
              <a:gd name="T4" fmla="*/ 621 w 807"/>
              <a:gd name="T5" fmla="*/ 1164 h 1164"/>
              <a:gd name="T6" fmla="*/ 0 w 807"/>
              <a:gd name="T7" fmla="*/ 0 h 1164"/>
              <a:gd name="T8" fmla="*/ 0 w 807"/>
              <a:gd name="T9" fmla="*/ 0 h 1164"/>
              <a:gd name="T10" fmla="*/ 0 w 807"/>
              <a:gd name="T11" fmla="*/ 0 h 1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07" h="1164">
                <a:moveTo>
                  <a:pt x="0" y="0"/>
                </a:moveTo>
                <a:lnTo>
                  <a:pt x="807" y="0"/>
                </a:lnTo>
                <a:lnTo>
                  <a:pt x="621" y="1164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DC01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28">
            <a:extLst>
              <a:ext uri="{FF2B5EF4-FFF2-40B4-BE49-F238E27FC236}">
                <a16:creationId xmlns:a16="http://schemas.microsoft.com/office/drawing/2014/main" id="{310415A4-A164-48AE-9A16-8CDDD87DD99D}"/>
              </a:ext>
            </a:extLst>
          </p:cNvPr>
          <p:cNvSpPr>
            <a:spLocks/>
          </p:cNvSpPr>
          <p:nvPr/>
        </p:nvSpPr>
        <p:spPr bwMode="auto">
          <a:xfrm>
            <a:off x="9842500" y="3659188"/>
            <a:ext cx="2352675" cy="3128963"/>
          </a:xfrm>
          <a:custGeom>
            <a:avLst/>
            <a:gdLst>
              <a:gd name="T0" fmla="*/ 0 w 1482"/>
              <a:gd name="T1" fmla="*/ 1971 h 1971"/>
              <a:gd name="T2" fmla="*/ 1482 w 1482"/>
              <a:gd name="T3" fmla="*/ 124 h 1971"/>
              <a:gd name="T4" fmla="*/ 1482 w 1482"/>
              <a:gd name="T5" fmla="*/ 0 h 1971"/>
              <a:gd name="T6" fmla="*/ 186 w 1482"/>
              <a:gd name="T7" fmla="*/ 807 h 1971"/>
              <a:gd name="T8" fmla="*/ 0 w 1482"/>
              <a:gd name="T9" fmla="*/ 1971 h 1971"/>
              <a:gd name="T10" fmla="*/ 0 w 1482"/>
              <a:gd name="T11" fmla="*/ 1971 h 1971"/>
              <a:gd name="T12" fmla="*/ 0 w 1482"/>
              <a:gd name="T13" fmla="*/ 1971 h 19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82" h="1971">
                <a:moveTo>
                  <a:pt x="0" y="1971"/>
                </a:moveTo>
                <a:lnTo>
                  <a:pt x="1482" y="124"/>
                </a:lnTo>
                <a:lnTo>
                  <a:pt x="1482" y="0"/>
                </a:lnTo>
                <a:lnTo>
                  <a:pt x="186" y="807"/>
                </a:lnTo>
                <a:lnTo>
                  <a:pt x="0" y="1971"/>
                </a:lnTo>
                <a:lnTo>
                  <a:pt x="0" y="1971"/>
                </a:lnTo>
                <a:lnTo>
                  <a:pt x="0" y="1971"/>
                </a:lnTo>
                <a:close/>
              </a:path>
            </a:pathLst>
          </a:custGeom>
          <a:solidFill>
            <a:srgbClr val="FFD96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29">
            <a:extLst>
              <a:ext uri="{FF2B5EF4-FFF2-40B4-BE49-F238E27FC236}">
                <a16:creationId xmlns:a16="http://schemas.microsoft.com/office/drawing/2014/main" id="{6960E84F-1020-4A6D-9A4C-6C7A015098AE}"/>
              </a:ext>
            </a:extLst>
          </p:cNvPr>
          <p:cNvSpPr>
            <a:spLocks/>
          </p:cNvSpPr>
          <p:nvPr/>
        </p:nvSpPr>
        <p:spPr bwMode="auto">
          <a:xfrm>
            <a:off x="9823450" y="0"/>
            <a:ext cx="2371725" cy="1506538"/>
          </a:xfrm>
          <a:custGeom>
            <a:avLst/>
            <a:gdLst>
              <a:gd name="T0" fmla="*/ 1494 w 1494"/>
              <a:gd name="T1" fmla="*/ 2 h 949"/>
              <a:gd name="T2" fmla="*/ 1494 w 1494"/>
              <a:gd name="T3" fmla="*/ 0 h 949"/>
              <a:gd name="T4" fmla="*/ 564 w 1494"/>
              <a:gd name="T5" fmla="*/ 0 h 949"/>
              <a:gd name="T6" fmla="*/ 0 w 1494"/>
              <a:gd name="T7" fmla="*/ 949 h 949"/>
              <a:gd name="T8" fmla="*/ 1494 w 1494"/>
              <a:gd name="T9" fmla="*/ 2 h 949"/>
              <a:gd name="T10" fmla="*/ 1494 w 1494"/>
              <a:gd name="T11" fmla="*/ 2 h 949"/>
              <a:gd name="T12" fmla="*/ 1494 w 1494"/>
              <a:gd name="T13" fmla="*/ 2 h 9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94" h="949">
                <a:moveTo>
                  <a:pt x="1494" y="2"/>
                </a:moveTo>
                <a:lnTo>
                  <a:pt x="1494" y="0"/>
                </a:lnTo>
                <a:lnTo>
                  <a:pt x="564" y="0"/>
                </a:lnTo>
                <a:lnTo>
                  <a:pt x="0" y="949"/>
                </a:lnTo>
                <a:lnTo>
                  <a:pt x="1494" y="2"/>
                </a:lnTo>
                <a:lnTo>
                  <a:pt x="1494" y="2"/>
                </a:lnTo>
                <a:lnTo>
                  <a:pt x="1494" y="2"/>
                </a:lnTo>
                <a:close/>
              </a:path>
            </a:pathLst>
          </a:custGeom>
          <a:solidFill>
            <a:srgbClr val="FDC01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Title 38">
            <a:extLst>
              <a:ext uri="{FF2B5EF4-FFF2-40B4-BE49-F238E27FC236}">
                <a16:creationId xmlns:a16="http://schemas.microsoft.com/office/drawing/2014/main" id="{E9EBB535-98EB-4D60-926F-F996713AC58D}"/>
              </a:ext>
            </a:extLst>
          </p:cNvPr>
          <p:cNvSpPr txBox="1">
            <a:spLocks/>
          </p:cNvSpPr>
          <p:nvPr/>
        </p:nvSpPr>
        <p:spPr>
          <a:xfrm>
            <a:off x="370199" y="818085"/>
            <a:ext cx="3206750" cy="679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l"/>
            <a:r>
              <a:rPr lang="en-US" sz="4000" b="1" dirty="0"/>
              <a:t>About</a:t>
            </a:r>
            <a:r>
              <a:rPr lang="en-US" sz="4000" b="1" dirty="0">
                <a:solidFill>
                  <a:schemeClr val="accent2"/>
                </a:solidFill>
              </a:rPr>
              <a:t> </a:t>
            </a:r>
            <a:r>
              <a:rPr lang="en-US" sz="4000" b="1" dirty="0">
                <a:solidFill>
                  <a:schemeClr val="accent4"/>
                </a:solidFill>
              </a:rPr>
              <a:t>us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8340B198-A9E6-42BD-BD5E-221385801C28}"/>
              </a:ext>
            </a:extLst>
          </p:cNvPr>
          <p:cNvSpPr/>
          <p:nvPr/>
        </p:nvSpPr>
        <p:spPr>
          <a:xfrm>
            <a:off x="370199" y="1549930"/>
            <a:ext cx="4981079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en-US" sz="1200" b="0" i="0" dirty="0"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document or visual presentation. Replacing meaningful content with placeholder text allows designers to design the form of the content before the content itself has been produce</a:t>
            </a:r>
            <a:endParaRPr lang="en-US" sz="12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799C3781-D064-4CB4-A52C-18E59D947930}"/>
              </a:ext>
            </a:extLst>
          </p:cNvPr>
          <p:cNvSpPr/>
          <p:nvPr/>
        </p:nvSpPr>
        <p:spPr>
          <a:xfrm>
            <a:off x="370199" y="3319233"/>
            <a:ext cx="22092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Describe your work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A4305EAA-12BE-4F78-9360-27EE1E7E830A}"/>
              </a:ext>
            </a:extLst>
          </p:cNvPr>
          <p:cNvSpPr/>
          <p:nvPr/>
        </p:nvSpPr>
        <p:spPr>
          <a:xfrm>
            <a:off x="370199" y="3878488"/>
            <a:ext cx="5319402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  <a:endParaRPr lang="en-US" sz="12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73" name="Date Placeholder 13">
            <a:extLst>
              <a:ext uri="{FF2B5EF4-FFF2-40B4-BE49-F238E27FC236}">
                <a16:creationId xmlns:a16="http://schemas.microsoft.com/office/drawing/2014/main" id="{74C9008D-CED5-45CA-A443-B767CFD5F5DC}"/>
              </a:ext>
            </a:extLst>
          </p:cNvPr>
          <p:cNvSpPr txBox="1">
            <a:spLocks/>
          </p:cNvSpPr>
          <p:nvPr/>
        </p:nvSpPr>
        <p:spPr>
          <a:xfrm>
            <a:off x="370199" y="6226783"/>
            <a:ext cx="862013" cy="1571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07/21/2017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D896E3FF-32C4-41AB-8751-D4AAEEDFE7E2}"/>
              </a:ext>
            </a:extLst>
          </p:cNvPr>
          <p:cNvSpPr txBox="1"/>
          <p:nvPr/>
        </p:nvSpPr>
        <p:spPr>
          <a:xfrm>
            <a:off x="3011819" y="6166864"/>
            <a:ext cx="14863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www.business.com</a:t>
            </a:r>
          </a:p>
        </p:txBody>
      </p:sp>
      <p:pic>
        <p:nvPicPr>
          <p:cNvPr id="75" name="Picture 74">
            <a:extLst>
              <a:ext uri="{FF2B5EF4-FFF2-40B4-BE49-F238E27FC236}">
                <a16:creationId xmlns:a16="http://schemas.microsoft.com/office/drawing/2014/main" id="{612F9212-4113-41A1-847E-F677194FF7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7730" y="5987864"/>
            <a:ext cx="1984755" cy="634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3A2715F8-C94E-4CCF-B6F1-D618CD0FA810}"/>
              </a:ext>
            </a:extLst>
          </p:cNvPr>
          <p:cNvSpPr/>
          <p:nvPr/>
        </p:nvSpPr>
        <p:spPr>
          <a:xfrm>
            <a:off x="3676650" y="0"/>
            <a:ext cx="851535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89C6BAD4-9D98-4A09-BCD2-BD66D32243B7}"/>
              </a:ext>
            </a:extLst>
          </p:cNvPr>
          <p:cNvSpPr/>
          <p:nvPr/>
        </p:nvSpPr>
        <p:spPr>
          <a:xfrm>
            <a:off x="3924300" y="3496128"/>
            <a:ext cx="8267700" cy="33718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38AB1F93-7D00-4F50-BB32-95CEF87A3BD7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94" r="20794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9" name="Freeform 6">
            <a:extLst>
              <a:ext uri="{FF2B5EF4-FFF2-40B4-BE49-F238E27FC236}">
                <a16:creationId xmlns:a16="http://schemas.microsoft.com/office/drawing/2014/main" id="{EA33CF10-1902-49B9-AC47-065B488F5B14}"/>
              </a:ext>
            </a:extLst>
          </p:cNvPr>
          <p:cNvSpPr>
            <a:spLocks/>
          </p:cNvSpPr>
          <p:nvPr/>
        </p:nvSpPr>
        <p:spPr bwMode="auto">
          <a:xfrm>
            <a:off x="1588" y="0"/>
            <a:ext cx="6219825" cy="6858000"/>
          </a:xfrm>
          <a:custGeom>
            <a:avLst/>
            <a:gdLst>
              <a:gd name="T0" fmla="*/ 4952 w 4952"/>
              <a:gd name="T1" fmla="*/ 2736 h 5472"/>
              <a:gd name="T2" fmla="*/ 3218 w 4952"/>
              <a:gd name="T3" fmla="*/ 0 h 5472"/>
              <a:gd name="T4" fmla="*/ 638 w 4952"/>
              <a:gd name="T5" fmla="*/ 0 h 5472"/>
              <a:gd name="T6" fmla="*/ 0 w 4952"/>
              <a:gd name="T7" fmla="*/ 406 h 5472"/>
              <a:gd name="T8" fmla="*/ 0 w 4952"/>
              <a:gd name="T9" fmla="*/ 1004 h 5472"/>
              <a:gd name="T10" fmla="*/ 1928 w 4952"/>
              <a:gd name="T11" fmla="*/ 144 h 5472"/>
              <a:gd name="T12" fmla="*/ 4520 w 4952"/>
              <a:gd name="T13" fmla="*/ 2736 h 5472"/>
              <a:gd name="T14" fmla="*/ 1928 w 4952"/>
              <a:gd name="T15" fmla="*/ 5328 h 5472"/>
              <a:gd name="T16" fmla="*/ 0 w 4952"/>
              <a:gd name="T17" fmla="*/ 4468 h 5472"/>
              <a:gd name="T18" fmla="*/ 0 w 4952"/>
              <a:gd name="T19" fmla="*/ 5066 h 5472"/>
              <a:gd name="T20" fmla="*/ 638 w 4952"/>
              <a:gd name="T21" fmla="*/ 5472 h 5472"/>
              <a:gd name="T22" fmla="*/ 3218 w 4952"/>
              <a:gd name="T23" fmla="*/ 5472 h 5472"/>
              <a:gd name="T24" fmla="*/ 4952 w 4952"/>
              <a:gd name="T25" fmla="*/ 2736 h 5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952" h="5472">
                <a:moveTo>
                  <a:pt x="4952" y="2736"/>
                </a:moveTo>
                <a:cubicBezTo>
                  <a:pt x="4952" y="1527"/>
                  <a:pt x="4243" y="484"/>
                  <a:pt x="3218" y="0"/>
                </a:cubicBezTo>
                <a:cubicBezTo>
                  <a:pt x="638" y="0"/>
                  <a:pt x="638" y="0"/>
                  <a:pt x="638" y="0"/>
                </a:cubicBezTo>
                <a:cubicBezTo>
                  <a:pt x="408" y="109"/>
                  <a:pt x="194" y="246"/>
                  <a:pt x="0" y="406"/>
                </a:cubicBezTo>
                <a:cubicBezTo>
                  <a:pt x="0" y="1004"/>
                  <a:pt x="0" y="1004"/>
                  <a:pt x="0" y="1004"/>
                </a:cubicBezTo>
                <a:cubicBezTo>
                  <a:pt x="474" y="476"/>
                  <a:pt x="1162" y="144"/>
                  <a:pt x="1928" y="144"/>
                </a:cubicBezTo>
                <a:cubicBezTo>
                  <a:pt x="3360" y="144"/>
                  <a:pt x="4520" y="1305"/>
                  <a:pt x="4520" y="2736"/>
                </a:cubicBezTo>
                <a:cubicBezTo>
                  <a:pt x="4520" y="4168"/>
                  <a:pt x="3360" y="5328"/>
                  <a:pt x="1928" y="5328"/>
                </a:cubicBezTo>
                <a:cubicBezTo>
                  <a:pt x="1162" y="5328"/>
                  <a:pt x="474" y="4996"/>
                  <a:pt x="0" y="4468"/>
                </a:cubicBezTo>
                <a:cubicBezTo>
                  <a:pt x="0" y="5066"/>
                  <a:pt x="0" y="5066"/>
                  <a:pt x="0" y="5066"/>
                </a:cubicBezTo>
                <a:cubicBezTo>
                  <a:pt x="194" y="5226"/>
                  <a:pt x="408" y="5363"/>
                  <a:pt x="638" y="5472"/>
                </a:cubicBezTo>
                <a:cubicBezTo>
                  <a:pt x="3218" y="5472"/>
                  <a:pt x="3218" y="5472"/>
                  <a:pt x="3218" y="5472"/>
                </a:cubicBezTo>
                <a:cubicBezTo>
                  <a:pt x="4243" y="4988"/>
                  <a:pt x="4952" y="3945"/>
                  <a:pt x="4952" y="273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Title 38">
            <a:extLst>
              <a:ext uri="{FF2B5EF4-FFF2-40B4-BE49-F238E27FC236}">
                <a16:creationId xmlns:a16="http://schemas.microsoft.com/office/drawing/2014/main" id="{3F7DF7F5-7340-4651-9C08-3FE886002BA4}"/>
              </a:ext>
            </a:extLst>
          </p:cNvPr>
          <p:cNvSpPr txBox="1">
            <a:spLocks/>
          </p:cNvSpPr>
          <p:nvPr/>
        </p:nvSpPr>
        <p:spPr>
          <a:xfrm>
            <a:off x="6575425" y="903163"/>
            <a:ext cx="3206750" cy="679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l"/>
            <a:r>
              <a:rPr lang="en-US" sz="4000" b="1" dirty="0"/>
              <a:t>About</a:t>
            </a:r>
            <a:r>
              <a:rPr lang="en-US" sz="4000" b="1" dirty="0">
                <a:solidFill>
                  <a:schemeClr val="accent2"/>
                </a:solidFill>
              </a:rPr>
              <a:t> </a:t>
            </a:r>
            <a:r>
              <a:rPr lang="en-US" sz="4000" b="1" dirty="0">
                <a:solidFill>
                  <a:schemeClr val="accent4"/>
                </a:solidFill>
              </a:rPr>
              <a:t>us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071D0564-0951-4BBA-98E5-F6722DE12602}"/>
              </a:ext>
            </a:extLst>
          </p:cNvPr>
          <p:cNvSpPr/>
          <p:nvPr/>
        </p:nvSpPr>
        <p:spPr>
          <a:xfrm>
            <a:off x="6575425" y="1635008"/>
            <a:ext cx="4981079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en-US" sz="1200" b="0" i="0" dirty="0"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document or visual presentation. Replacing meaningful content with placeholder text allows designers to design the form of the content before the content itself has been produce</a:t>
            </a:r>
            <a:endParaRPr lang="en-US" sz="12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7AB87D73-5E6D-4846-9773-BAEA6BA11EA0}"/>
              </a:ext>
            </a:extLst>
          </p:cNvPr>
          <p:cNvSpPr/>
          <p:nvPr/>
        </p:nvSpPr>
        <p:spPr>
          <a:xfrm>
            <a:off x="6575425" y="4392193"/>
            <a:ext cx="22092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Describe your work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6376297B-808C-4F73-8CA4-A0BEB6BBA34B}"/>
              </a:ext>
            </a:extLst>
          </p:cNvPr>
          <p:cNvSpPr/>
          <p:nvPr/>
        </p:nvSpPr>
        <p:spPr>
          <a:xfrm>
            <a:off x="6575425" y="4913348"/>
            <a:ext cx="5319402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23915566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7DFCDA7C-A24F-41C6-B9B5-0559EDFA2F9F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53" b="31953"/>
          <a:stretch>
            <a:fillRect/>
          </a:stretch>
        </p:blipFill>
        <p:spPr>
          <a:xfrm>
            <a:off x="0" y="1"/>
            <a:ext cx="12192000" cy="2933699"/>
          </a:xfrm>
          <a:custGeom>
            <a:avLst/>
            <a:gdLst>
              <a:gd name="connsiteX0" fmla="*/ 0 w 2627086"/>
              <a:gd name="connsiteY0" fmla="*/ 0 h 2510971"/>
              <a:gd name="connsiteX1" fmla="*/ 2627086 w 2627086"/>
              <a:gd name="connsiteY1" fmla="*/ 0 h 2510971"/>
              <a:gd name="connsiteX2" fmla="*/ 2627086 w 2627086"/>
              <a:gd name="connsiteY2" fmla="*/ 2510971 h 2510971"/>
              <a:gd name="connsiteX3" fmla="*/ 0 w 2627086"/>
              <a:gd name="connsiteY3" fmla="*/ 2510971 h 2510971"/>
              <a:gd name="connsiteX4" fmla="*/ 0 w 2627086"/>
              <a:gd name="connsiteY4" fmla="*/ 0 h 2510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27086" h="2510971">
                <a:moveTo>
                  <a:pt x="0" y="0"/>
                </a:moveTo>
                <a:lnTo>
                  <a:pt x="2627086" y="0"/>
                </a:lnTo>
                <a:lnTo>
                  <a:pt x="2627086" y="2510971"/>
                </a:lnTo>
                <a:lnTo>
                  <a:pt x="0" y="2510971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E69C9EC-4727-48AD-A2A5-E180516C17FA}"/>
              </a:ext>
            </a:extLst>
          </p:cNvPr>
          <p:cNvSpPr/>
          <p:nvPr/>
        </p:nvSpPr>
        <p:spPr>
          <a:xfrm>
            <a:off x="0" y="1"/>
            <a:ext cx="12192000" cy="2933700"/>
          </a:xfrm>
          <a:prstGeom prst="rect">
            <a:avLst/>
          </a:prstGeom>
          <a:solidFill>
            <a:schemeClr val="tx1">
              <a:lumMod val="85000"/>
              <a:lumOff val="15000"/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CFC02CF-7CB9-4A4B-B213-F84789E1C7E1}"/>
              </a:ext>
            </a:extLst>
          </p:cNvPr>
          <p:cNvGrpSpPr/>
          <p:nvPr/>
        </p:nvGrpSpPr>
        <p:grpSpPr>
          <a:xfrm>
            <a:off x="4056743" y="874103"/>
            <a:ext cx="4078514" cy="1185495"/>
            <a:chOff x="4056743" y="874103"/>
            <a:chExt cx="4078514" cy="1185495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C38E8AE0-B56F-4CA8-895B-77F7AE7D748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056743" y="874103"/>
              <a:ext cx="4078514" cy="1185495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5754ADEC-956A-449A-A338-7CE1D5A0EAC0}"/>
                </a:ext>
              </a:extLst>
            </p:cNvPr>
            <p:cNvSpPr txBox="1"/>
            <p:nvPr/>
          </p:nvSpPr>
          <p:spPr>
            <a:xfrm>
              <a:off x="4486275" y="1112907"/>
              <a:ext cx="321945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Our Services</a:t>
              </a:r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B0BD994E-AC3F-4F81-99B0-2EE67612DE25}"/>
              </a:ext>
            </a:extLst>
          </p:cNvPr>
          <p:cNvSpPr/>
          <p:nvPr/>
        </p:nvSpPr>
        <p:spPr>
          <a:xfrm>
            <a:off x="487207" y="3414714"/>
            <a:ext cx="2857500" cy="29416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7">
            <a:extLst>
              <a:ext uri="{FF2B5EF4-FFF2-40B4-BE49-F238E27FC236}">
                <a16:creationId xmlns:a16="http://schemas.microsoft.com/office/drawing/2014/main" id="{4753E98A-FD7E-42D8-9C52-CB28641332E3}"/>
              </a:ext>
            </a:extLst>
          </p:cNvPr>
          <p:cNvSpPr>
            <a:spLocks noEditPoints="1"/>
          </p:cNvSpPr>
          <p:nvPr/>
        </p:nvSpPr>
        <p:spPr bwMode="auto">
          <a:xfrm>
            <a:off x="1731013" y="3916879"/>
            <a:ext cx="369888" cy="368300"/>
          </a:xfrm>
          <a:custGeom>
            <a:avLst/>
            <a:gdLst>
              <a:gd name="T0" fmla="*/ 120 w 122"/>
              <a:gd name="T1" fmla="*/ 1 h 121"/>
              <a:gd name="T2" fmla="*/ 118 w 122"/>
              <a:gd name="T3" fmla="*/ 0 h 121"/>
              <a:gd name="T4" fmla="*/ 116 w 122"/>
              <a:gd name="T5" fmla="*/ 1 h 121"/>
              <a:gd name="T6" fmla="*/ 2 w 122"/>
              <a:gd name="T7" fmla="*/ 76 h 121"/>
              <a:gd name="T8" fmla="*/ 1 w 122"/>
              <a:gd name="T9" fmla="*/ 80 h 121"/>
              <a:gd name="T10" fmla="*/ 3 w 122"/>
              <a:gd name="T11" fmla="*/ 83 h 121"/>
              <a:gd name="T12" fmla="*/ 33 w 122"/>
              <a:gd name="T13" fmla="*/ 95 h 121"/>
              <a:gd name="T14" fmla="*/ 46 w 122"/>
              <a:gd name="T15" fmla="*/ 119 h 121"/>
              <a:gd name="T16" fmla="*/ 50 w 122"/>
              <a:gd name="T17" fmla="*/ 121 h 121"/>
              <a:gd name="T18" fmla="*/ 50 w 122"/>
              <a:gd name="T19" fmla="*/ 121 h 121"/>
              <a:gd name="T20" fmla="*/ 53 w 122"/>
              <a:gd name="T21" fmla="*/ 119 h 121"/>
              <a:gd name="T22" fmla="*/ 61 w 122"/>
              <a:gd name="T23" fmla="*/ 106 h 121"/>
              <a:gd name="T24" fmla="*/ 97 w 122"/>
              <a:gd name="T25" fmla="*/ 121 h 121"/>
              <a:gd name="T26" fmla="*/ 99 w 122"/>
              <a:gd name="T27" fmla="*/ 121 h 121"/>
              <a:gd name="T28" fmla="*/ 101 w 122"/>
              <a:gd name="T29" fmla="*/ 121 h 121"/>
              <a:gd name="T30" fmla="*/ 103 w 122"/>
              <a:gd name="T31" fmla="*/ 118 h 121"/>
              <a:gd name="T32" fmla="*/ 121 w 122"/>
              <a:gd name="T33" fmla="*/ 5 h 121"/>
              <a:gd name="T34" fmla="*/ 120 w 122"/>
              <a:gd name="T35" fmla="*/ 1 h 121"/>
              <a:gd name="T36" fmla="*/ 12 w 122"/>
              <a:gd name="T37" fmla="*/ 79 h 121"/>
              <a:gd name="T38" fmla="*/ 100 w 122"/>
              <a:gd name="T39" fmla="*/ 20 h 121"/>
              <a:gd name="T40" fmla="*/ 36 w 122"/>
              <a:gd name="T41" fmla="*/ 89 h 121"/>
              <a:gd name="T42" fmla="*/ 35 w 122"/>
              <a:gd name="T43" fmla="*/ 88 h 121"/>
              <a:gd name="T44" fmla="*/ 12 w 122"/>
              <a:gd name="T45" fmla="*/ 79 h 121"/>
              <a:gd name="T46" fmla="*/ 39 w 122"/>
              <a:gd name="T47" fmla="*/ 91 h 121"/>
              <a:gd name="T48" fmla="*/ 39 w 122"/>
              <a:gd name="T49" fmla="*/ 91 h 121"/>
              <a:gd name="T50" fmla="*/ 111 w 122"/>
              <a:gd name="T51" fmla="*/ 15 h 121"/>
              <a:gd name="T52" fmla="*/ 50 w 122"/>
              <a:gd name="T53" fmla="*/ 110 h 121"/>
              <a:gd name="T54" fmla="*/ 39 w 122"/>
              <a:gd name="T55" fmla="*/ 91 h 121"/>
              <a:gd name="T56" fmla="*/ 96 w 122"/>
              <a:gd name="T57" fmla="*/ 112 h 121"/>
              <a:gd name="T58" fmla="*/ 64 w 122"/>
              <a:gd name="T59" fmla="*/ 99 h 121"/>
              <a:gd name="T60" fmla="*/ 61 w 122"/>
              <a:gd name="T61" fmla="*/ 99 h 121"/>
              <a:gd name="T62" fmla="*/ 111 w 122"/>
              <a:gd name="T63" fmla="*/ 22 h 121"/>
              <a:gd name="T64" fmla="*/ 96 w 122"/>
              <a:gd name="T65" fmla="*/ 112 h 121"/>
              <a:gd name="T66" fmla="*/ 96 w 122"/>
              <a:gd name="T67" fmla="*/ 112 h 121"/>
              <a:gd name="T68" fmla="*/ 96 w 122"/>
              <a:gd name="T69" fmla="*/ 112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22" h="121">
                <a:moveTo>
                  <a:pt x="120" y="1"/>
                </a:moveTo>
                <a:cubicBezTo>
                  <a:pt x="119" y="1"/>
                  <a:pt x="118" y="0"/>
                  <a:pt x="118" y="0"/>
                </a:cubicBezTo>
                <a:cubicBezTo>
                  <a:pt x="117" y="0"/>
                  <a:pt x="116" y="1"/>
                  <a:pt x="116" y="1"/>
                </a:cubicBezTo>
                <a:cubicBezTo>
                  <a:pt x="2" y="76"/>
                  <a:pt x="2" y="76"/>
                  <a:pt x="2" y="76"/>
                </a:cubicBezTo>
                <a:cubicBezTo>
                  <a:pt x="1" y="77"/>
                  <a:pt x="0" y="79"/>
                  <a:pt x="1" y="80"/>
                </a:cubicBezTo>
                <a:cubicBezTo>
                  <a:pt x="1" y="81"/>
                  <a:pt x="2" y="83"/>
                  <a:pt x="3" y="83"/>
                </a:cubicBezTo>
                <a:cubicBezTo>
                  <a:pt x="33" y="95"/>
                  <a:pt x="33" y="95"/>
                  <a:pt x="33" y="95"/>
                </a:cubicBezTo>
                <a:cubicBezTo>
                  <a:pt x="46" y="119"/>
                  <a:pt x="46" y="119"/>
                  <a:pt x="46" y="119"/>
                </a:cubicBezTo>
                <a:cubicBezTo>
                  <a:pt x="47" y="120"/>
                  <a:pt x="48" y="121"/>
                  <a:pt x="50" y="121"/>
                </a:cubicBezTo>
                <a:cubicBezTo>
                  <a:pt x="50" y="121"/>
                  <a:pt x="50" y="121"/>
                  <a:pt x="50" y="121"/>
                </a:cubicBezTo>
                <a:cubicBezTo>
                  <a:pt x="51" y="121"/>
                  <a:pt x="52" y="121"/>
                  <a:pt x="53" y="119"/>
                </a:cubicBezTo>
                <a:cubicBezTo>
                  <a:pt x="61" y="106"/>
                  <a:pt x="61" y="106"/>
                  <a:pt x="61" y="106"/>
                </a:cubicBezTo>
                <a:cubicBezTo>
                  <a:pt x="97" y="121"/>
                  <a:pt x="97" y="121"/>
                  <a:pt x="97" y="121"/>
                </a:cubicBezTo>
                <a:cubicBezTo>
                  <a:pt x="98" y="121"/>
                  <a:pt x="98" y="121"/>
                  <a:pt x="99" y="121"/>
                </a:cubicBezTo>
                <a:cubicBezTo>
                  <a:pt x="99" y="121"/>
                  <a:pt x="100" y="121"/>
                  <a:pt x="101" y="121"/>
                </a:cubicBezTo>
                <a:cubicBezTo>
                  <a:pt x="102" y="120"/>
                  <a:pt x="102" y="119"/>
                  <a:pt x="103" y="118"/>
                </a:cubicBezTo>
                <a:cubicBezTo>
                  <a:pt x="121" y="5"/>
                  <a:pt x="121" y="5"/>
                  <a:pt x="121" y="5"/>
                </a:cubicBezTo>
                <a:cubicBezTo>
                  <a:pt x="122" y="3"/>
                  <a:pt x="121" y="2"/>
                  <a:pt x="120" y="1"/>
                </a:cubicBezTo>
                <a:close/>
                <a:moveTo>
                  <a:pt x="12" y="79"/>
                </a:moveTo>
                <a:cubicBezTo>
                  <a:pt x="100" y="20"/>
                  <a:pt x="100" y="20"/>
                  <a:pt x="100" y="20"/>
                </a:cubicBezTo>
                <a:cubicBezTo>
                  <a:pt x="36" y="89"/>
                  <a:pt x="36" y="89"/>
                  <a:pt x="36" y="89"/>
                </a:cubicBezTo>
                <a:cubicBezTo>
                  <a:pt x="36" y="88"/>
                  <a:pt x="36" y="88"/>
                  <a:pt x="35" y="88"/>
                </a:cubicBezTo>
                <a:lnTo>
                  <a:pt x="12" y="79"/>
                </a:lnTo>
                <a:close/>
                <a:moveTo>
                  <a:pt x="39" y="91"/>
                </a:moveTo>
                <a:cubicBezTo>
                  <a:pt x="39" y="91"/>
                  <a:pt x="39" y="91"/>
                  <a:pt x="39" y="91"/>
                </a:cubicBezTo>
                <a:cubicBezTo>
                  <a:pt x="111" y="15"/>
                  <a:pt x="111" y="15"/>
                  <a:pt x="111" y="15"/>
                </a:cubicBezTo>
                <a:cubicBezTo>
                  <a:pt x="50" y="110"/>
                  <a:pt x="50" y="110"/>
                  <a:pt x="50" y="110"/>
                </a:cubicBezTo>
                <a:lnTo>
                  <a:pt x="39" y="91"/>
                </a:lnTo>
                <a:close/>
                <a:moveTo>
                  <a:pt x="96" y="112"/>
                </a:moveTo>
                <a:cubicBezTo>
                  <a:pt x="64" y="99"/>
                  <a:pt x="64" y="99"/>
                  <a:pt x="64" y="99"/>
                </a:cubicBezTo>
                <a:cubicBezTo>
                  <a:pt x="63" y="99"/>
                  <a:pt x="62" y="99"/>
                  <a:pt x="61" y="99"/>
                </a:cubicBezTo>
                <a:cubicBezTo>
                  <a:pt x="111" y="22"/>
                  <a:pt x="111" y="22"/>
                  <a:pt x="111" y="22"/>
                </a:cubicBezTo>
                <a:lnTo>
                  <a:pt x="96" y="112"/>
                </a:lnTo>
                <a:close/>
                <a:moveTo>
                  <a:pt x="96" y="112"/>
                </a:moveTo>
                <a:cubicBezTo>
                  <a:pt x="96" y="112"/>
                  <a:pt x="96" y="112"/>
                  <a:pt x="96" y="112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6C17F87-00B1-42DC-A2F4-E747DA7BC162}"/>
              </a:ext>
            </a:extLst>
          </p:cNvPr>
          <p:cNvSpPr txBox="1"/>
          <p:nvPr/>
        </p:nvSpPr>
        <p:spPr>
          <a:xfrm>
            <a:off x="983096" y="4567589"/>
            <a:ext cx="186572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Service </a:t>
            </a:r>
            <a:r>
              <a: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Title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4B36834-CA0A-432A-8168-662F4939FFB2}"/>
              </a:ext>
            </a:extLst>
          </p:cNvPr>
          <p:cNvSpPr/>
          <p:nvPr/>
        </p:nvSpPr>
        <p:spPr>
          <a:xfrm>
            <a:off x="862508" y="5023191"/>
            <a:ext cx="21068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ever since the 1500s, when an make a survived not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77E603D7-3BFE-416B-AA9B-3AC61C2293D7}"/>
              </a:ext>
            </a:extLst>
          </p:cNvPr>
          <p:cNvSpPr/>
          <p:nvPr/>
        </p:nvSpPr>
        <p:spPr>
          <a:xfrm>
            <a:off x="4647671" y="3414714"/>
            <a:ext cx="2857500" cy="294163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28C1078-7463-4411-B70F-2B8D25FFCFCF}"/>
              </a:ext>
            </a:extLst>
          </p:cNvPr>
          <p:cNvGrpSpPr/>
          <p:nvPr/>
        </p:nvGrpSpPr>
        <p:grpSpPr>
          <a:xfrm>
            <a:off x="5022972" y="3916879"/>
            <a:ext cx="2106899" cy="1937309"/>
            <a:chOff x="4820782" y="3758921"/>
            <a:chExt cx="2106899" cy="1937309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8853A7E7-4DFF-4CD7-97F6-30EF170E649C}"/>
                </a:ext>
              </a:extLst>
            </p:cNvPr>
            <p:cNvSpPr txBox="1"/>
            <p:nvPr/>
          </p:nvSpPr>
          <p:spPr>
            <a:xfrm>
              <a:off x="4941370" y="4409631"/>
              <a:ext cx="1865722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Service </a:t>
              </a:r>
              <a:r>
                <a:rPr lang="en-US" sz="2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</a:t>
              </a: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4DFF9A9-34F5-4403-B9D8-2897413587E7}"/>
                </a:ext>
              </a:extLst>
            </p:cNvPr>
            <p:cNvGrpSpPr/>
            <p:nvPr/>
          </p:nvGrpSpPr>
          <p:grpSpPr>
            <a:xfrm>
              <a:off x="4820782" y="3758921"/>
              <a:ext cx="2106899" cy="1937309"/>
              <a:chOff x="4820782" y="3758921"/>
              <a:chExt cx="2106899" cy="1937309"/>
            </a:xfrm>
          </p:grpSpPr>
          <p:sp>
            <p:nvSpPr>
              <p:cNvPr id="34" name="Freeform 7">
                <a:extLst>
                  <a:ext uri="{FF2B5EF4-FFF2-40B4-BE49-F238E27FC236}">
                    <a16:creationId xmlns:a16="http://schemas.microsoft.com/office/drawing/2014/main" id="{44BBD331-0FC2-46C8-A029-115A1D672CF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89287" y="3758921"/>
                <a:ext cx="369888" cy="368300"/>
              </a:xfrm>
              <a:custGeom>
                <a:avLst/>
                <a:gdLst>
                  <a:gd name="T0" fmla="*/ 120 w 122"/>
                  <a:gd name="T1" fmla="*/ 1 h 121"/>
                  <a:gd name="T2" fmla="*/ 118 w 122"/>
                  <a:gd name="T3" fmla="*/ 0 h 121"/>
                  <a:gd name="T4" fmla="*/ 116 w 122"/>
                  <a:gd name="T5" fmla="*/ 1 h 121"/>
                  <a:gd name="T6" fmla="*/ 2 w 122"/>
                  <a:gd name="T7" fmla="*/ 76 h 121"/>
                  <a:gd name="T8" fmla="*/ 1 w 122"/>
                  <a:gd name="T9" fmla="*/ 80 h 121"/>
                  <a:gd name="T10" fmla="*/ 3 w 122"/>
                  <a:gd name="T11" fmla="*/ 83 h 121"/>
                  <a:gd name="T12" fmla="*/ 33 w 122"/>
                  <a:gd name="T13" fmla="*/ 95 h 121"/>
                  <a:gd name="T14" fmla="*/ 46 w 122"/>
                  <a:gd name="T15" fmla="*/ 119 h 121"/>
                  <a:gd name="T16" fmla="*/ 50 w 122"/>
                  <a:gd name="T17" fmla="*/ 121 h 121"/>
                  <a:gd name="T18" fmla="*/ 50 w 122"/>
                  <a:gd name="T19" fmla="*/ 121 h 121"/>
                  <a:gd name="T20" fmla="*/ 53 w 122"/>
                  <a:gd name="T21" fmla="*/ 119 h 121"/>
                  <a:gd name="T22" fmla="*/ 61 w 122"/>
                  <a:gd name="T23" fmla="*/ 106 h 121"/>
                  <a:gd name="T24" fmla="*/ 97 w 122"/>
                  <a:gd name="T25" fmla="*/ 121 h 121"/>
                  <a:gd name="T26" fmla="*/ 99 w 122"/>
                  <a:gd name="T27" fmla="*/ 121 h 121"/>
                  <a:gd name="T28" fmla="*/ 101 w 122"/>
                  <a:gd name="T29" fmla="*/ 121 h 121"/>
                  <a:gd name="T30" fmla="*/ 103 w 122"/>
                  <a:gd name="T31" fmla="*/ 118 h 121"/>
                  <a:gd name="T32" fmla="*/ 121 w 122"/>
                  <a:gd name="T33" fmla="*/ 5 h 121"/>
                  <a:gd name="T34" fmla="*/ 120 w 122"/>
                  <a:gd name="T35" fmla="*/ 1 h 121"/>
                  <a:gd name="T36" fmla="*/ 12 w 122"/>
                  <a:gd name="T37" fmla="*/ 79 h 121"/>
                  <a:gd name="T38" fmla="*/ 100 w 122"/>
                  <a:gd name="T39" fmla="*/ 20 h 121"/>
                  <a:gd name="T40" fmla="*/ 36 w 122"/>
                  <a:gd name="T41" fmla="*/ 89 h 121"/>
                  <a:gd name="T42" fmla="*/ 35 w 122"/>
                  <a:gd name="T43" fmla="*/ 88 h 121"/>
                  <a:gd name="T44" fmla="*/ 12 w 122"/>
                  <a:gd name="T45" fmla="*/ 79 h 121"/>
                  <a:gd name="T46" fmla="*/ 39 w 122"/>
                  <a:gd name="T47" fmla="*/ 91 h 121"/>
                  <a:gd name="T48" fmla="*/ 39 w 122"/>
                  <a:gd name="T49" fmla="*/ 91 h 121"/>
                  <a:gd name="T50" fmla="*/ 111 w 122"/>
                  <a:gd name="T51" fmla="*/ 15 h 121"/>
                  <a:gd name="T52" fmla="*/ 50 w 122"/>
                  <a:gd name="T53" fmla="*/ 110 h 121"/>
                  <a:gd name="T54" fmla="*/ 39 w 122"/>
                  <a:gd name="T55" fmla="*/ 91 h 121"/>
                  <a:gd name="T56" fmla="*/ 96 w 122"/>
                  <a:gd name="T57" fmla="*/ 112 h 121"/>
                  <a:gd name="T58" fmla="*/ 64 w 122"/>
                  <a:gd name="T59" fmla="*/ 99 h 121"/>
                  <a:gd name="T60" fmla="*/ 61 w 122"/>
                  <a:gd name="T61" fmla="*/ 99 h 121"/>
                  <a:gd name="T62" fmla="*/ 111 w 122"/>
                  <a:gd name="T63" fmla="*/ 22 h 121"/>
                  <a:gd name="T64" fmla="*/ 96 w 122"/>
                  <a:gd name="T65" fmla="*/ 112 h 121"/>
                  <a:gd name="T66" fmla="*/ 96 w 122"/>
                  <a:gd name="T67" fmla="*/ 112 h 121"/>
                  <a:gd name="T68" fmla="*/ 96 w 122"/>
                  <a:gd name="T69" fmla="*/ 112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2" h="121">
                    <a:moveTo>
                      <a:pt x="120" y="1"/>
                    </a:moveTo>
                    <a:cubicBezTo>
                      <a:pt x="119" y="1"/>
                      <a:pt x="118" y="0"/>
                      <a:pt x="118" y="0"/>
                    </a:cubicBezTo>
                    <a:cubicBezTo>
                      <a:pt x="117" y="0"/>
                      <a:pt x="116" y="1"/>
                      <a:pt x="116" y="1"/>
                    </a:cubicBezTo>
                    <a:cubicBezTo>
                      <a:pt x="2" y="76"/>
                      <a:pt x="2" y="76"/>
                      <a:pt x="2" y="76"/>
                    </a:cubicBezTo>
                    <a:cubicBezTo>
                      <a:pt x="1" y="77"/>
                      <a:pt x="0" y="79"/>
                      <a:pt x="1" y="80"/>
                    </a:cubicBezTo>
                    <a:cubicBezTo>
                      <a:pt x="1" y="81"/>
                      <a:pt x="2" y="83"/>
                      <a:pt x="3" y="83"/>
                    </a:cubicBezTo>
                    <a:cubicBezTo>
                      <a:pt x="33" y="95"/>
                      <a:pt x="33" y="95"/>
                      <a:pt x="33" y="95"/>
                    </a:cubicBezTo>
                    <a:cubicBezTo>
                      <a:pt x="46" y="119"/>
                      <a:pt x="46" y="119"/>
                      <a:pt x="46" y="119"/>
                    </a:cubicBezTo>
                    <a:cubicBezTo>
                      <a:pt x="47" y="120"/>
                      <a:pt x="48" y="121"/>
                      <a:pt x="50" y="121"/>
                    </a:cubicBezTo>
                    <a:cubicBezTo>
                      <a:pt x="50" y="121"/>
                      <a:pt x="50" y="121"/>
                      <a:pt x="50" y="121"/>
                    </a:cubicBezTo>
                    <a:cubicBezTo>
                      <a:pt x="51" y="121"/>
                      <a:pt x="52" y="121"/>
                      <a:pt x="53" y="119"/>
                    </a:cubicBezTo>
                    <a:cubicBezTo>
                      <a:pt x="61" y="106"/>
                      <a:pt x="61" y="106"/>
                      <a:pt x="61" y="106"/>
                    </a:cubicBezTo>
                    <a:cubicBezTo>
                      <a:pt x="97" y="121"/>
                      <a:pt x="97" y="121"/>
                      <a:pt x="97" y="121"/>
                    </a:cubicBezTo>
                    <a:cubicBezTo>
                      <a:pt x="98" y="121"/>
                      <a:pt x="98" y="121"/>
                      <a:pt x="99" y="121"/>
                    </a:cubicBezTo>
                    <a:cubicBezTo>
                      <a:pt x="99" y="121"/>
                      <a:pt x="100" y="121"/>
                      <a:pt x="101" y="121"/>
                    </a:cubicBezTo>
                    <a:cubicBezTo>
                      <a:pt x="102" y="120"/>
                      <a:pt x="102" y="119"/>
                      <a:pt x="103" y="118"/>
                    </a:cubicBezTo>
                    <a:cubicBezTo>
                      <a:pt x="121" y="5"/>
                      <a:pt x="121" y="5"/>
                      <a:pt x="121" y="5"/>
                    </a:cubicBezTo>
                    <a:cubicBezTo>
                      <a:pt x="122" y="3"/>
                      <a:pt x="121" y="2"/>
                      <a:pt x="120" y="1"/>
                    </a:cubicBezTo>
                    <a:close/>
                    <a:moveTo>
                      <a:pt x="12" y="79"/>
                    </a:moveTo>
                    <a:cubicBezTo>
                      <a:pt x="100" y="20"/>
                      <a:pt x="100" y="20"/>
                      <a:pt x="100" y="20"/>
                    </a:cubicBezTo>
                    <a:cubicBezTo>
                      <a:pt x="36" y="89"/>
                      <a:pt x="36" y="89"/>
                      <a:pt x="36" y="89"/>
                    </a:cubicBezTo>
                    <a:cubicBezTo>
                      <a:pt x="36" y="88"/>
                      <a:pt x="36" y="88"/>
                      <a:pt x="35" y="88"/>
                    </a:cubicBezTo>
                    <a:lnTo>
                      <a:pt x="12" y="79"/>
                    </a:lnTo>
                    <a:close/>
                    <a:moveTo>
                      <a:pt x="39" y="91"/>
                    </a:moveTo>
                    <a:cubicBezTo>
                      <a:pt x="39" y="91"/>
                      <a:pt x="39" y="91"/>
                      <a:pt x="39" y="91"/>
                    </a:cubicBezTo>
                    <a:cubicBezTo>
                      <a:pt x="111" y="15"/>
                      <a:pt x="111" y="15"/>
                      <a:pt x="111" y="15"/>
                    </a:cubicBezTo>
                    <a:cubicBezTo>
                      <a:pt x="50" y="110"/>
                      <a:pt x="50" y="110"/>
                      <a:pt x="50" y="110"/>
                    </a:cubicBezTo>
                    <a:lnTo>
                      <a:pt x="39" y="91"/>
                    </a:lnTo>
                    <a:close/>
                    <a:moveTo>
                      <a:pt x="96" y="112"/>
                    </a:moveTo>
                    <a:cubicBezTo>
                      <a:pt x="64" y="99"/>
                      <a:pt x="64" y="99"/>
                      <a:pt x="64" y="99"/>
                    </a:cubicBezTo>
                    <a:cubicBezTo>
                      <a:pt x="63" y="99"/>
                      <a:pt x="62" y="99"/>
                      <a:pt x="61" y="99"/>
                    </a:cubicBezTo>
                    <a:cubicBezTo>
                      <a:pt x="111" y="22"/>
                      <a:pt x="111" y="22"/>
                      <a:pt x="111" y="22"/>
                    </a:cubicBezTo>
                    <a:lnTo>
                      <a:pt x="96" y="112"/>
                    </a:lnTo>
                    <a:close/>
                    <a:moveTo>
                      <a:pt x="96" y="112"/>
                    </a:moveTo>
                    <a:cubicBezTo>
                      <a:pt x="96" y="112"/>
                      <a:pt x="96" y="112"/>
                      <a:pt x="96" y="11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C90E7071-99D6-4BAD-9B40-77CECD5EFFE8}"/>
                  </a:ext>
                </a:extLst>
              </p:cNvPr>
              <p:cNvSpPr/>
              <p:nvPr/>
            </p:nvSpPr>
            <p:spPr>
              <a:xfrm>
                <a:off x="4820782" y="4865233"/>
                <a:ext cx="2106899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Lorem Ipsum</a:t>
                </a:r>
                <a:r>
                  <a:rPr lang="en-US" sz="12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 is simply dummy ever since the 1500s, when an make a survived not</a:t>
                </a:r>
              </a:p>
            </p:txBody>
          </p:sp>
        </p:grp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9CF40903-1C77-4B7C-A0C8-9F558E014378}"/>
              </a:ext>
            </a:extLst>
          </p:cNvPr>
          <p:cNvSpPr/>
          <p:nvPr/>
        </p:nvSpPr>
        <p:spPr>
          <a:xfrm>
            <a:off x="8808135" y="3414714"/>
            <a:ext cx="2857500" cy="294163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CBC5749-7294-4745-956F-0D633990E3CB}"/>
              </a:ext>
            </a:extLst>
          </p:cNvPr>
          <p:cNvGrpSpPr/>
          <p:nvPr/>
        </p:nvGrpSpPr>
        <p:grpSpPr>
          <a:xfrm>
            <a:off x="9183436" y="3916879"/>
            <a:ext cx="2106899" cy="1937309"/>
            <a:chOff x="8266968" y="3758921"/>
            <a:chExt cx="2106899" cy="1937309"/>
          </a:xfrm>
        </p:grpSpPr>
        <p:sp>
          <p:nvSpPr>
            <p:cNvPr id="41" name="Freeform 7">
              <a:extLst>
                <a:ext uri="{FF2B5EF4-FFF2-40B4-BE49-F238E27FC236}">
                  <a16:creationId xmlns:a16="http://schemas.microsoft.com/office/drawing/2014/main" id="{2BB93EF9-8033-44D1-904C-582DF3524C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35473" y="3758921"/>
              <a:ext cx="369888" cy="368300"/>
            </a:xfrm>
            <a:custGeom>
              <a:avLst/>
              <a:gdLst>
                <a:gd name="T0" fmla="*/ 120 w 122"/>
                <a:gd name="T1" fmla="*/ 1 h 121"/>
                <a:gd name="T2" fmla="*/ 118 w 122"/>
                <a:gd name="T3" fmla="*/ 0 h 121"/>
                <a:gd name="T4" fmla="*/ 116 w 122"/>
                <a:gd name="T5" fmla="*/ 1 h 121"/>
                <a:gd name="T6" fmla="*/ 2 w 122"/>
                <a:gd name="T7" fmla="*/ 76 h 121"/>
                <a:gd name="T8" fmla="*/ 1 w 122"/>
                <a:gd name="T9" fmla="*/ 80 h 121"/>
                <a:gd name="T10" fmla="*/ 3 w 122"/>
                <a:gd name="T11" fmla="*/ 83 h 121"/>
                <a:gd name="T12" fmla="*/ 33 w 122"/>
                <a:gd name="T13" fmla="*/ 95 h 121"/>
                <a:gd name="T14" fmla="*/ 46 w 122"/>
                <a:gd name="T15" fmla="*/ 119 h 121"/>
                <a:gd name="T16" fmla="*/ 50 w 122"/>
                <a:gd name="T17" fmla="*/ 121 h 121"/>
                <a:gd name="T18" fmla="*/ 50 w 122"/>
                <a:gd name="T19" fmla="*/ 121 h 121"/>
                <a:gd name="T20" fmla="*/ 53 w 122"/>
                <a:gd name="T21" fmla="*/ 119 h 121"/>
                <a:gd name="T22" fmla="*/ 61 w 122"/>
                <a:gd name="T23" fmla="*/ 106 h 121"/>
                <a:gd name="T24" fmla="*/ 97 w 122"/>
                <a:gd name="T25" fmla="*/ 121 h 121"/>
                <a:gd name="T26" fmla="*/ 99 w 122"/>
                <a:gd name="T27" fmla="*/ 121 h 121"/>
                <a:gd name="T28" fmla="*/ 101 w 122"/>
                <a:gd name="T29" fmla="*/ 121 h 121"/>
                <a:gd name="T30" fmla="*/ 103 w 122"/>
                <a:gd name="T31" fmla="*/ 118 h 121"/>
                <a:gd name="T32" fmla="*/ 121 w 122"/>
                <a:gd name="T33" fmla="*/ 5 h 121"/>
                <a:gd name="T34" fmla="*/ 120 w 122"/>
                <a:gd name="T35" fmla="*/ 1 h 121"/>
                <a:gd name="T36" fmla="*/ 12 w 122"/>
                <a:gd name="T37" fmla="*/ 79 h 121"/>
                <a:gd name="T38" fmla="*/ 100 w 122"/>
                <a:gd name="T39" fmla="*/ 20 h 121"/>
                <a:gd name="T40" fmla="*/ 36 w 122"/>
                <a:gd name="T41" fmla="*/ 89 h 121"/>
                <a:gd name="T42" fmla="*/ 35 w 122"/>
                <a:gd name="T43" fmla="*/ 88 h 121"/>
                <a:gd name="T44" fmla="*/ 12 w 122"/>
                <a:gd name="T45" fmla="*/ 79 h 121"/>
                <a:gd name="T46" fmla="*/ 39 w 122"/>
                <a:gd name="T47" fmla="*/ 91 h 121"/>
                <a:gd name="T48" fmla="*/ 39 w 122"/>
                <a:gd name="T49" fmla="*/ 91 h 121"/>
                <a:gd name="T50" fmla="*/ 111 w 122"/>
                <a:gd name="T51" fmla="*/ 15 h 121"/>
                <a:gd name="T52" fmla="*/ 50 w 122"/>
                <a:gd name="T53" fmla="*/ 110 h 121"/>
                <a:gd name="T54" fmla="*/ 39 w 122"/>
                <a:gd name="T55" fmla="*/ 91 h 121"/>
                <a:gd name="T56" fmla="*/ 96 w 122"/>
                <a:gd name="T57" fmla="*/ 112 h 121"/>
                <a:gd name="T58" fmla="*/ 64 w 122"/>
                <a:gd name="T59" fmla="*/ 99 h 121"/>
                <a:gd name="T60" fmla="*/ 61 w 122"/>
                <a:gd name="T61" fmla="*/ 99 h 121"/>
                <a:gd name="T62" fmla="*/ 111 w 122"/>
                <a:gd name="T63" fmla="*/ 22 h 121"/>
                <a:gd name="T64" fmla="*/ 96 w 122"/>
                <a:gd name="T65" fmla="*/ 112 h 121"/>
                <a:gd name="T66" fmla="*/ 96 w 122"/>
                <a:gd name="T67" fmla="*/ 112 h 121"/>
                <a:gd name="T68" fmla="*/ 96 w 122"/>
                <a:gd name="T69" fmla="*/ 112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2" h="121">
                  <a:moveTo>
                    <a:pt x="120" y="1"/>
                  </a:moveTo>
                  <a:cubicBezTo>
                    <a:pt x="119" y="1"/>
                    <a:pt x="118" y="0"/>
                    <a:pt x="118" y="0"/>
                  </a:cubicBezTo>
                  <a:cubicBezTo>
                    <a:pt x="117" y="0"/>
                    <a:pt x="116" y="1"/>
                    <a:pt x="116" y="1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1" y="77"/>
                    <a:pt x="0" y="79"/>
                    <a:pt x="1" y="80"/>
                  </a:cubicBezTo>
                  <a:cubicBezTo>
                    <a:pt x="1" y="81"/>
                    <a:pt x="2" y="83"/>
                    <a:pt x="3" y="83"/>
                  </a:cubicBezTo>
                  <a:cubicBezTo>
                    <a:pt x="33" y="95"/>
                    <a:pt x="33" y="95"/>
                    <a:pt x="33" y="95"/>
                  </a:cubicBezTo>
                  <a:cubicBezTo>
                    <a:pt x="46" y="119"/>
                    <a:pt x="46" y="119"/>
                    <a:pt x="46" y="119"/>
                  </a:cubicBezTo>
                  <a:cubicBezTo>
                    <a:pt x="47" y="120"/>
                    <a:pt x="48" y="121"/>
                    <a:pt x="50" y="121"/>
                  </a:cubicBezTo>
                  <a:cubicBezTo>
                    <a:pt x="50" y="121"/>
                    <a:pt x="50" y="121"/>
                    <a:pt x="50" y="121"/>
                  </a:cubicBezTo>
                  <a:cubicBezTo>
                    <a:pt x="51" y="121"/>
                    <a:pt x="52" y="121"/>
                    <a:pt x="53" y="119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97" y="121"/>
                    <a:pt x="97" y="121"/>
                    <a:pt x="97" y="121"/>
                  </a:cubicBezTo>
                  <a:cubicBezTo>
                    <a:pt x="98" y="121"/>
                    <a:pt x="98" y="121"/>
                    <a:pt x="99" y="121"/>
                  </a:cubicBezTo>
                  <a:cubicBezTo>
                    <a:pt x="99" y="121"/>
                    <a:pt x="100" y="121"/>
                    <a:pt x="101" y="121"/>
                  </a:cubicBezTo>
                  <a:cubicBezTo>
                    <a:pt x="102" y="120"/>
                    <a:pt x="102" y="119"/>
                    <a:pt x="103" y="118"/>
                  </a:cubicBezTo>
                  <a:cubicBezTo>
                    <a:pt x="121" y="5"/>
                    <a:pt x="121" y="5"/>
                    <a:pt x="121" y="5"/>
                  </a:cubicBezTo>
                  <a:cubicBezTo>
                    <a:pt x="122" y="3"/>
                    <a:pt x="121" y="2"/>
                    <a:pt x="120" y="1"/>
                  </a:cubicBezTo>
                  <a:close/>
                  <a:moveTo>
                    <a:pt x="12" y="79"/>
                  </a:moveTo>
                  <a:cubicBezTo>
                    <a:pt x="100" y="20"/>
                    <a:pt x="100" y="20"/>
                    <a:pt x="100" y="20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8"/>
                    <a:pt x="36" y="88"/>
                    <a:pt x="35" y="88"/>
                  </a:cubicBezTo>
                  <a:lnTo>
                    <a:pt x="12" y="79"/>
                  </a:lnTo>
                  <a:close/>
                  <a:moveTo>
                    <a:pt x="39" y="91"/>
                  </a:moveTo>
                  <a:cubicBezTo>
                    <a:pt x="39" y="91"/>
                    <a:pt x="39" y="91"/>
                    <a:pt x="39" y="91"/>
                  </a:cubicBezTo>
                  <a:cubicBezTo>
                    <a:pt x="111" y="15"/>
                    <a:pt x="111" y="15"/>
                    <a:pt x="111" y="15"/>
                  </a:cubicBezTo>
                  <a:cubicBezTo>
                    <a:pt x="50" y="110"/>
                    <a:pt x="50" y="110"/>
                    <a:pt x="50" y="110"/>
                  </a:cubicBezTo>
                  <a:lnTo>
                    <a:pt x="39" y="91"/>
                  </a:lnTo>
                  <a:close/>
                  <a:moveTo>
                    <a:pt x="96" y="112"/>
                  </a:moveTo>
                  <a:cubicBezTo>
                    <a:pt x="64" y="99"/>
                    <a:pt x="64" y="99"/>
                    <a:pt x="64" y="99"/>
                  </a:cubicBezTo>
                  <a:cubicBezTo>
                    <a:pt x="63" y="99"/>
                    <a:pt x="62" y="99"/>
                    <a:pt x="61" y="99"/>
                  </a:cubicBezTo>
                  <a:cubicBezTo>
                    <a:pt x="111" y="22"/>
                    <a:pt x="111" y="22"/>
                    <a:pt x="111" y="22"/>
                  </a:cubicBezTo>
                  <a:lnTo>
                    <a:pt x="96" y="112"/>
                  </a:lnTo>
                  <a:close/>
                  <a:moveTo>
                    <a:pt x="96" y="112"/>
                  </a:moveTo>
                  <a:cubicBezTo>
                    <a:pt x="96" y="112"/>
                    <a:pt x="96" y="112"/>
                    <a:pt x="96" y="112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032D25F7-5B6A-4443-BBD1-C1EC0A46B2C2}"/>
                </a:ext>
              </a:extLst>
            </p:cNvPr>
            <p:cNvSpPr txBox="1"/>
            <p:nvPr/>
          </p:nvSpPr>
          <p:spPr>
            <a:xfrm>
              <a:off x="8387556" y="4409631"/>
              <a:ext cx="1865722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Service </a:t>
              </a:r>
              <a:r>
                <a:rPr lang="en-US" sz="2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5D98F6DE-4E67-4A86-8AD2-9B3314498EAC}"/>
                </a:ext>
              </a:extLst>
            </p:cNvPr>
            <p:cNvSpPr/>
            <p:nvPr/>
          </p:nvSpPr>
          <p:spPr>
            <a:xfrm>
              <a:off x="8266968" y="4865233"/>
              <a:ext cx="2106899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ever since the 1500s, when an make a survived not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14852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Placeholder 87">
            <a:extLst>
              <a:ext uri="{FF2B5EF4-FFF2-40B4-BE49-F238E27FC236}">
                <a16:creationId xmlns:a16="http://schemas.microsoft.com/office/drawing/2014/main" id="{490F4638-CDB6-488C-9E90-C1E17895649E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69" t="14260" r="23059" b="4882"/>
          <a:stretch/>
        </p:blipFill>
        <p:spPr>
          <a:xfrm>
            <a:off x="3707342" y="2232026"/>
            <a:ext cx="2065338" cy="2058988"/>
          </a:xfrm>
        </p:spPr>
      </p:pic>
      <p:pic>
        <p:nvPicPr>
          <p:cNvPr id="90" name="Picture Placeholder 89">
            <a:extLst>
              <a:ext uri="{FF2B5EF4-FFF2-40B4-BE49-F238E27FC236}">
                <a16:creationId xmlns:a16="http://schemas.microsoft.com/office/drawing/2014/main" id="{7E55FB02-0E65-4EF0-8862-7D4C16B4B33D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78" r="21778"/>
          <a:stretch>
            <a:fillRect/>
          </a:stretch>
        </p:blipFill>
        <p:spPr/>
      </p:pic>
      <p:pic>
        <p:nvPicPr>
          <p:cNvPr id="92" name="Picture Placeholder 91">
            <a:extLst>
              <a:ext uri="{FF2B5EF4-FFF2-40B4-BE49-F238E27FC236}">
                <a16:creationId xmlns:a16="http://schemas.microsoft.com/office/drawing/2014/main" id="{C0D0D84E-E0C4-402B-943D-6A6666B9DE49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64" r="16564"/>
          <a:stretch>
            <a:fillRect/>
          </a:stretch>
        </p:blipFill>
        <p:spPr/>
      </p:pic>
      <p:pic>
        <p:nvPicPr>
          <p:cNvPr id="86" name="Picture Placeholder 85">
            <a:extLst>
              <a:ext uri="{FF2B5EF4-FFF2-40B4-BE49-F238E27FC236}">
                <a16:creationId xmlns:a16="http://schemas.microsoft.com/office/drawing/2014/main" id="{55FB2951-893F-4E34-92A9-2BE865B96DF6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60" t="26587" r="38748"/>
          <a:stretch/>
        </p:blipFill>
        <p:spPr>
          <a:xfrm>
            <a:off x="996950" y="2232026"/>
            <a:ext cx="2065338" cy="2058988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/>
              <a:t>A variation of the ordinary lorem ipsum text has been used lorem ipsum text has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 Services</a:t>
            </a:r>
          </a:p>
        </p:txBody>
      </p:sp>
      <p:sp>
        <p:nvSpPr>
          <p:cNvPr id="21" name="Freeform 11">
            <a:extLst>
              <a:ext uri="{FF2B5EF4-FFF2-40B4-BE49-F238E27FC236}">
                <a16:creationId xmlns:a16="http://schemas.microsoft.com/office/drawing/2014/main" id="{74DB1B95-3C2F-4E83-A490-CDDEC3A59B7E}"/>
              </a:ext>
            </a:extLst>
          </p:cNvPr>
          <p:cNvSpPr>
            <a:spLocks noEditPoints="1"/>
          </p:cNvSpPr>
          <p:nvPr/>
        </p:nvSpPr>
        <p:spPr bwMode="auto">
          <a:xfrm>
            <a:off x="3548592" y="2071688"/>
            <a:ext cx="2384425" cy="2378075"/>
          </a:xfrm>
          <a:custGeom>
            <a:avLst/>
            <a:gdLst>
              <a:gd name="T0" fmla="*/ 784 w 1502"/>
              <a:gd name="T1" fmla="*/ 1489 h 1498"/>
              <a:gd name="T2" fmla="*/ 826 w 1502"/>
              <a:gd name="T3" fmla="*/ 1494 h 1498"/>
              <a:gd name="T4" fmla="*/ 635 w 1502"/>
              <a:gd name="T5" fmla="*/ 1489 h 1498"/>
              <a:gd name="T6" fmla="*/ 894 w 1502"/>
              <a:gd name="T7" fmla="*/ 1476 h 1498"/>
              <a:gd name="T8" fmla="*/ 569 w 1502"/>
              <a:gd name="T9" fmla="*/ 1476 h 1498"/>
              <a:gd name="T10" fmla="*/ 971 w 1502"/>
              <a:gd name="T11" fmla="*/ 1457 h 1498"/>
              <a:gd name="T12" fmla="*/ 494 w 1502"/>
              <a:gd name="T13" fmla="*/ 1444 h 1498"/>
              <a:gd name="T14" fmla="*/ 1039 w 1502"/>
              <a:gd name="T15" fmla="*/ 1441 h 1498"/>
              <a:gd name="T16" fmla="*/ 428 w 1502"/>
              <a:gd name="T17" fmla="*/ 1417 h 1498"/>
              <a:gd name="T18" fmla="*/ 390 w 1502"/>
              <a:gd name="T19" fmla="*/ 1406 h 1498"/>
              <a:gd name="T20" fmla="*/ 353 w 1502"/>
              <a:gd name="T21" fmla="*/ 1385 h 1498"/>
              <a:gd name="T22" fmla="*/ 1171 w 1502"/>
              <a:gd name="T23" fmla="*/ 1370 h 1498"/>
              <a:gd name="T24" fmla="*/ 297 w 1502"/>
              <a:gd name="T25" fmla="*/ 1346 h 1498"/>
              <a:gd name="T26" fmla="*/ 269 w 1502"/>
              <a:gd name="T27" fmla="*/ 1313 h 1498"/>
              <a:gd name="T28" fmla="*/ 1257 w 1502"/>
              <a:gd name="T29" fmla="*/ 1302 h 1498"/>
              <a:gd name="T30" fmla="*/ 1280 w 1502"/>
              <a:gd name="T31" fmla="*/ 1269 h 1498"/>
              <a:gd name="T32" fmla="*/ 1314 w 1502"/>
              <a:gd name="T33" fmla="*/ 1244 h 1498"/>
              <a:gd name="T34" fmla="*/ 160 w 1502"/>
              <a:gd name="T35" fmla="*/ 1212 h 1498"/>
              <a:gd name="T36" fmla="*/ 1352 w 1502"/>
              <a:gd name="T37" fmla="*/ 1184 h 1498"/>
              <a:gd name="T38" fmla="*/ 121 w 1502"/>
              <a:gd name="T39" fmla="*/ 1157 h 1498"/>
              <a:gd name="T40" fmla="*/ 1395 w 1502"/>
              <a:gd name="T41" fmla="*/ 1118 h 1498"/>
              <a:gd name="T42" fmla="*/ 88 w 1502"/>
              <a:gd name="T43" fmla="*/ 1084 h 1498"/>
              <a:gd name="T44" fmla="*/ 1434 w 1502"/>
              <a:gd name="T45" fmla="*/ 1059 h 1498"/>
              <a:gd name="T46" fmla="*/ 59 w 1502"/>
              <a:gd name="T47" fmla="*/ 1019 h 1498"/>
              <a:gd name="T48" fmla="*/ 38 w 1502"/>
              <a:gd name="T49" fmla="*/ 985 h 1498"/>
              <a:gd name="T50" fmla="*/ 26 w 1502"/>
              <a:gd name="T51" fmla="*/ 945 h 1498"/>
              <a:gd name="T52" fmla="*/ 1482 w 1502"/>
              <a:gd name="T53" fmla="*/ 918 h 1498"/>
              <a:gd name="T54" fmla="*/ 11 w 1502"/>
              <a:gd name="T55" fmla="*/ 878 h 1498"/>
              <a:gd name="T56" fmla="*/ 13 w 1502"/>
              <a:gd name="T57" fmla="*/ 836 h 1498"/>
              <a:gd name="T58" fmla="*/ 1499 w 1502"/>
              <a:gd name="T59" fmla="*/ 810 h 1498"/>
              <a:gd name="T60" fmla="*/ 1493 w 1502"/>
              <a:gd name="T61" fmla="*/ 769 h 1498"/>
              <a:gd name="T62" fmla="*/ 1501 w 1502"/>
              <a:gd name="T63" fmla="*/ 728 h 1498"/>
              <a:gd name="T64" fmla="*/ 10 w 1502"/>
              <a:gd name="T65" fmla="*/ 688 h 1498"/>
              <a:gd name="T66" fmla="*/ 1496 w 1502"/>
              <a:gd name="T67" fmla="*/ 657 h 1498"/>
              <a:gd name="T68" fmla="*/ 18 w 1502"/>
              <a:gd name="T69" fmla="*/ 622 h 1498"/>
              <a:gd name="T70" fmla="*/ 1474 w 1502"/>
              <a:gd name="T71" fmla="*/ 579 h 1498"/>
              <a:gd name="T72" fmla="*/ 37 w 1502"/>
              <a:gd name="T73" fmla="*/ 543 h 1498"/>
              <a:gd name="T74" fmla="*/ 1455 w 1502"/>
              <a:gd name="T75" fmla="*/ 513 h 1498"/>
              <a:gd name="T76" fmla="*/ 52 w 1502"/>
              <a:gd name="T77" fmla="*/ 474 h 1498"/>
              <a:gd name="T78" fmla="*/ 75 w 1502"/>
              <a:gd name="T79" fmla="*/ 441 h 1498"/>
              <a:gd name="T80" fmla="*/ 85 w 1502"/>
              <a:gd name="T81" fmla="*/ 401 h 1498"/>
              <a:gd name="T82" fmla="*/ 1402 w 1502"/>
              <a:gd name="T83" fmla="*/ 376 h 1498"/>
              <a:gd name="T84" fmla="*/ 128 w 1502"/>
              <a:gd name="T85" fmla="*/ 345 h 1498"/>
              <a:gd name="T86" fmla="*/ 145 w 1502"/>
              <a:gd name="T87" fmla="*/ 306 h 1498"/>
              <a:gd name="T88" fmla="*/ 1334 w 1502"/>
              <a:gd name="T89" fmla="*/ 290 h 1498"/>
              <a:gd name="T90" fmla="*/ 1307 w 1502"/>
              <a:gd name="T91" fmla="*/ 258 h 1498"/>
              <a:gd name="T92" fmla="*/ 1287 w 1502"/>
              <a:gd name="T93" fmla="*/ 224 h 1498"/>
              <a:gd name="T94" fmla="*/ 251 w 1502"/>
              <a:gd name="T95" fmla="*/ 201 h 1498"/>
              <a:gd name="T96" fmla="*/ 1234 w 1502"/>
              <a:gd name="T97" fmla="*/ 176 h 1498"/>
              <a:gd name="T98" fmla="*/ 302 w 1502"/>
              <a:gd name="T99" fmla="*/ 159 h 1498"/>
              <a:gd name="T100" fmla="*/ 1165 w 1502"/>
              <a:gd name="T101" fmla="*/ 134 h 1498"/>
              <a:gd name="T102" fmla="*/ 369 w 1502"/>
              <a:gd name="T103" fmla="*/ 113 h 1498"/>
              <a:gd name="T104" fmla="*/ 1106 w 1502"/>
              <a:gd name="T105" fmla="*/ 98 h 1498"/>
              <a:gd name="T106" fmla="*/ 427 w 1502"/>
              <a:gd name="T107" fmla="*/ 73 h 1498"/>
              <a:gd name="T108" fmla="*/ 466 w 1502"/>
              <a:gd name="T109" fmla="*/ 64 h 1498"/>
              <a:gd name="T110" fmla="*/ 501 w 1502"/>
              <a:gd name="T111" fmla="*/ 43 h 1498"/>
              <a:gd name="T112" fmla="*/ 973 w 1502"/>
              <a:gd name="T113" fmla="*/ 33 h 1498"/>
              <a:gd name="T114" fmla="*/ 570 w 1502"/>
              <a:gd name="T115" fmla="*/ 30 h 1498"/>
              <a:gd name="T116" fmla="*/ 609 w 1502"/>
              <a:gd name="T117" fmla="*/ 13 h 1498"/>
              <a:gd name="T118" fmla="*/ 864 w 1502"/>
              <a:gd name="T119" fmla="*/ 16 h 1498"/>
              <a:gd name="T120" fmla="*/ 822 w 1502"/>
              <a:gd name="T121" fmla="*/ 11 h 1498"/>
              <a:gd name="T122" fmla="*/ 784 w 1502"/>
              <a:gd name="T123" fmla="*/ 1 h 1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02" h="1498">
                <a:moveTo>
                  <a:pt x="745" y="1498"/>
                </a:moveTo>
                <a:lnTo>
                  <a:pt x="744" y="1498"/>
                </a:lnTo>
                <a:lnTo>
                  <a:pt x="744" y="1490"/>
                </a:lnTo>
                <a:lnTo>
                  <a:pt x="746" y="1490"/>
                </a:lnTo>
                <a:lnTo>
                  <a:pt x="745" y="1498"/>
                </a:lnTo>
                <a:close/>
                <a:moveTo>
                  <a:pt x="743" y="1498"/>
                </a:moveTo>
                <a:lnTo>
                  <a:pt x="741" y="1498"/>
                </a:lnTo>
                <a:lnTo>
                  <a:pt x="742" y="1490"/>
                </a:lnTo>
                <a:lnTo>
                  <a:pt x="743" y="1490"/>
                </a:lnTo>
                <a:lnTo>
                  <a:pt x="743" y="1498"/>
                </a:lnTo>
                <a:close/>
                <a:moveTo>
                  <a:pt x="760" y="1498"/>
                </a:moveTo>
                <a:lnTo>
                  <a:pt x="760" y="1490"/>
                </a:lnTo>
                <a:lnTo>
                  <a:pt x="761" y="1490"/>
                </a:lnTo>
                <a:lnTo>
                  <a:pt x="762" y="1498"/>
                </a:lnTo>
                <a:lnTo>
                  <a:pt x="760" y="1498"/>
                </a:lnTo>
                <a:close/>
                <a:moveTo>
                  <a:pt x="740" y="1498"/>
                </a:moveTo>
                <a:lnTo>
                  <a:pt x="739" y="1498"/>
                </a:lnTo>
                <a:lnTo>
                  <a:pt x="739" y="1490"/>
                </a:lnTo>
                <a:lnTo>
                  <a:pt x="740" y="1490"/>
                </a:lnTo>
                <a:lnTo>
                  <a:pt x="740" y="1498"/>
                </a:lnTo>
                <a:close/>
                <a:moveTo>
                  <a:pt x="763" y="1498"/>
                </a:moveTo>
                <a:lnTo>
                  <a:pt x="763" y="1490"/>
                </a:lnTo>
                <a:lnTo>
                  <a:pt x="764" y="1490"/>
                </a:lnTo>
                <a:lnTo>
                  <a:pt x="764" y="1498"/>
                </a:lnTo>
                <a:lnTo>
                  <a:pt x="763" y="1498"/>
                </a:lnTo>
                <a:close/>
                <a:moveTo>
                  <a:pt x="766" y="1498"/>
                </a:moveTo>
                <a:lnTo>
                  <a:pt x="765" y="1490"/>
                </a:lnTo>
                <a:lnTo>
                  <a:pt x="767" y="1490"/>
                </a:lnTo>
                <a:lnTo>
                  <a:pt x="767" y="1498"/>
                </a:lnTo>
                <a:lnTo>
                  <a:pt x="766" y="1498"/>
                </a:lnTo>
                <a:close/>
                <a:moveTo>
                  <a:pt x="724" y="1498"/>
                </a:moveTo>
                <a:lnTo>
                  <a:pt x="722" y="1498"/>
                </a:lnTo>
                <a:lnTo>
                  <a:pt x="723" y="1490"/>
                </a:lnTo>
                <a:lnTo>
                  <a:pt x="724" y="1490"/>
                </a:lnTo>
                <a:lnTo>
                  <a:pt x="724" y="1498"/>
                </a:lnTo>
                <a:close/>
                <a:moveTo>
                  <a:pt x="721" y="1497"/>
                </a:moveTo>
                <a:lnTo>
                  <a:pt x="720" y="1497"/>
                </a:lnTo>
                <a:lnTo>
                  <a:pt x="720" y="1489"/>
                </a:lnTo>
                <a:lnTo>
                  <a:pt x="721" y="1489"/>
                </a:lnTo>
                <a:lnTo>
                  <a:pt x="721" y="1497"/>
                </a:lnTo>
                <a:close/>
                <a:moveTo>
                  <a:pt x="782" y="1497"/>
                </a:moveTo>
                <a:lnTo>
                  <a:pt x="782" y="1489"/>
                </a:lnTo>
                <a:lnTo>
                  <a:pt x="783" y="1489"/>
                </a:lnTo>
                <a:lnTo>
                  <a:pt x="783" y="1497"/>
                </a:lnTo>
                <a:lnTo>
                  <a:pt x="782" y="1497"/>
                </a:lnTo>
                <a:close/>
                <a:moveTo>
                  <a:pt x="718" y="1497"/>
                </a:moveTo>
                <a:lnTo>
                  <a:pt x="717" y="1497"/>
                </a:lnTo>
                <a:lnTo>
                  <a:pt x="717" y="1489"/>
                </a:lnTo>
                <a:lnTo>
                  <a:pt x="719" y="1489"/>
                </a:lnTo>
                <a:lnTo>
                  <a:pt x="718" y="1497"/>
                </a:lnTo>
                <a:close/>
                <a:moveTo>
                  <a:pt x="785" y="1497"/>
                </a:moveTo>
                <a:lnTo>
                  <a:pt x="784" y="1489"/>
                </a:lnTo>
                <a:lnTo>
                  <a:pt x="786" y="1489"/>
                </a:lnTo>
                <a:lnTo>
                  <a:pt x="786" y="1497"/>
                </a:lnTo>
                <a:lnTo>
                  <a:pt x="785" y="1497"/>
                </a:lnTo>
                <a:close/>
                <a:moveTo>
                  <a:pt x="787" y="1497"/>
                </a:moveTo>
                <a:lnTo>
                  <a:pt x="787" y="1489"/>
                </a:lnTo>
                <a:lnTo>
                  <a:pt x="788" y="1489"/>
                </a:lnTo>
                <a:lnTo>
                  <a:pt x="789" y="1497"/>
                </a:lnTo>
                <a:lnTo>
                  <a:pt x="787" y="1497"/>
                </a:lnTo>
                <a:close/>
                <a:moveTo>
                  <a:pt x="702" y="1496"/>
                </a:moveTo>
                <a:lnTo>
                  <a:pt x="701" y="1496"/>
                </a:lnTo>
                <a:lnTo>
                  <a:pt x="701" y="1488"/>
                </a:lnTo>
                <a:lnTo>
                  <a:pt x="703" y="1489"/>
                </a:lnTo>
                <a:lnTo>
                  <a:pt x="702" y="1496"/>
                </a:lnTo>
                <a:close/>
                <a:moveTo>
                  <a:pt x="700" y="1496"/>
                </a:moveTo>
                <a:lnTo>
                  <a:pt x="698" y="1496"/>
                </a:lnTo>
                <a:lnTo>
                  <a:pt x="699" y="1488"/>
                </a:lnTo>
                <a:lnTo>
                  <a:pt x="700" y="1488"/>
                </a:lnTo>
                <a:lnTo>
                  <a:pt x="700" y="1496"/>
                </a:lnTo>
                <a:close/>
                <a:moveTo>
                  <a:pt x="803" y="1496"/>
                </a:moveTo>
                <a:lnTo>
                  <a:pt x="803" y="1488"/>
                </a:lnTo>
                <a:lnTo>
                  <a:pt x="804" y="1488"/>
                </a:lnTo>
                <a:lnTo>
                  <a:pt x="805" y="1496"/>
                </a:lnTo>
                <a:lnTo>
                  <a:pt x="803" y="1496"/>
                </a:lnTo>
                <a:close/>
                <a:moveTo>
                  <a:pt x="697" y="1496"/>
                </a:moveTo>
                <a:lnTo>
                  <a:pt x="696" y="1496"/>
                </a:lnTo>
                <a:lnTo>
                  <a:pt x="696" y="1488"/>
                </a:lnTo>
                <a:lnTo>
                  <a:pt x="697" y="1488"/>
                </a:lnTo>
                <a:lnTo>
                  <a:pt x="697" y="1496"/>
                </a:lnTo>
                <a:close/>
                <a:moveTo>
                  <a:pt x="806" y="1496"/>
                </a:moveTo>
                <a:lnTo>
                  <a:pt x="806" y="1488"/>
                </a:lnTo>
                <a:lnTo>
                  <a:pt x="807" y="1488"/>
                </a:lnTo>
                <a:lnTo>
                  <a:pt x="807" y="1496"/>
                </a:lnTo>
                <a:lnTo>
                  <a:pt x="806" y="1496"/>
                </a:lnTo>
                <a:close/>
                <a:moveTo>
                  <a:pt x="809" y="1496"/>
                </a:moveTo>
                <a:lnTo>
                  <a:pt x="808" y="1488"/>
                </a:lnTo>
                <a:lnTo>
                  <a:pt x="809" y="1488"/>
                </a:lnTo>
                <a:lnTo>
                  <a:pt x="810" y="1496"/>
                </a:lnTo>
                <a:lnTo>
                  <a:pt x="809" y="1496"/>
                </a:lnTo>
                <a:close/>
                <a:moveTo>
                  <a:pt x="681" y="1495"/>
                </a:moveTo>
                <a:lnTo>
                  <a:pt x="679" y="1495"/>
                </a:lnTo>
                <a:lnTo>
                  <a:pt x="680" y="1487"/>
                </a:lnTo>
                <a:lnTo>
                  <a:pt x="681" y="1487"/>
                </a:lnTo>
                <a:lnTo>
                  <a:pt x="681" y="1495"/>
                </a:lnTo>
                <a:close/>
                <a:moveTo>
                  <a:pt x="678" y="1495"/>
                </a:moveTo>
                <a:lnTo>
                  <a:pt x="676" y="1494"/>
                </a:lnTo>
                <a:lnTo>
                  <a:pt x="677" y="1486"/>
                </a:lnTo>
                <a:lnTo>
                  <a:pt x="679" y="1487"/>
                </a:lnTo>
                <a:lnTo>
                  <a:pt x="678" y="1495"/>
                </a:lnTo>
                <a:close/>
                <a:moveTo>
                  <a:pt x="825" y="1494"/>
                </a:moveTo>
                <a:lnTo>
                  <a:pt x="824" y="1486"/>
                </a:lnTo>
                <a:lnTo>
                  <a:pt x="826" y="1486"/>
                </a:lnTo>
                <a:lnTo>
                  <a:pt x="826" y="1494"/>
                </a:lnTo>
                <a:lnTo>
                  <a:pt x="825" y="1494"/>
                </a:lnTo>
                <a:close/>
                <a:moveTo>
                  <a:pt x="675" y="1494"/>
                </a:moveTo>
                <a:lnTo>
                  <a:pt x="674" y="1494"/>
                </a:lnTo>
                <a:lnTo>
                  <a:pt x="675" y="1486"/>
                </a:lnTo>
                <a:lnTo>
                  <a:pt x="676" y="1486"/>
                </a:lnTo>
                <a:lnTo>
                  <a:pt x="675" y="1494"/>
                </a:lnTo>
                <a:close/>
                <a:moveTo>
                  <a:pt x="828" y="1494"/>
                </a:moveTo>
                <a:lnTo>
                  <a:pt x="827" y="1486"/>
                </a:lnTo>
                <a:lnTo>
                  <a:pt x="828" y="1486"/>
                </a:lnTo>
                <a:lnTo>
                  <a:pt x="829" y="1494"/>
                </a:lnTo>
                <a:lnTo>
                  <a:pt x="828" y="1494"/>
                </a:lnTo>
                <a:close/>
                <a:moveTo>
                  <a:pt x="830" y="1494"/>
                </a:moveTo>
                <a:lnTo>
                  <a:pt x="830" y="1486"/>
                </a:lnTo>
                <a:lnTo>
                  <a:pt x="831" y="1486"/>
                </a:lnTo>
                <a:lnTo>
                  <a:pt x="832" y="1494"/>
                </a:lnTo>
                <a:lnTo>
                  <a:pt x="830" y="1494"/>
                </a:lnTo>
                <a:close/>
                <a:moveTo>
                  <a:pt x="659" y="1493"/>
                </a:moveTo>
                <a:lnTo>
                  <a:pt x="658" y="1492"/>
                </a:lnTo>
                <a:lnTo>
                  <a:pt x="659" y="1484"/>
                </a:lnTo>
                <a:lnTo>
                  <a:pt x="660" y="1485"/>
                </a:lnTo>
                <a:lnTo>
                  <a:pt x="659" y="1493"/>
                </a:lnTo>
                <a:close/>
                <a:moveTo>
                  <a:pt x="656" y="1492"/>
                </a:moveTo>
                <a:lnTo>
                  <a:pt x="655" y="1492"/>
                </a:lnTo>
                <a:lnTo>
                  <a:pt x="656" y="1484"/>
                </a:lnTo>
                <a:lnTo>
                  <a:pt x="657" y="1484"/>
                </a:lnTo>
                <a:lnTo>
                  <a:pt x="656" y="1492"/>
                </a:lnTo>
                <a:close/>
                <a:moveTo>
                  <a:pt x="846" y="1492"/>
                </a:moveTo>
                <a:lnTo>
                  <a:pt x="845" y="1484"/>
                </a:lnTo>
                <a:lnTo>
                  <a:pt x="847" y="1484"/>
                </a:lnTo>
                <a:lnTo>
                  <a:pt x="848" y="1492"/>
                </a:lnTo>
                <a:lnTo>
                  <a:pt x="846" y="1492"/>
                </a:lnTo>
                <a:close/>
                <a:moveTo>
                  <a:pt x="654" y="1492"/>
                </a:moveTo>
                <a:lnTo>
                  <a:pt x="652" y="1492"/>
                </a:lnTo>
                <a:lnTo>
                  <a:pt x="654" y="1484"/>
                </a:lnTo>
                <a:lnTo>
                  <a:pt x="655" y="1484"/>
                </a:lnTo>
                <a:lnTo>
                  <a:pt x="654" y="1492"/>
                </a:lnTo>
                <a:close/>
                <a:moveTo>
                  <a:pt x="849" y="1492"/>
                </a:moveTo>
                <a:lnTo>
                  <a:pt x="848" y="1484"/>
                </a:lnTo>
                <a:lnTo>
                  <a:pt x="849" y="1484"/>
                </a:lnTo>
                <a:lnTo>
                  <a:pt x="850" y="1491"/>
                </a:lnTo>
                <a:lnTo>
                  <a:pt x="849" y="1492"/>
                </a:lnTo>
                <a:close/>
                <a:moveTo>
                  <a:pt x="852" y="1491"/>
                </a:moveTo>
                <a:lnTo>
                  <a:pt x="851" y="1483"/>
                </a:lnTo>
                <a:lnTo>
                  <a:pt x="852" y="1483"/>
                </a:lnTo>
                <a:lnTo>
                  <a:pt x="853" y="1491"/>
                </a:lnTo>
                <a:lnTo>
                  <a:pt x="852" y="1491"/>
                </a:lnTo>
                <a:close/>
                <a:moveTo>
                  <a:pt x="638" y="1490"/>
                </a:moveTo>
                <a:lnTo>
                  <a:pt x="636" y="1489"/>
                </a:lnTo>
                <a:lnTo>
                  <a:pt x="637" y="1482"/>
                </a:lnTo>
                <a:lnTo>
                  <a:pt x="639" y="1482"/>
                </a:lnTo>
                <a:lnTo>
                  <a:pt x="638" y="1490"/>
                </a:lnTo>
                <a:close/>
                <a:moveTo>
                  <a:pt x="635" y="1489"/>
                </a:moveTo>
                <a:lnTo>
                  <a:pt x="634" y="1489"/>
                </a:lnTo>
                <a:lnTo>
                  <a:pt x="635" y="1481"/>
                </a:lnTo>
                <a:lnTo>
                  <a:pt x="636" y="1481"/>
                </a:lnTo>
                <a:lnTo>
                  <a:pt x="635" y="1489"/>
                </a:lnTo>
                <a:close/>
                <a:moveTo>
                  <a:pt x="868" y="1489"/>
                </a:moveTo>
                <a:lnTo>
                  <a:pt x="867" y="1481"/>
                </a:lnTo>
                <a:lnTo>
                  <a:pt x="868" y="1481"/>
                </a:lnTo>
                <a:lnTo>
                  <a:pt x="869" y="1489"/>
                </a:lnTo>
                <a:lnTo>
                  <a:pt x="868" y="1489"/>
                </a:lnTo>
                <a:close/>
                <a:moveTo>
                  <a:pt x="632" y="1489"/>
                </a:moveTo>
                <a:lnTo>
                  <a:pt x="631" y="1489"/>
                </a:lnTo>
                <a:lnTo>
                  <a:pt x="632" y="1481"/>
                </a:lnTo>
                <a:lnTo>
                  <a:pt x="633" y="1481"/>
                </a:lnTo>
                <a:lnTo>
                  <a:pt x="632" y="1489"/>
                </a:lnTo>
                <a:close/>
                <a:moveTo>
                  <a:pt x="871" y="1489"/>
                </a:moveTo>
                <a:lnTo>
                  <a:pt x="869" y="1481"/>
                </a:lnTo>
                <a:lnTo>
                  <a:pt x="871" y="1480"/>
                </a:lnTo>
                <a:lnTo>
                  <a:pt x="872" y="1488"/>
                </a:lnTo>
                <a:lnTo>
                  <a:pt x="871" y="1489"/>
                </a:lnTo>
                <a:close/>
                <a:moveTo>
                  <a:pt x="873" y="1488"/>
                </a:moveTo>
                <a:lnTo>
                  <a:pt x="872" y="1480"/>
                </a:lnTo>
                <a:lnTo>
                  <a:pt x="873" y="1480"/>
                </a:lnTo>
                <a:lnTo>
                  <a:pt x="875" y="1488"/>
                </a:lnTo>
                <a:lnTo>
                  <a:pt x="873" y="1488"/>
                </a:lnTo>
                <a:close/>
                <a:moveTo>
                  <a:pt x="616" y="1486"/>
                </a:moveTo>
                <a:lnTo>
                  <a:pt x="615" y="1486"/>
                </a:lnTo>
                <a:lnTo>
                  <a:pt x="616" y="1478"/>
                </a:lnTo>
                <a:lnTo>
                  <a:pt x="618" y="1478"/>
                </a:lnTo>
                <a:lnTo>
                  <a:pt x="616" y="1486"/>
                </a:lnTo>
                <a:close/>
                <a:moveTo>
                  <a:pt x="614" y="1486"/>
                </a:moveTo>
                <a:lnTo>
                  <a:pt x="612" y="1485"/>
                </a:lnTo>
                <a:lnTo>
                  <a:pt x="614" y="1478"/>
                </a:lnTo>
                <a:lnTo>
                  <a:pt x="615" y="1478"/>
                </a:lnTo>
                <a:lnTo>
                  <a:pt x="614" y="1486"/>
                </a:lnTo>
                <a:close/>
                <a:moveTo>
                  <a:pt x="889" y="1485"/>
                </a:moveTo>
                <a:lnTo>
                  <a:pt x="888" y="1477"/>
                </a:lnTo>
                <a:lnTo>
                  <a:pt x="889" y="1477"/>
                </a:lnTo>
                <a:lnTo>
                  <a:pt x="891" y="1485"/>
                </a:lnTo>
                <a:lnTo>
                  <a:pt x="889" y="1485"/>
                </a:lnTo>
                <a:close/>
                <a:moveTo>
                  <a:pt x="611" y="1485"/>
                </a:moveTo>
                <a:lnTo>
                  <a:pt x="610" y="1485"/>
                </a:lnTo>
                <a:lnTo>
                  <a:pt x="611" y="1477"/>
                </a:lnTo>
                <a:lnTo>
                  <a:pt x="613" y="1477"/>
                </a:lnTo>
                <a:lnTo>
                  <a:pt x="611" y="1485"/>
                </a:lnTo>
                <a:close/>
                <a:moveTo>
                  <a:pt x="892" y="1485"/>
                </a:moveTo>
                <a:lnTo>
                  <a:pt x="890" y="1477"/>
                </a:lnTo>
                <a:lnTo>
                  <a:pt x="892" y="1477"/>
                </a:lnTo>
                <a:lnTo>
                  <a:pt x="893" y="1485"/>
                </a:lnTo>
                <a:lnTo>
                  <a:pt x="892" y="1485"/>
                </a:lnTo>
                <a:close/>
                <a:moveTo>
                  <a:pt x="895" y="1484"/>
                </a:moveTo>
                <a:lnTo>
                  <a:pt x="893" y="1476"/>
                </a:lnTo>
                <a:lnTo>
                  <a:pt x="894" y="1476"/>
                </a:lnTo>
                <a:lnTo>
                  <a:pt x="896" y="1484"/>
                </a:lnTo>
                <a:lnTo>
                  <a:pt x="895" y="1484"/>
                </a:lnTo>
                <a:close/>
                <a:moveTo>
                  <a:pt x="595" y="1482"/>
                </a:moveTo>
                <a:lnTo>
                  <a:pt x="594" y="1482"/>
                </a:lnTo>
                <a:lnTo>
                  <a:pt x="595" y="1474"/>
                </a:lnTo>
                <a:lnTo>
                  <a:pt x="597" y="1474"/>
                </a:lnTo>
                <a:lnTo>
                  <a:pt x="595" y="1482"/>
                </a:lnTo>
                <a:close/>
                <a:moveTo>
                  <a:pt x="592" y="1481"/>
                </a:moveTo>
                <a:lnTo>
                  <a:pt x="591" y="1481"/>
                </a:lnTo>
                <a:lnTo>
                  <a:pt x="593" y="1473"/>
                </a:lnTo>
                <a:lnTo>
                  <a:pt x="594" y="1474"/>
                </a:lnTo>
                <a:lnTo>
                  <a:pt x="592" y="1481"/>
                </a:lnTo>
                <a:close/>
                <a:moveTo>
                  <a:pt x="911" y="1481"/>
                </a:moveTo>
                <a:lnTo>
                  <a:pt x="909" y="1473"/>
                </a:lnTo>
                <a:lnTo>
                  <a:pt x="910" y="1473"/>
                </a:lnTo>
                <a:lnTo>
                  <a:pt x="912" y="1481"/>
                </a:lnTo>
                <a:lnTo>
                  <a:pt x="911" y="1481"/>
                </a:lnTo>
                <a:close/>
                <a:moveTo>
                  <a:pt x="590" y="1481"/>
                </a:moveTo>
                <a:lnTo>
                  <a:pt x="588" y="1481"/>
                </a:lnTo>
                <a:lnTo>
                  <a:pt x="590" y="1473"/>
                </a:lnTo>
                <a:lnTo>
                  <a:pt x="591" y="1473"/>
                </a:lnTo>
                <a:lnTo>
                  <a:pt x="590" y="1481"/>
                </a:lnTo>
                <a:close/>
                <a:moveTo>
                  <a:pt x="913" y="1481"/>
                </a:moveTo>
                <a:lnTo>
                  <a:pt x="912" y="1473"/>
                </a:lnTo>
                <a:lnTo>
                  <a:pt x="913" y="1472"/>
                </a:lnTo>
                <a:lnTo>
                  <a:pt x="915" y="1480"/>
                </a:lnTo>
                <a:lnTo>
                  <a:pt x="913" y="1481"/>
                </a:lnTo>
                <a:close/>
                <a:moveTo>
                  <a:pt x="916" y="1480"/>
                </a:moveTo>
                <a:lnTo>
                  <a:pt x="914" y="1472"/>
                </a:lnTo>
                <a:lnTo>
                  <a:pt x="915" y="1472"/>
                </a:lnTo>
                <a:lnTo>
                  <a:pt x="917" y="1480"/>
                </a:lnTo>
                <a:lnTo>
                  <a:pt x="916" y="1480"/>
                </a:lnTo>
                <a:close/>
                <a:moveTo>
                  <a:pt x="574" y="1477"/>
                </a:moveTo>
                <a:lnTo>
                  <a:pt x="573" y="1477"/>
                </a:lnTo>
                <a:lnTo>
                  <a:pt x="575" y="1469"/>
                </a:lnTo>
                <a:lnTo>
                  <a:pt x="576" y="1469"/>
                </a:lnTo>
                <a:lnTo>
                  <a:pt x="574" y="1477"/>
                </a:lnTo>
                <a:close/>
                <a:moveTo>
                  <a:pt x="571" y="1477"/>
                </a:moveTo>
                <a:lnTo>
                  <a:pt x="570" y="1476"/>
                </a:lnTo>
                <a:lnTo>
                  <a:pt x="572" y="1469"/>
                </a:lnTo>
                <a:lnTo>
                  <a:pt x="573" y="1469"/>
                </a:lnTo>
                <a:lnTo>
                  <a:pt x="571" y="1477"/>
                </a:lnTo>
                <a:close/>
                <a:moveTo>
                  <a:pt x="932" y="1476"/>
                </a:moveTo>
                <a:lnTo>
                  <a:pt x="930" y="1468"/>
                </a:lnTo>
                <a:lnTo>
                  <a:pt x="931" y="1468"/>
                </a:lnTo>
                <a:lnTo>
                  <a:pt x="933" y="1476"/>
                </a:lnTo>
                <a:lnTo>
                  <a:pt x="932" y="1476"/>
                </a:lnTo>
                <a:close/>
                <a:moveTo>
                  <a:pt x="569" y="1476"/>
                </a:moveTo>
                <a:lnTo>
                  <a:pt x="567" y="1476"/>
                </a:lnTo>
                <a:lnTo>
                  <a:pt x="569" y="1468"/>
                </a:lnTo>
                <a:lnTo>
                  <a:pt x="571" y="1468"/>
                </a:lnTo>
                <a:lnTo>
                  <a:pt x="569" y="1476"/>
                </a:lnTo>
                <a:close/>
                <a:moveTo>
                  <a:pt x="934" y="1476"/>
                </a:moveTo>
                <a:lnTo>
                  <a:pt x="932" y="1468"/>
                </a:lnTo>
                <a:lnTo>
                  <a:pt x="933" y="1468"/>
                </a:lnTo>
                <a:lnTo>
                  <a:pt x="935" y="1475"/>
                </a:lnTo>
                <a:lnTo>
                  <a:pt x="934" y="1476"/>
                </a:lnTo>
                <a:close/>
                <a:moveTo>
                  <a:pt x="937" y="1475"/>
                </a:moveTo>
                <a:lnTo>
                  <a:pt x="935" y="1467"/>
                </a:lnTo>
                <a:lnTo>
                  <a:pt x="936" y="1467"/>
                </a:lnTo>
                <a:lnTo>
                  <a:pt x="938" y="1475"/>
                </a:lnTo>
                <a:lnTo>
                  <a:pt x="937" y="1475"/>
                </a:lnTo>
                <a:close/>
                <a:moveTo>
                  <a:pt x="553" y="1472"/>
                </a:moveTo>
                <a:lnTo>
                  <a:pt x="552" y="1472"/>
                </a:lnTo>
                <a:lnTo>
                  <a:pt x="554" y="1464"/>
                </a:lnTo>
                <a:lnTo>
                  <a:pt x="555" y="1464"/>
                </a:lnTo>
                <a:lnTo>
                  <a:pt x="553" y="1472"/>
                </a:lnTo>
                <a:close/>
                <a:moveTo>
                  <a:pt x="550" y="1471"/>
                </a:moveTo>
                <a:lnTo>
                  <a:pt x="549" y="1471"/>
                </a:lnTo>
                <a:lnTo>
                  <a:pt x="551" y="1463"/>
                </a:lnTo>
                <a:lnTo>
                  <a:pt x="552" y="1464"/>
                </a:lnTo>
                <a:lnTo>
                  <a:pt x="550" y="1471"/>
                </a:lnTo>
                <a:close/>
                <a:moveTo>
                  <a:pt x="953" y="1471"/>
                </a:moveTo>
                <a:lnTo>
                  <a:pt x="950" y="1463"/>
                </a:lnTo>
                <a:lnTo>
                  <a:pt x="952" y="1463"/>
                </a:lnTo>
                <a:lnTo>
                  <a:pt x="954" y="1470"/>
                </a:lnTo>
                <a:lnTo>
                  <a:pt x="953" y="1471"/>
                </a:lnTo>
                <a:close/>
                <a:moveTo>
                  <a:pt x="548" y="1471"/>
                </a:moveTo>
                <a:lnTo>
                  <a:pt x="546" y="1470"/>
                </a:lnTo>
                <a:lnTo>
                  <a:pt x="549" y="1462"/>
                </a:lnTo>
                <a:lnTo>
                  <a:pt x="550" y="1463"/>
                </a:lnTo>
                <a:lnTo>
                  <a:pt x="548" y="1471"/>
                </a:lnTo>
                <a:close/>
                <a:moveTo>
                  <a:pt x="955" y="1470"/>
                </a:moveTo>
                <a:lnTo>
                  <a:pt x="953" y="1462"/>
                </a:lnTo>
                <a:lnTo>
                  <a:pt x="954" y="1462"/>
                </a:lnTo>
                <a:lnTo>
                  <a:pt x="957" y="1470"/>
                </a:lnTo>
                <a:lnTo>
                  <a:pt x="955" y="1470"/>
                </a:lnTo>
                <a:close/>
                <a:moveTo>
                  <a:pt x="958" y="1469"/>
                </a:moveTo>
                <a:lnTo>
                  <a:pt x="956" y="1462"/>
                </a:lnTo>
                <a:lnTo>
                  <a:pt x="957" y="1461"/>
                </a:lnTo>
                <a:lnTo>
                  <a:pt x="959" y="1469"/>
                </a:lnTo>
                <a:lnTo>
                  <a:pt x="958" y="1469"/>
                </a:lnTo>
                <a:close/>
                <a:moveTo>
                  <a:pt x="532" y="1466"/>
                </a:moveTo>
                <a:lnTo>
                  <a:pt x="531" y="1466"/>
                </a:lnTo>
                <a:lnTo>
                  <a:pt x="533" y="1458"/>
                </a:lnTo>
                <a:lnTo>
                  <a:pt x="535" y="1458"/>
                </a:lnTo>
                <a:lnTo>
                  <a:pt x="532" y="1466"/>
                </a:lnTo>
                <a:close/>
                <a:moveTo>
                  <a:pt x="530" y="1465"/>
                </a:moveTo>
                <a:lnTo>
                  <a:pt x="528" y="1465"/>
                </a:lnTo>
                <a:lnTo>
                  <a:pt x="531" y="1457"/>
                </a:lnTo>
                <a:lnTo>
                  <a:pt x="532" y="1458"/>
                </a:lnTo>
                <a:lnTo>
                  <a:pt x="530" y="1465"/>
                </a:lnTo>
                <a:close/>
                <a:moveTo>
                  <a:pt x="973" y="1465"/>
                </a:moveTo>
                <a:lnTo>
                  <a:pt x="971" y="1457"/>
                </a:lnTo>
                <a:lnTo>
                  <a:pt x="972" y="1457"/>
                </a:lnTo>
                <a:lnTo>
                  <a:pt x="975" y="1464"/>
                </a:lnTo>
                <a:lnTo>
                  <a:pt x="973" y="1465"/>
                </a:lnTo>
                <a:close/>
                <a:moveTo>
                  <a:pt x="527" y="1464"/>
                </a:moveTo>
                <a:lnTo>
                  <a:pt x="526" y="1464"/>
                </a:lnTo>
                <a:lnTo>
                  <a:pt x="528" y="1456"/>
                </a:lnTo>
                <a:lnTo>
                  <a:pt x="529" y="1457"/>
                </a:lnTo>
                <a:lnTo>
                  <a:pt x="527" y="1464"/>
                </a:lnTo>
                <a:close/>
                <a:moveTo>
                  <a:pt x="976" y="1464"/>
                </a:moveTo>
                <a:lnTo>
                  <a:pt x="973" y="1456"/>
                </a:lnTo>
                <a:lnTo>
                  <a:pt x="975" y="1456"/>
                </a:lnTo>
                <a:lnTo>
                  <a:pt x="977" y="1464"/>
                </a:lnTo>
                <a:lnTo>
                  <a:pt x="976" y="1464"/>
                </a:lnTo>
                <a:close/>
                <a:moveTo>
                  <a:pt x="978" y="1463"/>
                </a:moveTo>
                <a:lnTo>
                  <a:pt x="976" y="1455"/>
                </a:lnTo>
                <a:lnTo>
                  <a:pt x="977" y="1455"/>
                </a:lnTo>
                <a:lnTo>
                  <a:pt x="980" y="1463"/>
                </a:lnTo>
                <a:lnTo>
                  <a:pt x="978" y="1463"/>
                </a:lnTo>
                <a:close/>
                <a:moveTo>
                  <a:pt x="511" y="1459"/>
                </a:moveTo>
                <a:lnTo>
                  <a:pt x="510" y="1459"/>
                </a:lnTo>
                <a:lnTo>
                  <a:pt x="513" y="1451"/>
                </a:lnTo>
                <a:lnTo>
                  <a:pt x="514" y="1452"/>
                </a:lnTo>
                <a:lnTo>
                  <a:pt x="511" y="1459"/>
                </a:lnTo>
                <a:close/>
                <a:moveTo>
                  <a:pt x="509" y="1459"/>
                </a:moveTo>
                <a:lnTo>
                  <a:pt x="508" y="1458"/>
                </a:lnTo>
                <a:lnTo>
                  <a:pt x="510" y="1451"/>
                </a:lnTo>
                <a:lnTo>
                  <a:pt x="511" y="1451"/>
                </a:lnTo>
                <a:lnTo>
                  <a:pt x="509" y="1459"/>
                </a:lnTo>
                <a:close/>
                <a:moveTo>
                  <a:pt x="994" y="1458"/>
                </a:moveTo>
                <a:lnTo>
                  <a:pt x="991" y="1450"/>
                </a:lnTo>
                <a:lnTo>
                  <a:pt x="993" y="1450"/>
                </a:lnTo>
                <a:lnTo>
                  <a:pt x="995" y="1458"/>
                </a:lnTo>
                <a:lnTo>
                  <a:pt x="994" y="1458"/>
                </a:lnTo>
                <a:close/>
                <a:moveTo>
                  <a:pt x="506" y="1458"/>
                </a:moveTo>
                <a:lnTo>
                  <a:pt x="505" y="1457"/>
                </a:lnTo>
                <a:lnTo>
                  <a:pt x="508" y="1449"/>
                </a:lnTo>
                <a:lnTo>
                  <a:pt x="509" y="1450"/>
                </a:lnTo>
                <a:lnTo>
                  <a:pt x="506" y="1458"/>
                </a:lnTo>
                <a:close/>
                <a:moveTo>
                  <a:pt x="997" y="1457"/>
                </a:moveTo>
                <a:lnTo>
                  <a:pt x="994" y="1449"/>
                </a:lnTo>
                <a:lnTo>
                  <a:pt x="995" y="1449"/>
                </a:lnTo>
                <a:lnTo>
                  <a:pt x="998" y="1457"/>
                </a:lnTo>
                <a:lnTo>
                  <a:pt x="997" y="1457"/>
                </a:lnTo>
                <a:close/>
                <a:moveTo>
                  <a:pt x="999" y="1456"/>
                </a:moveTo>
                <a:lnTo>
                  <a:pt x="996" y="1448"/>
                </a:lnTo>
                <a:lnTo>
                  <a:pt x="998" y="1448"/>
                </a:lnTo>
                <a:lnTo>
                  <a:pt x="1000" y="1456"/>
                </a:lnTo>
                <a:lnTo>
                  <a:pt x="999" y="1456"/>
                </a:lnTo>
                <a:close/>
                <a:moveTo>
                  <a:pt x="491" y="1452"/>
                </a:moveTo>
                <a:lnTo>
                  <a:pt x="490" y="1452"/>
                </a:lnTo>
                <a:lnTo>
                  <a:pt x="493" y="1444"/>
                </a:lnTo>
                <a:lnTo>
                  <a:pt x="494" y="1444"/>
                </a:lnTo>
                <a:lnTo>
                  <a:pt x="491" y="1452"/>
                </a:lnTo>
                <a:close/>
                <a:moveTo>
                  <a:pt x="489" y="1451"/>
                </a:moveTo>
                <a:lnTo>
                  <a:pt x="487" y="1451"/>
                </a:lnTo>
                <a:lnTo>
                  <a:pt x="490" y="1443"/>
                </a:lnTo>
                <a:lnTo>
                  <a:pt x="491" y="1444"/>
                </a:lnTo>
                <a:lnTo>
                  <a:pt x="489" y="1451"/>
                </a:lnTo>
                <a:close/>
                <a:moveTo>
                  <a:pt x="1014" y="1451"/>
                </a:moveTo>
                <a:lnTo>
                  <a:pt x="1011" y="1443"/>
                </a:lnTo>
                <a:lnTo>
                  <a:pt x="1013" y="1443"/>
                </a:lnTo>
                <a:lnTo>
                  <a:pt x="1015" y="1450"/>
                </a:lnTo>
                <a:lnTo>
                  <a:pt x="1014" y="1451"/>
                </a:lnTo>
                <a:close/>
                <a:moveTo>
                  <a:pt x="486" y="1450"/>
                </a:moveTo>
                <a:lnTo>
                  <a:pt x="485" y="1450"/>
                </a:lnTo>
                <a:lnTo>
                  <a:pt x="488" y="1442"/>
                </a:lnTo>
                <a:lnTo>
                  <a:pt x="489" y="1443"/>
                </a:lnTo>
                <a:lnTo>
                  <a:pt x="486" y="1450"/>
                </a:lnTo>
                <a:close/>
                <a:moveTo>
                  <a:pt x="1017" y="1450"/>
                </a:moveTo>
                <a:lnTo>
                  <a:pt x="1014" y="1442"/>
                </a:lnTo>
                <a:lnTo>
                  <a:pt x="1015" y="1442"/>
                </a:lnTo>
                <a:lnTo>
                  <a:pt x="1018" y="1449"/>
                </a:lnTo>
                <a:lnTo>
                  <a:pt x="1017" y="1450"/>
                </a:lnTo>
                <a:close/>
                <a:moveTo>
                  <a:pt x="1019" y="1449"/>
                </a:moveTo>
                <a:lnTo>
                  <a:pt x="1016" y="1441"/>
                </a:lnTo>
                <a:lnTo>
                  <a:pt x="1018" y="1441"/>
                </a:lnTo>
                <a:lnTo>
                  <a:pt x="1020" y="1448"/>
                </a:lnTo>
                <a:lnTo>
                  <a:pt x="1019" y="1449"/>
                </a:lnTo>
                <a:close/>
                <a:moveTo>
                  <a:pt x="471" y="1444"/>
                </a:moveTo>
                <a:lnTo>
                  <a:pt x="469" y="1444"/>
                </a:lnTo>
                <a:lnTo>
                  <a:pt x="472" y="1436"/>
                </a:lnTo>
                <a:lnTo>
                  <a:pt x="474" y="1437"/>
                </a:lnTo>
                <a:lnTo>
                  <a:pt x="471" y="1444"/>
                </a:lnTo>
                <a:close/>
                <a:moveTo>
                  <a:pt x="468" y="1443"/>
                </a:moveTo>
                <a:lnTo>
                  <a:pt x="467" y="1443"/>
                </a:lnTo>
                <a:lnTo>
                  <a:pt x="470" y="1435"/>
                </a:lnTo>
                <a:lnTo>
                  <a:pt x="471" y="1436"/>
                </a:lnTo>
                <a:lnTo>
                  <a:pt x="468" y="1443"/>
                </a:lnTo>
                <a:close/>
                <a:moveTo>
                  <a:pt x="1035" y="1443"/>
                </a:moveTo>
                <a:lnTo>
                  <a:pt x="1032" y="1435"/>
                </a:lnTo>
                <a:lnTo>
                  <a:pt x="1033" y="1435"/>
                </a:lnTo>
                <a:lnTo>
                  <a:pt x="1036" y="1442"/>
                </a:lnTo>
                <a:lnTo>
                  <a:pt x="1035" y="1443"/>
                </a:lnTo>
                <a:close/>
                <a:moveTo>
                  <a:pt x="466" y="1442"/>
                </a:moveTo>
                <a:lnTo>
                  <a:pt x="464" y="1442"/>
                </a:lnTo>
                <a:lnTo>
                  <a:pt x="467" y="1434"/>
                </a:lnTo>
                <a:lnTo>
                  <a:pt x="469" y="1435"/>
                </a:lnTo>
                <a:lnTo>
                  <a:pt x="466" y="1442"/>
                </a:lnTo>
                <a:close/>
                <a:moveTo>
                  <a:pt x="1037" y="1442"/>
                </a:moveTo>
                <a:lnTo>
                  <a:pt x="1034" y="1434"/>
                </a:lnTo>
                <a:lnTo>
                  <a:pt x="1035" y="1434"/>
                </a:lnTo>
                <a:lnTo>
                  <a:pt x="1038" y="1441"/>
                </a:lnTo>
                <a:lnTo>
                  <a:pt x="1037" y="1442"/>
                </a:lnTo>
                <a:close/>
                <a:moveTo>
                  <a:pt x="1039" y="1441"/>
                </a:moveTo>
                <a:lnTo>
                  <a:pt x="1036" y="1433"/>
                </a:lnTo>
                <a:lnTo>
                  <a:pt x="1038" y="1433"/>
                </a:lnTo>
                <a:lnTo>
                  <a:pt x="1041" y="1440"/>
                </a:lnTo>
                <a:lnTo>
                  <a:pt x="1039" y="1441"/>
                </a:lnTo>
                <a:close/>
                <a:moveTo>
                  <a:pt x="451" y="1436"/>
                </a:moveTo>
                <a:lnTo>
                  <a:pt x="449" y="1435"/>
                </a:lnTo>
                <a:lnTo>
                  <a:pt x="453" y="1428"/>
                </a:lnTo>
                <a:lnTo>
                  <a:pt x="454" y="1429"/>
                </a:lnTo>
                <a:lnTo>
                  <a:pt x="451" y="1436"/>
                </a:lnTo>
                <a:close/>
                <a:moveTo>
                  <a:pt x="448" y="1435"/>
                </a:moveTo>
                <a:lnTo>
                  <a:pt x="447" y="1434"/>
                </a:lnTo>
                <a:lnTo>
                  <a:pt x="450" y="1427"/>
                </a:lnTo>
                <a:lnTo>
                  <a:pt x="451" y="1427"/>
                </a:lnTo>
                <a:lnTo>
                  <a:pt x="448" y="1435"/>
                </a:lnTo>
                <a:close/>
                <a:moveTo>
                  <a:pt x="1054" y="1434"/>
                </a:moveTo>
                <a:lnTo>
                  <a:pt x="1051" y="1427"/>
                </a:lnTo>
                <a:lnTo>
                  <a:pt x="1052" y="1426"/>
                </a:lnTo>
                <a:lnTo>
                  <a:pt x="1055" y="1434"/>
                </a:lnTo>
                <a:lnTo>
                  <a:pt x="1054" y="1434"/>
                </a:lnTo>
                <a:close/>
                <a:moveTo>
                  <a:pt x="446" y="1434"/>
                </a:moveTo>
                <a:lnTo>
                  <a:pt x="445" y="1433"/>
                </a:lnTo>
                <a:lnTo>
                  <a:pt x="448" y="1426"/>
                </a:lnTo>
                <a:lnTo>
                  <a:pt x="449" y="1426"/>
                </a:lnTo>
                <a:lnTo>
                  <a:pt x="446" y="1434"/>
                </a:lnTo>
                <a:close/>
                <a:moveTo>
                  <a:pt x="1057" y="1433"/>
                </a:moveTo>
                <a:lnTo>
                  <a:pt x="1053" y="1426"/>
                </a:lnTo>
                <a:lnTo>
                  <a:pt x="1055" y="1425"/>
                </a:lnTo>
                <a:lnTo>
                  <a:pt x="1058" y="1433"/>
                </a:lnTo>
                <a:lnTo>
                  <a:pt x="1057" y="1433"/>
                </a:lnTo>
                <a:close/>
                <a:moveTo>
                  <a:pt x="1059" y="1432"/>
                </a:moveTo>
                <a:lnTo>
                  <a:pt x="1056" y="1425"/>
                </a:lnTo>
                <a:lnTo>
                  <a:pt x="1057" y="1424"/>
                </a:lnTo>
                <a:lnTo>
                  <a:pt x="1060" y="1432"/>
                </a:lnTo>
                <a:lnTo>
                  <a:pt x="1059" y="1432"/>
                </a:lnTo>
                <a:close/>
                <a:moveTo>
                  <a:pt x="431" y="1427"/>
                </a:moveTo>
                <a:lnTo>
                  <a:pt x="430" y="1426"/>
                </a:lnTo>
                <a:lnTo>
                  <a:pt x="433" y="1419"/>
                </a:lnTo>
                <a:lnTo>
                  <a:pt x="434" y="1420"/>
                </a:lnTo>
                <a:lnTo>
                  <a:pt x="431" y="1427"/>
                </a:lnTo>
                <a:close/>
                <a:moveTo>
                  <a:pt x="428" y="1426"/>
                </a:moveTo>
                <a:lnTo>
                  <a:pt x="427" y="1425"/>
                </a:lnTo>
                <a:lnTo>
                  <a:pt x="431" y="1418"/>
                </a:lnTo>
                <a:lnTo>
                  <a:pt x="432" y="1419"/>
                </a:lnTo>
                <a:lnTo>
                  <a:pt x="428" y="1426"/>
                </a:lnTo>
                <a:close/>
                <a:moveTo>
                  <a:pt x="1074" y="1425"/>
                </a:moveTo>
                <a:lnTo>
                  <a:pt x="1071" y="1418"/>
                </a:lnTo>
                <a:lnTo>
                  <a:pt x="1072" y="1418"/>
                </a:lnTo>
                <a:lnTo>
                  <a:pt x="1075" y="1425"/>
                </a:lnTo>
                <a:lnTo>
                  <a:pt x="1074" y="1425"/>
                </a:lnTo>
                <a:close/>
                <a:moveTo>
                  <a:pt x="426" y="1425"/>
                </a:moveTo>
                <a:lnTo>
                  <a:pt x="425" y="1424"/>
                </a:lnTo>
                <a:lnTo>
                  <a:pt x="428" y="1417"/>
                </a:lnTo>
                <a:lnTo>
                  <a:pt x="429" y="1417"/>
                </a:lnTo>
                <a:lnTo>
                  <a:pt x="426" y="1425"/>
                </a:lnTo>
                <a:close/>
                <a:moveTo>
                  <a:pt x="1076" y="1424"/>
                </a:moveTo>
                <a:lnTo>
                  <a:pt x="1073" y="1417"/>
                </a:lnTo>
                <a:lnTo>
                  <a:pt x="1074" y="1416"/>
                </a:lnTo>
                <a:lnTo>
                  <a:pt x="1078" y="1424"/>
                </a:lnTo>
                <a:lnTo>
                  <a:pt x="1076" y="1424"/>
                </a:lnTo>
                <a:close/>
                <a:moveTo>
                  <a:pt x="1079" y="1423"/>
                </a:moveTo>
                <a:lnTo>
                  <a:pt x="1075" y="1416"/>
                </a:lnTo>
                <a:lnTo>
                  <a:pt x="1076" y="1415"/>
                </a:lnTo>
                <a:lnTo>
                  <a:pt x="1080" y="1422"/>
                </a:lnTo>
                <a:lnTo>
                  <a:pt x="1079" y="1423"/>
                </a:lnTo>
                <a:close/>
                <a:moveTo>
                  <a:pt x="411" y="1418"/>
                </a:moveTo>
                <a:lnTo>
                  <a:pt x="410" y="1417"/>
                </a:lnTo>
                <a:lnTo>
                  <a:pt x="414" y="1410"/>
                </a:lnTo>
                <a:lnTo>
                  <a:pt x="415" y="1410"/>
                </a:lnTo>
                <a:lnTo>
                  <a:pt x="411" y="1418"/>
                </a:lnTo>
                <a:close/>
                <a:moveTo>
                  <a:pt x="409" y="1416"/>
                </a:moveTo>
                <a:lnTo>
                  <a:pt x="408" y="1416"/>
                </a:lnTo>
                <a:lnTo>
                  <a:pt x="412" y="1409"/>
                </a:lnTo>
                <a:lnTo>
                  <a:pt x="413" y="1409"/>
                </a:lnTo>
                <a:lnTo>
                  <a:pt x="409" y="1416"/>
                </a:lnTo>
                <a:close/>
                <a:moveTo>
                  <a:pt x="1093" y="1416"/>
                </a:moveTo>
                <a:lnTo>
                  <a:pt x="1090" y="1409"/>
                </a:lnTo>
                <a:lnTo>
                  <a:pt x="1091" y="1408"/>
                </a:lnTo>
                <a:lnTo>
                  <a:pt x="1094" y="1415"/>
                </a:lnTo>
                <a:lnTo>
                  <a:pt x="1093" y="1416"/>
                </a:lnTo>
                <a:close/>
                <a:moveTo>
                  <a:pt x="407" y="1415"/>
                </a:moveTo>
                <a:lnTo>
                  <a:pt x="406" y="1414"/>
                </a:lnTo>
                <a:lnTo>
                  <a:pt x="409" y="1407"/>
                </a:lnTo>
                <a:lnTo>
                  <a:pt x="410" y="1408"/>
                </a:lnTo>
                <a:lnTo>
                  <a:pt x="407" y="1415"/>
                </a:lnTo>
                <a:close/>
                <a:moveTo>
                  <a:pt x="1096" y="1415"/>
                </a:moveTo>
                <a:lnTo>
                  <a:pt x="1092" y="1407"/>
                </a:lnTo>
                <a:lnTo>
                  <a:pt x="1093" y="1407"/>
                </a:lnTo>
                <a:lnTo>
                  <a:pt x="1097" y="1414"/>
                </a:lnTo>
                <a:lnTo>
                  <a:pt x="1096" y="1415"/>
                </a:lnTo>
                <a:close/>
                <a:moveTo>
                  <a:pt x="1098" y="1413"/>
                </a:moveTo>
                <a:lnTo>
                  <a:pt x="1094" y="1406"/>
                </a:lnTo>
                <a:lnTo>
                  <a:pt x="1095" y="1406"/>
                </a:lnTo>
                <a:lnTo>
                  <a:pt x="1099" y="1413"/>
                </a:lnTo>
                <a:lnTo>
                  <a:pt x="1098" y="1413"/>
                </a:lnTo>
                <a:close/>
                <a:moveTo>
                  <a:pt x="392" y="1408"/>
                </a:moveTo>
                <a:lnTo>
                  <a:pt x="391" y="1407"/>
                </a:lnTo>
                <a:lnTo>
                  <a:pt x="395" y="1400"/>
                </a:lnTo>
                <a:lnTo>
                  <a:pt x="396" y="1400"/>
                </a:lnTo>
                <a:lnTo>
                  <a:pt x="392" y="1408"/>
                </a:lnTo>
                <a:close/>
                <a:moveTo>
                  <a:pt x="390" y="1406"/>
                </a:moveTo>
                <a:lnTo>
                  <a:pt x="389" y="1406"/>
                </a:lnTo>
                <a:lnTo>
                  <a:pt x="392" y="1399"/>
                </a:lnTo>
                <a:lnTo>
                  <a:pt x="394" y="1399"/>
                </a:lnTo>
                <a:lnTo>
                  <a:pt x="390" y="1406"/>
                </a:lnTo>
                <a:close/>
                <a:moveTo>
                  <a:pt x="1112" y="1406"/>
                </a:moveTo>
                <a:lnTo>
                  <a:pt x="1109" y="1399"/>
                </a:lnTo>
                <a:lnTo>
                  <a:pt x="1110" y="1398"/>
                </a:lnTo>
                <a:lnTo>
                  <a:pt x="1114" y="1405"/>
                </a:lnTo>
                <a:lnTo>
                  <a:pt x="1112" y="1406"/>
                </a:lnTo>
                <a:close/>
                <a:moveTo>
                  <a:pt x="387" y="1405"/>
                </a:moveTo>
                <a:lnTo>
                  <a:pt x="386" y="1404"/>
                </a:lnTo>
                <a:lnTo>
                  <a:pt x="390" y="1397"/>
                </a:lnTo>
                <a:lnTo>
                  <a:pt x="391" y="1398"/>
                </a:lnTo>
                <a:lnTo>
                  <a:pt x="387" y="1405"/>
                </a:lnTo>
                <a:close/>
                <a:moveTo>
                  <a:pt x="1115" y="1404"/>
                </a:moveTo>
                <a:lnTo>
                  <a:pt x="1111" y="1397"/>
                </a:lnTo>
                <a:lnTo>
                  <a:pt x="1112" y="1397"/>
                </a:lnTo>
                <a:lnTo>
                  <a:pt x="1116" y="1404"/>
                </a:lnTo>
                <a:lnTo>
                  <a:pt x="1115" y="1404"/>
                </a:lnTo>
                <a:close/>
                <a:moveTo>
                  <a:pt x="1117" y="1403"/>
                </a:moveTo>
                <a:lnTo>
                  <a:pt x="1113" y="1396"/>
                </a:lnTo>
                <a:lnTo>
                  <a:pt x="1114" y="1396"/>
                </a:lnTo>
                <a:lnTo>
                  <a:pt x="1118" y="1403"/>
                </a:lnTo>
                <a:lnTo>
                  <a:pt x="1117" y="1403"/>
                </a:lnTo>
                <a:close/>
                <a:moveTo>
                  <a:pt x="373" y="1397"/>
                </a:moveTo>
                <a:lnTo>
                  <a:pt x="372" y="1396"/>
                </a:lnTo>
                <a:lnTo>
                  <a:pt x="376" y="1389"/>
                </a:lnTo>
                <a:lnTo>
                  <a:pt x="377" y="1390"/>
                </a:lnTo>
                <a:lnTo>
                  <a:pt x="373" y="1397"/>
                </a:lnTo>
                <a:close/>
                <a:moveTo>
                  <a:pt x="371" y="1396"/>
                </a:moveTo>
                <a:lnTo>
                  <a:pt x="370" y="1395"/>
                </a:lnTo>
                <a:lnTo>
                  <a:pt x="374" y="1388"/>
                </a:lnTo>
                <a:lnTo>
                  <a:pt x="375" y="1389"/>
                </a:lnTo>
                <a:lnTo>
                  <a:pt x="371" y="1396"/>
                </a:lnTo>
                <a:close/>
                <a:moveTo>
                  <a:pt x="1131" y="1395"/>
                </a:moveTo>
                <a:lnTo>
                  <a:pt x="1127" y="1388"/>
                </a:lnTo>
                <a:lnTo>
                  <a:pt x="1128" y="1387"/>
                </a:lnTo>
                <a:lnTo>
                  <a:pt x="1132" y="1394"/>
                </a:lnTo>
                <a:lnTo>
                  <a:pt x="1131" y="1395"/>
                </a:lnTo>
                <a:close/>
                <a:moveTo>
                  <a:pt x="369" y="1394"/>
                </a:moveTo>
                <a:lnTo>
                  <a:pt x="368" y="1394"/>
                </a:lnTo>
                <a:lnTo>
                  <a:pt x="372" y="1386"/>
                </a:lnTo>
                <a:lnTo>
                  <a:pt x="373" y="1387"/>
                </a:lnTo>
                <a:lnTo>
                  <a:pt x="369" y="1394"/>
                </a:lnTo>
                <a:close/>
                <a:moveTo>
                  <a:pt x="1133" y="1394"/>
                </a:moveTo>
                <a:lnTo>
                  <a:pt x="1129" y="1387"/>
                </a:lnTo>
                <a:lnTo>
                  <a:pt x="1130" y="1386"/>
                </a:lnTo>
                <a:lnTo>
                  <a:pt x="1134" y="1393"/>
                </a:lnTo>
                <a:lnTo>
                  <a:pt x="1133" y="1394"/>
                </a:lnTo>
                <a:close/>
                <a:moveTo>
                  <a:pt x="1136" y="1392"/>
                </a:moveTo>
                <a:lnTo>
                  <a:pt x="1132" y="1385"/>
                </a:lnTo>
                <a:lnTo>
                  <a:pt x="1133" y="1385"/>
                </a:lnTo>
                <a:lnTo>
                  <a:pt x="1137" y="1392"/>
                </a:lnTo>
                <a:lnTo>
                  <a:pt x="1136" y="1392"/>
                </a:lnTo>
                <a:close/>
                <a:moveTo>
                  <a:pt x="355" y="1386"/>
                </a:moveTo>
                <a:lnTo>
                  <a:pt x="353" y="1385"/>
                </a:lnTo>
                <a:lnTo>
                  <a:pt x="358" y="1378"/>
                </a:lnTo>
                <a:lnTo>
                  <a:pt x="359" y="1379"/>
                </a:lnTo>
                <a:lnTo>
                  <a:pt x="355" y="1386"/>
                </a:lnTo>
                <a:close/>
                <a:moveTo>
                  <a:pt x="352" y="1384"/>
                </a:moveTo>
                <a:lnTo>
                  <a:pt x="351" y="1383"/>
                </a:lnTo>
                <a:lnTo>
                  <a:pt x="355" y="1377"/>
                </a:lnTo>
                <a:lnTo>
                  <a:pt x="357" y="1377"/>
                </a:lnTo>
                <a:lnTo>
                  <a:pt x="352" y="1384"/>
                </a:lnTo>
                <a:close/>
                <a:moveTo>
                  <a:pt x="1149" y="1384"/>
                </a:moveTo>
                <a:lnTo>
                  <a:pt x="1145" y="1377"/>
                </a:lnTo>
                <a:lnTo>
                  <a:pt x="1146" y="1376"/>
                </a:lnTo>
                <a:lnTo>
                  <a:pt x="1151" y="1383"/>
                </a:lnTo>
                <a:lnTo>
                  <a:pt x="1149" y="1384"/>
                </a:lnTo>
                <a:close/>
                <a:moveTo>
                  <a:pt x="350" y="1383"/>
                </a:moveTo>
                <a:lnTo>
                  <a:pt x="349" y="1382"/>
                </a:lnTo>
                <a:lnTo>
                  <a:pt x="353" y="1375"/>
                </a:lnTo>
                <a:lnTo>
                  <a:pt x="354" y="1376"/>
                </a:lnTo>
                <a:lnTo>
                  <a:pt x="350" y="1383"/>
                </a:lnTo>
                <a:close/>
                <a:moveTo>
                  <a:pt x="1152" y="1382"/>
                </a:moveTo>
                <a:lnTo>
                  <a:pt x="1147" y="1376"/>
                </a:lnTo>
                <a:lnTo>
                  <a:pt x="1148" y="1375"/>
                </a:lnTo>
                <a:lnTo>
                  <a:pt x="1153" y="1382"/>
                </a:lnTo>
                <a:lnTo>
                  <a:pt x="1152" y="1382"/>
                </a:lnTo>
                <a:close/>
                <a:moveTo>
                  <a:pt x="1154" y="1381"/>
                </a:moveTo>
                <a:lnTo>
                  <a:pt x="1150" y="1374"/>
                </a:lnTo>
                <a:lnTo>
                  <a:pt x="1151" y="1373"/>
                </a:lnTo>
                <a:lnTo>
                  <a:pt x="1155" y="1380"/>
                </a:lnTo>
                <a:lnTo>
                  <a:pt x="1154" y="1381"/>
                </a:lnTo>
                <a:close/>
                <a:moveTo>
                  <a:pt x="336" y="1374"/>
                </a:moveTo>
                <a:lnTo>
                  <a:pt x="335" y="1373"/>
                </a:lnTo>
                <a:lnTo>
                  <a:pt x="340" y="1367"/>
                </a:lnTo>
                <a:lnTo>
                  <a:pt x="341" y="1367"/>
                </a:lnTo>
                <a:lnTo>
                  <a:pt x="336" y="1374"/>
                </a:lnTo>
                <a:close/>
                <a:moveTo>
                  <a:pt x="334" y="1372"/>
                </a:moveTo>
                <a:lnTo>
                  <a:pt x="333" y="1372"/>
                </a:lnTo>
                <a:lnTo>
                  <a:pt x="338" y="1365"/>
                </a:lnTo>
                <a:lnTo>
                  <a:pt x="339" y="1366"/>
                </a:lnTo>
                <a:lnTo>
                  <a:pt x="334" y="1372"/>
                </a:lnTo>
                <a:close/>
                <a:moveTo>
                  <a:pt x="1168" y="1372"/>
                </a:moveTo>
                <a:lnTo>
                  <a:pt x="1163" y="1365"/>
                </a:lnTo>
                <a:lnTo>
                  <a:pt x="1164" y="1365"/>
                </a:lnTo>
                <a:lnTo>
                  <a:pt x="1169" y="1371"/>
                </a:lnTo>
                <a:lnTo>
                  <a:pt x="1168" y="1372"/>
                </a:lnTo>
                <a:close/>
                <a:moveTo>
                  <a:pt x="332" y="1371"/>
                </a:moveTo>
                <a:lnTo>
                  <a:pt x="331" y="1370"/>
                </a:lnTo>
                <a:lnTo>
                  <a:pt x="335" y="1364"/>
                </a:lnTo>
                <a:lnTo>
                  <a:pt x="336" y="1364"/>
                </a:lnTo>
                <a:lnTo>
                  <a:pt x="332" y="1371"/>
                </a:lnTo>
                <a:close/>
                <a:moveTo>
                  <a:pt x="1170" y="1371"/>
                </a:moveTo>
                <a:lnTo>
                  <a:pt x="1165" y="1364"/>
                </a:lnTo>
                <a:lnTo>
                  <a:pt x="1166" y="1363"/>
                </a:lnTo>
                <a:lnTo>
                  <a:pt x="1171" y="1370"/>
                </a:lnTo>
                <a:lnTo>
                  <a:pt x="1170" y="1371"/>
                </a:lnTo>
                <a:close/>
                <a:moveTo>
                  <a:pt x="1172" y="1369"/>
                </a:moveTo>
                <a:lnTo>
                  <a:pt x="1168" y="1362"/>
                </a:lnTo>
                <a:lnTo>
                  <a:pt x="1169" y="1362"/>
                </a:lnTo>
                <a:lnTo>
                  <a:pt x="1173" y="1368"/>
                </a:lnTo>
                <a:lnTo>
                  <a:pt x="1172" y="1369"/>
                </a:lnTo>
                <a:close/>
                <a:moveTo>
                  <a:pt x="319" y="1362"/>
                </a:moveTo>
                <a:lnTo>
                  <a:pt x="318" y="1361"/>
                </a:lnTo>
                <a:lnTo>
                  <a:pt x="322" y="1354"/>
                </a:lnTo>
                <a:lnTo>
                  <a:pt x="323" y="1355"/>
                </a:lnTo>
                <a:lnTo>
                  <a:pt x="319" y="1362"/>
                </a:lnTo>
                <a:close/>
                <a:moveTo>
                  <a:pt x="317" y="1360"/>
                </a:moveTo>
                <a:lnTo>
                  <a:pt x="315" y="1359"/>
                </a:lnTo>
                <a:lnTo>
                  <a:pt x="320" y="1353"/>
                </a:lnTo>
                <a:lnTo>
                  <a:pt x="321" y="1354"/>
                </a:lnTo>
                <a:lnTo>
                  <a:pt x="317" y="1360"/>
                </a:lnTo>
                <a:close/>
                <a:moveTo>
                  <a:pt x="1185" y="1360"/>
                </a:moveTo>
                <a:lnTo>
                  <a:pt x="1181" y="1353"/>
                </a:lnTo>
                <a:lnTo>
                  <a:pt x="1182" y="1353"/>
                </a:lnTo>
                <a:lnTo>
                  <a:pt x="1186" y="1359"/>
                </a:lnTo>
                <a:lnTo>
                  <a:pt x="1185" y="1360"/>
                </a:lnTo>
                <a:close/>
                <a:moveTo>
                  <a:pt x="314" y="1359"/>
                </a:moveTo>
                <a:lnTo>
                  <a:pt x="313" y="1358"/>
                </a:lnTo>
                <a:lnTo>
                  <a:pt x="318" y="1351"/>
                </a:lnTo>
                <a:lnTo>
                  <a:pt x="319" y="1352"/>
                </a:lnTo>
                <a:lnTo>
                  <a:pt x="314" y="1359"/>
                </a:lnTo>
                <a:close/>
                <a:moveTo>
                  <a:pt x="1187" y="1358"/>
                </a:moveTo>
                <a:lnTo>
                  <a:pt x="1183" y="1352"/>
                </a:lnTo>
                <a:lnTo>
                  <a:pt x="1184" y="1351"/>
                </a:lnTo>
                <a:lnTo>
                  <a:pt x="1189" y="1358"/>
                </a:lnTo>
                <a:lnTo>
                  <a:pt x="1187" y="1358"/>
                </a:lnTo>
                <a:close/>
                <a:moveTo>
                  <a:pt x="1190" y="1357"/>
                </a:moveTo>
                <a:lnTo>
                  <a:pt x="1185" y="1350"/>
                </a:lnTo>
                <a:lnTo>
                  <a:pt x="1186" y="1350"/>
                </a:lnTo>
                <a:lnTo>
                  <a:pt x="1191" y="1356"/>
                </a:lnTo>
                <a:lnTo>
                  <a:pt x="1190" y="1357"/>
                </a:lnTo>
                <a:close/>
                <a:moveTo>
                  <a:pt x="301" y="1349"/>
                </a:moveTo>
                <a:lnTo>
                  <a:pt x="300" y="1348"/>
                </a:lnTo>
                <a:lnTo>
                  <a:pt x="305" y="1342"/>
                </a:lnTo>
                <a:lnTo>
                  <a:pt x="306" y="1343"/>
                </a:lnTo>
                <a:lnTo>
                  <a:pt x="301" y="1349"/>
                </a:lnTo>
                <a:close/>
                <a:moveTo>
                  <a:pt x="299" y="1348"/>
                </a:moveTo>
                <a:lnTo>
                  <a:pt x="298" y="1347"/>
                </a:lnTo>
                <a:lnTo>
                  <a:pt x="303" y="1340"/>
                </a:lnTo>
                <a:lnTo>
                  <a:pt x="304" y="1341"/>
                </a:lnTo>
                <a:lnTo>
                  <a:pt x="299" y="1348"/>
                </a:lnTo>
                <a:close/>
                <a:moveTo>
                  <a:pt x="1203" y="1347"/>
                </a:moveTo>
                <a:lnTo>
                  <a:pt x="1198" y="1341"/>
                </a:lnTo>
                <a:lnTo>
                  <a:pt x="1199" y="1340"/>
                </a:lnTo>
                <a:lnTo>
                  <a:pt x="1204" y="1346"/>
                </a:lnTo>
                <a:lnTo>
                  <a:pt x="1203" y="1347"/>
                </a:lnTo>
                <a:close/>
                <a:moveTo>
                  <a:pt x="297" y="1346"/>
                </a:moveTo>
                <a:lnTo>
                  <a:pt x="296" y="1345"/>
                </a:lnTo>
                <a:lnTo>
                  <a:pt x="300" y="1339"/>
                </a:lnTo>
                <a:lnTo>
                  <a:pt x="302" y="1340"/>
                </a:lnTo>
                <a:lnTo>
                  <a:pt x="297" y="1346"/>
                </a:lnTo>
                <a:close/>
                <a:moveTo>
                  <a:pt x="1205" y="1346"/>
                </a:moveTo>
                <a:lnTo>
                  <a:pt x="1200" y="1339"/>
                </a:lnTo>
                <a:lnTo>
                  <a:pt x="1201" y="1338"/>
                </a:lnTo>
                <a:lnTo>
                  <a:pt x="1206" y="1345"/>
                </a:lnTo>
                <a:lnTo>
                  <a:pt x="1205" y="1346"/>
                </a:lnTo>
                <a:close/>
                <a:moveTo>
                  <a:pt x="1207" y="1344"/>
                </a:moveTo>
                <a:lnTo>
                  <a:pt x="1202" y="1338"/>
                </a:lnTo>
                <a:lnTo>
                  <a:pt x="1203" y="1337"/>
                </a:lnTo>
                <a:lnTo>
                  <a:pt x="1208" y="1343"/>
                </a:lnTo>
                <a:lnTo>
                  <a:pt x="1207" y="1344"/>
                </a:lnTo>
                <a:close/>
                <a:moveTo>
                  <a:pt x="284" y="1336"/>
                </a:moveTo>
                <a:lnTo>
                  <a:pt x="283" y="1335"/>
                </a:lnTo>
                <a:lnTo>
                  <a:pt x="288" y="1329"/>
                </a:lnTo>
                <a:lnTo>
                  <a:pt x="289" y="1330"/>
                </a:lnTo>
                <a:lnTo>
                  <a:pt x="284" y="1336"/>
                </a:lnTo>
                <a:close/>
                <a:moveTo>
                  <a:pt x="282" y="1334"/>
                </a:moveTo>
                <a:lnTo>
                  <a:pt x="281" y="1334"/>
                </a:lnTo>
                <a:lnTo>
                  <a:pt x="286" y="1327"/>
                </a:lnTo>
                <a:lnTo>
                  <a:pt x="287" y="1328"/>
                </a:lnTo>
                <a:lnTo>
                  <a:pt x="282" y="1334"/>
                </a:lnTo>
                <a:close/>
                <a:moveTo>
                  <a:pt x="1220" y="1334"/>
                </a:moveTo>
                <a:lnTo>
                  <a:pt x="1215" y="1328"/>
                </a:lnTo>
                <a:lnTo>
                  <a:pt x="1216" y="1327"/>
                </a:lnTo>
                <a:lnTo>
                  <a:pt x="1221" y="1333"/>
                </a:lnTo>
                <a:lnTo>
                  <a:pt x="1220" y="1334"/>
                </a:lnTo>
                <a:close/>
                <a:moveTo>
                  <a:pt x="280" y="1333"/>
                </a:moveTo>
                <a:lnTo>
                  <a:pt x="279" y="1332"/>
                </a:lnTo>
                <a:lnTo>
                  <a:pt x="284" y="1326"/>
                </a:lnTo>
                <a:lnTo>
                  <a:pt x="285" y="1326"/>
                </a:lnTo>
                <a:lnTo>
                  <a:pt x="280" y="1333"/>
                </a:lnTo>
                <a:close/>
                <a:moveTo>
                  <a:pt x="1222" y="1332"/>
                </a:moveTo>
                <a:lnTo>
                  <a:pt x="1217" y="1326"/>
                </a:lnTo>
                <a:lnTo>
                  <a:pt x="1218" y="1325"/>
                </a:lnTo>
                <a:lnTo>
                  <a:pt x="1223" y="1332"/>
                </a:lnTo>
                <a:lnTo>
                  <a:pt x="1222" y="1332"/>
                </a:lnTo>
                <a:close/>
                <a:moveTo>
                  <a:pt x="1224" y="1331"/>
                </a:moveTo>
                <a:lnTo>
                  <a:pt x="1219" y="1324"/>
                </a:lnTo>
                <a:lnTo>
                  <a:pt x="1220" y="1323"/>
                </a:lnTo>
                <a:lnTo>
                  <a:pt x="1225" y="1330"/>
                </a:lnTo>
                <a:lnTo>
                  <a:pt x="1224" y="1331"/>
                </a:lnTo>
                <a:close/>
                <a:moveTo>
                  <a:pt x="267" y="1322"/>
                </a:moveTo>
                <a:lnTo>
                  <a:pt x="266" y="1321"/>
                </a:lnTo>
                <a:lnTo>
                  <a:pt x="271" y="1315"/>
                </a:lnTo>
                <a:lnTo>
                  <a:pt x="272" y="1316"/>
                </a:lnTo>
                <a:lnTo>
                  <a:pt x="267" y="1322"/>
                </a:lnTo>
                <a:close/>
                <a:moveTo>
                  <a:pt x="265" y="1320"/>
                </a:moveTo>
                <a:lnTo>
                  <a:pt x="264" y="1320"/>
                </a:lnTo>
                <a:lnTo>
                  <a:pt x="269" y="1313"/>
                </a:lnTo>
                <a:lnTo>
                  <a:pt x="270" y="1314"/>
                </a:lnTo>
                <a:lnTo>
                  <a:pt x="265" y="1320"/>
                </a:lnTo>
                <a:close/>
                <a:moveTo>
                  <a:pt x="1237" y="1320"/>
                </a:moveTo>
                <a:lnTo>
                  <a:pt x="1231" y="1314"/>
                </a:lnTo>
                <a:lnTo>
                  <a:pt x="1232" y="1313"/>
                </a:lnTo>
                <a:lnTo>
                  <a:pt x="1238" y="1319"/>
                </a:lnTo>
                <a:lnTo>
                  <a:pt x="1237" y="1320"/>
                </a:lnTo>
                <a:close/>
                <a:moveTo>
                  <a:pt x="263" y="1319"/>
                </a:moveTo>
                <a:lnTo>
                  <a:pt x="262" y="1318"/>
                </a:lnTo>
                <a:lnTo>
                  <a:pt x="267" y="1312"/>
                </a:lnTo>
                <a:lnTo>
                  <a:pt x="268" y="1313"/>
                </a:lnTo>
                <a:lnTo>
                  <a:pt x="263" y="1319"/>
                </a:lnTo>
                <a:close/>
                <a:moveTo>
                  <a:pt x="1239" y="1318"/>
                </a:moveTo>
                <a:lnTo>
                  <a:pt x="1234" y="1312"/>
                </a:lnTo>
                <a:lnTo>
                  <a:pt x="1235" y="1311"/>
                </a:lnTo>
                <a:lnTo>
                  <a:pt x="1240" y="1317"/>
                </a:lnTo>
                <a:lnTo>
                  <a:pt x="1239" y="1318"/>
                </a:lnTo>
                <a:close/>
                <a:moveTo>
                  <a:pt x="1241" y="1317"/>
                </a:moveTo>
                <a:lnTo>
                  <a:pt x="1236" y="1311"/>
                </a:lnTo>
                <a:lnTo>
                  <a:pt x="1237" y="1310"/>
                </a:lnTo>
                <a:lnTo>
                  <a:pt x="1242" y="1316"/>
                </a:lnTo>
                <a:lnTo>
                  <a:pt x="1241" y="1317"/>
                </a:lnTo>
                <a:close/>
                <a:moveTo>
                  <a:pt x="251" y="1308"/>
                </a:moveTo>
                <a:lnTo>
                  <a:pt x="250" y="1307"/>
                </a:lnTo>
                <a:lnTo>
                  <a:pt x="255" y="1301"/>
                </a:lnTo>
                <a:lnTo>
                  <a:pt x="256" y="1302"/>
                </a:lnTo>
                <a:lnTo>
                  <a:pt x="251" y="1308"/>
                </a:lnTo>
                <a:close/>
                <a:moveTo>
                  <a:pt x="249" y="1306"/>
                </a:moveTo>
                <a:lnTo>
                  <a:pt x="248" y="1305"/>
                </a:lnTo>
                <a:lnTo>
                  <a:pt x="253" y="1299"/>
                </a:lnTo>
                <a:lnTo>
                  <a:pt x="254" y="1300"/>
                </a:lnTo>
                <a:lnTo>
                  <a:pt x="249" y="1306"/>
                </a:lnTo>
                <a:close/>
                <a:moveTo>
                  <a:pt x="1253" y="1306"/>
                </a:moveTo>
                <a:lnTo>
                  <a:pt x="1248" y="1300"/>
                </a:lnTo>
                <a:lnTo>
                  <a:pt x="1248" y="1299"/>
                </a:lnTo>
                <a:lnTo>
                  <a:pt x="1254" y="1305"/>
                </a:lnTo>
                <a:lnTo>
                  <a:pt x="1253" y="1306"/>
                </a:lnTo>
                <a:close/>
                <a:moveTo>
                  <a:pt x="247" y="1304"/>
                </a:moveTo>
                <a:lnTo>
                  <a:pt x="246" y="1304"/>
                </a:lnTo>
                <a:lnTo>
                  <a:pt x="251" y="1298"/>
                </a:lnTo>
                <a:lnTo>
                  <a:pt x="252" y="1299"/>
                </a:lnTo>
                <a:lnTo>
                  <a:pt x="247" y="1304"/>
                </a:lnTo>
                <a:close/>
                <a:moveTo>
                  <a:pt x="1255" y="1304"/>
                </a:moveTo>
                <a:lnTo>
                  <a:pt x="1249" y="1298"/>
                </a:lnTo>
                <a:lnTo>
                  <a:pt x="1250" y="1297"/>
                </a:lnTo>
                <a:lnTo>
                  <a:pt x="1256" y="1303"/>
                </a:lnTo>
                <a:lnTo>
                  <a:pt x="1255" y="1304"/>
                </a:lnTo>
                <a:close/>
                <a:moveTo>
                  <a:pt x="1257" y="1302"/>
                </a:moveTo>
                <a:lnTo>
                  <a:pt x="1251" y="1296"/>
                </a:lnTo>
                <a:lnTo>
                  <a:pt x="1252" y="1296"/>
                </a:lnTo>
                <a:lnTo>
                  <a:pt x="1258" y="1301"/>
                </a:lnTo>
                <a:lnTo>
                  <a:pt x="1257" y="1302"/>
                </a:lnTo>
                <a:close/>
                <a:moveTo>
                  <a:pt x="235" y="1294"/>
                </a:moveTo>
                <a:lnTo>
                  <a:pt x="234" y="1293"/>
                </a:lnTo>
                <a:lnTo>
                  <a:pt x="240" y="1287"/>
                </a:lnTo>
                <a:lnTo>
                  <a:pt x="240" y="1288"/>
                </a:lnTo>
                <a:lnTo>
                  <a:pt x="235" y="1294"/>
                </a:lnTo>
                <a:close/>
                <a:moveTo>
                  <a:pt x="233" y="1292"/>
                </a:moveTo>
                <a:lnTo>
                  <a:pt x="232" y="1291"/>
                </a:lnTo>
                <a:lnTo>
                  <a:pt x="238" y="1285"/>
                </a:lnTo>
                <a:lnTo>
                  <a:pt x="239" y="1286"/>
                </a:lnTo>
                <a:lnTo>
                  <a:pt x="233" y="1292"/>
                </a:lnTo>
                <a:close/>
                <a:moveTo>
                  <a:pt x="1269" y="1291"/>
                </a:moveTo>
                <a:lnTo>
                  <a:pt x="1263" y="1286"/>
                </a:lnTo>
                <a:lnTo>
                  <a:pt x="1264" y="1285"/>
                </a:lnTo>
                <a:lnTo>
                  <a:pt x="1270" y="1290"/>
                </a:lnTo>
                <a:lnTo>
                  <a:pt x="1269" y="1291"/>
                </a:lnTo>
                <a:close/>
                <a:moveTo>
                  <a:pt x="231" y="1290"/>
                </a:moveTo>
                <a:lnTo>
                  <a:pt x="230" y="1289"/>
                </a:lnTo>
                <a:lnTo>
                  <a:pt x="236" y="1283"/>
                </a:lnTo>
                <a:lnTo>
                  <a:pt x="237" y="1284"/>
                </a:lnTo>
                <a:lnTo>
                  <a:pt x="231" y="1290"/>
                </a:lnTo>
                <a:close/>
                <a:moveTo>
                  <a:pt x="1271" y="1290"/>
                </a:moveTo>
                <a:lnTo>
                  <a:pt x="1265" y="1284"/>
                </a:lnTo>
                <a:lnTo>
                  <a:pt x="1266" y="1283"/>
                </a:lnTo>
                <a:lnTo>
                  <a:pt x="1272" y="1289"/>
                </a:lnTo>
                <a:lnTo>
                  <a:pt x="1271" y="1290"/>
                </a:lnTo>
                <a:close/>
                <a:moveTo>
                  <a:pt x="1272" y="1288"/>
                </a:moveTo>
                <a:lnTo>
                  <a:pt x="1267" y="1282"/>
                </a:lnTo>
                <a:lnTo>
                  <a:pt x="1268" y="1281"/>
                </a:lnTo>
                <a:lnTo>
                  <a:pt x="1273" y="1287"/>
                </a:lnTo>
                <a:lnTo>
                  <a:pt x="1272" y="1288"/>
                </a:lnTo>
                <a:close/>
                <a:moveTo>
                  <a:pt x="219" y="1279"/>
                </a:moveTo>
                <a:lnTo>
                  <a:pt x="218" y="1278"/>
                </a:lnTo>
                <a:lnTo>
                  <a:pt x="224" y="1272"/>
                </a:lnTo>
                <a:lnTo>
                  <a:pt x="225" y="1273"/>
                </a:lnTo>
                <a:lnTo>
                  <a:pt x="219" y="1279"/>
                </a:lnTo>
                <a:close/>
                <a:moveTo>
                  <a:pt x="217" y="1277"/>
                </a:moveTo>
                <a:lnTo>
                  <a:pt x="216" y="1276"/>
                </a:lnTo>
                <a:lnTo>
                  <a:pt x="222" y="1270"/>
                </a:lnTo>
                <a:lnTo>
                  <a:pt x="223" y="1271"/>
                </a:lnTo>
                <a:lnTo>
                  <a:pt x="217" y="1277"/>
                </a:lnTo>
                <a:close/>
                <a:moveTo>
                  <a:pt x="1284" y="1276"/>
                </a:moveTo>
                <a:lnTo>
                  <a:pt x="1279" y="1271"/>
                </a:lnTo>
                <a:lnTo>
                  <a:pt x="1280" y="1270"/>
                </a:lnTo>
                <a:lnTo>
                  <a:pt x="1285" y="1275"/>
                </a:lnTo>
                <a:lnTo>
                  <a:pt x="1284" y="1276"/>
                </a:lnTo>
                <a:close/>
                <a:moveTo>
                  <a:pt x="215" y="1275"/>
                </a:moveTo>
                <a:lnTo>
                  <a:pt x="215" y="1274"/>
                </a:lnTo>
                <a:lnTo>
                  <a:pt x="220" y="1268"/>
                </a:lnTo>
                <a:lnTo>
                  <a:pt x="221" y="1269"/>
                </a:lnTo>
                <a:lnTo>
                  <a:pt x="215" y="1275"/>
                </a:lnTo>
                <a:close/>
                <a:moveTo>
                  <a:pt x="1286" y="1274"/>
                </a:moveTo>
                <a:lnTo>
                  <a:pt x="1280" y="1269"/>
                </a:lnTo>
                <a:lnTo>
                  <a:pt x="1281" y="1268"/>
                </a:lnTo>
                <a:lnTo>
                  <a:pt x="1287" y="1273"/>
                </a:lnTo>
                <a:lnTo>
                  <a:pt x="1286" y="1274"/>
                </a:lnTo>
                <a:close/>
                <a:moveTo>
                  <a:pt x="1288" y="1273"/>
                </a:moveTo>
                <a:lnTo>
                  <a:pt x="1282" y="1267"/>
                </a:lnTo>
                <a:lnTo>
                  <a:pt x="1283" y="1266"/>
                </a:lnTo>
                <a:lnTo>
                  <a:pt x="1289" y="1272"/>
                </a:lnTo>
                <a:lnTo>
                  <a:pt x="1288" y="1273"/>
                </a:lnTo>
                <a:close/>
                <a:moveTo>
                  <a:pt x="204" y="1263"/>
                </a:moveTo>
                <a:lnTo>
                  <a:pt x="203" y="1262"/>
                </a:lnTo>
                <a:lnTo>
                  <a:pt x="209" y="1256"/>
                </a:lnTo>
                <a:lnTo>
                  <a:pt x="210" y="1257"/>
                </a:lnTo>
                <a:lnTo>
                  <a:pt x="204" y="1263"/>
                </a:lnTo>
                <a:close/>
                <a:moveTo>
                  <a:pt x="202" y="1261"/>
                </a:moveTo>
                <a:lnTo>
                  <a:pt x="202" y="1260"/>
                </a:lnTo>
                <a:lnTo>
                  <a:pt x="207" y="1254"/>
                </a:lnTo>
                <a:lnTo>
                  <a:pt x="208" y="1255"/>
                </a:lnTo>
                <a:lnTo>
                  <a:pt x="202" y="1261"/>
                </a:lnTo>
                <a:close/>
                <a:moveTo>
                  <a:pt x="1299" y="1261"/>
                </a:moveTo>
                <a:lnTo>
                  <a:pt x="1293" y="1255"/>
                </a:lnTo>
                <a:lnTo>
                  <a:pt x="1294" y="1254"/>
                </a:lnTo>
                <a:lnTo>
                  <a:pt x="1300" y="1260"/>
                </a:lnTo>
                <a:lnTo>
                  <a:pt x="1299" y="1261"/>
                </a:lnTo>
                <a:close/>
                <a:moveTo>
                  <a:pt x="201" y="1259"/>
                </a:moveTo>
                <a:lnTo>
                  <a:pt x="200" y="1258"/>
                </a:lnTo>
                <a:lnTo>
                  <a:pt x="206" y="1252"/>
                </a:lnTo>
                <a:lnTo>
                  <a:pt x="206" y="1253"/>
                </a:lnTo>
                <a:lnTo>
                  <a:pt x="201" y="1259"/>
                </a:lnTo>
                <a:close/>
                <a:moveTo>
                  <a:pt x="1301" y="1259"/>
                </a:moveTo>
                <a:lnTo>
                  <a:pt x="1295" y="1253"/>
                </a:lnTo>
                <a:lnTo>
                  <a:pt x="1296" y="1252"/>
                </a:lnTo>
                <a:lnTo>
                  <a:pt x="1302" y="1258"/>
                </a:lnTo>
                <a:lnTo>
                  <a:pt x="1301" y="1259"/>
                </a:lnTo>
                <a:close/>
                <a:moveTo>
                  <a:pt x="1303" y="1257"/>
                </a:moveTo>
                <a:lnTo>
                  <a:pt x="1297" y="1251"/>
                </a:lnTo>
                <a:lnTo>
                  <a:pt x="1298" y="1250"/>
                </a:lnTo>
                <a:lnTo>
                  <a:pt x="1304" y="1256"/>
                </a:lnTo>
                <a:lnTo>
                  <a:pt x="1303" y="1257"/>
                </a:lnTo>
                <a:close/>
                <a:moveTo>
                  <a:pt x="190" y="1247"/>
                </a:moveTo>
                <a:lnTo>
                  <a:pt x="189" y="1246"/>
                </a:lnTo>
                <a:lnTo>
                  <a:pt x="195" y="1241"/>
                </a:lnTo>
                <a:lnTo>
                  <a:pt x="196" y="1242"/>
                </a:lnTo>
                <a:lnTo>
                  <a:pt x="190" y="1247"/>
                </a:lnTo>
                <a:close/>
                <a:moveTo>
                  <a:pt x="188" y="1245"/>
                </a:moveTo>
                <a:lnTo>
                  <a:pt x="187" y="1244"/>
                </a:lnTo>
                <a:lnTo>
                  <a:pt x="193" y="1239"/>
                </a:lnTo>
                <a:lnTo>
                  <a:pt x="194" y="1240"/>
                </a:lnTo>
                <a:lnTo>
                  <a:pt x="188" y="1245"/>
                </a:lnTo>
                <a:close/>
                <a:moveTo>
                  <a:pt x="1314" y="1245"/>
                </a:moveTo>
                <a:lnTo>
                  <a:pt x="1308" y="1239"/>
                </a:lnTo>
                <a:lnTo>
                  <a:pt x="1308" y="1238"/>
                </a:lnTo>
                <a:lnTo>
                  <a:pt x="1314" y="1244"/>
                </a:lnTo>
                <a:lnTo>
                  <a:pt x="1314" y="1245"/>
                </a:lnTo>
                <a:close/>
                <a:moveTo>
                  <a:pt x="186" y="1243"/>
                </a:moveTo>
                <a:lnTo>
                  <a:pt x="185" y="1242"/>
                </a:lnTo>
                <a:lnTo>
                  <a:pt x="191" y="1237"/>
                </a:lnTo>
                <a:lnTo>
                  <a:pt x="192" y="1238"/>
                </a:lnTo>
                <a:lnTo>
                  <a:pt x="186" y="1243"/>
                </a:lnTo>
                <a:close/>
                <a:moveTo>
                  <a:pt x="1315" y="1243"/>
                </a:moveTo>
                <a:lnTo>
                  <a:pt x="1309" y="1237"/>
                </a:lnTo>
                <a:lnTo>
                  <a:pt x="1310" y="1236"/>
                </a:lnTo>
                <a:lnTo>
                  <a:pt x="1316" y="1242"/>
                </a:lnTo>
                <a:lnTo>
                  <a:pt x="1315" y="1243"/>
                </a:lnTo>
                <a:close/>
                <a:moveTo>
                  <a:pt x="1317" y="1241"/>
                </a:moveTo>
                <a:lnTo>
                  <a:pt x="1311" y="1235"/>
                </a:lnTo>
                <a:lnTo>
                  <a:pt x="1312" y="1234"/>
                </a:lnTo>
                <a:lnTo>
                  <a:pt x="1318" y="1240"/>
                </a:lnTo>
                <a:lnTo>
                  <a:pt x="1317" y="1241"/>
                </a:lnTo>
                <a:close/>
                <a:moveTo>
                  <a:pt x="175" y="1231"/>
                </a:moveTo>
                <a:lnTo>
                  <a:pt x="175" y="1230"/>
                </a:lnTo>
                <a:lnTo>
                  <a:pt x="181" y="1225"/>
                </a:lnTo>
                <a:lnTo>
                  <a:pt x="182" y="1226"/>
                </a:lnTo>
                <a:lnTo>
                  <a:pt x="175" y="1231"/>
                </a:lnTo>
                <a:close/>
                <a:moveTo>
                  <a:pt x="174" y="1229"/>
                </a:moveTo>
                <a:lnTo>
                  <a:pt x="173" y="1228"/>
                </a:lnTo>
                <a:lnTo>
                  <a:pt x="179" y="1223"/>
                </a:lnTo>
                <a:lnTo>
                  <a:pt x="180" y="1224"/>
                </a:lnTo>
                <a:lnTo>
                  <a:pt x="174" y="1229"/>
                </a:lnTo>
                <a:close/>
                <a:moveTo>
                  <a:pt x="1328" y="1228"/>
                </a:moveTo>
                <a:lnTo>
                  <a:pt x="1322" y="1223"/>
                </a:lnTo>
                <a:lnTo>
                  <a:pt x="1323" y="1222"/>
                </a:lnTo>
                <a:lnTo>
                  <a:pt x="1329" y="1227"/>
                </a:lnTo>
                <a:lnTo>
                  <a:pt x="1328" y="1228"/>
                </a:lnTo>
                <a:close/>
                <a:moveTo>
                  <a:pt x="172" y="1227"/>
                </a:moveTo>
                <a:lnTo>
                  <a:pt x="171" y="1226"/>
                </a:lnTo>
                <a:lnTo>
                  <a:pt x="177" y="1221"/>
                </a:lnTo>
                <a:lnTo>
                  <a:pt x="178" y="1222"/>
                </a:lnTo>
                <a:lnTo>
                  <a:pt x="172" y="1227"/>
                </a:lnTo>
                <a:close/>
                <a:moveTo>
                  <a:pt x="1330" y="1226"/>
                </a:moveTo>
                <a:lnTo>
                  <a:pt x="1323" y="1221"/>
                </a:lnTo>
                <a:lnTo>
                  <a:pt x="1324" y="1220"/>
                </a:lnTo>
                <a:lnTo>
                  <a:pt x="1330" y="1225"/>
                </a:lnTo>
                <a:lnTo>
                  <a:pt x="1330" y="1226"/>
                </a:lnTo>
                <a:close/>
                <a:moveTo>
                  <a:pt x="1331" y="1224"/>
                </a:moveTo>
                <a:lnTo>
                  <a:pt x="1325" y="1219"/>
                </a:lnTo>
                <a:lnTo>
                  <a:pt x="1326" y="1218"/>
                </a:lnTo>
                <a:lnTo>
                  <a:pt x="1332" y="1223"/>
                </a:lnTo>
                <a:lnTo>
                  <a:pt x="1331" y="1224"/>
                </a:lnTo>
                <a:close/>
                <a:moveTo>
                  <a:pt x="162" y="1214"/>
                </a:moveTo>
                <a:lnTo>
                  <a:pt x="161" y="1213"/>
                </a:lnTo>
                <a:lnTo>
                  <a:pt x="167" y="1208"/>
                </a:lnTo>
                <a:lnTo>
                  <a:pt x="168" y="1209"/>
                </a:lnTo>
                <a:lnTo>
                  <a:pt x="162" y="1214"/>
                </a:lnTo>
                <a:close/>
                <a:moveTo>
                  <a:pt x="160" y="1212"/>
                </a:moveTo>
                <a:lnTo>
                  <a:pt x="159" y="1211"/>
                </a:lnTo>
                <a:lnTo>
                  <a:pt x="166" y="1206"/>
                </a:lnTo>
                <a:lnTo>
                  <a:pt x="166" y="1207"/>
                </a:lnTo>
                <a:lnTo>
                  <a:pt x="160" y="1212"/>
                </a:lnTo>
                <a:close/>
                <a:moveTo>
                  <a:pt x="1341" y="1212"/>
                </a:moveTo>
                <a:lnTo>
                  <a:pt x="1335" y="1207"/>
                </a:lnTo>
                <a:lnTo>
                  <a:pt x="1336" y="1206"/>
                </a:lnTo>
                <a:lnTo>
                  <a:pt x="1342" y="1211"/>
                </a:lnTo>
                <a:lnTo>
                  <a:pt x="1341" y="1212"/>
                </a:lnTo>
                <a:close/>
                <a:moveTo>
                  <a:pt x="159" y="1210"/>
                </a:moveTo>
                <a:lnTo>
                  <a:pt x="158" y="1209"/>
                </a:lnTo>
                <a:lnTo>
                  <a:pt x="164" y="1204"/>
                </a:lnTo>
                <a:lnTo>
                  <a:pt x="165" y="1205"/>
                </a:lnTo>
                <a:lnTo>
                  <a:pt x="159" y="1210"/>
                </a:lnTo>
                <a:close/>
                <a:moveTo>
                  <a:pt x="1343" y="1210"/>
                </a:moveTo>
                <a:lnTo>
                  <a:pt x="1337" y="1205"/>
                </a:lnTo>
                <a:lnTo>
                  <a:pt x="1338" y="1204"/>
                </a:lnTo>
                <a:lnTo>
                  <a:pt x="1344" y="1208"/>
                </a:lnTo>
                <a:lnTo>
                  <a:pt x="1343" y="1210"/>
                </a:lnTo>
                <a:close/>
                <a:moveTo>
                  <a:pt x="1345" y="1207"/>
                </a:moveTo>
                <a:lnTo>
                  <a:pt x="1338" y="1203"/>
                </a:lnTo>
                <a:lnTo>
                  <a:pt x="1339" y="1201"/>
                </a:lnTo>
                <a:lnTo>
                  <a:pt x="1346" y="1206"/>
                </a:lnTo>
                <a:lnTo>
                  <a:pt x="1345" y="1207"/>
                </a:lnTo>
                <a:close/>
                <a:moveTo>
                  <a:pt x="149" y="1197"/>
                </a:moveTo>
                <a:lnTo>
                  <a:pt x="148" y="1196"/>
                </a:lnTo>
                <a:lnTo>
                  <a:pt x="154" y="1191"/>
                </a:lnTo>
                <a:lnTo>
                  <a:pt x="155" y="1192"/>
                </a:lnTo>
                <a:lnTo>
                  <a:pt x="149" y="1197"/>
                </a:lnTo>
                <a:close/>
                <a:moveTo>
                  <a:pt x="147" y="1195"/>
                </a:moveTo>
                <a:lnTo>
                  <a:pt x="146" y="1194"/>
                </a:lnTo>
                <a:lnTo>
                  <a:pt x="153" y="1189"/>
                </a:lnTo>
                <a:lnTo>
                  <a:pt x="154" y="1190"/>
                </a:lnTo>
                <a:lnTo>
                  <a:pt x="147" y="1195"/>
                </a:lnTo>
                <a:close/>
                <a:moveTo>
                  <a:pt x="1354" y="1194"/>
                </a:moveTo>
                <a:lnTo>
                  <a:pt x="1348" y="1189"/>
                </a:lnTo>
                <a:lnTo>
                  <a:pt x="1349" y="1188"/>
                </a:lnTo>
                <a:lnTo>
                  <a:pt x="1355" y="1193"/>
                </a:lnTo>
                <a:lnTo>
                  <a:pt x="1354" y="1194"/>
                </a:lnTo>
                <a:close/>
                <a:moveTo>
                  <a:pt x="145" y="1193"/>
                </a:moveTo>
                <a:lnTo>
                  <a:pt x="144" y="1191"/>
                </a:lnTo>
                <a:lnTo>
                  <a:pt x="151" y="1187"/>
                </a:lnTo>
                <a:lnTo>
                  <a:pt x="152" y="1188"/>
                </a:lnTo>
                <a:lnTo>
                  <a:pt x="145" y="1193"/>
                </a:lnTo>
                <a:close/>
                <a:moveTo>
                  <a:pt x="1356" y="1192"/>
                </a:moveTo>
                <a:lnTo>
                  <a:pt x="1350" y="1187"/>
                </a:lnTo>
                <a:lnTo>
                  <a:pt x="1350" y="1186"/>
                </a:lnTo>
                <a:lnTo>
                  <a:pt x="1357" y="1191"/>
                </a:lnTo>
                <a:lnTo>
                  <a:pt x="1356" y="1192"/>
                </a:lnTo>
                <a:close/>
                <a:moveTo>
                  <a:pt x="1358" y="1190"/>
                </a:moveTo>
                <a:lnTo>
                  <a:pt x="1351" y="1185"/>
                </a:lnTo>
                <a:lnTo>
                  <a:pt x="1352" y="1184"/>
                </a:lnTo>
                <a:lnTo>
                  <a:pt x="1359" y="1189"/>
                </a:lnTo>
                <a:lnTo>
                  <a:pt x="1358" y="1190"/>
                </a:lnTo>
                <a:close/>
                <a:moveTo>
                  <a:pt x="136" y="1179"/>
                </a:moveTo>
                <a:lnTo>
                  <a:pt x="135" y="1178"/>
                </a:lnTo>
                <a:lnTo>
                  <a:pt x="142" y="1174"/>
                </a:lnTo>
                <a:lnTo>
                  <a:pt x="142" y="1175"/>
                </a:lnTo>
                <a:lnTo>
                  <a:pt x="136" y="1179"/>
                </a:lnTo>
                <a:close/>
                <a:moveTo>
                  <a:pt x="134" y="1177"/>
                </a:moveTo>
                <a:lnTo>
                  <a:pt x="134" y="1176"/>
                </a:lnTo>
                <a:lnTo>
                  <a:pt x="140" y="1172"/>
                </a:lnTo>
                <a:lnTo>
                  <a:pt x="141" y="1173"/>
                </a:lnTo>
                <a:lnTo>
                  <a:pt x="134" y="1177"/>
                </a:lnTo>
                <a:close/>
                <a:moveTo>
                  <a:pt x="1367" y="1177"/>
                </a:moveTo>
                <a:lnTo>
                  <a:pt x="1361" y="1172"/>
                </a:lnTo>
                <a:lnTo>
                  <a:pt x="1362" y="1171"/>
                </a:lnTo>
                <a:lnTo>
                  <a:pt x="1368" y="1176"/>
                </a:lnTo>
                <a:lnTo>
                  <a:pt x="1367" y="1177"/>
                </a:lnTo>
                <a:close/>
                <a:moveTo>
                  <a:pt x="133" y="1175"/>
                </a:moveTo>
                <a:lnTo>
                  <a:pt x="132" y="1174"/>
                </a:lnTo>
                <a:lnTo>
                  <a:pt x="139" y="1169"/>
                </a:lnTo>
                <a:lnTo>
                  <a:pt x="139" y="1171"/>
                </a:lnTo>
                <a:lnTo>
                  <a:pt x="133" y="1175"/>
                </a:lnTo>
                <a:close/>
                <a:moveTo>
                  <a:pt x="1369" y="1175"/>
                </a:moveTo>
                <a:lnTo>
                  <a:pt x="1362" y="1170"/>
                </a:lnTo>
                <a:lnTo>
                  <a:pt x="1363" y="1169"/>
                </a:lnTo>
                <a:lnTo>
                  <a:pt x="1370" y="1173"/>
                </a:lnTo>
                <a:lnTo>
                  <a:pt x="1369" y="1175"/>
                </a:lnTo>
                <a:close/>
                <a:moveTo>
                  <a:pt x="1370" y="1172"/>
                </a:moveTo>
                <a:lnTo>
                  <a:pt x="1364" y="1168"/>
                </a:lnTo>
                <a:lnTo>
                  <a:pt x="1365" y="1167"/>
                </a:lnTo>
                <a:lnTo>
                  <a:pt x="1371" y="1171"/>
                </a:lnTo>
                <a:lnTo>
                  <a:pt x="1370" y="1172"/>
                </a:lnTo>
                <a:close/>
                <a:moveTo>
                  <a:pt x="124" y="1162"/>
                </a:moveTo>
                <a:lnTo>
                  <a:pt x="123" y="1161"/>
                </a:lnTo>
                <a:lnTo>
                  <a:pt x="130" y="1156"/>
                </a:lnTo>
                <a:lnTo>
                  <a:pt x="130" y="1157"/>
                </a:lnTo>
                <a:lnTo>
                  <a:pt x="124" y="1162"/>
                </a:lnTo>
                <a:close/>
                <a:moveTo>
                  <a:pt x="122" y="1160"/>
                </a:moveTo>
                <a:lnTo>
                  <a:pt x="122" y="1158"/>
                </a:lnTo>
                <a:lnTo>
                  <a:pt x="128" y="1154"/>
                </a:lnTo>
                <a:lnTo>
                  <a:pt x="129" y="1155"/>
                </a:lnTo>
                <a:lnTo>
                  <a:pt x="122" y="1160"/>
                </a:lnTo>
                <a:close/>
                <a:moveTo>
                  <a:pt x="1379" y="1159"/>
                </a:moveTo>
                <a:lnTo>
                  <a:pt x="1373" y="1155"/>
                </a:lnTo>
                <a:lnTo>
                  <a:pt x="1373" y="1153"/>
                </a:lnTo>
                <a:lnTo>
                  <a:pt x="1380" y="1158"/>
                </a:lnTo>
                <a:lnTo>
                  <a:pt x="1379" y="1159"/>
                </a:lnTo>
                <a:close/>
                <a:moveTo>
                  <a:pt x="121" y="1157"/>
                </a:moveTo>
                <a:lnTo>
                  <a:pt x="120" y="1156"/>
                </a:lnTo>
                <a:lnTo>
                  <a:pt x="127" y="1152"/>
                </a:lnTo>
                <a:lnTo>
                  <a:pt x="128" y="1153"/>
                </a:lnTo>
                <a:lnTo>
                  <a:pt x="121" y="1157"/>
                </a:lnTo>
                <a:close/>
                <a:moveTo>
                  <a:pt x="1381" y="1157"/>
                </a:moveTo>
                <a:lnTo>
                  <a:pt x="1374" y="1152"/>
                </a:lnTo>
                <a:lnTo>
                  <a:pt x="1375" y="1151"/>
                </a:lnTo>
                <a:lnTo>
                  <a:pt x="1382" y="1156"/>
                </a:lnTo>
                <a:lnTo>
                  <a:pt x="1381" y="1157"/>
                </a:lnTo>
                <a:close/>
                <a:moveTo>
                  <a:pt x="1382" y="1154"/>
                </a:moveTo>
                <a:lnTo>
                  <a:pt x="1376" y="1150"/>
                </a:lnTo>
                <a:lnTo>
                  <a:pt x="1376" y="1149"/>
                </a:lnTo>
                <a:lnTo>
                  <a:pt x="1383" y="1153"/>
                </a:lnTo>
                <a:lnTo>
                  <a:pt x="1382" y="1154"/>
                </a:lnTo>
                <a:close/>
                <a:moveTo>
                  <a:pt x="112" y="1144"/>
                </a:moveTo>
                <a:lnTo>
                  <a:pt x="112" y="1143"/>
                </a:lnTo>
                <a:lnTo>
                  <a:pt x="118" y="1138"/>
                </a:lnTo>
                <a:lnTo>
                  <a:pt x="119" y="1139"/>
                </a:lnTo>
                <a:lnTo>
                  <a:pt x="112" y="1144"/>
                </a:lnTo>
                <a:close/>
                <a:moveTo>
                  <a:pt x="111" y="1141"/>
                </a:moveTo>
                <a:lnTo>
                  <a:pt x="110" y="1140"/>
                </a:lnTo>
                <a:lnTo>
                  <a:pt x="117" y="1136"/>
                </a:lnTo>
                <a:lnTo>
                  <a:pt x="118" y="1137"/>
                </a:lnTo>
                <a:lnTo>
                  <a:pt x="111" y="1141"/>
                </a:lnTo>
                <a:close/>
                <a:moveTo>
                  <a:pt x="1391" y="1141"/>
                </a:moveTo>
                <a:lnTo>
                  <a:pt x="1384" y="1136"/>
                </a:lnTo>
                <a:lnTo>
                  <a:pt x="1385" y="1135"/>
                </a:lnTo>
                <a:lnTo>
                  <a:pt x="1392" y="1140"/>
                </a:lnTo>
                <a:lnTo>
                  <a:pt x="1391" y="1141"/>
                </a:lnTo>
                <a:close/>
                <a:moveTo>
                  <a:pt x="109" y="1139"/>
                </a:moveTo>
                <a:lnTo>
                  <a:pt x="109" y="1138"/>
                </a:lnTo>
                <a:lnTo>
                  <a:pt x="116" y="1134"/>
                </a:lnTo>
                <a:lnTo>
                  <a:pt x="116" y="1135"/>
                </a:lnTo>
                <a:lnTo>
                  <a:pt x="109" y="1139"/>
                </a:lnTo>
                <a:close/>
                <a:moveTo>
                  <a:pt x="1392" y="1138"/>
                </a:moveTo>
                <a:lnTo>
                  <a:pt x="1385" y="1134"/>
                </a:lnTo>
                <a:lnTo>
                  <a:pt x="1386" y="1133"/>
                </a:lnTo>
                <a:lnTo>
                  <a:pt x="1393" y="1137"/>
                </a:lnTo>
                <a:lnTo>
                  <a:pt x="1392" y="1138"/>
                </a:lnTo>
                <a:close/>
                <a:moveTo>
                  <a:pt x="1394" y="1136"/>
                </a:moveTo>
                <a:lnTo>
                  <a:pt x="1387" y="1132"/>
                </a:lnTo>
                <a:lnTo>
                  <a:pt x="1388" y="1131"/>
                </a:lnTo>
                <a:lnTo>
                  <a:pt x="1394" y="1135"/>
                </a:lnTo>
                <a:lnTo>
                  <a:pt x="1394" y="1136"/>
                </a:lnTo>
                <a:close/>
                <a:moveTo>
                  <a:pt x="101" y="1125"/>
                </a:moveTo>
                <a:lnTo>
                  <a:pt x="100" y="1124"/>
                </a:lnTo>
                <a:lnTo>
                  <a:pt x="107" y="1120"/>
                </a:lnTo>
                <a:lnTo>
                  <a:pt x="108" y="1121"/>
                </a:lnTo>
                <a:lnTo>
                  <a:pt x="101" y="1125"/>
                </a:lnTo>
                <a:close/>
                <a:moveTo>
                  <a:pt x="100" y="1123"/>
                </a:moveTo>
                <a:lnTo>
                  <a:pt x="99" y="1122"/>
                </a:lnTo>
                <a:lnTo>
                  <a:pt x="106" y="1118"/>
                </a:lnTo>
                <a:lnTo>
                  <a:pt x="107" y="1119"/>
                </a:lnTo>
                <a:lnTo>
                  <a:pt x="100" y="1123"/>
                </a:lnTo>
                <a:close/>
                <a:moveTo>
                  <a:pt x="1402" y="1122"/>
                </a:moveTo>
                <a:lnTo>
                  <a:pt x="1395" y="1118"/>
                </a:lnTo>
                <a:lnTo>
                  <a:pt x="1396" y="1117"/>
                </a:lnTo>
                <a:lnTo>
                  <a:pt x="1403" y="1121"/>
                </a:lnTo>
                <a:lnTo>
                  <a:pt x="1402" y="1122"/>
                </a:lnTo>
                <a:close/>
                <a:moveTo>
                  <a:pt x="98" y="1120"/>
                </a:moveTo>
                <a:lnTo>
                  <a:pt x="98" y="1119"/>
                </a:lnTo>
                <a:lnTo>
                  <a:pt x="104" y="1115"/>
                </a:lnTo>
                <a:lnTo>
                  <a:pt x="105" y="1116"/>
                </a:lnTo>
                <a:lnTo>
                  <a:pt x="98" y="1120"/>
                </a:lnTo>
                <a:close/>
                <a:moveTo>
                  <a:pt x="1404" y="1120"/>
                </a:moveTo>
                <a:lnTo>
                  <a:pt x="1396" y="1116"/>
                </a:lnTo>
                <a:lnTo>
                  <a:pt x="1397" y="1115"/>
                </a:lnTo>
                <a:lnTo>
                  <a:pt x="1404" y="1118"/>
                </a:lnTo>
                <a:lnTo>
                  <a:pt x="1404" y="1120"/>
                </a:lnTo>
                <a:close/>
                <a:moveTo>
                  <a:pt x="1405" y="1117"/>
                </a:moveTo>
                <a:lnTo>
                  <a:pt x="1398" y="1113"/>
                </a:lnTo>
                <a:lnTo>
                  <a:pt x="1398" y="1112"/>
                </a:lnTo>
                <a:lnTo>
                  <a:pt x="1406" y="1116"/>
                </a:lnTo>
                <a:lnTo>
                  <a:pt x="1405" y="1117"/>
                </a:lnTo>
                <a:close/>
                <a:moveTo>
                  <a:pt x="90" y="1106"/>
                </a:moveTo>
                <a:lnTo>
                  <a:pt x="90" y="1105"/>
                </a:lnTo>
                <a:lnTo>
                  <a:pt x="97" y="1101"/>
                </a:lnTo>
                <a:lnTo>
                  <a:pt x="97" y="1103"/>
                </a:lnTo>
                <a:lnTo>
                  <a:pt x="90" y="1106"/>
                </a:lnTo>
                <a:close/>
                <a:moveTo>
                  <a:pt x="89" y="1104"/>
                </a:moveTo>
                <a:lnTo>
                  <a:pt x="88" y="1103"/>
                </a:lnTo>
                <a:lnTo>
                  <a:pt x="95" y="1099"/>
                </a:lnTo>
                <a:lnTo>
                  <a:pt x="96" y="1100"/>
                </a:lnTo>
                <a:lnTo>
                  <a:pt x="89" y="1104"/>
                </a:lnTo>
                <a:close/>
                <a:moveTo>
                  <a:pt x="1413" y="1103"/>
                </a:moveTo>
                <a:lnTo>
                  <a:pt x="1406" y="1099"/>
                </a:lnTo>
                <a:lnTo>
                  <a:pt x="1406" y="1098"/>
                </a:lnTo>
                <a:lnTo>
                  <a:pt x="1413" y="1102"/>
                </a:lnTo>
                <a:lnTo>
                  <a:pt x="1413" y="1103"/>
                </a:lnTo>
                <a:close/>
                <a:moveTo>
                  <a:pt x="88" y="1102"/>
                </a:moveTo>
                <a:lnTo>
                  <a:pt x="87" y="1100"/>
                </a:lnTo>
                <a:lnTo>
                  <a:pt x="94" y="1097"/>
                </a:lnTo>
                <a:lnTo>
                  <a:pt x="95" y="1098"/>
                </a:lnTo>
                <a:lnTo>
                  <a:pt x="88" y="1102"/>
                </a:lnTo>
                <a:close/>
                <a:moveTo>
                  <a:pt x="1414" y="1101"/>
                </a:moveTo>
                <a:lnTo>
                  <a:pt x="1407" y="1097"/>
                </a:lnTo>
                <a:lnTo>
                  <a:pt x="1408" y="1096"/>
                </a:lnTo>
                <a:lnTo>
                  <a:pt x="1415" y="1100"/>
                </a:lnTo>
                <a:lnTo>
                  <a:pt x="1414" y="1101"/>
                </a:lnTo>
                <a:close/>
                <a:moveTo>
                  <a:pt x="1415" y="1098"/>
                </a:moveTo>
                <a:lnTo>
                  <a:pt x="1408" y="1095"/>
                </a:lnTo>
                <a:lnTo>
                  <a:pt x="1409" y="1094"/>
                </a:lnTo>
                <a:lnTo>
                  <a:pt x="1416" y="1097"/>
                </a:lnTo>
                <a:lnTo>
                  <a:pt x="1415" y="1098"/>
                </a:lnTo>
                <a:close/>
                <a:moveTo>
                  <a:pt x="80" y="1087"/>
                </a:moveTo>
                <a:lnTo>
                  <a:pt x="80" y="1086"/>
                </a:lnTo>
                <a:lnTo>
                  <a:pt x="87" y="1083"/>
                </a:lnTo>
                <a:lnTo>
                  <a:pt x="88" y="1084"/>
                </a:lnTo>
                <a:lnTo>
                  <a:pt x="80" y="1087"/>
                </a:lnTo>
                <a:close/>
                <a:moveTo>
                  <a:pt x="79" y="1085"/>
                </a:moveTo>
                <a:lnTo>
                  <a:pt x="79" y="1084"/>
                </a:lnTo>
                <a:lnTo>
                  <a:pt x="86" y="1080"/>
                </a:lnTo>
                <a:lnTo>
                  <a:pt x="86" y="1081"/>
                </a:lnTo>
                <a:lnTo>
                  <a:pt x="79" y="1085"/>
                </a:lnTo>
                <a:close/>
                <a:moveTo>
                  <a:pt x="1423" y="1084"/>
                </a:moveTo>
                <a:lnTo>
                  <a:pt x="1415" y="1080"/>
                </a:lnTo>
                <a:lnTo>
                  <a:pt x="1416" y="1079"/>
                </a:lnTo>
                <a:lnTo>
                  <a:pt x="1423" y="1083"/>
                </a:lnTo>
                <a:lnTo>
                  <a:pt x="1423" y="1084"/>
                </a:lnTo>
                <a:close/>
                <a:moveTo>
                  <a:pt x="78" y="1083"/>
                </a:moveTo>
                <a:lnTo>
                  <a:pt x="77" y="1081"/>
                </a:lnTo>
                <a:lnTo>
                  <a:pt x="85" y="1078"/>
                </a:lnTo>
                <a:lnTo>
                  <a:pt x="85" y="1079"/>
                </a:lnTo>
                <a:lnTo>
                  <a:pt x="78" y="1083"/>
                </a:lnTo>
                <a:close/>
                <a:moveTo>
                  <a:pt x="1424" y="1082"/>
                </a:moveTo>
                <a:lnTo>
                  <a:pt x="1417" y="1078"/>
                </a:lnTo>
                <a:lnTo>
                  <a:pt x="1417" y="1077"/>
                </a:lnTo>
                <a:lnTo>
                  <a:pt x="1424" y="1080"/>
                </a:lnTo>
                <a:lnTo>
                  <a:pt x="1424" y="1082"/>
                </a:lnTo>
                <a:close/>
                <a:moveTo>
                  <a:pt x="1425" y="1079"/>
                </a:moveTo>
                <a:lnTo>
                  <a:pt x="1418" y="1075"/>
                </a:lnTo>
                <a:lnTo>
                  <a:pt x="1418" y="1074"/>
                </a:lnTo>
                <a:lnTo>
                  <a:pt x="1426" y="1078"/>
                </a:lnTo>
                <a:lnTo>
                  <a:pt x="1425" y="1079"/>
                </a:lnTo>
                <a:close/>
                <a:moveTo>
                  <a:pt x="71" y="1068"/>
                </a:moveTo>
                <a:lnTo>
                  <a:pt x="70" y="1067"/>
                </a:lnTo>
                <a:lnTo>
                  <a:pt x="78" y="1063"/>
                </a:lnTo>
                <a:lnTo>
                  <a:pt x="78" y="1064"/>
                </a:lnTo>
                <a:lnTo>
                  <a:pt x="71" y="1068"/>
                </a:lnTo>
                <a:close/>
                <a:moveTo>
                  <a:pt x="70" y="1065"/>
                </a:moveTo>
                <a:lnTo>
                  <a:pt x="69" y="1064"/>
                </a:lnTo>
                <a:lnTo>
                  <a:pt x="77" y="1061"/>
                </a:lnTo>
                <a:lnTo>
                  <a:pt x="77" y="1062"/>
                </a:lnTo>
                <a:lnTo>
                  <a:pt x="70" y="1065"/>
                </a:lnTo>
                <a:close/>
                <a:moveTo>
                  <a:pt x="1432" y="1064"/>
                </a:moveTo>
                <a:lnTo>
                  <a:pt x="1425" y="1061"/>
                </a:lnTo>
                <a:lnTo>
                  <a:pt x="1425" y="1060"/>
                </a:lnTo>
                <a:lnTo>
                  <a:pt x="1433" y="1063"/>
                </a:lnTo>
                <a:lnTo>
                  <a:pt x="1432" y="1064"/>
                </a:lnTo>
                <a:close/>
                <a:moveTo>
                  <a:pt x="69" y="1063"/>
                </a:moveTo>
                <a:lnTo>
                  <a:pt x="68" y="1062"/>
                </a:lnTo>
                <a:lnTo>
                  <a:pt x="75" y="1058"/>
                </a:lnTo>
                <a:lnTo>
                  <a:pt x="76" y="1060"/>
                </a:lnTo>
                <a:lnTo>
                  <a:pt x="69" y="1063"/>
                </a:lnTo>
                <a:close/>
                <a:moveTo>
                  <a:pt x="1433" y="1062"/>
                </a:moveTo>
                <a:lnTo>
                  <a:pt x="1426" y="1059"/>
                </a:lnTo>
                <a:lnTo>
                  <a:pt x="1426" y="1057"/>
                </a:lnTo>
                <a:lnTo>
                  <a:pt x="1434" y="1061"/>
                </a:lnTo>
                <a:lnTo>
                  <a:pt x="1433" y="1062"/>
                </a:lnTo>
                <a:close/>
                <a:moveTo>
                  <a:pt x="1434" y="1059"/>
                </a:moveTo>
                <a:lnTo>
                  <a:pt x="1427" y="1056"/>
                </a:lnTo>
                <a:lnTo>
                  <a:pt x="1427" y="1055"/>
                </a:lnTo>
                <a:lnTo>
                  <a:pt x="1435" y="1058"/>
                </a:lnTo>
                <a:lnTo>
                  <a:pt x="1434" y="1059"/>
                </a:lnTo>
                <a:close/>
                <a:moveTo>
                  <a:pt x="62" y="1048"/>
                </a:moveTo>
                <a:lnTo>
                  <a:pt x="61" y="1047"/>
                </a:lnTo>
                <a:lnTo>
                  <a:pt x="69" y="1044"/>
                </a:lnTo>
                <a:lnTo>
                  <a:pt x="69" y="1045"/>
                </a:lnTo>
                <a:lnTo>
                  <a:pt x="62" y="1048"/>
                </a:lnTo>
                <a:close/>
                <a:moveTo>
                  <a:pt x="61" y="1046"/>
                </a:moveTo>
                <a:lnTo>
                  <a:pt x="60" y="1045"/>
                </a:lnTo>
                <a:lnTo>
                  <a:pt x="68" y="1042"/>
                </a:lnTo>
                <a:lnTo>
                  <a:pt x="68" y="1043"/>
                </a:lnTo>
                <a:lnTo>
                  <a:pt x="61" y="1046"/>
                </a:lnTo>
                <a:close/>
                <a:moveTo>
                  <a:pt x="1441" y="1045"/>
                </a:moveTo>
                <a:lnTo>
                  <a:pt x="1433" y="1042"/>
                </a:lnTo>
                <a:lnTo>
                  <a:pt x="1434" y="1040"/>
                </a:lnTo>
                <a:lnTo>
                  <a:pt x="1441" y="1043"/>
                </a:lnTo>
                <a:lnTo>
                  <a:pt x="1441" y="1045"/>
                </a:lnTo>
                <a:close/>
                <a:moveTo>
                  <a:pt x="60" y="1043"/>
                </a:moveTo>
                <a:lnTo>
                  <a:pt x="59" y="1042"/>
                </a:lnTo>
                <a:lnTo>
                  <a:pt x="67" y="1039"/>
                </a:lnTo>
                <a:lnTo>
                  <a:pt x="67" y="1040"/>
                </a:lnTo>
                <a:lnTo>
                  <a:pt x="60" y="1043"/>
                </a:lnTo>
                <a:close/>
                <a:moveTo>
                  <a:pt x="1442" y="1042"/>
                </a:moveTo>
                <a:lnTo>
                  <a:pt x="1434" y="1039"/>
                </a:lnTo>
                <a:lnTo>
                  <a:pt x="1435" y="1038"/>
                </a:lnTo>
                <a:lnTo>
                  <a:pt x="1443" y="1041"/>
                </a:lnTo>
                <a:lnTo>
                  <a:pt x="1442" y="1042"/>
                </a:lnTo>
                <a:close/>
                <a:moveTo>
                  <a:pt x="1443" y="1040"/>
                </a:moveTo>
                <a:lnTo>
                  <a:pt x="1435" y="1037"/>
                </a:lnTo>
                <a:lnTo>
                  <a:pt x="1436" y="1035"/>
                </a:lnTo>
                <a:lnTo>
                  <a:pt x="1444" y="1038"/>
                </a:lnTo>
                <a:lnTo>
                  <a:pt x="1443" y="1040"/>
                </a:lnTo>
                <a:close/>
                <a:moveTo>
                  <a:pt x="54" y="1029"/>
                </a:moveTo>
                <a:lnTo>
                  <a:pt x="53" y="1027"/>
                </a:lnTo>
                <a:lnTo>
                  <a:pt x="60" y="1024"/>
                </a:lnTo>
                <a:lnTo>
                  <a:pt x="61" y="1026"/>
                </a:lnTo>
                <a:lnTo>
                  <a:pt x="54" y="1029"/>
                </a:lnTo>
                <a:close/>
                <a:moveTo>
                  <a:pt x="53" y="1026"/>
                </a:moveTo>
                <a:lnTo>
                  <a:pt x="52" y="1025"/>
                </a:lnTo>
                <a:lnTo>
                  <a:pt x="59" y="1022"/>
                </a:lnTo>
                <a:lnTo>
                  <a:pt x="60" y="1023"/>
                </a:lnTo>
                <a:lnTo>
                  <a:pt x="53" y="1026"/>
                </a:lnTo>
                <a:close/>
                <a:moveTo>
                  <a:pt x="1449" y="1025"/>
                </a:moveTo>
                <a:lnTo>
                  <a:pt x="1442" y="1022"/>
                </a:lnTo>
                <a:lnTo>
                  <a:pt x="1442" y="1021"/>
                </a:lnTo>
                <a:lnTo>
                  <a:pt x="1450" y="1024"/>
                </a:lnTo>
                <a:lnTo>
                  <a:pt x="1449" y="1025"/>
                </a:lnTo>
                <a:close/>
                <a:moveTo>
                  <a:pt x="52" y="1024"/>
                </a:moveTo>
                <a:lnTo>
                  <a:pt x="51" y="1022"/>
                </a:lnTo>
                <a:lnTo>
                  <a:pt x="59" y="1019"/>
                </a:lnTo>
                <a:lnTo>
                  <a:pt x="59" y="1021"/>
                </a:lnTo>
                <a:lnTo>
                  <a:pt x="52" y="1024"/>
                </a:lnTo>
                <a:close/>
                <a:moveTo>
                  <a:pt x="1450" y="1022"/>
                </a:moveTo>
                <a:lnTo>
                  <a:pt x="1443" y="1019"/>
                </a:lnTo>
                <a:lnTo>
                  <a:pt x="1443" y="1018"/>
                </a:lnTo>
                <a:lnTo>
                  <a:pt x="1451" y="1021"/>
                </a:lnTo>
                <a:lnTo>
                  <a:pt x="1450" y="1022"/>
                </a:lnTo>
                <a:close/>
                <a:moveTo>
                  <a:pt x="1451" y="1020"/>
                </a:moveTo>
                <a:lnTo>
                  <a:pt x="1444" y="1017"/>
                </a:lnTo>
                <a:lnTo>
                  <a:pt x="1444" y="1016"/>
                </a:lnTo>
                <a:lnTo>
                  <a:pt x="1452" y="1019"/>
                </a:lnTo>
                <a:lnTo>
                  <a:pt x="1451" y="1020"/>
                </a:lnTo>
                <a:close/>
                <a:moveTo>
                  <a:pt x="46" y="1008"/>
                </a:moveTo>
                <a:lnTo>
                  <a:pt x="45" y="1007"/>
                </a:lnTo>
                <a:lnTo>
                  <a:pt x="53" y="1004"/>
                </a:lnTo>
                <a:lnTo>
                  <a:pt x="53" y="1006"/>
                </a:lnTo>
                <a:lnTo>
                  <a:pt x="46" y="1008"/>
                </a:lnTo>
                <a:close/>
                <a:moveTo>
                  <a:pt x="45" y="1006"/>
                </a:moveTo>
                <a:lnTo>
                  <a:pt x="44" y="1005"/>
                </a:lnTo>
                <a:lnTo>
                  <a:pt x="52" y="1002"/>
                </a:lnTo>
                <a:lnTo>
                  <a:pt x="52" y="1003"/>
                </a:lnTo>
                <a:lnTo>
                  <a:pt x="45" y="1006"/>
                </a:lnTo>
                <a:close/>
                <a:moveTo>
                  <a:pt x="1457" y="1004"/>
                </a:moveTo>
                <a:lnTo>
                  <a:pt x="1449" y="1002"/>
                </a:lnTo>
                <a:lnTo>
                  <a:pt x="1450" y="1000"/>
                </a:lnTo>
                <a:lnTo>
                  <a:pt x="1457" y="1003"/>
                </a:lnTo>
                <a:lnTo>
                  <a:pt x="1457" y="1004"/>
                </a:lnTo>
                <a:close/>
                <a:moveTo>
                  <a:pt x="44" y="1003"/>
                </a:moveTo>
                <a:lnTo>
                  <a:pt x="44" y="1002"/>
                </a:lnTo>
                <a:lnTo>
                  <a:pt x="51" y="999"/>
                </a:lnTo>
                <a:lnTo>
                  <a:pt x="52" y="1001"/>
                </a:lnTo>
                <a:lnTo>
                  <a:pt x="44" y="1003"/>
                </a:lnTo>
                <a:close/>
                <a:moveTo>
                  <a:pt x="1458" y="1002"/>
                </a:moveTo>
                <a:lnTo>
                  <a:pt x="1450" y="999"/>
                </a:lnTo>
                <a:lnTo>
                  <a:pt x="1451" y="998"/>
                </a:lnTo>
                <a:lnTo>
                  <a:pt x="1458" y="1000"/>
                </a:lnTo>
                <a:lnTo>
                  <a:pt x="1458" y="1002"/>
                </a:lnTo>
                <a:close/>
                <a:moveTo>
                  <a:pt x="1459" y="999"/>
                </a:moveTo>
                <a:lnTo>
                  <a:pt x="1451" y="997"/>
                </a:lnTo>
                <a:lnTo>
                  <a:pt x="1452" y="995"/>
                </a:lnTo>
                <a:lnTo>
                  <a:pt x="1459" y="998"/>
                </a:lnTo>
                <a:lnTo>
                  <a:pt x="1459" y="999"/>
                </a:lnTo>
                <a:close/>
                <a:moveTo>
                  <a:pt x="39" y="988"/>
                </a:moveTo>
                <a:lnTo>
                  <a:pt x="38" y="987"/>
                </a:lnTo>
                <a:lnTo>
                  <a:pt x="46" y="984"/>
                </a:lnTo>
                <a:lnTo>
                  <a:pt x="46" y="985"/>
                </a:lnTo>
                <a:lnTo>
                  <a:pt x="39" y="988"/>
                </a:lnTo>
                <a:close/>
                <a:moveTo>
                  <a:pt x="38" y="985"/>
                </a:moveTo>
                <a:lnTo>
                  <a:pt x="37" y="984"/>
                </a:lnTo>
                <a:lnTo>
                  <a:pt x="45" y="982"/>
                </a:lnTo>
                <a:lnTo>
                  <a:pt x="45" y="983"/>
                </a:lnTo>
                <a:lnTo>
                  <a:pt x="38" y="985"/>
                </a:lnTo>
                <a:close/>
                <a:moveTo>
                  <a:pt x="1464" y="984"/>
                </a:moveTo>
                <a:lnTo>
                  <a:pt x="1456" y="981"/>
                </a:lnTo>
                <a:lnTo>
                  <a:pt x="1457" y="980"/>
                </a:lnTo>
                <a:lnTo>
                  <a:pt x="1464" y="983"/>
                </a:lnTo>
                <a:lnTo>
                  <a:pt x="1464" y="984"/>
                </a:lnTo>
                <a:close/>
                <a:moveTo>
                  <a:pt x="37" y="983"/>
                </a:moveTo>
                <a:lnTo>
                  <a:pt x="37" y="982"/>
                </a:lnTo>
                <a:lnTo>
                  <a:pt x="44" y="979"/>
                </a:lnTo>
                <a:lnTo>
                  <a:pt x="45" y="980"/>
                </a:lnTo>
                <a:lnTo>
                  <a:pt x="37" y="983"/>
                </a:lnTo>
                <a:close/>
                <a:moveTo>
                  <a:pt x="1465" y="981"/>
                </a:moveTo>
                <a:lnTo>
                  <a:pt x="1457" y="979"/>
                </a:lnTo>
                <a:lnTo>
                  <a:pt x="1458" y="978"/>
                </a:lnTo>
                <a:lnTo>
                  <a:pt x="1465" y="980"/>
                </a:lnTo>
                <a:lnTo>
                  <a:pt x="1465" y="981"/>
                </a:lnTo>
                <a:close/>
                <a:moveTo>
                  <a:pt x="1466" y="979"/>
                </a:moveTo>
                <a:lnTo>
                  <a:pt x="1458" y="976"/>
                </a:lnTo>
                <a:lnTo>
                  <a:pt x="1458" y="975"/>
                </a:lnTo>
                <a:lnTo>
                  <a:pt x="1466" y="978"/>
                </a:lnTo>
                <a:lnTo>
                  <a:pt x="1466" y="979"/>
                </a:lnTo>
                <a:close/>
                <a:moveTo>
                  <a:pt x="32" y="968"/>
                </a:moveTo>
                <a:lnTo>
                  <a:pt x="32" y="966"/>
                </a:lnTo>
                <a:lnTo>
                  <a:pt x="39" y="964"/>
                </a:lnTo>
                <a:lnTo>
                  <a:pt x="40" y="965"/>
                </a:lnTo>
                <a:lnTo>
                  <a:pt x="32" y="968"/>
                </a:lnTo>
                <a:close/>
                <a:moveTo>
                  <a:pt x="31" y="965"/>
                </a:moveTo>
                <a:lnTo>
                  <a:pt x="31" y="964"/>
                </a:lnTo>
                <a:lnTo>
                  <a:pt x="39" y="961"/>
                </a:lnTo>
                <a:lnTo>
                  <a:pt x="39" y="963"/>
                </a:lnTo>
                <a:lnTo>
                  <a:pt x="31" y="965"/>
                </a:lnTo>
                <a:close/>
                <a:moveTo>
                  <a:pt x="1470" y="963"/>
                </a:moveTo>
                <a:lnTo>
                  <a:pt x="1463" y="961"/>
                </a:lnTo>
                <a:lnTo>
                  <a:pt x="1463" y="960"/>
                </a:lnTo>
                <a:lnTo>
                  <a:pt x="1471" y="962"/>
                </a:lnTo>
                <a:lnTo>
                  <a:pt x="1470" y="963"/>
                </a:lnTo>
                <a:close/>
                <a:moveTo>
                  <a:pt x="31" y="962"/>
                </a:moveTo>
                <a:lnTo>
                  <a:pt x="30" y="961"/>
                </a:lnTo>
                <a:lnTo>
                  <a:pt x="38" y="959"/>
                </a:lnTo>
                <a:lnTo>
                  <a:pt x="38" y="960"/>
                </a:lnTo>
                <a:lnTo>
                  <a:pt x="31" y="962"/>
                </a:lnTo>
                <a:close/>
                <a:moveTo>
                  <a:pt x="1471" y="961"/>
                </a:moveTo>
                <a:lnTo>
                  <a:pt x="1464" y="959"/>
                </a:lnTo>
                <a:lnTo>
                  <a:pt x="1464" y="957"/>
                </a:lnTo>
                <a:lnTo>
                  <a:pt x="1472" y="960"/>
                </a:lnTo>
                <a:lnTo>
                  <a:pt x="1471" y="961"/>
                </a:lnTo>
                <a:close/>
                <a:moveTo>
                  <a:pt x="1472" y="958"/>
                </a:moveTo>
                <a:lnTo>
                  <a:pt x="1464" y="956"/>
                </a:lnTo>
                <a:lnTo>
                  <a:pt x="1465" y="955"/>
                </a:lnTo>
                <a:lnTo>
                  <a:pt x="1472" y="957"/>
                </a:lnTo>
                <a:lnTo>
                  <a:pt x="1472" y="958"/>
                </a:lnTo>
                <a:close/>
                <a:moveTo>
                  <a:pt x="26" y="947"/>
                </a:moveTo>
                <a:lnTo>
                  <a:pt x="26" y="945"/>
                </a:lnTo>
                <a:lnTo>
                  <a:pt x="34" y="943"/>
                </a:lnTo>
                <a:lnTo>
                  <a:pt x="34" y="945"/>
                </a:lnTo>
                <a:lnTo>
                  <a:pt x="26" y="947"/>
                </a:lnTo>
                <a:close/>
                <a:moveTo>
                  <a:pt x="25" y="944"/>
                </a:moveTo>
                <a:lnTo>
                  <a:pt x="25" y="943"/>
                </a:lnTo>
                <a:lnTo>
                  <a:pt x="33" y="941"/>
                </a:lnTo>
                <a:lnTo>
                  <a:pt x="33" y="942"/>
                </a:lnTo>
                <a:lnTo>
                  <a:pt x="25" y="944"/>
                </a:lnTo>
                <a:close/>
                <a:moveTo>
                  <a:pt x="1476" y="942"/>
                </a:moveTo>
                <a:lnTo>
                  <a:pt x="1469" y="940"/>
                </a:lnTo>
                <a:lnTo>
                  <a:pt x="1469" y="939"/>
                </a:lnTo>
                <a:lnTo>
                  <a:pt x="1477" y="941"/>
                </a:lnTo>
                <a:lnTo>
                  <a:pt x="1476" y="942"/>
                </a:lnTo>
                <a:close/>
                <a:moveTo>
                  <a:pt x="25" y="941"/>
                </a:moveTo>
                <a:lnTo>
                  <a:pt x="24" y="940"/>
                </a:lnTo>
                <a:lnTo>
                  <a:pt x="32" y="938"/>
                </a:lnTo>
                <a:lnTo>
                  <a:pt x="33" y="939"/>
                </a:lnTo>
                <a:lnTo>
                  <a:pt x="25" y="941"/>
                </a:lnTo>
                <a:close/>
                <a:moveTo>
                  <a:pt x="1477" y="940"/>
                </a:moveTo>
                <a:lnTo>
                  <a:pt x="1469" y="938"/>
                </a:lnTo>
                <a:lnTo>
                  <a:pt x="1470" y="937"/>
                </a:lnTo>
                <a:lnTo>
                  <a:pt x="1477" y="939"/>
                </a:lnTo>
                <a:lnTo>
                  <a:pt x="1477" y="940"/>
                </a:lnTo>
                <a:close/>
                <a:moveTo>
                  <a:pt x="1478" y="937"/>
                </a:moveTo>
                <a:lnTo>
                  <a:pt x="1470" y="935"/>
                </a:lnTo>
                <a:lnTo>
                  <a:pt x="1470" y="934"/>
                </a:lnTo>
                <a:lnTo>
                  <a:pt x="1478" y="936"/>
                </a:lnTo>
                <a:lnTo>
                  <a:pt x="1478" y="937"/>
                </a:lnTo>
                <a:close/>
                <a:moveTo>
                  <a:pt x="20" y="926"/>
                </a:moveTo>
                <a:lnTo>
                  <a:pt x="20" y="925"/>
                </a:lnTo>
                <a:lnTo>
                  <a:pt x="28" y="923"/>
                </a:lnTo>
                <a:lnTo>
                  <a:pt x="29" y="924"/>
                </a:lnTo>
                <a:lnTo>
                  <a:pt x="20" y="926"/>
                </a:lnTo>
                <a:close/>
                <a:moveTo>
                  <a:pt x="20" y="923"/>
                </a:moveTo>
                <a:lnTo>
                  <a:pt x="20" y="922"/>
                </a:lnTo>
                <a:lnTo>
                  <a:pt x="28" y="920"/>
                </a:lnTo>
                <a:lnTo>
                  <a:pt x="28" y="921"/>
                </a:lnTo>
                <a:lnTo>
                  <a:pt x="20" y="923"/>
                </a:lnTo>
                <a:close/>
                <a:moveTo>
                  <a:pt x="1481" y="922"/>
                </a:moveTo>
                <a:lnTo>
                  <a:pt x="1474" y="920"/>
                </a:lnTo>
                <a:lnTo>
                  <a:pt x="1474" y="918"/>
                </a:lnTo>
                <a:lnTo>
                  <a:pt x="1482" y="920"/>
                </a:lnTo>
                <a:lnTo>
                  <a:pt x="1481" y="922"/>
                </a:lnTo>
                <a:close/>
                <a:moveTo>
                  <a:pt x="19" y="921"/>
                </a:moveTo>
                <a:lnTo>
                  <a:pt x="19" y="919"/>
                </a:lnTo>
                <a:lnTo>
                  <a:pt x="27" y="917"/>
                </a:lnTo>
                <a:lnTo>
                  <a:pt x="27" y="919"/>
                </a:lnTo>
                <a:lnTo>
                  <a:pt x="19" y="921"/>
                </a:lnTo>
                <a:close/>
                <a:moveTo>
                  <a:pt x="1482" y="919"/>
                </a:moveTo>
                <a:lnTo>
                  <a:pt x="1474" y="917"/>
                </a:lnTo>
                <a:lnTo>
                  <a:pt x="1475" y="916"/>
                </a:lnTo>
                <a:lnTo>
                  <a:pt x="1482" y="918"/>
                </a:lnTo>
                <a:lnTo>
                  <a:pt x="1482" y="919"/>
                </a:lnTo>
                <a:close/>
                <a:moveTo>
                  <a:pt x="1483" y="916"/>
                </a:moveTo>
                <a:lnTo>
                  <a:pt x="1475" y="915"/>
                </a:lnTo>
                <a:lnTo>
                  <a:pt x="1475" y="913"/>
                </a:lnTo>
                <a:lnTo>
                  <a:pt x="1483" y="915"/>
                </a:lnTo>
                <a:lnTo>
                  <a:pt x="1483" y="916"/>
                </a:lnTo>
                <a:close/>
                <a:moveTo>
                  <a:pt x="16" y="905"/>
                </a:moveTo>
                <a:lnTo>
                  <a:pt x="15" y="904"/>
                </a:lnTo>
                <a:lnTo>
                  <a:pt x="24" y="902"/>
                </a:lnTo>
                <a:lnTo>
                  <a:pt x="24" y="903"/>
                </a:lnTo>
                <a:lnTo>
                  <a:pt x="16" y="905"/>
                </a:lnTo>
                <a:close/>
                <a:moveTo>
                  <a:pt x="15" y="902"/>
                </a:moveTo>
                <a:lnTo>
                  <a:pt x="15" y="901"/>
                </a:lnTo>
                <a:lnTo>
                  <a:pt x="23" y="899"/>
                </a:lnTo>
                <a:lnTo>
                  <a:pt x="23" y="901"/>
                </a:lnTo>
                <a:lnTo>
                  <a:pt x="15" y="902"/>
                </a:lnTo>
                <a:close/>
                <a:moveTo>
                  <a:pt x="1486" y="901"/>
                </a:moveTo>
                <a:lnTo>
                  <a:pt x="1478" y="899"/>
                </a:lnTo>
                <a:lnTo>
                  <a:pt x="1479" y="898"/>
                </a:lnTo>
                <a:lnTo>
                  <a:pt x="1487" y="899"/>
                </a:lnTo>
                <a:lnTo>
                  <a:pt x="1486" y="901"/>
                </a:lnTo>
                <a:close/>
                <a:moveTo>
                  <a:pt x="15" y="900"/>
                </a:moveTo>
                <a:lnTo>
                  <a:pt x="14" y="898"/>
                </a:lnTo>
                <a:lnTo>
                  <a:pt x="23" y="897"/>
                </a:lnTo>
                <a:lnTo>
                  <a:pt x="23" y="898"/>
                </a:lnTo>
                <a:lnTo>
                  <a:pt x="15" y="900"/>
                </a:lnTo>
                <a:close/>
                <a:moveTo>
                  <a:pt x="1487" y="898"/>
                </a:moveTo>
                <a:lnTo>
                  <a:pt x="1479" y="896"/>
                </a:lnTo>
                <a:lnTo>
                  <a:pt x="1479" y="895"/>
                </a:lnTo>
                <a:lnTo>
                  <a:pt x="1487" y="897"/>
                </a:lnTo>
                <a:lnTo>
                  <a:pt x="1487" y="898"/>
                </a:lnTo>
                <a:close/>
                <a:moveTo>
                  <a:pt x="1487" y="895"/>
                </a:moveTo>
                <a:lnTo>
                  <a:pt x="1479" y="894"/>
                </a:lnTo>
                <a:lnTo>
                  <a:pt x="1480" y="892"/>
                </a:lnTo>
                <a:lnTo>
                  <a:pt x="1488" y="894"/>
                </a:lnTo>
                <a:lnTo>
                  <a:pt x="1487" y="895"/>
                </a:lnTo>
                <a:close/>
                <a:moveTo>
                  <a:pt x="12" y="883"/>
                </a:moveTo>
                <a:lnTo>
                  <a:pt x="11" y="882"/>
                </a:lnTo>
                <a:lnTo>
                  <a:pt x="19" y="881"/>
                </a:lnTo>
                <a:lnTo>
                  <a:pt x="19" y="882"/>
                </a:lnTo>
                <a:lnTo>
                  <a:pt x="12" y="883"/>
                </a:lnTo>
                <a:close/>
                <a:moveTo>
                  <a:pt x="11" y="881"/>
                </a:moveTo>
                <a:lnTo>
                  <a:pt x="11" y="880"/>
                </a:lnTo>
                <a:lnTo>
                  <a:pt x="19" y="878"/>
                </a:lnTo>
                <a:lnTo>
                  <a:pt x="19" y="879"/>
                </a:lnTo>
                <a:lnTo>
                  <a:pt x="11" y="881"/>
                </a:lnTo>
                <a:close/>
                <a:moveTo>
                  <a:pt x="1490" y="879"/>
                </a:moveTo>
                <a:lnTo>
                  <a:pt x="1482" y="878"/>
                </a:lnTo>
                <a:lnTo>
                  <a:pt x="1482" y="877"/>
                </a:lnTo>
                <a:lnTo>
                  <a:pt x="1491" y="878"/>
                </a:lnTo>
                <a:lnTo>
                  <a:pt x="1490" y="879"/>
                </a:lnTo>
                <a:close/>
                <a:moveTo>
                  <a:pt x="11" y="878"/>
                </a:moveTo>
                <a:lnTo>
                  <a:pt x="10" y="877"/>
                </a:lnTo>
                <a:lnTo>
                  <a:pt x="18" y="876"/>
                </a:lnTo>
                <a:lnTo>
                  <a:pt x="19" y="877"/>
                </a:lnTo>
                <a:lnTo>
                  <a:pt x="11" y="878"/>
                </a:lnTo>
                <a:close/>
                <a:moveTo>
                  <a:pt x="1491" y="877"/>
                </a:moveTo>
                <a:lnTo>
                  <a:pt x="1483" y="875"/>
                </a:lnTo>
                <a:lnTo>
                  <a:pt x="1483" y="874"/>
                </a:lnTo>
                <a:lnTo>
                  <a:pt x="1491" y="875"/>
                </a:lnTo>
                <a:lnTo>
                  <a:pt x="1491" y="877"/>
                </a:lnTo>
                <a:close/>
                <a:moveTo>
                  <a:pt x="1491" y="874"/>
                </a:moveTo>
                <a:lnTo>
                  <a:pt x="1483" y="873"/>
                </a:lnTo>
                <a:lnTo>
                  <a:pt x="1483" y="871"/>
                </a:lnTo>
                <a:lnTo>
                  <a:pt x="1492" y="873"/>
                </a:lnTo>
                <a:lnTo>
                  <a:pt x="1491" y="874"/>
                </a:lnTo>
                <a:close/>
                <a:moveTo>
                  <a:pt x="8" y="862"/>
                </a:moveTo>
                <a:lnTo>
                  <a:pt x="8" y="861"/>
                </a:lnTo>
                <a:lnTo>
                  <a:pt x="16" y="860"/>
                </a:lnTo>
                <a:lnTo>
                  <a:pt x="16" y="861"/>
                </a:lnTo>
                <a:lnTo>
                  <a:pt x="8" y="862"/>
                </a:lnTo>
                <a:close/>
                <a:moveTo>
                  <a:pt x="8" y="860"/>
                </a:moveTo>
                <a:lnTo>
                  <a:pt x="7" y="858"/>
                </a:lnTo>
                <a:lnTo>
                  <a:pt x="15" y="857"/>
                </a:lnTo>
                <a:lnTo>
                  <a:pt x="16" y="858"/>
                </a:lnTo>
                <a:lnTo>
                  <a:pt x="8" y="860"/>
                </a:lnTo>
                <a:close/>
                <a:moveTo>
                  <a:pt x="1494" y="858"/>
                </a:moveTo>
                <a:lnTo>
                  <a:pt x="1486" y="857"/>
                </a:lnTo>
                <a:lnTo>
                  <a:pt x="1486" y="856"/>
                </a:lnTo>
                <a:lnTo>
                  <a:pt x="1494" y="857"/>
                </a:lnTo>
                <a:lnTo>
                  <a:pt x="1494" y="858"/>
                </a:lnTo>
                <a:close/>
                <a:moveTo>
                  <a:pt x="7" y="857"/>
                </a:moveTo>
                <a:lnTo>
                  <a:pt x="7" y="856"/>
                </a:lnTo>
                <a:lnTo>
                  <a:pt x="15" y="855"/>
                </a:lnTo>
                <a:lnTo>
                  <a:pt x="15" y="856"/>
                </a:lnTo>
                <a:lnTo>
                  <a:pt x="7" y="857"/>
                </a:lnTo>
                <a:close/>
                <a:moveTo>
                  <a:pt x="1494" y="855"/>
                </a:moveTo>
                <a:lnTo>
                  <a:pt x="1486" y="854"/>
                </a:lnTo>
                <a:lnTo>
                  <a:pt x="1486" y="853"/>
                </a:lnTo>
                <a:lnTo>
                  <a:pt x="1494" y="854"/>
                </a:lnTo>
                <a:lnTo>
                  <a:pt x="1494" y="855"/>
                </a:lnTo>
                <a:close/>
                <a:moveTo>
                  <a:pt x="1495" y="853"/>
                </a:moveTo>
                <a:lnTo>
                  <a:pt x="1487" y="852"/>
                </a:lnTo>
                <a:lnTo>
                  <a:pt x="1487" y="850"/>
                </a:lnTo>
                <a:lnTo>
                  <a:pt x="1495" y="851"/>
                </a:lnTo>
                <a:lnTo>
                  <a:pt x="1495" y="853"/>
                </a:lnTo>
                <a:close/>
                <a:moveTo>
                  <a:pt x="5" y="841"/>
                </a:moveTo>
                <a:lnTo>
                  <a:pt x="5" y="840"/>
                </a:lnTo>
                <a:lnTo>
                  <a:pt x="13" y="839"/>
                </a:lnTo>
                <a:lnTo>
                  <a:pt x="13" y="840"/>
                </a:lnTo>
                <a:lnTo>
                  <a:pt x="5" y="841"/>
                </a:lnTo>
                <a:close/>
                <a:moveTo>
                  <a:pt x="5" y="838"/>
                </a:moveTo>
                <a:lnTo>
                  <a:pt x="5" y="837"/>
                </a:lnTo>
                <a:lnTo>
                  <a:pt x="13" y="836"/>
                </a:lnTo>
                <a:lnTo>
                  <a:pt x="13" y="837"/>
                </a:lnTo>
                <a:lnTo>
                  <a:pt x="5" y="838"/>
                </a:lnTo>
                <a:close/>
                <a:moveTo>
                  <a:pt x="1497" y="837"/>
                </a:moveTo>
                <a:lnTo>
                  <a:pt x="1489" y="836"/>
                </a:lnTo>
                <a:lnTo>
                  <a:pt x="1489" y="834"/>
                </a:lnTo>
                <a:lnTo>
                  <a:pt x="1497" y="835"/>
                </a:lnTo>
                <a:lnTo>
                  <a:pt x="1497" y="837"/>
                </a:lnTo>
                <a:close/>
                <a:moveTo>
                  <a:pt x="5" y="836"/>
                </a:moveTo>
                <a:lnTo>
                  <a:pt x="4" y="834"/>
                </a:lnTo>
                <a:lnTo>
                  <a:pt x="12" y="833"/>
                </a:lnTo>
                <a:lnTo>
                  <a:pt x="12" y="835"/>
                </a:lnTo>
                <a:lnTo>
                  <a:pt x="5" y="836"/>
                </a:lnTo>
                <a:close/>
                <a:moveTo>
                  <a:pt x="1497" y="834"/>
                </a:moveTo>
                <a:lnTo>
                  <a:pt x="1489" y="833"/>
                </a:lnTo>
                <a:lnTo>
                  <a:pt x="1489" y="832"/>
                </a:lnTo>
                <a:lnTo>
                  <a:pt x="1497" y="833"/>
                </a:lnTo>
                <a:lnTo>
                  <a:pt x="1497" y="834"/>
                </a:lnTo>
                <a:close/>
                <a:moveTo>
                  <a:pt x="1497" y="831"/>
                </a:moveTo>
                <a:lnTo>
                  <a:pt x="1489" y="830"/>
                </a:lnTo>
                <a:lnTo>
                  <a:pt x="1489" y="829"/>
                </a:lnTo>
                <a:lnTo>
                  <a:pt x="1497" y="830"/>
                </a:lnTo>
                <a:lnTo>
                  <a:pt x="1497" y="831"/>
                </a:lnTo>
                <a:close/>
                <a:moveTo>
                  <a:pt x="3" y="819"/>
                </a:moveTo>
                <a:lnTo>
                  <a:pt x="3" y="818"/>
                </a:lnTo>
                <a:lnTo>
                  <a:pt x="11" y="817"/>
                </a:lnTo>
                <a:lnTo>
                  <a:pt x="11" y="819"/>
                </a:lnTo>
                <a:lnTo>
                  <a:pt x="3" y="819"/>
                </a:lnTo>
                <a:close/>
                <a:moveTo>
                  <a:pt x="3" y="817"/>
                </a:moveTo>
                <a:lnTo>
                  <a:pt x="3" y="815"/>
                </a:lnTo>
                <a:lnTo>
                  <a:pt x="10" y="815"/>
                </a:lnTo>
                <a:lnTo>
                  <a:pt x="11" y="816"/>
                </a:lnTo>
                <a:lnTo>
                  <a:pt x="3" y="817"/>
                </a:lnTo>
                <a:close/>
                <a:moveTo>
                  <a:pt x="1499" y="815"/>
                </a:moveTo>
                <a:lnTo>
                  <a:pt x="1491" y="814"/>
                </a:lnTo>
                <a:lnTo>
                  <a:pt x="1491" y="813"/>
                </a:lnTo>
                <a:lnTo>
                  <a:pt x="1499" y="814"/>
                </a:lnTo>
                <a:lnTo>
                  <a:pt x="1499" y="815"/>
                </a:lnTo>
                <a:close/>
                <a:moveTo>
                  <a:pt x="2" y="814"/>
                </a:moveTo>
                <a:lnTo>
                  <a:pt x="2" y="813"/>
                </a:lnTo>
                <a:lnTo>
                  <a:pt x="10" y="812"/>
                </a:lnTo>
                <a:lnTo>
                  <a:pt x="10" y="813"/>
                </a:lnTo>
                <a:lnTo>
                  <a:pt x="2" y="814"/>
                </a:lnTo>
                <a:close/>
                <a:moveTo>
                  <a:pt x="1499" y="812"/>
                </a:moveTo>
                <a:lnTo>
                  <a:pt x="1491" y="812"/>
                </a:lnTo>
                <a:lnTo>
                  <a:pt x="1491" y="810"/>
                </a:lnTo>
                <a:lnTo>
                  <a:pt x="1499" y="811"/>
                </a:lnTo>
                <a:lnTo>
                  <a:pt x="1499" y="812"/>
                </a:lnTo>
                <a:close/>
                <a:moveTo>
                  <a:pt x="1499" y="810"/>
                </a:moveTo>
                <a:lnTo>
                  <a:pt x="1491" y="809"/>
                </a:lnTo>
                <a:lnTo>
                  <a:pt x="1491" y="808"/>
                </a:lnTo>
                <a:lnTo>
                  <a:pt x="1499" y="808"/>
                </a:lnTo>
                <a:lnTo>
                  <a:pt x="1499" y="810"/>
                </a:lnTo>
                <a:close/>
                <a:moveTo>
                  <a:pt x="1" y="798"/>
                </a:moveTo>
                <a:lnTo>
                  <a:pt x="1" y="797"/>
                </a:lnTo>
                <a:lnTo>
                  <a:pt x="9" y="796"/>
                </a:lnTo>
                <a:lnTo>
                  <a:pt x="9" y="797"/>
                </a:lnTo>
                <a:lnTo>
                  <a:pt x="1" y="798"/>
                </a:lnTo>
                <a:close/>
                <a:moveTo>
                  <a:pt x="1" y="795"/>
                </a:moveTo>
                <a:lnTo>
                  <a:pt x="1" y="794"/>
                </a:lnTo>
                <a:lnTo>
                  <a:pt x="9" y="793"/>
                </a:lnTo>
                <a:lnTo>
                  <a:pt x="9" y="795"/>
                </a:lnTo>
                <a:lnTo>
                  <a:pt x="1" y="795"/>
                </a:lnTo>
                <a:close/>
                <a:moveTo>
                  <a:pt x="1500" y="794"/>
                </a:moveTo>
                <a:lnTo>
                  <a:pt x="1492" y="793"/>
                </a:lnTo>
                <a:lnTo>
                  <a:pt x="1492" y="792"/>
                </a:lnTo>
                <a:lnTo>
                  <a:pt x="1500" y="792"/>
                </a:lnTo>
                <a:lnTo>
                  <a:pt x="1500" y="794"/>
                </a:lnTo>
                <a:close/>
                <a:moveTo>
                  <a:pt x="1" y="793"/>
                </a:moveTo>
                <a:lnTo>
                  <a:pt x="1" y="791"/>
                </a:lnTo>
                <a:lnTo>
                  <a:pt x="9" y="791"/>
                </a:lnTo>
                <a:lnTo>
                  <a:pt x="9" y="792"/>
                </a:lnTo>
                <a:lnTo>
                  <a:pt x="1" y="793"/>
                </a:lnTo>
                <a:close/>
                <a:moveTo>
                  <a:pt x="1501" y="791"/>
                </a:moveTo>
                <a:lnTo>
                  <a:pt x="1493" y="790"/>
                </a:lnTo>
                <a:lnTo>
                  <a:pt x="1493" y="789"/>
                </a:lnTo>
                <a:lnTo>
                  <a:pt x="1501" y="790"/>
                </a:lnTo>
                <a:lnTo>
                  <a:pt x="1501" y="791"/>
                </a:lnTo>
                <a:close/>
                <a:moveTo>
                  <a:pt x="1501" y="788"/>
                </a:moveTo>
                <a:lnTo>
                  <a:pt x="1493" y="788"/>
                </a:lnTo>
                <a:lnTo>
                  <a:pt x="1493" y="786"/>
                </a:lnTo>
                <a:lnTo>
                  <a:pt x="1501" y="787"/>
                </a:lnTo>
                <a:lnTo>
                  <a:pt x="1501" y="788"/>
                </a:lnTo>
                <a:close/>
                <a:moveTo>
                  <a:pt x="0" y="776"/>
                </a:moveTo>
                <a:lnTo>
                  <a:pt x="0" y="775"/>
                </a:lnTo>
                <a:lnTo>
                  <a:pt x="8" y="775"/>
                </a:lnTo>
                <a:lnTo>
                  <a:pt x="8" y="776"/>
                </a:lnTo>
                <a:lnTo>
                  <a:pt x="0" y="776"/>
                </a:lnTo>
                <a:close/>
                <a:moveTo>
                  <a:pt x="0" y="774"/>
                </a:moveTo>
                <a:lnTo>
                  <a:pt x="0" y="772"/>
                </a:lnTo>
                <a:lnTo>
                  <a:pt x="8" y="772"/>
                </a:lnTo>
                <a:lnTo>
                  <a:pt x="8" y="774"/>
                </a:lnTo>
                <a:lnTo>
                  <a:pt x="0" y="774"/>
                </a:lnTo>
                <a:close/>
                <a:moveTo>
                  <a:pt x="1501" y="772"/>
                </a:moveTo>
                <a:lnTo>
                  <a:pt x="1493" y="772"/>
                </a:lnTo>
                <a:lnTo>
                  <a:pt x="1493" y="771"/>
                </a:lnTo>
                <a:lnTo>
                  <a:pt x="1501" y="771"/>
                </a:lnTo>
                <a:lnTo>
                  <a:pt x="1501" y="772"/>
                </a:lnTo>
                <a:close/>
                <a:moveTo>
                  <a:pt x="0" y="771"/>
                </a:moveTo>
                <a:lnTo>
                  <a:pt x="0" y="770"/>
                </a:lnTo>
                <a:lnTo>
                  <a:pt x="8" y="770"/>
                </a:lnTo>
                <a:lnTo>
                  <a:pt x="8" y="771"/>
                </a:lnTo>
                <a:lnTo>
                  <a:pt x="0" y="771"/>
                </a:lnTo>
                <a:close/>
                <a:moveTo>
                  <a:pt x="1501" y="769"/>
                </a:moveTo>
                <a:lnTo>
                  <a:pt x="1493" y="769"/>
                </a:lnTo>
                <a:lnTo>
                  <a:pt x="1493" y="768"/>
                </a:lnTo>
                <a:lnTo>
                  <a:pt x="1501" y="768"/>
                </a:lnTo>
                <a:lnTo>
                  <a:pt x="1501" y="769"/>
                </a:lnTo>
                <a:close/>
                <a:moveTo>
                  <a:pt x="1501" y="767"/>
                </a:moveTo>
                <a:lnTo>
                  <a:pt x="1493" y="767"/>
                </a:lnTo>
                <a:lnTo>
                  <a:pt x="1493" y="765"/>
                </a:lnTo>
                <a:lnTo>
                  <a:pt x="1501" y="765"/>
                </a:lnTo>
                <a:lnTo>
                  <a:pt x="1501" y="767"/>
                </a:lnTo>
                <a:close/>
                <a:moveTo>
                  <a:pt x="0" y="755"/>
                </a:moveTo>
                <a:lnTo>
                  <a:pt x="0" y="753"/>
                </a:lnTo>
                <a:lnTo>
                  <a:pt x="8" y="753"/>
                </a:lnTo>
                <a:lnTo>
                  <a:pt x="8" y="755"/>
                </a:lnTo>
                <a:lnTo>
                  <a:pt x="0" y="755"/>
                </a:lnTo>
                <a:close/>
                <a:moveTo>
                  <a:pt x="0" y="752"/>
                </a:moveTo>
                <a:lnTo>
                  <a:pt x="0" y="751"/>
                </a:lnTo>
                <a:lnTo>
                  <a:pt x="8" y="751"/>
                </a:lnTo>
                <a:lnTo>
                  <a:pt x="8" y="752"/>
                </a:lnTo>
                <a:lnTo>
                  <a:pt x="0" y="752"/>
                </a:lnTo>
                <a:close/>
                <a:moveTo>
                  <a:pt x="1502" y="750"/>
                </a:moveTo>
                <a:lnTo>
                  <a:pt x="1494" y="750"/>
                </a:lnTo>
                <a:lnTo>
                  <a:pt x="1494" y="748"/>
                </a:lnTo>
                <a:lnTo>
                  <a:pt x="1502" y="748"/>
                </a:lnTo>
                <a:lnTo>
                  <a:pt x="1502" y="750"/>
                </a:lnTo>
                <a:close/>
                <a:moveTo>
                  <a:pt x="8" y="749"/>
                </a:moveTo>
                <a:lnTo>
                  <a:pt x="0" y="749"/>
                </a:lnTo>
                <a:lnTo>
                  <a:pt x="0" y="748"/>
                </a:lnTo>
                <a:lnTo>
                  <a:pt x="8" y="748"/>
                </a:lnTo>
                <a:lnTo>
                  <a:pt x="8" y="749"/>
                </a:lnTo>
                <a:close/>
                <a:moveTo>
                  <a:pt x="1494" y="747"/>
                </a:moveTo>
                <a:lnTo>
                  <a:pt x="1494" y="746"/>
                </a:lnTo>
                <a:lnTo>
                  <a:pt x="1502" y="746"/>
                </a:lnTo>
                <a:lnTo>
                  <a:pt x="1502" y="747"/>
                </a:lnTo>
                <a:lnTo>
                  <a:pt x="1494" y="747"/>
                </a:lnTo>
                <a:close/>
                <a:moveTo>
                  <a:pt x="1494" y="744"/>
                </a:moveTo>
                <a:lnTo>
                  <a:pt x="1494" y="743"/>
                </a:lnTo>
                <a:lnTo>
                  <a:pt x="1502" y="743"/>
                </a:lnTo>
                <a:lnTo>
                  <a:pt x="1502" y="744"/>
                </a:lnTo>
                <a:lnTo>
                  <a:pt x="1494" y="744"/>
                </a:lnTo>
                <a:close/>
                <a:moveTo>
                  <a:pt x="8" y="733"/>
                </a:moveTo>
                <a:lnTo>
                  <a:pt x="0" y="733"/>
                </a:lnTo>
                <a:lnTo>
                  <a:pt x="0" y="732"/>
                </a:lnTo>
                <a:lnTo>
                  <a:pt x="8" y="732"/>
                </a:lnTo>
                <a:lnTo>
                  <a:pt x="8" y="733"/>
                </a:lnTo>
                <a:close/>
                <a:moveTo>
                  <a:pt x="8" y="731"/>
                </a:moveTo>
                <a:lnTo>
                  <a:pt x="0" y="731"/>
                </a:lnTo>
                <a:lnTo>
                  <a:pt x="0" y="729"/>
                </a:lnTo>
                <a:lnTo>
                  <a:pt x="8" y="729"/>
                </a:lnTo>
                <a:lnTo>
                  <a:pt x="8" y="731"/>
                </a:lnTo>
                <a:close/>
                <a:moveTo>
                  <a:pt x="1493" y="728"/>
                </a:moveTo>
                <a:lnTo>
                  <a:pt x="1493" y="727"/>
                </a:lnTo>
                <a:lnTo>
                  <a:pt x="1501" y="727"/>
                </a:lnTo>
                <a:lnTo>
                  <a:pt x="1501" y="728"/>
                </a:lnTo>
                <a:lnTo>
                  <a:pt x="1493" y="728"/>
                </a:lnTo>
                <a:close/>
                <a:moveTo>
                  <a:pt x="8" y="728"/>
                </a:moveTo>
                <a:lnTo>
                  <a:pt x="0" y="728"/>
                </a:lnTo>
                <a:lnTo>
                  <a:pt x="0" y="727"/>
                </a:lnTo>
                <a:lnTo>
                  <a:pt x="8" y="727"/>
                </a:lnTo>
                <a:lnTo>
                  <a:pt x="8" y="728"/>
                </a:lnTo>
                <a:close/>
                <a:moveTo>
                  <a:pt x="1493" y="726"/>
                </a:moveTo>
                <a:lnTo>
                  <a:pt x="1493" y="724"/>
                </a:lnTo>
                <a:lnTo>
                  <a:pt x="1501" y="724"/>
                </a:lnTo>
                <a:lnTo>
                  <a:pt x="1501" y="725"/>
                </a:lnTo>
                <a:lnTo>
                  <a:pt x="1493" y="726"/>
                </a:lnTo>
                <a:close/>
                <a:moveTo>
                  <a:pt x="1493" y="723"/>
                </a:moveTo>
                <a:lnTo>
                  <a:pt x="1493" y="722"/>
                </a:lnTo>
                <a:lnTo>
                  <a:pt x="1501" y="721"/>
                </a:lnTo>
                <a:lnTo>
                  <a:pt x="1501" y="723"/>
                </a:lnTo>
                <a:lnTo>
                  <a:pt x="1493" y="723"/>
                </a:lnTo>
                <a:close/>
                <a:moveTo>
                  <a:pt x="9" y="712"/>
                </a:moveTo>
                <a:lnTo>
                  <a:pt x="1" y="712"/>
                </a:lnTo>
                <a:lnTo>
                  <a:pt x="1" y="710"/>
                </a:lnTo>
                <a:lnTo>
                  <a:pt x="9" y="711"/>
                </a:lnTo>
                <a:lnTo>
                  <a:pt x="9" y="712"/>
                </a:lnTo>
                <a:close/>
                <a:moveTo>
                  <a:pt x="9" y="710"/>
                </a:moveTo>
                <a:lnTo>
                  <a:pt x="1" y="709"/>
                </a:lnTo>
                <a:lnTo>
                  <a:pt x="1" y="708"/>
                </a:lnTo>
                <a:lnTo>
                  <a:pt x="9" y="708"/>
                </a:lnTo>
                <a:lnTo>
                  <a:pt x="9" y="710"/>
                </a:lnTo>
                <a:close/>
                <a:moveTo>
                  <a:pt x="1493" y="707"/>
                </a:moveTo>
                <a:lnTo>
                  <a:pt x="1492" y="706"/>
                </a:lnTo>
                <a:lnTo>
                  <a:pt x="1500" y="705"/>
                </a:lnTo>
                <a:lnTo>
                  <a:pt x="1500" y="707"/>
                </a:lnTo>
                <a:lnTo>
                  <a:pt x="1493" y="707"/>
                </a:lnTo>
                <a:close/>
                <a:moveTo>
                  <a:pt x="9" y="707"/>
                </a:moveTo>
                <a:lnTo>
                  <a:pt x="1" y="706"/>
                </a:lnTo>
                <a:lnTo>
                  <a:pt x="1" y="705"/>
                </a:lnTo>
                <a:lnTo>
                  <a:pt x="9" y="706"/>
                </a:lnTo>
                <a:lnTo>
                  <a:pt x="9" y="707"/>
                </a:lnTo>
                <a:close/>
                <a:moveTo>
                  <a:pt x="1492" y="705"/>
                </a:moveTo>
                <a:lnTo>
                  <a:pt x="1492" y="703"/>
                </a:lnTo>
                <a:lnTo>
                  <a:pt x="1500" y="702"/>
                </a:lnTo>
                <a:lnTo>
                  <a:pt x="1500" y="704"/>
                </a:lnTo>
                <a:lnTo>
                  <a:pt x="1492" y="705"/>
                </a:lnTo>
                <a:close/>
                <a:moveTo>
                  <a:pt x="1492" y="702"/>
                </a:moveTo>
                <a:lnTo>
                  <a:pt x="1492" y="700"/>
                </a:lnTo>
                <a:lnTo>
                  <a:pt x="1500" y="700"/>
                </a:lnTo>
                <a:lnTo>
                  <a:pt x="1500" y="701"/>
                </a:lnTo>
                <a:lnTo>
                  <a:pt x="1492" y="702"/>
                </a:lnTo>
                <a:close/>
                <a:moveTo>
                  <a:pt x="10" y="691"/>
                </a:moveTo>
                <a:lnTo>
                  <a:pt x="2" y="690"/>
                </a:lnTo>
                <a:lnTo>
                  <a:pt x="2" y="689"/>
                </a:lnTo>
                <a:lnTo>
                  <a:pt x="10" y="689"/>
                </a:lnTo>
                <a:lnTo>
                  <a:pt x="10" y="691"/>
                </a:lnTo>
                <a:close/>
                <a:moveTo>
                  <a:pt x="10" y="688"/>
                </a:moveTo>
                <a:lnTo>
                  <a:pt x="2" y="687"/>
                </a:lnTo>
                <a:lnTo>
                  <a:pt x="2" y="686"/>
                </a:lnTo>
                <a:lnTo>
                  <a:pt x="10" y="687"/>
                </a:lnTo>
                <a:lnTo>
                  <a:pt x="10" y="688"/>
                </a:lnTo>
                <a:close/>
                <a:moveTo>
                  <a:pt x="1491" y="686"/>
                </a:moveTo>
                <a:lnTo>
                  <a:pt x="1491" y="684"/>
                </a:lnTo>
                <a:lnTo>
                  <a:pt x="1499" y="684"/>
                </a:lnTo>
                <a:lnTo>
                  <a:pt x="1499" y="685"/>
                </a:lnTo>
                <a:lnTo>
                  <a:pt x="1491" y="686"/>
                </a:lnTo>
                <a:close/>
                <a:moveTo>
                  <a:pt x="10" y="685"/>
                </a:moveTo>
                <a:lnTo>
                  <a:pt x="2" y="685"/>
                </a:lnTo>
                <a:lnTo>
                  <a:pt x="2" y="683"/>
                </a:lnTo>
                <a:lnTo>
                  <a:pt x="10" y="684"/>
                </a:lnTo>
                <a:lnTo>
                  <a:pt x="10" y="685"/>
                </a:lnTo>
                <a:close/>
                <a:moveTo>
                  <a:pt x="1491" y="683"/>
                </a:moveTo>
                <a:lnTo>
                  <a:pt x="1491" y="682"/>
                </a:lnTo>
                <a:lnTo>
                  <a:pt x="1499" y="681"/>
                </a:lnTo>
                <a:lnTo>
                  <a:pt x="1499" y="682"/>
                </a:lnTo>
                <a:lnTo>
                  <a:pt x="1491" y="683"/>
                </a:lnTo>
                <a:close/>
                <a:moveTo>
                  <a:pt x="1491" y="680"/>
                </a:moveTo>
                <a:lnTo>
                  <a:pt x="1490" y="679"/>
                </a:lnTo>
                <a:lnTo>
                  <a:pt x="1498" y="678"/>
                </a:lnTo>
                <a:lnTo>
                  <a:pt x="1499" y="680"/>
                </a:lnTo>
                <a:lnTo>
                  <a:pt x="1491" y="680"/>
                </a:lnTo>
                <a:close/>
                <a:moveTo>
                  <a:pt x="12" y="670"/>
                </a:moveTo>
                <a:lnTo>
                  <a:pt x="4" y="669"/>
                </a:lnTo>
                <a:lnTo>
                  <a:pt x="4" y="667"/>
                </a:lnTo>
                <a:lnTo>
                  <a:pt x="12" y="668"/>
                </a:lnTo>
                <a:lnTo>
                  <a:pt x="12" y="670"/>
                </a:lnTo>
                <a:close/>
                <a:moveTo>
                  <a:pt x="12" y="667"/>
                </a:moveTo>
                <a:lnTo>
                  <a:pt x="4" y="666"/>
                </a:lnTo>
                <a:lnTo>
                  <a:pt x="4" y="665"/>
                </a:lnTo>
                <a:lnTo>
                  <a:pt x="12" y="666"/>
                </a:lnTo>
                <a:lnTo>
                  <a:pt x="12" y="667"/>
                </a:lnTo>
                <a:close/>
                <a:moveTo>
                  <a:pt x="1489" y="665"/>
                </a:moveTo>
                <a:lnTo>
                  <a:pt x="1489" y="663"/>
                </a:lnTo>
                <a:lnTo>
                  <a:pt x="1497" y="662"/>
                </a:lnTo>
                <a:lnTo>
                  <a:pt x="1497" y="664"/>
                </a:lnTo>
                <a:lnTo>
                  <a:pt x="1489" y="665"/>
                </a:lnTo>
                <a:close/>
                <a:moveTo>
                  <a:pt x="12" y="664"/>
                </a:moveTo>
                <a:lnTo>
                  <a:pt x="4" y="663"/>
                </a:lnTo>
                <a:lnTo>
                  <a:pt x="5" y="662"/>
                </a:lnTo>
                <a:lnTo>
                  <a:pt x="13" y="663"/>
                </a:lnTo>
                <a:lnTo>
                  <a:pt x="12" y="664"/>
                </a:lnTo>
                <a:close/>
                <a:moveTo>
                  <a:pt x="1489" y="662"/>
                </a:moveTo>
                <a:lnTo>
                  <a:pt x="1488" y="661"/>
                </a:lnTo>
                <a:lnTo>
                  <a:pt x="1496" y="660"/>
                </a:lnTo>
                <a:lnTo>
                  <a:pt x="1497" y="661"/>
                </a:lnTo>
                <a:lnTo>
                  <a:pt x="1489" y="662"/>
                </a:lnTo>
                <a:close/>
                <a:moveTo>
                  <a:pt x="1488" y="659"/>
                </a:moveTo>
                <a:lnTo>
                  <a:pt x="1488" y="658"/>
                </a:lnTo>
                <a:lnTo>
                  <a:pt x="1496" y="657"/>
                </a:lnTo>
                <a:lnTo>
                  <a:pt x="1496" y="658"/>
                </a:lnTo>
                <a:lnTo>
                  <a:pt x="1488" y="659"/>
                </a:lnTo>
                <a:close/>
                <a:moveTo>
                  <a:pt x="14" y="648"/>
                </a:moveTo>
                <a:lnTo>
                  <a:pt x="6" y="647"/>
                </a:lnTo>
                <a:lnTo>
                  <a:pt x="7" y="646"/>
                </a:lnTo>
                <a:lnTo>
                  <a:pt x="15" y="647"/>
                </a:lnTo>
                <a:lnTo>
                  <a:pt x="14" y="648"/>
                </a:lnTo>
                <a:close/>
                <a:moveTo>
                  <a:pt x="15" y="646"/>
                </a:moveTo>
                <a:lnTo>
                  <a:pt x="7" y="645"/>
                </a:lnTo>
                <a:lnTo>
                  <a:pt x="7" y="643"/>
                </a:lnTo>
                <a:lnTo>
                  <a:pt x="15" y="644"/>
                </a:lnTo>
                <a:lnTo>
                  <a:pt x="15" y="646"/>
                </a:lnTo>
                <a:close/>
                <a:moveTo>
                  <a:pt x="1486" y="643"/>
                </a:moveTo>
                <a:lnTo>
                  <a:pt x="1486" y="642"/>
                </a:lnTo>
                <a:lnTo>
                  <a:pt x="1494" y="641"/>
                </a:lnTo>
                <a:lnTo>
                  <a:pt x="1494" y="642"/>
                </a:lnTo>
                <a:lnTo>
                  <a:pt x="1486" y="643"/>
                </a:lnTo>
                <a:close/>
                <a:moveTo>
                  <a:pt x="15" y="643"/>
                </a:moveTo>
                <a:lnTo>
                  <a:pt x="7" y="642"/>
                </a:lnTo>
                <a:lnTo>
                  <a:pt x="7" y="641"/>
                </a:lnTo>
                <a:lnTo>
                  <a:pt x="15" y="642"/>
                </a:lnTo>
                <a:lnTo>
                  <a:pt x="15" y="643"/>
                </a:lnTo>
                <a:close/>
                <a:moveTo>
                  <a:pt x="1486" y="641"/>
                </a:moveTo>
                <a:lnTo>
                  <a:pt x="1486" y="639"/>
                </a:lnTo>
                <a:lnTo>
                  <a:pt x="1494" y="638"/>
                </a:lnTo>
                <a:lnTo>
                  <a:pt x="1494" y="639"/>
                </a:lnTo>
                <a:lnTo>
                  <a:pt x="1486" y="641"/>
                </a:lnTo>
                <a:close/>
                <a:moveTo>
                  <a:pt x="1485" y="638"/>
                </a:moveTo>
                <a:lnTo>
                  <a:pt x="1485" y="637"/>
                </a:lnTo>
                <a:lnTo>
                  <a:pt x="1493" y="635"/>
                </a:lnTo>
                <a:lnTo>
                  <a:pt x="1493" y="637"/>
                </a:lnTo>
                <a:lnTo>
                  <a:pt x="1485" y="638"/>
                </a:lnTo>
                <a:close/>
                <a:moveTo>
                  <a:pt x="18" y="627"/>
                </a:moveTo>
                <a:lnTo>
                  <a:pt x="10" y="626"/>
                </a:lnTo>
                <a:lnTo>
                  <a:pt x="10" y="624"/>
                </a:lnTo>
                <a:lnTo>
                  <a:pt x="18" y="626"/>
                </a:lnTo>
                <a:lnTo>
                  <a:pt x="18" y="627"/>
                </a:lnTo>
                <a:close/>
                <a:moveTo>
                  <a:pt x="18" y="624"/>
                </a:moveTo>
                <a:lnTo>
                  <a:pt x="10" y="623"/>
                </a:lnTo>
                <a:lnTo>
                  <a:pt x="10" y="622"/>
                </a:lnTo>
                <a:lnTo>
                  <a:pt x="18" y="623"/>
                </a:lnTo>
                <a:lnTo>
                  <a:pt x="18" y="624"/>
                </a:lnTo>
                <a:close/>
                <a:moveTo>
                  <a:pt x="1483" y="622"/>
                </a:moveTo>
                <a:lnTo>
                  <a:pt x="1482" y="621"/>
                </a:lnTo>
                <a:lnTo>
                  <a:pt x="1491" y="619"/>
                </a:lnTo>
                <a:lnTo>
                  <a:pt x="1491" y="621"/>
                </a:lnTo>
                <a:lnTo>
                  <a:pt x="1483" y="622"/>
                </a:lnTo>
                <a:close/>
                <a:moveTo>
                  <a:pt x="18" y="622"/>
                </a:moveTo>
                <a:lnTo>
                  <a:pt x="11" y="620"/>
                </a:lnTo>
                <a:lnTo>
                  <a:pt x="11" y="619"/>
                </a:lnTo>
                <a:lnTo>
                  <a:pt x="19" y="621"/>
                </a:lnTo>
                <a:lnTo>
                  <a:pt x="18" y="622"/>
                </a:lnTo>
                <a:close/>
                <a:moveTo>
                  <a:pt x="1482" y="620"/>
                </a:moveTo>
                <a:lnTo>
                  <a:pt x="1482" y="618"/>
                </a:lnTo>
                <a:lnTo>
                  <a:pt x="1490" y="617"/>
                </a:lnTo>
                <a:lnTo>
                  <a:pt x="1490" y="618"/>
                </a:lnTo>
                <a:lnTo>
                  <a:pt x="1482" y="620"/>
                </a:lnTo>
                <a:close/>
                <a:moveTo>
                  <a:pt x="1482" y="617"/>
                </a:moveTo>
                <a:lnTo>
                  <a:pt x="1481" y="616"/>
                </a:lnTo>
                <a:lnTo>
                  <a:pt x="1490" y="614"/>
                </a:lnTo>
                <a:lnTo>
                  <a:pt x="1490" y="615"/>
                </a:lnTo>
                <a:lnTo>
                  <a:pt x="1482" y="617"/>
                </a:lnTo>
                <a:close/>
                <a:moveTo>
                  <a:pt x="21" y="606"/>
                </a:moveTo>
                <a:lnTo>
                  <a:pt x="13" y="605"/>
                </a:lnTo>
                <a:lnTo>
                  <a:pt x="14" y="603"/>
                </a:lnTo>
                <a:lnTo>
                  <a:pt x="22" y="605"/>
                </a:lnTo>
                <a:lnTo>
                  <a:pt x="21" y="606"/>
                </a:lnTo>
                <a:close/>
                <a:moveTo>
                  <a:pt x="22" y="604"/>
                </a:moveTo>
                <a:lnTo>
                  <a:pt x="14" y="602"/>
                </a:lnTo>
                <a:lnTo>
                  <a:pt x="14" y="601"/>
                </a:lnTo>
                <a:lnTo>
                  <a:pt x="22" y="602"/>
                </a:lnTo>
                <a:lnTo>
                  <a:pt x="22" y="604"/>
                </a:lnTo>
                <a:close/>
                <a:moveTo>
                  <a:pt x="1479" y="601"/>
                </a:moveTo>
                <a:lnTo>
                  <a:pt x="1478" y="600"/>
                </a:lnTo>
                <a:lnTo>
                  <a:pt x="1487" y="598"/>
                </a:lnTo>
                <a:lnTo>
                  <a:pt x="1487" y="600"/>
                </a:lnTo>
                <a:lnTo>
                  <a:pt x="1479" y="601"/>
                </a:lnTo>
                <a:close/>
                <a:moveTo>
                  <a:pt x="23" y="601"/>
                </a:moveTo>
                <a:lnTo>
                  <a:pt x="15" y="599"/>
                </a:lnTo>
                <a:lnTo>
                  <a:pt x="15" y="598"/>
                </a:lnTo>
                <a:lnTo>
                  <a:pt x="23" y="600"/>
                </a:lnTo>
                <a:lnTo>
                  <a:pt x="23" y="601"/>
                </a:lnTo>
                <a:close/>
                <a:moveTo>
                  <a:pt x="1478" y="599"/>
                </a:moveTo>
                <a:lnTo>
                  <a:pt x="1478" y="597"/>
                </a:lnTo>
                <a:lnTo>
                  <a:pt x="1486" y="596"/>
                </a:lnTo>
                <a:lnTo>
                  <a:pt x="1486" y="597"/>
                </a:lnTo>
                <a:lnTo>
                  <a:pt x="1478" y="599"/>
                </a:lnTo>
                <a:close/>
                <a:moveTo>
                  <a:pt x="1478" y="596"/>
                </a:moveTo>
                <a:lnTo>
                  <a:pt x="1477" y="595"/>
                </a:lnTo>
                <a:lnTo>
                  <a:pt x="1485" y="593"/>
                </a:lnTo>
                <a:lnTo>
                  <a:pt x="1486" y="594"/>
                </a:lnTo>
                <a:lnTo>
                  <a:pt x="1478" y="596"/>
                </a:lnTo>
                <a:close/>
                <a:moveTo>
                  <a:pt x="26" y="585"/>
                </a:moveTo>
                <a:lnTo>
                  <a:pt x="18" y="584"/>
                </a:lnTo>
                <a:lnTo>
                  <a:pt x="18" y="582"/>
                </a:lnTo>
                <a:lnTo>
                  <a:pt x="26" y="584"/>
                </a:lnTo>
                <a:lnTo>
                  <a:pt x="26" y="585"/>
                </a:lnTo>
                <a:close/>
                <a:moveTo>
                  <a:pt x="27" y="583"/>
                </a:moveTo>
                <a:lnTo>
                  <a:pt x="18" y="581"/>
                </a:lnTo>
                <a:lnTo>
                  <a:pt x="19" y="580"/>
                </a:lnTo>
                <a:lnTo>
                  <a:pt x="27" y="582"/>
                </a:lnTo>
                <a:lnTo>
                  <a:pt x="27" y="583"/>
                </a:lnTo>
                <a:close/>
                <a:moveTo>
                  <a:pt x="1474" y="581"/>
                </a:moveTo>
                <a:lnTo>
                  <a:pt x="1474" y="579"/>
                </a:lnTo>
                <a:lnTo>
                  <a:pt x="1482" y="577"/>
                </a:lnTo>
                <a:lnTo>
                  <a:pt x="1482" y="579"/>
                </a:lnTo>
                <a:lnTo>
                  <a:pt x="1474" y="581"/>
                </a:lnTo>
                <a:close/>
                <a:moveTo>
                  <a:pt x="27" y="580"/>
                </a:moveTo>
                <a:lnTo>
                  <a:pt x="19" y="578"/>
                </a:lnTo>
                <a:lnTo>
                  <a:pt x="19" y="577"/>
                </a:lnTo>
                <a:lnTo>
                  <a:pt x="28" y="579"/>
                </a:lnTo>
                <a:lnTo>
                  <a:pt x="27" y="580"/>
                </a:lnTo>
                <a:close/>
                <a:moveTo>
                  <a:pt x="1474" y="578"/>
                </a:moveTo>
                <a:lnTo>
                  <a:pt x="1473" y="576"/>
                </a:lnTo>
                <a:lnTo>
                  <a:pt x="1481" y="574"/>
                </a:lnTo>
                <a:lnTo>
                  <a:pt x="1481" y="576"/>
                </a:lnTo>
                <a:lnTo>
                  <a:pt x="1474" y="578"/>
                </a:lnTo>
                <a:close/>
                <a:moveTo>
                  <a:pt x="1473" y="575"/>
                </a:moveTo>
                <a:lnTo>
                  <a:pt x="1473" y="574"/>
                </a:lnTo>
                <a:lnTo>
                  <a:pt x="1480" y="572"/>
                </a:lnTo>
                <a:lnTo>
                  <a:pt x="1481" y="573"/>
                </a:lnTo>
                <a:lnTo>
                  <a:pt x="1473" y="575"/>
                </a:lnTo>
                <a:close/>
                <a:moveTo>
                  <a:pt x="31" y="564"/>
                </a:moveTo>
                <a:lnTo>
                  <a:pt x="23" y="562"/>
                </a:lnTo>
                <a:lnTo>
                  <a:pt x="24" y="561"/>
                </a:lnTo>
                <a:lnTo>
                  <a:pt x="31" y="563"/>
                </a:lnTo>
                <a:lnTo>
                  <a:pt x="31" y="564"/>
                </a:lnTo>
                <a:close/>
                <a:moveTo>
                  <a:pt x="32" y="562"/>
                </a:moveTo>
                <a:lnTo>
                  <a:pt x="24" y="560"/>
                </a:lnTo>
                <a:lnTo>
                  <a:pt x="24" y="559"/>
                </a:lnTo>
                <a:lnTo>
                  <a:pt x="32" y="561"/>
                </a:lnTo>
                <a:lnTo>
                  <a:pt x="32" y="562"/>
                </a:lnTo>
                <a:close/>
                <a:moveTo>
                  <a:pt x="1469" y="560"/>
                </a:moveTo>
                <a:lnTo>
                  <a:pt x="1469" y="558"/>
                </a:lnTo>
                <a:lnTo>
                  <a:pt x="1476" y="556"/>
                </a:lnTo>
                <a:lnTo>
                  <a:pt x="1477" y="558"/>
                </a:lnTo>
                <a:lnTo>
                  <a:pt x="1469" y="560"/>
                </a:lnTo>
                <a:close/>
                <a:moveTo>
                  <a:pt x="32" y="559"/>
                </a:moveTo>
                <a:lnTo>
                  <a:pt x="25" y="557"/>
                </a:lnTo>
                <a:lnTo>
                  <a:pt x="25" y="556"/>
                </a:lnTo>
                <a:lnTo>
                  <a:pt x="33" y="558"/>
                </a:lnTo>
                <a:lnTo>
                  <a:pt x="32" y="559"/>
                </a:lnTo>
                <a:close/>
                <a:moveTo>
                  <a:pt x="1468" y="557"/>
                </a:moveTo>
                <a:lnTo>
                  <a:pt x="1468" y="556"/>
                </a:lnTo>
                <a:lnTo>
                  <a:pt x="1476" y="554"/>
                </a:lnTo>
                <a:lnTo>
                  <a:pt x="1476" y="555"/>
                </a:lnTo>
                <a:lnTo>
                  <a:pt x="1468" y="557"/>
                </a:lnTo>
                <a:close/>
                <a:moveTo>
                  <a:pt x="1468" y="554"/>
                </a:moveTo>
                <a:lnTo>
                  <a:pt x="1467" y="553"/>
                </a:lnTo>
                <a:lnTo>
                  <a:pt x="1475" y="551"/>
                </a:lnTo>
                <a:lnTo>
                  <a:pt x="1475" y="552"/>
                </a:lnTo>
                <a:lnTo>
                  <a:pt x="1468" y="554"/>
                </a:lnTo>
                <a:close/>
                <a:moveTo>
                  <a:pt x="37" y="544"/>
                </a:moveTo>
                <a:lnTo>
                  <a:pt x="29" y="542"/>
                </a:lnTo>
                <a:lnTo>
                  <a:pt x="29" y="540"/>
                </a:lnTo>
                <a:lnTo>
                  <a:pt x="37" y="543"/>
                </a:lnTo>
                <a:lnTo>
                  <a:pt x="37" y="544"/>
                </a:lnTo>
                <a:close/>
                <a:moveTo>
                  <a:pt x="37" y="541"/>
                </a:moveTo>
                <a:lnTo>
                  <a:pt x="30" y="539"/>
                </a:lnTo>
                <a:lnTo>
                  <a:pt x="30" y="538"/>
                </a:lnTo>
                <a:lnTo>
                  <a:pt x="38" y="540"/>
                </a:lnTo>
                <a:lnTo>
                  <a:pt x="37" y="541"/>
                </a:lnTo>
                <a:close/>
                <a:moveTo>
                  <a:pt x="1463" y="539"/>
                </a:moveTo>
                <a:lnTo>
                  <a:pt x="1463" y="538"/>
                </a:lnTo>
                <a:lnTo>
                  <a:pt x="1471" y="536"/>
                </a:lnTo>
                <a:lnTo>
                  <a:pt x="1471" y="537"/>
                </a:lnTo>
                <a:lnTo>
                  <a:pt x="1463" y="539"/>
                </a:lnTo>
                <a:close/>
                <a:moveTo>
                  <a:pt x="38" y="539"/>
                </a:moveTo>
                <a:lnTo>
                  <a:pt x="30" y="537"/>
                </a:lnTo>
                <a:lnTo>
                  <a:pt x="31" y="535"/>
                </a:lnTo>
                <a:lnTo>
                  <a:pt x="38" y="538"/>
                </a:lnTo>
                <a:lnTo>
                  <a:pt x="38" y="539"/>
                </a:lnTo>
                <a:close/>
                <a:moveTo>
                  <a:pt x="1463" y="537"/>
                </a:moveTo>
                <a:lnTo>
                  <a:pt x="1462" y="535"/>
                </a:lnTo>
                <a:lnTo>
                  <a:pt x="1470" y="533"/>
                </a:lnTo>
                <a:lnTo>
                  <a:pt x="1470" y="534"/>
                </a:lnTo>
                <a:lnTo>
                  <a:pt x="1463" y="537"/>
                </a:lnTo>
                <a:close/>
                <a:moveTo>
                  <a:pt x="1462" y="534"/>
                </a:moveTo>
                <a:lnTo>
                  <a:pt x="1461" y="533"/>
                </a:lnTo>
                <a:lnTo>
                  <a:pt x="1469" y="530"/>
                </a:lnTo>
                <a:lnTo>
                  <a:pt x="1469" y="532"/>
                </a:lnTo>
                <a:lnTo>
                  <a:pt x="1462" y="534"/>
                </a:lnTo>
                <a:close/>
                <a:moveTo>
                  <a:pt x="43" y="524"/>
                </a:moveTo>
                <a:lnTo>
                  <a:pt x="35" y="521"/>
                </a:lnTo>
                <a:lnTo>
                  <a:pt x="36" y="520"/>
                </a:lnTo>
                <a:lnTo>
                  <a:pt x="43" y="522"/>
                </a:lnTo>
                <a:lnTo>
                  <a:pt x="43" y="524"/>
                </a:lnTo>
                <a:close/>
                <a:moveTo>
                  <a:pt x="44" y="521"/>
                </a:moveTo>
                <a:lnTo>
                  <a:pt x="36" y="519"/>
                </a:lnTo>
                <a:lnTo>
                  <a:pt x="36" y="517"/>
                </a:lnTo>
                <a:lnTo>
                  <a:pt x="44" y="520"/>
                </a:lnTo>
                <a:lnTo>
                  <a:pt x="44" y="521"/>
                </a:lnTo>
                <a:close/>
                <a:moveTo>
                  <a:pt x="1457" y="519"/>
                </a:moveTo>
                <a:lnTo>
                  <a:pt x="1457" y="518"/>
                </a:lnTo>
                <a:lnTo>
                  <a:pt x="1464" y="515"/>
                </a:lnTo>
                <a:lnTo>
                  <a:pt x="1465" y="516"/>
                </a:lnTo>
                <a:lnTo>
                  <a:pt x="1457" y="519"/>
                </a:lnTo>
                <a:close/>
                <a:moveTo>
                  <a:pt x="44" y="519"/>
                </a:moveTo>
                <a:lnTo>
                  <a:pt x="37" y="516"/>
                </a:lnTo>
                <a:lnTo>
                  <a:pt x="37" y="514"/>
                </a:lnTo>
                <a:lnTo>
                  <a:pt x="45" y="517"/>
                </a:lnTo>
                <a:lnTo>
                  <a:pt x="44" y="519"/>
                </a:lnTo>
                <a:close/>
                <a:moveTo>
                  <a:pt x="1456" y="516"/>
                </a:moveTo>
                <a:lnTo>
                  <a:pt x="1456" y="515"/>
                </a:lnTo>
                <a:lnTo>
                  <a:pt x="1463" y="512"/>
                </a:lnTo>
                <a:lnTo>
                  <a:pt x="1464" y="513"/>
                </a:lnTo>
                <a:lnTo>
                  <a:pt x="1456" y="516"/>
                </a:lnTo>
                <a:close/>
                <a:moveTo>
                  <a:pt x="1455" y="513"/>
                </a:moveTo>
                <a:lnTo>
                  <a:pt x="1455" y="512"/>
                </a:lnTo>
                <a:lnTo>
                  <a:pt x="1462" y="510"/>
                </a:lnTo>
                <a:lnTo>
                  <a:pt x="1463" y="511"/>
                </a:lnTo>
                <a:lnTo>
                  <a:pt x="1455" y="513"/>
                </a:lnTo>
                <a:close/>
                <a:moveTo>
                  <a:pt x="50" y="503"/>
                </a:moveTo>
                <a:lnTo>
                  <a:pt x="42" y="500"/>
                </a:lnTo>
                <a:lnTo>
                  <a:pt x="42" y="499"/>
                </a:lnTo>
                <a:lnTo>
                  <a:pt x="50" y="502"/>
                </a:lnTo>
                <a:lnTo>
                  <a:pt x="50" y="503"/>
                </a:lnTo>
                <a:close/>
                <a:moveTo>
                  <a:pt x="50" y="501"/>
                </a:moveTo>
                <a:lnTo>
                  <a:pt x="43" y="498"/>
                </a:lnTo>
                <a:lnTo>
                  <a:pt x="43" y="497"/>
                </a:lnTo>
                <a:lnTo>
                  <a:pt x="51" y="499"/>
                </a:lnTo>
                <a:lnTo>
                  <a:pt x="50" y="501"/>
                </a:lnTo>
                <a:close/>
                <a:moveTo>
                  <a:pt x="1450" y="498"/>
                </a:moveTo>
                <a:lnTo>
                  <a:pt x="1450" y="497"/>
                </a:lnTo>
                <a:lnTo>
                  <a:pt x="1457" y="494"/>
                </a:lnTo>
                <a:lnTo>
                  <a:pt x="1458" y="496"/>
                </a:lnTo>
                <a:lnTo>
                  <a:pt x="1450" y="498"/>
                </a:lnTo>
                <a:close/>
                <a:moveTo>
                  <a:pt x="51" y="498"/>
                </a:moveTo>
                <a:lnTo>
                  <a:pt x="44" y="495"/>
                </a:lnTo>
                <a:lnTo>
                  <a:pt x="44" y="494"/>
                </a:lnTo>
                <a:lnTo>
                  <a:pt x="52" y="497"/>
                </a:lnTo>
                <a:lnTo>
                  <a:pt x="51" y="498"/>
                </a:lnTo>
                <a:close/>
                <a:moveTo>
                  <a:pt x="1449" y="496"/>
                </a:moveTo>
                <a:lnTo>
                  <a:pt x="1449" y="495"/>
                </a:lnTo>
                <a:lnTo>
                  <a:pt x="1456" y="492"/>
                </a:lnTo>
                <a:lnTo>
                  <a:pt x="1457" y="493"/>
                </a:lnTo>
                <a:lnTo>
                  <a:pt x="1449" y="496"/>
                </a:lnTo>
                <a:close/>
                <a:moveTo>
                  <a:pt x="1448" y="493"/>
                </a:moveTo>
                <a:lnTo>
                  <a:pt x="1448" y="492"/>
                </a:lnTo>
                <a:lnTo>
                  <a:pt x="1455" y="489"/>
                </a:lnTo>
                <a:lnTo>
                  <a:pt x="1456" y="491"/>
                </a:lnTo>
                <a:lnTo>
                  <a:pt x="1448" y="493"/>
                </a:lnTo>
                <a:close/>
                <a:moveTo>
                  <a:pt x="57" y="483"/>
                </a:moveTo>
                <a:lnTo>
                  <a:pt x="49" y="480"/>
                </a:lnTo>
                <a:lnTo>
                  <a:pt x="50" y="479"/>
                </a:lnTo>
                <a:lnTo>
                  <a:pt x="57" y="482"/>
                </a:lnTo>
                <a:lnTo>
                  <a:pt x="57" y="483"/>
                </a:lnTo>
                <a:close/>
                <a:moveTo>
                  <a:pt x="58" y="481"/>
                </a:moveTo>
                <a:lnTo>
                  <a:pt x="50" y="478"/>
                </a:lnTo>
                <a:lnTo>
                  <a:pt x="51" y="476"/>
                </a:lnTo>
                <a:lnTo>
                  <a:pt x="58" y="479"/>
                </a:lnTo>
                <a:lnTo>
                  <a:pt x="58" y="481"/>
                </a:lnTo>
                <a:close/>
                <a:moveTo>
                  <a:pt x="1443" y="479"/>
                </a:moveTo>
                <a:lnTo>
                  <a:pt x="1442" y="477"/>
                </a:lnTo>
                <a:lnTo>
                  <a:pt x="1450" y="474"/>
                </a:lnTo>
                <a:lnTo>
                  <a:pt x="1450" y="476"/>
                </a:lnTo>
                <a:lnTo>
                  <a:pt x="1443" y="479"/>
                </a:lnTo>
                <a:close/>
                <a:moveTo>
                  <a:pt x="59" y="478"/>
                </a:moveTo>
                <a:lnTo>
                  <a:pt x="51" y="475"/>
                </a:lnTo>
                <a:lnTo>
                  <a:pt x="52" y="474"/>
                </a:lnTo>
                <a:lnTo>
                  <a:pt x="59" y="477"/>
                </a:lnTo>
                <a:lnTo>
                  <a:pt x="59" y="478"/>
                </a:lnTo>
                <a:close/>
                <a:moveTo>
                  <a:pt x="1441" y="476"/>
                </a:moveTo>
                <a:lnTo>
                  <a:pt x="1441" y="475"/>
                </a:lnTo>
                <a:lnTo>
                  <a:pt x="1449" y="472"/>
                </a:lnTo>
                <a:lnTo>
                  <a:pt x="1449" y="473"/>
                </a:lnTo>
                <a:lnTo>
                  <a:pt x="1441" y="476"/>
                </a:lnTo>
                <a:close/>
                <a:moveTo>
                  <a:pt x="1440" y="474"/>
                </a:moveTo>
                <a:lnTo>
                  <a:pt x="1440" y="472"/>
                </a:lnTo>
                <a:lnTo>
                  <a:pt x="1448" y="469"/>
                </a:lnTo>
                <a:lnTo>
                  <a:pt x="1448" y="471"/>
                </a:lnTo>
                <a:lnTo>
                  <a:pt x="1440" y="474"/>
                </a:lnTo>
                <a:close/>
                <a:moveTo>
                  <a:pt x="65" y="463"/>
                </a:moveTo>
                <a:lnTo>
                  <a:pt x="57" y="460"/>
                </a:lnTo>
                <a:lnTo>
                  <a:pt x="58" y="459"/>
                </a:lnTo>
                <a:lnTo>
                  <a:pt x="66" y="462"/>
                </a:lnTo>
                <a:lnTo>
                  <a:pt x="65" y="463"/>
                </a:lnTo>
                <a:close/>
                <a:moveTo>
                  <a:pt x="66" y="461"/>
                </a:moveTo>
                <a:lnTo>
                  <a:pt x="59" y="458"/>
                </a:lnTo>
                <a:lnTo>
                  <a:pt x="59" y="456"/>
                </a:lnTo>
                <a:lnTo>
                  <a:pt x="67" y="460"/>
                </a:lnTo>
                <a:lnTo>
                  <a:pt x="66" y="461"/>
                </a:lnTo>
                <a:close/>
                <a:moveTo>
                  <a:pt x="1434" y="459"/>
                </a:moveTo>
                <a:lnTo>
                  <a:pt x="1434" y="458"/>
                </a:lnTo>
                <a:lnTo>
                  <a:pt x="1441" y="455"/>
                </a:lnTo>
                <a:lnTo>
                  <a:pt x="1442" y="456"/>
                </a:lnTo>
                <a:lnTo>
                  <a:pt x="1434" y="459"/>
                </a:lnTo>
                <a:close/>
                <a:moveTo>
                  <a:pt x="67" y="458"/>
                </a:moveTo>
                <a:lnTo>
                  <a:pt x="60" y="455"/>
                </a:lnTo>
                <a:lnTo>
                  <a:pt x="60" y="454"/>
                </a:lnTo>
                <a:lnTo>
                  <a:pt x="68" y="457"/>
                </a:lnTo>
                <a:lnTo>
                  <a:pt x="67" y="458"/>
                </a:lnTo>
                <a:close/>
                <a:moveTo>
                  <a:pt x="1433" y="456"/>
                </a:moveTo>
                <a:lnTo>
                  <a:pt x="1433" y="455"/>
                </a:lnTo>
                <a:lnTo>
                  <a:pt x="1440" y="452"/>
                </a:lnTo>
                <a:lnTo>
                  <a:pt x="1441" y="453"/>
                </a:lnTo>
                <a:lnTo>
                  <a:pt x="1433" y="456"/>
                </a:lnTo>
                <a:close/>
                <a:moveTo>
                  <a:pt x="1432" y="454"/>
                </a:moveTo>
                <a:lnTo>
                  <a:pt x="1432" y="453"/>
                </a:lnTo>
                <a:lnTo>
                  <a:pt x="1439" y="449"/>
                </a:lnTo>
                <a:lnTo>
                  <a:pt x="1440" y="451"/>
                </a:lnTo>
                <a:lnTo>
                  <a:pt x="1432" y="454"/>
                </a:lnTo>
                <a:close/>
                <a:moveTo>
                  <a:pt x="74" y="443"/>
                </a:moveTo>
                <a:lnTo>
                  <a:pt x="66" y="440"/>
                </a:lnTo>
                <a:lnTo>
                  <a:pt x="67" y="439"/>
                </a:lnTo>
                <a:lnTo>
                  <a:pt x="74" y="442"/>
                </a:lnTo>
                <a:lnTo>
                  <a:pt x="74" y="443"/>
                </a:lnTo>
                <a:close/>
                <a:moveTo>
                  <a:pt x="75" y="441"/>
                </a:moveTo>
                <a:lnTo>
                  <a:pt x="68" y="438"/>
                </a:lnTo>
                <a:lnTo>
                  <a:pt x="68" y="436"/>
                </a:lnTo>
                <a:lnTo>
                  <a:pt x="75" y="440"/>
                </a:lnTo>
                <a:lnTo>
                  <a:pt x="75" y="441"/>
                </a:lnTo>
                <a:close/>
                <a:moveTo>
                  <a:pt x="1426" y="439"/>
                </a:moveTo>
                <a:lnTo>
                  <a:pt x="1425" y="438"/>
                </a:lnTo>
                <a:lnTo>
                  <a:pt x="1432" y="435"/>
                </a:lnTo>
                <a:lnTo>
                  <a:pt x="1433" y="436"/>
                </a:lnTo>
                <a:lnTo>
                  <a:pt x="1426" y="439"/>
                </a:lnTo>
                <a:close/>
                <a:moveTo>
                  <a:pt x="76" y="439"/>
                </a:moveTo>
                <a:lnTo>
                  <a:pt x="69" y="435"/>
                </a:lnTo>
                <a:lnTo>
                  <a:pt x="69" y="434"/>
                </a:lnTo>
                <a:lnTo>
                  <a:pt x="76" y="437"/>
                </a:lnTo>
                <a:lnTo>
                  <a:pt x="76" y="439"/>
                </a:lnTo>
                <a:close/>
                <a:moveTo>
                  <a:pt x="1425" y="437"/>
                </a:moveTo>
                <a:lnTo>
                  <a:pt x="1424" y="436"/>
                </a:lnTo>
                <a:lnTo>
                  <a:pt x="1431" y="432"/>
                </a:lnTo>
                <a:lnTo>
                  <a:pt x="1432" y="433"/>
                </a:lnTo>
                <a:lnTo>
                  <a:pt x="1425" y="437"/>
                </a:lnTo>
                <a:close/>
                <a:moveTo>
                  <a:pt x="1423" y="434"/>
                </a:moveTo>
                <a:lnTo>
                  <a:pt x="1423" y="433"/>
                </a:lnTo>
                <a:lnTo>
                  <a:pt x="1430" y="430"/>
                </a:lnTo>
                <a:lnTo>
                  <a:pt x="1431" y="431"/>
                </a:lnTo>
                <a:lnTo>
                  <a:pt x="1423" y="434"/>
                </a:lnTo>
                <a:close/>
                <a:moveTo>
                  <a:pt x="83" y="424"/>
                </a:moveTo>
                <a:lnTo>
                  <a:pt x="76" y="421"/>
                </a:lnTo>
                <a:lnTo>
                  <a:pt x="76" y="419"/>
                </a:lnTo>
                <a:lnTo>
                  <a:pt x="83" y="423"/>
                </a:lnTo>
                <a:lnTo>
                  <a:pt x="83" y="424"/>
                </a:lnTo>
                <a:close/>
                <a:moveTo>
                  <a:pt x="84" y="422"/>
                </a:moveTo>
                <a:lnTo>
                  <a:pt x="77" y="418"/>
                </a:lnTo>
                <a:lnTo>
                  <a:pt x="77" y="417"/>
                </a:lnTo>
                <a:lnTo>
                  <a:pt x="85" y="421"/>
                </a:lnTo>
                <a:lnTo>
                  <a:pt x="84" y="422"/>
                </a:lnTo>
                <a:close/>
                <a:moveTo>
                  <a:pt x="1417" y="420"/>
                </a:moveTo>
                <a:lnTo>
                  <a:pt x="1416" y="419"/>
                </a:lnTo>
                <a:lnTo>
                  <a:pt x="1423" y="415"/>
                </a:lnTo>
                <a:lnTo>
                  <a:pt x="1424" y="417"/>
                </a:lnTo>
                <a:lnTo>
                  <a:pt x="1417" y="420"/>
                </a:lnTo>
                <a:close/>
                <a:moveTo>
                  <a:pt x="85" y="419"/>
                </a:moveTo>
                <a:lnTo>
                  <a:pt x="78" y="416"/>
                </a:lnTo>
                <a:lnTo>
                  <a:pt x="79" y="415"/>
                </a:lnTo>
                <a:lnTo>
                  <a:pt x="86" y="418"/>
                </a:lnTo>
                <a:lnTo>
                  <a:pt x="85" y="419"/>
                </a:lnTo>
                <a:close/>
                <a:moveTo>
                  <a:pt x="1415" y="418"/>
                </a:moveTo>
                <a:lnTo>
                  <a:pt x="1415" y="417"/>
                </a:lnTo>
                <a:lnTo>
                  <a:pt x="1422" y="413"/>
                </a:lnTo>
                <a:lnTo>
                  <a:pt x="1423" y="414"/>
                </a:lnTo>
                <a:lnTo>
                  <a:pt x="1415" y="418"/>
                </a:lnTo>
                <a:close/>
                <a:moveTo>
                  <a:pt x="1414" y="415"/>
                </a:moveTo>
                <a:lnTo>
                  <a:pt x="1414" y="414"/>
                </a:lnTo>
                <a:lnTo>
                  <a:pt x="1421" y="411"/>
                </a:lnTo>
                <a:lnTo>
                  <a:pt x="1421" y="412"/>
                </a:lnTo>
                <a:lnTo>
                  <a:pt x="1414" y="415"/>
                </a:lnTo>
                <a:close/>
                <a:moveTo>
                  <a:pt x="92" y="405"/>
                </a:moveTo>
                <a:lnTo>
                  <a:pt x="85" y="401"/>
                </a:lnTo>
                <a:lnTo>
                  <a:pt x="86" y="400"/>
                </a:lnTo>
                <a:lnTo>
                  <a:pt x="93" y="404"/>
                </a:lnTo>
                <a:lnTo>
                  <a:pt x="92" y="405"/>
                </a:lnTo>
                <a:close/>
                <a:moveTo>
                  <a:pt x="94" y="403"/>
                </a:moveTo>
                <a:lnTo>
                  <a:pt x="87" y="399"/>
                </a:lnTo>
                <a:lnTo>
                  <a:pt x="87" y="398"/>
                </a:lnTo>
                <a:lnTo>
                  <a:pt x="94" y="402"/>
                </a:lnTo>
                <a:lnTo>
                  <a:pt x="94" y="403"/>
                </a:lnTo>
                <a:close/>
                <a:moveTo>
                  <a:pt x="1407" y="401"/>
                </a:moveTo>
                <a:lnTo>
                  <a:pt x="1406" y="400"/>
                </a:lnTo>
                <a:lnTo>
                  <a:pt x="1413" y="396"/>
                </a:lnTo>
                <a:lnTo>
                  <a:pt x="1414" y="398"/>
                </a:lnTo>
                <a:lnTo>
                  <a:pt x="1407" y="401"/>
                </a:lnTo>
                <a:close/>
                <a:moveTo>
                  <a:pt x="95" y="400"/>
                </a:moveTo>
                <a:lnTo>
                  <a:pt x="88" y="397"/>
                </a:lnTo>
                <a:lnTo>
                  <a:pt x="88" y="395"/>
                </a:lnTo>
                <a:lnTo>
                  <a:pt x="96" y="399"/>
                </a:lnTo>
                <a:lnTo>
                  <a:pt x="95" y="400"/>
                </a:lnTo>
                <a:close/>
                <a:moveTo>
                  <a:pt x="1406" y="399"/>
                </a:moveTo>
                <a:lnTo>
                  <a:pt x="1405" y="398"/>
                </a:lnTo>
                <a:lnTo>
                  <a:pt x="1412" y="394"/>
                </a:lnTo>
                <a:lnTo>
                  <a:pt x="1413" y="395"/>
                </a:lnTo>
                <a:lnTo>
                  <a:pt x="1406" y="399"/>
                </a:lnTo>
                <a:close/>
                <a:moveTo>
                  <a:pt x="1404" y="397"/>
                </a:moveTo>
                <a:lnTo>
                  <a:pt x="1404" y="395"/>
                </a:lnTo>
                <a:lnTo>
                  <a:pt x="1411" y="392"/>
                </a:lnTo>
                <a:lnTo>
                  <a:pt x="1411" y="393"/>
                </a:lnTo>
                <a:lnTo>
                  <a:pt x="1404" y="397"/>
                </a:lnTo>
                <a:close/>
                <a:moveTo>
                  <a:pt x="103" y="386"/>
                </a:moveTo>
                <a:lnTo>
                  <a:pt x="96" y="382"/>
                </a:lnTo>
                <a:lnTo>
                  <a:pt x="96" y="381"/>
                </a:lnTo>
                <a:lnTo>
                  <a:pt x="103" y="385"/>
                </a:lnTo>
                <a:lnTo>
                  <a:pt x="103" y="386"/>
                </a:lnTo>
                <a:close/>
                <a:moveTo>
                  <a:pt x="104" y="384"/>
                </a:moveTo>
                <a:lnTo>
                  <a:pt x="97" y="380"/>
                </a:lnTo>
                <a:lnTo>
                  <a:pt x="98" y="379"/>
                </a:lnTo>
                <a:lnTo>
                  <a:pt x="105" y="383"/>
                </a:lnTo>
                <a:lnTo>
                  <a:pt x="104" y="384"/>
                </a:lnTo>
                <a:close/>
                <a:moveTo>
                  <a:pt x="1396" y="382"/>
                </a:moveTo>
                <a:lnTo>
                  <a:pt x="1396" y="381"/>
                </a:lnTo>
                <a:lnTo>
                  <a:pt x="1403" y="377"/>
                </a:lnTo>
                <a:lnTo>
                  <a:pt x="1404" y="378"/>
                </a:lnTo>
                <a:lnTo>
                  <a:pt x="1396" y="382"/>
                </a:lnTo>
                <a:close/>
                <a:moveTo>
                  <a:pt x="106" y="381"/>
                </a:moveTo>
                <a:lnTo>
                  <a:pt x="98" y="378"/>
                </a:lnTo>
                <a:lnTo>
                  <a:pt x="99" y="376"/>
                </a:lnTo>
                <a:lnTo>
                  <a:pt x="106" y="380"/>
                </a:lnTo>
                <a:lnTo>
                  <a:pt x="106" y="381"/>
                </a:lnTo>
                <a:close/>
                <a:moveTo>
                  <a:pt x="1395" y="380"/>
                </a:moveTo>
                <a:lnTo>
                  <a:pt x="1394" y="379"/>
                </a:lnTo>
                <a:lnTo>
                  <a:pt x="1402" y="375"/>
                </a:lnTo>
                <a:lnTo>
                  <a:pt x="1402" y="376"/>
                </a:lnTo>
                <a:lnTo>
                  <a:pt x="1395" y="380"/>
                </a:lnTo>
                <a:close/>
                <a:moveTo>
                  <a:pt x="1394" y="378"/>
                </a:moveTo>
                <a:lnTo>
                  <a:pt x="1393" y="377"/>
                </a:lnTo>
                <a:lnTo>
                  <a:pt x="1400" y="373"/>
                </a:lnTo>
                <a:lnTo>
                  <a:pt x="1401" y="374"/>
                </a:lnTo>
                <a:lnTo>
                  <a:pt x="1394" y="378"/>
                </a:lnTo>
                <a:close/>
                <a:moveTo>
                  <a:pt x="114" y="368"/>
                </a:moveTo>
                <a:lnTo>
                  <a:pt x="107" y="364"/>
                </a:lnTo>
                <a:lnTo>
                  <a:pt x="107" y="362"/>
                </a:lnTo>
                <a:lnTo>
                  <a:pt x="114" y="367"/>
                </a:lnTo>
                <a:lnTo>
                  <a:pt x="114" y="368"/>
                </a:lnTo>
                <a:close/>
                <a:moveTo>
                  <a:pt x="115" y="365"/>
                </a:moveTo>
                <a:lnTo>
                  <a:pt x="108" y="361"/>
                </a:lnTo>
                <a:lnTo>
                  <a:pt x="109" y="360"/>
                </a:lnTo>
                <a:lnTo>
                  <a:pt x="116" y="364"/>
                </a:lnTo>
                <a:lnTo>
                  <a:pt x="115" y="365"/>
                </a:lnTo>
                <a:close/>
                <a:moveTo>
                  <a:pt x="1386" y="364"/>
                </a:moveTo>
                <a:lnTo>
                  <a:pt x="1385" y="363"/>
                </a:lnTo>
                <a:lnTo>
                  <a:pt x="1392" y="359"/>
                </a:lnTo>
                <a:lnTo>
                  <a:pt x="1392" y="360"/>
                </a:lnTo>
                <a:lnTo>
                  <a:pt x="1386" y="364"/>
                </a:lnTo>
                <a:close/>
                <a:moveTo>
                  <a:pt x="116" y="363"/>
                </a:moveTo>
                <a:lnTo>
                  <a:pt x="110" y="359"/>
                </a:lnTo>
                <a:lnTo>
                  <a:pt x="110" y="358"/>
                </a:lnTo>
                <a:lnTo>
                  <a:pt x="117" y="362"/>
                </a:lnTo>
                <a:lnTo>
                  <a:pt x="116" y="363"/>
                </a:lnTo>
                <a:close/>
                <a:moveTo>
                  <a:pt x="1384" y="362"/>
                </a:moveTo>
                <a:lnTo>
                  <a:pt x="1383" y="361"/>
                </a:lnTo>
                <a:lnTo>
                  <a:pt x="1390" y="357"/>
                </a:lnTo>
                <a:lnTo>
                  <a:pt x="1391" y="358"/>
                </a:lnTo>
                <a:lnTo>
                  <a:pt x="1384" y="362"/>
                </a:lnTo>
                <a:close/>
                <a:moveTo>
                  <a:pt x="1383" y="360"/>
                </a:moveTo>
                <a:lnTo>
                  <a:pt x="1382" y="359"/>
                </a:lnTo>
                <a:lnTo>
                  <a:pt x="1389" y="354"/>
                </a:lnTo>
                <a:lnTo>
                  <a:pt x="1390" y="355"/>
                </a:lnTo>
                <a:lnTo>
                  <a:pt x="1383" y="360"/>
                </a:lnTo>
                <a:close/>
                <a:moveTo>
                  <a:pt x="125" y="350"/>
                </a:moveTo>
                <a:lnTo>
                  <a:pt x="118" y="345"/>
                </a:lnTo>
                <a:lnTo>
                  <a:pt x="119" y="344"/>
                </a:lnTo>
                <a:lnTo>
                  <a:pt x="126" y="349"/>
                </a:lnTo>
                <a:lnTo>
                  <a:pt x="125" y="350"/>
                </a:lnTo>
                <a:close/>
                <a:moveTo>
                  <a:pt x="126" y="347"/>
                </a:moveTo>
                <a:lnTo>
                  <a:pt x="120" y="343"/>
                </a:lnTo>
                <a:lnTo>
                  <a:pt x="120" y="342"/>
                </a:lnTo>
                <a:lnTo>
                  <a:pt x="127" y="346"/>
                </a:lnTo>
                <a:lnTo>
                  <a:pt x="126" y="347"/>
                </a:lnTo>
                <a:close/>
                <a:moveTo>
                  <a:pt x="1374" y="346"/>
                </a:moveTo>
                <a:lnTo>
                  <a:pt x="1374" y="345"/>
                </a:lnTo>
                <a:lnTo>
                  <a:pt x="1380" y="341"/>
                </a:lnTo>
                <a:lnTo>
                  <a:pt x="1381" y="342"/>
                </a:lnTo>
                <a:lnTo>
                  <a:pt x="1374" y="346"/>
                </a:lnTo>
                <a:close/>
                <a:moveTo>
                  <a:pt x="128" y="345"/>
                </a:moveTo>
                <a:lnTo>
                  <a:pt x="121" y="341"/>
                </a:lnTo>
                <a:lnTo>
                  <a:pt x="122" y="340"/>
                </a:lnTo>
                <a:lnTo>
                  <a:pt x="128" y="344"/>
                </a:lnTo>
                <a:lnTo>
                  <a:pt x="128" y="345"/>
                </a:lnTo>
                <a:close/>
                <a:moveTo>
                  <a:pt x="1373" y="344"/>
                </a:moveTo>
                <a:lnTo>
                  <a:pt x="1372" y="343"/>
                </a:lnTo>
                <a:lnTo>
                  <a:pt x="1379" y="339"/>
                </a:lnTo>
                <a:lnTo>
                  <a:pt x="1380" y="340"/>
                </a:lnTo>
                <a:lnTo>
                  <a:pt x="1373" y="344"/>
                </a:lnTo>
                <a:close/>
                <a:moveTo>
                  <a:pt x="1371" y="342"/>
                </a:moveTo>
                <a:lnTo>
                  <a:pt x="1371" y="341"/>
                </a:lnTo>
                <a:lnTo>
                  <a:pt x="1377" y="336"/>
                </a:lnTo>
                <a:lnTo>
                  <a:pt x="1378" y="337"/>
                </a:lnTo>
                <a:lnTo>
                  <a:pt x="1371" y="342"/>
                </a:lnTo>
                <a:close/>
                <a:moveTo>
                  <a:pt x="137" y="332"/>
                </a:moveTo>
                <a:lnTo>
                  <a:pt x="130" y="327"/>
                </a:lnTo>
                <a:lnTo>
                  <a:pt x="131" y="326"/>
                </a:lnTo>
                <a:lnTo>
                  <a:pt x="137" y="331"/>
                </a:lnTo>
                <a:lnTo>
                  <a:pt x="137" y="332"/>
                </a:lnTo>
                <a:close/>
                <a:moveTo>
                  <a:pt x="138" y="330"/>
                </a:moveTo>
                <a:lnTo>
                  <a:pt x="131" y="325"/>
                </a:lnTo>
                <a:lnTo>
                  <a:pt x="132" y="324"/>
                </a:lnTo>
                <a:lnTo>
                  <a:pt x="139" y="328"/>
                </a:lnTo>
                <a:lnTo>
                  <a:pt x="138" y="330"/>
                </a:lnTo>
                <a:close/>
                <a:moveTo>
                  <a:pt x="1362" y="328"/>
                </a:moveTo>
                <a:lnTo>
                  <a:pt x="1362" y="327"/>
                </a:lnTo>
                <a:lnTo>
                  <a:pt x="1368" y="323"/>
                </a:lnTo>
                <a:lnTo>
                  <a:pt x="1369" y="324"/>
                </a:lnTo>
                <a:lnTo>
                  <a:pt x="1362" y="328"/>
                </a:lnTo>
                <a:close/>
                <a:moveTo>
                  <a:pt x="140" y="327"/>
                </a:moveTo>
                <a:lnTo>
                  <a:pt x="133" y="323"/>
                </a:lnTo>
                <a:lnTo>
                  <a:pt x="134" y="322"/>
                </a:lnTo>
                <a:lnTo>
                  <a:pt x="140" y="326"/>
                </a:lnTo>
                <a:lnTo>
                  <a:pt x="140" y="327"/>
                </a:lnTo>
                <a:close/>
                <a:moveTo>
                  <a:pt x="1361" y="326"/>
                </a:moveTo>
                <a:lnTo>
                  <a:pt x="1360" y="325"/>
                </a:lnTo>
                <a:lnTo>
                  <a:pt x="1367" y="320"/>
                </a:lnTo>
                <a:lnTo>
                  <a:pt x="1368" y="322"/>
                </a:lnTo>
                <a:lnTo>
                  <a:pt x="1361" y="326"/>
                </a:lnTo>
                <a:close/>
                <a:moveTo>
                  <a:pt x="1359" y="324"/>
                </a:moveTo>
                <a:lnTo>
                  <a:pt x="1359" y="323"/>
                </a:lnTo>
                <a:lnTo>
                  <a:pt x="1365" y="318"/>
                </a:lnTo>
                <a:lnTo>
                  <a:pt x="1366" y="319"/>
                </a:lnTo>
                <a:lnTo>
                  <a:pt x="1359" y="324"/>
                </a:lnTo>
                <a:close/>
                <a:moveTo>
                  <a:pt x="149" y="314"/>
                </a:moveTo>
                <a:lnTo>
                  <a:pt x="142" y="309"/>
                </a:lnTo>
                <a:lnTo>
                  <a:pt x="143" y="308"/>
                </a:lnTo>
                <a:lnTo>
                  <a:pt x="150" y="313"/>
                </a:lnTo>
                <a:lnTo>
                  <a:pt x="149" y="314"/>
                </a:lnTo>
                <a:close/>
                <a:moveTo>
                  <a:pt x="151" y="312"/>
                </a:moveTo>
                <a:lnTo>
                  <a:pt x="144" y="307"/>
                </a:lnTo>
                <a:lnTo>
                  <a:pt x="145" y="306"/>
                </a:lnTo>
                <a:lnTo>
                  <a:pt x="151" y="311"/>
                </a:lnTo>
                <a:lnTo>
                  <a:pt x="151" y="312"/>
                </a:lnTo>
                <a:close/>
                <a:moveTo>
                  <a:pt x="1350" y="311"/>
                </a:moveTo>
                <a:lnTo>
                  <a:pt x="1349" y="310"/>
                </a:lnTo>
                <a:lnTo>
                  <a:pt x="1356" y="305"/>
                </a:lnTo>
                <a:lnTo>
                  <a:pt x="1356" y="306"/>
                </a:lnTo>
                <a:lnTo>
                  <a:pt x="1350" y="311"/>
                </a:lnTo>
                <a:close/>
                <a:moveTo>
                  <a:pt x="152" y="310"/>
                </a:moveTo>
                <a:lnTo>
                  <a:pt x="145" y="305"/>
                </a:lnTo>
                <a:lnTo>
                  <a:pt x="146" y="304"/>
                </a:lnTo>
                <a:lnTo>
                  <a:pt x="153" y="309"/>
                </a:lnTo>
                <a:lnTo>
                  <a:pt x="152" y="310"/>
                </a:lnTo>
                <a:close/>
                <a:moveTo>
                  <a:pt x="1348" y="309"/>
                </a:moveTo>
                <a:lnTo>
                  <a:pt x="1347" y="308"/>
                </a:lnTo>
                <a:lnTo>
                  <a:pt x="1354" y="303"/>
                </a:lnTo>
                <a:lnTo>
                  <a:pt x="1355" y="304"/>
                </a:lnTo>
                <a:lnTo>
                  <a:pt x="1348" y="309"/>
                </a:lnTo>
                <a:close/>
                <a:moveTo>
                  <a:pt x="1347" y="307"/>
                </a:moveTo>
                <a:lnTo>
                  <a:pt x="1346" y="306"/>
                </a:lnTo>
                <a:lnTo>
                  <a:pt x="1352" y="301"/>
                </a:lnTo>
                <a:lnTo>
                  <a:pt x="1353" y="302"/>
                </a:lnTo>
                <a:lnTo>
                  <a:pt x="1347" y="307"/>
                </a:lnTo>
                <a:close/>
                <a:moveTo>
                  <a:pt x="162" y="297"/>
                </a:moveTo>
                <a:lnTo>
                  <a:pt x="156" y="292"/>
                </a:lnTo>
                <a:lnTo>
                  <a:pt x="156" y="291"/>
                </a:lnTo>
                <a:lnTo>
                  <a:pt x="163" y="296"/>
                </a:lnTo>
                <a:lnTo>
                  <a:pt x="162" y="297"/>
                </a:lnTo>
                <a:close/>
                <a:moveTo>
                  <a:pt x="163" y="295"/>
                </a:moveTo>
                <a:lnTo>
                  <a:pt x="157" y="290"/>
                </a:lnTo>
                <a:lnTo>
                  <a:pt x="158" y="289"/>
                </a:lnTo>
                <a:lnTo>
                  <a:pt x="164" y="294"/>
                </a:lnTo>
                <a:lnTo>
                  <a:pt x="163" y="295"/>
                </a:lnTo>
                <a:close/>
                <a:moveTo>
                  <a:pt x="1337" y="294"/>
                </a:moveTo>
                <a:lnTo>
                  <a:pt x="1336" y="293"/>
                </a:lnTo>
                <a:lnTo>
                  <a:pt x="1343" y="288"/>
                </a:lnTo>
                <a:lnTo>
                  <a:pt x="1343" y="289"/>
                </a:lnTo>
                <a:lnTo>
                  <a:pt x="1337" y="294"/>
                </a:lnTo>
                <a:close/>
                <a:moveTo>
                  <a:pt x="165" y="293"/>
                </a:moveTo>
                <a:lnTo>
                  <a:pt x="159" y="288"/>
                </a:lnTo>
                <a:lnTo>
                  <a:pt x="160" y="287"/>
                </a:lnTo>
                <a:lnTo>
                  <a:pt x="166" y="292"/>
                </a:lnTo>
                <a:lnTo>
                  <a:pt x="165" y="293"/>
                </a:lnTo>
                <a:close/>
                <a:moveTo>
                  <a:pt x="1335" y="292"/>
                </a:moveTo>
                <a:lnTo>
                  <a:pt x="1335" y="291"/>
                </a:lnTo>
                <a:lnTo>
                  <a:pt x="1341" y="286"/>
                </a:lnTo>
                <a:lnTo>
                  <a:pt x="1342" y="287"/>
                </a:lnTo>
                <a:lnTo>
                  <a:pt x="1335" y="292"/>
                </a:lnTo>
                <a:close/>
                <a:moveTo>
                  <a:pt x="1334" y="290"/>
                </a:moveTo>
                <a:lnTo>
                  <a:pt x="1333" y="289"/>
                </a:lnTo>
                <a:lnTo>
                  <a:pt x="1339" y="284"/>
                </a:lnTo>
                <a:lnTo>
                  <a:pt x="1340" y="285"/>
                </a:lnTo>
                <a:lnTo>
                  <a:pt x="1334" y="290"/>
                </a:lnTo>
                <a:close/>
                <a:moveTo>
                  <a:pt x="175" y="281"/>
                </a:moveTo>
                <a:lnTo>
                  <a:pt x="169" y="275"/>
                </a:lnTo>
                <a:lnTo>
                  <a:pt x="170" y="274"/>
                </a:lnTo>
                <a:lnTo>
                  <a:pt x="176" y="279"/>
                </a:lnTo>
                <a:lnTo>
                  <a:pt x="175" y="281"/>
                </a:lnTo>
                <a:close/>
                <a:moveTo>
                  <a:pt x="177" y="278"/>
                </a:moveTo>
                <a:lnTo>
                  <a:pt x="171" y="273"/>
                </a:lnTo>
                <a:lnTo>
                  <a:pt x="171" y="272"/>
                </a:lnTo>
                <a:lnTo>
                  <a:pt x="178" y="277"/>
                </a:lnTo>
                <a:lnTo>
                  <a:pt x="177" y="278"/>
                </a:lnTo>
                <a:close/>
                <a:moveTo>
                  <a:pt x="1324" y="278"/>
                </a:moveTo>
                <a:lnTo>
                  <a:pt x="1323" y="277"/>
                </a:lnTo>
                <a:lnTo>
                  <a:pt x="1329" y="271"/>
                </a:lnTo>
                <a:lnTo>
                  <a:pt x="1330" y="272"/>
                </a:lnTo>
                <a:lnTo>
                  <a:pt x="1324" y="278"/>
                </a:lnTo>
                <a:close/>
                <a:moveTo>
                  <a:pt x="178" y="276"/>
                </a:moveTo>
                <a:lnTo>
                  <a:pt x="172" y="271"/>
                </a:lnTo>
                <a:lnTo>
                  <a:pt x="173" y="270"/>
                </a:lnTo>
                <a:lnTo>
                  <a:pt x="179" y="275"/>
                </a:lnTo>
                <a:lnTo>
                  <a:pt x="178" y="276"/>
                </a:lnTo>
                <a:close/>
                <a:moveTo>
                  <a:pt x="1322" y="275"/>
                </a:moveTo>
                <a:lnTo>
                  <a:pt x="1321" y="274"/>
                </a:lnTo>
                <a:lnTo>
                  <a:pt x="1327" y="269"/>
                </a:lnTo>
                <a:lnTo>
                  <a:pt x="1328" y="270"/>
                </a:lnTo>
                <a:lnTo>
                  <a:pt x="1322" y="275"/>
                </a:lnTo>
                <a:close/>
                <a:moveTo>
                  <a:pt x="1320" y="273"/>
                </a:moveTo>
                <a:lnTo>
                  <a:pt x="1320" y="272"/>
                </a:lnTo>
                <a:lnTo>
                  <a:pt x="1326" y="267"/>
                </a:lnTo>
                <a:lnTo>
                  <a:pt x="1327" y="268"/>
                </a:lnTo>
                <a:lnTo>
                  <a:pt x="1320" y="273"/>
                </a:lnTo>
                <a:close/>
                <a:moveTo>
                  <a:pt x="189" y="264"/>
                </a:moveTo>
                <a:lnTo>
                  <a:pt x="183" y="259"/>
                </a:lnTo>
                <a:lnTo>
                  <a:pt x="184" y="258"/>
                </a:lnTo>
                <a:lnTo>
                  <a:pt x="190" y="263"/>
                </a:lnTo>
                <a:lnTo>
                  <a:pt x="189" y="264"/>
                </a:lnTo>
                <a:close/>
                <a:moveTo>
                  <a:pt x="191" y="262"/>
                </a:moveTo>
                <a:lnTo>
                  <a:pt x="184" y="257"/>
                </a:lnTo>
                <a:lnTo>
                  <a:pt x="185" y="256"/>
                </a:lnTo>
                <a:lnTo>
                  <a:pt x="192" y="261"/>
                </a:lnTo>
                <a:lnTo>
                  <a:pt x="191" y="262"/>
                </a:lnTo>
                <a:close/>
                <a:moveTo>
                  <a:pt x="1310" y="261"/>
                </a:moveTo>
                <a:lnTo>
                  <a:pt x="1309" y="260"/>
                </a:lnTo>
                <a:lnTo>
                  <a:pt x="1315" y="255"/>
                </a:lnTo>
                <a:lnTo>
                  <a:pt x="1316" y="256"/>
                </a:lnTo>
                <a:lnTo>
                  <a:pt x="1310" y="261"/>
                </a:lnTo>
                <a:close/>
                <a:moveTo>
                  <a:pt x="193" y="260"/>
                </a:moveTo>
                <a:lnTo>
                  <a:pt x="186" y="255"/>
                </a:lnTo>
                <a:lnTo>
                  <a:pt x="187" y="254"/>
                </a:lnTo>
                <a:lnTo>
                  <a:pt x="193" y="259"/>
                </a:lnTo>
                <a:lnTo>
                  <a:pt x="193" y="260"/>
                </a:lnTo>
                <a:close/>
                <a:moveTo>
                  <a:pt x="1308" y="259"/>
                </a:moveTo>
                <a:lnTo>
                  <a:pt x="1307" y="258"/>
                </a:lnTo>
                <a:lnTo>
                  <a:pt x="1313" y="253"/>
                </a:lnTo>
                <a:lnTo>
                  <a:pt x="1314" y="254"/>
                </a:lnTo>
                <a:lnTo>
                  <a:pt x="1308" y="259"/>
                </a:lnTo>
                <a:close/>
                <a:moveTo>
                  <a:pt x="1306" y="257"/>
                </a:moveTo>
                <a:lnTo>
                  <a:pt x="1305" y="256"/>
                </a:lnTo>
                <a:lnTo>
                  <a:pt x="1311" y="251"/>
                </a:lnTo>
                <a:lnTo>
                  <a:pt x="1312" y="252"/>
                </a:lnTo>
                <a:lnTo>
                  <a:pt x="1306" y="257"/>
                </a:lnTo>
                <a:close/>
                <a:moveTo>
                  <a:pt x="203" y="248"/>
                </a:moveTo>
                <a:lnTo>
                  <a:pt x="197" y="243"/>
                </a:lnTo>
                <a:lnTo>
                  <a:pt x="198" y="242"/>
                </a:lnTo>
                <a:lnTo>
                  <a:pt x="204" y="247"/>
                </a:lnTo>
                <a:lnTo>
                  <a:pt x="203" y="248"/>
                </a:lnTo>
                <a:close/>
                <a:moveTo>
                  <a:pt x="205" y="246"/>
                </a:moveTo>
                <a:lnTo>
                  <a:pt x="199" y="241"/>
                </a:lnTo>
                <a:lnTo>
                  <a:pt x="200" y="240"/>
                </a:lnTo>
                <a:lnTo>
                  <a:pt x="206" y="245"/>
                </a:lnTo>
                <a:lnTo>
                  <a:pt x="205" y="246"/>
                </a:lnTo>
                <a:close/>
                <a:moveTo>
                  <a:pt x="1295" y="245"/>
                </a:moveTo>
                <a:lnTo>
                  <a:pt x="1295" y="244"/>
                </a:lnTo>
                <a:lnTo>
                  <a:pt x="1300" y="239"/>
                </a:lnTo>
                <a:lnTo>
                  <a:pt x="1301" y="240"/>
                </a:lnTo>
                <a:lnTo>
                  <a:pt x="1295" y="245"/>
                </a:lnTo>
                <a:close/>
                <a:moveTo>
                  <a:pt x="207" y="244"/>
                </a:moveTo>
                <a:lnTo>
                  <a:pt x="201" y="239"/>
                </a:lnTo>
                <a:lnTo>
                  <a:pt x="202" y="238"/>
                </a:lnTo>
                <a:lnTo>
                  <a:pt x="208" y="243"/>
                </a:lnTo>
                <a:lnTo>
                  <a:pt x="207" y="244"/>
                </a:lnTo>
                <a:close/>
                <a:moveTo>
                  <a:pt x="1294" y="243"/>
                </a:moveTo>
                <a:lnTo>
                  <a:pt x="1293" y="242"/>
                </a:lnTo>
                <a:lnTo>
                  <a:pt x="1299" y="237"/>
                </a:lnTo>
                <a:lnTo>
                  <a:pt x="1300" y="238"/>
                </a:lnTo>
                <a:lnTo>
                  <a:pt x="1294" y="243"/>
                </a:lnTo>
                <a:close/>
                <a:moveTo>
                  <a:pt x="1292" y="241"/>
                </a:moveTo>
                <a:lnTo>
                  <a:pt x="1291" y="240"/>
                </a:lnTo>
                <a:lnTo>
                  <a:pt x="1297" y="235"/>
                </a:lnTo>
                <a:lnTo>
                  <a:pt x="1298" y="236"/>
                </a:lnTo>
                <a:lnTo>
                  <a:pt x="1292" y="241"/>
                </a:lnTo>
                <a:close/>
                <a:moveTo>
                  <a:pt x="218" y="233"/>
                </a:moveTo>
                <a:lnTo>
                  <a:pt x="212" y="227"/>
                </a:lnTo>
                <a:lnTo>
                  <a:pt x="213" y="226"/>
                </a:lnTo>
                <a:lnTo>
                  <a:pt x="219" y="232"/>
                </a:lnTo>
                <a:lnTo>
                  <a:pt x="218" y="233"/>
                </a:lnTo>
                <a:close/>
                <a:moveTo>
                  <a:pt x="220" y="231"/>
                </a:moveTo>
                <a:lnTo>
                  <a:pt x="214" y="225"/>
                </a:lnTo>
                <a:lnTo>
                  <a:pt x="215" y="224"/>
                </a:lnTo>
                <a:lnTo>
                  <a:pt x="221" y="230"/>
                </a:lnTo>
                <a:lnTo>
                  <a:pt x="220" y="231"/>
                </a:lnTo>
                <a:close/>
                <a:moveTo>
                  <a:pt x="1281" y="230"/>
                </a:moveTo>
                <a:lnTo>
                  <a:pt x="1280" y="229"/>
                </a:lnTo>
                <a:lnTo>
                  <a:pt x="1286" y="223"/>
                </a:lnTo>
                <a:lnTo>
                  <a:pt x="1287" y="224"/>
                </a:lnTo>
                <a:lnTo>
                  <a:pt x="1281" y="230"/>
                </a:lnTo>
                <a:close/>
                <a:moveTo>
                  <a:pt x="222" y="229"/>
                </a:moveTo>
                <a:lnTo>
                  <a:pt x="216" y="223"/>
                </a:lnTo>
                <a:lnTo>
                  <a:pt x="217" y="222"/>
                </a:lnTo>
                <a:lnTo>
                  <a:pt x="222" y="228"/>
                </a:lnTo>
                <a:lnTo>
                  <a:pt x="222" y="229"/>
                </a:lnTo>
                <a:close/>
                <a:moveTo>
                  <a:pt x="1279" y="228"/>
                </a:moveTo>
                <a:lnTo>
                  <a:pt x="1278" y="227"/>
                </a:lnTo>
                <a:lnTo>
                  <a:pt x="1284" y="221"/>
                </a:lnTo>
                <a:lnTo>
                  <a:pt x="1285" y="222"/>
                </a:lnTo>
                <a:lnTo>
                  <a:pt x="1279" y="228"/>
                </a:lnTo>
                <a:close/>
                <a:moveTo>
                  <a:pt x="1277" y="226"/>
                </a:moveTo>
                <a:lnTo>
                  <a:pt x="1276" y="225"/>
                </a:lnTo>
                <a:lnTo>
                  <a:pt x="1282" y="220"/>
                </a:lnTo>
                <a:lnTo>
                  <a:pt x="1283" y="220"/>
                </a:lnTo>
                <a:lnTo>
                  <a:pt x="1277" y="226"/>
                </a:lnTo>
                <a:close/>
                <a:moveTo>
                  <a:pt x="233" y="218"/>
                </a:moveTo>
                <a:lnTo>
                  <a:pt x="227" y="212"/>
                </a:lnTo>
                <a:lnTo>
                  <a:pt x="228" y="211"/>
                </a:lnTo>
                <a:lnTo>
                  <a:pt x="234" y="217"/>
                </a:lnTo>
                <a:lnTo>
                  <a:pt x="233" y="218"/>
                </a:lnTo>
                <a:close/>
                <a:moveTo>
                  <a:pt x="235" y="216"/>
                </a:moveTo>
                <a:lnTo>
                  <a:pt x="229" y="210"/>
                </a:lnTo>
                <a:lnTo>
                  <a:pt x="231" y="209"/>
                </a:lnTo>
                <a:lnTo>
                  <a:pt x="236" y="215"/>
                </a:lnTo>
                <a:lnTo>
                  <a:pt x="235" y="216"/>
                </a:lnTo>
                <a:close/>
                <a:moveTo>
                  <a:pt x="1265" y="215"/>
                </a:moveTo>
                <a:lnTo>
                  <a:pt x="1264" y="214"/>
                </a:lnTo>
                <a:lnTo>
                  <a:pt x="1270" y="208"/>
                </a:lnTo>
                <a:lnTo>
                  <a:pt x="1271" y="209"/>
                </a:lnTo>
                <a:lnTo>
                  <a:pt x="1265" y="215"/>
                </a:lnTo>
                <a:close/>
                <a:moveTo>
                  <a:pt x="237" y="214"/>
                </a:moveTo>
                <a:lnTo>
                  <a:pt x="231" y="208"/>
                </a:lnTo>
                <a:lnTo>
                  <a:pt x="232" y="207"/>
                </a:lnTo>
                <a:lnTo>
                  <a:pt x="238" y="213"/>
                </a:lnTo>
                <a:lnTo>
                  <a:pt x="237" y="214"/>
                </a:lnTo>
                <a:close/>
                <a:moveTo>
                  <a:pt x="1263" y="213"/>
                </a:moveTo>
                <a:lnTo>
                  <a:pt x="1263" y="212"/>
                </a:lnTo>
                <a:lnTo>
                  <a:pt x="1268" y="206"/>
                </a:lnTo>
                <a:lnTo>
                  <a:pt x="1269" y="207"/>
                </a:lnTo>
                <a:lnTo>
                  <a:pt x="1263" y="213"/>
                </a:lnTo>
                <a:close/>
                <a:moveTo>
                  <a:pt x="1262" y="211"/>
                </a:moveTo>
                <a:lnTo>
                  <a:pt x="1261" y="210"/>
                </a:lnTo>
                <a:lnTo>
                  <a:pt x="1266" y="205"/>
                </a:lnTo>
                <a:lnTo>
                  <a:pt x="1267" y="205"/>
                </a:lnTo>
                <a:lnTo>
                  <a:pt x="1262" y="211"/>
                </a:lnTo>
                <a:close/>
                <a:moveTo>
                  <a:pt x="249" y="203"/>
                </a:moveTo>
                <a:lnTo>
                  <a:pt x="243" y="197"/>
                </a:lnTo>
                <a:lnTo>
                  <a:pt x="244" y="196"/>
                </a:lnTo>
                <a:lnTo>
                  <a:pt x="250" y="202"/>
                </a:lnTo>
                <a:lnTo>
                  <a:pt x="249" y="203"/>
                </a:lnTo>
                <a:close/>
                <a:moveTo>
                  <a:pt x="251" y="201"/>
                </a:moveTo>
                <a:lnTo>
                  <a:pt x="245" y="195"/>
                </a:lnTo>
                <a:lnTo>
                  <a:pt x="246" y="194"/>
                </a:lnTo>
                <a:lnTo>
                  <a:pt x="252" y="200"/>
                </a:lnTo>
                <a:lnTo>
                  <a:pt x="251" y="201"/>
                </a:lnTo>
                <a:close/>
                <a:moveTo>
                  <a:pt x="1250" y="200"/>
                </a:moveTo>
                <a:lnTo>
                  <a:pt x="1249" y="199"/>
                </a:lnTo>
                <a:lnTo>
                  <a:pt x="1254" y="193"/>
                </a:lnTo>
                <a:lnTo>
                  <a:pt x="1255" y="194"/>
                </a:lnTo>
                <a:lnTo>
                  <a:pt x="1250" y="200"/>
                </a:lnTo>
                <a:close/>
                <a:moveTo>
                  <a:pt x="253" y="199"/>
                </a:moveTo>
                <a:lnTo>
                  <a:pt x="247" y="193"/>
                </a:lnTo>
                <a:lnTo>
                  <a:pt x="248" y="192"/>
                </a:lnTo>
                <a:lnTo>
                  <a:pt x="254" y="198"/>
                </a:lnTo>
                <a:lnTo>
                  <a:pt x="253" y="199"/>
                </a:lnTo>
                <a:close/>
                <a:moveTo>
                  <a:pt x="1248" y="198"/>
                </a:moveTo>
                <a:lnTo>
                  <a:pt x="1247" y="197"/>
                </a:lnTo>
                <a:lnTo>
                  <a:pt x="1252" y="192"/>
                </a:lnTo>
                <a:lnTo>
                  <a:pt x="1253" y="192"/>
                </a:lnTo>
                <a:lnTo>
                  <a:pt x="1248" y="198"/>
                </a:lnTo>
                <a:close/>
                <a:moveTo>
                  <a:pt x="1246" y="197"/>
                </a:moveTo>
                <a:lnTo>
                  <a:pt x="1245" y="196"/>
                </a:lnTo>
                <a:lnTo>
                  <a:pt x="1250" y="190"/>
                </a:lnTo>
                <a:lnTo>
                  <a:pt x="1251" y="191"/>
                </a:lnTo>
                <a:lnTo>
                  <a:pt x="1246" y="197"/>
                </a:lnTo>
                <a:close/>
                <a:moveTo>
                  <a:pt x="264" y="189"/>
                </a:moveTo>
                <a:lnTo>
                  <a:pt x="259" y="183"/>
                </a:lnTo>
                <a:lnTo>
                  <a:pt x="260" y="182"/>
                </a:lnTo>
                <a:lnTo>
                  <a:pt x="265" y="188"/>
                </a:lnTo>
                <a:lnTo>
                  <a:pt x="264" y="189"/>
                </a:lnTo>
                <a:close/>
                <a:moveTo>
                  <a:pt x="266" y="187"/>
                </a:moveTo>
                <a:lnTo>
                  <a:pt x="261" y="181"/>
                </a:lnTo>
                <a:lnTo>
                  <a:pt x="262" y="180"/>
                </a:lnTo>
                <a:lnTo>
                  <a:pt x="267" y="186"/>
                </a:lnTo>
                <a:lnTo>
                  <a:pt x="266" y="187"/>
                </a:lnTo>
                <a:close/>
                <a:moveTo>
                  <a:pt x="1234" y="186"/>
                </a:moveTo>
                <a:lnTo>
                  <a:pt x="1233" y="185"/>
                </a:lnTo>
                <a:lnTo>
                  <a:pt x="1238" y="179"/>
                </a:lnTo>
                <a:lnTo>
                  <a:pt x="1239" y="180"/>
                </a:lnTo>
                <a:lnTo>
                  <a:pt x="1234" y="186"/>
                </a:lnTo>
                <a:close/>
                <a:moveTo>
                  <a:pt x="268" y="185"/>
                </a:moveTo>
                <a:lnTo>
                  <a:pt x="263" y="179"/>
                </a:lnTo>
                <a:lnTo>
                  <a:pt x="264" y="178"/>
                </a:lnTo>
                <a:lnTo>
                  <a:pt x="270" y="184"/>
                </a:lnTo>
                <a:lnTo>
                  <a:pt x="268" y="185"/>
                </a:lnTo>
                <a:close/>
                <a:moveTo>
                  <a:pt x="1232" y="184"/>
                </a:moveTo>
                <a:lnTo>
                  <a:pt x="1231" y="183"/>
                </a:lnTo>
                <a:lnTo>
                  <a:pt x="1236" y="177"/>
                </a:lnTo>
                <a:lnTo>
                  <a:pt x="1237" y="178"/>
                </a:lnTo>
                <a:lnTo>
                  <a:pt x="1232" y="184"/>
                </a:lnTo>
                <a:close/>
                <a:moveTo>
                  <a:pt x="1230" y="183"/>
                </a:moveTo>
                <a:lnTo>
                  <a:pt x="1229" y="182"/>
                </a:lnTo>
                <a:lnTo>
                  <a:pt x="1234" y="176"/>
                </a:lnTo>
                <a:lnTo>
                  <a:pt x="1235" y="177"/>
                </a:lnTo>
                <a:lnTo>
                  <a:pt x="1230" y="183"/>
                </a:lnTo>
                <a:close/>
                <a:moveTo>
                  <a:pt x="281" y="175"/>
                </a:moveTo>
                <a:lnTo>
                  <a:pt x="276" y="169"/>
                </a:lnTo>
                <a:lnTo>
                  <a:pt x="277" y="168"/>
                </a:lnTo>
                <a:lnTo>
                  <a:pt x="282" y="174"/>
                </a:lnTo>
                <a:lnTo>
                  <a:pt x="281" y="175"/>
                </a:lnTo>
                <a:close/>
                <a:moveTo>
                  <a:pt x="283" y="173"/>
                </a:moveTo>
                <a:lnTo>
                  <a:pt x="278" y="167"/>
                </a:lnTo>
                <a:lnTo>
                  <a:pt x="279" y="166"/>
                </a:lnTo>
                <a:lnTo>
                  <a:pt x="284" y="172"/>
                </a:lnTo>
                <a:lnTo>
                  <a:pt x="283" y="173"/>
                </a:lnTo>
                <a:close/>
                <a:moveTo>
                  <a:pt x="1217" y="172"/>
                </a:moveTo>
                <a:lnTo>
                  <a:pt x="1216" y="172"/>
                </a:lnTo>
                <a:lnTo>
                  <a:pt x="1221" y="165"/>
                </a:lnTo>
                <a:lnTo>
                  <a:pt x="1222" y="166"/>
                </a:lnTo>
                <a:lnTo>
                  <a:pt x="1217" y="172"/>
                </a:lnTo>
                <a:close/>
                <a:moveTo>
                  <a:pt x="285" y="172"/>
                </a:moveTo>
                <a:lnTo>
                  <a:pt x="280" y="165"/>
                </a:lnTo>
                <a:lnTo>
                  <a:pt x="281" y="165"/>
                </a:lnTo>
                <a:lnTo>
                  <a:pt x="286" y="171"/>
                </a:lnTo>
                <a:lnTo>
                  <a:pt x="285" y="172"/>
                </a:lnTo>
                <a:close/>
                <a:moveTo>
                  <a:pt x="1215" y="171"/>
                </a:moveTo>
                <a:lnTo>
                  <a:pt x="1214" y="170"/>
                </a:lnTo>
                <a:lnTo>
                  <a:pt x="1219" y="164"/>
                </a:lnTo>
                <a:lnTo>
                  <a:pt x="1220" y="165"/>
                </a:lnTo>
                <a:lnTo>
                  <a:pt x="1215" y="171"/>
                </a:lnTo>
                <a:close/>
                <a:moveTo>
                  <a:pt x="1213" y="169"/>
                </a:moveTo>
                <a:lnTo>
                  <a:pt x="1212" y="168"/>
                </a:lnTo>
                <a:lnTo>
                  <a:pt x="1217" y="162"/>
                </a:lnTo>
                <a:lnTo>
                  <a:pt x="1218" y="163"/>
                </a:lnTo>
                <a:lnTo>
                  <a:pt x="1213" y="169"/>
                </a:lnTo>
                <a:close/>
                <a:moveTo>
                  <a:pt x="298" y="162"/>
                </a:moveTo>
                <a:lnTo>
                  <a:pt x="293" y="155"/>
                </a:lnTo>
                <a:lnTo>
                  <a:pt x="294" y="155"/>
                </a:lnTo>
                <a:lnTo>
                  <a:pt x="299" y="161"/>
                </a:lnTo>
                <a:lnTo>
                  <a:pt x="298" y="162"/>
                </a:lnTo>
                <a:close/>
                <a:moveTo>
                  <a:pt x="300" y="160"/>
                </a:moveTo>
                <a:lnTo>
                  <a:pt x="295" y="154"/>
                </a:lnTo>
                <a:lnTo>
                  <a:pt x="296" y="153"/>
                </a:lnTo>
                <a:lnTo>
                  <a:pt x="301" y="159"/>
                </a:lnTo>
                <a:lnTo>
                  <a:pt x="300" y="160"/>
                </a:lnTo>
                <a:close/>
                <a:moveTo>
                  <a:pt x="1201" y="159"/>
                </a:moveTo>
                <a:lnTo>
                  <a:pt x="1199" y="159"/>
                </a:lnTo>
                <a:lnTo>
                  <a:pt x="1204" y="152"/>
                </a:lnTo>
                <a:lnTo>
                  <a:pt x="1205" y="153"/>
                </a:lnTo>
                <a:lnTo>
                  <a:pt x="1201" y="159"/>
                </a:lnTo>
                <a:close/>
                <a:moveTo>
                  <a:pt x="302" y="159"/>
                </a:moveTo>
                <a:lnTo>
                  <a:pt x="297" y="152"/>
                </a:lnTo>
                <a:lnTo>
                  <a:pt x="298" y="151"/>
                </a:lnTo>
                <a:lnTo>
                  <a:pt x="303" y="158"/>
                </a:lnTo>
                <a:lnTo>
                  <a:pt x="302" y="159"/>
                </a:lnTo>
                <a:close/>
                <a:moveTo>
                  <a:pt x="1198" y="158"/>
                </a:moveTo>
                <a:lnTo>
                  <a:pt x="1197" y="157"/>
                </a:lnTo>
                <a:lnTo>
                  <a:pt x="1202" y="151"/>
                </a:lnTo>
                <a:lnTo>
                  <a:pt x="1203" y="151"/>
                </a:lnTo>
                <a:lnTo>
                  <a:pt x="1198" y="158"/>
                </a:lnTo>
                <a:close/>
                <a:moveTo>
                  <a:pt x="1196" y="156"/>
                </a:moveTo>
                <a:lnTo>
                  <a:pt x="1195" y="155"/>
                </a:lnTo>
                <a:lnTo>
                  <a:pt x="1200" y="149"/>
                </a:lnTo>
                <a:lnTo>
                  <a:pt x="1201" y="150"/>
                </a:lnTo>
                <a:lnTo>
                  <a:pt x="1196" y="156"/>
                </a:lnTo>
                <a:close/>
                <a:moveTo>
                  <a:pt x="315" y="149"/>
                </a:moveTo>
                <a:lnTo>
                  <a:pt x="310" y="143"/>
                </a:lnTo>
                <a:lnTo>
                  <a:pt x="311" y="141"/>
                </a:lnTo>
                <a:lnTo>
                  <a:pt x="316" y="148"/>
                </a:lnTo>
                <a:lnTo>
                  <a:pt x="315" y="149"/>
                </a:lnTo>
                <a:close/>
                <a:moveTo>
                  <a:pt x="317" y="147"/>
                </a:moveTo>
                <a:lnTo>
                  <a:pt x="312" y="141"/>
                </a:lnTo>
                <a:lnTo>
                  <a:pt x="313" y="140"/>
                </a:lnTo>
                <a:lnTo>
                  <a:pt x="318" y="147"/>
                </a:lnTo>
                <a:lnTo>
                  <a:pt x="317" y="147"/>
                </a:lnTo>
                <a:close/>
                <a:moveTo>
                  <a:pt x="1183" y="147"/>
                </a:moveTo>
                <a:lnTo>
                  <a:pt x="1182" y="146"/>
                </a:lnTo>
                <a:lnTo>
                  <a:pt x="1187" y="139"/>
                </a:lnTo>
                <a:lnTo>
                  <a:pt x="1188" y="140"/>
                </a:lnTo>
                <a:lnTo>
                  <a:pt x="1183" y="147"/>
                </a:lnTo>
                <a:close/>
                <a:moveTo>
                  <a:pt x="319" y="146"/>
                </a:moveTo>
                <a:lnTo>
                  <a:pt x="315" y="139"/>
                </a:lnTo>
                <a:lnTo>
                  <a:pt x="316" y="138"/>
                </a:lnTo>
                <a:lnTo>
                  <a:pt x="320" y="145"/>
                </a:lnTo>
                <a:lnTo>
                  <a:pt x="319" y="146"/>
                </a:lnTo>
                <a:close/>
                <a:moveTo>
                  <a:pt x="1181" y="145"/>
                </a:moveTo>
                <a:lnTo>
                  <a:pt x="1180" y="144"/>
                </a:lnTo>
                <a:lnTo>
                  <a:pt x="1184" y="138"/>
                </a:lnTo>
                <a:lnTo>
                  <a:pt x="1186" y="138"/>
                </a:lnTo>
                <a:lnTo>
                  <a:pt x="1181" y="145"/>
                </a:lnTo>
                <a:close/>
                <a:moveTo>
                  <a:pt x="1179" y="144"/>
                </a:moveTo>
                <a:lnTo>
                  <a:pt x="1178" y="143"/>
                </a:lnTo>
                <a:lnTo>
                  <a:pt x="1182" y="136"/>
                </a:lnTo>
                <a:lnTo>
                  <a:pt x="1183" y="137"/>
                </a:lnTo>
                <a:lnTo>
                  <a:pt x="1179" y="144"/>
                </a:lnTo>
                <a:close/>
                <a:moveTo>
                  <a:pt x="332" y="137"/>
                </a:moveTo>
                <a:lnTo>
                  <a:pt x="328" y="130"/>
                </a:lnTo>
                <a:lnTo>
                  <a:pt x="329" y="129"/>
                </a:lnTo>
                <a:lnTo>
                  <a:pt x="333" y="136"/>
                </a:lnTo>
                <a:lnTo>
                  <a:pt x="332" y="137"/>
                </a:lnTo>
                <a:close/>
                <a:moveTo>
                  <a:pt x="335" y="135"/>
                </a:moveTo>
                <a:lnTo>
                  <a:pt x="330" y="128"/>
                </a:lnTo>
                <a:lnTo>
                  <a:pt x="331" y="128"/>
                </a:lnTo>
                <a:lnTo>
                  <a:pt x="336" y="134"/>
                </a:lnTo>
                <a:lnTo>
                  <a:pt x="335" y="135"/>
                </a:lnTo>
                <a:close/>
                <a:moveTo>
                  <a:pt x="1166" y="134"/>
                </a:moveTo>
                <a:lnTo>
                  <a:pt x="1165" y="134"/>
                </a:lnTo>
                <a:lnTo>
                  <a:pt x="1169" y="127"/>
                </a:lnTo>
                <a:lnTo>
                  <a:pt x="1170" y="128"/>
                </a:lnTo>
                <a:lnTo>
                  <a:pt x="1166" y="134"/>
                </a:lnTo>
                <a:close/>
                <a:moveTo>
                  <a:pt x="337" y="134"/>
                </a:moveTo>
                <a:lnTo>
                  <a:pt x="332" y="127"/>
                </a:lnTo>
                <a:lnTo>
                  <a:pt x="333" y="126"/>
                </a:lnTo>
                <a:lnTo>
                  <a:pt x="338" y="133"/>
                </a:lnTo>
                <a:lnTo>
                  <a:pt x="337" y="134"/>
                </a:lnTo>
                <a:close/>
                <a:moveTo>
                  <a:pt x="1163" y="133"/>
                </a:moveTo>
                <a:lnTo>
                  <a:pt x="1162" y="132"/>
                </a:lnTo>
                <a:lnTo>
                  <a:pt x="1167" y="125"/>
                </a:lnTo>
                <a:lnTo>
                  <a:pt x="1168" y="126"/>
                </a:lnTo>
                <a:lnTo>
                  <a:pt x="1163" y="133"/>
                </a:lnTo>
                <a:close/>
                <a:moveTo>
                  <a:pt x="1161" y="131"/>
                </a:moveTo>
                <a:lnTo>
                  <a:pt x="1160" y="131"/>
                </a:lnTo>
                <a:lnTo>
                  <a:pt x="1165" y="124"/>
                </a:lnTo>
                <a:lnTo>
                  <a:pt x="1166" y="125"/>
                </a:lnTo>
                <a:lnTo>
                  <a:pt x="1161" y="131"/>
                </a:lnTo>
                <a:close/>
                <a:moveTo>
                  <a:pt x="350" y="125"/>
                </a:moveTo>
                <a:lnTo>
                  <a:pt x="346" y="118"/>
                </a:lnTo>
                <a:lnTo>
                  <a:pt x="347" y="117"/>
                </a:lnTo>
                <a:lnTo>
                  <a:pt x="351" y="124"/>
                </a:lnTo>
                <a:lnTo>
                  <a:pt x="350" y="125"/>
                </a:lnTo>
                <a:close/>
                <a:moveTo>
                  <a:pt x="352" y="123"/>
                </a:moveTo>
                <a:lnTo>
                  <a:pt x="348" y="117"/>
                </a:lnTo>
                <a:lnTo>
                  <a:pt x="349" y="116"/>
                </a:lnTo>
                <a:lnTo>
                  <a:pt x="353" y="123"/>
                </a:lnTo>
                <a:lnTo>
                  <a:pt x="352" y="123"/>
                </a:lnTo>
                <a:close/>
                <a:moveTo>
                  <a:pt x="1148" y="123"/>
                </a:moveTo>
                <a:lnTo>
                  <a:pt x="1146" y="122"/>
                </a:lnTo>
                <a:lnTo>
                  <a:pt x="1151" y="115"/>
                </a:lnTo>
                <a:lnTo>
                  <a:pt x="1152" y="116"/>
                </a:lnTo>
                <a:lnTo>
                  <a:pt x="1148" y="123"/>
                </a:lnTo>
                <a:close/>
                <a:moveTo>
                  <a:pt x="354" y="122"/>
                </a:moveTo>
                <a:lnTo>
                  <a:pt x="350" y="115"/>
                </a:lnTo>
                <a:lnTo>
                  <a:pt x="351" y="114"/>
                </a:lnTo>
                <a:lnTo>
                  <a:pt x="356" y="121"/>
                </a:lnTo>
                <a:lnTo>
                  <a:pt x="354" y="122"/>
                </a:lnTo>
                <a:close/>
                <a:moveTo>
                  <a:pt x="1145" y="121"/>
                </a:moveTo>
                <a:lnTo>
                  <a:pt x="1144" y="120"/>
                </a:lnTo>
                <a:lnTo>
                  <a:pt x="1148" y="114"/>
                </a:lnTo>
                <a:lnTo>
                  <a:pt x="1150" y="114"/>
                </a:lnTo>
                <a:lnTo>
                  <a:pt x="1145" y="121"/>
                </a:lnTo>
                <a:close/>
                <a:moveTo>
                  <a:pt x="1143" y="120"/>
                </a:moveTo>
                <a:lnTo>
                  <a:pt x="1142" y="119"/>
                </a:lnTo>
                <a:lnTo>
                  <a:pt x="1146" y="112"/>
                </a:lnTo>
                <a:lnTo>
                  <a:pt x="1147" y="113"/>
                </a:lnTo>
                <a:lnTo>
                  <a:pt x="1143" y="120"/>
                </a:lnTo>
                <a:close/>
                <a:moveTo>
                  <a:pt x="368" y="114"/>
                </a:moveTo>
                <a:lnTo>
                  <a:pt x="364" y="107"/>
                </a:lnTo>
                <a:lnTo>
                  <a:pt x="365" y="106"/>
                </a:lnTo>
                <a:lnTo>
                  <a:pt x="369" y="113"/>
                </a:lnTo>
                <a:lnTo>
                  <a:pt x="368" y="114"/>
                </a:lnTo>
                <a:close/>
                <a:moveTo>
                  <a:pt x="371" y="112"/>
                </a:moveTo>
                <a:lnTo>
                  <a:pt x="367" y="105"/>
                </a:lnTo>
                <a:lnTo>
                  <a:pt x="368" y="105"/>
                </a:lnTo>
                <a:lnTo>
                  <a:pt x="372" y="112"/>
                </a:lnTo>
                <a:lnTo>
                  <a:pt x="371" y="112"/>
                </a:lnTo>
                <a:close/>
                <a:moveTo>
                  <a:pt x="1129" y="111"/>
                </a:moveTo>
                <a:lnTo>
                  <a:pt x="1128" y="111"/>
                </a:lnTo>
                <a:lnTo>
                  <a:pt x="1132" y="104"/>
                </a:lnTo>
                <a:lnTo>
                  <a:pt x="1133" y="105"/>
                </a:lnTo>
                <a:lnTo>
                  <a:pt x="1129" y="111"/>
                </a:lnTo>
                <a:close/>
                <a:moveTo>
                  <a:pt x="373" y="111"/>
                </a:moveTo>
                <a:lnTo>
                  <a:pt x="369" y="104"/>
                </a:lnTo>
                <a:lnTo>
                  <a:pt x="370" y="103"/>
                </a:lnTo>
                <a:lnTo>
                  <a:pt x="374" y="110"/>
                </a:lnTo>
                <a:lnTo>
                  <a:pt x="373" y="111"/>
                </a:lnTo>
                <a:close/>
                <a:moveTo>
                  <a:pt x="1127" y="110"/>
                </a:moveTo>
                <a:lnTo>
                  <a:pt x="1126" y="109"/>
                </a:lnTo>
                <a:lnTo>
                  <a:pt x="1130" y="103"/>
                </a:lnTo>
                <a:lnTo>
                  <a:pt x="1131" y="103"/>
                </a:lnTo>
                <a:lnTo>
                  <a:pt x="1127" y="110"/>
                </a:lnTo>
                <a:close/>
                <a:moveTo>
                  <a:pt x="1125" y="109"/>
                </a:moveTo>
                <a:lnTo>
                  <a:pt x="1124" y="108"/>
                </a:lnTo>
                <a:lnTo>
                  <a:pt x="1128" y="101"/>
                </a:lnTo>
                <a:lnTo>
                  <a:pt x="1129" y="102"/>
                </a:lnTo>
                <a:lnTo>
                  <a:pt x="1125" y="109"/>
                </a:lnTo>
                <a:close/>
                <a:moveTo>
                  <a:pt x="387" y="103"/>
                </a:moveTo>
                <a:lnTo>
                  <a:pt x="383" y="96"/>
                </a:lnTo>
                <a:lnTo>
                  <a:pt x="384" y="95"/>
                </a:lnTo>
                <a:lnTo>
                  <a:pt x="388" y="102"/>
                </a:lnTo>
                <a:lnTo>
                  <a:pt x="387" y="103"/>
                </a:lnTo>
                <a:close/>
                <a:moveTo>
                  <a:pt x="389" y="102"/>
                </a:moveTo>
                <a:lnTo>
                  <a:pt x="385" y="95"/>
                </a:lnTo>
                <a:lnTo>
                  <a:pt x="386" y="94"/>
                </a:lnTo>
                <a:lnTo>
                  <a:pt x="390" y="101"/>
                </a:lnTo>
                <a:lnTo>
                  <a:pt x="389" y="102"/>
                </a:lnTo>
                <a:close/>
                <a:moveTo>
                  <a:pt x="1111" y="101"/>
                </a:moveTo>
                <a:lnTo>
                  <a:pt x="1110" y="100"/>
                </a:lnTo>
                <a:lnTo>
                  <a:pt x="1114" y="93"/>
                </a:lnTo>
                <a:lnTo>
                  <a:pt x="1115" y="94"/>
                </a:lnTo>
                <a:lnTo>
                  <a:pt x="1111" y="101"/>
                </a:lnTo>
                <a:close/>
                <a:moveTo>
                  <a:pt x="391" y="100"/>
                </a:moveTo>
                <a:lnTo>
                  <a:pt x="387" y="93"/>
                </a:lnTo>
                <a:lnTo>
                  <a:pt x="389" y="93"/>
                </a:lnTo>
                <a:lnTo>
                  <a:pt x="392" y="100"/>
                </a:lnTo>
                <a:lnTo>
                  <a:pt x="391" y="100"/>
                </a:lnTo>
                <a:close/>
                <a:moveTo>
                  <a:pt x="1109" y="100"/>
                </a:moveTo>
                <a:lnTo>
                  <a:pt x="1107" y="99"/>
                </a:lnTo>
                <a:lnTo>
                  <a:pt x="1111" y="92"/>
                </a:lnTo>
                <a:lnTo>
                  <a:pt x="1112" y="93"/>
                </a:lnTo>
                <a:lnTo>
                  <a:pt x="1109" y="100"/>
                </a:lnTo>
                <a:close/>
                <a:moveTo>
                  <a:pt x="1106" y="98"/>
                </a:moveTo>
                <a:lnTo>
                  <a:pt x="1105" y="98"/>
                </a:lnTo>
                <a:lnTo>
                  <a:pt x="1109" y="91"/>
                </a:lnTo>
                <a:lnTo>
                  <a:pt x="1110" y="91"/>
                </a:lnTo>
                <a:lnTo>
                  <a:pt x="1106" y="98"/>
                </a:lnTo>
                <a:close/>
                <a:moveTo>
                  <a:pt x="406" y="93"/>
                </a:moveTo>
                <a:lnTo>
                  <a:pt x="402" y="86"/>
                </a:lnTo>
                <a:lnTo>
                  <a:pt x="403" y="85"/>
                </a:lnTo>
                <a:lnTo>
                  <a:pt x="407" y="92"/>
                </a:lnTo>
                <a:lnTo>
                  <a:pt x="406" y="93"/>
                </a:lnTo>
                <a:close/>
                <a:moveTo>
                  <a:pt x="408" y="92"/>
                </a:moveTo>
                <a:lnTo>
                  <a:pt x="404" y="85"/>
                </a:lnTo>
                <a:lnTo>
                  <a:pt x="405" y="84"/>
                </a:lnTo>
                <a:lnTo>
                  <a:pt x="409" y="91"/>
                </a:lnTo>
                <a:lnTo>
                  <a:pt x="408" y="92"/>
                </a:lnTo>
                <a:close/>
                <a:moveTo>
                  <a:pt x="1092" y="91"/>
                </a:moveTo>
                <a:lnTo>
                  <a:pt x="1091" y="90"/>
                </a:lnTo>
                <a:lnTo>
                  <a:pt x="1094" y="83"/>
                </a:lnTo>
                <a:lnTo>
                  <a:pt x="1096" y="84"/>
                </a:lnTo>
                <a:lnTo>
                  <a:pt x="1092" y="91"/>
                </a:lnTo>
                <a:close/>
                <a:moveTo>
                  <a:pt x="410" y="90"/>
                </a:moveTo>
                <a:lnTo>
                  <a:pt x="407" y="83"/>
                </a:lnTo>
                <a:lnTo>
                  <a:pt x="408" y="83"/>
                </a:lnTo>
                <a:lnTo>
                  <a:pt x="411" y="90"/>
                </a:lnTo>
                <a:lnTo>
                  <a:pt x="410" y="90"/>
                </a:lnTo>
                <a:close/>
                <a:moveTo>
                  <a:pt x="1089" y="90"/>
                </a:moveTo>
                <a:lnTo>
                  <a:pt x="1088" y="89"/>
                </a:lnTo>
                <a:lnTo>
                  <a:pt x="1092" y="82"/>
                </a:lnTo>
                <a:lnTo>
                  <a:pt x="1093" y="82"/>
                </a:lnTo>
                <a:lnTo>
                  <a:pt x="1089" y="90"/>
                </a:lnTo>
                <a:close/>
                <a:moveTo>
                  <a:pt x="1087" y="88"/>
                </a:moveTo>
                <a:lnTo>
                  <a:pt x="1086" y="88"/>
                </a:lnTo>
                <a:lnTo>
                  <a:pt x="1090" y="81"/>
                </a:lnTo>
                <a:lnTo>
                  <a:pt x="1091" y="81"/>
                </a:lnTo>
                <a:lnTo>
                  <a:pt x="1087" y="88"/>
                </a:lnTo>
                <a:close/>
                <a:moveTo>
                  <a:pt x="424" y="83"/>
                </a:moveTo>
                <a:lnTo>
                  <a:pt x="421" y="76"/>
                </a:lnTo>
                <a:lnTo>
                  <a:pt x="422" y="75"/>
                </a:lnTo>
                <a:lnTo>
                  <a:pt x="426" y="83"/>
                </a:lnTo>
                <a:lnTo>
                  <a:pt x="424" y="83"/>
                </a:lnTo>
                <a:close/>
                <a:moveTo>
                  <a:pt x="427" y="82"/>
                </a:moveTo>
                <a:lnTo>
                  <a:pt x="423" y="75"/>
                </a:lnTo>
                <a:lnTo>
                  <a:pt x="425" y="74"/>
                </a:lnTo>
                <a:lnTo>
                  <a:pt x="428" y="82"/>
                </a:lnTo>
                <a:lnTo>
                  <a:pt x="427" y="82"/>
                </a:lnTo>
                <a:close/>
                <a:moveTo>
                  <a:pt x="1073" y="81"/>
                </a:moveTo>
                <a:lnTo>
                  <a:pt x="1072" y="81"/>
                </a:lnTo>
                <a:lnTo>
                  <a:pt x="1075" y="73"/>
                </a:lnTo>
                <a:lnTo>
                  <a:pt x="1076" y="74"/>
                </a:lnTo>
                <a:lnTo>
                  <a:pt x="1073" y="81"/>
                </a:lnTo>
                <a:close/>
                <a:moveTo>
                  <a:pt x="429" y="81"/>
                </a:moveTo>
                <a:lnTo>
                  <a:pt x="426" y="73"/>
                </a:lnTo>
                <a:lnTo>
                  <a:pt x="427" y="73"/>
                </a:lnTo>
                <a:lnTo>
                  <a:pt x="430" y="80"/>
                </a:lnTo>
                <a:lnTo>
                  <a:pt x="429" y="81"/>
                </a:lnTo>
                <a:close/>
                <a:moveTo>
                  <a:pt x="1070" y="80"/>
                </a:moveTo>
                <a:lnTo>
                  <a:pt x="1069" y="79"/>
                </a:lnTo>
                <a:lnTo>
                  <a:pt x="1073" y="72"/>
                </a:lnTo>
                <a:lnTo>
                  <a:pt x="1074" y="73"/>
                </a:lnTo>
                <a:lnTo>
                  <a:pt x="1070" y="80"/>
                </a:lnTo>
                <a:close/>
                <a:moveTo>
                  <a:pt x="1068" y="79"/>
                </a:moveTo>
                <a:lnTo>
                  <a:pt x="1067" y="78"/>
                </a:lnTo>
                <a:lnTo>
                  <a:pt x="1070" y="71"/>
                </a:lnTo>
                <a:lnTo>
                  <a:pt x="1071" y="71"/>
                </a:lnTo>
                <a:lnTo>
                  <a:pt x="1068" y="79"/>
                </a:lnTo>
                <a:close/>
                <a:moveTo>
                  <a:pt x="444" y="74"/>
                </a:moveTo>
                <a:lnTo>
                  <a:pt x="441" y="67"/>
                </a:lnTo>
                <a:lnTo>
                  <a:pt x="442" y="66"/>
                </a:lnTo>
                <a:lnTo>
                  <a:pt x="445" y="73"/>
                </a:lnTo>
                <a:lnTo>
                  <a:pt x="444" y="74"/>
                </a:lnTo>
                <a:close/>
                <a:moveTo>
                  <a:pt x="446" y="73"/>
                </a:moveTo>
                <a:lnTo>
                  <a:pt x="443" y="66"/>
                </a:lnTo>
                <a:lnTo>
                  <a:pt x="444" y="65"/>
                </a:lnTo>
                <a:lnTo>
                  <a:pt x="448" y="72"/>
                </a:lnTo>
                <a:lnTo>
                  <a:pt x="446" y="73"/>
                </a:lnTo>
                <a:close/>
                <a:moveTo>
                  <a:pt x="1053" y="72"/>
                </a:moveTo>
                <a:lnTo>
                  <a:pt x="1052" y="71"/>
                </a:lnTo>
                <a:lnTo>
                  <a:pt x="1055" y="64"/>
                </a:lnTo>
                <a:lnTo>
                  <a:pt x="1056" y="65"/>
                </a:lnTo>
                <a:lnTo>
                  <a:pt x="1053" y="72"/>
                </a:lnTo>
                <a:close/>
                <a:moveTo>
                  <a:pt x="449" y="72"/>
                </a:moveTo>
                <a:lnTo>
                  <a:pt x="446" y="64"/>
                </a:lnTo>
                <a:lnTo>
                  <a:pt x="447" y="64"/>
                </a:lnTo>
                <a:lnTo>
                  <a:pt x="450" y="71"/>
                </a:lnTo>
                <a:lnTo>
                  <a:pt x="449" y="72"/>
                </a:lnTo>
                <a:close/>
                <a:moveTo>
                  <a:pt x="1051" y="71"/>
                </a:moveTo>
                <a:lnTo>
                  <a:pt x="1049" y="70"/>
                </a:lnTo>
                <a:lnTo>
                  <a:pt x="1053" y="63"/>
                </a:lnTo>
                <a:lnTo>
                  <a:pt x="1054" y="64"/>
                </a:lnTo>
                <a:lnTo>
                  <a:pt x="1051" y="71"/>
                </a:lnTo>
                <a:close/>
                <a:moveTo>
                  <a:pt x="1048" y="70"/>
                </a:moveTo>
                <a:lnTo>
                  <a:pt x="1047" y="69"/>
                </a:lnTo>
                <a:lnTo>
                  <a:pt x="1050" y="62"/>
                </a:lnTo>
                <a:lnTo>
                  <a:pt x="1051" y="63"/>
                </a:lnTo>
                <a:lnTo>
                  <a:pt x="1048" y="70"/>
                </a:lnTo>
                <a:close/>
                <a:moveTo>
                  <a:pt x="463" y="65"/>
                </a:moveTo>
                <a:lnTo>
                  <a:pt x="460" y="58"/>
                </a:lnTo>
                <a:lnTo>
                  <a:pt x="461" y="58"/>
                </a:lnTo>
                <a:lnTo>
                  <a:pt x="465" y="65"/>
                </a:lnTo>
                <a:lnTo>
                  <a:pt x="463" y="65"/>
                </a:lnTo>
                <a:close/>
                <a:moveTo>
                  <a:pt x="466" y="64"/>
                </a:moveTo>
                <a:lnTo>
                  <a:pt x="463" y="57"/>
                </a:lnTo>
                <a:lnTo>
                  <a:pt x="464" y="57"/>
                </a:lnTo>
                <a:lnTo>
                  <a:pt x="467" y="64"/>
                </a:lnTo>
                <a:lnTo>
                  <a:pt x="466" y="64"/>
                </a:lnTo>
                <a:close/>
                <a:moveTo>
                  <a:pt x="1034" y="64"/>
                </a:moveTo>
                <a:lnTo>
                  <a:pt x="1032" y="63"/>
                </a:lnTo>
                <a:lnTo>
                  <a:pt x="1035" y="56"/>
                </a:lnTo>
                <a:lnTo>
                  <a:pt x="1037" y="56"/>
                </a:lnTo>
                <a:lnTo>
                  <a:pt x="1034" y="64"/>
                </a:lnTo>
                <a:close/>
                <a:moveTo>
                  <a:pt x="468" y="63"/>
                </a:moveTo>
                <a:lnTo>
                  <a:pt x="465" y="56"/>
                </a:lnTo>
                <a:lnTo>
                  <a:pt x="466" y="55"/>
                </a:lnTo>
                <a:lnTo>
                  <a:pt x="469" y="63"/>
                </a:lnTo>
                <a:lnTo>
                  <a:pt x="468" y="63"/>
                </a:lnTo>
                <a:close/>
                <a:moveTo>
                  <a:pt x="1031" y="63"/>
                </a:moveTo>
                <a:lnTo>
                  <a:pt x="1030" y="62"/>
                </a:lnTo>
                <a:lnTo>
                  <a:pt x="1033" y="55"/>
                </a:lnTo>
                <a:lnTo>
                  <a:pt x="1034" y="55"/>
                </a:lnTo>
                <a:lnTo>
                  <a:pt x="1031" y="63"/>
                </a:lnTo>
                <a:close/>
                <a:moveTo>
                  <a:pt x="1029" y="62"/>
                </a:moveTo>
                <a:lnTo>
                  <a:pt x="1027" y="61"/>
                </a:lnTo>
                <a:lnTo>
                  <a:pt x="1030" y="54"/>
                </a:lnTo>
                <a:lnTo>
                  <a:pt x="1032" y="54"/>
                </a:lnTo>
                <a:lnTo>
                  <a:pt x="1029" y="62"/>
                </a:lnTo>
                <a:close/>
                <a:moveTo>
                  <a:pt x="483" y="58"/>
                </a:moveTo>
                <a:lnTo>
                  <a:pt x="480" y="50"/>
                </a:lnTo>
                <a:lnTo>
                  <a:pt x="482" y="50"/>
                </a:lnTo>
                <a:lnTo>
                  <a:pt x="485" y="57"/>
                </a:lnTo>
                <a:lnTo>
                  <a:pt x="483" y="58"/>
                </a:lnTo>
                <a:close/>
                <a:moveTo>
                  <a:pt x="486" y="57"/>
                </a:moveTo>
                <a:lnTo>
                  <a:pt x="483" y="49"/>
                </a:lnTo>
                <a:lnTo>
                  <a:pt x="484" y="49"/>
                </a:lnTo>
                <a:lnTo>
                  <a:pt x="487" y="56"/>
                </a:lnTo>
                <a:lnTo>
                  <a:pt x="486" y="57"/>
                </a:lnTo>
                <a:close/>
                <a:moveTo>
                  <a:pt x="1013" y="56"/>
                </a:moveTo>
                <a:lnTo>
                  <a:pt x="1012" y="55"/>
                </a:lnTo>
                <a:lnTo>
                  <a:pt x="1015" y="48"/>
                </a:lnTo>
                <a:lnTo>
                  <a:pt x="1016" y="48"/>
                </a:lnTo>
                <a:lnTo>
                  <a:pt x="1013" y="56"/>
                </a:lnTo>
                <a:close/>
                <a:moveTo>
                  <a:pt x="488" y="56"/>
                </a:moveTo>
                <a:lnTo>
                  <a:pt x="486" y="48"/>
                </a:lnTo>
                <a:lnTo>
                  <a:pt x="487" y="48"/>
                </a:lnTo>
                <a:lnTo>
                  <a:pt x="490" y="55"/>
                </a:lnTo>
                <a:lnTo>
                  <a:pt x="488" y="56"/>
                </a:lnTo>
                <a:close/>
                <a:moveTo>
                  <a:pt x="1011" y="55"/>
                </a:moveTo>
                <a:lnTo>
                  <a:pt x="1010" y="54"/>
                </a:lnTo>
                <a:lnTo>
                  <a:pt x="1012" y="47"/>
                </a:lnTo>
                <a:lnTo>
                  <a:pt x="1014" y="47"/>
                </a:lnTo>
                <a:lnTo>
                  <a:pt x="1011" y="55"/>
                </a:lnTo>
                <a:close/>
                <a:moveTo>
                  <a:pt x="1008" y="54"/>
                </a:moveTo>
                <a:lnTo>
                  <a:pt x="1007" y="53"/>
                </a:lnTo>
                <a:lnTo>
                  <a:pt x="1010" y="46"/>
                </a:lnTo>
                <a:lnTo>
                  <a:pt x="1011" y="46"/>
                </a:lnTo>
                <a:lnTo>
                  <a:pt x="1008" y="54"/>
                </a:lnTo>
                <a:close/>
                <a:moveTo>
                  <a:pt x="503" y="50"/>
                </a:moveTo>
                <a:lnTo>
                  <a:pt x="501" y="43"/>
                </a:lnTo>
                <a:lnTo>
                  <a:pt x="502" y="42"/>
                </a:lnTo>
                <a:lnTo>
                  <a:pt x="505" y="50"/>
                </a:lnTo>
                <a:lnTo>
                  <a:pt x="503" y="50"/>
                </a:lnTo>
                <a:close/>
                <a:moveTo>
                  <a:pt x="506" y="49"/>
                </a:moveTo>
                <a:lnTo>
                  <a:pt x="503" y="42"/>
                </a:lnTo>
                <a:lnTo>
                  <a:pt x="504" y="41"/>
                </a:lnTo>
                <a:lnTo>
                  <a:pt x="507" y="49"/>
                </a:lnTo>
                <a:lnTo>
                  <a:pt x="506" y="49"/>
                </a:lnTo>
                <a:close/>
                <a:moveTo>
                  <a:pt x="993" y="49"/>
                </a:moveTo>
                <a:lnTo>
                  <a:pt x="992" y="48"/>
                </a:lnTo>
                <a:lnTo>
                  <a:pt x="995" y="41"/>
                </a:lnTo>
                <a:lnTo>
                  <a:pt x="996" y="41"/>
                </a:lnTo>
                <a:lnTo>
                  <a:pt x="993" y="49"/>
                </a:lnTo>
                <a:close/>
                <a:moveTo>
                  <a:pt x="508" y="48"/>
                </a:moveTo>
                <a:lnTo>
                  <a:pt x="506" y="41"/>
                </a:lnTo>
                <a:lnTo>
                  <a:pt x="507" y="40"/>
                </a:lnTo>
                <a:lnTo>
                  <a:pt x="510" y="48"/>
                </a:lnTo>
                <a:lnTo>
                  <a:pt x="508" y="48"/>
                </a:lnTo>
                <a:close/>
                <a:moveTo>
                  <a:pt x="991" y="48"/>
                </a:moveTo>
                <a:lnTo>
                  <a:pt x="990" y="47"/>
                </a:lnTo>
                <a:lnTo>
                  <a:pt x="992" y="40"/>
                </a:lnTo>
                <a:lnTo>
                  <a:pt x="993" y="40"/>
                </a:lnTo>
                <a:lnTo>
                  <a:pt x="991" y="48"/>
                </a:lnTo>
                <a:close/>
                <a:moveTo>
                  <a:pt x="988" y="47"/>
                </a:moveTo>
                <a:lnTo>
                  <a:pt x="987" y="46"/>
                </a:lnTo>
                <a:lnTo>
                  <a:pt x="990" y="39"/>
                </a:lnTo>
                <a:lnTo>
                  <a:pt x="991" y="39"/>
                </a:lnTo>
                <a:lnTo>
                  <a:pt x="988" y="47"/>
                </a:lnTo>
                <a:close/>
                <a:moveTo>
                  <a:pt x="524" y="43"/>
                </a:moveTo>
                <a:lnTo>
                  <a:pt x="521" y="36"/>
                </a:lnTo>
                <a:lnTo>
                  <a:pt x="522" y="35"/>
                </a:lnTo>
                <a:lnTo>
                  <a:pt x="525" y="43"/>
                </a:lnTo>
                <a:lnTo>
                  <a:pt x="524" y="43"/>
                </a:lnTo>
                <a:close/>
                <a:moveTo>
                  <a:pt x="526" y="43"/>
                </a:moveTo>
                <a:lnTo>
                  <a:pt x="524" y="35"/>
                </a:lnTo>
                <a:lnTo>
                  <a:pt x="525" y="35"/>
                </a:lnTo>
                <a:lnTo>
                  <a:pt x="528" y="42"/>
                </a:lnTo>
                <a:lnTo>
                  <a:pt x="526" y="43"/>
                </a:lnTo>
                <a:close/>
                <a:moveTo>
                  <a:pt x="973" y="42"/>
                </a:moveTo>
                <a:lnTo>
                  <a:pt x="971" y="41"/>
                </a:lnTo>
                <a:lnTo>
                  <a:pt x="974" y="34"/>
                </a:lnTo>
                <a:lnTo>
                  <a:pt x="975" y="34"/>
                </a:lnTo>
                <a:lnTo>
                  <a:pt x="973" y="42"/>
                </a:lnTo>
                <a:close/>
                <a:moveTo>
                  <a:pt x="529" y="42"/>
                </a:moveTo>
                <a:lnTo>
                  <a:pt x="526" y="34"/>
                </a:lnTo>
                <a:lnTo>
                  <a:pt x="528" y="34"/>
                </a:lnTo>
                <a:lnTo>
                  <a:pt x="530" y="41"/>
                </a:lnTo>
                <a:lnTo>
                  <a:pt x="529" y="42"/>
                </a:lnTo>
                <a:close/>
                <a:moveTo>
                  <a:pt x="970" y="41"/>
                </a:moveTo>
                <a:lnTo>
                  <a:pt x="969" y="41"/>
                </a:lnTo>
                <a:lnTo>
                  <a:pt x="971" y="33"/>
                </a:lnTo>
                <a:lnTo>
                  <a:pt x="973" y="33"/>
                </a:lnTo>
                <a:lnTo>
                  <a:pt x="970" y="41"/>
                </a:lnTo>
                <a:close/>
                <a:moveTo>
                  <a:pt x="968" y="40"/>
                </a:moveTo>
                <a:lnTo>
                  <a:pt x="966" y="40"/>
                </a:lnTo>
                <a:lnTo>
                  <a:pt x="969" y="32"/>
                </a:lnTo>
                <a:lnTo>
                  <a:pt x="970" y="33"/>
                </a:lnTo>
                <a:lnTo>
                  <a:pt x="968" y="40"/>
                </a:lnTo>
                <a:close/>
                <a:moveTo>
                  <a:pt x="544" y="37"/>
                </a:moveTo>
                <a:lnTo>
                  <a:pt x="542" y="29"/>
                </a:lnTo>
                <a:lnTo>
                  <a:pt x="543" y="29"/>
                </a:lnTo>
                <a:lnTo>
                  <a:pt x="545" y="37"/>
                </a:lnTo>
                <a:lnTo>
                  <a:pt x="544" y="37"/>
                </a:lnTo>
                <a:close/>
                <a:moveTo>
                  <a:pt x="547" y="36"/>
                </a:moveTo>
                <a:lnTo>
                  <a:pt x="544" y="29"/>
                </a:lnTo>
                <a:lnTo>
                  <a:pt x="546" y="28"/>
                </a:lnTo>
                <a:lnTo>
                  <a:pt x="548" y="36"/>
                </a:lnTo>
                <a:lnTo>
                  <a:pt x="547" y="36"/>
                </a:lnTo>
                <a:close/>
                <a:moveTo>
                  <a:pt x="952" y="36"/>
                </a:moveTo>
                <a:lnTo>
                  <a:pt x="951" y="35"/>
                </a:lnTo>
                <a:lnTo>
                  <a:pt x="953" y="28"/>
                </a:lnTo>
                <a:lnTo>
                  <a:pt x="955" y="28"/>
                </a:lnTo>
                <a:lnTo>
                  <a:pt x="952" y="36"/>
                </a:lnTo>
                <a:close/>
                <a:moveTo>
                  <a:pt x="549" y="36"/>
                </a:moveTo>
                <a:lnTo>
                  <a:pt x="547" y="28"/>
                </a:lnTo>
                <a:lnTo>
                  <a:pt x="548" y="28"/>
                </a:lnTo>
                <a:lnTo>
                  <a:pt x="550" y="35"/>
                </a:lnTo>
                <a:lnTo>
                  <a:pt x="549" y="36"/>
                </a:lnTo>
                <a:close/>
                <a:moveTo>
                  <a:pt x="950" y="35"/>
                </a:moveTo>
                <a:lnTo>
                  <a:pt x="949" y="35"/>
                </a:lnTo>
                <a:lnTo>
                  <a:pt x="951" y="27"/>
                </a:lnTo>
                <a:lnTo>
                  <a:pt x="952" y="27"/>
                </a:lnTo>
                <a:lnTo>
                  <a:pt x="950" y="35"/>
                </a:lnTo>
                <a:close/>
                <a:moveTo>
                  <a:pt x="947" y="34"/>
                </a:moveTo>
                <a:lnTo>
                  <a:pt x="946" y="34"/>
                </a:lnTo>
                <a:lnTo>
                  <a:pt x="948" y="26"/>
                </a:lnTo>
                <a:lnTo>
                  <a:pt x="949" y="27"/>
                </a:lnTo>
                <a:lnTo>
                  <a:pt x="947" y="34"/>
                </a:lnTo>
                <a:close/>
                <a:moveTo>
                  <a:pt x="565" y="32"/>
                </a:moveTo>
                <a:lnTo>
                  <a:pt x="563" y="24"/>
                </a:lnTo>
                <a:lnTo>
                  <a:pt x="564" y="23"/>
                </a:lnTo>
                <a:lnTo>
                  <a:pt x="566" y="31"/>
                </a:lnTo>
                <a:lnTo>
                  <a:pt x="565" y="32"/>
                </a:lnTo>
                <a:close/>
                <a:moveTo>
                  <a:pt x="567" y="31"/>
                </a:moveTo>
                <a:lnTo>
                  <a:pt x="566" y="23"/>
                </a:lnTo>
                <a:lnTo>
                  <a:pt x="567" y="23"/>
                </a:lnTo>
                <a:lnTo>
                  <a:pt x="569" y="31"/>
                </a:lnTo>
                <a:lnTo>
                  <a:pt x="567" y="31"/>
                </a:lnTo>
                <a:close/>
                <a:moveTo>
                  <a:pt x="932" y="30"/>
                </a:moveTo>
                <a:lnTo>
                  <a:pt x="930" y="30"/>
                </a:lnTo>
                <a:lnTo>
                  <a:pt x="932" y="22"/>
                </a:lnTo>
                <a:lnTo>
                  <a:pt x="933" y="23"/>
                </a:lnTo>
                <a:lnTo>
                  <a:pt x="932" y="30"/>
                </a:lnTo>
                <a:close/>
                <a:moveTo>
                  <a:pt x="570" y="30"/>
                </a:moveTo>
                <a:lnTo>
                  <a:pt x="568" y="23"/>
                </a:lnTo>
                <a:lnTo>
                  <a:pt x="569" y="22"/>
                </a:lnTo>
                <a:lnTo>
                  <a:pt x="571" y="30"/>
                </a:lnTo>
                <a:lnTo>
                  <a:pt x="570" y="30"/>
                </a:lnTo>
                <a:close/>
                <a:moveTo>
                  <a:pt x="929" y="30"/>
                </a:moveTo>
                <a:lnTo>
                  <a:pt x="928" y="29"/>
                </a:lnTo>
                <a:lnTo>
                  <a:pt x="930" y="22"/>
                </a:lnTo>
                <a:lnTo>
                  <a:pt x="931" y="22"/>
                </a:lnTo>
                <a:lnTo>
                  <a:pt x="929" y="30"/>
                </a:lnTo>
                <a:close/>
                <a:moveTo>
                  <a:pt x="926" y="29"/>
                </a:moveTo>
                <a:lnTo>
                  <a:pt x="925" y="29"/>
                </a:lnTo>
                <a:lnTo>
                  <a:pt x="927" y="21"/>
                </a:lnTo>
                <a:lnTo>
                  <a:pt x="928" y="21"/>
                </a:lnTo>
                <a:lnTo>
                  <a:pt x="926" y="29"/>
                </a:lnTo>
                <a:close/>
                <a:moveTo>
                  <a:pt x="586" y="27"/>
                </a:moveTo>
                <a:lnTo>
                  <a:pt x="584" y="19"/>
                </a:lnTo>
                <a:lnTo>
                  <a:pt x="585" y="18"/>
                </a:lnTo>
                <a:lnTo>
                  <a:pt x="587" y="26"/>
                </a:lnTo>
                <a:lnTo>
                  <a:pt x="586" y="27"/>
                </a:lnTo>
                <a:close/>
                <a:moveTo>
                  <a:pt x="588" y="26"/>
                </a:moveTo>
                <a:lnTo>
                  <a:pt x="586" y="18"/>
                </a:lnTo>
                <a:lnTo>
                  <a:pt x="588" y="18"/>
                </a:lnTo>
                <a:lnTo>
                  <a:pt x="589" y="26"/>
                </a:lnTo>
                <a:lnTo>
                  <a:pt x="588" y="26"/>
                </a:lnTo>
                <a:close/>
                <a:moveTo>
                  <a:pt x="911" y="25"/>
                </a:moveTo>
                <a:lnTo>
                  <a:pt x="910" y="25"/>
                </a:lnTo>
                <a:lnTo>
                  <a:pt x="911" y="17"/>
                </a:lnTo>
                <a:lnTo>
                  <a:pt x="913" y="18"/>
                </a:lnTo>
                <a:lnTo>
                  <a:pt x="911" y="25"/>
                </a:lnTo>
                <a:close/>
                <a:moveTo>
                  <a:pt x="591" y="25"/>
                </a:moveTo>
                <a:lnTo>
                  <a:pt x="589" y="18"/>
                </a:lnTo>
                <a:lnTo>
                  <a:pt x="590" y="17"/>
                </a:lnTo>
                <a:lnTo>
                  <a:pt x="592" y="25"/>
                </a:lnTo>
                <a:lnTo>
                  <a:pt x="591" y="25"/>
                </a:lnTo>
                <a:close/>
                <a:moveTo>
                  <a:pt x="908" y="25"/>
                </a:moveTo>
                <a:lnTo>
                  <a:pt x="907" y="25"/>
                </a:lnTo>
                <a:lnTo>
                  <a:pt x="909" y="16"/>
                </a:lnTo>
                <a:lnTo>
                  <a:pt x="910" y="17"/>
                </a:lnTo>
                <a:lnTo>
                  <a:pt x="908" y="25"/>
                </a:lnTo>
                <a:close/>
                <a:moveTo>
                  <a:pt x="906" y="24"/>
                </a:moveTo>
                <a:lnTo>
                  <a:pt x="904" y="24"/>
                </a:lnTo>
                <a:lnTo>
                  <a:pt x="906" y="16"/>
                </a:lnTo>
                <a:lnTo>
                  <a:pt x="907" y="16"/>
                </a:lnTo>
                <a:lnTo>
                  <a:pt x="906" y="24"/>
                </a:lnTo>
                <a:close/>
                <a:moveTo>
                  <a:pt x="607" y="22"/>
                </a:moveTo>
                <a:lnTo>
                  <a:pt x="605" y="14"/>
                </a:lnTo>
                <a:lnTo>
                  <a:pt x="606" y="14"/>
                </a:lnTo>
                <a:lnTo>
                  <a:pt x="608" y="22"/>
                </a:lnTo>
                <a:lnTo>
                  <a:pt x="607" y="22"/>
                </a:lnTo>
                <a:close/>
                <a:moveTo>
                  <a:pt x="609" y="22"/>
                </a:moveTo>
                <a:lnTo>
                  <a:pt x="608" y="13"/>
                </a:lnTo>
                <a:lnTo>
                  <a:pt x="609" y="13"/>
                </a:lnTo>
                <a:lnTo>
                  <a:pt x="611" y="21"/>
                </a:lnTo>
                <a:lnTo>
                  <a:pt x="609" y="22"/>
                </a:lnTo>
                <a:close/>
                <a:moveTo>
                  <a:pt x="890" y="21"/>
                </a:moveTo>
                <a:lnTo>
                  <a:pt x="888" y="21"/>
                </a:lnTo>
                <a:lnTo>
                  <a:pt x="890" y="13"/>
                </a:lnTo>
                <a:lnTo>
                  <a:pt x="891" y="13"/>
                </a:lnTo>
                <a:lnTo>
                  <a:pt x="890" y="21"/>
                </a:lnTo>
                <a:close/>
                <a:moveTo>
                  <a:pt x="612" y="21"/>
                </a:moveTo>
                <a:lnTo>
                  <a:pt x="610" y="13"/>
                </a:lnTo>
                <a:lnTo>
                  <a:pt x="612" y="13"/>
                </a:lnTo>
                <a:lnTo>
                  <a:pt x="613" y="21"/>
                </a:lnTo>
                <a:lnTo>
                  <a:pt x="612" y="21"/>
                </a:lnTo>
                <a:close/>
                <a:moveTo>
                  <a:pt x="887" y="21"/>
                </a:moveTo>
                <a:lnTo>
                  <a:pt x="886" y="20"/>
                </a:lnTo>
                <a:lnTo>
                  <a:pt x="887" y="12"/>
                </a:lnTo>
                <a:lnTo>
                  <a:pt x="889" y="13"/>
                </a:lnTo>
                <a:lnTo>
                  <a:pt x="887" y="21"/>
                </a:lnTo>
                <a:close/>
                <a:moveTo>
                  <a:pt x="884" y="20"/>
                </a:moveTo>
                <a:lnTo>
                  <a:pt x="883" y="20"/>
                </a:lnTo>
                <a:lnTo>
                  <a:pt x="885" y="12"/>
                </a:lnTo>
                <a:lnTo>
                  <a:pt x="886" y="12"/>
                </a:lnTo>
                <a:lnTo>
                  <a:pt x="884" y="20"/>
                </a:lnTo>
                <a:close/>
                <a:moveTo>
                  <a:pt x="628" y="18"/>
                </a:moveTo>
                <a:lnTo>
                  <a:pt x="626" y="10"/>
                </a:lnTo>
                <a:lnTo>
                  <a:pt x="628" y="10"/>
                </a:lnTo>
                <a:lnTo>
                  <a:pt x="629" y="18"/>
                </a:lnTo>
                <a:lnTo>
                  <a:pt x="628" y="18"/>
                </a:lnTo>
                <a:close/>
                <a:moveTo>
                  <a:pt x="630" y="18"/>
                </a:moveTo>
                <a:lnTo>
                  <a:pt x="629" y="10"/>
                </a:lnTo>
                <a:lnTo>
                  <a:pt x="630" y="10"/>
                </a:lnTo>
                <a:lnTo>
                  <a:pt x="631" y="18"/>
                </a:lnTo>
                <a:lnTo>
                  <a:pt x="630" y="18"/>
                </a:lnTo>
                <a:close/>
                <a:moveTo>
                  <a:pt x="869" y="18"/>
                </a:moveTo>
                <a:lnTo>
                  <a:pt x="867" y="17"/>
                </a:lnTo>
                <a:lnTo>
                  <a:pt x="869" y="9"/>
                </a:lnTo>
                <a:lnTo>
                  <a:pt x="870" y="9"/>
                </a:lnTo>
                <a:lnTo>
                  <a:pt x="869" y="18"/>
                </a:lnTo>
                <a:close/>
                <a:moveTo>
                  <a:pt x="633" y="18"/>
                </a:moveTo>
                <a:lnTo>
                  <a:pt x="632" y="9"/>
                </a:lnTo>
                <a:lnTo>
                  <a:pt x="633" y="9"/>
                </a:lnTo>
                <a:lnTo>
                  <a:pt x="634" y="17"/>
                </a:lnTo>
                <a:lnTo>
                  <a:pt x="633" y="18"/>
                </a:lnTo>
                <a:close/>
                <a:moveTo>
                  <a:pt x="866" y="17"/>
                </a:moveTo>
                <a:lnTo>
                  <a:pt x="865" y="17"/>
                </a:lnTo>
                <a:lnTo>
                  <a:pt x="866" y="9"/>
                </a:lnTo>
                <a:lnTo>
                  <a:pt x="867" y="9"/>
                </a:lnTo>
                <a:lnTo>
                  <a:pt x="866" y="17"/>
                </a:lnTo>
                <a:close/>
                <a:moveTo>
                  <a:pt x="864" y="16"/>
                </a:moveTo>
                <a:lnTo>
                  <a:pt x="862" y="16"/>
                </a:lnTo>
                <a:lnTo>
                  <a:pt x="863" y="8"/>
                </a:lnTo>
                <a:lnTo>
                  <a:pt x="865" y="9"/>
                </a:lnTo>
                <a:lnTo>
                  <a:pt x="864" y="16"/>
                </a:lnTo>
                <a:close/>
                <a:moveTo>
                  <a:pt x="649" y="15"/>
                </a:moveTo>
                <a:lnTo>
                  <a:pt x="647" y="7"/>
                </a:lnTo>
                <a:lnTo>
                  <a:pt x="649" y="7"/>
                </a:lnTo>
                <a:lnTo>
                  <a:pt x="650" y="15"/>
                </a:lnTo>
                <a:lnTo>
                  <a:pt x="649" y="15"/>
                </a:lnTo>
                <a:close/>
                <a:moveTo>
                  <a:pt x="652" y="15"/>
                </a:moveTo>
                <a:lnTo>
                  <a:pt x="650" y="7"/>
                </a:lnTo>
                <a:lnTo>
                  <a:pt x="652" y="6"/>
                </a:lnTo>
                <a:lnTo>
                  <a:pt x="653" y="14"/>
                </a:lnTo>
                <a:lnTo>
                  <a:pt x="652" y="15"/>
                </a:lnTo>
                <a:close/>
                <a:moveTo>
                  <a:pt x="847" y="14"/>
                </a:moveTo>
                <a:lnTo>
                  <a:pt x="846" y="14"/>
                </a:lnTo>
                <a:lnTo>
                  <a:pt x="847" y="6"/>
                </a:lnTo>
                <a:lnTo>
                  <a:pt x="848" y="6"/>
                </a:lnTo>
                <a:lnTo>
                  <a:pt x="847" y="14"/>
                </a:lnTo>
                <a:close/>
                <a:moveTo>
                  <a:pt x="654" y="14"/>
                </a:moveTo>
                <a:lnTo>
                  <a:pt x="653" y="6"/>
                </a:lnTo>
                <a:lnTo>
                  <a:pt x="654" y="6"/>
                </a:lnTo>
                <a:lnTo>
                  <a:pt x="655" y="14"/>
                </a:lnTo>
                <a:lnTo>
                  <a:pt x="654" y="14"/>
                </a:lnTo>
                <a:close/>
                <a:moveTo>
                  <a:pt x="845" y="14"/>
                </a:moveTo>
                <a:lnTo>
                  <a:pt x="843" y="14"/>
                </a:lnTo>
                <a:lnTo>
                  <a:pt x="844" y="6"/>
                </a:lnTo>
                <a:lnTo>
                  <a:pt x="846" y="6"/>
                </a:lnTo>
                <a:lnTo>
                  <a:pt x="845" y="14"/>
                </a:lnTo>
                <a:close/>
                <a:moveTo>
                  <a:pt x="842" y="14"/>
                </a:moveTo>
                <a:lnTo>
                  <a:pt x="841" y="13"/>
                </a:lnTo>
                <a:lnTo>
                  <a:pt x="842" y="5"/>
                </a:lnTo>
                <a:lnTo>
                  <a:pt x="843" y="6"/>
                </a:lnTo>
                <a:lnTo>
                  <a:pt x="842" y="14"/>
                </a:lnTo>
                <a:close/>
                <a:moveTo>
                  <a:pt x="670" y="12"/>
                </a:moveTo>
                <a:lnTo>
                  <a:pt x="669" y="4"/>
                </a:lnTo>
                <a:lnTo>
                  <a:pt x="670" y="4"/>
                </a:lnTo>
                <a:lnTo>
                  <a:pt x="671" y="12"/>
                </a:lnTo>
                <a:lnTo>
                  <a:pt x="670" y="12"/>
                </a:lnTo>
                <a:close/>
                <a:moveTo>
                  <a:pt x="673" y="12"/>
                </a:moveTo>
                <a:lnTo>
                  <a:pt x="672" y="4"/>
                </a:lnTo>
                <a:lnTo>
                  <a:pt x="673" y="4"/>
                </a:lnTo>
                <a:lnTo>
                  <a:pt x="674" y="12"/>
                </a:lnTo>
                <a:lnTo>
                  <a:pt x="673" y="12"/>
                </a:lnTo>
                <a:close/>
                <a:moveTo>
                  <a:pt x="826" y="12"/>
                </a:moveTo>
                <a:lnTo>
                  <a:pt x="825" y="12"/>
                </a:lnTo>
                <a:lnTo>
                  <a:pt x="826" y="4"/>
                </a:lnTo>
                <a:lnTo>
                  <a:pt x="827" y="4"/>
                </a:lnTo>
                <a:lnTo>
                  <a:pt x="826" y="12"/>
                </a:lnTo>
                <a:close/>
                <a:moveTo>
                  <a:pt x="675" y="12"/>
                </a:moveTo>
                <a:lnTo>
                  <a:pt x="674" y="4"/>
                </a:lnTo>
                <a:lnTo>
                  <a:pt x="676" y="4"/>
                </a:lnTo>
                <a:lnTo>
                  <a:pt x="677" y="12"/>
                </a:lnTo>
                <a:lnTo>
                  <a:pt x="675" y="12"/>
                </a:lnTo>
                <a:close/>
                <a:moveTo>
                  <a:pt x="824" y="11"/>
                </a:moveTo>
                <a:lnTo>
                  <a:pt x="822" y="11"/>
                </a:lnTo>
                <a:lnTo>
                  <a:pt x="823" y="3"/>
                </a:lnTo>
                <a:lnTo>
                  <a:pt x="824" y="4"/>
                </a:lnTo>
                <a:lnTo>
                  <a:pt x="824" y="11"/>
                </a:lnTo>
                <a:close/>
                <a:moveTo>
                  <a:pt x="821" y="11"/>
                </a:moveTo>
                <a:lnTo>
                  <a:pt x="820" y="11"/>
                </a:lnTo>
                <a:lnTo>
                  <a:pt x="820" y="3"/>
                </a:lnTo>
                <a:lnTo>
                  <a:pt x="822" y="3"/>
                </a:lnTo>
                <a:lnTo>
                  <a:pt x="821" y="11"/>
                </a:lnTo>
                <a:close/>
                <a:moveTo>
                  <a:pt x="691" y="10"/>
                </a:moveTo>
                <a:lnTo>
                  <a:pt x="691" y="2"/>
                </a:lnTo>
                <a:lnTo>
                  <a:pt x="692" y="2"/>
                </a:lnTo>
                <a:lnTo>
                  <a:pt x="693" y="10"/>
                </a:lnTo>
                <a:lnTo>
                  <a:pt x="691" y="10"/>
                </a:lnTo>
                <a:close/>
                <a:moveTo>
                  <a:pt x="694" y="10"/>
                </a:moveTo>
                <a:lnTo>
                  <a:pt x="694" y="2"/>
                </a:lnTo>
                <a:lnTo>
                  <a:pt x="695" y="2"/>
                </a:lnTo>
                <a:lnTo>
                  <a:pt x="695" y="10"/>
                </a:lnTo>
                <a:lnTo>
                  <a:pt x="694" y="10"/>
                </a:lnTo>
                <a:close/>
                <a:moveTo>
                  <a:pt x="805" y="10"/>
                </a:moveTo>
                <a:lnTo>
                  <a:pt x="803" y="10"/>
                </a:lnTo>
                <a:lnTo>
                  <a:pt x="804" y="2"/>
                </a:lnTo>
                <a:lnTo>
                  <a:pt x="805" y="2"/>
                </a:lnTo>
                <a:lnTo>
                  <a:pt x="805" y="10"/>
                </a:lnTo>
                <a:close/>
                <a:moveTo>
                  <a:pt x="697" y="10"/>
                </a:moveTo>
                <a:lnTo>
                  <a:pt x="696" y="2"/>
                </a:lnTo>
                <a:lnTo>
                  <a:pt x="698" y="2"/>
                </a:lnTo>
                <a:lnTo>
                  <a:pt x="698" y="10"/>
                </a:lnTo>
                <a:lnTo>
                  <a:pt x="697" y="10"/>
                </a:lnTo>
                <a:close/>
                <a:moveTo>
                  <a:pt x="802" y="10"/>
                </a:moveTo>
                <a:lnTo>
                  <a:pt x="801" y="10"/>
                </a:lnTo>
                <a:lnTo>
                  <a:pt x="801" y="2"/>
                </a:lnTo>
                <a:lnTo>
                  <a:pt x="803" y="2"/>
                </a:lnTo>
                <a:lnTo>
                  <a:pt x="802" y="10"/>
                </a:lnTo>
                <a:close/>
                <a:moveTo>
                  <a:pt x="800" y="10"/>
                </a:moveTo>
                <a:lnTo>
                  <a:pt x="798" y="9"/>
                </a:lnTo>
                <a:lnTo>
                  <a:pt x="799" y="1"/>
                </a:lnTo>
                <a:lnTo>
                  <a:pt x="800" y="2"/>
                </a:lnTo>
                <a:lnTo>
                  <a:pt x="800" y="10"/>
                </a:lnTo>
                <a:close/>
                <a:moveTo>
                  <a:pt x="713" y="9"/>
                </a:moveTo>
                <a:lnTo>
                  <a:pt x="712" y="1"/>
                </a:lnTo>
                <a:lnTo>
                  <a:pt x="714" y="1"/>
                </a:lnTo>
                <a:lnTo>
                  <a:pt x="714" y="9"/>
                </a:lnTo>
                <a:lnTo>
                  <a:pt x="713" y="9"/>
                </a:lnTo>
                <a:close/>
                <a:moveTo>
                  <a:pt x="715" y="9"/>
                </a:moveTo>
                <a:lnTo>
                  <a:pt x="715" y="1"/>
                </a:lnTo>
                <a:lnTo>
                  <a:pt x="716" y="1"/>
                </a:lnTo>
                <a:lnTo>
                  <a:pt x="717" y="9"/>
                </a:lnTo>
                <a:lnTo>
                  <a:pt x="715" y="9"/>
                </a:lnTo>
                <a:close/>
                <a:moveTo>
                  <a:pt x="784" y="9"/>
                </a:moveTo>
                <a:lnTo>
                  <a:pt x="782" y="9"/>
                </a:lnTo>
                <a:lnTo>
                  <a:pt x="783" y="1"/>
                </a:lnTo>
                <a:lnTo>
                  <a:pt x="784" y="1"/>
                </a:lnTo>
                <a:lnTo>
                  <a:pt x="784" y="9"/>
                </a:lnTo>
                <a:close/>
                <a:moveTo>
                  <a:pt x="718" y="9"/>
                </a:moveTo>
                <a:lnTo>
                  <a:pt x="718" y="1"/>
                </a:lnTo>
                <a:lnTo>
                  <a:pt x="719" y="1"/>
                </a:lnTo>
                <a:lnTo>
                  <a:pt x="719" y="9"/>
                </a:lnTo>
                <a:lnTo>
                  <a:pt x="718" y="9"/>
                </a:lnTo>
                <a:close/>
                <a:moveTo>
                  <a:pt x="781" y="9"/>
                </a:moveTo>
                <a:lnTo>
                  <a:pt x="780" y="9"/>
                </a:lnTo>
                <a:lnTo>
                  <a:pt x="780" y="1"/>
                </a:lnTo>
                <a:lnTo>
                  <a:pt x="781" y="1"/>
                </a:lnTo>
                <a:lnTo>
                  <a:pt x="781" y="9"/>
                </a:lnTo>
                <a:close/>
                <a:moveTo>
                  <a:pt x="778" y="8"/>
                </a:moveTo>
                <a:lnTo>
                  <a:pt x="777" y="8"/>
                </a:lnTo>
                <a:lnTo>
                  <a:pt x="777" y="0"/>
                </a:lnTo>
                <a:lnTo>
                  <a:pt x="779" y="0"/>
                </a:lnTo>
                <a:lnTo>
                  <a:pt x="778" y="8"/>
                </a:lnTo>
                <a:close/>
                <a:moveTo>
                  <a:pt x="734" y="8"/>
                </a:moveTo>
                <a:lnTo>
                  <a:pt x="734" y="0"/>
                </a:lnTo>
                <a:lnTo>
                  <a:pt x="735" y="0"/>
                </a:lnTo>
                <a:lnTo>
                  <a:pt x="735" y="8"/>
                </a:lnTo>
                <a:lnTo>
                  <a:pt x="734" y="8"/>
                </a:lnTo>
                <a:close/>
                <a:moveTo>
                  <a:pt x="737" y="8"/>
                </a:moveTo>
                <a:lnTo>
                  <a:pt x="737" y="0"/>
                </a:lnTo>
                <a:lnTo>
                  <a:pt x="738" y="0"/>
                </a:lnTo>
                <a:lnTo>
                  <a:pt x="738" y="8"/>
                </a:lnTo>
                <a:lnTo>
                  <a:pt x="737" y="8"/>
                </a:lnTo>
                <a:close/>
                <a:moveTo>
                  <a:pt x="762" y="8"/>
                </a:moveTo>
                <a:lnTo>
                  <a:pt x="761" y="8"/>
                </a:lnTo>
                <a:lnTo>
                  <a:pt x="761" y="0"/>
                </a:lnTo>
                <a:lnTo>
                  <a:pt x="762" y="0"/>
                </a:lnTo>
                <a:lnTo>
                  <a:pt x="762" y="8"/>
                </a:lnTo>
                <a:close/>
                <a:moveTo>
                  <a:pt x="739" y="8"/>
                </a:moveTo>
                <a:lnTo>
                  <a:pt x="739" y="0"/>
                </a:lnTo>
                <a:lnTo>
                  <a:pt x="741" y="0"/>
                </a:lnTo>
                <a:lnTo>
                  <a:pt x="741" y="8"/>
                </a:lnTo>
                <a:lnTo>
                  <a:pt x="739" y="8"/>
                </a:lnTo>
                <a:close/>
                <a:moveTo>
                  <a:pt x="759" y="8"/>
                </a:moveTo>
                <a:lnTo>
                  <a:pt x="758" y="8"/>
                </a:lnTo>
                <a:lnTo>
                  <a:pt x="758" y="0"/>
                </a:lnTo>
                <a:lnTo>
                  <a:pt x="759" y="0"/>
                </a:lnTo>
                <a:lnTo>
                  <a:pt x="759" y="8"/>
                </a:lnTo>
                <a:close/>
                <a:moveTo>
                  <a:pt x="757" y="8"/>
                </a:moveTo>
                <a:lnTo>
                  <a:pt x="755" y="8"/>
                </a:lnTo>
                <a:lnTo>
                  <a:pt x="755" y="0"/>
                </a:lnTo>
                <a:lnTo>
                  <a:pt x="757" y="0"/>
                </a:lnTo>
                <a:lnTo>
                  <a:pt x="757" y="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16">
            <a:extLst>
              <a:ext uri="{FF2B5EF4-FFF2-40B4-BE49-F238E27FC236}">
                <a16:creationId xmlns:a16="http://schemas.microsoft.com/office/drawing/2014/main" id="{1A365A8D-6329-4BC4-8241-C45C05D96E27}"/>
              </a:ext>
            </a:extLst>
          </p:cNvPr>
          <p:cNvSpPr>
            <a:spLocks noEditPoints="1"/>
          </p:cNvSpPr>
          <p:nvPr/>
        </p:nvSpPr>
        <p:spPr bwMode="auto">
          <a:xfrm>
            <a:off x="6258984" y="2071688"/>
            <a:ext cx="2384425" cy="2378075"/>
          </a:xfrm>
          <a:custGeom>
            <a:avLst/>
            <a:gdLst>
              <a:gd name="T0" fmla="*/ 784 w 1502"/>
              <a:gd name="T1" fmla="*/ 1489 h 1498"/>
              <a:gd name="T2" fmla="*/ 826 w 1502"/>
              <a:gd name="T3" fmla="*/ 1494 h 1498"/>
              <a:gd name="T4" fmla="*/ 635 w 1502"/>
              <a:gd name="T5" fmla="*/ 1489 h 1498"/>
              <a:gd name="T6" fmla="*/ 894 w 1502"/>
              <a:gd name="T7" fmla="*/ 1476 h 1498"/>
              <a:gd name="T8" fmla="*/ 569 w 1502"/>
              <a:gd name="T9" fmla="*/ 1476 h 1498"/>
              <a:gd name="T10" fmla="*/ 971 w 1502"/>
              <a:gd name="T11" fmla="*/ 1457 h 1498"/>
              <a:gd name="T12" fmla="*/ 494 w 1502"/>
              <a:gd name="T13" fmla="*/ 1444 h 1498"/>
              <a:gd name="T14" fmla="*/ 1039 w 1502"/>
              <a:gd name="T15" fmla="*/ 1441 h 1498"/>
              <a:gd name="T16" fmla="*/ 428 w 1502"/>
              <a:gd name="T17" fmla="*/ 1417 h 1498"/>
              <a:gd name="T18" fmla="*/ 390 w 1502"/>
              <a:gd name="T19" fmla="*/ 1406 h 1498"/>
              <a:gd name="T20" fmla="*/ 353 w 1502"/>
              <a:gd name="T21" fmla="*/ 1385 h 1498"/>
              <a:gd name="T22" fmla="*/ 1171 w 1502"/>
              <a:gd name="T23" fmla="*/ 1370 h 1498"/>
              <a:gd name="T24" fmla="*/ 297 w 1502"/>
              <a:gd name="T25" fmla="*/ 1346 h 1498"/>
              <a:gd name="T26" fmla="*/ 269 w 1502"/>
              <a:gd name="T27" fmla="*/ 1313 h 1498"/>
              <a:gd name="T28" fmla="*/ 1257 w 1502"/>
              <a:gd name="T29" fmla="*/ 1302 h 1498"/>
              <a:gd name="T30" fmla="*/ 1280 w 1502"/>
              <a:gd name="T31" fmla="*/ 1269 h 1498"/>
              <a:gd name="T32" fmla="*/ 1314 w 1502"/>
              <a:gd name="T33" fmla="*/ 1244 h 1498"/>
              <a:gd name="T34" fmla="*/ 160 w 1502"/>
              <a:gd name="T35" fmla="*/ 1212 h 1498"/>
              <a:gd name="T36" fmla="*/ 1352 w 1502"/>
              <a:gd name="T37" fmla="*/ 1184 h 1498"/>
              <a:gd name="T38" fmla="*/ 121 w 1502"/>
              <a:gd name="T39" fmla="*/ 1157 h 1498"/>
              <a:gd name="T40" fmla="*/ 1395 w 1502"/>
              <a:gd name="T41" fmla="*/ 1118 h 1498"/>
              <a:gd name="T42" fmla="*/ 88 w 1502"/>
              <a:gd name="T43" fmla="*/ 1084 h 1498"/>
              <a:gd name="T44" fmla="*/ 1434 w 1502"/>
              <a:gd name="T45" fmla="*/ 1059 h 1498"/>
              <a:gd name="T46" fmla="*/ 59 w 1502"/>
              <a:gd name="T47" fmla="*/ 1019 h 1498"/>
              <a:gd name="T48" fmla="*/ 38 w 1502"/>
              <a:gd name="T49" fmla="*/ 985 h 1498"/>
              <a:gd name="T50" fmla="*/ 26 w 1502"/>
              <a:gd name="T51" fmla="*/ 945 h 1498"/>
              <a:gd name="T52" fmla="*/ 1482 w 1502"/>
              <a:gd name="T53" fmla="*/ 918 h 1498"/>
              <a:gd name="T54" fmla="*/ 11 w 1502"/>
              <a:gd name="T55" fmla="*/ 878 h 1498"/>
              <a:gd name="T56" fmla="*/ 13 w 1502"/>
              <a:gd name="T57" fmla="*/ 836 h 1498"/>
              <a:gd name="T58" fmla="*/ 1499 w 1502"/>
              <a:gd name="T59" fmla="*/ 810 h 1498"/>
              <a:gd name="T60" fmla="*/ 1493 w 1502"/>
              <a:gd name="T61" fmla="*/ 769 h 1498"/>
              <a:gd name="T62" fmla="*/ 1501 w 1502"/>
              <a:gd name="T63" fmla="*/ 728 h 1498"/>
              <a:gd name="T64" fmla="*/ 10 w 1502"/>
              <a:gd name="T65" fmla="*/ 688 h 1498"/>
              <a:gd name="T66" fmla="*/ 1496 w 1502"/>
              <a:gd name="T67" fmla="*/ 657 h 1498"/>
              <a:gd name="T68" fmla="*/ 18 w 1502"/>
              <a:gd name="T69" fmla="*/ 622 h 1498"/>
              <a:gd name="T70" fmla="*/ 1474 w 1502"/>
              <a:gd name="T71" fmla="*/ 579 h 1498"/>
              <a:gd name="T72" fmla="*/ 37 w 1502"/>
              <a:gd name="T73" fmla="*/ 543 h 1498"/>
              <a:gd name="T74" fmla="*/ 1455 w 1502"/>
              <a:gd name="T75" fmla="*/ 513 h 1498"/>
              <a:gd name="T76" fmla="*/ 52 w 1502"/>
              <a:gd name="T77" fmla="*/ 474 h 1498"/>
              <a:gd name="T78" fmla="*/ 75 w 1502"/>
              <a:gd name="T79" fmla="*/ 441 h 1498"/>
              <a:gd name="T80" fmla="*/ 85 w 1502"/>
              <a:gd name="T81" fmla="*/ 401 h 1498"/>
              <a:gd name="T82" fmla="*/ 1402 w 1502"/>
              <a:gd name="T83" fmla="*/ 376 h 1498"/>
              <a:gd name="T84" fmla="*/ 128 w 1502"/>
              <a:gd name="T85" fmla="*/ 345 h 1498"/>
              <a:gd name="T86" fmla="*/ 145 w 1502"/>
              <a:gd name="T87" fmla="*/ 306 h 1498"/>
              <a:gd name="T88" fmla="*/ 1334 w 1502"/>
              <a:gd name="T89" fmla="*/ 290 h 1498"/>
              <a:gd name="T90" fmla="*/ 1307 w 1502"/>
              <a:gd name="T91" fmla="*/ 258 h 1498"/>
              <a:gd name="T92" fmla="*/ 1287 w 1502"/>
              <a:gd name="T93" fmla="*/ 224 h 1498"/>
              <a:gd name="T94" fmla="*/ 251 w 1502"/>
              <a:gd name="T95" fmla="*/ 201 h 1498"/>
              <a:gd name="T96" fmla="*/ 1234 w 1502"/>
              <a:gd name="T97" fmla="*/ 176 h 1498"/>
              <a:gd name="T98" fmla="*/ 302 w 1502"/>
              <a:gd name="T99" fmla="*/ 159 h 1498"/>
              <a:gd name="T100" fmla="*/ 1165 w 1502"/>
              <a:gd name="T101" fmla="*/ 134 h 1498"/>
              <a:gd name="T102" fmla="*/ 369 w 1502"/>
              <a:gd name="T103" fmla="*/ 113 h 1498"/>
              <a:gd name="T104" fmla="*/ 1106 w 1502"/>
              <a:gd name="T105" fmla="*/ 98 h 1498"/>
              <a:gd name="T106" fmla="*/ 427 w 1502"/>
              <a:gd name="T107" fmla="*/ 73 h 1498"/>
              <a:gd name="T108" fmla="*/ 466 w 1502"/>
              <a:gd name="T109" fmla="*/ 64 h 1498"/>
              <a:gd name="T110" fmla="*/ 501 w 1502"/>
              <a:gd name="T111" fmla="*/ 43 h 1498"/>
              <a:gd name="T112" fmla="*/ 973 w 1502"/>
              <a:gd name="T113" fmla="*/ 33 h 1498"/>
              <a:gd name="T114" fmla="*/ 570 w 1502"/>
              <a:gd name="T115" fmla="*/ 30 h 1498"/>
              <a:gd name="T116" fmla="*/ 609 w 1502"/>
              <a:gd name="T117" fmla="*/ 13 h 1498"/>
              <a:gd name="T118" fmla="*/ 864 w 1502"/>
              <a:gd name="T119" fmla="*/ 16 h 1498"/>
              <a:gd name="T120" fmla="*/ 822 w 1502"/>
              <a:gd name="T121" fmla="*/ 11 h 1498"/>
              <a:gd name="T122" fmla="*/ 784 w 1502"/>
              <a:gd name="T123" fmla="*/ 1 h 1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02" h="1498">
                <a:moveTo>
                  <a:pt x="745" y="1498"/>
                </a:moveTo>
                <a:lnTo>
                  <a:pt x="744" y="1498"/>
                </a:lnTo>
                <a:lnTo>
                  <a:pt x="744" y="1490"/>
                </a:lnTo>
                <a:lnTo>
                  <a:pt x="746" y="1490"/>
                </a:lnTo>
                <a:lnTo>
                  <a:pt x="745" y="1498"/>
                </a:lnTo>
                <a:close/>
                <a:moveTo>
                  <a:pt x="743" y="1498"/>
                </a:moveTo>
                <a:lnTo>
                  <a:pt x="741" y="1498"/>
                </a:lnTo>
                <a:lnTo>
                  <a:pt x="742" y="1490"/>
                </a:lnTo>
                <a:lnTo>
                  <a:pt x="743" y="1490"/>
                </a:lnTo>
                <a:lnTo>
                  <a:pt x="743" y="1498"/>
                </a:lnTo>
                <a:close/>
                <a:moveTo>
                  <a:pt x="760" y="1498"/>
                </a:moveTo>
                <a:lnTo>
                  <a:pt x="760" y="1490"/>
                </a:lnTo>
                <a:lnTo>
                  <a:pt x="761" y="1490"/>
                </a:lnTo>
                <a:lnTo>
                  <a:pt x="762" y="1498"/>
                </a:lnTo>
                <a:lnTo>
                  <a:pt x="760" y="1498"/>
                </a:lnTo>
                <a:close/>
                <a:moveTo>
                  <a:pt x="740" y="1498"/>
                </a:moveTo>
                <a:lnTo>
                  <a:pt x="739" y="1498"/>
                </a:lnTo>
                <a:lnTo>
                  <a:pt x="739" y="1490"/>
                </a:lnTo>
                <a:lnTo>
                  <a:pt x="740" y="1490"/>
                </a:lnTo>
                <a:lnTo>
                  <a:pt x="740" y="1498"/>
                </a:lnTo>
                <a:close/>
                <a:moveTo>
                  <a:pt x="763" y="1498"/>
                </a:moveTo>
                <a:lnTo>
                  <a:pt x="763" y="1490"/>
                </a:lnTo>
                <a:lnTo>
                  <a:pt x="764" y="1490"/>
                </a:lnTo>
                <a:lnTo>
                  <a:pt x="764" y="1498"/>
                </a:lnTo>
                <a:lnTo>
                  <a:pt x="763" y="1498"/>
                </a:lnTo>
                <a:close/>
                <a:moveTo>
                  <a:pt x="766" y="1498"/>
                </a:moveTo>
                <a:lnTo>
                  <a:pt x="765" y="1490"/>
                </a:lnTo>
                <a:lnTo>
                  <a:pt x="767" y="1490"/>
                </a:lnTo>
                <a:lnTo>
                  <a:pt x="767" y="1498"/>
                </a:lnTo>
                <a:lnTo>
                  <a:pt x="766" y="1498"/>
                </a:lnTo>
                <a:close/>
                <a:moveTo>
                  <a:pt x="724" y="1498"/>
                </a:moveTo>
                <a:lnTo>
                  <a:pt x="722" y="1498"/>
                </a:lnTo>
                <a:lnTo>
                  <a:pt x="723" y="1490"/>
                </a:lnTo>
                <a:lnTo>
                  <a:pt x="724" y="1490"/>
                </a:lnTo>
                <a:lnTo>
                  <a:pt x="724" y="1498"/>
                </a:lnTo>
                <a:close/>
                <a:moveTo>
                  <a:pt x="721" y="1497"/>
                </a:moveTo>
                <a:lnTo>
                  <a:pt x="720" y="1497"/>
                </a:lnTo>
                <a:lnTo>
                  <a:pt x="720" y="1489"/>
                </a:lnTo>
                <a:lnTo>
                  <a:pt x="721" y="1489"/>
                </a:lnTo>
                <a:lnTo>
                  <a:pt x="721" y="1497"/>
                </a:lnTo>
                <a:close/>
                <a:moveTo>
                  <a:pt x="782" y="1497"/>
                </a:moveTo>
                <a:lnTo>
                  <a:pt x="782" y="1489"/>
                </a:lnTo>
                <a:lnTo>
                  <a:pt x="783" y="1489"/>
                </a:lnTo>
                <a:lnTo>
                  <a:pt x="783" y="1497"/>
                </a:lnTo>
                <a:lnTo>
                  <a:pt x="782" y="1497"/>
                </a:lnTo>
                <a:close/>
                <a:moveTo>
                  <a:pt x="718" y="1497"/>
                </a:moveTo>
                <a:lnTo>
                  <a:pt x="717" y="1497"/>
                </a:lnTo>
                <a:lnTo>
                  <a:pt x="717" y="1489"/>
                </a:lnTo>
                <a:lnTo>
                  <a:pt x="719" y="1489"/>
                </a:lnTo>
                <a:lnTo>
                  <a:pt x="718" y="1497"/>
                </a:lnTo>
                <a:close/>
                <a:moveTo>
                  <a:pt x="785" y="1497"/>
                </a:moveTo>
                <a:lnTo>
                  <a:pt x="784" y="1489"/>
                </a:lnTo>
                <a:lnTo>
                  <a:pt x="786" y="1489"/>
                </a:lnTo>
                <a:lnTo>
                  <a:pt x="786" y="1497"/>
                </a:lnTo>
                <a:lnTo>
                  <a:pt x="785" y="1497"/>
                </a:lnTo>
                <a:close/>
                <a:moveTo>
                  <a:pt x="787" y="1497"/>
                </a:moveTo>
                <a:lnTo>
                  <a:pt x="787" y="1489"/>
                </a:lnTo>
                <a:lnTo>
                  <a:pt x="788" y="1489"/>
                </a:lnTo>
                <a:lnTo>
                  <a:pt x="789" y="1497"/>
                </a:lnTo>
                <a:lnTo>
                  <a:pt x="787" y="1497"/>
                </a:lnTo>
                <a:close/>
                <a:moveTo>
                  <a:pt x="702" y="1496"/>
                </a:moveTo>
                <a:lnTo>
                  <a:pt x="701" y="1496"/>
                </a:lnTo>
                <a:lnTo>
                  <a:pt x="701" y="1488"/>
                </a:lnTo>
                <a:lnTo>
                  <a:pt x="703" y="1489"/>
                </a:lnTo>
                <a:lnTo>
                  <a:pt x="702" y="1496"/>
                </a:lnTo>
                <a:close/>
                <a:moveTo>
                  <a:pt x="700" y="1496"/>
                </a:moveTo>
                <a:lnTo>
                  <a:pt x="698" y="1496"/>
                </a:lnTo>
                <a:lnTo>
                  <a:pt x="699" y="1488"/>
                </a:lnTo>
                <a:lnTo>
                  <a:pt x="700" y="1488"/>
                </a:lnTo>
                <a:lnTo>
                  <a:pt x="700" y="1496"/>
                </a:lnTo>
                <a:close/>
                <a:moveTo>
                  <a:pt x="803" y="1496"/>
                </a:moveTo>
                <a:lnTo>
                  <a:pt x="803" y="1488"/>
                </a:lnTo>
                <a:lnTo>
                  <a:pt x="804" y="1488"/>
                </a:lnTo>
                <a:lnTo>
                  <a:pt x="805" y="1496"/>
                </a:lnTo>
                <a:lnTo>
                  <a:pt x="803" y="1496"/>
                </a:lnTo>
                <a:close/>
                <a:moveTo>
                  <a:pt x="697" y="1496"/>
                </a:moveTo>
                <a:lnTo>
                  <a:pt x="696" y="1496"/>
                </a:lnTo>
                <a:lnTo>
                  <a:pt x="696" y="1488"/>
                </a:lnTo>
                <a:lnTo>
                  <a:pt x="697" y="1488"/>
                </a:lnTo>
                <a:lnTo>
                  <a:pt x="697" y="1496"/>
                </a:lnTo>
                <a:close/>
                <a:moveTo>
                  <a:pt x="806" y="1496"/>
                </a:moveTo>
                <a:lnTo>
                  <a:pt x="806" y="1488"/>
                </a:lnTo>
                <a:lnTo>
                  <a:pt x="807" y="1488"/>
                </a:lnTo>
                <a:lnTo>
                  <a:pt x="807" y="1496"/>
                </a:lnTo>
                <a:lnTo>
                  <a:pt x="806" y="1496"/>
                </a:lnTo>
                <a:close/>
                <a:moveTo>
                  <a:pt x="809" y="1496"/>
                </a:moveTo>
                <a:lnTo>
                  <a:pt x="808" y="1488"/>
                </a:lnTo>
                <a:lnTo>
                  <a:pt x="809" y="1488"/>
                </a:lnTo>
                <a:lnTo>
                  <a:pt x="810" y="1496"/>
                </a:lnTo>
                <a:lnTo>
                  <a:pt x="809" y="1496"/>
                </a:lnTo>
                <a:close/>
                <a:moveTo>
                  <a:pt x="681" y="1495"/>
                </a:moveTo>
                <a:lnTo>
                  <a:pt x="679" y="1495"/>
                </a:lnTo>
                <a:lnTo>
                  <a:pt x="680" y="1487"/>
                </a:lnTo>
                <a:lnTo>
                  <a:pt x="681" y="1487"/>
                </a:lnTo>
                <a:lnTo>
                  <a:pt x="681" y="1495"/>
                </a:lnTo>
                <a:close/>
                <a:moveTo>
                  <a:pt x="678" y="1495"/>
                </a:moveTo>
                <a:lnTo>
                  <a:pt x="676" y="1494"/>
                </a:lnTo>
                <a:lnTo>
                  <a:pt x="677" y="1486"/>
                </a:lnTo>
                <a:lnTo>
                  <a:pt x="679" y="1487"/>
                </a:lnTo>
                <a:lnTo>
                  <a:pt x="678" y="1495"/>
                </a:lnTo>
                <a:close/>
                <a:moveTo>
                  <a:pt x="825" y="1494"/>
                </a:moveTo>
                <a:lnTo>
                  <a:pt x="824" y="1486"/>
                </a:lnTo>
                <a:lnTo>
                  <a:pt x="826" y="1486"/>
                </a:lnTo>
                <a:lnTo>
                  <a:pt x="826" y="1494"/>
                </a:lnTo>
                <a:lnTo>
                  <a:pt x="825" y="1494"/>
                </a:lnTo>
                <a:close/>
                <a:moveTo>
                  <a:pt x="675" y="1494"/>
                </a:moveTo>
                <a:lnTo>
                  <a:pt x="674" y="1494"/>
                </a:lnTo>
                <a:lnTo>
                  <a:pt x="675" y="1486"/>
                </a:lnTo>
                <a:lnTo>
                  <a:pt x="676" y="1486"/>
                </a:lnTo>
                <a:lnTo>
                  <a:pt x="675" y="1494"/>
                </a:lnTo>
                <a:close/>
                <a:moveTo>
                  <a:pt x="828" y="1494"/>
                </a:moveTo>
                <a:lnTo>
                  <a:pt x="827" y="1486"/>
                </a:lnTo>
                <a:lnTo>
                  <a:pt x="828" y="1486"/>
                </a:lnTo>
                <a:lnTo>
                  <a:pt x="829" y="1494"/>
                </a:lnTo>
                <a:lnTo>
                  <a:pt x="828" y="1494"/>
                </a:lnTo>
                <a:close/>
                <a:moveTo>
                  <a:pt x="830" y="1494"/>
                </a:moveTo>
                <a:lnTo>
                  <a:pt x="830" y="1486"/>
                </a:lnTo>
                <a:lnTo>
                  <a:pt x="831" y="1486"/>
                </a:lnTo>
                <a:lnTo>
                  <a:pt x="832" y="1494"/>
                </a:lnTo>
                <a:lnTo>
                  <a:pt x="830" y="1494"/>
                </a:lnTo>
                <a:close/>
                <a:moveTo>
                  <a:pt x="659" y="1493"/>
                </a:moveTo>
                <a:lnTo>
                  <a:pt x="658" y="1492"/>
                </a:lnTo>
                <a:lnTo>
                  <a:pt x="659" y="1484"/>
                </a:lnTo>
                <a:lnTo>
                  <a:pt x="660" y="1485"/>
                </a:lnTo>
                <a:lnTo>
                  <a:pt x="659" y="1493"/>
                </a:lnTo>
                <a:close/>
                <a:moveTo>
                  <a:pt x="656" y="1492"/>
                </a:moveTo>
                <a:lnTo>
                  <a:pt x="655" y="1492"/>
                </a:lnTo>
                <a:lnTo>
                  <a:pt x="656" y="1484"/>
                </a:lnTo>
                <a:lnTo>
                  <a:pt x="657" y="1484"/>
                </a:lnTo>
                <a:lnTo>
                  <a:pt x="656" y="1492"/>
                </a:lnTo>
                <a:close/>
                <a:moveTo>
                  <a:pt x="846" y="1492"/>
                </a:moveTo>
                <a:lnTo>
                  <a:pt x="845" y="1484"/>
                </a:lnTo>
                <a:lnTo>
                  <a:pt x="847" y="1484"/>
                </a:lnTo>
                <a:lnTo>
                  <a:pt x="848" y="1492"/>
                </a:lnTo>
                <a:lnTo>
                  <a:pt x="846" y="1492"/>
                </a:lnTo>
                <a:close/>
                <a:moveTo>
                  <a:pt x="654" y="1492"/>
                </a:moveTo>
                <a:lnTo>
                  <a:pt x="652" y="1492"/>
                </a:lnTo>
                <a:lnTo>
                  <a:pt x="654" y="1484"/>
                </a:lnTo>
                <a:lnTo>
                  <a:pt x="655" y="1484"/>
                </a:lnTo>
                <a:lnTo>
                  <a:pt x="654" y="1492"/>
                </a:lnTo>
                <a:close/>
                <a:moveTo>
                  <a:pt x="849" y="1492"/>
                </a:moveTo>
                <a:lnTo>
                  <a:pt x="848" y="1484"/>
                </a:lnTo>
                <a:lnTo>
                  <a:pt x="849" y="1484"/>
                </a:lnTo>
                <a:lnTo>
                  <a:pt x="850" y="1491"/>
                </a:lnTo>
                <a:lnTo>
                  <a:pt x="849" y="1492"/>
                </a:lnTo>
                <a:close/>
                <a:moveTo>
                  <a:pt x="852" y="1491"/>
                </a:moveTo>
                <a:lnTo>
                  <a:pt x="851" y="1483"/>
                </a:lnTo>
                <a:lnTo>
                  <a:pt x="852" y="1483"/>
                </a:lnTo>
                <a:lnTo>
                  <a:pt x="853" y="1491"/>
                </a:lnTo>
                <a:lnTo>
                  <a:pt x="852" y="1491"/>
                </a:lnTo>
                <a:close/>
                <a:moveTo>
                  <a:pt x="638" y="1490"/>
                </a:moveTo>
                <a:lnTo>
                  <a:pt x="636" y="1489"/>
                </a:lnTo>
                <a:lnTo>
                  <a:pt x="637" y="1482"/>
                </a:lnTo>
                <a:lnTo>
                  <a:pt x="639" y="1482"/>
                </a:lnTo>
                <a:lnTo>
                  <a:pt x="638" y="1490"/>
                </a:lnTo>
                <a:close/>
                <a:moveTo>
                  <a:pt x="635" y="1489"/>
                </a:moveTo>
                <a:lnTo>
                  <a:pt x="634" y="1489"/>
                </a:lnTo>
                <a:lnTo>
                  <a:pt x="635" y="1481"/>
                </a:lnTo>
                <a:lnTo>
                  <a:pt x="636" y="1481"/>
                </a:lnTo>
                <a:lnTo>
                  <a:pt x="635" y="1489"/>
                </a:lnTo>
                <a:close/>
                <a:moveTo>
                  <a:pt x="868" y="1489"/>
                </a:moveTo>
                <a:lnTo>
                  <a:pt x="867" y="1481"/>
                </a:lnTo>
                <a:lnTo>
                  <a:pt x="868" y="1481"/>
                </a:lnTo>
                <a:lnTo>
                  <a:pt x="869" y="1489"/>
                </a:lnTo>
                <a:lnTo>
                  <a:pt x="868" y="1489"/>
                </a:lnTo>
                <a:close/>
                <a:moveTo>
                  <a:pt x="632" y="1489"/>
                </a:moveTo>
                <a:lnTo>
                  <a:pt x="631" y="1489"/>
                </a:lnTo>
                <a:lnTo>
                  <a:pt x="632" y="1481"/>
                </a:lnTo>
                <a:lnTo>
                  <a:pt x="633" y="1481"/>
                </a:lnTo>
                <a:lnTo>
                  <a:pt x="632" y="1489"/>
                </a:lnTo>
                <a:close/>
                <a:moveTo>
                  <a:pt x="871" y="1489"/>
                </a:moveTo>
                <a:lnTo>
                  <a:pt x="869" y="1481"/>
                </a:lnTo>
                <a:lnTo>
                  <a:pt x="871" y="1480"/>
                </a:lnTo>
                <a:lnTo>
                  <a:pt x="872" y="1488"/>
                </a:lnTo>
                <a:lnTo>
                  <a:pt x="871" y="1489"/>
                </a:lnTo>
                <a:close/>
                <a:moveTo>
                  <a:pt x="873" y="1488"/>
                </a:moveTo>
                <a:lnTo>
                  <a:pt x="872" y="1480"/>
                </a:lnTo>
                <a:lnTo>
                  <a:pt x="873" y="1480"/>
                </a:lnTo>
                <a:lnTo>
                  <a:pt x="875" y="1488"/>
                </a:lnTo>
                <a:lnTo>
                  <a:pt x="873" y="1488"/>
                </a:lnTo>
                <a:close/>
                <a:moveTo>
                  <a:pt x="616" y="1486"/>
                </a:moveTo>
                <a:lnTo>
                  <a:pt x="615" y="1486"/>
                </a:lnTo>
                <a:lnTo>
                  <a:pt x="616" y="1478"/>
                </a:lnTo>
                <a:lnTo>
                  <a:pt x="618" y="1478"/>
                </a:lnTo>
                <a:lnTo>
                  <a:pt x="616" y="1486"/>
                </a:lnTo>
                <a:close/>
                <a:moveTo>
                  <a:pt x="614" y="1486"/>
                </a:moveTo>
                <a:lnTo>
                  <a:pt x="612" y="1485"/>
                </a:lnTo>
                <a:lnTo>
                  <a:pt x="614" y="1478"/>
                </a:lnTo>
                <a:lnTo>
                  <a:pt x="615" y="1478"/>
                </a:lnTo>
                <a:lnTo>
                  <a:pt x="614" y="1486"/>
                </a:lnTo>
                <a:close/>
                <a:moveTo>
                  <a:pt x="889" y="1485"/>
                </a:moveTo>
                <a:lnTo>
                  <a:pt x="888" y="1477"/>
                </a:lnTo>
                <a:lnTo>
                  <a:pt x="889" y="1477"/>
                </a:lnTo>
                <a:lnTo>
                  <a:pt x="891" y="1485"/>
                </a:lnTo>
                <a:lnTo>
                  <a:pt x="889" y="1485"/>
                </a:lnTo>
                <a:close/>
                <a:moveTo>
                  <a:pt x="611" y="1485"/>
                </a:moveTo>
                <a:lnTo>
                  <a:pt x="610" y="1485"/>
                </a:lnTo>
                <a:lnTo>
                  <a:pt x="611" y="1477"/>
                </a:lnTo>
                <a:lnTo>
                  <a:pt x="613" y="1477"/>
                </a:lnTo>
                <a:lnTo>
                  <a:pt x="611" y="1485"/>
                </a:lnTo>
                <a:close/>
                <a:moveTo>
                  <a:pt x="892" y="1485"/>
                </a:moveTo>
                <a:lnTo>
                  <a:pt x="890" y="1477"/>
                </a:lnTo>
                <a:lnTo>
                  <a:pt x="892" y="1477"/>
                </a:lnTo>
                <a:lnTo>
                  <a:pt x="893" y="1485"/>
                </a:lnTo>
                <a:lnTo>
                  <a:pt x="892" y="1485"/>
                </a:lnTo>
                <a:close/>
                <a:moveTo>
                  <a:pt x="895" y="1484"/>
                </a:moveTo>
                <a:lnTo>
                  <a:pt x="893" y="1476"/>
                </a:lnTo>
                <a:lnTo>
                  <a:pt x="894" y="1476"/>
                </a:lnTo>
                <a:lnTo>
                  <a:pt x="896" y="1484"/>
                </a:lnTo>
                <a:lnTo>
                  <a:pt x="895" y="1484"/>
                </a:lnTo>
                <a:close/>
                <a:moveTo>
                  <a:pt x="595" y="1482"/>
                </a:moveTo>
                <a:lnTo>
                  <a:pt x="594" y="1482"/>
                </a:lnTo>
                <a:lnTo>
                  <a:pt x="595" y="1474"/>
                </a:lnTo>
                <a:lnTo>
                  <a:pt x="597" y="1474"/>
                </a:lnTo>
                <a:lnTo>
                  <a:pt x="595" y="1482"/>
                </a:lnTo>
                <a:close/>
                <a:moveTo>
                  <a:pt x="592" y="1481"/>
                </a:moveTo>
                <a:lnTo>
                  <a:pt x="591" y="1481"/>
                </a:lnTo>
                <a:lnTo>
                  <a:pt x="593" y="1473"/>
                </a:lnTo>
                <a:lnTo>
                  <a:pt x="594" y="1474"/>
                </a:lnTo>
                <a:lnTo>
                  <a:pt x="592" y="1481"/>
                </a:lnTo>
                <a:close/>
                <a:moveTo>
                  <a:pt x="911" y="1481"/>
                </a:moveTo>
                <a:lnTo>
                  <a:pt x="909" y="1473"/>
                </a:lnTo>
                <a:lnTo>
                  <a:pt x="910" y="1473"/>
                </a:lnTo>
                <a:lnTo>
                  <a:pt x="912" y="1481"/>
                </a:lnTo>
                <a:lnTo>
                  <a:pt x="911" y="1481"/>
                </a:lnTo>
                <a:close/>
                <a:moveTo>
                  <a:pt x="590" y="1481"/>
                </a:moveTo>
                <a:lnTo>
                  <a:pt x="588" y="1481"/>
                </a:lnTo>
                <a:lnTo>
                  <a:pt x="590" y="1473"/>
                </a:lnTo>
                <a:lnTo>
                  <a:pt x="591" y="1473"/>
                </a:lnTo>
                <a:lnTo>
                  <a:pt x="590" y="1481"/>
                </a:lnTo>
                <a:close/>
                <a:moveTo>
                  <a:pt x="913" y="1481"/>
                </a:moveTo>
                <a:lnTo>
                  <a:pt x="912" y="1473"/>
                </a:lnTo>
                <a:lnTo>
                  <a:pt x="913" y="1472"/>
                </a:lnTo>
                <a:lnTo>
                  <a:pt x="915" y="1480"/>
                </a:lnTo>
                <a:lnTo>
                  <a:pt x="913" y="1481"/>
                </a:lnTo>
                <a:close/>
                <a:moveTo>
                  <a:pt x="916" y="1480"/>
                </a:moveTo>
                <a:lnTo>
                  <a:pt x="914" y="1472"/>
                </a:lnTo>
                <a:lnTo>
                  <a:pt x="915" y="1472"/>
                </a:lnTo>
                <a:lnTo>
                  <a:pt x="917" y="1480"/>
                </a:lnTo>
                <a:lnTo>
                  <a:pt x="916" y="1480"/>
                </a:lnTo>
                <a:close/>
                <a:moveTo>
                  <a:pt x="574" y="1477"/>
                </a:moveTo>
                <a:lnTo>
                  <a:pt x="573" y="1477"/>
                </a:lnTo>
                <a:lnTo>
                  <a:pt x="575" y="1469"/>
                </a:lnTo>
                <a:lnTo>
                  <a:pt x="576" y="1469"/>
                </a:lnTo>
                <a:lnTo>
                  <a:pt x="574" y="1477"/>
                </a:lnTo>
                <a:close/>
                <a:moveTo>
                  <a:pt x="571" y="1477"/>
                </a:moveTo>
                <a:lnTo>
                  <a:pt x="570" y="1476"/>
                </a:lnTo>
                <a:lnTo>
                  <a:pt x="572" y="1469"/>
                </a:lnTo>
                <a:lnTo>
                  <a:pt x="573" y="1469"/>
                </a:lnTo>
                <a:lnTo>
                  <a:pt x="571" y="1477"/>
                </a:lnTo>
                <a:close/>
                <a:moveTo>
                  <a:pt x="932" y="1476"/>
                </a:moveTo>
                <a:lnTo>
                  <a:pt x="930" y="1468"/>
                </a:lnTo>
                <a:lnTo>
                  <a:pt x="931" y="1468"/>
                </a:lnTo>
                <a:lnTo>
                  <a:pt x="933" y="1476"/>
                </a:lnTo>
                <a:lnTo>
                  <a:pt x="932" y="1476"/>
                </a:lnTo>
                <a:close/>
                <a:moveTo>
                  <a:pt x="569" y="1476"/>
                </a:moveTo>
                <a:lnTo>
                  <a:pt x="567" y="1476"/>
                </a:lnTo>
                <a:lnTo>
                  <a:pt x="569" y="1468"/>
                </a:lnTo>
                <a:lnTo>
                  <a:pt x="571" y="1468"/>
                </a:lnTo>
                <a:lnTo>
                  <a:pt x="569" y="1476"/>
                </a:lnTo>
                <a:close/>
                <a:moveTo>
                  <a:pt x="934" y="1476"/>
                </a:moveTo>
                <a:lnTo>
                  <a:pt x="932" y="1468"/>
                </a:lnTo>
                <a:lnTo>
                  <a:pt x="933" y="1468"/>
                </a:lnTo>
                <a:lnTo>
                  <a:pt x="935" y="1475"/>
                </a:lnTo>
                <a:lnTo>
                  <a:pt x="934" y="1476"/>
                </a:lnTo>
                <a:close/>
                <a:moveTo>
                  <a:pt x="937" y="1475"/>
                </a:moveTo>
                <a:lnTo>
                  <a:pt x="935" y="1467"/>
                </a:lnTo>
                <a:lnTo>
                  <a:pt x="936" y="1467"/>
                </a:lnTo>
                <a:lnTo>
                  <a:pt x="938" y="1475"/>
                </a:lnTo>
                <a:lnTo>
                  <a:pt x="937" y="1475"/>
                </a:lnTo>
                <a:close/>
                <a:moveTo>
                  <a:pt x="553" y="1472"/>
                </a:moveTo>
                <a:lnTo>
                  <a:pt x="552" y="1472"/>
                </a:lnTo>
                <a:lnTo>
                  <a:pt x="554" y="1464"/>
                </a:lnTo>
                <a:lnTo>
                  <a:pt x="555" y="1464"/>
                </a:lnTo>
                <a:lnTo>
                  <a:pt x="553" y="1472"/>
                </a:lnTo>
                <a:close/>
                <a:moveTo>
                  <a:pt x="550" y="1471"/>
                </a:moveTo>
                <a:lnTo>
                  <a:pt x="549" y="1471"/>
                </a:lnTo>
                <a:lnTo>
                  <a:pt x="551" y="1463"/>
                </a:lnTo>
                <a:lnTo>
                  <a:pt x="552" y="1464"/>
                </a:lnTo>
                <a:lnTo>
                  <a:pt x="550" y="1471"/>
                </a:lnTo>
                <a:close/>
                <a:moveTo>
                  <a:pt x="953" y="1471"/>
                </a:moveTo>
                <a:lnTo>
                  <a:pt x="950" y="1463"/>
                </a:lnTo>
                <a:lnTo>
                  <a:pt x="952" y="1463"/>
                </a:lnTo>
                <a:lnTo>
                  <a:pt x="954" y="1470"/>
                </a:lnTo>
                <a:lnTo>
                  <a:pt x="953" y="1471"/>
                </a:lnTo>
                <a:close/>
                <a:moveTo>
                  <a:pt x="548" y="1471"/>
                </a:moveTo>
                <a:lnTo>
                  <a:pt x="546" y="1470"/>
                </a:lnTo>
                <a:lnTo>
                  <a:pt x="549" y="1462"/>
                </a:lnTo>
                <a:lnTo>
                  <a:pt x="550" y="1463"/>
                </a:lnTo>
                <a:lnTo>
                  <a:pt x="548" y="1471"/>
                </a:lnTo>
                <a:close/>
                <a:moveTo>
                  <a:pt x="955" y="1470"/>
                </a:moveTo>
                <a:lnTo>
                  <a:pt x="953" y="1462"/>
                </a:lnTo>
                <a:lnTo>
                  <a:pt x="954" y="1462"/>
                </a:lnTo>
                <a:lnTo>
                  <a:pt x="957" y="1470"/>
                </a:lnTo>
                <a:lnTo>
                  <a:pt x="955" y="1470"/>
                </a:lnTo>
                <a:close/>
                <a:moveTo>
                  <a:pt x="958" y="1469"/>
                </a:moveTo>
                <a:lnTo>
                  <a:pt x="956" y="1462"/>
                </a:lnTo>
                <a:lnTo>
                  <a:pt x="957" y="1461"/>
                </a:lnTo>
                <a:lnTo>
                  <a:pt x="959" y="1469"/>
                </a:lnTo>
                <a:lnTo>
                  <a:pt x="958" y="1469"/>
                </a:lnTo>
                <a:close/>
                <a:moveTo>
                  <a:pt x="532" y="1466"/>
                </a:moveTo>
                <a:lnTo>
                  <a:pt x="531" y="1466"/>
                </a:lnTo>
                <a:lnTo>
                  <a:pt x="533" y="1458"/>
                </a:lnTo>
                <a:lnTo>
                  <a:pt x="535" y="1458"/>
                </a:lnTo>
                <a:lnTo>
                  <a:pt x="532" y="1466"/>
                </a:lnTo>
                <a:close/>
                <a:moveTo>
                  <a:pt x="530" y="1465"/>
                </a:moveTo>
                <a:lnTo>
                  <a:pt x="528" y="1465"/>
                </a:lnTo>
                <a:lnTo>
                  <a:pt x="531" y="1457"/>
                </a:lnTo>
                <a:lnTo>
                  <a:pt x="532" y="1458"/>
                </a:lnTo>
                <a:lnTo>
                  <a:pt x="530" y="1465"/>
                </a:lnTo>
                <a:close/>
                <a:moveTo>
                  <a:pt x="973" y="1465"/>
                </a:moveTo>
                <a:lnTo>
                  <a:pt x="971" y="1457"/>
                </a:lnTo>
                <a:lnTo>
                  <a:pt x="972" y="1457"/>
                </a:lnTo>
                <a:lnTo>
                  <a:pt x="975" y="1464"/>
                </a:lnTo>
                <a:lnTo>
                  <a:pt x="973" y="1465"/>
                </a:lnTo>
                <a:close/>
                <a:moveTo>
                  <a:pt x="527" y="1464"/>
                </a:moveTo>
                <a:lnTo>
                  <a:pt x="526" y="1464"/>
                </a:lnTo>
                <a:lnTo>
                  <a:pt x="528" y="1456"/>
                </a:lnTo>
                <a:lnTo>
                  <a:pt x="529" y="1457"/>
                </a:lnTo>
                <a:lnTo>
                  <a:pt x="527" y="1464"/>
                </a:lnTo>
                <a:close/>
                <a:moveTo>
                  <a:pt x="976" y="1464"/>
                </a:moveTo>
                <a:lnTo>
                  <a:pt x="973" y="1456"/>
                </a:lnTo>
                <a:lnTo>
                  <a:pt x="975" y="1456"/>
                </a:lnTo>
                <a:lnTo>
                  <a:pt x="977" y="1464"/>
                </a:lnTo>
                <a:lnTo>
                  <a:pt x="976" y="1464"/>
                </a:lnTo>
                <a:close/>
                <a:moveTo>
                  <a:pt x="978" y="1463"/>
                </a:moveTo>
                <a:lnTo>
                  <a:pt x="976" y="1455"/>
                </a:lnTo>
                <a:lnTo>
                  <a:pt x="977" y="1455"/>
                </a:lnTo>
                <a:lnTo>
                  <a:pt x="980" y="1463"/>
                </a:lnTo>
                <a:lnTo>
                  <a:pt x="978" y="1463"/>
                </a:lnTo>
                <a:close/>
                <a:moveTo>
                  <a:pt x="511" y="1459"/>
                </a:moveTo>
                <a:lnTo>
                  <a:pt x="510" y="1459"/>
                </a:lnTo>
                <a:lnTo>
                  <a:pt x="513" y="1451"/>
                </a:lnTo>
                <a:lnTo>
                  <a:pt x="514" y="1452"/>
                </a:lnTo>
                <a:lnTo>
                  <a:pt x="511" y="1459"/>
                </a:lnTo>
                <a:close/>
                <a:moveTo>
                  <a:pt x="509" y="1459"/>
                </a:moveTo>
                <a:lnTo>
                  <a:pt x="508" y="1458"/>
                </a:lnTo>
                <a:lnTo>
                  <a:pt x="510" y="1451"/>
                </a:lnTo>
                <a:lnTo>
                  <a:pt x="511" y="1451"/>
                </a:lnTo>
                <a:lnTo>
                  <a:pt x="509" y="1459"/>
                </a:lnTo>
                <a:close/>
                <a:moveTo>
                  <a:pt x="994" y="1458"/>
                </a:moveTo>
                <a:lnTo>
                  <a:pt x="991" y="1450"/>
                </a:lnTo>
                <a:lnTo>
                  <a:pt x="993" y="1450"/>
                </a:lnTo>
                <a:lnTo>
                  <a:pt x="995" y="1458"/>
                </a:lnTo>
                <a:lnTo>
                  <a:pt x="994" y="1458"/>
                </a:lnTo>
                <a:close/>
                <a:moveTo>
                  <a:pt x="506" y="1458"/>
                </a:moveTo>
                <a:lnTo>
                  <a:pt x="505" y="1457"/>
                </a:lnTo>
                <a:lnTo>
                  <a:pt x="508" y="1449"/>
                </a:lnTo>
                <a:lnTo>
                  <a:pt x="509" y="1450"/>
                </a:lnTo>
                <a:lnTo>
                  <a:pt x="506" y="1458"/>
                </a:lnTo>
                <a:close/>
                <a:moveTo>
                  <a:pt x="997" y="1457"/>
                </a:moveTo>
                <a:lnTo>
                  <a:pt x="994" y="1449"/>
                </a:lnTo>
                <a:lnTo>
                  <a:pt x="995" y="1449"/>
                </a:lnTo>
                <a:lnTo>
                  <a:pt x="998" y="1457"/>
                </a:lnTo>
                <a:lnTo>
                  <a:pt x="997" y="1457"/>
                </a:lnTo>
                <a:close/>
                <a:moveTo>
                  <a:pt x="999" y="1456"/>
                </a:moveTo>
                <a:lnTo>
                  <a:pt x="996" y="1448"/>
                </a:lnTo>
                <a:lnTo>
                  <a:pt x="998" y="1448"/>
                </a:lnTo>
                <a:lnTo>
                  <a:pt x="1000" y="1456"/>
                </a:lnTo>
                <a:lnTo>
                  <a:pt x="999" y="1456"/>
                </a:lnTo>
                <a:close/>
                <a:moveTo>
                  <a:pt x="491" y="1452"/>
                </a:moveTo>
                <a:lnTo>
                  <a:pt x="490" y="1452"/>
                </a:lnTo>
                <a:lnTo>
                  <a:pt x="493" y="1444"/>
                </a:lnTo>
                <a:lnTo>
                  <a:pt x="494" y="1444"/>
                </a:lnTo>
                <a:lnTo>
                  <a:pt x="491" y="1452"/>
                </a:lnTo>
                <a:close/>
                <a:moveTo>
                  <a:pt x="489" y="1451"/>
                </a:moveTo>
                <a:lnTo>
                  <a:pt x="487" y="1451"/>
                </a:lnTo>
                <a:lnTo>
                  <a:pt x="490" y="1443"/>
                </a:lnTo>
                <a:lnTo>
                  <a:pt x="491" y="1444"/>
                </a:lnTo>
                <a:lnTo>
                  <a:pt x="489" y="1451"/>
                </a:lnTo>
                <a:close/>
                <a:moveTo>
                  <a:pt x="1014" y="1451"/>
                </a:moveTo>
                <a:lnTo>
                  <a:pt x="1011" y="1443"/>
                </a:lnTo>
                <a:lnTo>
                  <a:pt x="1013" y="1443"/>
                </a:lnTo>
                <a:lnTo>
                  <a:pt x="1015" y="1450"/>
                </a:lnTo>
                <a:lnTo>
                  <a:pt x="1014" y="1451"/>
                </a:lnTo>
                <a:close/>
                <a:moveTo>
                  <a:pt x="486" y="1450"/>
                </a:moveTo>
                <a:lnTo>
                  <a:pt x="485" y="1450"/>
                </a:lnTo>
                <a:lnTo>
                  <a:pt x="488" y="1442"/>
                </a:lnTo>
                <a:lnTo>
                  <a:pt x="489" y="1443"/>
                </a:lnTo>
                <a:lnTo>
                  <a:pt x="486" y="1450"/>
                </a:lnTo>
                <a:close/>
                <a:moveTo>
                  <a:pt x="1017" y="1450"/>
                </a:moveTo>
                <a:lnTo>
                  <a:pt x="1014" y="1442"/>
                </a:lnTo>
                <a:lnTo>
                  <a:pt x="1015" y="1442"/>
                </a:lnTo>
                <a:lnTo>
                  <a:pt x="1018" y="1449"/>
                </a:lnTo>
                <a:lnTo>
                  <a:pt x="1017" y="1450"/>
                </a:lnTo>
                <a:close/>
                <a:moveTo>
                  <a:pt x="1019" y="1449"/>
                </a:moveTo>
                <a:lnTo>
                  <a:pt x="1016" y="1441"/>
                </a:lnTo>
                <a:lnTo>
                  <a:pt x="1018" y="1441"/>
                </a:lnTo>
                <a:lnTo>
                  <a:pt x="1020" y="1448"/>
                </a:lnTo>
                <a:lnTo>
                  <a:pt x="1019" y="1449"/>
                </a:lnTo>
                <a:close/>
                <a:moveTo>
                  <a:pt x="471" y="1444"/>
                </a:moveTo>
                <a:lnTo>
                  <a:pt x="469" y="1444"/>
                </a:lnTo>
                <a:lnTo>
                  <a:pt x="472" y="1436"/>
                </a:lnTo>
                <a:lnTo>
                  <a:pt x="474" y="1437"/>
                </a:lnTo>
                <a:lnTo>
                  <a:pt x="471" y="1444"/>
                </a:lnTo>
                <a:close/>
                <a:moveTo>
                  <a:pt x="468" y="1443"/>
                </a:moveTo>
                <a:lnTo>
                  <a:pt x="467" y="1443"/>
                </a:lnTo>
                <a:lnTo>
                  <a:pt x="470" y="1435"/>
                </a:lnTo>
                <a:lnTo>
                  <a:pt x="471" y="1436"/>
                </a:lnTo>
                <a:lnTo>
                  <a:pt x="468" y="1443"/>
                </a:lnTo>
                <a:close/>
                <a:moveTo>
                  <a:pt x="1035" y="1443"/>
                </a:moveTo>
                <a:lnTo>
                  <a:pt x="1032" y="1435"/>
                </a:lnTo>
                <a:lnTo>
                  <a:pt x="1033" y="1435"/>
                </a:lnTo>
                <a:lnTo>
                  <a:pt x="1036" y="1442"/>
                </a:lnTo>
                <a:lnTo>
                  <a:pt x="1035" y="1443"/>
                </a:lnTo>
                <a:close/>
                <a:moveTo>
                  <a:pt x="466" y="1442"/>
                </a:moveTo>
                <a:lnTo>
                  <a:pt x="464" y="1442"/>
                </a:lnTo>
                <a:lnTo>
                  <a:pt x="467" y="1434"/>
                </a:lnTo>
                <a:lnTo>
                  <a:pt x="469" y="1435"/>
                </a:lnTo>
                <a:lnTo>
                  <a:pt x="466" y="1442"/>
                </a:lnTo>
                <a:close/>
                <a:moveTo>
                  <a:pt x="1037" y="1442"/>
                </a:moveTo>
                <a:lnTo>
                  <a:pt x="1034" y="1434"/>
                </a:lnTo>
                <a:lnTo>
                  <a:pt x="1035" y="1434"/>
                </a:lnTo>
                <a:lnTo>
                  <a:pt x="1038" y="1441"/>
                </a:lnTo>
                <a:lnTo>
                  <a:pt x="1037" y="1442"/>
                </a:lnTo>
                <a:close/>
                <a:moveTo>
                  <a:pt x="1039" y="1441"/>
                </a:moveTo>
                <a:lnTo>
                  <a:pt x="1036" y="1433"/>
                </a:lnTo>
                <a:lnTo>
                  <a:pt x="1038" y="1433"/>
                </a:lnTo>
                <a:lnTo>
                  <a:pt x="1041" y="1440"/>
                </a:lnTo>
                <a:lnTo>
                  <a:pt x="1039" y="1441"/>
                </a:lnTo>
                <a:close/>
                <a:moveTo>
                  <a:pt x="451" y="1436"/>
                </a:moveTo>
                <a:lnTo>
                  <a:pt x="449" y="1435"/>
                </a:lnTo>
                <a:lnTo>
                  <a:pt x="453" y="1428"/>
                </a:lnTo>
                <a:lnTo>
                  <a:pt x="454" y="1429"/>
                </a:lnTo>
                <a:lnTo>
                  <a:pt x="451" y="1436"/>
                </a:lnTo>
                <a:close/>
                <a:moveTo>
                  <a:pt x="448" y="1435"/>
                </a:moveTo>
                <a:lnTo>
                  <a:pt x="447" y="1434"/>
                </a:lnTo>
                <a:lnTo>
                  <a:pt x="450" y="1427"/>
                </a:lnTo>
                <a:lnTo>
                  <a:pt x="451" y="1427"/>
                </a:lnTo>
                <a:lnTo>
                  <a:pt x="448" y="1435"/>
                </a:lnTo>
                <a:close/>
                <a:moveTo>
                  <a:pt x="1054" y="1434"/>
                </a:moveTo>
                <a:lnTo>
                  <a:pt x="1051" y="1427"/>
                </a:lnTo>
                <a:lnTo>
                  <a:pt x="1052" y="1426"/>
                </a:lnTo>
                <a:lnTo>
                  <a:pt x="1055" y="1434"/>
                </a:lnTo>
                <a:lnTo>
                  <a:pt x="1054" y="1434"/>
                </a:lnTo>
                <a:close/>
                <a:moveTo>
                  <a:pt x="446" y="1434"/>
                </a:moveTo>
                <a:lnTo>
                  <a:pt x="445" y="1433"/>
                </a:lnTo>
                <a:lnTo>
                  <a:pt x="448" y="1426"/>
                </a:lnTo>
                <a:lnTo>
                  <a:pt x="449" y="1426"/>
                </a:lnTo>
                <a:lnTo>
                  <a:pt x="446" y="1434"/>
                </a:lnTo>
                <a:close/>
                <a:moveTo>
                  <a:pt x="1057" y="1433"/>
                </a:moveTo>
                <a:lnTo>
                  <a:pt x="1053" y="1426"/>
                </a:lnTo>
                <a:lnTo>
                  <a:pt x="1055" y="1425"/>
                </a:lnTo>
                <a:lnTo>
                  <a:pt x="1058" y="1433"/>
                </a:lnTo>
                <a:lnTo>
                  <a:pt x="1057" y="1433"/>
                </a:lnTo>
                <a:close/>
                <a:moveTo>
                  <a:pt x="1059" y="1432"/>
                </a:moveTo>
                <a:lnTo>
                  <a:pt x="1056" y="1425"/>
                </a:lnTo>
                <a:lnTo>
                  <a:pt x="1057" y="1424"/>
                </a:lnTo>
                <a:lnTo>
                  <a:pt x="1060" y="1432"/>
                </a:lnTo>
                <a:lnTo>
                  <a:pt x="1059" y="1432"/>
                </a:lnTo>
                <a:close/>
                <a:moveTo>
                  <a:pt x="431" y="1427"/>
                </a:moveTo>
                <a:lnTo>
                  <a:pt x="430" y="1426"/>
                </a:lnTo>
                <a:lnTo>
                  <a:pt x="433" y="1419"/>
                </a:lnTo>
                <a:lnTo>
                  <a:pt x="434" y="1420"/>
                </a:lnTo>
                <a:lnTo>
                  <a:pt x="431" y="1427"/>
                </a:lnTo>
                <a:close/>
                <a:moveTo>
                  <a:pt x="428" y="1426"/>
                </a:moveTo>
                <a:lnTo>
                  <a:pt x="427" y="1425"/>
                </a:lnTo>
                <a:lnTo>
                  <a:pt x="431" y="1418"/>
                </a:lnTo>
                <a:lnTo>
                  <a:pt x="432" y="1419"/>
                </a:lnTo>
                <a:lnTo>
                  <a:pt x="428" y="1426"/>
                </a:lnTo>
                <a:close/>
                <a:moveTo>
                  <a:pt x="1074" y="1425"/>
                </a:moveTo>
                <a:lnTo>
                  <a:pt x="1071" y="1418"/>
                </a:lnTo>
                <a:lnTo>
                  <a:pt x="1072" y="1418"/>
                </a:lnTo>
                <a:lnTo>
                  <a:pt x="1075" y="1425"/>
                </a:lnTo>
                <a:lnTo>
                  <a:pt x="1074" y="1425"/>
                </a:lnTo>
                <a:close/>
                <a:moveTo>
                  <a:pt x="426" y="1425"/>
                </a:moveTo>
                <a:lnTo>
                  <a:pt x="425" y="1424"/>
                </a:lnTo>
                <a:lnTo>
                  <a:pt x="428" y="1417"/>
                </a:lnTo>
                <a:lnTo>
                  <a:pt x="429" y="1417"/>
                </a:lnTo>
                <a:lnTo>
                  <a:pt x="426" y="1425"/>
                </a:lnTo>
                <a:close/>
                <a:moveTo>
                  <a:pt x="1076" y="1424"/>
                </a:moveTo>
                <a:lnTo>
                  <a:pt x="1073" y="1417"/>
                </a:lnTo>
                <a:lnTo>
                  <a:pt x="1074" y="1416"/>
                </a:lnTo>
                <a:lnTo>
                  <a:pt x="1078" y="1424"/>
                </a:lnTo>
                <a:lnTo>
                  <a:pt x="1076" y="1424"/>
                </a:lnTo>
                <a:close/>
                <a:moveTo>
                  <a:pt x="1079" y="1423"/>
                </a:moveTo>
                <a:lnTo>
                  <a:pt x="1075" y="1416"/>
                </a:lnTo>
                <a:lnTo>
                  <a:pt x="1076" y="1415"/>
                </a:lnTo>
                <a:lnTo>
                  <a:pt x="1080" y="1422"/>
                </a:lnTo>
                <a:lnTo>
                  <a:pt x="1079" y="1423"/>
                </a:lnTo>
                <a:close/>
                <a:moveTo>
                  <a:pt x="411" y="1418"/>
                </a:moveTo>
                <a:lnTo>
                  <a:pt x="410" y="1417"/>
                </a:lnTo>
                <a:lnTo>
                  <a:pt x="414" y="1410"/>
                </a:lnTo>
                <a:lnTo>
                  <a:pt x="415" y="1410"/>
                </a:lnTo>
                <a:lnTo>
                  <a:pt x="411" y="1418"/>
                </a:lnTo>
                <a:close/>
                <a:moveTo>
                  <a:pt x="409" y="1416"/>
                </a:moveTo>
                <a:lnTo>
                  <a:pt x="408" y="1416"/>
                </a:lnTo>
                <a:lnTo>
                  <a:pt x="412" y="1409"/>
                </a:lnTo>
                <a:lnTo>
                  <a:pt x="413" y="1409"/>
                </a:lnTo>
                <a:lnTo>
                  <a:pt x="409" y="1416"/>
                </a:lnTo>
                <a:close/>
                <a:moveTo>
                  <a:pt x="1093" y="1416"/>
                </a:moveTo>
                <a:lnTo>
                  <a:pt x="1090" y="1409"/>
                </a:lnTo>
                <a:lnTo>
                  <a:pt x="1091" y="1408"/>
                </a:lnTo>
                <a:lnTo>
                  <a:pt x="1094" y="1415"/>
                </a:lnTo>
                <a:lnTo>
                  <a:pt x="1093" y="1416"/>
                </a:lnTo>
                <a:close/>
                <a:moveTo>
                  <a:pt x="407" y="1415"/>
                </a:moveTo>
                <a:lnTo>
                  <a:pt x="406" y="1414"/>
                </a:lnTo>
                <a:lnTo>
                  <a:pt x="409" y="1407"/>
                </a:lnTo>
                <a:lnTo>
                  <a:pt x="410" y="1408"/>
                </a:lnTo>
                <a:lnTo>
                  <a:pt x="407" y="1415"/>
                </a:lnTo>
                <a:close/>
                <a:moveTo>
                  <a:pt x="1096" y="1415"/>
                </a:moveTo>
                <a:lnTo>
                  <a:pt x="1092" y="1407"/>
                </a:lnTo>
                <a:lnTo>
                  <a:pt x="1093" y="1407"/>
                </a:lnTo>
                <a:lnTo>
                  <a:pt x="1097" y="1414"/>
                </a:lnTo>
                <a:lnTo>
                  <a:pt x="1096" y="1415"/>
                </a:lnTo>
                <a:close/>
                <a:moveTo>
                  <a:pt x="1098" y="1413"/>
                </a:moveTo>
                <a:lnTo>
                  <a:pt x="1094" y="1406"/>
                </a:lnTo>
                <a:lnTo>
                  <a:pt x="1095" y="1406"/>
                </a:lnTo>
                <a:lnTo>
                  <a:pt x="1099" y="1413"/>
                </a:lnTo>
                <a:lnTo>
                  <a:pt x="1098" y="1413"/>
                </a:lnTo>
                <a:close/>
                <a:moveTo>
                  <a:pt x="392" y="1408"/>
                </a:moveTo>
                <a:lnTo>
                  <a:pt x="391" y="1407"/>
                </a:lnTo>
                <a:lnTo>
                  <a:pt x="395" y="1400"/>
                </a:lnTo>
                <a:lnTo>
                  <a:pt x="396" y="1400"/>
                </a:lnTo>
                <a:lnTo>
                  <a:pt x="392" y="1408"/>
                </a:lnTo>
                <a:close/>
                <a:moveTo>
                  <a:pt x="390" y="1406"/>
                </a:moveTo>
                <a:lnTo>
                  <a:pt x="389" y="1406"/>
                </a:lnTo>
                <a:lnTo>
                  <a:pt x="392" y="1399"/>
                </a:lnTo>
                <a:lnTo>
                  <a:pt x="394" y="1399"/>
                </a:lnTo>
                <a:lnTo>
                  <a:pt x="390" y="1406"/>
                </a:lnTo>
                <a:close/>
                <a:moveTo>
                  <a:pt x="1112" y="1406"/>
                </a:moveTo>
                <a:lnTo>
                  <a:pt x="1109" y="1399"/>
                </a:lnTo>
                <a:lnTo>
                  <a:pt x="1110" y="1398"/>
                </a:lnTo>
                <a:lnTo>
                  <a:pt x="1114" y="1405"/>
                </a:lnTo>
                <a:lnTo>
                  <a:pt x="1112" y="1406"/>
                </a:lnTo>
                <a:close/>
                <a:moveTo>
                  <a:pt x="387" y="1405"/>
                </a:moveTo>
                <a:lnTo>
                  <a:pt x="386" y="1404"/>
                </a:lnTo>
                <a:lnTo>
                  <a:pt x="390" y="1397"/>
                </a:lnTo>
                <a:lnTo>
                  <a:pt x="391" y="1398"/>
                </a:lnTo>
                <a:lnTo>
                  <a:pt x="387" y="1405"/>
                </a:lnTo>
                <a:close/>
                <a:moveTo>
                  <a:pt x="1115" y="1404"/>
                </a:moveTo>
                <a:lnTo>
                  <a:pt x="1111" y="1397"/>
                </a:lnTo>
                <a:lnTo>
                  <a:pt x="1112" y="1397"/>
                </a:lnTo>
                <a:lnTo>
                  <a:pt x="1116" y="1404"/>
                </a:lnTo>
                <a:lnTo>
                  <a:pt x="1115" y="1404"/>
                </a:lnTo>
                <a:close/>
                <a:moveTo>
                  <a:pt x="1117" y="1403"/>
                </a:moveTo>
                <a:lnTo>
                  <a:pt x="1113" y="1396"/>
                </a:lnTo>
                <a:lnTo>
                  <a:pt x="1114" y="1396"/>
                </a:lnTo>
                <a:lnTo>
                  <a:pt x="1118" y="1403"/>
                </a:lnTo>
                <a:lnTo>
                  <a:pt x="1117" y="1403"/>
                </a:lnTo>
                <a:close/>
                <a:moveTo>
                  <a:pt x="373" y="1397"/>
                </a:moveTo>
                <a:lnTo>
                  <a:pt x="372" y="1396"/>
                </a:lnTo>
                <a:lnTo>
                  <a:pt x="376" y="1389"/>
                </a:lnTo>
                <a:lnTo>
                  <a:pt x="377" y="1390"/>
                </a:lnTo>
                <a:lnTo>
                  <a:pt x="373" y="1397"/>
                </a:lnTo>
                <a:close/>
                <a:moveTo>
                  <a:pt x="371" y="1396"/>
                </a:moveTo>
                <a:lnTo>
                  <a:pt x="370" y="1395"/>
                </a:lnTo>
                <a:lnTo>
                  <a:pt x="374" y="1388"/>
                </a:lnTo>
                <a:lnTo>
                  <a:pt x="375" y="1389"/>
                </a:lnTo>
                <a:lnTo>
                  <a:pt x="371" y="1396"/>
                </a:lnTo>
                <a:close/>
                <a:moveTo>
                  <a:pt x="1131" y="1395"/>
                </a:moveTo>
                <a:lnTo>
                  <a:pt x="1127" y="1388"/>
                </a:lnTo>
                <a:lnTo>
                  <a:pt x="1128" y="1387"/>
                </a:lnTo>
                <a:lnTo>
                  <a:pt x="1132" y="1394"/>
                </a:lnTo>
                <a:lnTo>
                  <a:pt x="1131" y="1395"/>
                </a:lnTo>
                <a:close/>
                <a:moveTo>
                  <a:pt x="369" y="1394"/>
                </a:moveTo>
                <a:lnTo>
                  <a:pt x="368" y="1394"/>
                </a:lnTo>
                <a:lnTo>
                  <a:pt x="372" y="1386"/>
                </a:lnTo>
                <a:lnTo>
                  <a:pt x="373" y="1387"/>
                </a:lnTo>
                <a:lnTo>
                  <a:pt x="369" y="1394"/>
                </a:lnTo>
                <a:close/>
                <a:moveTo>
                  <a:pt x="1133" y="1394"/>
                </a:moveTo>
                <a:lnTo>
                  <a:pt x="1129" y="1387"/>
                </a:lnTo>
                <a:lnTo>
                  <a:pt x="1130" y="1386"/>
                </a:lnTo>
                <a:lnTo>
                  <a:pt x="1134" y="1393"/>
                </a:lnTo>
                <a:lnTo>
                  <a:pt x="1133" y="1394"/>
                </a:lnTo>
                <a:close/>
                <a:moveTo>
                  <a:pt x="1136" y="1392"/>
                </a:moveTo>
                <a:lnTo>
                  <a:pt x="1132" y="1385"/>
                </a:lnTo>
                <a:lnTo>
                  <a:pt x="1133" y="1385"/>
                </a:lnTo>
                <a:lnTo>
                  <a:pt x="1137" y="1392"/>
                </a:lnTo>
                <a:lnTo>
                  <a:pt x="1136" y="1392"/>
                </a:lnTo>
                <a:close/>
                <a:moveTo>
                  <a:pt x="355" y="1386"/>
                </a:moveTo>
                <a:lnTo>
                  <a:pt x="353" y="1385"/>
                </a:lnTo>
                <a:lnTo>
                  <a:pt x="358" y="1378"/>
                </a:lnTo>
                <a:lnTo>
                  <a:pt x="359" y="1379"/>
                </a:lnTo>
                <a:lnTo>
                  <a:pt x="355" y="1386"/>
                </a:lnTo>
                <a:close/>
                <a:moveTo>
                  <a:pt x="352" y="1384"/>
                </a:moveTo>
                <a:lnTo>
                  <a:pt x="351" y="1383"/>
                </a:lnTo>
                <a:lnTo>
                  <a:pt x="355" y="1377"/>
                </a:lnTo>
                <a:lnTo>
                  <a:pt x="357" y="1377"/>
                </a:lnTo>
                <a:lnTo>
                  <a:pt x="352" y="1384"/>
                </a:lnTo>
                <a:close/>
                <a:moveTo>
                  <a:pt x="1149" y="1384"/>
                </a:moveTo>
                <a:lnTo>
                  <a:pt x="1145" y="1377"/>
                </a:lnTo>
                <a:lnTo>
                  <a:pt x="1146" y="1376"/>
                </a:lnTo>
                <a:lnTo>
                  <a:pt x="1151" y="1383"/>
                </a:lnTo>
                <a:lnTo>
                  <a:pt x="1149" y="1384"/>
                </a:lnTo>
                <a:close/>
                <a:moveTo>
                  <a:pt x="350" y="1383"/>
                </a:moveTo>
                <a:lnTo>
                  <a:pt x="349" y="1382"/>
                </a:lnTo>
                <a:lnTo>
                  <a:pt x="353" y="1375"/>
                </a:lnTo>
                <a:lnTo>
                  <a:pt x="354" y="1376"/>
                </a:lnTo>
                <a:lnTo>
                  <a:pt x="350" y="1383"/>
                </a:lnTo>
                <a:close/>
                <a:moveTo>
                  <a:pt x="1152" y="1382"/>
                </a:moveTo>
                <a:lnTo>
                  <a:pt x="1147" y="1376"/>
                </a:lnTo>
                <a:lnTo>
                  <a:pt x="1148" y="1375"/>
                </a:lnTo>
                <a:lnTo>
                  <a:pt x="1153" y="1382"/>
                </a:lnTo>
                <a:lnTo>
                  <a:pt x="1152" y="1382"/>
                </a:lnTo>
                <a:close/>
                <a:moveTo>
                  <a:pt x="1154" y="1381"/>
                </a:moveTo>
                <a:lnTo>
                  <a:pt x="1150" y="1374"/>
                </a:lnTo>
                <a:lnTo>
                  <a:pt x="1151" y="1373"/>
                </a:lnTo>
                <a:lnTo>
                  <a:pt x="1155" y="1380"/>
                </a:lnTo>
                <a:lnTo>
                  <a:pt x="1154" y="1381"/>
                </a:lnTo>
                <a:close/>
                <a:moveTo>
                  <a:pt x="336" y="1374"/>
                </a:moveTo>
                <a:lnTo>
                  <a:pt x="335" y="1373"/>
                </a:lnTo>
                <a:lnTo>
                  <a:pt x="340" y="1367"/>
                </a:lnTo>
                <a:lnTo>
                  <a:pt x="341" y="1367"/>
                </a:lnTo>
                <a:lnTo>
                  <a:pt x="336" y="1374"/>
                </a:lnTo>
                <a:close/>
                <a:moveTo>
                  <a:pt x="334" y="1372"/>
                </a:moveTo>
                <a:lnTo>
                  <a:pt x="333" y="1372"/>
                </a:lnTo>
                <a:lnTo>
                  <a:pt x="338" y="1365"/>
                </a:lnTo>
                <a:lnTo>
                  <a:pt x="339" y="1366"/>
                </a:lnTo>
                <a:lnTo>
                  <a:pt x="334" y="1372"/>
                </a:lnTo>
                <a:close/>
                <a:moveTo>
                  <a:pt x="1168" y="1372"/>
                </a:moveTo>
                <a:lnTo>
                  <a:pt x="1163" y="1365"/>
                </a:lnTo>
                <a:lnTo>
                  <a:pt x="1164" y="1365"/>
                </a:lnTo>
                <a:lnTo>
                  <a:pt x="1169" y="1371"/>
                </a:lnTo>
                <a:lnTo>
                  <a:pt x="1168" y="1372"/>
                </a:lnTo>
                <a:close/>
                <a:moveTo>
                  <a:pt x="332" y="1371"/>
                </a:moveTo>
                <a:lnTo>
                  <a:pt x="331" y="1370"/>
                </a:lnTo>
                <a:lnTo>
                  <a:pt x="335" y="1364"/>
                </a:lnTo>
                <a:lnTo>
                  <a:pt x="336" y="1364"/>
                </a:lnTo>
                <a:lnTo>
                  <a:pt x="332" y="1371"/>
                </a:lnTo>
                <a:close/>
                <a:moveTo>
                  <a:pt x="1170" y="1371"/>
                </a:moveTo>
                <a:lnTo>
                  <a:pt x="1165" y="1364"/>
                </a:lnTo>
                <a:lnTo>
                  <a:pt x="1166" y="1363"/>
                </a:lnTo>
                <a:lnTo>
                  <a:pt x="1171" y="1370"/>
                </a:lnTo>
                <a:lnTo>
                  <a:pt x="1170" y="1371"/>
                </a:lnTo>
                <a:close/>
                <a:moveTo>
                  <a:pt x="1172" y="1369"/>
                </a:moveTo>
                <a:lnTo>
                  <a:pt x="1168" y="1362"/>
                </a:lnTo>
                <a:lnTo>
                  <a:pt x="1169" y="1362"/>
                </a:lnTo>
                <a:lnTo>
                  <a:pt x="1173" y="1368"/>
                </a:lnTo>
                <a:lnTo>
                  <a:pt x="1172" y="1369"/>
                </a:lnTo>
                <a:close/>
                <a:moveTo>
                  <a:pt x="319" y="1362"/>
                </a:moveTo>
                <a:lnTo>
                  <a:pt x="318" y="1361"/>
                </a:lnTo>
                <a:lnTo>
                  <a:pt x="322" y="1354"/>
                </a:lnTo>
                <a:lnTo>
                  <a:pt x="323" y="1355"/>
                </a:lnTo>
                <a:lnTo>
                  <a:pt x="319" y="1362"/>
                </a:lnTo>
                <a:close/>
                <a:moveTo>
                  <a:pt x="317" y="1360"/>
                </a:moveTo>
                <a:lnTo>
                  <a:pt x="315" y="1359"/>
                </a:lnTo>
                <a:lnTo>
                  <a:pt x="320" y="1353"/>
                </a:lnTo>
                <a:lnTo>
                  <a:pt x="321" y="1354"/>
                </a:lnTo>
                <a:lnTo>
                  <a:pt x="317" y="1360"/>
                </a:lnTo>
                <a:close/>
                <a:moveTo>
                  <a:pt x="1185" y="1360"/>
                </a:moveTo>
                <a:lnTo>
                  <a:pt x="1181" y="1353"/>
                </a:lnTo>
                <a:lnTo>
                  <a:pt x="1182" y="1353"/>
                </a:lnTo>
                <a:lnTo>
                  <a:pt x="1186" y="1359"/>
                </a:lnTo>
                <a:lnTo>
                  <a:pt x="1185" y="1360"/>
                </a:lnTo>
                <a:close/>
                <a:moveTo>
                  <a:pt x="314" y="1359"/>
                </a:moveTo>
                <a:lnTo>
                  <a:pt x="313" y="1358"/>
                </a:lnTo>
                <a:lnTo>
                  <a:pt x="318" y="1351"/>
                </a:lnTo>
                <a:lnTo>
                  <a:pt x="319" y="1352"/>
                </a:lnTo>
                <a:lnTo>
                  <a:pt x="314" y="1359"/>
                </a:lnTo>
                <a:close/>
                <a:moveTo>
                  <a:pt x="1187" y="1358"/>
                </a:moveTo>
                <a:lnTo>
                  <a:pt x="1183" y="1352"/>
                </a:lnTo>
                <a:lnTo>
                  <a:pt x="1184" y="1351"/>
                </a:lnTo>
                <a:lnTo>
                  <a:pt x="1189" y="1358"/>
                </a:lnTo>
                <a:lnTo>
                  <a:pt x="1187" y="1358"/>
                </a:lnTo>
                <a:close/>
                <a:moveTo>
                  <a:pt x="1190" y="1357"/>
                </a:moveTo>
                <a:lnTo>
                  <a:pt x="1185" y="1350"/>
                </a:lnTo>
                <a:lnTo>
                  <a:pt x="1186" y="1350"/>
                </a:lnTo>
                <a:lnTo>
                  <a:pt x="1191" y="1356"/>
                </a:lnTo>
                <a:lnTo>
                  <a:pt x="1190" y="1357"/>
                </a:lnTo>
                <a:close/>
                <a:moveTo>
                  <a:pt x="301" y="1349"/>
                </a:moveTo>
                <a:lnTo>
                  <a:pt x="300" y="1348"/>
                </a:lnTo>
                <a:lnTo>
                  <a:pt x="305" y="1342"/>
                </a:lnTo>
                <a:lnTo>
                  <a:pt x="306" y="1343"/>
                </a:lnTo>
                <a:lnTo>
                  <a:pt x="301" y="1349"/>
                </a:lnTo>
                <a:close/>
                <a:moveTo>
                  <a:pt x="299" y="1348"/>
                </a:moveTo>
                <a:lnTo>
                  <a:pt x="298" y="1347"/>
                </a:lnTo>
                <a:lnTo>
                  <a:pt x="303" y="1340"/>
                </a:lnTo>
                <a:lnTo>
                  <a:pt x="304" y="1341"/>
                </a:lnTo>
                <a:lnTo>
                  <a:pt x="299" y="1348"/>
                </a:lnTo>
                <a:close/>
                <a:moveTo>
                  <a:pt x="1203" y="1347"/>
                </a:moveTo>
                <a:lnTo>
                  <a:pt x="1198" y="1341"/>
                </a:lnTo>
                <a:lnTo>
                  <a:pt x="1199" y="1340"/>
                </a:lnTo>
                <a:lnTo>
                  <a:pt x="1204" y="1346"/>
                </a:lnTo>
                <a:lnTo>
                  <a:pt x="1203" y="1347"/>
                </a:lnTo>
                <a:close/>
                <a:moveTo>
                  <a:pt x="297" y="1346"/>
                </a:moveTo>
                <a:lnTo>
                  <a:pt x="296" y="1345"/>
                </a:lnTo>
                <a:lnTo>
                  <a:pt x="300" y="1339"/>
                </a:lnTo>
                <a:lnTo>
                  <a:pt x="302" y="1340"/>
                </a:lnTo>
                <a:lnTo>
                  <a:pt x="297" y="1346"/>
                </a:lnTo>
                <a:close/>
                <a:moveTo>
                  <a:pt x="1205" y="1346"/>
                </a:moveTo>
                <a:lnTo>
                  <a:pt x="1200" y="1339"/>
                </a:lnTo>
                <a:lnTo>
                  <a:pt x="1201" y="1338"/>
                </a:lnTo>
                <a:lnTo>
                  <a:pt x="1206" y="1345"/>
                </a:lnTo>
                <a:lnTo>
                  <a:pt x="1205" y="1346"/>
                </a:lnTo>
                <a:close/>
                <a:moveTo>
                  <a:pt x="1207" y="1344"/>
                </a:moveTo>
                <a:lnTo>
                  <a:pt x="1202" y="1338"/>
                </a:lnTo>
                <a:lnTo>
                  <a:pt x="1203" y="1337"/>
                </a:lnTo>
                <a:lnTo>
                  <a:pt x="1208" y="1343"/>
                </a:lnTo>
                <a:lnTo>
                  <a:pt x="1207" y="1344"/>
                </a:lnTo>
                <a:close/>
                <a:moveTo>
                  <a:pt x="284" y="1336"/>
                </a:moveTo>
                <a:lnTo>
                  <a:pt x="283" y="1335"/>
                </a:lnTo>
                <a:lnTo>
                  <a:pt x="288" y="1329"/>
                </a:lnTo>
                <a:lnTo>
                  <a:pt x="289" y="1330"/>
                </a:lnTo>
                <a:lnTo>
                  <a:pt x="284" y="1336"/>
                </a:lnTo>
                <a:close/>
                <a:moveTo>
                  <a:pt x="282" y="1334"/>
                </a:moveTo>
                <a:lnTo>
                  <a:pt x="281" y="1334"/>
                </a:lnTo>
                <a:lnTo>
                  <a:pt x="286" y="1327"/>
                </a:lnTo>
                <a:lnTo>
                  <a:pt x="287" y="1328"/>
                </a:lnTo>
                <a:lnTo>
                  <a:pt x="282" y="1334"/>
                </a:lnTo>
                <a:close/>
                <a:moveTo>
                  <a:pt x="1220" y="1334"/>
                </a:moveTo>
                <a:lnTo>
                  <a:pt x="1215" y="1328"/>
                </a:lnTo>
                <a:lnTo>
                  <a:pt x="1216" y="1327"/>
                </a:lnTo>
                <a:lnTo>
                  <a:pt x="1221" y="1333"/>
                </a:lnTo>
                <a:lnTo>
                  <a:pt x="1220" y="1334"/>
                </a:lnTo>
                <a:close/>
                <a:moveTo>
                  <a:pt x="280" y="1333"/>
                </a:moveTo>
                <a:lnTo>
                  <a:pt x="279" y="1332"/>
                </a:lnTo>
                <a:lnTo>
                  <a:pt x="284" y="1326"/>
                </a:lnTo>
                <a:lnTo>
                  <a:pt x="285" y="1326"/>
                </a:lnTo>
                <a:lnTo>
                  <a:pt x="280" y="1333"/>
                </a:lnTo>
                <a:close/>
                <a:moveTo>
                  <a:pt x="1222" y="1332"/>
                </a:moveTo>
                <a:lnTo>
                  <a:pt x="1217" y="1326"/>
                </a:lnTo>
                <a:lnTo>
                  <a:pt x="1218" y="1325"/>
                </a:lnTo>
                <a:lnTo>
                  <a:pt x="1223" y="1332"/>
                </a:lnTo>
                <a:lnTo>
                  <a:pt x="1222" y="1332"/>
                </a:lnTo>
                <a:close/>
                <a:moveTo>
                  <a:pt x="1224" y="1331"/>
                </a:moveTo>
                <a:lnTo>
                  <a:pt x="1219" y="1324"/>
                </a:lnTo>
                <a:lnTo>
                  <a:pt x="1220" y="1323"/>
                </a:lnTo>
                <a:lnTo>
                  <a:pt x="1225" y="1330"/>
                </a:lnTo>
                <a:lnTo>
                  <a:pt x="1224" y="1331"/>
                </a:lnTo>
                <a:close/>
                <a:moveTo>
                  <a:pt x="267" y="1322"/>
                </a:moveTo>
                <a:lnTo>
                  <a:pt x="266" y="1321"/>
                </a:lnTo>
                <a:lnTo>
                  <a:pt x="271" y="1315"/>
                </a:lnTo>
                <a:lnTo>
                  <a:pt x="272" y="1316"/>
                </a:lnTo>
                <a:lnTo>
                  <a:pt x="267" y="1322"/>
                </a:lnTo>
                <a:close/>
                <a:moveTo>
                  <a:pt x="265" y="1320"/>
                </a:moveTo>
                <a:lnTo>
                  <a:pt x="264" y="1320"/>
                </a:lnTo>
                <a:lnTo>
                  <a:pt x="269" y="1313"/>
                </a:lnTo>
                <a:lnTo>
                  <a:pt x="270" y="1314"/>
                </a:lnTo>
                <a:lnTo>
                  <a:pt x="265" y="1320"/>
                </a:lnTo>
                <a:close/>
                <a:moveTo>
                  <a:pt x="1237" y="1320"/>
                </a:moveTo>
                <a:lnTo>
                  <a:pt x="1231" y="1314"/>
                </a:lnTo>
                <a:lnTo>
                  <a:pt x="1232" y="1313"/>
                </a:lnTo>
                <a:lnTo>
                  <a:pt x="1238" y="1319"/>
                </a:lnTo>
                <a:lnTo>
                  <a:pt x="1237" y="1320"/>
                </a:lnTo>
                <a:close/>
                <a:moveTo>
                  <a:pt x="263" y="1319"/>
                </a:moveTo>
                <a:lnTo>
                  <a:pt x="262" y="1318"/>
                </a:lnTo>
                <a:lnTo>
                  <a:pt x="267" y="1312"/>
                </a:lnTo>
                <a:lnTo>
                  <a:pt x="268" y="1313"/>
                </a:lnTo>
                <a:lnTo>
                  <a:pt x="263" y="1319"/>
                </a:lnTo>
                <a:close/>
                <a:moveTo>
                  <a:pt x="1239" y="1318"/>
                </a:moveTo>
                <a:lnTo>
                  <a:pt x="1234" y="1312"/>
                </a:lnTo>
                <a:lnTo>
                  <a:pt x="1235" y="1311"/>
                </a:lnTo>
                <a:lnTo>
                  <a:pt x="1240" y="1317"/>
                </a:lnTo>
                <a:lnTo>
                  <a:pt x="1239" y="1318"/>
                </a:lnTo>
                <a:close/>
                <a:moveTo>
                  <a:pt x="1241" y="1317"/>
                </a:moveTo>
                <a:lnTo>
                  <a:pt x="1236" y="1311"/>
                </a:lnTo>
                <a:lnTo>
                  <a:pt x="1237" y="1310"/>
                </a:lnTo>
                <a:lnTo>
                  <a:pt x="1242" y="1316"/>
                </a:lnTo>
                <a:lnTo>
                  <a:pt x="1241" y="1317"/>
                </a:lnTo>
                <a:close/>
                <a:moveTo>
                  <a:pt x="251" y="1308"/>
                </a:moveTo>
                <a:lnTo>
                  <a:pt x="250" y="1307"/>
                </a:lnTo>
                <a:lnTo>
                  <a:pt x="255" y="1301"/>
                </a:lnTo>
                <a:lnTo>
                  <a:pt x="256" y="1302"/>
                </a:lnTo>
                <a:lnTo>
                  <a:pt x="251" y="1308"/>
                </a:lnTo>
                <a:close/>
                <a:moveTo>
                  <a:pt x="249" y="1306"/>
                </a:moveTo>
                <a:lnTo>
                  <a:pt x="248" y="1305"/>
                </a:lnTo>
                <a:lnTo>
                  <a:pt x="253" y="1299"/>
                </a:lnTo>
                <a:lnTo>
                  <a:pt x="254" y="1300"/>
                </a:lnTo>
                <a:lnTo>
                  <a:pt x="249" y="1306"/>
                </a:lnTo>
                <a:close/>
                <a:moveTo>
                  <a:pt x="1253" y="1306"/>
                </a:moveTo>
                <a:lnTo>
                  <a:pt x="1248" y="1300"/>
                </a:lnTo>
                <a:lnTo>
                  <a:pt x="1248" y="1299"/>
                </a:lnTo>
                <a:lnTo>
                  <a:pt x="1254" y="1305"/>
                </a:lnTo>
                <a:lnTo>
                  <a:pt x="1253" y="1306"/>
                </a:lnTo>
                <a:close/>
                <a:moveTo>
                  <a:pt x="247" y="1304"/>
                </a:moveTo>
                <a:lnTo>
                  <a:pt x="246" y="1304"/>
                </a:lnTo>
                <a:lnTo>
                  <a:pt x="251" y="1298"/>
                </a:lnTo>
                <a:lnTo>
                  <a:pt x="252" y="1299"/>
                </a:lnTo>
                <a:lnTo>
                  <a:pt x="247" y="1304"/>
                </a:lnTo>
                <a:close/>
                <a:moveTo>
                  <a:pt x="1255" y="1304"/>
                </a:moveTo>
                <a:lnTo>
                  <a:pt x="1249" y="1298"/>
                </a:lnTo>
                <a:lnTo>
                  <a:pt x="1250" y="1297"/>
                </a:lnTo>
                <a:lnTo>
                  <a:pt x="1256" y="1303"/>
                </a:lnTo>
                <a:lnTo>
                  <a:pt x="1255" y="1304"/>
                </a:lnTo>
                <a:close/>
                <a:moveTo>
                  <a:pt x="1257" y="1302"/>
                </a:moveTo>
                <a:lnTo>
                  <a:pt x="1251" y="1296"/>
                </a:lnTo>
                <a:lnTo>
                  <a:pt x="1252" y="1296"/>
                </a:lnTo>
                <a:lnTo>
                  <a:pt x="1258" y="1301"/>
                </a:lnTo>
                <a:lnTo>
                  <a:pt x="1257" y="1302"/>
                </a:lnTo>
                <a:close/>
                <a:moveTo>
                  <a:pt x="235" y="1294"/>
                </a:moveTo>
                <a:lnTo>
                  <a:pt x="234" y="1293"/>
                </a:lnTo>
                <a:lnTo>
                  <a:pt x="240" y="1287"/>
                </a:lnTo>
                <a:lnTo>
                  <a:pt x="240" y="1288"/>
                </a:lnTo>
                <a:lnTo>
                  <a:pt x="235" y="1294"/>
                </a:lnTo>
                <a:close/>
                <a:moveTo>
                  <a:pt x="233" y="1292"/>
                </a:moveTo>
                <a:lnTo>
                  <a:pt x="232" y="1291"/>
                </a:lnTo>
                <a:lnTo>
                  <a:pt x="238" y="1285"/>
                </a:lnTo>
                <a:lnTo>
                  <a:pt x="239" y="1286"/>
                </a:lnTo>
                <a:lnTo>
                  <a:pt x="233" y="1292"/>
                </a:lnTo>
                <a:close/>
                <a:moveTo>
                  <a:pt x="1269" y="1291"/>
                </a:moveTo>
                <a:lnTo>
                  <a:pt x="1263" y="1286"/>
                </a:lnTo>
                <a:lnTo>
                  <a:pt x="1264" y="1285"/>
                </a:lnTo>
                <a:lnTo>
                  <a:pt x="1270" y="1290"/>
                </a:lnTo>
                <a:lnTo>
                  <a:pt x="1269" y="1291"/>
                </a:lnTo>
                <a:close/>
                <a:moveTo>
                  <a:pt x="231" y="1290"/>
                </a:moveTo>
                <a:lnTo>
                  <a:pt x="230" y="1289"/>
                </a:lnTo>
                <a:lnTo>
                  <a:pt x="236" y="1283"/>
                </a:lnTo>
                <a:lnTo>
                  <a:pt x="237" y="1284"/>
                </a:lnTo>
                <a:lnTo>
                  <a:pt x="231" y="1290"/>
                </a:lnTo>
                <a:close/>
                <a:moveTo>
                  <a:pt x="1271" y="1290"/>
                </a:moveTo>
                <a:lnTo>
                  <a:pt x="1265" y="1284"/>
                </a:lnTo>
                <a:lnTo>
                  <a:pt x="1266" y="1283"/>
                </a:lnTo>
                <a:lnTo>
                  <a:pt x="1272" y="1289"/>
                </a:lnTo>
                <a:lnTo>
                  <a:pt x="1271" y="1290"/>
                </a:lnTo>
                <a:close/>
                <a:moveTo>
                  <a:pt x="1272" y="1288"/>
                </a:moveTo>
                <a:lnTo>
                  <a:pt x="1267" y="1282"/>
                </a:lnTo>
                <a:lnTo>
                  <a:pt x="1268" y="1281"/>
                </a:lnTo>
                <a:lnTo>
                  <a:pt x="1273" y="1287"/>
                </a:lnTo>
                <a:lnTo>
                  <a:pt x="1272" y="1288"/>
                </a:lnTo>
                <a:close/>
                <a:moveTo>
                  <a:pt x="219" y="1279"/>
                </a:moveTo>
                <a:lnTo>
                  <a:pt x="218" y="1278"/>
                </a:lnTo>
                <a:lnTo>
                  <a:pt x="224" y="1272"/>
                </a:lnTo>
                <a:lnTo>
                  <a:pt x="225" y="1273"/>
                </a:lnTo>
                <a:lnTo>
                  <a:pt x="219" y="1279"/>
                </a:lnTo>
                <a:close/>
                <a:moveTo>
                  <a:pt x="217" y="1277"/>
                </a:moveTo>
                <a:lnTo>
                  <a:pt x="216" y="1276"/>
                </a:lnTo>
                <a:lnTo>
                  <a:pt x="222" y="1270"/>
                </a:lnTo>
                <a:lnTo>
                  <a:pt x="223" y="1271"/>
                </a:lnTo>
                <a:lnTo>
                  <a:pt x="217" y="1277"/>
                </a:lnTo>
                <a:close/>
                <a:moveTo>
                  <a:pt x="1284" y="1276"/>
                </a:moveTo>
                <a:lnTo>
                  <a:pt x="1279" y="1271"/>
                </a:lnTo>
                <a:lnTo>
                  <a:pt x="1280" y="1270"/>
                </a:lnTo>
                <a:lnTo>
                  <a:pt x="1285" y="1275"/>
                </a:lnTo>
                <a:lnTo>
                  <a:pt x="1284" y="1276"/>
                </a:lnTo>
                <a:close/>
                <a:moveTo>
                  <a:pt x="215" y="1275"/>
                </a:moveTo>
                <a:lnTo>
                  <a:pt x="215" y="1274"/>
                </a:lnTo>
                <a:lnTo>
                  <a:pt x="220" y="1268"/>
                </a:lnTo>
                <a:lnTo>
                  <a:pt x="221" y="1269"/>
                </a:lnTo>
                <a:lnTo>
                  <a:pt x="215" y="1275"/>
                </a:lnTo>
                <a:close/>
                <a:moveTo>
                  <a:pt x="1286" y="1274"/>
                </a:moveTo>
                <a:lnTo>
                  <a:pt x="1280" y="1269"/>
                </a:lnTo>
                <a:lnTo>
                  <a:pt x="1281" y="1268"/>
                </a:lnTo>
                <a:lnTo>
                  <a:pt x="1287" y="1273"/>
                </a:lnTo>
                <a:lnTo>
                  <a:pt x="1286" y="1274"/>
                </a:lnTo>
                <a:close/>
                <a:moveTo>
                  <a:pt x="1288" y="1273"/>
                </a:moveTo>
                <a:lnTo>
                  <a:pt x="1282" y="1267"/>
                </a:lnTo>
                <a:lnTo>
                  <a:pt x="1283" y="1266"/>
                </a:lnTo>
                <a:lnTo>
                  <a:pt x="1289" y="1272"/>
                </a:lnTo>
                <a:lnTo>
                  <a:pt x="1288" y="1273"/>
                </a:lnTo>
                <a:close/>
                <a:moveTo>
                  <a:pt x="204" y="1263"/>
                </a:moveTo>
                <a:lnTo>
                  <a:pt x="203" y="1262"/>
                </a:lnTo>
                <a:lnTo>
                  <a:pt x="209" y="1256"/>
                </a:lnTo>
                <a:lnTo>
                  <a:pt x="210" y="1257"/>
                </a:lnTo>
                <a:lnTo>
                  <a:pt x="204" y="1263"/>
                </a:lnTo>
                <a:close/>
                <a:moveTo>
                  <a:pt x="202" y="1261"/>
                </a:moveTo>
                <a:lnTo>
                  <a:pt x="202" y="1260"/>
                </a:lnTo>
                <a:lnTo>
                  <a:pt x="207" y="1254"/>
                </a:lnTo>
                <a:lnTo>
                  <a:pt x="208" y="1255"/>
                </a:lnTo>
                <a:lnTo>
                  <a:pt x="202" y="1261"/>
                </a:lnTo>
                <a:close/>
                <a:moveTo>
                  <a:pt x="1299" y="1261"/>
                </a:moveTo>
                <a:lnTo>
                  <a:pt x="1293" y="1255"/>
                </a:lnTo>
                <a:lnTo>
                  <a:pt x="1294" y="1254"/>
                </a:lnTo>
                <a:lnTo>
                  <a:pt x="1300" y="1260"/>
                </a:lnTo>
                <a:lnTo>
                  <a:pt x="1299" y="1261"/>
                </a:lnTo>
                <a:close/>
                <a:moveTo>
                  <a:pt x="201" y="1259"/>
                </a:moveTo>
                <a:lnTo>
                  <a:pt x="200" y="1258"/>
                </a:lnTo>
                <a:lnTo>
                  <a:pt x="206" y="1252"/>
                </a:lnTo>
                <a:lnTo>
                  <a:pt x="206" y="1253"/>
                </a:lnTo>
                <a:lnTo>
                  <a:pt x="201" y="1259"/>
                </a:lnTo>
                <a:close/>
                <a:moveTo>
                  <a:pt x="1301" y="1259"/>
                </a:moveTo>
                <a:lnTo>
                  <a:pt x="1295" y="1253"/>
                </a:lnTo>
                <a:lnTo>
                  <a:pt x="1296" y="1252"/>
                </a:lnTo>
                <a:lnTo>
                  <a:pt x="1302" y="1258"/>
                </a:lnTo>
                <a:lnTo>
                  <a:pt x="1301" y="1259"/>
                </a:lnTo>
                <a:close/>
                <a:moveTo>
                  <a:pt x="1303" y="1257"/>
                </a:moveTo>
                <a:lnTo>
                  <a:pt x="1297" y="1251"/>
                </a:lnTo>
                <a:lnTo>
                  <a:pt x="1298" y="1250"/>
                </a:lnTo>
                <a:lnTo>
                  <a:pt x="1304" y="1256"/>
                </a:lnTo>
                <a:lnTo>
                  <a:pt x="1303" y="1257"/>
                </a:lnTo>
                <a:close/>
                <a:moveTo>
                  <a:pt x="190" y="1247"/>
                </a:moveTo>
                <a:lnTo>
                  <a:pt x="189" y="1246"/>
                </a:lnTo>
                <a:lnTo>
                  <a:pt x="195" y="1241"/>
                </a:lnTo>
                <a:lnTo>
                  <a:pt x="196" y="1242"/>
                </a:lnTo>
                <a:lnTo>
                  <a:pt x="190" y="1247"/>
                </a:lnTo>
                <a:close/>
                <a:moveTo>
                  <a:pt x="188" y="1245"/>
                </a:moveTo>
                <a:lnTo>
                  <a:pt x="187" y="1244"/>
                </a:lnTo>
                <a:lnTo>
                  <a:pt x="193" y="1239"/>
                </a:lnTo>
                <a:lnTo>
                  <a:pt x="194" y="1240"/>
                </a:lnTo>
                <a:lnTo>
                  <a:pt x="188" y="1245"/>
                </a:lnTo>
                <a:close/>
                <a:moveTo>
                  <a:pt x="1314" y="1245"/>
                </a:moveTo>
                <a:lnTo>
                  <a:pt x="1308" y="1239"/>
                </a:lnTo>
                <a:lnTo>
                  <a:pt x="1308" y="1238"/>
                </a:lnTo>
                <a:lnTo>
                  <a:pt x="1314" y="1244"/>
                </a:lnTo>
                <a:lnTo>
                  <a:pt x="1314" y="1245"/>
                </a:lnTo>
                <a:close/>
                <a:moveTo>
                  <a:pt x="186" y="1243"/>
                </a:moveTo>
                <a:lnTo>
                  <a:pt x="185" y="1242"/>
                </a:lnTo>
                <a:lnTo>
                  <a:pt x="191" y="1237"/>
                </a:lnTo>
                <a:lnTo>
                  <a:pt x="192" y="1238"/>
                </a:lnTo>
                <a:lnTo>
                  <a:pt x="186" y="1243"/>
                </a:lnTo>
                <a:close/>
                <a:moveTo>
                  <a:pt x="1315" y="1243"/>
                </a:moveTo>
                <a:lnTo>
                  <a:pt x="1309" y="1237"/>
                </a:lnTo>
                <a:lnTo>
                  <a:pt x="1310" y="1236"/>
                </a:lnTo>
                <a:lnTo>
                  <a:pt x="1316" y="1242"/>
                </a:lnTo>
                <a:lnTo>
                  <a:pt x="1315" y="1243"/>
                </a:lnTo>
                <a:close/>
                <a:moveTo>
                  <a:pt x="1317" y="1241"/>
                </a:moveTo>
                <a:lnTo>
                  <a:pt x="1311" y="1235"/>
                </a:lnTo>
                <a:lnTo>
                  <a:pt x="1312" y="1234"/>
                </a:lnTo>
                <a:lnTo>
                  <a:pt x="1318" y="1240"/>
                </a:lnTo>
                <a:lnTo>
                  <a:pt x="1317" y="1241"/>
                </a:lnTo>
                <a:close/>
                <a:moveTo>
                  <a:pt x="175" y="1231"/>
                </a:moveTo>
                <a:lnTo>
                  <a:pt x="175" y="1230"/>
                </a:lnTo>
                <a:lnTo>
                  <a:pt x="181" y="1225"/>
                </a:lnTo>
                <a:lnTo>
                  <a:pt x="182" y="1226"/>
                </a:lnTo>
                <a:lnTo>
                  <a:pt x="175" y="1231"/>
                </a:lnTo>
                <a:close/>
                <a:moveTo>
                  <a:pt x="174" y="1229"/>
                </a:moveTo>
                <a:lnTo>
                  <a:pt x="173" y="1228"/>
                </a:lnTo>
                <a:lnTo>
                  <a:pt x="179" y="1223"/>
                </a:lnTo>
                <a:lnTo>
                  <a:pt x="180" y="1224"/>
                </a:lnTo>
                <a:lnTo>
                  <a:pt x="174" y="1229"/>
                </a:lnTo>
                <a:close/>
                <a:moveTo>
                  <a:pt x="1328" y="1228"/>
                </a:moveTo>
                <a:lnTo>
                  <a:pt x="1322" y="1223"/>
                </a:lnTo>
                <a:lnTo>
                  <a:pt x="1323" y="1222"/>
                </a:lnTo>
                <a:lnTo>
                  <a:pt x="1329" y="1227"/>
                </a:lnTo>
                <a:lnTo>
                  <a:pt x="1328" y="1228"/>
                </a:lnTo>
                <a:close/>
                <a:moveTo>
                  <a:pt x="172" y="1227"/>
                </a:moveTo>
                <a:lnTo>
                  <a:pt x="171" y="1226"/>
                </a:lnTo>
                <a:lnTo>
                  <a:pt x="177" y="1221"/>
                </a:lnTo>
                <a:lnTo>
                  <a:pt x="178" y="1222"/>
                </a:lnTo>
                <a:lnTo>
                  <a:pt x="172" y="1227"/>
                </a:lnTo>
                <a:close/>
                <a:moveTo>
                  <a:pt x="1330" y="1226"/>
                </a:moveTo>
                <a:lnTo>
                  <a:pt x="1323" y="1221"/>
                </a:lnTo>
                <a:lnTo>
                  <a:pt x="1324" y="1220"/>
                </a:lnTo>
                <a:lnTo>
                  <a:pt x="1330" y="1225"/>
                </a:lnTo>
                <a:lnTo>
                  <a:pt x="1330" y="1226"/>
                </a:lnTo>
                <a:close/>
                <a:moveTo>
                  <a:pt x="1331" y="1224"/>
                </a:moveTo>
                <a:lnTo>
                  <a:pt x="1325" y="1219"/>
                </a:lnTo>
                <a:lnTo>
                  <a:pt x="1326" y="1218"/>
                </a:lnTo>
                <a:lnTo>
                  <a:pt x="1332" y="1223"/>
                </a:lnTo>
                <a:lnTo>
                  <a:pt x="1331" y="1224"/>
                </a:lnTo>
                <a:close/>
                <a:moveTo>
                  <a:pt x="162" y="1214"/>
                </a:moveTo>
                <a:lnTo>
                  <a:pt x="161" y="1213"/>
                </a:lnTo>
                <a:lnTo>
                  <a:pt x="167" y="1208"/>
                </a:lnTo>
                <a:lnTo>
                  <a:pt x="168" y="1209"/>
                </a:lnTo>
                <a:lnTo>
                  <a:pt x="162" y="1214"/>
                </a:lnTo>
                <a:close/>
                <a:moveTo>
                  <a:pt x="160" y="1212"/>
                </a:moveTo>
                <a:lnTo>
                  <a:pt x="159" y="1211"/>
                </a:lnTo>
                <a:lnTo>
                  <a:pt x="166" y="1206"/>
                </a:lnTo>
                <a:lnTo>
                  <a:pt x="166" y="1207"/>
                </a:lnTo>
                <a:lnTo>
                  <a:pt x="160" y="1212"/>
                </a:lnTo>
                <a:close/>
                <a:moveTo>
                  <a:pt x="1341" y="1212"/>
                </a:moveTo>
                <a:lnTo>
                  <a:pt x="1335" y="1207"/>
                </a:lnTo>
                <a:lnTo>
                  <a:pt x="1336" y="1206"/>
                </a:lnTo>
                <a:lnTo>
                  <a:pt x="1342" y="1211"/>
                </a:lnTo>
                <a:lnTo>
                  <a:pt x="1341" y="1212"/>
                </a:lnTo>
                <a:close/>
                <a:moveTo>
                  <a:pt x="159" y="1210"/>
                </a:moveTo>
                <a:lnTo>
                  <a:pt x="158" y="1209"/>
                </a:lnTo>
                <a:lnTo>
                  <a:pt x="164" y="1204"/>
                </a:lnTo>
                <a:lnTo>
                  <a:pt x="165" y="1205"/>
                </a:lnTo>
                <a:lnTo>
                  <a:pt x="159" y="1210"/>
                </a:lnTo>
                <a:close/>
                <a:moveTo>
                  <a:pt x="1343" y="1210"/>
                </a:moveTo>
                <a:lnTo>
                  <a:pt x="1337" y="1205"/>
                </a:lnTo>
                <a:lnTo>
                  <a:pt x="1338" y="1204"/>
                </a:lnTo>
                <a:lnTo>
                  <a:pt x="1344" y="1208"/>
                </a:lnTo>
                <a:lnTo>
                  <a:pt x="1343" y="1210"/>
                </a:lnTo>
                <a:close/>
                <a:moveTo>
                  <a:pt x="1345" y="1207"/>
                </a:moveTo>
                <a:lnTo>
                  <a:pt x="1338" y="1203"/>
                </a:lnTo>
                <a:lnTo>
                  <a:pt x="1339" y="1201"/>
                </a:lnTo>
                <a:lnTo>
                  <a:pt x="1346" y="1206"/>
                </a:lnTo>
                <a:lnTo>
                  <a:pt x="1345" y="1207"/>
                </a:lnTo>
                <a:close/>
                <a:moveTo>
                  <a:pt x="149" y="1197"/>
                </a:moveTo>
                <a:lnTo>
                  <a:pt x="148" y="1196"/>
                </a:lnTo>
                <a:lnTo>
                  <a:pt x="154" y="1191"/>
                </a:lnTo>
                <a:lnTo>
                  <a:pt x="155" y="1192"/>
                </a:lnTo>
                <a:lnTo>
                  <a:pt x="149" y="1197"/>
                </a:lnTo>
                <a:close/>
                <a:moveTo>
                  <a:pt x="147" y="1195"/>
                </a:moveTo>
                <a:lnTo>
                  <a:pt x="146" y="1194"/>
                </a:lnTo>
                <a:lnTo>
                  <a:pt x="153" y="1189"/>
                </a:lnTo>
                <a:lnTo>
                  <a:pt x="154" y="1190"/>
                </a:lnTo>
                <a:lnTo>
                  <a:pt x="147" y="1195"/>
                </a:lnTo>
                <a:close/>
                <a:moveTo>
                  <a:pt x="1354" y="1194"/>
                </a:moveTo>
                <a:lnTo>
                  <a:pt x="1348" y="1189"/>
                </a:lnTo>
                <a:lnTo>
                  <a:pt x="1349" y="1188"/>
                </a:lnTo>
                <a:lnTo>
                  <a:pt x="1355" y="1193"/>
                </a:lnTo>
                <a:lnTo>
                  <a:pt x="1354" y="1194"/>
                </a:lnTo>
                <a:close/>
                <a:moveTo>
                  <a:pt x="145" y="1193"/>
                </a:moveTo>
                <a:lnTo>
                  <a:pt x="144" y="1191"/>
                </a:lnTo>
                <a:lnTo>
                  <a:pt x="151" y="1187"/>
                </a:lnTo>
                <a:lnTo>
                  <a:pt x="152" y="1188"/>
                </a:lnTo>
                <a:lnTo>
                  <a:pt x="145" y="1193"/>
                </a:lnTo>
                <a:close/>
                <a:moveTo>
                  <a:pt x="1356" y="1192"/>
                </a:moveTo>
                <a:lnTo>
                  <a:pt x="1350" y="1187"/>
                </a:lnTo>
                <a:lnTo>
                  <a:pt x="1350" y="1186"/>
                </a:lnTo>
                <a:lnTo>
                  <a:pt x="1357" y="1191"/>
                </a:lnTo>
                <a:lnTo>
                  <a:pt x="1356" y="1192"/>
                </a:lnTo>
                <a:close/>
                <a:moveTo>
                  <a:pt x="1358" y="1190"/>
                </a:moveTo>
                <a:lnTo>
                  <a:pt x="1351" y="1185"/>
                </a:lnTo>
                <a:lnTo>
                  <a:pt x="1352" y="1184"/>
                </a:lnTo>
                <a:lnTo>
                  <a:pt x="1359" y="1189"/>
                </a:lnTo>
                <a:lnTo>
                  <a:pt x="1358" y="1190"/>
                </a:lnTo>
                <a:close/>
                <a:moveTo>
                  <a:pt x="136" y="1179"/>
                </a:moveTo>
                <a:lnTo>
                  <a:pt x="135" y="1178"/>
                </a:lnTo>
                <a:lnTo>
                  <a:pt x="142" y="1174"/>
                </a:lnTo>
                <a:lnTo>
                  <a:pt x="142" y="1175"/>
                </a:lnTo>
                <a:lnTo>
                  <a:pt x="136" y="1179"/>
                </a:lnTo>
                <a:close/>
                <a:moveTo>
                  <a:pt x="134" y="1177"/>
                </a:moveTo>
                <a:lnTo>
                  <a:pt x="134" y="1176"/>
                </a:lnTo>
                <a:lnTo>
                  <a:pt x="140" y="1172"/>
                </a:lnTo>
                <a:lnTo>
                  <a:pt x="141" y="1173"/>
                </a:lnTo>
                <a:lnTo>
                  <a:pt x="134" y="1177"/>
                </a:lnTo>
                <a:close/>
                <a:moveTo>
                  <a:pt x="1367" y="1177"/>
                </a:moveTo>
                <a:lnTo>
                  <a:pt x="1361" y="1172"/>
                </a:lnTo>
                <a:lnTo>
                  <a:pt x="1362" y="1171"/>
                </a:lnTo>
                <a:lnTo>
                  <a:pt x="1368" y="1176"/>
                </a:lnTo>
                <a:lnTo>
                  <a:pt x="1367" y="1177"/>
                </a:lnTo>
                <a:close/>
                <a:moveTo>
                  <a:pt x="133" y="1175"/>
                </a:moveTo>
                <a:lnTo>
                  <a:pt x="132" y="1174"/>
                </a:lnTo>
                <a:lnTo>
                  <a:pt x="139" y="1169"/>
                </a:lnTo>
                <a:lnTo>
                  <a:pt x="139" y="1171"/>
                </a:lnTo>
                <a:lnTo>
                  <a:pt x="133" y="1175"/>
                </a:lnTo>
                <a:close/>
                <a:moveTo>
                  <a:pt x="1369" y="1175"/>
                </a:moveTo>
                <a:lnTo>
                  <a:pt x="1362" y="1170"/>
                </a:lnTo>
                <a:lnTo>
                  <a:pt x="1363" y="1169"/>
                </a:lnTo>
                <a:lnTo>
                  <a:pt x="1370" y="1173"/>
                </a:lnTo>
                <a:lnTo>
                  <a:pt x="1369" y="1175"/>
                </a:lnTo>
                <a:close/>
                <a:moveTo>
                  <a:pt x="1370" y="1172"/>
                </a:moveTo>
                <a:lnTo>
                  <a:pt x="1364" y="1168"/>
                </a:lnTo>
                <a:lnTo>
                  <a:pt x="1365" y="1167"/>
                </a:lnTo>
                <a:lnTo>
                  <a:pt x="1371" y="1171"/>
                </a:lnTo>
                <a:lnTo>
                  <a:pt x="1370" y="1172"/>
                </a:lnTo>
                <a:close/>
                <a:moveTo>
                  <a:pt x="124" y="1162"/>
                </a:moveTo>
                <a:lnTo>
                  <a:pt x="123" y="1161"/>
                </a:lnTo>
                <a:lnTo>
                  <a:pt x="130" y="1156"/>
                </a:lnTo>
                <a:lnTo>
                  <a:pt x="130" y="1157"/>
                </a:lnTo>
                <a:lnTo>
                  <a:pt x="124" y="1162"/>
                </a:lnTo>
                <a:close/>
                <a:moveTo>
                  <a:pt x="122" y="1160"/>
                </a:moveTo>
                <a:lnTo>
                  <a:pt x="122" y="1158"/>
                </a:lnTo>
                <a:lnTo>
                  <a:pt x="128" y="1154"/>
                </a:lnTo>
                <a:lnTo>
                  <a:pt x="129" y="1155"/>
                </a:lnTo>
                <a:lnTo>
                  <a:pt x="122" y="1160"/>
                </a:lnTo>
                <a:close/>
                <a:moveTo>
                  <a:pt x="1379" y="1159"/>
                </a:moveTo>
                <a:lnTo>
                  <a:pt x="1373" y="1155"/>
                </a:lnTo>
                <a:lnTo>
                  <a:pt x="1373" y="1153"/>
                </a:lnTo>
                <a:lnTo>
                  <a:pt x="1380" y="1158"/>
                </a:lnTo>
                <a:lnTo>
                  <a:pt x="1379" y="1159"/>
                </a:lnTo>
                <a:close/>
                <a:moveTo>
                  <a:pt x="121" y="1157"/>
                </a:moveTo>
                <a:lnTo>
                  <a:pt x="120" y="1156"/>
                </a:lnTo>
                <a:lnTo>
                  <a:pt x="127" y="1152"/>
                </a:lnTo>
                <a:lnTo>
                  <a:pt x="128" y="1153"/>
                </a:lnTo>
                <a:lnTo>
                  <a:pt x="121" y="1157"/>
                </a:lnTo>
                <a:close/>
                <a:moveTo>
                  <a:pt x="1381" y="1157"/>
                </a:moveTo>
                <a:lnTo>
                  <a:pt x="1374" y="1152"/>
                </a:lnTo>
                <a:lnTo>
                  <a:pt x="1375" y="1151"/>
                </a:lnTo>
                <a:lnTo>
                  <a:pt x="1382" y="1156"/>
                </a:lnTo>
                <a:lnTo>
                  <a:pt x="1381" y="1157"/>
                </a:lnTo>
                <a:close/>
                <a:moveTo>
                  <a:pt x="1382" y="1154"/>
                </a:moveTo>
                <a:lnTo>
                  <a:pt x="1376" y="1150"/>
                </a:lnTo>
                <a:lnTo>
                  <a:pt x="1376" y="1149"/>
                </a:lnTo>
                <a:lnTo>
                  <a:pt x="1383" y="1153"/>
                </a:lnTo>
                <a:lnTo>
                  <a:pt x="1382" y="1154"/>
                </a:lnTo>
                <a:close/>
                <a:moveTo>
                  <a:pt x="112" y="1144"/>
                </a:moveTo>
                <a:lnTo>
                  <a:pt x="112" y="1143"/>
                </a:lnTo>
                <a:lnTo>
                  <a:pt x="118" y="1138"/>
                </a:lnTo>
                <a:lnTo>
                  <a:pt x="119" y="1139"/>
                </a:lnTo>
                <a:lnTo>
                  <a:pt x="112" y="1144"/>
                </a:lnTo>
                <a:close/>
                <a:moveTo>
                  <a:pt x="111" y="1141"/>
                </a:moveTo>
                <a:lnTo>
                  <a:pt x="110" y="1140"/>
                </a:lnTo>
                <a:lnTo>
                  <a:pt x="117" y="1136"/>
                </a:lnTo>
                <a:lnTo>
                  <a:pt x="118" y="1137"/>
                </a:lnTo>
                <a:lnTo>
                  <a:pt x="111" y="1141"/>
                </a:lnTo>
                <a:close/>
                <a:moveTo>
                  <a:pt x="1391" y="1141"/>
                </a:moveTo>
                <a:lnTo>
                  <a:pt x="1384" y="1136"/>
                </a:lnTo>
                <a:lnTo>
                  <a:pt x="1385" y="1135"/>
                </a:lnTo>
                <a:lnTo>
                  <a:pt x="1392" y="1140"/>
                </a:lnTo>
                <a:lnTo>
                  <a:pt x="1391" y="1141"/>
                </a:lnTo>
                <a:close/>
                <a:moveTo>
                  <a:pt x="109" y="1139"/>
                </a:moveTo>
                <a:lnTo>
                  <a:pt x="109" y="1138"/>
                </a:lnTo>
                <a:lnTo>
                  <a:pt x="116" y="1134"/>
                </a:lnTo>
                <a:lnTo>
                  <a:pt x="116" y="1135"/>
                </a:lnTo>
                <a:lnTo>
                  <a:pt x="109" y="1139"/>
                </a:lnTo>
                <a:close/>
                <a:moveTo>
                  <a:pt x="1392" y="1138"/>
                </a:moveTo>
                <a:lnTo>
                  <a:pt x="1385" y="1134"/>
                </a:lnTo>
                <a:lnTo>
                  <a:pt x="1386" y="1133"/>
                </a:lnTo>
                <a:lnTo>
                  <a:pt x="1393" y="1137"/>
                </a:lnTo>
                <a:lnTo>
                  <a:pt x="1392" y="1138"/>
                </a:lnTo>
                <a:close/>
                <a:moveTo>
                  <a:pt x="1394" y="1136"/>
                </a:moveTo>
                <a:lnTo>
                  <a:pt x="1387" y="1132"/>
                </a:lnTo>
                <a:lnTo>
                  <a:pt x="1388" y="1131"/>
                </a:lnTo>
                <a:lnTo>
                  <a:pt x="1394" y="1135"/>
                </a:lnTo>
                <a:lnTo>
                  <a:pt x="1394" y="1136"/>
                </a:lnTo>
                <a:close/>
                <a:moveTo>
                  <a:pt x="101" y="1125"/>
                </a:moveTo>
                <a:lnTo>
                  <a:pt x="100" y="1124"/>
                </a:lnTo>
                <a:lnTo>
                  <a:pt x="107" y="1120"/>
                </a:lnTo>
                <a:lnTo>
                  <a:pt x="108" y="1121"/>
                </a:lnTo>
                <a:lnTo>
                  <a:pt x="101" y="1125"/>
                </a:lnTo>
                <a:close/>
                <a:moveTo>
                  <a:pt x="100" y="1123"/>
                </a:moveTo>
                <a:lnTo>
                  <a:pt x="99" y="1122"/>
                </a:lnTo>
                <a:lnTo>
                  <a:pt x="106" y="1118"/>
                </a:lnTo>
                <a:lnTo>
                  <a:pt x="107" y="1119"/>
                </a:lnTo>
                <a:lnTo>
                  <a:pt x="100" y="1123"/>
                </a:lnTo>
                <a:close/>
                <a:moveTo>
                  <a:pt x="1402" y="1122"/>
                </a:moveTo>
                <a:lnTo>
                  <a:pt x="1395" y="1118"/>
                </a:lnTo>
                <a:lnTo>
                  <a:pt x="1396" y="1117"/>
                </a:lnTo>
                <a:lnTo>
                  <a:pt x="1403" y="1121"/>
                </a:lnTo>
                <a:lnTo>
                  <a:pt x="1402" y="1122"/>
                </a:lnTo>
                <a:close/>
                <a:moveTo>
                  <a:pt x="98" y="1120"/>
                </a:moveTo>
                <a:lnTo>
                  <a:pt x="98" y="1119"/>
                </a:lnTo>
                <a:lnTo>
                  <a:pt x="104" y="1115"/>
                </a:lnTo>
                <a:lnTo>
                  <a:pt x="105" y="1116"/>
                </a:lnTo>
                <a:lnTo>
                  <a:pt x="98" y="1120"/>
                </a:lnTo>
                <a:close/>
                <a:moveTo>
                  <a:pt x="1404" y="1120"/>
                </a:moveTo>
                <a:lnTo>
                  <a:pt x="1396" y="1116"/>
                </a:lnTo>
                <a:lnTo>
                  <a:pt x="1397" y="1115"/>
                </a:lnTo>
                <a:lnTo>
                  <a:pt x="1404" y="1118"/>
                </a:lnTo>
                <a:lnTo>
                  <a:pt x="1404" y="1120"/>
                </a:lnTo>
                <a:close/>
                <a:moveTo>
                  <a:pt x="1405" y="1117"/>
                </a:moveTo>
                <a:lnTo>
                  <a:pt x="1398" y="1113"/>
                </a:lnTo>
                <a:lnTo>
                  <a:pt x="1398" y="1112"/>
                </a:lnTo>
                <a:lnTo>
                  <a:pt x="1406" y="1116"/>
                </a:lnTo>
                <a:lnTo>
                  <a:pt x="1405" y="1117"/>
                </a:lnTo>
                <a:close/>
                <a:moveTo>
                  <a:pt x="90" y="1106"/>
                </a:moveTo>
                <a:lnTo>
                  <a:pt x="90" y="1105"/>
                </a:lnTo>
                <a:lnTo>
                  <a:pt x="97" y="1101"/>
                </a:lnTo>
                <a:lnTo>
                  <a:pt x="97" y="1103"/>
                </a:lnTo>
                <a:lnTo>
                  <a:pt x="90" y="1106"/>
                </a:lnTo>
                <a:close/>
                <a:moveTo>
                  <a:pt x="89" y="1104"/>
                </a:moveTo>
                <a:lnTo>
                  <a:pt x="88" y="1103"/>
                </a:lnTo>
                <a:lnTo>
                  <a:pt x="95" y="1099"/>
                </a:lnTo>
                <a:lnTo>
                  <a:pt x="96" y="1100"/>
                </a:lnTo>
                <a:lnTo>
                  <a:pt x="89" y="1104"/>
                </a:lnTo>
                <a:close/>
                <a:moveTo>
                  <a:pt x="1413" y="1103"/>
                </a:moveTo>
                <a:lnTo>
                  <a:pt x="1406" y="1099"/>
                </a:lnTo>
                <a:lnTo>
                  <a:pt x="1406" y="1098"/>
                </a:lnTo>
                <a:lnTo>
                  <a:pt x="1413" y="1102"/>
                </a:lnTo>
                <a:lnTo>
                  <a:pt x="1413" y="1103"/>
                </a:lnTo>
                <a:close/>
                <a:moveTo>
                  <a:pt x="88" y="1102"/>
                </a:moveTo>
                <a:lnTo>
                  <a:pt x="87" y="1100"/>
                </a:lnTo>
                <a:lnTo>
                  <a:pt x="94" y="1097"/>
                </a:lnTo>
                <a:lnTo>
                  <a:pt x="95" y="1098"/>
                </a:lnTo>
                <a:lnTo>
                  <a:pt x="88" y="1102"/>
                </a:lnTo>
                <a:close/>
                <a:moveTo>
                  <a:pt x="1414" y="1101"/>
                </a:moveTo>
                <a:lnTo>
                  <a:pt x="1407" y="1097"/>
                </a:lnTo>
                <a:lnTo>
                  <a:pt x="1408" y="1096"/>
                </a:lnTo>
                <a:lnTo>
                  <a:pt x="1415" y="1100"/>
                </a:lnTo>
                <a:lnTo>
                  <a:pt x="1414" y="1101"/>
                </a:lnTo>
                <a:close/>
                <a:moveTo>
                  <a:pt x="1415" y="1098"/>
                </a:moveTo>
                <a:lnTo>
                  <a:pt x="1408" y="1095"/>
                </a:lnTo>
                <a:lnTo>
                  <a:pt x="1409" y="1094"/>
                </a:lnTo>
                <a:lnTo>
                  <a:pt x="1416" y="1097"/>
                </a:lnTo>
                <a:lnTo>
                  <a:pt x="1415" y="1098"/>
                </a:lnTo>
                <a:close/>
                <a:moveTo>
                  <a:pt x="80" y="1087"/>
                </a:moveTo>
                <a:lnTo>
                  <a:pt x="80" y="1086"/>
                </a:lnTo>
                <a:lnTo>
                  <a:pt x="87" y="1083"/>
                </a:lnTo>
                <a:lnTo>
                  <a:pt x="88" y="1084"/>
                </a:lnTo>
                <a:lnTo>
                  <a:pt x="80" y="1087"/>
                </a:lnTo>
                <a:close/>
                <a:moveTo>
                  <a:pt x="79" y="1085"/>
                </a:moveTo>
                <a:lnTo>
                  <a:pt x="79" y="1084"/>
                </a:lnTo>
                <a:lnTo>
                  <a:pt x="86" y="1080"/>
                </a:lnTo>
                <a:lnTo>
                  <a:pt x="86" y="1081"/>
                </a:lnTo>
                <a:lnTo>
                  <a:pt x="79" y="1085"/>
                </a:lnTo>
                <a:close/>
                <a:moveTo>
                  <a:pt x="1423" y="1084"/>
                </a:moveTo>
                <a:lnTo>
                  <a:pt x="1415" y="1080"/>
                </a:lnTo>
                <a:lnTo>
                  <a:pt x="1416" y="1079"/>
                </a:lnTo>
                <a:lnTo>
                  <a:pt x="1423" y="1083"/>
                </a:lnTo>
                <a:lnTo>
                  <a:pt x="1423" y="1084"/>
                </a:lnTo>
                <a:close/>
                <a:moveTo>
                  <a:pt x="78" y="1083"/>
                </a:moveTo>
                <a:lnTo>
                  <a:pt x="77" y="1081"/>
                </a:lnTo>
                <a:lnTo>
                  <a:pt x="85" y="1078"/>
                </a:lnTo>
                <a:lnTo>
                  <a:pt x="85" y="1079"/>
                </a:lnTo>
                <a:lnTo>
                  <a:pt x="78" y="1083"/>
                </a:lnTo>
                <a:close/>
                <a:moveTo>
                  <a:pt x="1424" y="1082"/>
                </a:moveTo>
                <a:lnTo>
                  <a:pt x="1417" y="1078"/>
                </a:lnTo>
                <a:lnTo>
                  <a:pt x="1417" y="1077"/>
                </a:lnTo>
                <a:lnTo>
                  <a:pt x="1424" y="1080"/>
                </a:lnTo>
                <a:lnTo>
                  <a:pt x="1424" y="1082"/>
                </a:lnTo>
                <a:close/>
                <a:moveTo>
                  <a:pt x="1425" y="1079"/>
                </a:moveTo>
                <a:lnTo>
                  <a:pt x="1418" y="1075"/>
                </a:lnTo>
                <a:lnTo>
                  <a:pt x="1418" y="1074"/>
                </a:lnTo>
                <a:lnTo>
                  <a:pt x="1426" y="1078"/>
                </a:lnTo>
                <a:lnTo>
                  <a:pt x="1425" y="1079"/>
                </a:lnTo>
                <a:close/>
                <a:moveTo>
                  <a:pt x="71" y="1068"/>
                </a:moveTo>
                <a:lnTo>
                  <a:pt x="70" y="1067"/>
                </a:lnTo>
                <a:lnTo>
                  <a:pt x="78" y="1063"/>
                </a:lnTo>
                <a:lnTo>
                  <a:pt x="78" y="1064"/>
                </a:lnTo>
                <a:lnTo>
                  <a:pt x="71" y="1068"/>
                </a:lnTo>
                <a:close/>
                <a:moveTo>
                  <a:pt x="70" y="1065"/>
                </a:moveTo>
                <a:lnTo>
                  <a:pt x="69" y="1064"/>
                </a:lnTo>
                <a:lnTo>
                  <a:pt x="77" y="1061"/>
                </a:lnTo>
                <a:lnTo>
                  <a:pt x="77" y="1062"/>
                </a:lnTo>
                <a:lnTo>
                  <a:pt x="70" y="1065"/>
                </a:lnTo>
                <a:close/>
                <a:moveTo>
                  <a:pt x="1432" y="1064"/>
                </a:moveTo>
                <a:lnTo>
                  <a:pt x="1425" y="1061"/>
                </a:lnTo>
                <a:lnTo>
                  <a:pt x="1425" y="1060"/>
                </a:lnTo>
                <a:lnTo>
                  <a:pt x="1433" y="1063"/>
                </a:lnTo>
                <a:lnTo>
                  <a:pt x="1432" y="1064"/>
                </a:lnTo>
                <a:close/>
                <a:moveTo>
                  <a:pt x="69" y="1063"/>
                </a:moveTo>
                <a:lnTo>
                  <a:pt x="68" y="1062"/>
                </a:lnTo>
                <a:lnTo>
                  <a:pt x="75" y="1058"/>
                </a:lnTo>
                <a:lnTo>
                  <a:pt x="76" y="1060"/>
                </a:lnTo>
                <a:lnTo>
                  <a:pt x="69" y="1063"/>
                </a:lnTo>
                <a:close/>
                <a:moveTo>
                  <a:pt x="1433" y="1062"/>
                </a:moveTo>
                <a:lnTo>
                  <a:pt x="1426" y="1059"/>
                </a:lnTo>
                <a:lnTo>
                  <a:pt x="1426" y="1057"/>
                </a:lnTo>
                <a:lnTo>
                  <a:pt x="1434" y="1061"/>
                </a:lnTo>
                <a:lnTo>
                  <a:pt x="1433" y="1062"/>
                </a:lnTo>
                <a:close/>
                <a:moveTo>
                  <a:pt x="1434" y="1059"/>
                </a:moveTo>
                <a:lnTo>
                  <a:pt x="1427" y="1056"/>
                </a:lnTo>
                <a:lnTo>
                  <a:pt x="1427" y="1055"/>
                </a:lnTo>
                <a:lnTo>
                  <a:pt x="1435" y="1058"/>
                </a:lnTo>
                <a:lnTo>
                  <a:pt x="1434" y="1059"/>
                </a:lnTo>
                <a:close/>
                <a:moveTo>
                  <a:pt x="62" y="1048"/>
                </a:moveTo>
                <a:lnTo>
                  <a:pt x="61" y="1047"/>
                </a:lnTo>
                <a:lnTo>
                  <a:pt x="69" y="1044"/>
                </a:lnTo>
                <a:lnTo>
                  <a:pt x="69" y="1045"/>
                </a:lnTo>
                <a:lnTo>
                  <a:pt x="62" y="1048"/>
                </a:lnTo>
                <a:close/>
                <a:moveTo>
                  <a:pt x="61" y="1046"/>
                </a:moveTo>
                <a:lnTo>
                  <a:pt x="60" y="1045"/>
                </a:lnTo>
                <a:lnTo>
                  <a:pt x="68" y="1042"/>
                </a:lnTo>
                <a:lnTo>
                  <a:pt x="68" y="1043"/>
                </a:lnTo>
                <a:lnTo>
                  <a:pt x="61" y="1046"/>
                </a:lnTo>
                <a:close/>
                <a:moveTo>
                  <a:pt x="1441" y="1045"/>
                </a:moveTo>
                <a:lnTo>
                  <a:pt x="1433" y="1042"/>
                </a:lnTo>
                <a:lnTo>
                  <a:pt x="1434" y="1040"/>
                </a:lnTo>
                <a:lnTo>
                  <a:pt x="1441" y="1043"/>
                </a:lnTo>
                <a:lnTo>
                  <a:pt x="1441" y="1045"/>
                </a:lnTo>
                <a:close/>
                <a:moveTo>
                  <a:pt x="60" y="1043"/>
                </a:moveTo>
                <a:lnTo>
                  <a:pt x="59" y="1042"/>
                </a:lnTo>
                <a:lnTo>
                  <a:pt x="67" y="1039"/>
                </a:lnTo>
                <a:lnTo>
                  <a:pt x="67" y="1040"/>
                </a:lnTo>
                <a:lnTo>
                  <a:pt x="60" y="1043"/>
                </a:lnTo>
                <a:close/>
                <a:moveTo>
                  <a:pt x="1442" y="1042"/>
                </a:moveTo>
                <a:lnTo>
                  <a:pt x="1434" y="1039"/>
                </a:lnTo>
                <a:lnTo>
                  <a:pt x="1435" y="1038"/>
                </a:lnTo>
                <a:lnTo>
                  <a:pt x="1443" y="1041"/>
                </a:lnTo>
                <a:lnTo>
                  <a:pt x="1442" y="1042"/>
                </a:lnTo>
                <a:close/>
                <a:moveTo>
                  <a:pt x="1443" y="1040"/>
                </a:moveTo>
                <a:lnTo>
                  <a:pt x="1435" y="1037"/>
                </a:lnTo>
                <a:lnTo>
                  <a:pt x="1436" y="1035"/>
                </a:lnTo>
                <a:lnTo>
                  <a:pt x="1444" y="1038"/>
                </a:lnTo>
                <a:lnTo>
                  <a:pt x="1443" y="1040"/>
                </a:lnTo>
                <a:close/>
                <a:moveTo>
                  <a:pt x="54" y="1029"/>
                </a:moveTo>
                <a:lnTo>
                  <a:pt x="53" y="1027"/>
                </a:lnTo>
                <a:lnTo>
                  <a:pt x="60" y="1024"/>
                </a:lnTo>
                <a:lnTo>
                  <a:pt x="61" y="1026"/>
                </a:lnTo>
                <a:lnTo>
                  <a:pt x="54" y="1029"/>
                </a:lnTo>
                <a:close/>
                <a:moveTo>
                  <a:pt x="53" y="1026"/>
                </a:moveTo>
                <a:lnTo>
                  <a:pt x="52" y="1025"/>
                </a:lnTo>
                <a:lnTo>
                  <a:pt x="59" y="1022"/>
                </a:lnTo>
                <a:lnTo>
                  <a:pt x="60" y="1023"/>
                </a:lnTo>
                <a:lnTo>
                  <a:pt x="53" y="1026"/>
                </a:lnTo>
                <a:close/>
                <a:moveTo>
                  <a:pt x="1449" y="1025"/>
                </a:moveTo>
                <a:lnTo>
                  <a:pt x="1442" y="1022"/>
                </a:lnTo>
                <a:lnTo>
                  <a:pt x="1442" y="1021"/>
                </a:lnTo>
                <a:lnTo>
                  <a:pt x="1450" y="1024"/>
                </a:lnTo>
                <a:lnTo>
                  <a:pt x="1449" y="1025"/>
                </a:lnTo>
                <a:close/>
                <a:moveTo>
                  <a:pt x="52" y="1024"/>
                </a:moveTo>
                <a:lnTo>
                  <a:pt x="51" y="1022"/>
                </a:lnTo>
                <a:lnTo>
                  <a:pt x="59" y="1019"/>
                </a:lnTo>
                <a:lnTo>
                  <a:pt x="59" y="1021"/>
                </a:lnTo>
                <a:lnTo>
                  <a:pt x="52" y="1024"/>
                </a:lnTo>
                <a:close/>
                <a:moveTo>
                  <a:pt x="1450" y="1022"/>
                </a:moveTo>
                <a:lnTo>
                  <a:pt x="1443" y="1019"/>
                </a:lnTo>
                <a:lnTo>
                  <a:pt x="1443" y="1018"/>
                </a:lnTo>
                <a:lnTo>
                  <a:pt x="1451" y="1021"/>
                </a:lnTo>
                <a:lnTo>
                  <a:pt x="1450" y="1022"/>
                </a:lnTo>
                <a:close/>
                <a:moveTo>
                  <a:pt x="1451" y="1020"/>
                </a:moveTo>
                <a:lnTo>
                  <a:pt x="1444" y="1017"/>
                </a:lnTo>
                <a:lnTo>
                  <a:pt x="1444" y="1016"/>
                </a:lnTo>
                <a:lnTo>
                  <a:pt x="1452" y="1019"/>
                </a:lnTo>
                <a:lnTo>
                  <a:pt x="1451" y="1020"/>
                </a:lnTo>
                <a:close/>
                <a:moveTo>
                  <a:pt x="46" y="1008"/>
                </a:moveTo>
                <a:lnTo>
                  <a:pt x="45" y="1007"/>
                </a:lnTo>
                <a:lnTo>
                  <a:pt x="53" y="1004"/>
                </a:lnTo>
                <a:lnTo>
                  <a:pt x="53" y="1006"/>
                </a:lnTo>
                <a:lnTo>
                  <a:pt x="46" y="1008"/>
                </a:lnTo>
                <a:close/>
                <a:moveTo>
                  <a:pt x="45" y="1006"/>
                </a:moveTo>
                <a:lnTo>
                  <a:pt x="44" y="1005"/>
                </a:lnTo>
                <a:lnTo>
                  <a:pt x="52" y="1002"/>
                </a:lnTo>
                <a:lnTo>
                  <a:pt x="52" y="1003"/>
                </a:lnTo>
                <a:lnTo>
                  <a:pt x="45" y="1006"/>
                </a:lnTo>
                <a:close/>
                <a:moveTo>
                  <a:pt x="1457" y="1004"/>
                </a:moveTo>
                <a:lnTo>
                  <a:pt x="1449" y="1002"/>
                </a:lnTo>
                <a:lnTo>
                  <a:pt x="1450" y="1000"/>
                </a:lnTo>
                <a:lnTo>
                  <a:pt x="1457" y="1003"/>
                </a:lnTo>
                <a:lnTo>
                  <a:pt x="1457" y="1004"/>
                </a:lnTo>
                <a:close/>
                <a:moveTo>
                  <a:pt x="44" y="1003"/>
                </a:moveTo>
                <a:lnTo>
                  <a:pt x="44" y="1002"/>
                </a:lnTo>
                <a:lnTo>
                  <a:pt x="51" y="999"/>
                </a:lnTo>
                <a:lnTo>
                  <a:pt x="52" y="1001"/>
                </a:lnTo>
                <a:lnTo>
                  <a:pt x="44" y="1003"/>
                </a:lnTo>
                <a:close/>
                <a:moveTo>
                  <a:pt x="1458" y="1002"/>
                </a:moveTo>
                <a:lnTo>
                  <a:pt x="1450" y="999"/>
                </a:lnTo>
                <a:lnTo>
                  <a:pt x="1451" y="998"/>
                </a:lnTo>
                <a:lnTo>
                  <a:pt x="1458" y="1000"/>
                </a:lnTo>
                <a:lnTo>
                  <a:pt x="1458" y="1002"/>
                </a:lnTo>
                <a:close/>
                <a:moveTo>
                  <a:pt x="1459" y="999"/>
                </a:moveTo>
                <a:lnTo>
                  <a:pt x="1451" y="997"/>
                </a:lnTo>
                <a:lnTo>
                  <a:pt x="1452" y="995"/>
                </a:lnTo>
                <a:lnTo>
                  <a:pt x="1459" y="998"/>
                </a:lnTo>
                <a:lnTo>
                  <a:pt x="1459" y="999"/>
                </a:lnTo>
                <a:close/>
                <a:moveTo>
                  <a:pt x="39" y="988"/>
                </a:moveTo>
                <a:lnTo>
                  <a:pt x="38" y="987"/>
                </a:lnTo>
                <a:lnTo>
                  <a:pt x="46" y="984"/>
                </a:lnTo>
                <a:lnTo>
                  <a:pt x="46" y="985"/>
                </a:lnTo>
                <a:lnTo>
                  <a:pt x="39" y="988"/>
                </a:lnTo>
                <a:close/>
                <a:moveTo>
                  <a:pt x="38" y="985"/>
                </a:moveTo>
                <a:lnTo>
                  <a:pt x="37" y="984"/>
                </a:lnTo>
                <a:lnTo>
                  <a:pt x="45" y="982"/>
                </a:lnTo>
                <a:lnTo>
                  <a:pt x="45" y="983"/>
                </a:lnTo>
                <a:lnTo>
                  <a:pt x="38" y="985"/>
                </a:lnTo>
                <a:close/>
                <a:moveTo>
                  <a:pt x="1464" y="984"/>
                </a:moveTo>
                <a:lnTo>
                  <a:pt x="1456" y="981"/>
                </a:lnTo>
                <a:lnTo>
                  <a:pt x="1457" y="980"/>
                </a:lnTo>
                <a:lnTo>
                  <a:pt x="1464" y="983"/>
                </a:lnTo>
                <a:lnTo>
                  <a:pt x="1464" y="984"/>
                </a:lnTo>
                <a:close/>
                <a:moveTo>
                  <a:pt x="37" y="983"/>
                </a:moveTo>
                <a:lnTo>
                  <a:pt x="37" y="982"/>
                </a:lnTo>
                <a:lnTo>
                  <a:pt x="44" y="979"/>
                </a:lnTo>
                <a:lnTo>
                  <a:pt x="45" y="980"/>
                </a:lnTo>
                <a:lnTo>
                  <a:pt x="37" y="983"/>
                </a:lnTo>
                <a:close/>
                <a:moveTo>
                  <a:pt x="1465" y="981"/>
                </a:moveTo>
                <a:lnTo>
                  <a:pt x="1457" y="979"/>
                </a:lnTo>
                <a:lnTo>
                  <a:pt x="1458" y="978"/>
                </a:lnTo>
                <a:lnTo>
                  <a:pt x="1465" y="980"/>
                </a:lnTo>
                <a:lnTo>
                  <a:pt x="1465" y="981"/>
                </a:lnTo>
                <a:close/>
                <a:moveTo>
                  <a:pt x="1466" y="979"/>
                </a:moveTo>
                <a:lnTo>
                  <a:pt x="1458" y="976"/>
                </a:lnTo>
                <a:lnTo>
                  <a:pt x="1458" y="975"/>
                </a:lnTo>
                <a:lnTo>
                  <a:pt x="1466" y="978"/>
                </a:lnTo>
                <a:lnTo>
                  <a:pt x="1466" y="979"/>
                </a:lnTo>
                <a:close/>
                <a:moveTo>
                  <a:pt x="32" y="968"/>
                </a:moveTo>
                <a:lnTo>
                  <a:pt x="32" y="966"/>
                </a:lnTo>
                <a:lnTo>
                  <a:pt x="39" y="964"/>
                </a:lnTo>
                <a:lnTo>
                  <a:pt x="40" y="965"/>
                </a:lnTo>
                <a:lnTo>
                  <a:pt x="32" y="968"/>
                </a:lnTo>
                <a:close/>
                <a:moveTo>
                  <a:pt x="31" y="965"/>
                </a:moveTo>
                <a:lnTo>
                  <a:pt x="31" y="964"/>
                </a:lnTo>
                <a:lnTo>
                  <a:pt x="39" y="961"/>
                </a:lnTo>
                <a:lnTo>
                  <a:pt x="39" y="963"/>
                </a:lnTo>
                <a:lnTo>
                  <a:pt x="31" y="965"/>
                </a:lnTo>
                <a:close/>
                <a:moveTo>
                  <a:pt x="1470" y="963"/>
                </a:moveTo>
                <a:lnTo>
                  <a:pt x="1463" y="961"/>
                </a:lnTo>
                <a:lnTo>
                  <a:pt x="1463" y="960"/>
                </a:lnTo>
                <a:lnTo>
                  <a:pt x="1471" y="962"/>
                </a:lnTo>
                <a:lnTo>
                  <a:pt x="1470" y="963"/>
                </a:lnTo>
                <a:close/>
                <a:moveTo>
                  <a:pt x="31" y="962"/>
                </a:moveTo>
                <a:lnTo>
                  <a:pt x="30" y="961"/>
                </a:lnTo>
                <a:lnTo>
                  <a:pt x="38" y="959"/>
                </a:lnTo>
                <a:lnTo>
                  <a:pt x="38" y="960"/>
                </a:lnTo>
                <a:lnTo>
                  <a:pt x="31" y="962"/>
                </a:lnTo>
                <a:close/>
                <a:moveTo>
                  <a:pt x="1471" y="961"/>
                </a:moveTo>
                <a:lnTo>
                  <a:pt x="1464" y="959"/>
                </a:lnTo>
                <a:lnTo>
                  <a:pt x="1464" y="957"/>
                </a:lnTo>
                <a:lnTo>
                  <a:pt x="1472" y="960"/>
                </a:lnTo>
                <a:lnTo>
                  <a:pt x="1471" y="961"/>
                </a:lnTo>
                <a:close/>
                <a:moveTo>
                  <a:pt x="1472" y="958"/>
                </a:moveTo>
                <a:lnTo>
                  <a:pt x="1464" y="956"/>
                </a:lnTo>
                <a:lnTo>
                  <a:pt x="1465" y="955"/>
                </a:lnTo>
                <a:lnTo>
                  <a:pt x="1472" y="957"/>
                </a:lnTo>
                <a:lnTo>
                  <a:pt x="1472" y="958"/>
                </a:lnTo>
                <a:close/>
                <a:moveTo>
                  <a:pt x="26" y="947"/>
                </a:moveTo>
                <a:lnTo>
                  <a:pt x="26" y="945"/>
                </a:lnTo>
                <a:lnTo>
                  <a:pt x="34" y="943"/>
                </a:lnTo>
                <a:lnTo>
                  <a:pt x="34" y="945"/>
                </a:lnTo>
                <a:lnTo>
                  <a:pt x="26" y="947"/>
                </a:lnTo>
                <a:close/>
                <a:moveTo>
                  <a:pt x="25" y="944"/>
                </a:moveTo>
                <a:lnTo>
                  <a:pt x="25" y="943"/>
                </a:lnTo>
                <a:lnTo>
                  <a:pt x="33" y="941"/>
                </a:lnTo>
                <a:lnTo>
                  <a:pt x="33" y="942"/>
                </a:lnTo>
                <a:lnTo>
                  <a:pt x="25" y="944"/>
                </a:lnTo>
                <a:close/>
                <a:moveTo>
                  <a:pt x="1476" y="942"/>
                </a:moveTo>
                <a:lnTo>
                  <a:pt x="1469" y="940"/>
                </a:lnTo>
                <a:lnTo>
                  <a:pt x="1469" y="939"/>
                </a:lnTo>
                <a:lnTo>
                  <a:pt x="1477" y="941"/>
                </a:lnTo>
                <a:lnTo>
                  <a:pt x="1476" y="942"/>
                </a:lnTo>
                <a:close/>
                <a:moveTo>
                  <a:pt x="25" y="941"/>
                </a:moveTo>
                <a:lnTo>
                  <a:pt x="24" y="940"/>
                </a:lnTo>
                <a:lnTo>
                  <a:pt x="32" y="938"/>
                </a:lnTo>
                <a:lnTo>
                  <a:pt x="33" y="939"/>
                </a:lnTo>
                <a:lnTo>
                  <a:pt x="25" y="941"/>
                </a:lnTo>
                <a:close/>
                <a:moveTo>
                  <a:pt x="1477" y="940"/>
                </a:moveTo>
                <a:lnTo>
                  <a:pt x="1469" y="938"/>
                </a:lnTo>
                <a:lnTo>
                  <a:pt x="1470" y="937"/>
                </a:lnTo>
                <a:lnTo>
                  <a:pt x="1477" y="939"/>
                </a:lnTo>
                <a:lnTo>
                  <a:pt x="1477" y="940"/>
                </a:lnTo>
                <a:close/>
                <a:moveTo>
                  <a:pt x="1478" y="937"/>
                </a:moveTo>
                <a:lnTo>
                  <a:pt x="1470" y="935"/>
                </a:lnTo>
                <a:lnTo>
                  <a:pt x="1470" y="934"/>
                </a:lnTo>
                <a:lnTo>
                  <a:pt x="1478" y="936"/>
                </a:lnTo>
                <a:lnTo>
                  <a:pt x="1478" y="937"/>
                </a:lnTo>
                <a:close/>
                <a:moveTo>
                  <a:pt x="20" y="926"/>
                </a:moveTo>
                <a:lnTo>
                  <a:pt x="20" y="925"/>
                </a:lnTo>
                <a:lnTo>
                  <a:pt x="28" y="923"/>
                </a:lnTo>
                <a:lnTo>
                  <a:pt x="29" y="924"/>
                </a:lnTo>
                <a:lnTo>
                  <a:pt x="20" y="926"/>
                </a:lnTo>
                <a:close/>
                <a:moveTo>
                  <a:pt x="20" y="923"/>
                </a:moveTo>
                <a:lnTo>
                  <a:pt x="20" y="922"/>
                </a:lnTo>
                <a:lnTo>
                  <a:pt x="28" y="920"/>
                </a:lnTo>
                <a:lnTo>
                  <a:pt x="28" y="921"/>
                </a:lnTo>
                <a:lnTo>
                  <a:pt x="20" y="923"/>
                </a:lnTo>
                <a:close/>
                <a:moveTo>
                  <a:pt x="1481" y="922"/>
                </a:moveTo>
                <a:lnTo>
                  <a:pt x="1474" y="920"/>
                </a:lnTo>
                <a:lnTo>
                  <a:pt x="1474" y="918"/>
                </a:lnTo>
                <a:lnTo>
                  <a:pt x="1482" y="920"/>
                </a:lnTo>
                <a:lnTo>
                  <a:pt x="1481" y="922"/>
                </a:lnTo>
                <a:close/>
                <a:moveTo>
                  <a:pt x="19" y="921"/>
                </a:moveTo>
                <a:lnTo>
                  <a:pt x="19" y="919"/>
                </a:lnTo>
                <a:lnTo>
                  <a:pt x="27" y="917"/>
                </a:lnTo>
                <a:lnTo>
                  <a:pt x="27" y="919"/>
                </a:lnTo>
                <a:lnTo>
                  <a:pt x="19" y="921"/>
                </a:lnTo>
                <a:close/>
                <a:moveTo>
                  <a:pt x="1482" y="919"/>
                </a:moveTo>
                <a:lnTo>
                  <a:pt x="1474" y="917"/>
                </a:lnTo>
                <a:lnTo>
                  <a:pt x="1475" y="916"/>
                </a:lnTo>
                <a:lnTo>
                  <a:pt x="1482" y="918"/>
                </a:lnTo>
                <a:lnTo>
                  <a:pt x="1482" y="919"/>
                </a:lnTo>
                <a:close/>
                <a:moveTo>
                  <a:pt x="1483" y="916"/>
                </a:moveTo>
                <a:lnTo>
                  <a:pt x="1475" y="915"/>
                </a:lnTo>
                <a:lnTo>
                  <a:pt x="1475" y="913"/>
                </a:lnTo>
                <a:lnTo>
                  <a:pt x="1483" y="915"/>
                </a:lnTo>
                <a:lnTo>
                  <a:pt x="1483" y="916"/>
                </a:lnTo>
                <a:close/>
                <a:moveTo>
                  <a:pt x="16" y="905"/>
                </a:moveTo>
                <a:lnTo>
                  <a:pt x="15" y="904"/>
                </a:lnTo>
                <a:lnTo>
                  <a:pt x="24" y="902"/>
                </a:lnTo>
                <a:lnTo>
                  <a:pt x="24" y="903"/>
                </a:lnTo>
                <a:lnTo>
                  <a:pt x="16" y="905"/>
                </a:lnTo>
                <a:close/>
                <a:moveTo>
                  <a:pt x="15" y="902"/>
                </a:moveTo>
                <a:lnTo>
                  <a:pt x="15" y="901"/>
                </a:lnTo>
                <a:lnTo>
                  <a:pt x="23" y="899"/>
                </a:lnTo>
                <a:lnTo>
                  <a:pt x="23" y="901"/>
                </a:lnTo>
                <a:lnTo>
                  <a:pt x="15" y="902"/>
                </a:lnTo>
                <a:close/>
                <a:moveTo>
                  <a:pt x="1486" y="901"/>
                </a:moveTo>
                <a:lnTo>
                  <a:pt x="1478" y="899"/>
                </a:lnTo>
                <a:lnTo>
                  <a:pt x="1479" y="898"/>
                </a:lnTo>
                <a:lnTo>
                  <a:pt x="1487" y="899"/>
                </a:lnTo>
                <a:lnTo>
                  <a:pt x="1486" y="901"/>
                </a:lnTo>
                <a:close/>
                <a:moveTo>
                  <a:pt x="15" y="900"/>
                </a:moveTo>
                <a:lnTo>
                  <a:pt x="14" y="898"/>
                </a:lnTo>
                <a:lnTo>
                  <a:pt x="23" y="897"/>
                </a:lnTo>
                <a:lnTo>
                  <a:pt x="23" y="898"/>
                </a:lnTo>
                <a:lnTo>
                  <a:pt x="15" y="900"/>
                </a:lnTo>
                <a:close/>
                <a:moveTo>
                  <a:pt x="1487" y="898"/>
                </a:moveTo>
                <a:lnTo>
                  <a:pt x="1479" y="896"/>
                </a:lnTo>
                <a:lnTo>
                  <a:pt x="1479" y="895"/>
                </a:lnTo>
                <a:lnTo>
                  <a:pt x="1487" y="897"/>
                </a:lnTo>
                <a:lnTo>
                  <a:pt x="1487" y="898"/>
                </a:lnTo>
                <a:close/>
                <a:moveTo>
                  <a:pt x="1487" y="895"/>
                </a:moveTo>
                <a:lnTo>
                  <a:pt x="1479" y="894"/>
                </a:lnTo>
                <a:lnTo>
                  <a:pt x="1480" y="892"/>
                </a:lnTo>
                <a:lnTo>
                  <a:pt x="1488" y="894"/>
                </a:lnTo>
                <a:lnTo>
                  <a:pt x="1487" y="895"/>
                </a:lnTo>
                <a:close/>
                <a:moveTo>
                  <a:pt x="12" y="883"/>
                </a:moveTo>
                <a:lnTo>
                  <a:pt x="11" y="882"/>
                </a:lnTo>
                <a:lnTo>
                  <a:pt x="19" y="881"/>
                </a:lnTo>
                <a:lnTo>
                  <a:pt x="19" y="882"/>
                </a:lnTo>
                <a:lnTo>
                  <a:pt x="12" y="883"/>
                </a:lnTo>
                <a:close/>
                <a:moveTo>
                  <a:pt x="11" y="881"/>
                </a:moveTo>
                <a:lnTo>
                  <a:pt x="11" y="880"/>
                </a:lnTo>
                <a:lnTo>
                  <a:pt x="19" y="878"/>
                </a:lnTo>
                <a:lnTo>
                  <a:pt x="19" y="879"/>
                </a:lnTo>
                <a:lnTo>
                  <a:pt x="11" y="881"/>
                </a:lnTo>
                <a:close/>
                <a:moveTo>
                  <a:pt x="1490" y="879"/>
                </a:moveTo>
                <a:lnTo>
                  <a:pt x="1482" y="878"/>
                </a:lnTo>
                <a:lnTo>
                  <a:pt x="1482" y="877"/>
                </a:lnTo>
                <a:lnTo>
                  <a:pt x="1491" y="878"/>
                </a:lnTo>
                <a:lnTo>
                  <a:pt x="1490" y="879"/>
                </a:lnTo>
                <a:close/>
                <a:moveTo>
                  <a:pt x="11" y="878"/>
                </a:moveTo>
                <a:lnTo>
                  <a:pt x="10" y="877"/>
                </a:lnTo>
                <a:lnTo>
                  <a:pt x="18" y="876"/>
                </a:lnTo>
                <a:lnTo>
                  <a:pt x="19" y="877"/>
                </a:lnTo>
                <a:lnTo>
                  <a:pt x="11" y="878"/>
                </a:lnTo>
                <a:close/>
                <a:moveTo>
                  <a:pt x="1491" y="877"/>
                </a:moveTo>
                <a:lnTo>
                  <a:pt x="1483" y="875"/>
                </a:lnTo>
                <a:lnTo>
                  <a:pt x="1483" y="874"/>
                </a:lnTo>
                <a:lnTo>
                  <a:pt x="1491" y="875"/>
                </a:lnTo>
                <a:lnTo>
                  <a:pt x="1491" y="877"/>
                </a:lnTo>
                <a:close/>
                <a:moveTo>
                  <a:pt x="1491" y="874"/>
                </a:moveTo>
                <a:lnTo>
                  <a:pt x="1483" y="873"/>
                </a:lnTo>
                <a:lnTo>
                  <a:pt x="1483" y="871"/>
                </a:lnTo>
                <a:lnTo>
                  <a:pt x="1492" y="873"/>
                </a:lnTo>
                <a:lnTo>
                  <a:pt x="1491" y="874"/>
                </a:lnTo>
                <a:close/>
                <a:moveTo>
                  <a:pt x="8" y="862"/>
                </a:moveTo>
                <a:lnTo>
                  <a:pt x="8" y="861"/>
                </a:lnTo>
                <a:lnTo>
                  <a:pt x="16" y="860"/>
                </a:lnTo>
                <a:lnTo>
                  <a:pt x="16" y="861"/>
                </a:lnTo>
                <a:lnTo>
                  <a:pt x="8" y="862"/>
                </a:lnTo>
                <a:close/>
                <a:moveTo>
                  <a:pt x="8" y="860"/>
                </a:moveTo>
                <a:lnTo>
                  <a:pt x="7" y="858"/>
                </a:lnTo>
                <a:lnTo>
                  <a:pt x="15" y="857"/>
                </a:lnTo>
                <a:lnTo>
                  <a:pt x="16" y="858"/>
                </a:lnTo>
                <a:lnTo>
                  <a:pt x="8" y="860"/>
                </a:lnTo>
                <a:close/>
                <a:moveTo>
                  <a:pt x="1494" y="858"/>
                </a:moveTo>
                <a:lnTo>
                  <a:pt x="1486" y="857"/>
                </a:lnTo>
                <a:lnTo>
                  <a:pt x="1486" y="856"/>
                </a:lnTo>
                <a:lnTo>
                  <a:pt x="1494" y="857"/>
                </a:lnTo>
                <a:lnTo>
                  <a:pt x="1494" y="858"/>
                </a:lnTo>
                <a:close/>
                <a:moveTo>
                  <a:pt x="7" y="857"/>
                </a:moveTo>
                <a:lnTo>
                  <a:pt x="7" y="856"/>
                </a:lnTo>
                <a:lnTo>
                  <a:pt x="15" y="855"/>
                </a:lnTo>
                <a:lnTo>
                  <a:pt x="15" y="856"/>
                </a:lnTo>
                <a:lnTo>
                  <a:pt x="7" y="857"/>
                </a:lnTo>
                <a:close/>
                <a:moveTo>
                  <a:pt x="1494" y="855"/>
                </a:moveTo>
                <a:lnTo>
                  <a:pt x="1486" y="854"/>
                </a:lnTo>
                <a:lnTo>
                  <a:pt x="1486" y="853"/>
                </a:lnTo>
                <a:lnTo>
                  <a:pt x="1494" y="854"/>
                </a:lnTo>
                <a:lnTo>
                  <a:pt x="1494" y="855"/>
                </a:lnTo>
                <a:close/>
                <a:moveTo>
                  <a:pt x="1495" y="853"/>
                </a:moveTo>
                <a:lnTo>
                  <a:pt x="1487" y="852"/>
                </a:lnTo>
                <a:lnTo>
                  <a:pt x="1487" y="850"/>
                </a:lnTo>
                <a:lnTo>
                  <a:pt x="1495" y="851"/>
                </a:lnTo>
                <a:lnTo>
                  <a:pt x="1495" y="853"/>
                </a:lnTo>
                <a:close/>
                <a:moveTo>
                  <a:pt x="5" y="841"/>
                </a:moveTo>
                <a:lnTo>
                  <a:pt x="5" y="840"/>
                </a:lnTo>
                <a:lnTo>
                  <a:pt x="13" y="839"/>
                </a:lnTo>
                <a:lnTo>
                  <a:pt x="13" y="840"/>
                </a:lnTo>
                <a:lnTo>
                  <a:pt x="5" y="841"/>
                </a:lnTo>
                <a:close/>
                <a:moveTo>
                  <a:pt x="5" y="838"/>
                </a:moveTo>
                <a:lnTo>
                  <a:pt x="5" y="837"/>
                </a:lnTo>
                <a:lnTo>
                  <a:pt x="13" y="836"/>
                </a:lnTo>
                <a:lnTo>
                  <a:pt x="13" y="837"/>
                </a:lnTo>
                <a:lnTo>
                  <a:pt x="5" y="838"/>
                </a:lnTo>
                <a:close/>
                <a:moveTo>
                  <a:pt x="1497" y="837"/>
                </a:moveTo>
                <a:lnTo>
                  <a:pt x="1489" y="836"/>
                </a:lnTo>
                <a:lnTo>
                  <a:pt x="1489" y="834"/>
                </a:lnTo>
                <a:lnTo>
                  <a:pt x="1497" y="835"/>
                </a:lnTo>
                <a:lnTo>
                  <a:pt x="1497" y="837"/>
                </a:lnTo>
                <a:close/>
                <a:moveTo>
                  <a:pt x="5" y="836"/>
                </a:moveTo>
                <a:lnTo>
                  <a:pt x="4" y="834"/>
                </a:lnTo>
                <a:lnTo>
                  <a:pt x="12" y="833"/>
                </a:lnTo>
                <a:lnTo>
                  <a:pt x="12" y="835"/>
                </a:lnTo>
                <a:lnTo>
                  <a:pt x="5" y="836"/>
                </a:lnTo>
                <a:close/>
                <a:moveTo>
                  <a:pt x="1497" y="834"/>
                </a:moveTo>
                <a:lnTo>
                  <a:pt x="1489" y="833"/>
                </a:lnTo>
                <a:lnTo>
                  <a:pt x="1489" y="832"/>
                </a:lnTo>
                <a:lnTo>
                  <a:pt x="1497" y="833"/>
                </a:lnTo>
                <a:lnTo>
                  <a:pt x="1497" y="834"/>
                </a:lnTo>
                <a:close/>
                <a:moveTo>
                  <a:pt x="1497" y="831"/>
                </a:moveTo>
                <a:lnTo>
                  <a:pt x="1489" y="830"/>
                </a:lnTo>
                <a:lnTo>
                  <a:pt x="1489" y="829"/>
                </a:lnTo>
                <a:lnTo>
                  <a:pt x="1497" y="830"/>
                </a:lnTo>
                <a:lnTo>
                  <a:pt x="1497" y="831"/>
                </a:lnTo>
                <a:close/>
                <a:moveTo>
                  <a:pt x="3" y="819"/>
                </a:moveTo>
                <a:lnTo>
                  <a:pt x="3" y="818"/>
                </a:lnTo>
                <a:lnTo>
                  <a:pt x="11" y="817"/>
                </a:lnTo>
                <a:lnTo>
                  <a:pt x="11" y="819"/>
                </a:lnTo>
                <a:lnTo>
                  <a:pt x="3" y="819"/>
                </a:lnTo>
                <a:close/>
                <a:moveTo>
                  <a:pt x="3" y="817"/>
                </a:moveTo>
                <a:lnTo>
                  <a:pt x="3" y="815"/>
                </a:lnTo>
                <a:lnTo>
                  <a:pt x="10" y="815"/>
                </a:lnTo>
                <a:lnTo>
                  <a:pt x="11" y="816"/>
                </a:lnTo>
                <a:lnTo>
                  <a:pt x="3" y="817"/>
                </a:lnTo>
                <a:close/>
                <a:moveTo>
                  <a:pt x="1499" y="815"/>
                </a:moveTo>
                <a:lnTo>
                  <a:pt x="1491" y="814"/>
                </a:lnTo>
                <a:lnTo>
                  <a:pt x="1491" y="813"/>
                </a:lnTo>
                <a:lnTo>
                  <a:pt x="1499" y="814"/>
                </a:lnTo>
                <a:lnTo>
                  <a:pt x="1499" y="815"/>
                </a:lnTo>
                <a:close/>
                <a:moveTo>
                  <a:pt x="2" y="814"/>
                </a:moveTo>
                <a:lnTo>
                  <a:pt x="2" y="813"/>
                </a:lnTo>
                <a:lnTo>
                  <a:pt x="10" y="812"/>
                </a:lnTo>
                <a:lnTo>
                  <a:pt x="10" y="813"/>
                </a:lnTo>
                <a:lnTo>
                  <a:pt x="2" y="814"/>
                </a:lnTo>
                <a:close/>
                <a:moveTo>
                  <a:pt x="1499" y="812"/>
                </a:moveTo>
                <a:lnTo>
                  <a:pt x="1491" y="812"/>
                </a:lnTo>
                <a:lnTo>
                  <a:pt x="1491" y="810"/>
                </a:lnTo>
                <a:lnTo>
                  <a:pt x="1499" y="811"/>
                </a:lnTo>
                <a:lnTo>
                  <a:pt x="1499" y="812"/>
                </a:lnTo>
                <a:close/>
                <a:moveTo>
                  <a:pt x="1499" y="810"/>
                </a:moveTo>
                <a:lnTo>
                  <a:pt x="1491" y="809"/>
                </a:lnTo>
                <a:lnTo>
                  <a:pt x="1491" y="808"/>
                </a:lnTo>
                <a:lnTo>
                  <a:pt x="1499" y="808"/>
                </a:lnTo>
                <a:lnTo>
                  <a:pt x="1499" y="810"/>
                </a:lnTo>
                <a:close/>
                <a:moveTo>
                  <a:pt x="1" y="798"/>
                </a:moveTo>
                <a:lnTo>
                  <a:pt x="1" y="797"/>
                </a:lnTo>
                <a:lnTo>
                  <a:pt x="9" y="796"/>
                </a:lnTo>
                <a:lnTo>
                  <a:pt x="9" y="797"/>
                </a:lnTo>
                <a:lnTo>
                  <a:pt x="1" y="798"/>
                </a:lnTo>
                <a:close/>
                <a:moveTo>
                  <a:pt x="1" y="795"/>
                </a:moveTo>
                <a:lnTo>
                  <a:pt x="1" y="794"/>
                </a:lnTo>
                <a:lnTo>
                  <a:pt x="9" y="793"/>
                </a:lnTo>
                <a:lnTo>
                  <a:pt x="9" y="795"/>
                </a:lnTo>
                <a:lnTo>
                  <a:pt x="1" y="795"/>
                </a:lnTo>
                <a:close/>
                <a:moveTo>
                  <a:pt x="1500" y="794"/>
                </a:moveTo>
                <a:lnTo>
                  <a:pt x="1492" y="793"/>
                </a:lnTo>
                <a:lnTo>
                  <a:pt x="1492" y="792"/>
                </a:lnTo>
                <a:lnTo>
                  <a:pt x="1500" y="792"/>
                </a:lnTo>
                <a:lnTo>
                  <a:pt x="1500" y="794"/>
                </a:lnTo>
                <a:close/>
                <a:moveTo>
                  <a:pt x="1" y="793"/>
                </a:moveTo>
                <a:lnTo>
                  <a:pt x="1" y="791"/>
                </a:lnTo>
                <a:lnTo>
                  <a:pt x="9" y="791"/>
                </a:lnTo>
                <a:lnTo>
                  <a:pt x="9" y="792"/>
                </a:lnTo>
                <a:lnTo>
                  <a:pt x="1" y="793"/>
                </a:lnTo>
                <a:close/>
                <a:moveTo>
                  <a:pt x="1501" y="791"/>
                </a:moveTo>
                <a:lnTo>
                  <a:pt x="1493" y="790"/>
                </a:lnTo>
                <a:lnTo>
                  <a:pt x="1493" y="789"/>
                </a:lnTo>
                <a:lnTo>
                  <a:pt x="1501" y="790"/>
                </a:lnTo>
                <a:lnTo>
                  <a:pt x="1501" y="791"/>
                </a:lnTo>
                <a:close/>
                <a:moveTo>
                  <a:pt x="1501" y="788"/>
                </a:moveTo>
                <a:lnTo>
                  <a:pt x="1493" y="788"/>
                </a:lnTo>
                <a:lnTo>
                  <a:pt x="1493" y="786"/>
                </a:lnTo>
                <a:lnTo>
                  <a:pt x="1501" y="787"/>
                </a:lnTo>
                <a:lnTo>
                  <a:pt x="1501" y="788"/>
                </a:lnTo>
                <a:close/>
                <a:moveTo>
                  <a:pt x="0" y="776"/>
                </a:moveTo>
                <a:lnTo>
                  <a:pt x="0" y="775"/>
                </a:lnTo>
                <a:lnTo>
                  <a:pt x="8" y="775"/>
                </a:lnTo>
                <a:lnTo>
                  <a:pt x="8" y="776"/>
                </a:lnTo>
                <a:lnTo>
                  <a:pt x="0" y="776"/>
                </a:lnTo>
                <a:close/>
                <a:moveTo>
                  <a:pt x="0" y="774"/>
                </a:moveTo>
                <a:lnTo>
                  <a:pt x="0" y="772"/>
                </a:lnTo>
                <a:lnTo>
                  <a:pt x="8" y="772"/>
                </a:lnTo>
                <a:lnTo>
                  <a:pt x="8" y="774"/>
                </a:lnTo>
                <a:lnTo>
                  <a:pt x="0" y="774"/>
                </a:lnTo>
                <a:close/>
                <a:moveTo>
                  <a:pt x="1501" y="772"/>
                </a:moveTo>
                <a:lnTo>
                  <a:pt x="1493" y="772"/>
                </a:lnTo>
                <a:lnTo>
                  <a:pt x="1493" y="771"/>
                </a:lnTo>
                <a:lnTo>
                  <a:pt x="1501" y="771"/>
                </a:lnTo>
                <a:lnTo>
                  <a:pt x="1501" y="772"/>
                </a:lnTo>
                <a:close/>
                <a:moveTo>
                  <a:pt x="0" y="771"/>
                </a:moveTo>
                <a:lnTo>
                  <a:pt x="0" y="770"/>
                </a:lnTo>
                <a:lnTo>
                  <a:pt x="8" y="770"/>
                </a:lnTo>
                <a:lnTo>
                  <a:pt x="8" y="771"/>
                </a:lnTo>
                <a:lnTo>
                  <a:pt x="0" y="771"/>
                </a:lnTo>
                <a:close/>
                <a:moveTo>
                  <a:pt x="1501" y="769"/>
                </a:moveTo>
                <a:lnTo>
                  <a:pt x="1493" y="769"/>
                </a:lnTo>
                <a:lnTo>
                  <a:pt x="1493" y="768"/>
                </a:lnTo>
                <a:lnTo>
                  <a:pt x="1501" y="768"/>
                </a:lnTo>
                <a:lnTo>
                  <a:pt x="1501" y="769"/>
                </a:lnTo>
                <a:close/>
                <a:moveTo>
                  <a:pt x="1501" y="767"/>
                </a:moveTo>
                <a:lnTo>
                  <a:pt x="1493" y="767"/>
                </a:lnTo>
                <a:lnTo>
                  <a:pt x="1493" y="765"/>
                </a:lnTo>
                <a:lnTo>
                  <a:pt x="1501" y="765"/>
                </a:lnTo>
                <a:lnTo>
                  <a:pt x="1501" y="767"/>
                </a:lnTo>
                <a:close/>
                <a:moveTo>
                  <a:pt x="0" y="755"/>
                </a:moveTo>
                <a:lnTo>
                  <a:pt x="0" y="753"/>
                </a:lnTo>
                <a:lnTo>
                  <a:pt x="8" y="753"/>
                </a:lnTo>
                <a:lnTo>
                  <a:pt x="8" y="755"/>
                </a:lnTo>
                <a:lnTo>
                  <a:pt x="0" y="755"/>
                </a:lnTo>
                <a:close/>
                <a:moveTo>
                  <a:pt x="0" y="752"/>
                </a:moveTo>
                <a:lnTo>
                  <a:pt x="0" y="751"/>
                </a:lnTo>
                <a:lnTo>
                  <a:pt x="8" y="751"/>
                </a:lnTo>
                <a:lnTo>
                  <a:pt x="8" y="752"/>
                </a:lnTo>
                <a:lnTo>
                  <a:pt x="0" y="752"/>
                </a:lnTo>
                <a:close/>
                <a:moveTo>
                  <a:pt x="1502" y="750"/>
                </a:moveTo>
                <a:lnTo>
                  <a:pt x="1494" y="750"/>
                </a:lnTo>
                <a:lnTo>
                  <a:pt x="1494" y="748"/>
                </a:lnTo>
                <a:lnTo>
                  <a:pt x="1502" y="748"/>
                </a:lnTo>
                <a:lnTo>
                  <a:pt x="1502" y="750"/>
                </a:lnTo>
                <a:close/>
                <a:moveTo>
                  <a:pt x="8" y="749"/>
                </a:moveTo>
                <a:lnTo>
                  <a:pt x="0" y="749"/>
                </a:lnTo>
                <a:lnTo>
                  <a:pt x="0" y="748"/>
                </a:lnTo>
                <a:lnTo>
                  <a:pt x="8" y="748"/>
                </a:lnTo>
                <a:lnTo>
                  <a:pt x="8" y="749"/>
                </a:lnTo>
                <a:close/>
                <a:moveTo>
                  <a:pt x="1494" y="747"/>
                </a:moveTo>
                <a:lnTo>
                  <a:pt x="1494" y="746"/>
                </a:lnTo>
                <a:lnTo>
                  <a:pt x="1502" y="746"/>
                </a:lnTo>
                <a:lnTo>
                  <a:pt x="1502" y="747"/>
                </a:lnTo>
                <a:lnTo>
                  <a:pt x="1494" y="747"/>
                </a:lnTo>
                <a:close/>
                <a:moveTo>
                  <a:pt x="1494" y="744"/>
                </a:moveTo>
                <a:lnTo>
                  <a:pt x="1494" y="743"/>
                </a:lnTo>
                <a:lnTo>
                  <a:pt x="1502" y="743"/>
                </a:lnTo>
                <a:lnTo>
                  <a:pt x="1502" y="744"/>
                </a:lnTo>
                <a:lnTo>
                  <a:pt x="1494" y="744"/>
                </a:lnTo>
                <a:close/>
                <a:moveTo>
                  <a:pt x="8" y="733"/>
                </a:moveTo>
                <a:lnTo>
                  <a:pt x="0" y="733"/>
                </a:lnTo>
                <a:lnTo>
                  <a:pt x="0" y="732"/>
                </a:lnTo>
                <a:lnTo>
                  <a:pt x="8" y="732"/>
                </a:lnTo>
                <a:lnTo>
                  <a:pt x="8" y="733"/>
                </a:lnTo>
                <a:close/>
                <a:moveTo>
                  <a:pt x="8" y="731"/>
                </a:moveTo>
                <a:lnTo>
                  <a:pt x="0" y="731"/>
                </a:lnTo>
                <a:lnTo>
                  <a:pt x="0" y="729"/>
                </a:lnTo>
                <a:lnTo>
                  <a:pt x="8" y="729"/>
                </a:lnTo>
                <a:lnTo>
                  <a:pt x="8" y="731"/>
                </a:lnTo>
                <a:close/>
                <a:moveTo>
                  <a:pt x="1493" y="728"/>
                </a:moveTo>
                <a:lnTo>
                  <a:pt x="1493" y="727"/>
                </a:lnTo>
                <a:lnTo>
                  <a:pt x="1501" y="727"/>
                </a:lnTo>
                <a:lnTo>
                  <a:pt x="1501" y="728"/>
                </a:lnTo>
                <a:lnTo>
                  <a:pt x="1493" y="728"/>
                </a:lnTo>
                <a:close/>
                <a:moveTo>
                  <a:pt x="8" y="728"/>
                </a:moveTo>
                <a:lnTo>
                  <a:pt x="0" y="728"/>
                </a:lnTo>
                <a:lnTo>
                  <a:pt x="0" y="727"/>
                </a:lnTo>
                <a:lnTo>
                  <a:pt x="8" y="727"/>
                </a:lnTo>
                <a:lnTo>
                  <a:pt x="8" y="728"/>
                </a:lnTo>
                <a:close/>
                <a:moveTo>
                  <a:pt x="1493" y="726"/>
                </a:moveTo>
                <a:lnTo>
                  <a:pt x="1493" y="724"/>
                </a:lnTo>
                <a:lnTo>
                  <a:pt x="1501" y="724"/>
                </a:lnTo>
                <a:lnTo>
                  <a:pt x="1501" y="725"/>
                </a:lnTo>
                <a:lnTo>
                  <a:pt x="1493" y="726"/>
                </a:lnTo>
                <a:close/>
                <a:moveTo>
                  <a:pt x="1493" y="723"/>
                </a:moveTo>
                <a:lnTo>
                  <a:pt x="1493" y="722"/>
                </a:lnTo>
                <a:lnTo>
                  <a:pt x="1501" y="721"/>
                </a:lnTo>
                <a:lnTo>
                  <a:pt x="1501" y="723"/>
                </a:lnTo>
                <a:lnTo>
                  <a:pt x="1493" y="723"/>
                </a:lnTo>
                <a:close/>
                <a:moveTo>
                  <a:pt x="9" y="712"/>
                </a:moveTo>
                <a:lnTo>
                  <a:pt x="1" y="712"/>
                </a:lnTo>
                <a:lnTo>
                  <a:pt x="1" y="710"/>
                </a:lnTo>
                <a:lnTo>
                  <a:pt x="9" y="711"/>
                </a:lnTo>
                <a:lnTo>
                  <a:pt x="9" y="712"/>
                </a:lnTo>
                <a:close/>
                <a:moveTo>
                  <a:pt x="9" y="710"/>
                </a:moveTo>
                <a:lnTo>
                  <a:pt x="1" y="709"/>
                </a:lnTo>
                <a:lnTo>
                  <a:pt x="1" y="708"/>
                </a:lnTo>
                <a:lnTo>
                  <a:pt x="9" y="708"/>
                </a:lnTo>
                <a:lnTo>
                  <a:pt x="9" y="710"/>
                </a:lnTo>
                <a:close/>
                <a:moveTo>
                  <a:pt x="1493" y="707"/>
                </a:moveTo>
                <a:lnTo>
                  <a:pt x="1492" y="706"/>
                </a:lnTo>
                <a:lnTo>
                  <a:pt x="1500" y="705"/>
                </a:lnTo>
                <a:lnTo>
                  <a:pt x="1500" y="707"/>
                </a:lnTo>
                <a:lnTo>
                  <a:pt x="1493" y="707"/>
                </a:lnTo>
                <a:close/>
                <a:moveTo>
                  <a:pt x="9" y="707"/>
                </a:moveTo>
                <a:lnTo>
                  <a:pt x="1" y="706"/>
                </a:lnTo>
                <a:lnTo>
                  <a:pt x="1" y="705"/>
                </a:lnTo>
                <a:lnTo>
                  <a:pt x="9" y="706"/>
                </a:lnTo>
                <a:lnTo>
                  <a:pt x="9" y="707"/>
                </a:lnTo>
                <a:close/>
                <a:moveTo>
                  <a:pt x="1492" y="705"/>
                </a:moveTo>
                <a:lnTo>
                  <a:pt x="1492" y="703"/>
                </a:lnTo>
                <a:lnTo>
                  <a:pt x="1500" y="702"/>
                </a:lnTo>
                <a:lnTo>
                  <a:pt x="1500" y="704"/>
                </a:lnTo>
                <a:lnTo>
                  <a:pt x="1492" y="705"/>
                </a:lnTo>
                <a:close/>
                <a:moveTo>
                  <a:pt x="1492" y="702"/>
                </a:moveTo>
                <a:lnTo>
                  <a:pt x="1492" y="700"/>
                </a:lnTo>
                <a:lnTo>
                  <a:pt x="1500" y="700"/>
                </a:lnTo>
                <a:lnTo>
                  <a:pt x="1500" y="701"/>
                </a:lnTo>
                <a:lnTo>
                  <a:pt x="1492" y="702"/>
                </a:lnTo>
                <a:close/>
                <a:moveTo>
                  <a:pt x="10" y="691"/>
                </a:moveTo>
                <a:lnTo>
                  <a:pt x="2" y="690"/>
                </a:lnTo>
                <a:lnTo>
                  <a:pt x="2" y="689"/>
                </a:lnTo>
                <a:lnTo>
                  <a:pt x="10" y="689"/>
                </a:lnTo>
                <a:lnTo>
                  <a:pt x="10" y="691"/>
                </a:lnTo>
                <a:close/>
                <a:moveTo>
                  <a:pt x="10" y="688"/>
                </a:moveTo>
                <a:lnTo>
                  <a:pt x="2" y="687"/>
                </a:lnTo>
                <a:lnTo>
                  <a:pt x="2" y="686"/>
                </a:lnTo>
                <a:lnTo>
                  <a:pt x="10" y="687"/>
                </a:lnTo>
                <a:lnTo>
                  <a:pt x="10" y="688"/>
                </a:lnTo>
                <a:close/>
                <a:moveTo>
                  <a:pt x="1491" y="686"/>
                </a:moveTo>
                <a:lnTo>
                  <a:pt x="1491" y="684"/>
                </a:lnTo>
                <a:lnTo>
                  <a:pt x="1499" y="684"/>
                </a:lnTo>
                <a:lnTo>
                  <a:pt x="1499" y="685"/>
                </a:lnTo>
                <a:lnTo>
                  <a:pt x="1491" y="686"/>
                </a:lnTo>
                <a:close/>
                <a:moveTo>
                  <a:pt x="10" y="685"/>
                </a:moveTo>
                <a:lnTo>
                  <a:pt x="2" y="685"/>
                </a:lnTo>
                <a:lnTo>
                  <a:pt x="2" y="683"/>
                </a:lnTo>
                <a:lnTo>
                  <a:pt x="10" y="684"/>
                </a:lnTo>
                <a:lnTo>
                  <a:pt x="10" y="685"/>
                </a:lnTo>
                <a:close/>
                <a:moveTo>
                  <a:pt x="1491" y="683"/>
                </a:moveTo>
                <a:lnTo>
                  <a:pt x="1491" y="682"/>
                </a:lnTo>
                <a:lnTo>
                  <a:pt x="1499" y="681"/>
                </a:lnTo>
                <a:lnTo>
                  <a:pt x="1499" y="682"/>
                </a:lnTo>
                <a:lnTo>
                  <a:pt x="1491" y="683"/>
                </a:lnTo>
                <a:close/>
                <a:moveTo>
                  <a:pt x="1491" y="680"/>
                </a:moveTo>
                <a:lnTo>
                  <a:pt x="1490" y="679"/>
                </a:lnTo>
                <a:lnTo>
                  <a:pt x="1498" y="678"/>
                </a:lnTo>
                <a:lnTo>
                  <a:pt x="1499" y="680"/>
                </a:lnTo>
                <a:lnTo>
                  <a:pt x="1491" y="680"/>
                </a:lnTo>
                <a:close/>
                <a:moveTo>
                  <a:pt x="12" y="670"/>
                </a:moveTo>
                <a:lnTo>
                  <a:pt x="4" y="669"/>
                </a:lnTo>
                <a:lnTo>
                  <a:pt x="4" y="667"/>
                </a:lnTo>
                <a:lnTo>
                  <a:pt x="12" y="668"/>
                </a:lnTo>
                <a:lnTo>
                  <a:pt x="12" y="670"/>
                </a:lnTo>
                <a:close/>
                <a:moveTo>
                  <a:pt x="12" y="667"/>
                </a:moveTo>
                <a:lnTo>
                  <a:pt x="4" y="666"/>
                </a:lnTo>
                <a:lnTo>
                  <a:pt x="4" y="665"/>
                </a:lnTo>
                <a:lnTo>
                  <a:pt x="12" y="666"/>
                </a:lnTo>
                <a:lnTo>
                  <a:pt x="12" y="667"/>
                </a:lnTo>
                <a:close/>
                <a:moveTo>
                  <a:pt x="1489" y="665"/>
                </a:moveTo>
                <a:lnTo>
                  <a:pt x="1489" y="663"/>
                </a:lnTo>
                <a:lnTo>
                  <a:pt x="1497" y="662"/>
                </a:lnTo>
                <a:lnTo>
                  <a:pt x="1497" y="664"/>
                </a:lnTo>
                <a:lnTo>
                  <a:pt x="1489" y="665"/>
                </a:lnTo>
                <a:close/>
                <a:moveTo>
                  <a:pt x="12" y="664"/>
                </a:moveTo>
                <a:lnTo>
                  <a:pt x="4" y="663"/>
                </a:lnTo>
                <a:lnTo>
                  <a:pt x="5" y="662"/>
                </a:lnTo>
                <a:lnTo>
                  <a:pt x="13" y="663"/>
                </a:lnTo>
                <a:lnTo>
                  <a:pt x="12" y="664"/>
                </a:lnTo>
                <a:close/>
                <a:moveTo>
                  <a:pt x="1489" y="662"/>
                </a:moveTo>
                <a:lnTo>
                  <a:pt x="1488" y="661"/>
                </a:lnTo>
                <a:lnTo>
                  <a:pt x="1496" y="660"/>
                </a:lnTo>
                <a:lnTo>
                  <a:pt x="1497" y="661"/>
                </a:lnTo>
                <a:lnTo>
                  <a:pt x="1489" y="662"/>
                </a:lnTo>
                <a:close/>
                <a:moveTo>
                  <a:pt x="1488" y="659"/>
                </a:moveTo>
                <a:lnTo>
                  <a:pt x="1488" y="658"/>
                </a:lnTo>
                <a:lnTo>
                  <a:pt x="1496" y="657"/>
                </a:lnTo>
                <a:lnTo>
                  <a:pt x="1496" y="658"/>
                </a:lnTo>
                <a:lnTo>
                  <a:pt x="1488" y="659"/>
                </a:lnTo>
                <a:close/>
                <a:moveTo>
                  <a:pt x="14" y="648"/>
                </a:moveTo>
                <a:lnTo>
                  <a:pt x="6" y="647"/>
                </a:lnTo>
                <a:lnTo>
                  <a:pt x="7" y="646"/>
                </a:lnTo>
                <a:lnTo>
                  <a:pt x="15" y="647"/>
                </a:lnTo>
                <a:lnTo>
                  <a:pt x="14" y="648"/>
                </a:lnTo>
                <a:close/>
                <a:moveTo>
                  <a:pt x="15" y="646"/>
                </a:moveTo>
                <a:lnTo>
                  <a:pt x="7" y="645"/>
                </a:lnTo>
                <a:lnTo>
                  <a:pt x="7" y="643"/>
                </a:lnTo>
                <a:lnTo>
                  <a:pt x="15" y="644"/>
                </a:lnTo>
                <a:lnTo>
                  <a:pt x="15" y="646"/>
                </a:lnTo>
                <a:close/>
                <a:moveTo>
                  <a:pt x="1486" y="643"/>
                </a:moveTo>
                <a:lnTo>
                  <a:pt x="1486" y="642"/>
                </a:lnTo>
                <a:lnTo>
                  <a:pt x="1494" y="641"/>
                </a:lnTo>
                <a:lnTo>
                  <a:pt x="1494" y="642"/>
                </a:lnTo>
                <a:lnTo>
                  <a:pt x="1486" y="643"/>
                </a:lnTo>
                <a:close/>
                <a:moveTo>
                  <a:pt x="15" y="643"/>
                </a:moveTo>
                <a:lnTo>
                  <a:pt x="7" y="642"/>
                </a:lnTo>
                <a:lnTo>
                  <a:pt x="7" y="641"/>
                </a:lnTo>
                <a:lnTo>
                  <a:pt x="15" y="642"/>
                </a:lnTo>
                <a:lnTo>
                  <a:pt x="15" y="643"/>
                </a:lnTo>
                <a:close/>
                <a:moveTo>
                  <a:pt x="1486" y="641"/>
                </a:moveTo>
                <a:lnTo>
                  <a:pt x="1486" y="639"/>
                </a:lnTo>
                <a:lnTo>
                  <a:pt x="1494" y="638"/>
                </a:lnTo>
                <a:lnTo>
                  <a:pt x="1494" y="639"/>
                </a:lnTo>
                <a:lnTo>
                  <a:pt x="1486" y="641"/>
                </a:lnTo>
                <a:close/>
                <a:moveTo>
                  <a:pt x="1485" y="638"/>
                </a:moveTo>
                <a:lnTo>
                  <a:pt x="1485" y="637"/>
                </a:lnTo>
                <a:lnTo>
                  <a:pt x="1493" y="635"/>
                </a:lnTo>
                <a:lnTo>
                  <a:pt x="1493" y="637"/>
                </a:lnTo>
                <a:lnTo>
                  <a:pt x="1485" y="638"/>
                </a:lnTo>
                <a:close/>
                <a:moveTo>
                  <a:pt x="18" y="627"/>
                </a:moveTo>
                <a:lnTo>
                  <a:pt x="10" y="626"/>
                </a:lnTo>
                <a:lnTo>
                  <a:pt x="10" y="624"/>
                </a:lnTo>
                <a:lnTo>
                  <a:pt x="18" y="626"/>
                </a:lnTo>
                <a:lnTo>
                  <a:pt x="18" y="627"/>
                </a:lnTo>
                <a:close/>
                <a:moveTo>
                  <a:pt x="18" y="624"/>
                </a:moveTo>
                <a:lnTo>
                  <a:pt x="10" y="623"/>
                </a:lnTo>
                <a:lnTo>
                  <a:pt x="10" y="622"/>
                </a:lnTo>
                <a:lnTo>
                  <a:pt x="18" y="623"/>
                </a:lnTo>
                <a:lnTo>
                  <a:pt x="18" y="624"/>
                </a:lnTo>
                <a:close/>
                <a:moveTo>
                  <a:pt x="1483" y="622"/>
                </a:moveTo>
                <a:lnTo>
                  <a:pt x="1482" y="621"/>
                </a:lnTo>
                <a:lnTo>
                  <a:pt x="1491" y="619"/>
                </a:lnTo>
                <a:lnTo>
                  <a:pt x="1491" y="621"/>
                </a:lnTo>
                <a:lnTo>
                  <a:pt x="1483" y="622"/>
                </a:lnTo>
                <a:close/>
                <a:moveTo>
                  <a:pt x="18" y="622"/>
                </a:moveTo>
                <a:lnTo>
                  <a:pt x="11" y="620"/>
                </a:lnTo>
                <a:lnTo>
                  <a:pt x="11" y="619"/>
                </a:lnTo>
                <a:lnTo>
                  <a:pt x="19" y="621"/>
                </a:lnTo>
                <a:lnTo>
                  <a:pt x="18" y="622"/>
                </a:lnTo>
                <a:close/>
                <a:moveTo>
                  <a:pt x="1482" y="620"/>
                </a:moveTo>
                <a:lnTo>
                  <a:pt x="1482" y="618"/>
                </a:lnTo>
                <a:lnTo>
                  <a:pt x="1490" y="617"/>
                </a:lnTo>
                <a:lnTo>
                  <a:pt x="1490" y="618"/>
                </a:lnTo>
                <a:lnTo>
                  <a:pt x="1482" y="620"/>
                </a:lnTo>
                <a:close/>
                <a:moveTo>
                  <a:pt x="1482" y="617"/>
                </a:moveTo>
                <a:lnTo>
                  <a:pt x="1481" y="616"/>
                </a:lnTo>
                <a:lnTo>
                  <a:pt x="1490" y="614"/>
                </a:lnTo>
                <a:lnTo>
                  <a:pt x="1490" y="615"/>
                </a:lnTo>
                <a:lnTo>
                  <a:pt x="1482" y="617"/>
                </a:lnTo>
                <a:close/>
                <a:moveTo>
                  <a:pt x="21" y="606"/>
                </a:moveTo>
                <a:lnTo>
                  <a:pt x="13" y="605"/>
                </a:lnTo>
                <a:lnTo>
                  <a:pt x="14" y="603"/>
                </a:lnTo>
                <a:lnTo>
                  <a:pt x="22" y="605"/>
                </a:lnTo>
                <a:lnTo>
                  <a:pt x="21" y="606"/>
                </a:lnTo>
                <a:close/>
                <a:moveTo>
                  <a:pt x="22" y="604"/>
                </a:moveTo>
                <a:lnTo>
                  <a:pt x="14" y="602"/>
                </a:lnTo>
                <a:lnTo>
                  <a:pt x="14" y="601"/>
                </a:lnTo>
                <a:lnTo>
                  <a:pt x="22" y="602"/>
                </a:lnTo>
                <a:lnTo>
                  <a:pt x="22" y="604"/>
                </a:lnTo>
                <a:close/>
                <a:moveTo>
                  <a:pt x="1479" y="601"/>
                </a:moveTo>
                <a:lnTo>
                  <a:pt x="1478" y="600"/>
                </a:lnTo>
                <a:lnTo>
                  <a:pt x="1487" y="598"/>
                </a:lnTo>
                <a:lnTo>
                  <a:pt x="1487" y="600"/>
                </a:lnTo>
                <a:lnTo>
                  <a:pt x="1479" y="601"/>
                </a:lnTo>
                <a:close/>
                <a:moveTo>
                  <a:pt x="23" y="601"/>
                </a:moveTo>
                <a:lnTo>
                  <a:pt x="15" y="599"/>
                </a:lnTo>
                <a:lnTo>
                  <a:pt x="15" y="598"/>
                </a:lnTo>
                <a:lnTo>
                  <a:pt x="23" y="600"/>
                </a:lnTo>
                <a:lnTo>
                  <a:pt x="23" y="601"/>
                </a:lnTo>
                <a:close/>
                <a:moveTo>
                  <a:pt x="1478" y="599"/>
                </a:moveTo>
                <a:lnTo>
                  <a:pt x="1478" y="597"/>
                </a:lnTo>
                <a:lnTo>
                  <a:pt x="1486" y="596"/>
                </a:lnTo>
                <a:lnTo>
                  <a:pt x="1486" y="597"/>
                </a:lnTo>
                <a:lnTo>
                  <a:pt x="1478" y="599"/>
                </a:lnTo>
                <a:close/>
                <a:moveTo>
                  <a:pt x="1478" y="596"/>
                </a:moveTo>
                <a:lnTo>
                  <a:pt x="1477" y="595"/>
                </a:lnTo>
                <a:lnTo>
                  <a:pt x="1485" y="593"/>
                </a:lnTo>
                <a:lnTo>
                  <a:pt x="1486" y="594"/>
                </a:lnTo>
                <a:lnTo>
                  <a:pt x="1478" y="596"/>
                </a:lnTo>
                <a:close/>
                <a:moveTo>
                  <a:pt x="26" y="585"/>
                </a:moveTo>
                <a:lnTo>
                  <a:pt x="18" y="584"/>
                </a:lnTo>
                <a:lnTo>
                  <a:pt x="18" y="582"/>
                </a:lnTo>
                <a:lnTo>
                  <a:pt x="26" y="584"/>
                </a:lnTo>
                <a:lnTo>
                  <a:pt x="26" y="585"/>
                </a:lnTo>
                <a:close/>
                <a:moveTo>
                  <a:pt x="27" y="583"/>
                </a:moveTo>
                <a:lnTo>
                  <a:pt x="18" y="581"/>
                </a:lnTo>
                <a:lnTo>
                  <a:pt x="19" y="580"/>
                </a:lnTo>
                <a:lnTo>
                  <a:pt x="27" y="582"/>
                </a:lnTo>
                <a:lnTo>
                  <a:pt x="27" y="583"/>
                </a:lnTo>
                <a:close/>
                <a:moveTo>
                  <a:pt x="1474" y="581"/>
                </a:moveTo>
                <a:lnTo>
                  <a:pt x="1474" y="579"/>
                </a:lnTo>
                <a:lnTo>
                  <a:pt x="1482" y="577"/>
                </a:lnTo>
                <a:lnTo>
                  <a:pt x="1482" y="579"/>
                </a:lnTo>
                <a:lnTo>
                  <a:pt x="1474" y="581"/>
                </a:lnTo>
                <a:close/>
                <a:moveTo>
                  <a:pt x="27" y="580"/>
                </a:moveTo>
                <a:lnTo>
                  <a:pt x="19" y="578"/>
                </a:lnTo>
                <a:lnTo>
                  <a:pt x="19" y="577"/>
                </a:lnTo>
                <a:lnTo>
                  <a:pt x="28" y="579"/>
                </a:lnTo>
                <a:lnTo>
                  <a:pt x="27" y="580"/>
                </a:lnTo>
                <a:close/>
                <a:moveTo>
                  <a:pt x="1474" y="578"/>
                </a:moveTo>
                <a:lnTo>
                  <a:pt x="1473" y="576"/>
                </a:lnTo>
                <a:lnTo>
                  <a:pt x="1481" y="574"/>
                </a:lnTo>
                <a:lnTo>
                  <a:pt x="1481" y="576"/>
                </a:lnTo>
                <a:lnTo>
                  <a:pt x="1474" y="578"/>
                </a:lnTo>
                <a:close/>
                <a:moveTo>
                  <a:pt x="1473" y="575"/>
                </a:moveTo>
                <a:lnTo>
                  <a:pt x="1473" y="574"/>
                </a:lnTo>
                <a:lnTo>
                  <a:pt x="1480" y="572"/>
                </a:lnTo>
                <a:lnTo>
                  <a:pt x="1481" y="573"/>
                </a:lnTo>
                <a:lnTo>
                  <a:pt x="1473" y="575"/>
                </a:lnTo>
                <a:close/>
                <a:moveTo>
                  <a:pt x="31" y="564"/>
                </a:moveTo>
                <a:lnTo>
                  <a:pt x="23" y="562"/>
                </a:lnTo>
                <a:lnTo>
                  <a:pt x="24" y="561"/>
                </a:lnTo>
                <a:lnTo>
                  <a:pt x="31" y="563"/>
                </a:lnTo>
                <a:lnTo>
                  <a:pt x="31" y="564"/>
                </a:lnTo>
                <a:close/>
                <a:moveTo>
                  <a:pt x="32" y="562"/>
                </a:moveTo>
                <a:lnTo>
                  <a:pt x="24" y="560"/>
                </a:lnTo>
                <a:lnTo>
                  <a:pt x="24" y="559"/>
                </a:lnTo>
                <a:lnTo>
                  <a:pt x="32" y="561"/>
                </a:lnTo>
                <a:lnTo>
                  <a:pt x="32" y="562"/>
                </a:lnTo>
                <a:close/>
                <a:moveTo>
                  <a:pt x="1469" y="560"/>
                </a:moveTo>
                <a:lnTo>
                  <a:pt x="1469" y="558"/>
                </a:lnTo>
                <a:lnTo>
                  <a:pt x="1476" y="556"/>
                </a:lnTo>
                <a:lnTo>
                  <a:pt x="1477" y="558"/>
                </a:lnTo>
                <a:lnTo>
                  <a:pt x="1469" y="560"/>
                </a:lnTo>
                <a:close/>
                <a:moveTo>
                  <a:pt x="32" y="559"/>
                </a:moveTo>
                <a:lnTo>
                  <a:pt x="25" y="557"/>
                </a:lnTo>
                <a:lnTo>
                  <a:pt x="25" y="556"/>
                </a:lnTo>
                <a:lnTo>
                  <a:pt x="33" y="558"/>
                </a:lnTo>
                <a:lnTo>
                  <a:pt x="32" y="559"/>
                </a:lnTo>
                <a:close/>
                <a:moveTo>
                  <a:pt x="1468" y="557"/>
                </a:moveTo>
                <a:lnTo>
                  <a:pt x="1468" y="556"/>
                </a:lnTo>
                <a:lnTo>
                  <a:pt x="1476" y="554"/>
                </a:lnTo>
                <a:lnTo>
                  <a:pt x="1476" y="555"/>
                </a:lnTo>
                <a:lnTo>
                  <a:pt x="1468" y="557"/>
                </a:lnTo>
                <a:close/>
                <a:moveTo>
                  <a:pt x="1468" y="554"/>
                </a:moveTo>
                <a:lnTo>
                  <a:pt x="1467" y="553"/>
                </a:lnTo>
                <a:lnTo>
                  <a:pt x="1475" y="551"/>
                </a:lnTo>
                <a:lnTo>
                  <a:pt x="1475" y="552"/>
                </a:lnTo>
                <a:lnTo>
                  <a:pt x="1468" y="554"/>
                </a:lnTo>
                <a:close/>
                <a:moveTo>
                  <a:pt x="37" y="544"/>
                </a:moveTo>
                <a:lnTo>
                  <a:pt x="29" y="542"/>
                </a:lnTo>
                <a:lnTo>
                  <a:pt x="29" y="540"/>
                </a:lnTo>
                <a:lnTo>
                  <a:pt x="37" y="543"/>
                </a:lnTo>
                <a:lnTo>
                  <a:pt x="37" y="544"/>
                </a:lnTo>
                <a:close/>
                <a:moveTo>
                  <a:pt x="37" y="541"/>
                </a:moveTo>
                <a:lnTo>
                  <a:pt x="30" y="539"/>
                </a:lnTo>
                <a:lnTo>
                  <a:pt x="30" y="538"/>
                </a:lnTo>
                <a:lnTo>
                  <a:pt x="38" y="540"/>
                </a:lnTo>
                <a:lnTo>
                  <a:pt x="37" y="541"/>
                </a:lnTo>
                <a:close/>
                <a:moveTo>
                  <a:pt x="1463" y="539"/>
                </a:moveTo>
                <a:lnTo>
                  <a:pt x="1463" y="538"/>
                </a:lnTo>
                <a:lnTo>
                  <a:pt x="1471" y="536"/>
                </a:lnTo>
                <a:lnTo>
                  <a:pt x="1471" y="537"/>
                </a:lnTo>
                <a:lnTo>
                  <a:pt x="1463" y="539"/>
                </a:lnTo>
                <a:close/>
                <a:moveTo>
                  <a:pt x="38" y="539"/>
                </a:moveTo>
                <a:lnTo>
                  <a:pt x="30" y="537"/>
                </a:lnTo>
                <a:lnTo>
                  <a:pt x="31" y="535"/>
                </a:lnTo>
                <a:lnTo>
                  <a:pt x="38" y="538"/>
                </a:lnTo>
                <a:lnTo>
                  <a:pt x="38" y="539"/>
                </a:lnTo>
                <a:close/>
                <a:moveTo>
                  <a:pt x="1463" y="537"/>
                </a:moveTo>
                <a:lnTo>
                  <a:pt x="1462" y="535"/>
                </a:lnTo>
                <a:lnTo>
                  <a:pt x="1470" y="533"/>
                </a:lnTo>
                <a:lnTo>
                  <a:pt x="1470" y="534"/>
                </a:lnTo>
                <a:lnTo>
                  <a:pt x="1463" y="537"/>
                </a:lnTo>
                <a:close/>
                <a:moveTo>
                  <a:pt x="1462" y="534"/>
                </a:moveTo>
                <a:lnTo>
                  <a:pt x="1461" y="533"/>
                </a:lnTo>
                <a:lnTo>
                  <a:pt x="1469" y="530"/>
                </a:lnTo>
                <a:lnTo>
                  <a:pt x="1469" y="532"/>
                </a:lnTo>
                <a:lnTo>
                  <a:pt x="1462" y="534"/>
                </a:lnTo>
                <a:close/>
                <a:moveTo>
                  <a:pt x="43" y="524"/>
                </a:moveTo>
                <a:lnTo>
                  <a:pt x="35" y="521"/>
                </a:lnTo>
                <a:lnTo>
                  <a:pt x="36" y="520"/>
                </a:lnTo>
                <a:lnTo>
                  <a:pt x="43" y="522"/>
                </a:lnTo>
                <a:lnTo>
                  <a:pt x="43" y="524"/>
                </a:lnTo>
                <a:close/>
                <a:moveTo>
                  <a:pt x="44" y="521"/>
                </a:moveTo>
                <a:lnTo>
                  <a:pt x="36" y="519"/>
                </a:lnTo>
                <a:lnTo>
                  <a:pt x="36" y="517"/>
                </a:lnTo>
                <a:lnTo>
                  <a:pt x="44" y="520"/>
                </a:lnTo>
                <a:lnTo>
                  <a:pt x="44" y="521"/>
                </a:lnTo>
                <a:close/>
                <a:moveTo>
                  <a:pt x="1457" y="519"/>
                </a:moveTo>
                <a:lnTo>
                  <a:pt x="1457" y="518"/>
                </a:lnTo>
                <a:lnTo>
                  <a:pt x="1464" y="515"/>
                </a:lnTo>
                <a:lnTo>
                  <a:pt x="1465" y="516"/>
                </a:lnTo>
                <a:lnTo>
                  <a:pt x="1457" y="519"/>
                </a:lnTo>
                <a:close/>
                <a:moveTo>
                  <a:pt x="44" y="519"/>
                </a:moveTo>
                <a:lnTo>
                  <a:pt x="37" y="516"/>
                </a:lnTo>
                <a:lnTo>
                  <a:pt x="37" y="514"/>
                </a:lnTo>
                <a:lnTo>
                  <a:pt x="45" y="517"/>
                </a:lnTo>
                <a:lnTo>
                  <a:pt x="44" y="519"/>
                </a:lnTo>
                <a:close/>
                <a:moveTo>
                  <a:pt x="1456" y="516"/>
                </a:moveTo>
                <a:lnTo>
                  <a:pt x="1456" y="515"/>
                </a:lnTo>
                <a:lnTo>
                  <a:pt x="1463" y="512"/>
                </a:lnTo>
                <a:lnTo>
                  <a:pt x="1464" y="513"/>
                </a:lnTo>
                <a:lnTo>
                  <a:pt x="1456" y="516"/>
                </a:lnTo>
                <a:close/>
                <a:moveTo>
                  <a:pt x="1455" y="513"/>
                </a:moveTo>
                <a:lnTo>
                  <a:pt x="1455" y="512"/>
                </a:lnTo>
                <a:lnTo>
                  <a:pt x="1462" y="510"/>
                </a:lnTo>
                <a:lnTo>
                  <a:pt x="1463" y="511"/>
                </a:lnTo>
                <a:lnTo>
                  <a:pt x="1455" y="513"/>
                </a:lnTo>
                <a:close/>
                <a:moveTo>
                  <a:pt x="50" y="503"/>
                </a:moveTo>
                <a:lnTo>
                  <a:pt x="42" y="500"/>
                </a:lnTo>
                <a:lnTo>
                  <a:pt x="42" y="499"/>
                </a:lnTo>
                <a:lnTo>
                  <a:pt x="50" y="502"/>
                </a:lnTo>
                <a:lnTo>
                  <a:pt x="50" y="503"/>
                </a:lnTo>
                <a:close/>
                <a:moveTo>
                  <a:pt x="50" y="501"/>
                </a:moveTo>
                <a:lnTo>
                  <a:pt x="43" y="498"/>
                </a:lnTo>
                <a:lnTo>
                  <a:pt x="43" y="497"/>
                </a:lnTo>
                <a:lnTo>
                  <a:pt x="51" y="499"/>
                </a:lnTo>
                <a:lnTo>
                  <a:pt x="50" y="501"/>
                </a:lnTo>
                <a:close/>
                <a:moveTo>
                  <a:pt x="1450" y="498"/>
                </a:moveTo>
                <a:lnTo>
                  <a:pt x="1450" y="497"/>
                </a:lnTo>
                <a:lnTo>
                  <a:pt x="1457" y="494"/>
                </a:lnTo>
                <a:lnTo>
                  <a:pt x="1458" y="496"/>
                </a:lnTo>
                <a:lnTo>
                  <a:pt x="1450" y="498"/>
                </a:lnTo>
                <a:close/>
                <a:moveTo>
                  <a:pt x="51" y="498"/>
                </a:moveTo>
                <a:lnTo>
                  <a:pt x="44" y="495"/>
                </a:lnTo>
                <a:lnTo>
                  <a:pt x="44" y="494"/>
                </a:lnTo>
                <a:lnTo>
                  <a:pt x="52" y="497"/>
                </a:lnTo>
                <a:lnTo>
                  <a:pt x="51" y="498"/>
                </a:lnTo>
                <a:close/>
                <a:moveTo>
                  <a:pt x="1449" y="496"/>
                </a:moveTo>
                <a:lnTo>
                  <a:pt x="1449" y="495"/>
                </a:lnTo>
                <a:lnTo>
                  <a:pt x="1456" y="492"/>
                </a:lnTo>
                <a:lnTo>
                  <a:pt x="1457" y="493"/>
                </a:lnTo>
                <a:lnTo>
                  <a:pt x="1449" y="496"/>
                </a:lnTo>
                <a:close/>
                <a:moveTo>
                  <a:pt x="1448" y="493"/>
                </a:moveTo>
                <a:lnTo>
                  <a:pt x="1448" y="492"/>
                </a:lnTo>
                <a:lnTo>
                  <a:pt x="1455" y="489"/>
                </a:lnTo>
                <a:lnTo>
                  <a:pt x="1456" y="491"/>
                </a:lnTo>
                <a:lnTo>
                  <a:pt x="1448" y="493"/>
                </a:lnTo>
                <a:close/>
                <a:moveTo>
                  <a:pt x="57" y="483"/>
                </a:moveTo>
                <a:lnTo>
                  <a:pt x="49" y="480"/>
                </a:lnTo>
                <a:lnTo>
                  <a:pt x="50" y="479"/>
                </a:lnTo>
                <a:lnTo>
                  <a:pt x="57" y="482"/>
                </a:lnTo>
                <a:lnTo>
                  <a:pt x="57" y="483"/>
                </a:lnTo>
                <a:close/>
                <a:moveTo>
                  <a:pt x="58" y="481"/>
                </a:moveTo>
                <a:lnTo>
                  <a:pt x="50" y="478"/>
                </a:lnTo>
                <a:lnTo>
                  <a:pt x="51" y="476"/>
                </a:lnTo>
                <a:lnTo>
                  <a:pt x="58" y="479"/>
                </a:lnTo>
                <a:lnTo>
                  <a:pt x="58" y="481"/>
                </a:lnTo>
                <a:close/>
                <a:moveTo>
                  <a:pt x="1443" y="479"/>
                </a:moveTo>
                <a:lnTo>
                  <a:pt x="1442" y="477"/>
                </a:lnTo>
                <a:lnTo>
                  <a:pt x="1450" y="474"/>
                </a:lnTo>
                <a:lnTo>
                  <a:pt x="1450" y="476"/>
                </a:lnTo>
                <a:lnTo>
                  <a:pt x="1443" y="479"/>
                </a:lnTo>
                <a:close/>
                <a:moveTo>
                  <a:pt x="59" y="478"/>
                </a:moveTo>
                <a:lnTo>
                  <a:pt x="51" y="475"/>
                </a:lnTo>
                <a:lnTo>
                  <a:pt x="52" y="474"/>
                </a:lnTo>
                <a:lnTo>
                  <a:pt x="59" y="477"/>
                </a:lnTo>
                <a:lnTo>
                  <a:pt x="59" y="478"/>
                </a:lnTo>
                <a:close/>
                <a:moveTo>
                  <a:pt x="1441" y="476"/>
                </a:moveTo>
                <a:lnTo>
                  <a:pt x="1441" y="475"/>
                </a:lnTo>
                <a:lnTo>
                  <a:pt x="1449" y="472"/>
                </a:lnTo>
                <a:lnTo>
                  <a:pt x="1449" y="473"/>
                </a:lnTo>
                <a:lnTo>
                  <a:pt x="1441" y="476"/>
                </a:lnTo>
                <a:close/>
                <a:moveTo>
                  <a:pt x="1440" y="474"/>
                </a:moveTo>
                <a:lnTo>
                  <a:pt x="1440" y="472"/>
                </a:lnTo>
                <a:lnTo>
                  <a:pt x="1448" y="469"/>
                </a:lnTo>
                <a:lnTo>
                  <a:pt x="1448" y="471"/>
                </a:lnTo>
                <a:lnTo>
                  <a:pt x="1440" y="474"/>
                </a:lnTo>
                <a:close/>
                <a:moveTo>
                  <a:pt x="65" y="463"/>
                </a:moveTo>
                <a:lnTo>
                  <a:pt x="57" y="460"/>
                </a:lnTo>
                <a:lnTo>
                  <a:pt x="58" y="459"/>
                </a:lnTo>
                <a:lnTo>
                  <a:pt x="66" y="462"/>
                </a:lnTo>
                <a:lnTo>
                  <a:pt x="65" y="463"/>
                </a:lnTo>
                <a:close/>
                <a:moveTo>
                  <a:pt x="66" y="461"/>
                </a:moveTo>
                <a:lnTo>
                  <a:pt x="59" y="458"/>
                </a:lnTo>
                <a:lnTo>
                  <a:pt x="59" y="456"/>
                </a:lnTo>
                <a:lnTo>
                  <a:pt x="67" y="460"/>
                </a:lnTo>
                <a:lnTo>
                  <a:pt x="66" y="461"/>
                </a:lnTo>
                <a:close/>
                <a:moveTo>
                  <a:pt x="1434" y="459"/>
                </a:moveTo>
                <a:lnTo>
                  <a:pt x="1434" y="458"/>
                </a:lnTo>
                <a:lnTo>
                  <a:pt x="1441" y="455"/>
                </a:lnTo>
                <a:lnTo>
                  <a:pt x="1442" y="456"/>
                </a:lnTo>
                <a:lnTo>
                  <a:pt x="1434" y="459"/>
                </a:lnTo>
                <a:close/>
                <a:moveTo>
                  <a:pt x="67" y="458"/>
                </a:moveTo>
                <a:lnTo>
                  <a:pt x="60" y="455"/>
                </a:lnTo>
                <a:lnTo>
                  <a:pt x="60" y="454"/>
                </a:lnTo>
                <a:lnTo>
                  <a:pt x="68" y="457"/>
                </a:lnTo>
                <a:lnTo>
                  <a:pt x="67" y="458"/>
                </a:lnTo>
                <a:close/>
                <a:moveTo>
                  <a:pt x="1433" y="456"/>
                </a:moveTo>
                <a:lnTo>
                  <a:pt x="1433" y="455"/>
                </a:lnTo>
                <a:lnTo>
                  <a:pt x="1440" y="452"/>
                </a:lnTo>
                <a:lnTo>
                  <a:pt x="1441" y="453"/>
                </a:lnTo>
                <a:lnTo>
                  <a:pt x="1433" y="456"/>
                </a:lnTo>
                <a:close/>
                <a:moveTo>
                  <a:pt x="1432" y="454"/>
                </a:moveTo>
                <a:lnTo>
                  <a:pt x="1432" y="453"/>
                </a:lnTo>
                <a:lnTo>
                  <a:pt x="1439" y="449"/>
                </a:lnTo>
                <a:lnTo>
                  <a:pt x="1440" y="451"/>
                </a:lnTo>
                <a:lnTo>
                  <a:pt x="1432" y="454"/>
                </a:lnTo>
                <a:close/>
                <a:moveTo>
                  <a:pt x="74" y="443"/>
                </a:moveTo>
                <a:lnTo>
                  <a:pt x="66" y="440"/>
                </a:lnTo>
                <a:lnTo>
                  <a:pt x="67" y="439"/>
                </a:lnTo>
                <a:lnTo>
                  <a:pt x="74" y="442"/>
                </a:lnTo>
                <a:lnTo>
                  <a:pt x="74" y="443"/>
                </a:lnTo>
                <a:close/>
                <a:moveTo>
                  <a:pt x="75" y="441"/>
                </a:moveTo>
                <a:lnTo>
                  <a:pt x="68" y="438"/>
                </a:lnTo>
                <a:lnTo>
                  <a:pt x="68" y="436"/>
                </a:lnTo>
                <a:lnTo>
                  <a:pt x="75" y="440"/>
                </a:lnTo>
                <a:lnTo>
                  <a:pt x="75" y="441"/>
                </a:lnTo>
                <a:close/>
                <a:moveTo>
                  <a:pt x="1426" y="439"/>
                </a:moveTo>
                <a:lnTo>
                  <a:pt x="1425" y="438"/>
                </a:lnTo>
                <a:lnTo>
                  <a:pt x="1432" y="435"/>
                </a:lnTo>
                <a:lnTo>
                  <a:pt x="1433" y="436"/>
                </a:lnTo>
                <a:lnTo>
                  <a:pt x="1426" y="439"/>
                </a:lnTo>
                <a:close/>
                <a:moveTo>
                  <a:pt x="76" y="439"/>
                </a:moveTo>
                <a:lnTo>
                  <a:pt x="69" y="435"/>
                </a:lnTo>
                <a:lnTo>
                  <a:pt x="69" y="434"/>
                </a:lnTo>
                <a:lnTo>
                  <a:pt x="76" y="437"/>
                </a:lnTo>
                <a:lnTo>
                  <a:pt x="76" y="439"/>
                </a:lnTo>
                <a:close/>
                <a:moveTo>
                  <a:pt x="1425" y="437"/>
                </a:moveTo>
                <a:lnTo>
                  <a:pt x="1424" y="436"/>
                </a:lnTo>
                <a:lnTo>
                  <a:pt x="1431" y="432"/>
                </a:lnTo>
                <a:lnTo>
                  <a:pt x="1432" y="433"/>
                </a:lnTo>
                <a:lnTo>
                  <a:pt x="1425" y="437"/>
                </a:lnTo>
                <a:close/>
                <a:moveTo>
                  <a:pt x="1423" y="434"/>
                </a:moveTo>
                <a:lnTo>
                  <a:pt x="1423" y="433"/>
                </a:lnTo>
                <a:lnTo>
                  <a:pt x="1430" y="430"/>
                </a:lnTo>
                <a:lnTo>
                  <a:pt x="1431" y="431"/>
                </a:lnTo>
                <a:lnTo>
                  <a:pt x="1423" y="434"/>
                </a:lnTo>
                <a:close/>
                <a:moveTo>
                  <a:pt x="83" y="424"/>
                </a:moveTo>
                <a:lnTo>
                  <a:pt x="76" y="421"/>
                </a:lnTo>
                <a:lnTo>
                  <a:pt x="76" y="419"/>
                </a:lnTo>
                <a:lnTo>
                  <a:pt x="83" y="423"/>
                </a:lnTo>
                <a:lnTo>
                  <a:pt x="83" y="424"/>
                </a:lnTo>
                <a:close/>
                <a:moveTo>
                  <a:pt x="84" y="422"/>
                </a:moveTo>
                <a:lnTo>
                  <a:pt x="77" y="418"/>
                </a:lnTo>
                <a:lnTo>
                  <a:pt x="77" y="417"/>
                </a:lnTo>
                <a:lnTo>
                  <a:pt x="85" y="421"/>
                </a:lnTo>
                <a:lnTo>
                  <a:pt x="84" y="422"/>
                </a:lnTo>
                <a:close/>
                <a:moveTo>
                  <a:pt x="1417" y="420"/>
                </a:moveTo>
                <a:lnTo>
                  <a:pt x="1416" y="419"/>
                </a:lnTo>
                <a:lnTo>
                  <a:pt x="1423" y="415"/>
                </a:lnTo>
                <a:lnTo>
                  <a:pt x="1424" y="417"/>
                </a:lnTo>
                <a:lnTo>
                  <a:pt x="1417" y="420"/>
                </a:lnTo>
                <a:close/>
                <a:moveTo>
                  <a:pt x="85" y="419"/>
                </a:moveTo>
                <a:lnTo>
                  <a:pt x="78" y="416"/>
                </a:lnTo>
                <a:lnTo>
                  <a:pt x="79" y="415"/>
                </a:lnTo>
                <a:lnTo>
                  <a:pt x="86" y="418"/>
                </a:lnTo>
                <a:lnTo>
                  <a:pt x="85" y="419"/>
                </a:lnTo>
                <a:close/>
                <a:moveTo>
                  <a:pt x="1415" y="418"/>
                </a:moveTo>
                <a:lnTo>
                  <a:pt x="1415" y="417"/>
                </a:lnTo>
                <a:lnTo>
                  <a:pt x="1422" y="413"/>
                </a:lnTo>
                <a:lnTo>
                  <a:pt x="1423" y="414"/>
                </a:lnTo>
                <a:lnTo>
                  <a:pt x="1415" y="418"/>
                </a:lnTo>
                <a:close/>
                <a:moveTo>
                  <a:pt x="1414" y="415"/>
                </a:moveTo>
                <a:lnTo>
                  <a:pt x="1414" y="414"/>
                </a:lnTo>
                <a:lnTo>
                  <a:pt x="1421" y="411"/>
                </a:lnTo>
                <a:lnTo>
                  <a:pt x="1421" y="412"/>
                </a:lnTo>
                <a:lnTo>
                  <a:pt x="1414" y="415"/>
                </a:lnTo>
                <a:close/>
                <a:moveTo>
                  <a:pt x="92" y="405"/>
                </a:moveTo>
                <a:lnTo>
                  <a:pt x="85" y="401"/>
                </a:lnTo>
                <a:lnTo>
                  <a:pt x="86" y="400"/>
                </a:lnTo>
                <a:lnTo>
                  <a:pt x="93" y="404"/>
                </a:lnTo>
                <a:lnTo>
                  <a:pt x="92" y="405"/>
                </a:lnTo>
                <a:close/>
                <a:moveTo>
                  <a:pt x="94" y="403"/>
                </a:moveTo>
                <a:lnTo>
                  <a:pt x="87" y="399"/>
                </a:lnTo>
                <a:lnTo>
                  <a:pt x="87" y="398"/>
                </a:lnTo>
                <a:lnTo>
                  <a:pt x="94" y="402"/>
                </a:lnTo>
                <a:lnTo>
                  <a:pt x="94" y="403"/>
                </a:lnTo>
                <a:close/>
                <a:moveTo>
                  <a:pt x="1407" y="401"/>
                </a:moveTo>
                <a:lnTo>
                  <a:pt x="1406" y="400"/>
                </a:lnTo>
                <a:lnTo>
                  <a:pt x="1413" y="396"/>
                </a:lnTo>
                <a:lnTo>
                  <a:pt x="1414" y="398"/>
                </a:lnTo>
                <a:lnTo>
                  <a:pt x="1407" y="401"/>
                </a:lnTo>
                <a:close/>
                <a:moveTo>
                  <a:pt x="95" y="400"/>
                </a:moveTo>
                <a:lnTo>
                  <a:pt x="88" y="397"/>
                </a:lnTo>
                <a:lnTo>
                  <a:pt x="88" y="395"/>
                </a:lnTo>
                <a:lnTo>
                  <a:pt x="96" y="399"/>
                </a:lnTo>
                <a:lnTo>
                  <a:pt x="95" y="400"/>
                </a:lnTo>
                <a:close/>
                <a:moveTo>
                  <a:pt x="1406" y="399"/>
                </a:moveTo>
                <a:lnTo>
                  <a:pt x="1405" y="398"/>
                </a:lnTo>
                <a:lnTo>
                  <a:pt x="1412" y="394"/>
                </a:lnTo>
                <a:lnTo>
                  <a:pt x="1413" y="395"/>
                </a:lnTo>
                <a:lnTo>
                  <a:pt x="1406" y="399"/>
                </a:lnTo>
                <a:close/>
                <a:moveTo>
                  <a:pt x="1404" y="397"/>
                </a:moveTo>
                <a:lnTo>
                  <a:pt x="1404" y="395"/>
                </a:lnTo>
                <a:lnTo>
                  <a:pt x="1411" y="392"/>
                </a:lnTo>
                <a:lnTo>
                  <a:pt x="1411" y="393"/>
                </a:lnTo>
                <a:lnTo>
                  <a:pt x="1404" y="397"/>
                </a:lnTo>
                <a:close/>
                <a:moveTo>
                  <a:pt x="103" y="386"/>
                </a:moveTo>
                <a:lnTo>
                  <a:pt x="96" y="382"/>
                </a:lnTo>
                <a:lnTo>
                  <a:pt x="96" y="381"/>
                </a:lnTo>
                <a:lnTo>
                  <a:pt x="103" y="385"/>
                </a:lnTo>
                <a:lnTo>
                  <a:pt x="103" y="386"/>
                </a:lnTo>
                <a:close/>
                <a:moveTo>
                  <a:pt x="104" y="384"/>
                </a:moveTo>
                <a:lnTo>
                  <a:pt x="97" y="380"/>
                </a:lnTo>
                <a:lnTo>
                  <a:pt x="98" y="379"/>
                </a:lnTo>
                <a:lnTo>
                  <a:pt x="105" y="383"/>
                </a:lnTo>
                <a:lnTo>
                  <a:pt x="104" y="384"/>
                </a:lnTo>
                <a:close/>
                <a:moveTo>
                  <a:pt x="1396" y="382"/>
                </a:moveTo>
                <a:lnTo>
                  <a:pt x="1396" y="381"/>
                </a:lnTo>
                <a:lnTo>
                  <a:pt x="1403" y="377"/>
                </a:lnTo>
                <a:lnTo>
                  <a:pt x="1404" y="378"/>
                </a:lnTo>
                <a:lnTo>
                  <a:pt x="1396" y="382"/>
                </a:lnTo>
                <a:close/>
                <a:moveTo>
                  <a:pt x="106" y="381"/>
                </a:moveTo>
                <a:lnTo>
                  <a:pt x="98" y="378"/>
                </a:lnTo>
                <a:lnTo>
                  <a:pt x="99" y="376"/>
                </a:lnTo>
                <a:lnTo>
                  <a:pt x="106" y="380"/>
                </a:lnTo>
                <a:lnTo>
                  <a:pt x="106" y="381"/>
                </a:lnTo>
                <a:close/>
                <a:moveTo>
                  <a:pt x="1395" y="380"/>
                </a:moveTo>
                <a:lnTo>
                  <a:pt x="1394" y="379"/>
                </a:lnTo>
                <a:lnTo>
                  <a:pt x="1402" y="375"/>
                </a:lnTo>
                <a:lnTo>
                  <a:pt x="1402" y="376"/>
                </a:lnTo>
                <a:lnTo>
                  <a:pt x="1395" y="380"/>
                </a:lnTo>
                <a:close/>
                <a:moveTo>
                  <a:pt x="1394" y="378"/>
                </a:moveTo>
                <a:lnTo>
                  <a:pt x="1393" y="377"/>
                </a:lnTo>
                <a:lnTo>
                  <a:pt x="1400" y="373"/>
                </a:lnTo>
                <a:lnTo>
                  <a:pt x="1401" y="374"/>
                </a:lnTo>
                <a:lnTo>
                  <a:pt x="1394" y="378"/>
                </a:lnTo>
                <a:close/>
                <a:moveTo>
                  <a:pt x="114" y="368"/>
                </a:moveTo>
                <a:lnTo>
                  <a:pt x="107" y="364"/>
                </a:lnTo>
                <a:lnTo>
                  <a:pt x="107" y="362"/>
                </a:lnTo>
                <a:lnTo>
                  <a:pt x="114" y="367"/>
                </a:lnTo>
                <a:lnTo>
                  <a:pt x="114" y="368"/>
                </a:lnTo>
                <a:close/>
                <a:moveTo>
                  <a:pt x="115" y="365"/>
                </a:moveTo>
                <a:lnTo>
                  <a:pt x="108" y="361"/>
                </a:lnTo>
                <a:lnTo>
                  <a:pt x="109" y="360"/>
                </a:lnTo>
                <a:lnTo>
                  <a:pt x="116" y="364"/>
                </a:lnTo>
                <a:lnTo>
                  <a:pt x="115" y="365"/>
                </a:lnTo>
                <a:close/>
                <a:moveTo>
                  <a:pt x="1386" y="364"/>
                </a:moveTo>
                <a:lnTo>
                  <a:pt x="1385" y="363"/>
                </a:lnTo>
                <a:lnTo>
                  <a:pt x="1392" y="359"/>
                </a:lnTo>
                <a:lnTo>
                  <a:pt x="1392" y="360"/>
                </a:lnTo>
                <a:lnTo>
                  <a:pt x="1386" y="364"/>
                </a:lnTo>
                <a:close/>
                <a:moveTo>
                  <a:pt x="116" y="363"/>
                </a:moveTo>
                <a:lnTo>
                  <a:pt x="110" y="359"/>
                </a:lnTo>
                <a:lnTo>
                  <a:pt x="110" y="358"/>
                </a:lnTo>
                <a:lnTo>
                  <a:pt x="117" y="362"/>
                </a:lnTo>
                <a:lnTo>
                  <a:pt x="116" y="363"/>
                </a:lnTo>
                <a:close/>
                <a:moveTo>
                  <a:pt x="1384" y="362"/>
                </a:moveTo>
                <a:lnTo>
                  <a:pt x="1383" y="361"/>
                </a:lnTo>
                <a:lnTo>
                  <a:pt x="1390" y="357"/>
                </a:lnTo>
                <a:lnTo>
                  <a:pt x="1391" y="358"/>
                </a:lnTo>
                <a:lnTo>
                  <a:pt x="1384" y="362"/>
                </a:lnTo>
                <a:close/>
                <a:moveTo>
                  <a:pt x="1383" y="360"/>
                </a:moveTo>
                <a:lnTo>
                  <a:pt x="1382" y="359"/>
                </a:lnTo>
                <a:lnTo>
                  <a:pt x="1389" y="354"/>
                </a:lnTo>
                <a:lnTo>
                  <a:pt x="1390" y="355"/>
                </a:lnTo>
                <a:lnTo>
                  <a:pt x="1383" y="360"/>
                </a:lnTo>
                <a:close/>
                <a:moveTo>
                  <a:pt x="125" y="350"/>
                </a:moveTo>
                <a:lnTo>
                  <a:pt x="118" y="345"/>
                </a:lnTo>
                <a:lnTo>
                  <a:pt x="119" y="344"/>
                </a:lnTo>
                <a:lnTo>
                  <a:pt x="126" y="349"/>
                </a:lnTo>
                <a:lnTo>
                  <a:pt x="125" y="350"/>
                </a:lnTo>
                <a:close/>
                <a:moveTo>
                  <a:pt x="126" y="347"/>
                </a:moveTo>
                <a:lnTo>
                  <a:pt x="120" y="343"/>
                </a:lnTo>
                <a:lnTo>
                  <a:pt x="120" y="342"/>
                </a:lnTo>
                <a:lnTo>
                  <a:pt x="127" y="346"/>
                </a:lnTo>
                <a:lnTo>
                  <a:pt x="126" y="347"/>
                </a:lnTo>
                <a:close/>
                <a:moveTo>
                  <a:pt x="1374" y="346"/>
                </a:moveTo>
                <a:lnTo>
                  <a:pt x="1374" y="345"/>
                </a:lnTo>
                <a:lnTo>
                  <a:pt x="1380" y="341"/>
                </a:lnTo>
                <a:lnTo>
                  <a:pt x="1381" y="342"/>
                </a:lnTo>
                <a:lnTo>
                  <a:pt x="1374" y="346"/>
                </a:lnTo>
                <a:close/>
                <a:moveTo>
                  <a:pt x="128" y="345"/>
                </a:moveTo>
                <a:lnTo>
                  <a:pt x="121" y="341"/>
                </a:lnTo>
                <a:lnTo>
                  <a:pt x="122" y="340"/>
                </a:lnTo>
                <a:lnTo>
                  <a:pt x="128" y="344"/>
                </a:lnTo>
                <a:lnTo>
                  <a:pt x="128" y="345"/>
                </a:lnTo>
                <a:close/>
                <a:moveTo>
                  <a:pt x="1373" y="344"/>
                </a:moveTo>
                <a:lnTo>
                  <a:pt x="1372" y="343"/>
                </a:lnTo>
                <a:lnTo>
                  <a:pt x="1379" y="339"/>
                </a:lnTo>
                <a:lnTo>
                  <a:pt x="1380" y="340"/>
                </a:lnTo>
                <a:lnTo>
                  <a:pt x="1373" y="344"/>
                </a:lnTo>
                <a:close/>
                <a:moveTo>
                  <a:pt x="1371" y="342"/>
                </a:moveTo>
                <a:lnTo>
                  <a:pt x="1371" y="341"/>
                </a:lnTo>
                <a:lnTo>
                  <a:pt x="1377" y="336"/>
                </a:lnTo>
                <a:lnTo>
                  <a:pt x="1378" y="337"/>
                </a:lnTo>
                <a:lnTo>
                  <a:pt x="1371" y="342"/>
                </a:lnTo>
                <a:close/>
                <a:moveTo>
                  <a:pt x="137" y="332"/>
                </a:moveTo>
                <a:lnTo>
                  <a:pt x="130" y="327"/>
                </a:lnTo>
                <a:lnTo>
                  <a:pt x="131" y="326"/>
                </a:lnTo>
                <a:lnTo>
                  <a:pt x="137" y="331"/>
                </a:lnTo>
                <a:lnTo>
                  <a:pt x="137" y="332"/>
                </a:lnTo>
                <a:close/>
                <a:moveTo>
                  <a:pt x="138" y="330"/>
                </a:moveTo>
                <a:lnTo>
                  <a:pt x="131" y="325"/>
                </a:lnTo>
                <a:lnTo>
                  <a:pt x="132" y="324"/>
                </a:lnTo>
                <a:lnTo>
                  <a:pt x="139" y="328"/>
                </a:lnTo>
                <a:lnTo>
                  <a:pt x="138" y="330"/>
                </a:lnTo>
                <a:close/>
                <a:moveTo>
                  <a:pt x="1362" y="328"/>
                </a:moveTo>
                <a:lnTo>
                  <a:pt x="1362" y="327"/>
                </a:lnTo>
                <a:lnTo>
                  <a:pt x="1368" y="323"/>
                </a:lnTo>
                <a:lnTo>
                  <a:pt x="1369" y="324"/>
                </a:lnTo>
                <a:lnTo>
                  <a:pt x="1362" y="328"/>
                </a:lnTo>
                <a:close/>
                <a:moveTo>
                  <a:pt x="140" y="327"/>
                </a:moveTo>
                <a:lnTo>
                  <a:pt x="133" y="323"/>
                </a:lnTo>
                <a:lnTo>
                  <a:pt x="134" y="322"/>
                </a:lnTo>
                <a:lnTo>
                  <a:pt x="140" y="326"/>
                </a:lnTo>
                <a:lnTo>
                  <a:pt x="140" y="327"/>
                </a:lnTo>
                <a:close/>
                <a:moveTo>
                  <a:pt x="1361" y="326"/>
                </a:moveTo>
                <a:lnTo>
                  <a:pt x="1360" y="325"/>
                </a:lnTo>
                <a:lnTo>
                  <a:pt x="1367" y="320"/>
                </a:lnTo>
                <a:lnTo>
                  <a:pt x="1368" y="322"/>
                </a:lnTo>
                <a:lnTo>
                  <a:pt x="1361" y="326"/>
                </a:lnTo>
                <a:close/>
                <a:moveTo>
                  <a:pt x="1359" y="324"/>
                </a:moveTo>
                <a:lnTo>
                  <a:pt x="1359" y="323"/>
                </a:lnTo>
                <a:lnTo>
                  <a:pt x="1365" y="318"/>
                </a:lnTo>
                <a:lnTo>
                  <a:pt x="1366" y="319"/>
                </a:lnTo>
                <a:lnTo>
                  <a:pt x="1359" y="324"/>
                </a:lnTo>
                <a:close/>
                <a:moveTo>
                  <a:pt x="149" y="314"/>
                </a:moveTo>
                <a:lnTo>
                  <a:pt x="142" y="309"/>
                </a:lnTo>
                <a:lnTo>
                  <a:pt x="143" y="308"/>
                </a:lnTo>
                <a:lnTo>
                  <a:pt x="150" y="313"/>
                </a:lnTo>
                <a:lnTo>
                  <a:pt x="149" y="314"/>
                </a:lnTo>
                <a:close/>
                <a:moveTo>
                  <a:pt x="151" y="312"/>
                </a:moveTo>
                <a:lnTo>
                  <a:pt x="144" y="307"/>
                </a:lnTo>
                <a:lnTo>
                  <a:pt x="145" y="306"/>
                </a:lnTo>
                <a:lnTo>
                  <a:pt x="151" y="311"/>
                </a:lnTo>
                <a:lnTo>
                  <a:pt x="151" y="312"/>
                </a:lnTo>
                <a:close/>
                <a:moveTo>
                  <a:pt x="1350" y="311"/>
                </a:moveTo>
                <a:lnTo>
                  <a:pt x="1349" y="310"/>
                </a:lnTo>
                <a:lnTo>
                  <a:pt x="1356" y="305"/>
                </a:lnTo>
                <a:lnTo>
                  <a:pt x="1356" y="306"/>
                </a:lnTo>
                <a:lnTo>
                  <a:pt x="1350" y="311"/>
                </a:lnTo>
                <a:close/>
                <a:moveTo>
                  <a:pt x="152" y="310"/>
                </a:moveTo>
                <a:lnTo>
                  <a:pt x="145" y="305"/>
                </a:lnTo>
                <a:lnTo>
                  <a:pt x="146" y="304"/>
                </a:lnTo>
                <a:lnTo>
                  <a:pt x="153" y="309"/>
                </a:lnTo>
                <a:lnTo>
                  <a:pt x="152" y="310"/>
                </a:lnTo>
                <a:close/>
                <a:moveTo>
                  <a:pt x="1348" y="309"/>
                </a:moveTo>
                <a:lnTo>
                  <a:pt x="1347" y="308"/>
                </a:lnTo>
                <a:lnTo>
                  <a:pt x="1354" y="303"/>
                </a:lnTo>
                <a:lnTo>
                  <a:pt x="1355" y="304"/>
                </a:lnTo>
                <a:lnTo>
                  <a:pt x="1348" y="309"/>
                </a:lnTo>
                <a:close/>
                <a:moveTo>
                  <a:pt x="1347" y="307"/>
                </a:moveTo>
                <a:lnTo>
                  <a:pt x="1346" y="306"/>
                </a:lnTo>
                <a:lnTo>
                  <a:pt x="1352" y="301"/>
                </a:lnTo>
                <a:lnTo>
                  <a:pt x="1353" y="302"/>
                </a:lnTo>
                <a:lnTo>
                  <a:pt x="1347" y="307"/>
                </a:lnTo>
                <a:close/>
                <a:moveTo>
                  <a:pt x="162" y="297"/>
                </a:moveTo>
                <a:lnTo>
                  <a:pt x="156" y="292"/>
                </a:lnTo>
                <a:lnTo>
                  <a:pt x="156" y="291"/>
                </a:lnTo>
                <a:lnTo>
                  <a:pt x="163" y="296"/>
                </a:lnTo>
                <a:lnTo>
                  <a:pt x="162" y="297"/>
                </a:lnTo>
                <a:close/>
                <a:moveTo>
                  <a:pt x="163" y="295"/>
                </a:moveTo>
                <a:lnTo>
                  <a:pt x="157" y="290"/>
                </a:lnTo>
                <a:lnTo>
                  <a:pt x="158" y="289"/>
                </a:lnTo>
                <a:lnTo>
                  <a:pt x="164" y="294"/>
                </a:lnTo>
                <a:lnTo>
                  <a:pt x="163" y="295"/>
                </a:lnTo>
                <a:close/>
                <a:moveTo>
                  <a:pt x="1337" y="294"/>
                </a:moveTo>
                <a:lnTo>
                  <a:pt x="1336" y="293"/>
                </a:lnTo>
                <a:lnTo>
                  <a:pt x="1343" y="288"/>
                </a:lnTo>
                <a:lnTo>
                  <a:pt x="1343" y="289"/>
                </a:lnTo>
                <a:lnTo>
                  <a:pt x="1337" y="294"/>
                </a:lnTo>
                <a:close/>
                <a:moveTo>
                  <a:pt x="165" y="293"/>
                </a:moveTo>
                <a:lnTo>
                  <a:pt x="159" y="288"/>
                </a:lnTo>
                <a:lnTo>
                  <a:pt x="160" y="287"/>
                </a:lnTo>
                <a:lnTo>
                  <a:pt x="166" y="292"/>
                </a:lnTo>
                <a:lnTo>
                  <a:pt x="165" y="293"/>
                </a:lnTo>
                <a:close/>
                <a:moveTo>
                  <a:pt x="1335" y="292"/>
                </a:moveTo>
                <a:lnTo>
                  <a:pt x="1335" y="291"/>
                </a:lnTo>
                <a:lnTo>
                  <a:pt x="1341" y="286"/>
                </a:lnTo>
                <a:lnTo>
                  <a:pt x="1342" y="287"/>
                </a:lnTo>
                <a:lnTo>
                  <a:pt x="1335" y="292"/>
                </a:lnTo>
                <a:close/>
                <a:moveTo>
                  <a:pt x="1334" y="290"/>
                </a:moveTo>
                <a:lnTo>
                  <a:pt x="1333" y="289"/>
                </a:lnTo>
                <a:lnTo>
                  <a:pt x="1339" y="284"/>
                </a:lnTo>
                <a:lnTo>
                  <a:pt x="1340" y="285"/>
                </a:lnTo>
                <a:lnTo>
                  <a:pt x="1334" y="290"/>
                </a:lnTo>
                <a:close/>
                <a:moveTo>
                  <a:pt x="175" y="281"/>
                </a:moveTo>
                <a:lnTo>
                  <a:pt x="169" y="275"/>
                </a:lnTo>
                <a:lnTo>
                  <a:pt x="170" y="274"/>
                </a:lnTo>
                <a:lnTo>
                  <a:pt x="176" y="279"/>
                </a:lnTo>
                <a:lnTo>
                  <a:pt x="175" y="281"/>
                </a:lnTo>
                <a:close/>
                <a:moveTo>
                  <a:pt x="177" y="278"/>
                </a:moveTo>
                <a:lnTo>
                  <a:pt x="171" y="273"/>
                </a:lnTo>
                <a:lnTo>
                  <a:pt x="171" y="272"/>
                </a:lnTo>
                <a:lnTo>
                  <a:pt x="178" y="277"/>
                </a:lnTo>
                <a:lnTo>
                  <a:pt x="177" y="278"/>
                </a:lnTo>
                <a:close/>
                <a:moveTo>
                  <a:pt x="1324" y="278"/>
                </a:moveTo>
                <a:lnTo>
                  <a:pt x="1323" y="277"/>
                </a:lnTo>
                <a:lnTo>
                  <a:pt x="1329" y="271"/>
                </a:lnTo>
                <a:lnTo>
                  <a:pt x="1330" y="272"/>
                </a:lnTo>
                <a:lnTo>
                  <a:pt x="1324" y="278"/>
                </a:lnTo>
                <a:close/>
                <a:moveTo>
                  <a:pt x="178" y="276"/>
                </a:moveTo>
                <a:lnTo>
                  <a:pt x="172" y="271"/>
                </a:lnTo>
                <a:lnTo>
                  <a:pt x="173" y="270"/>
                </a:lnTo>
                <a:lnTo>
                  <a:pt x="179" y="275"/>
                </a:lnTo>
                <a:lnTo>
                  <a:pt x="178" y="276"/>
                </a:lnTo>
                <a:close/>
                <a:moveTo>
                  <a:pt x="1322" y="275"/>
                </a:moveTo>
                <a:lnTo>
                  <a:pt x="1321" y="274"/>
                </a:lnTo>
                <a:lnTo>
                  <a:pt x="1327" y="269"/>
                </a:lnTo>
                <a:lnTo>
                  <a:pt x="1328" y="270"/>
                </a:lnTo>
                <a:lnTo>
                  <a:pt x="1322" y="275"/>
                </a:lnTo>
                <a:close/>
                <a:moveTo>
                  <a:pt x="1320" y="273"/>
                </a:moveTo>
                <a:lnTo>
                  <a:pt x="1320" y="272"/>
                </a:lnTo>
                <a:lnTo>
                  <a:pt x="1326" y="267"/>
                </a:lnTo>
                <a:lnTo>
                  <a:pt x="1327" y="268"/>
                </a:lnTo>
                <a:lnTo>
                  <a:pt x="1320" y="273"/>
                </a:lnTo>
                <a:close/>
                <a:moveTo>
                  <a:pt x="189" y="264"/>
                </a:moveTo>
                <a:lnTo>
                  <a:pt x="183" y="259"/>
                </a:lnTo>
                <a:lnTo>
                  <a:pt x="184" y="258"/>
                </a:lnTo>
                <a:lnTo>
                  <a:pt x="190" y="263"/>
                </a:lnTo>
                <a:lnTo>
                  <a:pt x="189" y="264"/>
                </a:lnTo>
                <a:close/>
                <a:moveTo>
                  <a:pt x="191" y="262"/>
                </a:moveTo>
                <a:lnTo>
                  <a:pt x="184" y="257"/>
                </a:lnTo>
                <a:lnTo>
                  <a:pt x="185" y="256"/>
                </a:lnTo>
                <a:lnTo>
                  <a:pt x="192" y="261"/>
                </a:lnTo>
                <a:lnTo>
                  <a:pt x="191" y="262"/>
                </a:lnTo>
                <a:close/>
                <a:moveTo>
                  <a:pt x="1310" y="261"/>
                </a:moveTo>
                <a:lnTo>
                  <a:pt x="1309" y="260"/>
                </a:lnTo>
                <a:lnTo>
                  <a:pt x="1315" y="255"/>
                </a:lnTo>
                <a:lnTo>
                  <a:pt x="1316" y="256"/>
                </a:lnTo>
                <a:lnTo>
                  <a:pt x="1310" y="261"/>
                </a:lnTo>
                <a:close/>
                <a:moveTo>
                  <a:pt x="193" y="260"/>
                </a:moveTo>
                <a:lnTo>
                  <a:pt x="186" y="255"/>
                </a:lnTo>
                <a:lnTo>
                  <a:pt x="187" y="254"/>
                </a:lnTo>
                <a:lnTo>
                  <a:pt x="193" y="259"/>
                </a:lnTo>
                <a:lnTo>
                  <a:pt x="193" y="260"/>
                </a:lnTo>
                <a:close/>
                <a:moveTo>
                  <a:pt x="1308" y="259"/>
                </a:moveTo>
                <a:lnTo>
                  <a:pt x="1307" y="258"/>
                </a:lnTo>
                <a:lnTo>
                  <a:pt x="1313" y="253"/>
                </a:lnTo>
                <a:lnTo>
                  <a:pt x="1314" y="254"/>
                </a:lnTo>
                <a:lnTo>
                  <a:pt x="1308" y="259"/>
                </a:lnTo>
                <a:close/>
                <a:moveTo>
                  <a:pt x="1306" y="257"/>
                </a:moveTo>
                <a:lnTo>
                  <a:pt x="1305" y="256"/>
                </a:lnTo>
                <a:lnTo>
                  <a:pt x="1311" y="251"/>
                </a:lnTo>
                <a:lnTo>
                  <a:pt x="1312" y="252"/>
                </a:lnTo>
                <a:lnTo>
                  <a:pt x="1306" y="257"/>
                </a:lnTo>
                <a:close/>
                <a:moveTo>
                  <a:pt x="203" y="248"/>
                </a:moveTo>
                <a:lnTo>
                  <a:pt x="197" y="243"/>
                </a:lnTo>
                <a:lnTo>
                  <a:pt x="198" y="242"/>
                </a:lnTo>
                <a:lnTo>
                  <a:pt x="204" y="247"/>
                </a:lnTo>
                <a:lnTo>
                  <a:pt x="203" y="248"/>
                </a:lnTo>
                <a:close/>
                <a:moveTo>
                  <a:pt x="205" y="246"/>
                </a:moveTo>
                <a:lnTo>
                  <a:pt x="199" y="241"/>
                </a:lnTo>
                <a:lnTo>
                  <a:pt x="200" y="240"/>
                </a:lnTo>
                <a:lnTo>
                  <a:pt x="206" y="245"/>
                </a:lnTo>
                <a:lnTo>
                  <a:pt x="205" y="246"/>
                </a:lnTo>
                <a:close/>
                <a:moveTo>
                  <a:pt x="1295" y="245"/>
                </a:moveTo>
                <a:lnTo>
                  <a:pt x="1295" y="244"/>
                </a:lnTo>
                <a:lnTo>
                  <a:pt x="1300" y="239"/>
                </a:lnTo>
                <a:lnTo>
                  <a:pt x="1301" y="240"/>
                </a:lnTo>
                <a:lnTo>
                  <a:pt x="1295" y="245"/>
                </a:lnTo>
                <a:close/>
                <a:moveTo>
                  <a:pt x="207" y="244"/>
                </a:moveTo>
                <a:lnTo>
                  <a:pt x="201" y="239"/>
                </a:lnTo>
                <a:lnTo>
                  <a:pt x="202" y="238"/>
                </a:lnTo>
                <a:lnTo>
                  <a:pt x="208" y="243"/>
                </a:lnTo>
                <a:lnTo>
                  <a:pt x="207" y="244"/>
                </a:lnTo>
                <a:close/>
                <a:moveTo>
                  <a:pt x="1294" y="243"/>
                </a:moveTo>
                <a:lnTo>
                  <a:pt x="1293" y="242"/>
                </a:lnTo>
                <a:lnTo>
                  <a:pt x="1299" y="237"/>
                </a:lnTo>
                <a:lnTo>
                  <a:pt x="1300" y="238"/>
                </a:lnTo>
                <a:lnTo>
                  <a:pt x="1294" y="243"/>
                </a:lnTo>
                <a:close/>
                <a:moveTo>
                  <a:pt x="1292" y="241"/>
                </a:moveTo>
                <a:lnTo>
                  <a:pt x="1291" y="240"/>
                </a:lnTo>
                <a:lnTo>
                  <a:pt x="1297" y="235"/>
                </a:lnTo>
                <a:lnTo>
                  <a:pt x="1298" y="236"/>
                </a:lnTo>
                <a:lnTo>
                  <a:pt x="1292" y="241"/>
                </a:lnTo>
                <a:close/>
                <a:moveTo>
                  <a:pt x="218" y="233"/>
                </a:moveTo>
                <a:lnTo>
                  <a:pt x="212" y="227"/>
                </a:lnTo>
                <a:lnTo>
                  <a:pt x="213" y="226"/>
                </a:lnTo>
                <a:lnTo>
                  <a:pt x="219" y="232"/>
                </a:lnTo>
                <a:lnTo>
                  <a:pt x="218" y="233"/>
                </a:lnTo>
                <a:close/>
                <a:moveTo>
                  <a:pt x="220" y="231"/>
                </a:moveTo>
                <a:lnTo>
                  <a:pt x="214" y="225"/>
                </a:lnTo>
                <a:lnTo>
                  <a:pt x="215" y="224"/>
                </a:lnTo>
                <a:lnTo>
                  <a:pt x="221" y="230"/>
                </a:lnTo>
                <a:lnTo>
                  <a:pt x="220" y="231"/>
                </a:lnTo>
                <a:close/>
                <a:moveTo>
                  <a:pt x="1281" y="230"/>
                </a:moveTo>
                <a:lnTo>
                  <a:pt x="1280" y="229"/>
                </a:lnTo>
                <a:lnTo>
                  <a:pt x="1286" y="223"/>
                </a:lnTo>
                <a:lnTo>
                  <a:pt x="1287" y="224"/>
                </a:lnTo>
                <a:lnTo>
                  <a:pt x="1281" y="230"/>
                </a:lnTo>
                <a:close/>
                <a:moveTo>
                  <a:pt x="222" y="229"/>
                </a:moveTo>
                <a:lnTo>
                  <a:pt x="216" y="223"/>
                </a:lnTo>
                <a:lnTo>
                  <a:pt x="217" y="222"/>
                </a:lnTo>
                <a:lnTo>
                  <a:pt x="222" y="228"/>
                </a:lnTo>
                <a:lnTo>
                  <a:pt x="222" y="229"/>
                </a:lnTo>
                <a:close/>
                <a:moveTo>
                  <a:pt x="1279" y="228"/>
                </a:moveTo>
                <a:lnTo>
                  <a:pt x="1278" y="227"/>
                </a:lnTo>
                <a:lnTo>
                  <a:pt x="1284" y="221"/>
                </a:lnTo>
                <a:lnTo>
                  <a:pt x="1285" y="222"/>
                </a:lnTo>
                <a:lnTo>
                  <a:pt x="1279" y="228"/>
                </a:lnTo>
                <a:close/>
                <a:moveTo>
                  <a:pt x="1277" y="226"/>
                </a:moveTo>
                <a:lnTo>
                  <a:pt x="1276" y="225"/>
                </a:lnTo>
                <a:lnTo>
                  <a:pt x="1282" y="220"/>
                </a:lnTo>
                <a:lnTo>
                  <a:pt x="1283" y="220"/>
                </a:lnTo>
                <a:lnTo>
                  <a:pt x="1277" y="226"/>
                </a:lnTo>
                <a:close/>
                <a:moveTo>
                  <a:pt x="233" y="218"/>
                </a:moveTo>
                <a:lnTo>
                  <a:pt x="227" y="212"/>
                </a:lnTo>
                <a:lnTo>
                  <a:pt x="228" y="211"/>
                </a:lnTo>
                <a:lnTo>
                  <a:pt x="234" y="217"/>
                </a:lnTo>
                <a:lnTo>
                  <a:pt x="233" y="218"/>
                </a:lnTo>
                <a:close/>
                <a:moveTo>
                  <a:pt x="235" y="216"/>
                </a:moveTo>
                <a:lnTo>
                  <a:pt x="229" y="210"/>
                </a:lnTo>
                <a:lnTo>
                  <a:pt x="231" y="209"/>
                </a:lnTo>
                <a:lnTo>
                  <a:pt x="236" y="215"/>
                </a:lnTo>
                <a:lnTo>
                  <a:pt x="235" y="216"/>
                </a:lnTo>
                <a:close/>
                <a:moveTo>
                  <a:pt x="1265" y="215"/>
                </a:moveTo>
                <a:lnTo>
                  <a:pt x="1264" y="214"/>
                </a:lnTo>
                <a:lnTo>
                  <a:pt x="1270" y="208"/>
                </a:lnTo>
                <a:lnTo>
                  <a:pt x="1271" y="209"/>
                </a:lnTo>
                <a:lnTo>
                  <a:pt x="1265" y="215"/>
                </a:lnTo>
                <a:close/>
                <a:moveTo>
                  <a:pt x="237" y="214"/>
                </a:moveTo>
                <a:lnTo>
                  <a:pt x="231" y="208"/>
                </a:lnTo>
                <a:lnTo>
                  <a:pt x="232" y="207"/>
                </a:lnTo>
                <a:lnTo>
                  <a:pt x="238" y="213"/>
                </a:lnTo>
                <a:lnTo>
                  <a:pt x="237" y="214"/>
                </a:lnTo>
                <a:close/>
                <a:moveTo>
                  <a:pt x="1263" y="213"/>
                </a:moveTo>
                <a:lnTo>
                  <a:pt x="1263" y="212"/>
                </a:lnTo>
                <a:lnTo>
                  <a:pt x="1268" y="206"/>
                </a:lnTo>
                <a:lnTo>
                  <a:pt x="1269" y="207"/>
                </a:lnTo>
                <a:lnTo>
                  <a:pt x="1263" y="213"/>
                </a:lnTo>
                <a:close/>
                <a:moveTo>
                  <a:pt x="1262" y="211"/>
                </a:moveTo>
                <a:lnTo>
                  <a:pt x="1261" y="210"/>
                </a:lnTo>
                <a:lnTo>
                  <a:pt x="1266" y="205"/>
                </a:lnTo>
                <a:lnTo>
                  <a:pt x="1267" y="205"/>
                </a:lnTo>
                <a:lnTo>
                  <a:pt x="1262" y="211"/>
                </a:lnTo>
                <a:close/>
                <a:moveTo>
                  <a:pt x="249" y="203"/>
                </a:moveTo>
                <a:lnTo>
                  <a:pt x="243" y="197"/>
                </a:lnTo>
                <a:lnTo>
                  <a:pt x="244" y="196"/>
                </a:lnTo>
                <a:lnTo>
                  <a:pt x="250" y="202"/>
                </a:lnTo>
                <a:lnTo>
                  <a:pt x="249" y="203"/>
                </a:lnTo>
                <a:close/>
                <a:moveTo>
                  <a:pt x="251" y="201"/>
                </a:moveTo>
                <a:lnTo>
                  <a:pt x="245" y="195"/>
                </a:lnTo>
                <a:lnTo>
                  <a:pt x="246" y="194"/>
                </a:lnTo>
                <a:lnTo>
                  <a:pt x="252" y="200"/>
                </a:lnTo>
                <a:lnTo>
                  <a:pt x="251" y="201"/>
                </a:lnTo>
                <a:close/>
                <a:moveTo>
                  <a:pt x="1250" y="200"/>
                </a:moveTo>
                <a:lnTo>
                  <a:pt x="1249" y="199"/>
                </a:lnTo>
                <a:lnTo>
                  <a:pt x="1254" y="193"/>
                </a:lnTo>
                <a:lnTo>
                  <a:pt x="1255" y="194"/>
                </a:lnTo>
                <a:lnTo>
                  <a:pt x="1250" y="200"/>
                </a:lnTo>
                <a:close/>
                <a:moveTo>
                  <a:pt x="253" y="199"/>
                </a:moveTo>
                <a:lnTo>
                  <a:pt x="247" y="193"/>
                </a:lnTo>
                <a:lnTo>
                  <a:pt x="248" y="192"/>
                </a:lnTo>
                <a:lnTo>
                  <a:pt x="254" y="198"/>
                </a:lnTo>
                <a:lnTo>
                  <a:pt x="253" y="199"/>
                </a:lnTo>
                <a:close/>
                <a:moveTo>
                  <a:pt x="1248" y="198"/>
                </a:moveTo>
                <a:lnTo>
                  <a:pt x="1247" y="197"/>
                </a:lnTo>
                <a:lnTo>
                  <a:pt x="1252" y="192"/>
                </a:lnTo>
                <a:lnTo>
                  <a:pt x="1253" y="192"/>
                </a:lnTo>
                <a:lnTo>
                  <a:pt x="1248" y="198"/>
                </a:lnTo>
                <a:close/>
                <a:moveTo>
                  <a:pt x="1246" y="197"/>
                </a:moveTo>
                <a:lnTo>
                  <a:pt x="1245" y="196"/>
                </a:lnTo>
                <a:lnTo>
                  <a:pt x="1250" y="190"/>
                </a:lnTo>
                <a:lnTo>
                  <a:pt x="1251" y="191"/>
                </a:lnTo>
                <a:lnTo>
                  <a:pt x="1246" y="197"/>
                </a:lnTo>
                <a:close/>
                <a:moveTo>
                  <a:pt x="264" y="189"/>
                </a:moveTo>
                <a:lnTo>
                  <a:pt x="259" y="183"/>
                </a:lnTo>
                <a:lnTo>
                  <a:pt x="260" y="182"/>
                </a:lnTo>
                <a:lnTo>
                  <a:pt x="265" y="188"/>
                </a:lnTo>
                <a:lnTo>
                  <a:pt x="264" y="189"/>
                </a:lnTo>
                <a:close/>
                <a:moveTo>
                  <a:pt x="266" y="187"/>
                </a:moveTo>
                <a:lnTo>
                  <a:pt x="261" y="181"/>
                </a:lnTo>
                <a:lnTo>
                  <a:pt x="262" y="180"/>
                </a:lnTo>
                <a:lnTo>
                  <a:pt x="267" y="186"/>
                </a:lnTo>
                <a:lnTo>
                  <a:pt x="266" y="187"/>
                </a:lnTo>
                <a:close/>
                <a:moveTo>
                  <a:pt x="1234" y="186"/>
                </a:moveTo>
                <a:lnTo>
                  <a:pt x="1233" y="185"/>
                </a:lnTo>
                <a:lnTo>
                  <a:pt x="1238" y="179"/>
                </a:lnTo>
                <a:lnTo>
                  <a:pt x="1239" y="180"/>
                </a:lnTo>
                <a:lnTo>
                  <a:pt x="1234" y="186"/>
                </a:lnTo>
                <a:close/>
                <a:moveTo>
                  <a:pt x="268" y="185"/>
                </a:moveTo>
                <a:lnTo>
                  <a:pt x="263" y="179"/>
                </a:lnTo>
                <a:lnTo>
                  <a:pt x="264" y="178"/>
                </a:lnTo>
                <a:lnTo>
                  <a:pt x="270" y="184"/>
                </a:lnTo>
                <a:lnTo>
                  <a:pt x="268" y="185"/>
                </a:lnTo>
                <a:close/>
                <a:moveTo>
                  <a:pt x="1232" y="184"/>
                </a:moveTo>
                <a:lnTo>
                  <a:pt x="1231" y="183"/>
                </a:lnTo>
                <a:lnTo>
                  <a:pt x="1236" y="177"/>
                </a:lnTo>
                <a:lnTo>
                  <a:pt x="1237" y="178"/>
                </a:lnTo>
                <a:lnTo>
                  <a:pt x="1232" y="184"/>
                </a:lnTo>
                <a:close/>
                <a:moveTo>
                  <a:pt x="1230" y="183"/>
                </a:moveTo>
                <a:lnTo>
                  <a:pt x="1229" y="182"/>
                </a:lnTo>
                <a:lnTo>
                  <a:pt x="1234" y="176"/>
                </a:lnTo>
                <a:lnTo>
                  <a:pt x="1235" y="177"/>
                </a:lnTo>
                <a:lnTo>
                  <a:pt x="1230" y="183"/>
                </a:lnTo>
                <a:close/>
                <a:moveTo>
                  <a:pt x="281" y="175"/>
                </a:moveTo>
                <a:lnTo>
                  <a:pt x="276" y="169"/>
                </a:lnTo>
                <a:lnTo>
                  <a:pt x="277" y="168"/>
                </a:lnTo>
                <a:lnTo>
                  <a:pt x="282" y="174"/>
                </a:lnTo>
                <a:lnTo>
                  <a:pt x="281" y="175"/>
                </a:lnTo>
                <a:close/>
                <a:moveTo>
                  <a:pt x="283" y="173"/>
                </a:moveTo>
                <a:lnTo>
                  <a:pt x="278" y="167"/>
                </a:lnTo>
                <a:lnTo>
                  <a:pt x="279" y="166"/>
                </a:lnTo>
                <a:lnTo>
                  <a:pt x="284" y="172"/>
                </a:lnTo>
                <a:lnTo>
                  <a:pt x="283" y="173"/>
                </a:lnTo>
                <a:close/>
                <a:moveTo>
                  <a:pt x="1217" y="172"/>
                </a:moveTo>
                <a:lnTo>
                  <a:pt x="1216" y="172"/>
                </a:lnTo>
                <a:lnTo>
                  <a:pt x="1221" y="165"/>
                </a:lnTo>
                <a:lnTo>
                  <a:pt x="1222" y="166"/>
                </a:lnTo>
                <a:lnTo>
                  <a:pt x="1217" y="172"/>
                </a:lnTo>
                <a:close/>
                <a:moveTo>
                  <a:pt x="285" y="172"/>
                </a:moveTo>
                <a:lnTo>
                  <a:pt x="280" y="165"/>
                </a:lnTo>
                <a:lnTo>
                  <a:pt x="281" y="165"/>
                </a:lnTo>
                <a:lnTo>
                  <a:pt x="286" y="171"/>
                </a:lnTo>
                <a:lnTo>
                  <a:pt x="285" y="172"/>
                </a:lnTo>
                <a:close/>
                <a:moveTo>
                  <a:pt x="1215" y="171"/>
                </a:moveTo>
                <a:lnTo>
                  <a:pt x="1214" y="170"/>
                </a:lnTo>
                <a:lnTo>
                  <a:pt x="1219" y="164"/>
                </a:lnTo>
                <a:lnTo>
                  <a:pt x="1220" y="165"/>
                </a:lnTo>
                <a:lnTo>
                  <a:pt x="1215" y="171"/>
                </a:lnTo>
                <a:close/>
                <a:moveTo>
                  <a:pt x="1213" y="169"/>
                </a:moveTo>
                <a:lnTo>
                  <a:pt x="1212" y="168"/>
                </a:lnTo>
                <a:lnTo>
                  <a:pt x="1217" y="162"/>
                </a:lnTo>
                <a:lnTo>
                  <a:pt x="1218" y="163"/>
                </a:lnTo>
                <a:lnTo>
                  <a:pt x="1213" y="169"/>
                </a:lnTo>
                <a:close/>
                <a:moveTo>
                  <a:pt x="298" y="162"/>
                </a:moveTo>
                <a:lnTo>
                  <a:pt x="293" y="155"/>
                </a:lnTo>
                <a:lnTo>
                  <a:pt x="294" y="155"/>
                </a:lnTo>
                <a:lnTo>
                  <a:pt x="299" y="161"/>
                </a:lnTo>
                <a:lnTo>
                  <a:pt x="298" y="162"/>
                </a:lnTo>
                <a:close/>
                <a:moveTo>
                  <a:pt x="300" y="160"/>
                </a:moveTo>
                <a:lnTo>
                  <a:pt x="295" y="154"/>
                </a:lnTo>
                <a:lnTo>
                  <a:pt x="296" y="153"/>
                </a:lnTo>
                <a:lnTo>
                  <a:pt x="301" y="159"/>
                </a:lnTo>
                <a:lnTo>
                  <a:pt x="300" y="160"/>
                </a:lnTo>
                <a:close/>
                <a:moveTo>
                  <a:pt x="1201" y="159"/>
                </a:moveTo>
                <a:lnTo>
                  <a:pt x="1199" y="159"/>
                </a:lnTo>
                <a:lnTo>
                  <a:pt x="1204" y="152"/>
                </a:lnTo>
                <a:lnTo>
                  <a:pt x="1205" y="153"/>
                </a:lnTo>
                <a:lnTo>
                  <a:pt x="1201" y="159"/>
                </a:lnTo>
                <a:close/>
                <a:moveTo>
                  <a:pt x="302" y="159"/>
                </a:moveTo>
                <a:lnTo>
                  <a:pt x="297" y="152"/>
                </a:lnTo>
                <a:lnTo>
                  <a:pt x="298" y="151"/>
                </a:lnTo>
                <a:lnTo>
                  <a:pt x="303" y="158"/>
                </a:lnTo>
                <a:lnTo>
                  <a:pt x="302" y="159"/>
                </a:lnTo>
                <a:close/>
                <a:moveTo>
                  <a:pt x="1198" y="158"/>
                </a:moveTo>
                <a:lnTo>
                  <a:pt x="1197" y="157"/>
                </a:lnTo>
                <a:lnTo>
                  <a:pt x="1202" y="151"/>
                </a:lnTo>
                <a:lnTo>
                  <a:pt x="1203" y="151"/>
                </a:lnTo>
                <a:lnTo>
                  <a:pt x="1198" y="158"/>
                </a:lnTo>
                <a:close/>
                <a:moveTo>
                  <a:pt x="1196" y="156"/>
                </a:moveTo>
                <a:lnTo>
                  <a:pt x="1195" y="155"/>
                </a:lnTo>
                <a:lnTo>
                  <a:pt x="1200" y="149"/>
                </a:lnTo>
                <a:lnTo>
                  <a:pt x="1201" y="150"/>
                </a:lnTo>
                <a:lnTo>
                  <a:pt x="1196" y="156"/>
                </a:lnTo>
                <a:close/>
                <a:moveTo>
                  <a:pt x="315" y="149"/>
                </a:moveTo>
                <a:lnTo>
                  <a:pt x="310" y="143"/>
                </a:lnTo>
                <a:lnTo>
                  <a:pt x="311" y="141"/>
                </a:lnTo>
                <a:lnTo>
                  <a:pt x="316" y="148"/>
                </a:lnTo>
                <a:lnTo>
                  <a:pt x="315" y="149"/>
                </a:lnTo>
                <a:close/>
                <a:moveTo>
                  <a:pt x="317" y="147"/>
                </a:moveTo>
                <a:lnTo>
                  <a:pt x="312" y="141"/>
                </a:lnTo>
                <a:lnTo>
                  <a:pt x="313" y="140"/>
                </a:lnTo>
                <a:lnTo>
                  <a:pt x="318" y="147"/>
                </a:lnTo>
                <a:lnTo>
                  <a:pt x="317" y="147"/>
                </a:lnTo>
                <a:close/>
                <a:moveTo>
                  <a:pt x="1183" y="147"/>
                </a:moveTo>
                <a:lnTo>
                  <a:pt x="1182" y="146"/>
                </a:lnTo>
                <a:lnTo>
                  <a:pt x="1187" y="139"/>
                </a:lnTo>
                <a:lnTo>
                  <a:pt x="1188" y="140"/>
                </a:lnTo>
                <a:lnTo>
                  <a:pt x="1183" y="147"/>
                </a:lnTo>
                <a:close/>
                <a:moveTo>
                  <a:pt x="319" y="146"/>
                </a:moveTo>
                <a:lnTo>
                  <a:pt x="315" y="139"/>
                </a:lnTo>
                <a:lnTo>
                  <a:pt x="316" y="138"/>
                </a:lnTo>
                <a:lnTo>
                  <a:pt x="320" y="145"/>
                </a:lnTo>
                <a:lnTo>
                  <a:pt x="319" y="146"/>
                </a:lnTo>
                <a:close/>
                <a:moveTo>
                  <a:pt x="1181" y="145"/>
                </a:moveTo>
                <a:lnTo>
                  <a:pt x="1180" y="144"/>
                </a:lnTo>
                <a:lnTo>
                  <a:pt x="1184" y="138"/>
                </a:lnTo>
                <a:lnTo>
                  <a:pt x="1186" y="138"/>
                </a:lnTo>
                <a:lnTo>
                  <a:pt x="1181" y="145"/>
                </a:lnTo>
                <a:close/>
                <a:moveTo>
                  <a:pt x="1179" y="144"/>
                </a:moveTo>
                <a:lnTo>
                  <a:pt x="1178" y="143"/>
                </a:lnTo>
                <a:lnTo>
                  <a:pt x="1182" y="136"/>
                </a:lnTo>
                <a:lnTo>
                  <a:pt x="1183" y="137"/>
                </a:lnTo>
                <a:lnTo>
                  <a:pt x="1179" y="144"/>
                </a:lnTo>
                <a:close/>
                <a:moveTo>
                  <a:pt x="332" y="137"/>
                </a:moveTo>
                <a:lnTo>
                  <a:pt x="328" y="130"/>
                </a:lnTo>
                <a:lnTo>
                  <a:pt x="329" y="129"/>
                </a:lnTo>
                <a:lnTo>
                  <a:pt x="333" y="136"/>
                </a:lnTo>
                <a:lnTo>
                  <a:pt x="332" y="137"/>
                </a:lnTo>
                <a:close/>
                <a:moveTo>
                  <a:pt x="335" y="135"/>
                </a:moveTo>
                <a:lnTo>
                  <a:pt x="330" y="128"/>
                </a:lnTo>
                <a:lnTo>
                  <a:pt x="331" y="128"/>
                </a:lnTo>
                <a:lnTo>
                  <a:pt x="336" y="134"/>
                </a:lnTo>
                <a:lnTo>
                  <a:pt x="335" y="135"/>
                </a:lnTo>
                <a:close/>
                <a:moveTo>
                  <a:pt x="1166" y="134"/>
                </a:moveTo>
                <a:lnTo>
                  <a:pt x="1165" y="134"/>
                </a:lnTo>
                <a:lnTo>
                  <a:pt x="1169" y="127"/>
                </a:lnTo>
                <a:lnTo>
                  <a:pt x="1170" y="128"/>
                </a:lnTo>
                <a:lnTo>
                  <a:pt x="1166" y="134"/>
                </a:lnTo>
                <a:close/>
                <a:moveTo>
                  <a:pt x="337" y="134"/>
                </a:moveTo>
                <a:lnTo>
                  <a:pt x="332" y="127"/>
                </a:lnTo>
                <a:lnTo>
                  <a:pt x="333" y="126"/>
                </a:lnTo>
                <a:lnTo>
                  <a:pt x="338" y="133"/>
                </a:lnTo>
                <a:lnTo>
                  <a:pt x="337" y="134"/>
                </a:lnTo>
                <a:close/>
                <a:moveTo>
                  <a:pt x="1163" y="133"/>
                </a:moveTo>
                <a:lnTo>
                  <a:pt x="1162" y="132"/>
                </a:lnTo>
                <a:lnTo>
                  <a:pt x="1167" y="125"/>
                </a:lnTo>
                <a:lnTo>
                  <a:pt x="1168" y="126"/>
                </a:lnTo>
                <a:lnTo>
                  <a:pt x="1163" y="133"/>
                </a:lnTo>
                <a:close/>
                <a:moveTo>
                  <a:pt x="1161" y="131"/>
                </a:moveTo>
                <a:lnTo>
                  <a:pt x="1160" y="131"/>
                </a:lnTo>
                <a:lnTo>
                  <a:pt x="1165" y="124"/>
                </a:lnTo>
                <a:lnTo>
                  <a:pt x="1166" y="125"/>
                </a:lnTo>
                <a:lnTo>
                  <a:pt x="1161" y="131"/>
                </a:lnTo>
                <a:close/>
                <a:moveTo>
                  <a:pt x="350" y="125"/>
                </a:moveTo>
                <a:lnTo>
                  <a:pt x="346" y="118"/>
                </a:lnTo>
                <a:lnTo>
                  <a:pt x="347" y="117"/>
                </a:lnTo>
                <a:lnTo>
                  <a:pt x="351" y="124"/>
                </a:lnTo>
                <a:lnTo>
                  <a:pt x="350" y="125"/>
                </a:lnTo>
                <a:close/>
                <a:moveTo>
                  <a:pt x="352" y="123"/>
                </a:moveTo>
                <a:lnTo>
                  <a:pt x="348" y="117"/>
                </a:lnTo>
                <a:lnTo>
                  <a:pt x="349" y="116"/>
                </a:lnTo>
                <a:lnTo>
                  <a:pt x="353" y="123"/>
                </a:lnTo>
                <a:lnTo>
                  <a:pt x="352" y="123"/>
                </a:lnTo>
                <a:close/>
                <a:moveTo>
                  <a:pt x="1148" y="123"/>
                </a:moveTo>
                <a:lnTo>
                  <a:pt x="1146" y="122"/>
                </a:lnTo>
                <a:lnTo>
                  <a:pt x="1151" y="115"/>
                </a:lnTo>
                <a:lnTo>
                  <a:pt x="1152" y="116"/>
                </a:lnTo>
                <a:lnTo>
                  <a:pt x="1148" y="123"/>
                </a:lnTo>
                <a:close/>
                <a:moveTo>
                  <a:pt x="354" y="122"/>
                </a:moveTo>
                <a:lnTo>
                  <a:pt x="350" y="115"/>
                </a:lnTo>
                <a:lnTo>
                  <a:pt x="351" y="114"/>
                </a:lnTo>
                <a:lnTo>
                  <a:pt x="356" y="121"/>
                </a:lnTo>
                <a:lnTo>
                  <a:pt x="354" y="122"/>
                </a:lnTo>
                <a:close/>
                <a:moveTo>
                  <a:pt x="1145" y="121"/>
                </a:moveTo>
                <a:lnTo>
                  <a:pt x="1144" y="120"/>
                </a:lnTo>
                <a:lnTo>
                  <a:pt x="1148" y="114"/>
                </a:lnTo>
                <a:lnTo>
                  <a:pt x="1150" y="114"/>
                </a:lnTo>
                <a:lnTo>
                  <a:pt x="1145" y="121"/>
                </a:lnTo>
                <a:close/>
                <a:moveTo>
                  <a:pt x="1143" y="120"/>
                </a:moveTo>
                <a:lnTo>
                  <a:pt x="1142" y="119"/>
                </a:lnTo>
                <a:lnTo>
                  <a:pt x="1146" y="112"/>
                </a:lnTo>
                <a:lnTo>
                  <a:pt x="1147" y="113"/>
                </a:lnTo>
                <a:lnTo>
                  <a:pt x="1143" y="120"/>
                </a:lnTo>
                <a:close/>
                <a:moveTo>
                  <a:pt x="368" y="114"/>
                </a:moveTo>
                <a:lnTo>
                  <a:pt x="364" y="107"/>
                </a:lnTo>
                <a:lnTo>
                  <a:pt x="365" y="106"/>
                </a:lnTo>
                <a:lnTo>
                  <a:pt x="369" y="113"/>
                </a:lnTo>
                <a:lnTo>
                  <a:pt x="368" y="114"/>
                </a:lnTo>
                <a:close/>
                <a:moveTo>
                  <a:pt x="371" y="112"/>
                </a:moveTo>
                <a:lnTo>
                  <a:pt x="367" y="105"/>
                </a:lnTo>
                <a:lnTo>
                  <a:pt x="368" y="105"/>
                </a:lnTo>
                <a:lnTo>
                  <a:pt x="372" y="112"/>
                </a:lnTo>
                <a:lnTo>
                  <a:pt x="371" y="112"/>
                </a:lnTo>
                <a:close/>
                <a:moveTo>
                  <a:pt x="1129" y="111"/>
                </a:moveTo>
                <a:lnTo>
                  <a:pt x="1128" y="111"/>
                </a:lnTo>
                <a:lnTo>
                  <a:pt x="1132" y="104"/>
                </a:lnTo>
                <a:lnTo>
                  <a:pt x="1133" y="105"/>
                </a:lnTo>
                <a:lnTo>
                  <a:pt x="1129" y="111"/>
                </a:lnTo>
                <a:close/>
                <a:moveTo>
                  <a:pt x="373" y="111"/>
                </a:moveTo>
                <a:lnTo>
                  <a:pt x="369" y="104"/>
                </a:lnTo>
                <a:lnTo>
                  <a:pt x="370" y="103"/>
                </a:lnTo>
                <a:lnTo>
                  <a:pt x="374" y="110"/>
                </a:lnTo>
                <a:lnTo>
                  <a:pt x="373" y="111"/>
                </a:lnTo>
                <a:close/>
                <a:moveTo>
                  <a:pt x="1127" y="110"/>
                </a:moveTo>
                <a:lnTo>
                  <a:pt x="1126" y="109"/>
                </a:lnTo>
                <a:lnTo>
                  <a:pt x="1130" y="103"/>
                </a:lnTo>
                <a:lnTo>
                  <a:pt x="1131" y="103"/>
                </a:lnTo>
                <a:lnTo>
                  <a:pt x="1127" y="110"/>
                </a:lnTo>
                <a:close/>
                <a:moveTo>
                  <a:pt x="1125" y="109"/>
                </a:moveTo>
                <a:lnTo>
                  <a:pt x="1124" y="108"/>
                </a:lnTo>
                <a:lnTo>
                  <a:pt x="1128" y="101"/>
                </a:lnTo>
                <a:lnTo>
                  <a:pt x="1129" y="102"/>
                </a:lnTo>
                <a:lnTo>
                  <a:pt x="1125" y="109"/>
                </a:lnTo>
                <a:close/>
                <a:moveTo>
                  <a:pt x="387" y="103"/>
                </a:moveTo>
                <a:lnTo>
                  <a:pt x="383" y="96"/>
                </a:lnTo>
                <a:lnTo>
                  <a:pt x="384" y="95"/>
                </a:lnTo>
                <a:lnTo>
                  <a:pt x="388" y="102"/>
                </a:lnTo>
                <a:lnTo>
                  <a:pt x="387" y="103"/>
                </a:lnTo>
                <a:close/>
                <a:moveTo>
                  <a:pt x="389" y="102"/>
                </a:moveTo>
                <a:lnTo>
                  <a:pt x="385" y="95"/>
                </a:lnTo>
                <a:lnTo>
                  <a:pt x="386" y="94"/>
                </a:lnTo>
                <a:lnTo>
                  <a:pt x="390" y="101"/>
                </a:lnTo>
                <a:lnTo>
                  <a:pt x="389" y="102"/>
                </a:lnTo>
                <a:close/>
                <a:moveTo>
                  <a:pt x="1111" y="101"/>
                </a:moveTo>
                <a:lnTo>
                  <a:pt x="1110" y="100"/>
                </a:lnTo>
                <a:lnTo>
                  <a:pt x="1114" y="93"/>
                </a:lnTo>
                <a:lnTo>
                  <a:pt x="1115" y="94"/>
                </a:lnTo>
                <a:lnTo>
                  <a:pt x="1111" y="101"/>
                </a:lnTo>
                <a:close/>
                <a:moveTo>
                  <a:pt x="391" y="100"/>
                </a:moveTo>
                <a:lnTo>
                  <a:pt x="387" y="93"/>
                </a:lnTo>
                <a:lnTo>
                  <a:pt x="389" y="93"/>
                </a:lnTo>
                <a:lnTo>
                  <a:pt x="392" y="100"/>
                </a:lnTo>
                <a:lnTo>
                  <a:pt x="391" y="100"/>
                </a:lnTo>
                <a:close/>
                <a:moveTo>
                  <a:pt x="1109" y="100"/>
                </a:moveTo>
                <a:lnTo>
                  <a:pt x="1107" y="99"/>
                </a:lnTo>
                <a:lnTo>
                  <a:pt x="1111" y="92"/>
                </a:lnTo>
                <a:lnTo>
                  <a:pt x="1112" y="93"/>
                </a:lnTo>
                <a:lnTo>
                  <a:pt x="1109" y="100"/>
                </a:lnTo>
                <a:close/>
                <a:moveTo>
                  <a:pt x="1106" y="98"/>
                </a:moveTo>
                <a:lnTo>
                  <a:pt x="1105" y="98"/>
                </a:lnTo>
                <a:lnTo>
                  <a:pt x="1109" y="91"/>
                </a:lnTo>
                <a:lnTo>
                  <a:pt x="1110" y="91"/>
                </a:lnTo>
                <a:lnTo>
                  <a:pt x="1106" y="98"/>
                </a:lnTo>
                <a:close/>
                <a:moveTo>
                  <a:pt x="406" y="93"/>
                </a:moveTo>
                <a:lnTo>
                  <a:pt x="402" y="86"/>
                </a:lnTo>
                <a:lnTo>
                  <a:pt x="403" y="85"/>
                </a:lnTo>
                <a:lnTo>
                  <a:pt x="407" y="92"/>
                </a:lnTo>
                <a:lnTo>
                  <a:pt x="406" y="93"/>
                </a:lnTo>
                <a:close/>
                <a:moveTo>
                  <a:pt x="408" y="92"/>
                </a:moveTo>
                <a:lnTo>
                  <a:pt x="404" y="85"/>
                </a:lnTo>
                <a:lnTo>
                  <a:pt x="405" y="84"/>
                </a:lnTo>
                <a:lnTo>
                  <a:pt x="409" y="91"/>
                </a:lnTo>
                <a:lnTo>
                  <a:pt x="408" y="92"/>
                </a:lnTo>
                <a:close/>
                <a:moveTo>
                  <a:pt x="1092" y="91"/>
                </a:moveTo>
                <a:lnTo>
                  <a:pt x="1091" y="90"/>
                </a:lnTo>
                <a:lnTo>
                  <a:pt x="1094" y="83"/>
                </a:lnTo>
                <a:lnTo>
                  <a:pt x="1096" y="84"/>
                </a:lnTo>
                <a:lnTo>
                  <a:pt x="1092" y="91"/>
                </a:lnTo>
                <a:close/>
                <a:moveTo>
                  <a:pt x="410" y="90"/>
                </a:moveTo>
                <a:lnTo>
                  <a:pt x="407" y="83"/>
                </a:lnTo>
                <a:lnTo>
                  <a:pt x="408" y="83"/>
                </a:lnTo>
                <a:lnTo>
                  <a:pt x="411" y="90"/>
                </a:lnTo>
                <a:lnTo>
                  <a:pt x="410" y="90"/>
                </a:lnTo>
                <a:close/>
                <a:moveTo>
                  <a:pt x="1089" y="90"/>
                </a:moveTo>
                <a:lnTo>
                  <a:pt x="1088" y="89"/>
                </a:lnTo>
                <a:lnTo>
                  <a:pt x="1092" y="82"/>
                </a:lnTo>
                <a:lnTo>
                  <a:pt x="1093" y="82"/>
                </a:lnTo>
                <a:lnTo>
                  <a:pt x="1089" y="90"/>
                </a:lnTo>
                <a:close/>
                <a:moveTo>
                  <a:pt x="1087" y="88"/>
                </a:moveTo>
                <a:lnTo>
                  <a:pt x="1086" y="88"/>
                </a:lnTo>
                <a:lnTo>
                  <a:pt x="1090" y="81"/>
                </a:lnTo>
                <a:lnTo>
                  <a:pt x="1091" y="81"/>
                </a:lnTo>
                <a:lnTo>
                  <a:pt x="1087" y="88"/>
                </a:lnTo>
                <a:close/>
                <a:moveTo>
                  <a:pt x="424" y="83"/>
                </a:moveTo>
                <a:lnTo>
                  <a:pt x="421" y="76"/>
                </a:lnTo>
                <a:lnTo>
                  <a:pt x="422" y="75"/>
                </a:lnTo>
                <a:lnTo>
                  <a:pt x="426" y="83"/>
                </a:lnTo>
                <a:lnTo>
                  <a:pt x="424" y="83"/>
                </a:lnTo>
                <a:close/>
                <a:moveTo>
                  <a:pt x="427" y="82"/>
                </a:moveTo>
                <a:lnTo>
                  <a:pt x="423" y="75"/>
                </a:lnTo>
                <a:lnTo>
                  <a:pt x="425" y="74"/>
                </a:lnTo>
                <a:lnTo>
                  <a:pt x="428" y="82"/>
                </a:lnTo>
                <a:lnTo>
                  <a:pt x="427" y="82"/>
                </a:lnTo>
                <a:close/>
                <a:moveTo>
                  <a:pt x="1073" y="81"/>
                </a:moveTo>
                <a:lnTo>
                  <a:pt x="1072" y="81"/>
                </a:lnTo>
                <a:lnTo>
                  <a:pt x="1075" y="73"/>
                </a:lnTo>
                <a:lnTo>
                  <a:pt x="1076" y="74"/>
                </a:lnTo>
                <a:lnTo>
                  <a:pt x="1073" y="81"/>
                </a:lnTo>
                <a:close/>
                <a:moveTo>
                  <a:pt x="429" y="81"/>
                </a:moveTo>
                <a:lnTo>
                  <a:pt x="426" y="73"/>
                </a:lnTo>
                <a:lnTo>
                  <a:pt x="427" y="73"/>
                </a:lnTo>
                <a:lnTo>
                  <a:pt x="430" y="80"/>
                </a:lnTo>
                <a:lnTo>
                  <a:pt x="429" y="81"/>
                </a:lnTo>
                <a:close/>
                <a:moveTo>
                  <a:pt x="1070" y="80"/>
                </a:moveTo>
                <a:lnTo>
                  <a:pt x="1069" y="79"/>
                </a:lnTo>
                <a:lnTo>
                  <a:pt x="1073" y="72"/>
                </a:lnTo>
                <a:lnTo>
                  <a:pt x="1074" y="73"/>
                </a:lnTo>
                <a:lnTo>
                  <a:pt x="1070" y="80"/>
                </a:lnTo>
                <a:close/>
                <a:moveTo>
                  <a:pt x="1068" y="79"/>
                </a:moveTo>
                <a:lnTo>
                  <a:pt x="1067" y="78"/>
                </a:lnTo>
                <a:lnTo>
                  <a:pt x="1070" y="71"/>
                </a:lnTo>
                <a:lnTo>
                  <a:pt x="1071" y="71"/>
                </a:lnTo>
                <a:lnTo>
                  <a:pt x="1068" y="79"/>
                </a:lnTo>
                <a:close/>
                <a:moveTo>
                  <a:pt x="444" y="74"/>
                </a:moveTo>
                <a:lnTo>
                  <a:pt x="441" y="67"/>
                </a:lnTo>
                <a:lnTo>
                  <a:pt x="442" y="66"/>
                </a:lnTo>
                <a:lnTo>
                  <a:pt x="445" y="73"/>
                </a:lnTo>
                <a:lnTo>
                  <a:pt x="444" y="74"/>
                </a:lnTo>
                <a:close/>
                <a:moveTo>
                  <a:pt x="446" y="73"/>
                </a:moveTo>
                <a:lnTo>
                  <a:pt x="443" y="66"/>
                </a:lnTo>
                <a:lnTo>
                  <a:pt x="444" y="65"/>
                </a:lnTo>
                <a:lnTo>
                  <a:pt x="448" y="72"/>
                </a:lnTo>
                <a:lnTo>
                  <a:pt x="446" y="73"/>
                </a:lnTo>
                <a:close/>
                <a:moveTo>
                  <a:pt x="1053" y="72"/>
                </a:moveTo>
                <a:lnTo>
                  <a:pt x="1052" y="71"/>
                </a:lnTo>
                <a:lnTo>
                  <a:pt x="1055" y="64"/>
                </a:lnTo>
                <a:lnTo>
                  <a:pt x="1056" y="65"/>
                </a:lnTo>
                <a:lnTo>
                  <a:pt x="1053" y="72"/>
                </a:lnTo>
                <a:close/>
                <a:moveTo>
                  <a:pt x="449" y="72"/>
                </a:moveTo>
                <a:lnTo>
                  <a:pt x="446" y="64"/>
                </a:lnTo>
                <a:lnTo>
                  <a:pt x="447" y="64"/>
                </a:lnTo>
                <a:lnTo>
                  <a:pt x="450" y="71"/>
                </a:lnTo>
                <a:lnTo>
                  <a:pt x="449" y="72"/>
                </a:lnTo>
                <a:close/>
                <a:moveTo>
                  <a:pt x="1051" y="71"/>
                </a:moveTo>
                <a:lnTo>
                  <a:pt x="1049" y="70"/>
                </a:lnTo>
                <a:lnTo>
                  <a:pt x="1053" y="63"/>
                </a:lnTo>
                <a:lnTo>
                  <a:pt x="1054" y="64"/>
                </a:lnTo>
                <a:lnTo>
                  <a:pt x="1051" y="71"/>
                </a:lnTo>
                <a:close/>
                <a:moveTo>
                  <a:pt x="1048" y="70"/>
                </a:moveTo>
                <a:lnTo>
                  <a:pt x="1047" y="69"/>
                </a:lnTo>
                <a:lnTo>
                  <a:pt x="1050" y="62"/>
                </a:lnTo>
                <a:lnTo>
                  <a:pt x="1051" y="63"/>
                </a:lnTo>
                <a:lnTo>
                  <a:pt x="1048" y="70"/>
                </a:lnTo>
                <a:close/>
                <a:moveTo>
                  <a:pt x="463" y="65"/>
                </a:moveTo>
                <a:lnTo>
                  <a:pt x="460" y="58"/>
                </a:lnTo>
                <a:lnTo>
                  <a:pt x="461" y="58"/>
                </a:lnTo>
                <a:lnTo>
                  <a:pt x="465" y="65"/>
                </a:lnTo>
                <a:lnTo>
                  <a:pt x="463" y="65"/>
                </a:lnTo>
                <a:close/>
                <a:moveTo>
                  <a:pt x="466" y="64"/>
                </a:moveTo>
                <a:lnTo>
                  <a:pt x="463" y="57"/>
                </a:lnTo>
                <a:lnTo>
                  <a:pt x="464" y="57"/>
                </a:lnTo>
                <a:lnTo>
                  <a:pt x="467" y="64"/>
                </a:lnTo>
                <a:lnTo>
                  <a:pt x="466" y="64"/>
                </a:lnTo>
                <a:close/>
                <a:moveTo>
                  <a:pt x="1034" y="64"/>
                </a:moveTo>
                <a:lnTo>
                  <a:pt x="1032" y="63"/>
                </a:lnTo>
                <a:lnTo>
                  <a:pt x="1035" y="56"/>
                </a:lnTo>
                <a:lnTo>
                  <a:pt x="1037" y="56"/>
                </a:lnTo>
                <a:lnTo>
                  <a:pt x="1034" y="64"/>
                </a:lnTo>
                <a:close/>
                <a:moveTo>
                  <a:pt x="468" y="63"/>
                </a:moveTo>
                <a:lnTo>
                  <a:pt x="465" y="56"/>
                </a:lnTo>
                <a:lnTo>
                  <a:pt x="466" y="55"/>
                </a:lnTo>
                <a:lnTo>
                  <a:pt x="469" y="63"/>
                </a:lnTo>
                <a:lnTo>
                  <a:pt x="468" y="63"/>
                </a:lnTo>
                <a:close/>
                <a:moveTo>
                  <a:pt x="1031" y="63"/>
                </a:moveTo>
                <a:lnTo>
                  <a:pt x="1030" y="62"/>
                </a:lnTo>
                <a:lnTo>
                  <a:pt x="1033" y="55"/>
                </a:lnTo>
                <a:lnTo>
                  <a:pt x="1034" y="55"/>
                </a:lnTo>
                <a:lnTo>
                  <a:pt x="1031" y="63"/>
                </a:lnTo>
                <a:close/>
                <a:moveTo>
                  <a:pt x="1029" y="62"/>
                </a:moveTo>
                <a:lnTo>
                  <a:pt x="1027" y="61"/>
                </a:lnTo>
                <a:lnTo>
                  <a:pt x="1030" y="54"/>
                </a:lnTo>
                <a:lnTo>
                  <a:pt x="1032" y="54"/>
                </a:lnTo>
                <a:lnTo>
                  <a:pt x="1029" y="62"/>
                </a:lnTo>
                <a:close/>
                <a:moveTo>
                  <a:pt x="483" y="58"/>
                </a:moveTo>
                <a:lnTo>
                  <a:pt x="480" y="50"/>
                </a:lnTo>
                <a:lnTo>
                  <a:pt x="482" y="50"/>
                </a:lnTo>
                <a:lnTo>
                  <a:pt x="485" y="57"/>
                </a:lnTo>
                <a:lnTo>
                  <a:pt x="483" y="58"/>
                </a:lnTo>
                <a:close/>
                <a:moveTo>
                  <a:pt x="486" y="57"/>
                </a:moveTo>
                <a:lnTo>
                  <a:pt x="483" y="49"/>
                </a:lnTo>
                <a:lnTo>
                  <a:pt x="484" y="49"/>
                </a:lnTo>
                <a:lnTo>
                  <a:pt x="487" y="56"/>
                </a:lnTo>
                <a:lnTo>
                  <a:pt x="486" y="57"/>
                </a:lnTo>
                <a:close/>
                <a:moveTo>
                  <a:pt x="1013" y="56"/>
                </a:moveTo>
                <a:lnTo>
                  <a:pt x="1012" y="55"/>
                </a:lnTo>
                <a:lnTo>
                  <a:pt x="1015" y="48"/>
                </a:lnTo>
                <a:lnTo>
                  <a:pt x="1016" y="48"/>
                </a:lnTo>
                <a:lnTo>
                  <a:pt x="1013" y="56"/>
                </a:lnTo>
                <a:close/>
                <a:moveTo>
                  <a:pt x="488" y="56"/>
                </a:moveTo>
                <a:lnTo>
                  <a:pt x="486" y="48"/>
                </a:lnTo>
                <a:lnTo>
                  <a:pt x="487" y="48"/>
                </a:lnTo>
                <a:lnTo>
                  <a:pt x="490" y="55"/>
                </a:lnTo>
                <a:lnTo>
                  <a:pt x="488" y="56"/>
                </a:lnTo>
                <a:close/>
                <a:moveTo>
                  <a:pt x="1011" y="55"/>
                </a:moveTo>
                <a:lnTo>
                  <a:pt x="1010" y="54"/>
                </a:lnTo>
                <a:lnTo>
                  <a:pt x="1012" y="47"/>
                </a:lnTo>
                <a:lnTo>
                  <a:pt x="1014" y="47"/>
                </a:lnTo>
                <a:lnTo>
                  <a:pt x="1011" y="55"/>
                </a:lnTo>
                <a:close/>
                <a:moveTo>
                  <a:pt x="1008" y="54"/>
                </a:moveTo>
                <a:lnTo>
                  <a:pt x="1007" y="53"/>
                </a:lnTo>
                <a:lnTo>
                  <a:pt x="1010" y="46"/>
                </a:lnTo>
                <a:lnTo>
                  <a:pt x="1011" y="46"/>
                </a:lnTo>
                <a:lnTo>
                  <a:pt x="1008" y="54"/>
                </a:lnTo>
                <a:close/>
                <a:moveTo>
                  <a:pt x="503" y="50"/>
                </a:moveTo>
                <a:lnTo>
                  <a:pt x="501" y="43"/>
                </a:lnTo>
                <a:lnTo>
                  <a:pt x="502" y="42"/>
                </a:lnTo>
                <a:lnTo>
                  <a:pt x="505" y="50"/>
                </a:lnTo>
                <a:lnTo>
                  <a:pt x="503" y="50"/>
                </a:lnTo>
                <a:close/>
                <a:moveTo>
                  <a:pt x="506" y="49"/>
                </a:moveTo>
                <a:lnTo>
                  <a:pt x="503" y="42"/>
                </a:lnTo>
                <a:lnTo>
                  <a:pt x="504" y="41"/>
                </a:lnTo>
                <a:lnTo>
                  <a:pt x="507" y="49"/>
                </a:lnTo>
                <a:lnTo>
                  <a:pt x="506" y="49"/>
                </a:lnTo>
                <a:close/>
                <a:moveTo>
                  <a:pt x="993" y="49"/>
                </a:moveTo>
                <a:lnTo>
                  <a:pt x="992" y="48"/>
                </a:lnTo>
                <a:lnTo>
                  <a:pt x="995" y="41"/>
                </a:lnTo>
                <a:lnTo>
                  <a:pt x="996" y="41"/>
                </a:lnTo>
                <a:lnTo>
                  <a:pt x="993" y="49"/>
                </a:lnTo>
                <a:close/>
                <a:moveTo>
                  <a:pt x="508" y="48"/>
                </a:moveTo>
                <a:lnTo>
                  <a:pt x="506" y="41"/>
                </a:lnTo>
                <a:lnTo>
                  <a:pt x="507" y="40"/>
                </a:lnTo>
                <a:lnTo>
                  <a:pt x="510" y="48"/>
                </a:lnTo>
                <a:lnTo>
                  <a:pt x="508" y="48"/>
                </a:lnTo>
                <a:close/>
                <a:moveTo>
                  <a:pt x="991" y="48"/>
                </a:moveTo>
                <a:lnTo>
                  <a:pt x="990" y="47"/>
                </a:lnTo>
                <a:lnTo>
                  <a:pt x="992" y="40"/>
                </a:lnTo>
                <a:lnTo>
                  <a:pt x="993" y="40"/>
                </a:lnTo>
                <a:lnTo>
                  <a:pt x="991" y="48"/>
                </a:lnTo>
                <a:close/>
                <a:moveTo>
                  <a:pt x="988" y="47"/>
                </a:moveTo>
                <a:lnTo>
                  <a:pt x="987" y="46"/>
                </a:lnTo>
                <a:lnTo>
                  <a:pt x="990" y="39"/>
                </a:lnTo>
                <a:lnTo>
                  <a:pt x="991" y="39"/>
                </a:lnTo>
                <a:lnTo>
                  <a:pt x="988" y="47"/>
                </a:lnTo>
                <a:close/>
                <a:moveTo>
                  <a:pt x="524" y="43"/>
                </a:moveTo>
                <a:lnTo>
                  <a:pt x="521" y="36"/>
                </a:lnTo>
                <a:lnTo>
                  <a:pt x="522" y="35"/>
                </a:lnTo>
                <a:lnTo>
                  <a:pt x="525" y="43"/>
                </a:lnTo>
                <a:lnTo>
                  <a:pt x="524" y="43"/>
                </a:lnTo>
                <a:close/>
                <a:moveTo>
                  <a:pt x="526" y="43"/>
                </a:moveTo>
                <a:lnTo>
                  <a:pt x="524" y="35"/>
                </a:lnTo>
                <a:lnTo>
                  <a:pt x="525" y="35"/>
                </a:lnTo>
                <a:lnTo>
                  <a:pt x="528" y="42"/>
                </a:lnTo>
                <a:lnTo>
                  <a:pt x="526" y="43"/>
                </a:lnTo>
                <a:close/>
                <a:moveTo>
                  <a:pt x="973" y="42"/>
                </a:moveTo>
                <a:lnTo>
                  <a:pt x="971" y="41"/>
                </a:lnTo>
                <a:lnTo>
                  <a:pt x="974" y="34"/>
                </a:lnTo>
                <a:lnTo>
                  <a:pt x="975" y="34"/>
                </a:lnTo>
                <a:lnTo>
                  <a:pt x="973" y="42"/>
                </a:lnTo>
                <a:close/>
                <a:moveTo>
                  <a:pt x="529" y="42"/>
                </a:moveTo>
                <a:lnTo>
                  <a:pt x="526" y="34"/>
                </a:lnTo>
                <a:lnTo>
                  <a:pt x="528" y="34"/>
                </a:lnTo>
                <a:lnTo>
                  <a:pt x="530" y="41"/>
                </a:lnTo>
                <a:lnTo>
                  <a:pt x="529" y="42"/>
                </a:lnTo>
                <a:close/>
                <a:moveTo>
                  <a:pt x="970" y="41"/>
                </a:moveTo>
                <a:lnTo>
                  <a:pt x="969" y="41"/>
                </a:lnTo>
                <a:lnTo>
                  <a:pt x="971" y="33"/>
                </a:lnTo>
                <a:lnTo>
                  <a:pt x="973" y="33"/>
                </a:lnTo>
                <a:lnTo>
                  <a:pt x="970" y="41"/>
                </a:lnTo>
                <a:close/>
                <a:moveTo>
                  <a:pt x="968" y="40"/>
                </a:moveTo>
                <a:lnTo>
                  <a:pt x="966" y="40"/>
                </a:lnTo>
                <a:lnTo>
                  <a:pt x="969" y="32"/>
                </a:lnTo>
                <a:lnTo>
                  <a:pt x="970" y="33"/>
                </a:lnTo>
                <a:lnTo>
                  <a:pt x="968" y="40"/>
                </a:lnTo>
                <a:close/>
                <a:moveTo>
                  <a:pt x="544" y="37"/>
                </a:moveTo>
                <a:lnTo>
                  <a:pt x="542" y="29"/>
                </a:lnTo>
                <a:lnTo>
                  <a:pt x="543" y="29"/>
                </a:lnTo>
                <a:lnTo>
                  <a:pt x="545" y="37"/>
                </a:lnTo>
                <a:lnTo>
                  <a:pt x="544" y="37"/>
                </a:lnTo>
                <a:close/>
                <a:moveTo>
                  <a:pt x="547" y="36"/>
                </a:moveTo>
                <a:lnTo>
                  <a:pt x="544" y="29"/>
                </a:lnTo>
                <a:lnTo>
                  <a:pt x="546" y="28"/>
                </a:lnTo>
                <a:lnTo>
                  <a:pt x="548" y="36"/>
                </a:lnTo>
                <a:lnTo>
                  <a:pt x="547" y="36"/>
                </a:lnTo>
                <a:close/>
                <a:moveTo>
                  <a:pt x="952" y="36"/>
                </a:moveTo>
                <a:lnTo>
                  <a:pt x="951" y="35"/>
                </a:lnTo>
                <a:lnTo>
                  <a:pt x="953" y="28"/>
                </a:lnTo>
                <a:lnTo>
                  <a:pt x="955" y="28"/>
                </a:lnTo>
                <a:lnTo>
                  <a:pt x="952" y="36"/>
                </a:lnTo>
                <a:close/>
                <a:moveTo>
                  <a:pt x="549" y="36"/>
                </a:moveTo>
                <a:lnTo>
                  <a:pt x="547" y="28"/>
                </a:lnTo>
                <a:lnTo>
                  <a:pt x="548" y="28"/>
                </a:lnTo>
                <a:lnTo>
                  <a:pt x="550" y="35"/>
                </a:lnTo>
                <a:lnTo>
                  <a:pt x="549" y="36"/>
                </a:lnTo>
                <a:close/>
                <a:moveTo>
                  <a:pt x="950" y="35"/>
                </a:moveTo>
                <a:lnTo>
                  <a:pt x="949" y="35"/>
                </a:lnTo>
                <a:lnTo>
                  <a:pt x="951" y="27"/>
                </a:lnTo>
                <a:lnTo>
                  <a:pt x="952" y="27"/>
                </a:lnTo>
                <a:lnTo>
                  <a:pt x="950" y="35"/>
                </a:lnTo>
                <a:close/>
                <a:moveTo>
                  <a:pt x="947" y="34"/>
                </a:moveTo>
                <a:lnTo>
                  <a:pt x="946" y="34"/>
                </a:lnTo>
                <a:lnTo>
                  <a:pt x="948" y="26"/>
                </a:lnTo>
                <a:lnTo>
                  <a:pt x="949" y="27"/>
                </a:lnTo>
                <a:lnTo>
                  <a:pt x="947" y="34"/>
                </a:lnTo>
                <a:close/>
                <a:moveTo>
                  <a:pt x="565" y="32"/>
                </a:moveTo>
                <a:lnTo>
                  <a:pt x="563" y="24"/>
                </a:lnTo>
                <a:lnTo>
                  <a:pt x="564" y="23"/>
                </a:lnTo>
                <a:lnTo>
                  <a:pt x="566" y="31"/>
                </a:lnTo>
                <a:lnTo>
                  <a:pt x="565" y="32"/>
                </a:lnTo>
                <a:close/>
                <a:moveTo>
                  <a:pt x="567" y="31"/>
                </a:moveTo>
                <a:lnTo>
                  <a:pt x="566" y="23"/>
                </a:lnTo>
                <a:lnTo>
                  <a:pt x="567" y="23"/>
                </a:lnTo>
                <a:lnTo>
                  <a:pt x="569" y="31"/>
                </a:lnTo>
                <a:lnTo>
                  <a:pt x="567" y="31"/>
                </a:lnTo>
                <a:close/>
                <a:moveTo>
                  <a:pt x="932" y="30"/>
                </a:moveTo>
                <a:lnTo>
                  <a:pt x="930" y="30"/>
                </a:lnTo>
                <a:lnTo>
                  <a:pt x="932" y="22"/>
                </a:lnTo>
                <a:lnTo>
                  <a:pt x="933" y="23"/>
                </a:lnTo>
                <a:lnTo>
                  <a:pt x="932" y="30"/>
                </a:lnTo>
                <a:close/>
                <a:moveTo>
                  <a:pt x="570" y="30"/>
                </a:moveTo>
                <a:lnTo>
                  <a:pt x="568" y="23"/>
                </a:lnTo>
                <a:lnTo>
                  <a:pt x="569" y="22"/>
                </a:lnTo>
                <a:lnTo>
                  <a:pt x="571" y="30"/>
                </a:lnTo>
                <a:lnTo>
                  <a:pt x="570" y="30"/>
                </a:lnTo>
                <a:close/>
                <a:moveTo>
                  <a:pt x="929" y="30"/>
                </a:moveTo>
                <a:lnTo>
                  <a:pt x="928" y="29"/>
                </a:lnTo>
                <a:lnTo>
                  <a:pt x="930" y="22"/>
                </a:lnTo>
                <a:lnTo>
                  <a:pt x="931" y="22"/>
                </a:lnTo>
                <a:lnTo>
                  <a:pt x="929" y="30"/>
                </a:lnTo>
                <a:close/>
                <a:moveTo>
                  <a:pt x="926" y="29"/>
                </a:moveTo>
                <a:lnTo>
                  <a:pt x="925" y="29"/>
                </a:lnTo>
                <a:lnTo>
                  <a:pt x="927" y="21"/>
                </a:lnTo>
                <a:lnTo>
                  <a:pt x="928" y="21"/>
                </a:lnTo>
                <a:lnTo>
                  <a:pt x="926" y="29"/>
                </a:lnTo>
                <a:close/>
                <a:moveTo>
                  <a:pt x="586" y="27"/>
                </a:moveTo>
                <a:lnTo>
                  <a:pt x="584" y="19"/>
                </a:lnTo>
                <a:lnTo>
                  <a:pt x="585" y="18"/>
                </a:lnTo>
                <a:lnTo>
                  <a:pt x="587" y="26"/>
                </a:lnTo>
                <a:lnTo>
                  <a:pt x="586" y="27"/>
                </a:lnTo>
                <a:close/>
                <a:moveTo>
                  <a:pt x="588" y="26"/>
                </a:moveTo>
                <a:lnTo>
                  <a:pt x="586" y="18"/>
                </a:lnTo>
                <a:lnTo>
                  <a:pt x="588" y="18"/>
                </a:lnTo>
                <a:lnTo>
                  <a:pt x="589" y="26"/>
                </a:lnTo>
                <a:lnTo>
                  <a:pt x="588" y="26"/>
                </a:lnTo>
                <a:close/>
                <a:moveTo>
                  <a:pt x="911" y="25"/>
                </a:moveTo>
                <a:lnTo>
                  <a:pt x="910" y="25"/>
                </a:lnTo>
                <a:lnTo>
                  <a:pt x="911" y="17"/>
                </a:lnTo>
                <a:lnTo>
                  <a:pt x="913" y="18"/>
                </a:lnTo>
                <a:lnTo>
                  <a:pt x="911" y="25"/>
                </a:lnTo>
                <a:close/>
                <a:moveTo>
                  <a:pt x="591" y="25"/>
                </a:moveTo>
                <a:lnTo>
                  <a:pt x="589" y="18"/>
                </a:lnTo>
                <a:lnTo>
                  <a:pt x="590" y="17"/>
                </a:lnTo>
                <a:lnTo>
                  <a:pt x="592" y="25"/>
                </a:lnTo>
                <a:lnTo>
                  <a:pt x="591" y="25"/>
                </a:lnTo>
                <a:close/>
                <a:moveTo>
                  <a:pt x="908" y="25"/>
                </a:moveTo>
                <a:lnTo>
                  <a:pt x="907" y="25"/>
                </a:lnTo>
                <a:lnTo>
                  <a:pt x="909" y="16"/>
                </a:lnTo>
                <a:lnTo>
                  <a:pt x="910" y="17"/>
                </a:lnTo>
                <a:lnTo>
                  <a:pt x="908" y="25"/>
                </a:lnTo>
                <a:close/>
                <a:moveTo>
                  <a:pt x="906" y="24"/>
                </a:moveTo>
                <a:lnTo>
                  <a:pt x="904" y="24"/>
                </a:lnTo>
                <a:lnTo>
                  <a:pt x="906" y="16"/>
                </a:lnTo>
                <a:lnTo>
                  <a:pt x="907" y="16"/>
                </a:lnTo>
                <a:lnTo>
                  <a:pt x="906" y="24"/>
                </a:lnTo>
                <a:close/>
                <a:moveTo>
                  <a:pt x="607" y="22"/>
                </a:moveTo>
                <a:lnTo>
                  <a:pt x="605" y="14"/>
                </a:lnTo>
                <a:lnTo>
                  <a:pt x="606" y="14"/>
                </a:lnTo>
                <a:lnTo>
                  <a:pt x="608" y="22"/>
                </a:lnTo>
                <a:lnTo>
                  <a:pt x="607" y="22"/>
                </a:lnTo>
                <a:close/>
                <a:moveTo>
                  <a:pt x="609" y="22"/>
                </a:moveTo>
                <a:lnTo>
                  <a:pt x="608" y="13"/>
                </a:lnTo>
                <a:lnTo>
                  <a:pt x="609" y="13"/>
                </a:lnTo>
                <a:lnTo>
                  <a:pt x="611" y="21"/>
                </a:lnTo>
                <a:lnTo>
                  <a:pt x="609" y="22"/>
                </a:lnTo>
                <a:close/>
                <a:moveTo>
                  <a:pt x="890" y="21"/>
                </a:moveTo>
                <a:lnTo>
                  <a:pt x="888" y="21"/>
                </a:lnTo>
                <a:lnTo>
                  <a:pt x="890" y="13"/>
                </a:lnTo>
                <a:lnTo>
                  <a:pt x="891" y="13"/>
                </a:lnTo>
                <a:lnTo>
                  <a:pt x="890" y="21"/>
                </a:lnTo>
                <a:close/>
                <a:moveTo>
                  <a:pt x="612" y="21"/>
                </a:moveTo>
                <a:lnTo>
                  <a:pt x="610" y="13"/>
                </a:lnTo>
                <a:lnTo>
                  <a:pt x="612" y="13"/>
                </a:lnTo>
                <a:lnTo>
                  <a:pt x="613" y="21"/>
                </a:lnTo>
                <a:lnTo>
                  <a:pt x="612" y="21"/>
                </a:lnTo>
                <a:close/>
                <a:moveTo>
                  <a:pt x="887" y="21"/>
                </a:moveTo>
                <a:lnTo>
                  <a:pt x="886" y="20"/>
                </a:lnTo>
                <a:lnTo>
                  <a:pt x="887" y="12"/>
                </a:lnTo>
                <a:lnTo>
                  <a:pt x="889" y="13"/>
                </a:lnTo>
                <a:lnTo>
                  <a:pt x="887" y="21"/>
                </a:lnTo>
                <a:close/>
                <a:moveTo>
                  <a:pt x="884" y="20"/>
                </a:moveTo>
                <a:lnTo>
                  <a:pt x="883" y="20"/>
                </a:lnTo>
                <a:lnTo>
                  <a:pt x="885" y="12"/>
                </a:lnTo>
                <a:lnTo>
                  <a:pt x="886" y="12"/>
                </a:lnTo>
                <a:lnTo>
                  <a:pt x="884" y="20"/>
                </a:lnTo>
                <a:close/>
                <a:moveTo>
                  <a:pt x="628" y="18"/>
                </a:moveTo>
                <a:lnTo>
                  <a:pt x="626" y="10"/>
                </a:lnTo>
                <a:lnTo>
                  <a:pt x="628" y="10"/>
                </a:lnTo>
                <a:lnTo>
                  <a:pt x="629" y="18"/>
                </a:lnTo>
                <a:lnTo>
                  <a:pt x="628" y="18"/>
                </a:lnTo>
                <a:close/>
                <a:moveTo>
                  <a:pt x="630" y="18"/>
                </a:moveTo>
                <a:lnTo>
                  <a:pt x="629" y="10"/>
                </a:lnTo>
                <a:lnTo>
                  <a:pt x="630" y="10"/>
                </a:lnTo>
                <a:lnTo>
                  <a:pt x="631" y="18"/>
                </a:lnTo>
                <a:lnTo>
                  <a:pt x="630" y="18"/>
                </a:lnTo>
                <a:close/>
                <a:moveTo>
                  <a:pt x="869" y="18"/>
                </a:moveTo>
                <a:lnTo>
                  <a:pt x="867" y="17"/>
                </a:lnTo>
                <a:lnTo>
                  <a:pt x="869" y="9"/>
                </a:lnTo>
                <a:lnTo>
                  <a:pt x="870" y="9"/>
                </a:lnTo>
                <a:lnTo>
                  <a:pt x="869" y="18"/>
                </a:lnTo>
                <a:close/>
                <a:moveTo>
                  <a:pt x="633" y="18"/>
                </a:moveTo>
                <a:lnTo>
                  <a:pt x="632" y="9"/>
                </a:lnTo>
                <a:lnTo>
                  <a:pt x="633" y="9"/>
                </a:lnTo>
                <a:lnTo>
                  <a:pt x="634" y="17"/>
                </a:lnTo>
                <a:lnTo>
                  <a:pt x="633" y="18"/>
                </a:lnTo>
                <a:close/>
                <a:moveTo>
                  <a:pt x="866" y="17"/>
                </a:moveTo>
                <a:lnTo>
                  <a:pt x="865" y="17"/>
                </a:lnTo>
                <a:lnTo>
                  <a:pt x="866" y="9"/>
                </a:lnTo>
                <a:lnTo>
                  <a:pt x="867" y="9"/>
                </a:lnTo>
                <a:lnTo>
                  <a:pt x="866" y="17"/>
                </a:lnTo>
                <a:close/>
                <a:moveTo>
                  <a:pt x="864" y="16"/>
                </a:moveTo>
                <a:lnTo>
                  <a:pt x="862" y="16"/>
                </a:lnTo>
                <a:lnTo>
                  <a:pt x="863" y="8"/>
                </a:lnTo>
                <a:lnTo>
                  <a:pt x="865" y="9"/>
                </a:lnTo>
                <a:lnTo>
                  <a:pt x="864" y="16"/>
                </a:lnTo>
                <a:close/>
                <a:moveTo>
                  <a:pt x="649" y="15"/>
                </a:moveTo>
                <a:lnTo>
                  <a:pt x="647" y="7"/>
                </a:lnTo>
                <a:lnTo>
                  <a:pt x="649" y="7"/>
                </a:lnTo>
                <a:lnTo>
                  <a:pt x="650" y="15"/>
                </a:lnTo>
                <a:lnTo>
                  <a:pt x="649" y="15"/>
                </a:lnTo>
                <a:close/>
                <a:moveTo>
                  <a:pt x="652" y="15"/>
                </a:moveTo>
                <a:lnTo>
                  <a:pt x="650" y="7"/>
                </a:lnTo>
                <a:lnTo>
                  <a:pt x="652" y="6"/>
                </a:lnTo>
                <a:lnTo>
                  <a:pt x="653" y="14"/>
                </a:lnTo>
                <a:lnTo>
                  <a:pt x="652" y="15"/>
                </a:lnTo>
                <a:close/>
                <a:moveTo>
                  <a:pt x="847" y="14"/>
                </a:moveTo>
                <a:lnTo>
                  <a:pt x="846" y="14"/>
                </a:lnTo>
                <a:lnTo>
                  <a:pt x="847" y="6"/>
                </a:lnTo>
                <a:lnTo>
                  <a:pt x="848" y="6"/>
                </a:lnTo>
                <a:lnTo>
                  <a:pt x="847" y="14"/>
                </a:lnTo>
                <a:close/>
                <a:moveTo>
                  <a:pt x="654" y="14"/>
                </a:moveTo>
                <a:lnTo>
                  <a:pt x="653" y="6"/>
                </a:lnTo>
                <a:lnTo>
                  <a:pt x="654" y="6"/>
                </a:lnTo>
                <a:lnTo>
                  <a:pt x="655" y="14"/>
                </a:lnTo>
                <a:lnTo>
                  <a:pt x="654" y="14"/>
                </a:lnTo>
                <a:close/>
                <a:moveTo>
                  <a:pt x="845" y="14"/>
                </a:moveTo>
                <a:lnTo>
                  <a:pt x="843" y="14"/>
                </a:lnTo>
                <a:lnTo>
                  <a:pt x="844" y="6"/>
                </a:lnTo>
                <a:lnTo>
                  <a:pt x="846" y="6"/>
                </a:lnTo>
                <a:lnTo>
                  <a:pt x="845" y="14"/>
                </a:lnTo>
                <a:close/>
                <a:moveTo>
                  <a:pt x="842" y="14"/>
                </a:moveTo>
                <a:lnTo>
                  <a:pt x="841" y="13"/>
                </a:lnTo>
                <a:lnTo>
                  <a:pt x="842" y="5"/>
                </a:lnTo>
                <a:lnTo>
                  <a:pt x="843" y="6"/>
                </a:lnTo>
                <a:lnTo>
                  <a:pt x="842" y="14"/>
                </a:lnTo>
                <a:close/>
                <a:moveTo>
                  <a:pt x="670" y="12"/>
                </a:moveTo>
                <a:lnTo>
                  <a:pt x="669" y="4"/>
                </a:lnTo>
                <a:lnTo>
                  <a:pt x="670" y="4"/>
                </a:lnTo>
                <a:lnTo>
                  <a:pt x="671" y="12"/>
                </a:lnTo>
                <a:lnTo>
                  <a:pt x="670" y="12"/>
                </a:lnTo>
                <a:close/>
                <a:moveTo>
                  <a:pt x="673" y="12"/>
                </a:moveTo>
                <a:lnTo>
                  <a:pt x="672" y="4"/>
                </a:lnTo>
                <a:lnTo>
                  <a:pt x="673" y="4"/>
                </a:lnTo>
                <a:lnTo>
                  <a:pt x="674" y="12"/>
                </a:lnTo>
                <a:lnTo>
                  <a:pt x="673" y="12"/>
                </a:lnTo>
                <a:close/>
                <a:moveTo>
                  <a:pt x="826" y="12"/>
                </a:moveTo>
                <a:lnTo>
                  <a:pt x="825" y="12"/>
                </a:lnTo>
                <a:lnTo>
                  <a:pt x="826" y="4"/>
                </a:lnTo>
                <a:lnTo>
                  <a:pt x="827" y="4"/>
                </a:lnTo>
                <a:lnTo>
                  <a:pt x="826" y="12"/>
                </a:lnTo>
                <a:close/>
                <a:moveTo>
                  <a:pt x="675" y="12"/>
                </a:moveTo>
                <a:lnTo>
                  <a:pt x="674" y="4"/>
                </a:lnTo>
                <a:lnTo>
                  <a:pt x="676" y="4"/>
                </a:lnTo>
                <a:lnTo>
                  <a:pt x="677" y="12"/>
                </a:lnTo>
                <a:lnTo>
                  <a:pt x="675" y="12"/>
                </a:lnTo>
                <a:close/>
                <a:moveTo>
                  <a:pt x="824" y="11"/>
                </a:moveTo>
                <a:lnTo>
                  <a:pt x="822" y="11"/>
                </a:lnTo>
                <a:lnTo>
                  <a:pt x="823" y="3"/>
                </a:lnTo>
                <a:lnTo>
                  <a:pt x="824" y="4"/>
                </a:lnTo>
                <a:lnTo>
                  <a:pt x="824" y="11"/>
                </a:lnTo>
                <a:close/>
                <a:moveTo>
                  <a:pt x="821" y="11"/>
                </a:moveTo>
                <a:lnTo>
                  <a:pt x="820" y="11"/>
                </a:lnTo>
                <a:lnTo>
                  <a:pt x="820" y="3"/>
                </a:lnTo>
                <a:lnTo>
                  <a:pt x="822" y="3"/>
                </a:lnTo>
                <a:lnTo>
                  <a:pt x="821" y="11"/>
                </a:lnTo>
                <a:close/>
                <a:moveTo>
                  <a:pt x="691" y="10"/>
                </a:moveTo>
                <a:lnTo>
                  <a:pt x="691" y="2"/>
                </a:lnTo>
                <a:lnTo>
                  <a:pt x="692" y="2"/>
                </a:lnTo>
                <a:lnTo>
                  <a:pt x="693" y="10"/>
                </a:lnTo>
                <a:lnTo>
                  <a:pt x="691" y="10"/>
                </a:lnTo>
                <a:close/>
                <a:moveTo>
                  <a:pt x="694" y="10"/>
                </a:moveTo>
                <a:lnTo>
                  <a:pt x="694" y="2"/>
                </a:lnTo>
                <a:lnTo>
                  <a:pt x="695" y="2"/>
                </a:lnTo>
                <a:lnTo>
                  <a:pt x="695" y="10"/>
                </a:lnTo>
                <a:lnTo>
                  <a:pt x="694" y="10"/>
                </a:lnTo>
                <a:close/>
                <a:moveTo>
                  <a:pt x="805" y="10"/>
                </a:moveTo>
                <a:lnTo>
                  <a:pt x="803" y="10"/>
                </a:lnTo>
                <a:lnTo>
                  <a:pt x="804" y="2"/>
                </a:lnTo>
                <a:lnTo>
                  <a:pt x="805" y="2"/>
                </a:lnTo>
                <a:lnTo>
                  <a:pt x="805" y="10"/>
                </a:lnTo>
                <a:close/>
                <a:moveTo>
                  <a:pt x="697" y="10"/>
                </a:moveTo>
                <a:lnTo>
                  <a:pt x="696" y="2"/>
                </a:lnTo>
                <a:lnTo>
                  <a:pt x="698" y="2"/>
                </a:lnTo>
                <a:lnTo>
                  <a:pt x="698" y="10"/>
                </a:lnTo>
                <a:lnTo>
                  <a:pt x="697" y="10"/>
                </a:lnTo>
                <a:close/>
                <a:moveTo>
                  <a:pt x="802" y="10"/>
                </a:moveTo>
                <a:lnTo>
                  <a:pt x="801" y="10"/>
                </a:lnTo>
                <a:lnTo>
                  <a:pt x="801" y="2"/>
                </a:lnTo>
                <a:lnTo>
                  <a:pt x="803" y="2"/>
                </a:lnTo>
                <a:lnTo>
                  <a:pt x="802" y="10"/>
                </a:lnTo>
                <a:close/>
                <a:moveTo>
                  <a:pt x="800" y="10"/>
                </a:moveTo>
                <a:lnTo>
                  <a:pt x="798" y="9"/>
                </a:lnTo>
                <a:lnTo>
                  <a:pt x="799" y="1"/>
                </a:lnTo>
                <a:lnTo>
                  <a:pt x="800" y="2"/>
                </a:lnTo>
                <a:lnTo>
                  <a:pt x="800" y="10"/>
                </a:lnTo>
                <a:close/>
                <a:moveTo>
                  <a:pt x="713" y="9"/>
                </a:moveTo>
                <a:lnTo>
                  <a:pt x="712" y="1"/>
                </a:lnTo>
                <a:lnTo>
                  <a:pt x="714" y="1"/>
                </a:lnTo>
                <a:lnTo>
                  <a:pt x="714" y="9"/>
                </a:lnTo>
                <a:lnTo>
                  <a:pt x="713" y="9"/>
                </a:lnTo>
                <a:close/>
                <a:moveTo>
                  <a:pt x="715" y="9"/>
                </a:moveTo>
                <a:lnTo>
                  <a:pt x="715" y="1"/>
                </a:lnTo>
                <a:lnTo>
                  <a:pt x="716" y="1"/>
                </a:lnTo>
                <a:lnTo>
                  <a:pt x="717" y="9"/>
                </a:lnTo>
                <a:lnTo>
                  <a:pt x="715" y="9"/>
                </a:lnTo>
                <a:close/>
                <a:moveTo>
                  <a:pt x="784" y="9"/>
                </a:moveTo>
                <a:lnTo>
                  <a:pt x="782" y="9"/>
                </a:lnTo>
                <a:lnTo>
                  <a:pt x="783" y="1"/>
                </a:lnTo>
                <a:lnTo>
                  <a:pt x="784" y="1"/>
                </a:lnTo>
                <a:lnTo>
                  <a:pt x="784" y="9"/>
                </a:lnTo>
                <a:close/>
                <a:moveTo>
                  <a:pt x="718" y="9"/>
                </a:moveTo>
                <a:lnTo>
                  <a:pt x="718" y="1"/>
                </a:lnTo>
                <a:lnTo>
                  <a:pt x="719" y="1"/>
                </a:lnTo>
                <a:lnTo>
                  <a:pt x="719" y="9"/>
                </a:lnTo>
                <a:lnTo>
                  <a:pt x="718" y="9"/>
                </a:lnTo>
                <a:close/>
                <a:moveTo>
                  <a:pt x="781" y="9"/>
                </a:moveTo>
                <a:lnTo>
                  <a:pt x="780" y="9"/>
                </a:lnTo>
                <a:lnTo>
                  <a:pt x="780" y="1"/>
                </a:lnTo>
                <a:lnTo>
                  <a:pt x="781" y="1"/>
                </a:lnTo>
                <a:lnTo>
                  <a:pt x="781" y="9"/>
                </a:lnTo>
                <a:close/>
                <a:moveTo>
                  <a:pt x="778" y="8"/>
                </a:moveTo>
                <a:lnTo>
                  <a:pt x="777" y="8"/>
                </a:lnTo>
                <a:lnTo>
                  <a:pt x="777" y="0"/>
                </a:lnTo>
                <a:lnTo>
                  <a:pt x="779" y="0"/>
                </a:lnTo>
                <a:lnTo>
                  <a:pt x="778" y="8"/>
                </a:lnTo>
                <a:close/>
                <a:moveTo>
                  <a:pt x="734" y="8"/>
                </a:moveTo>
                <a:lnTo>
                  <a:pt x="734" y="0"/>
                </a:lnTo>
                <a:lnTo>
                  <a:pt x="735" y="0"/>
                </a:lnTo>
                <a:lnTo>
                  <a:pt x="735" y="8"/>
                </a:lnTo>
                <a:lnTo>
                  <a:pt x="734" y="8"/>
                </a:lnTo>
                <a:close/>
                <a:moveTo>
                  <a:pt x="737" y="8"/>
                </a:moveTo>
                <a:lnTo>
                  <a:pt x="737" y="0"/>
                </a:lnTo>
                <a:lnTo>
                  <a:pt x="738" y="0"/>
                </a:lnTo>
                <a:lnTo>
                  <a:pt x="738" y="8"/>
                </a:lnTo>
                <a:lnTo>
                  <a:pt x="737" y="8"/>
                </a:lnTo>
                <a:close/>
                <a:moveTo>
                  <a:pt x="762" y="8"/>
                </a:moveTo>
                <a:lnTo>
                  <a:pt x="761" y="8"/>
                </a:lnTo>
                <a:lnTo>
                  <a:pt x="761" y="0"/>
                </a:lnTo>
                <a:lnTo>
                  <a:pt x="762" y="0"/>
                </a:lnTo>
                <a:lnTo>
                  <a:pt x="762" y="8"/>
                </a:lnTo>
                <a:close/>
                <a:moveTo>
                  <a:pt x="739" y="8"/>
                </a:moveTo>
                <a:lnTo>
                  <a:pt x="739" y="0"/>
                </a:lnTo>
                <a:lnTo>
                  <a:pt x="741" y="0"/>
                </a:lnTo>
                <a:lnTo>
                  <a:pt x="741" y="8"/>
                </a:lnTo>
                <a:lnTo>
                  <a:pt x="739" y="8"/>
                </a:lnTo>
                <a:close/>
                <a:moveTo>
                  <a:pt x="759" y="8"/>
                </a:moveTo>
                <a:lnTo>
                  <a:pt x="758" y="8"/>
                </a:lnTo>
                <a:lnTo>
                  <a:pt x="758" y="0"/>
                </a:lnTo>
                <a:lnTo>
                  <a:pt x="759" y="0"/>
                </a:lnTo>
                <a:lnTo>
                  <a:pt x="759" y="8"/>
                </a:lnTo>
                <a:close/>
                <a:moveTo>
                  <a:pt x="757" y="8"/>
                </a:moveTo>
                <a:lnTo>
                  <a:pt x="755" y="8"/>
                </a:lnTo>
                <a:lnTo>
                  <a:pt x="755" y="0"/>
                </a:lnTo>
                <a:lnTo>
                  <a:pt x="757" y="0"/>
                </a:lnTo>
                <a:lnTo>
                  <a:pt x="757" y="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21">
            <a:extLst>
              <a:ext uri="{FF2B5EF4-FFF2-40B4-BE49-F238E27FC236}">
                <a16:creationId xmlns:a16="http://schemas.microsoft.com/office/drawing/2014/main" id="{126AD8F2-782B-4AAB-897B-F27A1988D940}"/>
              </a:ext>
            </a:extLst>
          </p:cNvPr>
          <p:cNvSpPr>
            <a:spLocks noEditPoints="1"/>
          </p:cNvSpPr>
          <p:nvPr/>
        </p:nvSpPr>
        <p:spPr bwMode="auto">
          <a:xfrm>
            <a:off x="8969375" y="2071688"/>
            <a:ext cx="2384425" cy="2379662"/>
          </a:xfrm>
          <a:custGeom>
            <a:avLst/>
            <a:gdLst>
              <a:gd name="T0" fmla="*/ 784 w 1502"/>
              <a:gd name="T1" fmla="*/ 1490 h 1499"/>
              <a:gd name="T2" fmla="*/ 826 w 1502"/>
              <a:gd name="T3" fmla="*/ 1495 h 1499"/>
              <a:gd name="T4" fmla="*/ 635 w 1502"/>
              <a:gd name="T5" fmla="*/ 1490 h 1499"/>
              <a:gd name="T6" fmla="*/ 894 w 1502"/>
              <a:gd name="T7" fmla="*/ 1477 h 1499"/>
              <a:gd name="T8" fmla="*/ 569 w 1502"/>
              <a:gd name="T9" fmla="*/ 1477 h 1499"/>
              <a:gd name="T10" fmla="*/ 971 w 1502"/>
              <a:gd name="T11" fmla="*/ 1458 h 1499"/>
              <a:gd name="T12" fmla="*/ 494 w 1502"/>
              <a:gd name="T13" fmla="*/ 1445 h 1499"/>
              <a:gd name="T14" fmla="*/ 1039 w 1502"/>
              <a:gd name="T15" fmla="*/ 1442 h 1499"/>
              <a:gd name="T16" fmla="*/ 428 w 1502"/>
              <a:gd name="T17" fmla="*/ 1418 h 1499"/>
              <a:gd name="T18" fmla="*/ 390 w 1502"/>
              <a:gd name="T19" fmla="*/ 1407 h 1499"/>
              <a:gd name="T20" fmla="*/ 353 w 1502"/>
              <a:gd name="T21" fmla="*/ 1386 h 1499"/>
              <a:gd name="T22" fmla="*/ 1171 w 1502"/>
              <a:gd name="T23" fmla="*/ 1371 h 1499"/>
              <a:gd name="T24" fmla="*/ 297 w 1502"/>
              <a:gd name="T25" fmla="*/ 1347 h 1499"/>
              <a:gd name="T26" fmla="*/ 269 w 1502"/>
              <a:gd name="T27" fmla="*/ 1314 h 1499"/>
              <a:gd name="T28" fmla="*/ 1257 w 1502"/>
              <a:gd name="T29" fmla="*/ 1303 h 1499"/>
              <a:gd name="T30" fmla="*/ 1280 w 1502"/>
              <a:gd name="T31" fmla="*/ 1269 h 1499"/>
              <a:gd name="T32" fmla="*/ 1314 w 1502"/>
              <a:gd name="T33" fmla="*/ 1245 h 1499"/>
              <a:gd name="T34" fmla="*/ 160 w 1502"/>
              <a:gd name="T35" fmla="*/ 1213 h 1499"/>
              <a:gd name="T36" fmla="*/ 1352 w 1502"/>
              <a:gd name="T37" fmla="*/ 1185 h 1499"/>
              <a:gd name="T38" fmla="*/ 121 w 1502"/>
              <a:gd name="T39" fmla="*/ 1158 h 1499"/>
              <a:gd name="T40" fmla="*/ 1395 w 1502"/>
              <a:gd name="T41" fmla="*/ 1119 h 1499"/>
              <a:gd name="T42" fmla="*/ 88 w 1502"/>
              <a:gd name="T43" fmla="*/ 1084 h 1499"/>
              <a:gd name="T44" fmla="*/ 1434 w 1502"/>
              <a:gd name="T45" fmla="*/ 1060 h 1499"/>
              <a:gd name="T46" fmla="*/ 59 w 1502"/>
              <a:gd name="T47" fmla="*/ 1020 h 1499"/>
              <a:gd name="T48" fmla="*/ 38 w 1502"/>
              <a:gd name="T49" fmla="*/ 986 h 1499"/>
              <a:gd name="T50" fmla="*/ 26 w 1502"/>
              <a:gd name="T51" fmla="*/ 946 h 1499"/>
              <a:gd name="T52" fmla="*/ 1482 w 1502"/>
              <a:gd name="T53" fmla="*/ 918 h 1499"/>
              <a:gd name="T54" fmla="*/ 11 w 1502"/>
              <a:gd name="T55" fmla="*/ 879 h 1499"/>
              <a:gd name="T56" fmla="*/ 13 w 1502"/>
              <a:gd name="T57" fmla="*/ 836 h 1499"/>
              <a:gd name="T58" fmla="*/ 1499 w 1502"/>
              <a:gd name="T59" fmla="*/ 810 h 1499"/>
              <a:gd name="T60" fmla="*/ 1493 w 1502"/>
              <a:gd name="T61" fmla="*/ 770 h 1499"/>
              <a:gd name="T62" fmla="*/ 1501 w 1502"/>
              <a:gd name="T63" fmla="*/ 729 h 1499"/>
              <a:gd name="T64" fmla="*/ 10 w 1502"/>
              <a:gd name="T65" fmla="*/ 689 h 1499"/>
              <a:gd name="T66" fmla="*/ 1496 w 1502"/>
              <a:gd name="T67" fmla="*/ 657 h 1499"/>
              <a:gd name="T68" fmla="*/ 18 w 1502"/>
              <a:gd name="T69" fmla="*/ 622 h 1499"/>
              <a:gd name="T70" fmla="*/ 1474 w 1502"/>
              <a:gd name="T71" fmla="*/ 580 h 1499"/>
              <a:gd name="T72" fmla="*/ 37 w 1502"/>
              <a:gd name="T73" fmla="*/ 543 h 1499"/>
              <a:gd name="T74" fmla="*/ 1455 w 1502"/>
              <a:gd name="T75" fmla="*/ 514 h 1499"/>
              <a:gd name="T76" fmla="*/ 52 w 1502"/>
              <a:gd name="T77" fmla="*/ 474 h 1499"/>
              <a:gd name="T78" fmla="*/ 75 w 1502"/>
              <a:gd name="T79" fmla="*/ 441 h 1499"/>
              <a:gd name="T80" fmla="*/ 85 w 1502"/>
              <a:gd name="T81" fmla="*/ 401 h 1499"/>
              <a:gd name="T82" fmla="*/ 1402 w 1502"/>
              <a:gd name="T83" fmla="*/ 376 h 1499"/>
              <a:gd name="T84" fmla="*/ 128 w 1502"/>
              <a:gd name="T85" fmla="*/ 345 h 1499"/>
              <a:gd name="T86" fmla="*/ 145 w 1502"/>
              <a:gd name="T87" fmla="*/ 307 h 1499"/>
              <a:gd name="T88" fmla="*/ 1334 w 1502"/>
              <a:gd name="T89" fmla="*/ 290 h 1499"/>
              <a:gd name="T90" fmla="*/ 1307 w 1502"/>
              <a:gd name="T91" fmla="*/ 258 h 1499"/>
              <a:gd name="T92" fmla="*/ 1287 w 1502"/>
              <a:gd name="T93" fmla="*/ 224 h 1499"/>
              <a:gd name="T94" fmla="*/ 251 w 1502"/>
              <a:gd name="T95" fmla="*/ 201 h 1499"/>
              <a:gd name="T96" fmla="*/ 1234 w 1502"/>
              <a:gd name="T97" fmla="*/ 176 h 1499"/>
              <a:gd name="T98" fmla="*/ 302 w 1502"/>
              <a:gd name="T99" fmla="*/ 159 h 1499"/>
              <a:gd name="T100" fmla="*/ 1165 w 1502"/>
              <a:gd name="T101" fmla="*/ 134 h 1499"/>
              <a:gd name="T102" fmla="*/ 369 w 1502"/>
              <a:gd name="T103" fmla="*/ 113 h 1499"/>
              <a:gd name="T104" fmla="*/ 1106 w 1502"/>
              <a:gd name="T105" fmla="*/ 98 h 1499"/>
              <a:gd name="T106" fmla="*/ 427 w 1502"/>
              <a:gd name="T107" fmla="*/ 73 h 1499"/>
              <a:gd name="T108" fmla="*/ 466 w 1502"/>
              <a:gd name="T109" fmla="*/ 64 h 1499"/>
              <a:gd name="T110" fmla="*/ 501 w 1502"/>
              <a:gd name="T111" fmla="*/ 43 h 1499"/>
              <a:gd name="T112" fmla="*/ 973 w 1502"/>
              <a:gd name="T113" fmla="*/ 33 h 1499"/>
              <a:gd name="T114" fmla="*/ 570 w 1502"/>
              <a:gd name="T115" fmla="*/ 30 h 1499"/>
              <a:gd name="T116" fmla="*/ 609 w 1502"/>
              <a:gd name="T117" fmla="*/ 13 h 1499"/>
              <a:gd name="T118" fmla="*/ 864 w 1502"/>
              <a:gd name="T119" fmla="*/ 16 h 1499"/>
              <a:gd name="T120" fmla="*/ 822 w 1502"/>
              <a:gd name="T121" fmla="*/ 11 h 1499"/>
              <a:gd name="T122" fmla="*/ 784 w 1502"/>
              <a:gd name="T123" fmla="*/ 1 h 1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02" h="1499">
                <a:moveTo>
                  <a:pt x="745" y="1499"/>
                </a:moveTo>
                <a:lnTo>
                  <a:pt x="744" y="1499"/>
                </a:lnTo>
                <a:lnTo>
                  <a:pt x="744" y="1491"/>
                </a:lnTo>
                <a:lnTo>
                  <a:pt x="746" y="1491"/>
                </a:lnTo>
                <a:lnTo>
                  <a:pt x="745" y="1499"/>
                </a:lnTo>
                <a:close/>
                <a:moveTo>
                  <a:pt x="743" y="1499"/>
                </a:moveTo>
                <a:lnTo>
                  <a:pt x="741" y="1499"/>
                </a:lnTo>
                <a:lnTo>
                  <a:pt x="742" y="1491"/>
                </a:lnTo>
                <a:lnTo>
                  <a:pt x="743" y="1491"/>
                </a:lnTo>
                <a:lnTo>
                  <a:pt x="743" y="1499"/>
                </a:lnTo>
                <a:close/>
                <a:moveTo>
                  <a:pt x="760" y="1499"/>
                </a:moveTo>
                <a:lnTo>
                  <a:pt x="760" y="1491"/>
                </a:lnTo>
                <a:lnTo>
                  <a:pt x="761" y="1491"/>
                </a:lnTo>
                <a:lnTo>
                  <a:pt x="762" y="1499"/>
                </a:lnTo>
                <a:lnTo>
                  <a:pt x="760" y="1499"/>
                </a:lnTo>
                <a:close/>
                <a:moveTo>
                  <a:pt x="740" y="1499"/>
                </a:moveTo>
                <a:lnTo>
                  <a:pt x="739" y="1499"/>
                </a:lnTo>
                <a:lnTo>
                  <a:pt x="739" y="1491"/>
                </a:lnTo>
                <a:lnTo>
                  <a:pt x="740" y="1491"/>
                </a:lnTo>
                <a:lnTo>
                  <a:pt x="740" y="1499"/>
                </a:lnTo>
                <a:close/>
                <a:moveTo>
                  <a:pt x="763" y="1499"/>
                </a:moveTo>
                <a:lnTo>
                  <a:pt x="763" y="1491"/>
                </a:lnTo>
                <a:lnTo>
                  <a:pt x="764" y="1491"/>
                </a:lnTo>
                <a:lnTo>
                  <a:pt x="764" y="1499"/>
                </a:lnTo>
                <a:lnTo>
                  <a:pt x="763" y="1499"/>
                </a:lnTo>
                <a:close/>
                <a:moveTo>
                  <a:pt x="766" y="1499"/>
                </a:moveTo>
                <a:lnTo>
                  <a:pt x="765" y="1491"/>
                </a:lnTo>
                <a:lnTo>
                  <a:pt x="767" y="1491"/>
                </a:lnTo>
                <a:lnTo>
                  <a:pt x="767" y="1499"/>
                </a:lnTo>
                <a:lnTo>
                  <a:pt x="766" y="1499"/>
                </a:lnTo>
                <a:close/>
                <a:moveTo>
                  <a:pt x="724" y="1499"/>
                </a:moveTo>
                <a:lnTo>
                  <a:pt x="722" y="1499"/>
                </a:lnTo>
                <a:lnTo>
                  <a:pt x="723" y="1491"/>
                </a:lnTo>
                <a:lnTo>
                  <a:pt x="724" y="1491"/>
                </a:lnTo>
                <a:lnTo>
                  <a:pt x="724" y="1499"/>
                </a:lnTo>
                <a:close/>
                <a:moveTo>
                  <a:pt x="721" y="1498"/>
                </a:moveTo>
                <a:lnTo>
                  <a:pt x="720" y="1498"/>
                </a:lnTo>
                <a:lnTo>
                  <a:pt x="720" y="1490"/>
                </a:lnTo>
                <a:lnTo>
                  <a:pt x="721" y="1490"/>
                </a:lnTo>
                <a:lnTo>
                  <a:pt x="721" y="1498"/>
                </a:lnTo>
                <a:close/>
                <a:moveTo>
                  <a:pt x="782" y="1498"/>
                </a:moveTo>
                <a:lnTo>
                  <a:pt x="782" y="1490"/>
                </a:lnTo>
                <a:lnTo>
                  <a:pt x="783" y="1490"/>
                </a:lnTo>
                <a:lnTo>
                  <a:pt x="783" y="1498"/>
                </a:lnTo>
                <a:lnTo>
                  <a:pt x="782" y="1498"/>
                </a:lnTo>
                <a:close/>
                <a:moveTo>
                  <a:pt x="718" y="1498"/>
                </a:moveTo>
                <a:lnTo>
                  <a:pt x="717" y="1498"/>
                </a:lnTo>
                <a:lnTo>
                  <a:pt x="717" y="1490"/>
                </a:lnTo>
                <a:lnTo>
                  <a:pt x="719" y="1490"/>
                </a:lnTo>
                <a:lnTo>
                  <a:pt x="718" y="1498"/>
                </a:lnTo>
                <a:close/>
                <a:moveTo>
                  <a:pt x="785" y="1498"/>
                </a:moveTo>
                <a:lnTo>
                  <a:pt x="784" y="1490"/>
                </a:lnTo>
                <a:lnTo>
                  <a:pt x="786" y="1490"/>
                </a:lnTo>
                <a:lnTo>
                  <a:pt x="786" y="1498"/>
                </a:lnTo>
                <a:lnTo>
                  <a:pt x="785" y="1498"/>
                </a:lnTo>
                <a:close/>
                <a:moveTo>
                  <a:pt x="787" y="1498"/>
                </a:moveTo>
                <a:lnTo>
                  <a:pt x="787" y="1490"/>
                </a:lnTo>
                <a:lnTo>
                  <a:pt x="788" y="1490"/>
                </a:lnTo>
                <a:lnTo>
                  <a:pt x="789" y="1498"/>
                </a:lnTo>
                <a:lnTo>
                  <a:pt x="787" y="1498"/>
                </a:lnTo>
                <a:close/>
                <a:moveTo>
                  <a:pt x="702" y="1497"/>
                </a:moveTo>
                <a:lnTo>
                  <a:pt x="701" y="1497"/>
                </a:lnTo>
                <a:lnTo>
                  <a:pt x="701" y="1489"/>
                </a:lnTo>
                <a:lnTo>
                  <a:pt x="703" y="1490"/>
                </a:lnTo>
                <a:lnTo>
                  <a:pt x="702" y="1497"/>
                </a:lnTo>
                <a:close/>
                <a:moveTo>
                  <a:pt x="700" y="1497"/>
                </a:moveTo>
                <a:lnTo>
                  <a:pt x="698" y="1497"/>
                </a:lnTo>
                <a:lnTo>
                  <a:pt x="699" y="1489"/>
                </a:lnTo>
                <a:lnTo>
                  <a:pt x="700" y="1489"/>
                </a:lnTo>
                <a:lnTo>
                  <a:pt x="700" y="1497"/>
                </a:lnTo>
                <a:close/>
                <a:moveTo>
                  <a:pt x="803" y="1497"/>
                </a:moveTo>
                <a:lnTo>
                  <a:pt x="803" y="1489"/>
                </a:lnTo>
                <a:lnTo>
                  <a:pt x="804" y="1489"/>
                </a:lnTo>
                <a:lnTo>
                  <a:pt x="805" y="1497"/>
                </a:lnTo>
                <a:lnTo>
                  <a:pt x="803" y="1497"/>
                </a:lnTo>
                <a:close/>
                <a:moveTo>
                  <a:pt x="697" y="1497"/>
                </a:moveTo>
                <a:lnTo>
                  <a:pt x="696" y="1497"/>
                </a:lnTo>
                <a:lnTo>
                  <a:pt x="696" y="1489"/>
                </a:lnTo>
                <a:lnTo>
                  <a:pt x="697" y="1489"/>
                </a:lnTo>
                <a:lnTo>
                  <a:pt x="697" y="1497"/>
                </a:lnTo>
                <a:close/>
                <a:moveTo>
                  <a:pt x="806" y="1497"/>
                </a:moveTo>
                <a:lnTo>
                  <a:pt x="806" y="1489"/>
                </a:lnTo>
                <a:lnTo>
                  <a:pt x="807" y="1489"/>
                </a:lnTo>
                <a:lnTo>
                  <a:pt x="807" y="1497"/>
                </a:lnTo>
                <a:lnTo>
                  <a:pt x="806" y="1497"/>
                </a:lnTo>
                <a:close/>
                <a:moveTo>
                  <a:pt x="809" y="1497"/>
                </a:moveTo>
                <a:lnTo>
                  <a:pt x="808" y="1489"/>
                </a:lnTo>
                <a:lnTo>
                  <a:pt x="809" y="1489"/>
                </a:lnTo>
                <a:lnTo>
                  <a:pt x="810" y="1497"/>
                </a:lnTo>
                <a:lnTo>
                  <a:pt x="809" y="1497"/>
                </a:lnTo>
                <a:close/>
                <a:moveTo>
                  <a:pt x="681" y="1496"/>
                </a:moveTo>
                <a:lnTo>
                  <a:pt x="679" y="1496"/>
                </a:lnTo>
                <a:lnTo>
                  <a:pt x="680" y="1488"/>
                </a:lnTo>
                <a:lnTo>
                  <a:pt x="681" y="1488"/>
                </a:lnTo>
                <a:lnTo>
                  <a:pt x="681" y="1496"/>
                </a:lnTo>
                <a:close/>
                <a:moveTo>
                  <a:pt x="678" y="1496"/>
                </a:moveTo>
                <a:lnTo>
                  <a:pt x="676" y="1495"/>
                </a:lnTo>
                <a:lnTo>
                  <a:pt x="677" y="1487"/>
                </a:lnTo>
                <a:lnTo>
                  <a:pt x="679" y="1488"/>
                </a:lnTo>
                <a:lnTo>
                  <a:pt x="678" y="1496"/>
                </a:lnTo>
                <a:close/>
                <a:moveTo>
                  <a:pt x="825" y="1495"/>
                </a:moveTo>
                <a:lnTo>
                  <a:pt x="824" y="1487"/>
                </a:lnTo>
                <a:lnTo>
                  <a:pt x="826" y="1487"/>
                </a:lnTo>
                <a:lnTo>
                  <a:pt x="826" y="1495"/>
                </a:lnTo>
                <a:lnTo>
                  <a:pt x="825" y="1495"/>
                </a:lnTo>
                <a:close/>
                <a:moveTo>
                  <a:pt x="675" y="1495"/>
                </a:moveTo>
                <a:lnTo>
                  <a:pt x="674" y="1495"/>
                </a:lnTo>
                <a:lnTo>
                  <a:pt x="675" y="1487"/>
                </a:lnTo>
                <a:lnTo>
                  <a:pt x="676" y="1487"/>
                </a:lnTo>
                <a:lnTo>
                  <a:pt x="675" y="1495"/>
                </a:lnTo>
                <a:close/>
                <a:moveTo>
                  <a:pt x="828" y="1495"/>
                </a:moveTo>
                <a:lnTo>
                  <a:pt x="827" y="1487"/>
                </a:lnTo>
                <a:lnTo>
                  <a:pt x="828" y="1487"/>
                </a:lnTo>
                <a:lnTo>
                  <a:pt x="829" y="1495"/>
                </a:lnTo>
                <a:lnTo>
                  <a:pt x="828" y="1495"/>
                </a:lnTo>
                <a:close/>
                <a:moveTo>
                  <a:pt x="830" y="1495"/>
                </a:moveTo>
                <a:lnTo>
                  <a:pt x="830" y="1487"/>
                </a:lnTo>
                <a:lnTo>
                  <a:pt x="831" y="1487"/>
                </a:lnTo>
                <a:lnTo>
                  <a:pt x="832" y="1495"/>
                </a:lnTo>
                <a:lnTo>
                  <a:pt x="830" y="1495"/>
                </a:lnTo>
                <a:close/>
                <a:moveTo>
                  <a:pt x="659" y="1494"/>
                </a:moveTo>
                <a:lnTo>
                  <a:pt x="658" y="1493"/>
                </a:lnTo>
                <a:lnTo>
                  <a:pt x="659" y="1485"/>
                </a:lnTo>
                <a:lnTo>
                  <a:pt x="660" y="1486"/>
                </a:lnTo>
                <a:lnTo>
                  <a:pt x="659" y="1494"/>
                </a:lnTo>
                <a:close/>
                <a:moveTo>
                  <a:pt x="656" y="1493"/>
                </a:moveTo>
                <a:lnTo>
                  <a:pt x="655" y="1493"/>
                </a:lnTo>
                <a:lnTo>
                  <a:pt x="656" y="1485"/>
                </a:lnTo>
                <a:lnTo>
                  <a:pt x="657" y="1485"/>
                </a:lnTo>
                <a:lnTo>
                  <a:pt x="656" y="1493"/>
                </a:lnTo>
                <a:close/>
                <a:moveTo>
                  <a:pt x="846" y="1493"/>
                </a:moveTo>
                <a:lnTo>
                  <a:pt x="845" y="1485"/>
                </a:lnTo>
                <a:lnTo>
                  <a:pt x="847" y="1485"/>
                </a:lnTo>
                <a:lnTo>
                  <a:pt x="848" y="1493"/>
                </a:lnTo>
                <a:lnTo>
                  <a:pt x="846" y="1493"/>
                </a:lnTo>
                <a:close/>
                <a:moveTo>
                  <a:pt x="654" y="1493"/>
                </a:moveTo>
                <a:lnTo>
                  <a:pt x="652" y="1493"/>
                </a:lnTo>
                <a:lnTo>
                  <a:pt x="654" y="1485"/>
                </a:lnTo>
                <a:lnTo>
                  <a:pt x="655" y="1485"/>
                </a:lnTo>
                <a:lnTo>
                  <a:pt x="654" y="1493"/>
                </a:lnTo>
                <a:close/>
                <a:moveTo>
                  <a:pt x="849" y="1493"/>
                </a:moveTo>
                <a:lnTo>
                  <a:pt x="848" y="1485"/>
                </a:lnTo>
                <a:lnTo>
                  <a:pt x="849" y="1485"/>
                </a:lnTo>
                <a:lnTo>
                  <a:pt x="850" y="1492"/>
                </a:lnTo>
                <a:lnTo>
                  <a:pt x="849" y="1493"/>
                </a:lnTo>
                <a:close/>
                <a:moveTo>
                  <a:pt x="852" y="1492"/>
                </a:moveTo>
                <a:lnTo>
                  <a:pt x="851" y="1484"/>
                </a:lnTo>
                <a:lnTo>
                  <a:pt x="852" y="1484"/>
                </a:lnTo>
                <a:lnTo>
                  <a:pt x="853" y="1492"/>
                </a:lnTo>
                <a:lnTo>
                  <a:pt x="852" y="1492"/>
                </a:lnTo>
                <a:close/>
                <a:moveTo>
                  <a:pt x="638" y="1491"/>
                </a:moveTo>
                <a:lnTo>
                  <a:pt x="636" y="1490"/>
                </a:lnTo>
                <a:lnTo>
                  <a:pt x="637" y="1483"/>
                </a:lnTo>
                <a:lnTo>
                  <a:pt x="639" y="1483"/>
                </a:lnTo>
                <a:lnTo>
                  <a:pt x="638" y="1491"/>
                </a:lnTo>
                <a:close/>
                <a:moveTo>
                  <a:pt x="635" y="1490"/>
                </a:moveTo>
                <a:lnTo>
                  <a:pt x="634" y="1490"/>
                </a:lnTo>
                <a:lnTo>
                  <a:pt x="635" y="1482"/>
                </a:lnTo>
                <a:lnTo>
                  <a:pt x="636" y="1482"/>
                </a:lnTo>
                <a:lnTo>
                  <a:pt x="635" y="1490"/>
                </a:lnTo>
                <a:close/>
                <a:moveTo>
                  <a:pt x="868" y="1490"/>
                </a:moveTo>
                <a:lnTo>
                  <a:pt x="867" y="1482"/>
                </a:lnTo>
                <a:lnTo>
                  <a:pt x="868" y="1482"/>
                </a:lnTo>
                <a:lnTo>
                  <a:pt x="869" y="1490"/>
                </a:lnTo>
                <a:lnTo>
                  <a:pt x="868" y="1490"/>
                </a:lnTo>
                <a:close/>
                <a:moveTo>
                  <a:pt x="632" y="1490"/>
                </a:moveTo>
                <a:lnTo>
                  <a:pt x="631" y="1490"/>
                </a:lnTo>
                <a:lnTo>
                  <a:pt x="632" y="1482"/>
                </a:lnTo>
                <a:lnTo>
                  <a:pt x="633" y="1482"/>
                </a:lnTo>
                <a:lnTo>
                  <a:pt x="632" y="1490"/>
                </a:lnTo>
                <a:close/>
                <a:moveTo>
                  <a:pt x="871" y="1490"/>
                </a:moveTo>
                <a:lnTo>
                  <a:pt x="869" y="1482"/>
                </a:lnTo>
                <a:lnTo>
                  <a:pt x="871" y="1481"/>
                </a:lnTo>
                <a:lnTo>
                  <a:pt x="872" y="1489"/>
                </a:lnTo>
                <a:lnTo>
                  <a:pt x="871" y="1490"/>
                </a:lnTo>
                <a:close/>
                <a:moveTo>
                  <a:pt x="873" y="1489"/>
                </a:moveTo>
                <a:lnTo>
                  <a:pt x="872" y="1481"/>
                </a:lnTo>
                <a:lnTo>
                  <a:pt x="873" y="1481"/>
                </a:lnTo>
                <a:lnTo>
                  <a:pt x="875" y="1489"/>
                </a:lnTo>
                <a:lnTo>
                  <a:pt x="873" y="1489"/>
                </a:lnTo>
                <a:close/>
                <a:moveTo>
                  <a:pt x="616" y="1487"/>
                </a:moveTo>
                <a:lnTo>
                  <a:pt x="615" y="1487"/>
                </a:lnTo>
                <a:lnTo>
                  <a:pt x="616" y="1479"/>
                </a:lnTo>
                <a:lnTo>
                  <a:pt x="618" y="1479"/>
                </a:lnTo>
                <a:lnTo>
                  <a:pt x="616" y="1487"/>
                </a:lnTo>
                <a:close/>
                <a:moveTo>
                  <a:pt x="614" y="1487"/>
                </a:moveTo>
                <a:lnTo>
                  <a:pt x="612" y="1486"/>
                </a:lnTo>
                <a:lnTo>
                  <a:pt x="614" y="1479"/>
                </a:lnTo>
                <a:lnTo>
                  <a:pt x="615" y="1479"/>
                </a:lnTo>
                <a:lnTo>
                  <a:pt x="614" y="1487"/>
                </a:lnTo>
                <a:close/>
                <a:moveTo>
                  <a:pt x="889" y="1486"/>
                </a:moveTo>
                <a:lnTo>
                  <a:pt x="888" y="1478"/>
                </a:lnTo>
                <a:lnTo>
                  <a:pt x="889" y="1478"/>
                </a:lnTo>
                <a:lnTo>
                  <a:pt x="891" y="1486"/>
                </a:lnTo>
                <a:lnTo>
                  <a:pt x="889" y="1486"/>
                </a:lnTo>
                <a:close/>
                <a:moveTo>
                  <a:pt x="611" y="1486"/>
                </a:moveTo>
                <a:lnTo>
                  <a:pt x="610" y="1486"/>
                </a:lnTo>
                <a:lnTo>
                  <a:pt x="611" y="1478"/>
                </a:lnTo>
                <a:lnTo>
                  <a:pt x="613" y="1478"/>
                </a:lnTo>
                <a:lnTo>
                  <a:pt x="611" y="1486"/>
                </a:lnTo>
                <a:close/>
                <a:moveTo>
                  <a:pt x="892" y="1486"/>
                </a:moveTo>
                <a:lnTo>
                  <a:pt x="890" y="1478"/>
                </a:lnTo>
                <a:lnTo>
                  <a:pt x="892" y="1478"/>
                </a:lnTo>
                <a:lnTo>
                  <a:pt x="893" y="1486"/>
                </a:lnTo>
                <a:lnTo>
                  <a:pt x="892" y="1486"/>
                </a:lnTo>
                <a:close/>
                <a:moveTo>
                  <a:pt x="895" y="1485"/>
                </a:moveTo>
                <a:lnTo>
                  <a:pt x="893" y="1477"/>
                </a:lnTo>
                <a:lnTo>
                  <a:pt x="894" y="1477"/>
                </a:lnTo>
                <a:lnTo>
                  <a:pt x="896" y="1485"/>
                </a:lnTo>
                <a:lnTo>
                  <a:pt x="895" y="1485"/>
                </a:lnTo>
                <a:close/>
                <a:moveTo>
                  <a:pt x="595" y="1483"/>
                </a:moveTo>
                <a:lnTo>
                  <a:pt x="594" y="1483"/>
                </a:lnTo>
                <a:lnTo>
                  <a:pt x="595" y="1475"/>
                </a:lnTo>
                <a:lnTo>
                  <a:pt x="597" y="1475"/>
                </a:lnTo>
                <a:lnTo>
                  <a:pt x="595" y="1483"/>
                </a:lnTo>
                <a:close/>
                <a:moveTo>
                  <a:pt x="592" y="1482"/>
                </a:moveTo>
                <a:lnTo>
                  <a:pt x="591" y="1482"/>
                </a:lnTo>
                <a:lnTo>
                  <a:pt x="593" y="1474"/>
                </a:lnTo>
                <a:lnTo>
                  <a:pt x="594" y="1475"/>
                </a:lnTo>
                <a:lnTo>
                  <a:pt x="592" y="1482"/>
                </a:lnTo>
                <a:close/>
                <a:moveTo>
                  <a:pt x="911" y="1482"/>
                </a:moveTo>
                <a:lnTo>
                  <a:pt x="909" y="1474"/>
                </a:lnTo>
                <a:lnTo>
                  <a:pt x="910" y="1474"/>
                </a:lnTo>
                <a:lnTo>
                  <a:pt x="912" y="1482"/>
                </a:lnTo>
                <a:lnTo>
                  <a:pt x="911" y="1482"/>
                </a:lnTo>
                <a:close/>
                <a:moveTo>
                  <a:pt x="590" y="1482"/>
                </a:moveTo>
                <a:lnTo>
                  <a:pt x="588" y="1482"/>
                </a:lnTo>
                <a:lnTo>
                  <a:pt x="590" y="1474"/>
                </a:lnTo>
                <a:lnTo>
                  <a:pt x="591" y="1474"/>
                </a:lnTo>
                <a:lnTo>
                  <a:pt x="590" y="1482"/>
                </a:lnTo>
                <a:close/>
                <a:moveTo>
                  <a:pt x="913" y="1482"/>
                </a:moveTo>
                <a:lnTo>
                  <a:pt x="912" y="1474"/>
                </a:lnTo>
                <a:lnTo>
                  <a:pt x="913" y="1473"/>
                </a:lnTo>
                <a:lnTo>
                  <a:pt x="915" y="1481"/>
                </a:lnTo>
                <a:lnTo>
                  <a:pt x="913" y="1482"/>
                </a:lnTo>
                <a:close/>
                <a:moveTo>
                  <a:pt x="916" y="1481"/>
                </a:moveTo>
                <a:lnTo>
                  <a:pt x="914" y="1473"/>
                </a:lnTo>
                <a:lnTo>
                  <a:pt x="915" y="1473"/>
                </a:lnTo>
                <a:lnTo>
                  <a:pt x="917" y="1481"/>
                </a:lnTo>
                <a:lnTo>
                  <a:pt x="916" y="1481"/>
                </a:lnTo>
                <a:close/>
                <a:moveTo>
                  <a:pt x="574" y="1478"/>
                </a:moveTo>
                <a:lnTo>
                  <a:pt x="573" y="1478"/>
                </a:lnTo>
                <a:lnTo>
                  <a:pt x="575" y="1470"/>
                </a:lnTo>
                <a:lnTo>
                  <a:pt x="576" y="1470"/>
                </a:lnTo>
                <a:lnTo>
                  <a:pt x="574" y="1478"/>
                </a:lnTo>
                <a:close/>
                <a:moveTo>
                  <a:pt x="571" y="1478"/>
                </a:moveTo>
                <a:lnTo>
                  <a:pt x="570" y="1477"/>
                </a:lnTo>
                <a:lnTo>
                  <a:pt x="572" y="1470"/>
                </a:lnTo>
                <a:lnTo>
                  <a:pt x="573" y="1470"/>
                </a:lnTo>
                <a:lnTo>
                  <a:pt x="571" y="1478"/>
                </a:lnTo>
                <a:close/>
                <a:moveTo>
                  <a:pt x="932" y="1477"/>
                </a:moveTo>
                <a:lnTo>
                  <a:pt x="930" y="1469"/>
                </a:lnTo>
                <a:lnTo>
                  <a:pt x="931" y="1469"/>
                </a:lnTo>
                <a:lnTo>
                  <a:pt x="933" y="1477"/>
                </a:lnTo>
                <a:lnTo>
                  <a:pt x="932" y="1477"/>
                </a:lnTo>
                <a:close/>
                <a:moveTo>
                  <a:pt x="569" y="1477"/>
                </a:moveTo>
                <a:lnTo>
                  <a:pt x="567" y="1477"/>
                </a:lnTo>
                <a:lnTo>
                  <a:pt x="569" y="1469"/>
                </a:lnTo>
                <a:lnTo>
                  <a:pt x="571" y="1469"/>
                </a:lnTo>
                <a:lnTo>
                  <a:pt x="569" y="1477"/>
                </a:lnTo>
                <a:close/>
                <a:moveTo>
                  <a:pt x="934" y="1477"/>
                </a:moveTo>
                <a:lnTo>
                  <a:pt x="932" y="1469"/>
                </a:lnTo>
                <a:lnTo>
                  <a:pt x="933" y="1469"/>
                </a:lnTo>
                <a:lnTo>
                  <a:pt x="935" y="1476"/>
                </a:lnTo>
                <a:lnTo>
                  <a:pt x="934" y="1477"/>
                </a:lnTo>
                <a:close/>
                <a:moveTo>
                  <a:pt x="937" y="1476"/>
                </a:moveTo>
                <a:lnTo>
                  <a:pt x="935" y="1468"/>
                </a:lnTo>
                <a:lnTo>
                  <a:pt x="936" y="1468"/>
                </a:lnTo>
                <a:lnTo>
                  <a:pt x="938" y="1476"/>
                </a:lnTo>
                <a:lnTo>
                  <a:pt x="937" y="1476"/>
                </a:lnTo>
                <a:close/>
                <a:moveTo>
                  <a:pt x="553" y="1473"/>
                </a:moveTo>
                <a:lnTo>
                  <a:pt x="552" y="1473"/>
                </a:lnTo>
                <a:lnTo>
                  <a:pt x="554" y="1465"/>
                </a:lnTo>
                <a:lnTo>
                  <a:pt x="555" y="1465"/>
                </a:lnTo>
                <a:lnTo>
                  <a:pt x="553" y="1473"/>
                </a:lnTo>
                <a:close/>
                <a:moveTo>
                  <a:pt x="550" y="1472"/>
                </a:moveTo>
                <a:lnTo>
                  <a:pt x="549" y="1472"/>
                </a:lnTo>
                <a:lnTo>
                  <a:pt x="551" y="1464"/>
                </a:lnTo>
                <a:lnTo>
                  <a:pt x="552" y="1465"/>
                </a:lnTo>
                <a:lnTo>
                  <a:pt x="550" y="1472"/>
                </a:lnTo>
                <a:close/>
                <a:moveTo>
                  <a:pt x="953" y="1472"/>
                </a:moveTo>
                <a:lnTo>
                  <a:pt x="950" y="1464"/>
                </a:lnTo>
                <a:lnTo>
                  <a:pt x="952" y="1464"/>
                </a:lnTo>
                <a:lnTo>
                  <a:pt x="954" y="1471"/>
                </a:lnTo>
                <a:lnTo>
                  <a:pt x="953" y="1472"/>
                </a:lnTo>
                <a:close/>
                <a:moveTo>
                  <a:pt x="548" y="1472"/>
                </a:moveTo>
                <a:lnTo>
                  <a:pt x="546" y="1471"/>
                </a:lnTo>
                <a:lnTo>
                  <a:pt x="549" y="1463"/>
                </a:lnTo>
                <a:lnTo>
                  <a:pt x="550" y="1464"/>
                </a:lnTo>
                <a:lnTo>
                  <a:pt x="548" y="1472"/>
                </a:lnTo>
                <a:close/>
                <a:moveTo>
                  <a:pt x="955" y="1471"/>
                </a:moveTo>
                <a:lnTo>
                  <a:pt x="953" y="1463"/>
                </a:lnTo>
                <a:lnTo>
                  <a:pt x="954" y="1463"/>
                </a:lnTo>
                <a:lnTo>
                  <a:pt x="957" y="1471"/>
                </a:lnTo>
                <a:lnTo>
                  <a:pt x="955" y="1471"/>
                </a:lnTo>
                <a:close/>
                <a:moveTo>
                  <a:pt x="958" y="1470"/>
                </a:moveTo>
                <a:lnTo>
                  <a:pt x="956" y="1463"/>
                </a:lnTo>
                <a:lnTo>
                  <a:pt x="957" y="1462"/>
                </a:lnTo>
                <a:lnTo>
                  <a:pt x="959" y="1470"/>
                </a:lnTo>
                <a:lnTo>
                  <a:pt x="958" y="1470"/>
                </a:lnTo>
                <a:close/>
                <a:moveTo>
                  <a:pt x="532" y="1467"/>
                </a:moveTo>
                <a:lnTo>
                  <a:pt x="531" y="1467"/>
                </a:lnTo>
                <a:lnTo>
                  <a:pt x="533" y="1459"/>
                </a:lnTo>
                <a:lnTo>
                  <a:pt x="535" y="1459"/>
                </a:lnTo>
                <a:lnTo>
                  <a:pt x="532" y="1467"/>
                </a:lnTo>
                <a:close/>
                <a:moveTo>
                  <a:pt x="530" y="1466"/>
                </a:moveTo>
                <a:lnTo>
                  <a:pt x="528" y="1466"/>
                </a:lnTo>
                <a:lnTo>
                  <a:pt x="531" y="1458"/>
                </a:lnTo>
                <a:lnTo>
                  <a:pt x="532" y="1458"/>
                </a:lnTo>
                <a:lnTo>
                  <a:pt x="530" y="1466"/>
                </a:lnTo>
                <a:close/>
                <a:moveTo>
                  <a:pt x="973" y="1466"/>
                </a:moveTo>
                <a:lnTo>
                  <a:pt x="971" y="1458"/>
                </a:lnTo>
                <a:lnTo>
                  <a:pt x="972" y="1457"/>
                </a:lnTo>
                <a:lnTo>
                  <a:pt x="975" y="1465"/>
                </a:lnTo>
                <a:lnTo>
                  <a:pt x="973" y="1466"/>
                </a:lnTo>
                <a:close/>
                <a:moveTo>
                  <a:pt x="527" y="1465"/>
                </a:moveTo>
                <a:lnTo>
                  <a:pt x="526" y="1465"/>
                </a:lnTo>
                <a:lnTo>
                  <a:pt x="528" y="1457"/>
                </a:lnTo>
                <a:lnTo>
                  <a:pt x="529" y="1457"/>
                </a:lnTo>
                <a:lnTo>
                  <a:pt x="527" y="1465"/>
                </a:lnTo>
                <a:close/>
                <a:moveTo>
                  <a:pt x="976" y="1465"/>
                </a:moveTo>
                <a:lnTo>
                  <a:pt x="973" y="1457"/>
                </a:lnTo>
                <a:lnTo>
                  <a:pt x="975" y="1457"/>
                </a:lnTo>
                <a:lnTo>
                  <a:pt x="977" y="1465"/>
                </a:lnTo>
                <a:lnTo>
                  <a:pt x="976" y="1465"/>
                </a:lnTo>
                <a:close/>
                <a:moveTo>
                  <a:pt x="978" y="1464"/>
                </a:moveTo>
                <a:lnTo>
                  <a:pt x="976" y="1456"/>
                </a:lnTo>
                <a:lnTo>
                  <a:pt x="977" y="1456"/>
                </a:lnTo>
                <a:lnTo>
                  <a:pt x="980" y="1464"/>
                </a:lnTo>
                <a:lnTo>
                  <a:pt x="978" y="1464"/>
                </a:lnTo>
                <a:close/>
                <a:moveTo>
                  <a:pt x="511" y="1460"/>
                </a:moveTo>
                <a:lnTo>
                  <a:pt x="510" y="1460"/>
                </a:lnTo>
                <a:lnTo>
                  <a:pt x="513" y="1452"/>
                </a:lnTo>
                <a:lnTo>
                  <a:pt x="514" y="1453"/>
                </a:lnTo>
                <a:lnTo>
                  <a:pt x="511" y="1460"/>
                </a:lnTo>
                <a:close/>
                <a:moveTo>
                  <a:pt x="509" y="1460"/>
                </a:moveTo>
                <a:lnTo>
                  <a:pt x="508" y="1459"/>
                </a:lnTo>
                <a:lnTo>
                  <a:pt x="510" y="1451"/>
                </a:lnTo>
                <a:lnTo>
                  <a:pt x="511" y="1452"/>
                </a:lnTo>
                <a:lnTo>
                  <a:pt x="509" y="1460"/>
                </a:lnTo>
                <a:close/>
                <a:moveTo>
                  <a:pt x="994" y="1459"/>
                </a:moveTo>
                <a:lnTo>
                  <a:pt x="991" y="1451"/>
                </a:lnTo>
                <a:lnTo>
                  <a:pt x="993" y="1451"/>
                </a:lnTo>
                <a:lnTo>
                  <a:pt x="995" y="1458"/>
                </a:lnTo>
                <a:lnTo>
                  <a:pt x="994" y="1459"/>
                </a:lnTo>
                <a:close/>
                <a:moveTo>
                  <a:pt x="506" y="1458"/>
                </a:moveTo>
                <a:lnTo>
                  <a:pt x="505" y="1458"/>
                </a:lnTo>
                <a:lnTo>
                  <a:pt x="508" y="1450"/>
                </a:lnTo>
                <a:lnTo>
                  <a:pt x="509" y="1451"/>
                </a:lnTo>
                <a:lnTo>
                  <a:pt x="506" y="1458"/>
                </a:lnTo>
                <a:close/>
                <a:moveTo>
                  <a:pt x="997" y="1458"/>
                </a:moveTo>
                <a:lnTo>
                  <a:pt x="994" y="1450"/>
                </a:lnTo>
                <a:lnTo>
                  <a:pt x="995" y="1450"/>
                </a:lnTo>
                <a:lnTo>
                  <a:pt x="998" y="1457"/>
                </a:lnTo>
                <a:lnTo>
                  <a:pt x="997" y="1458"/>
                </a:lnTo>
                <a:close/>
                <a:moveTo>
                  <a:pt x="999" y="1457"/>
                </a:moveTo>
                <a:lnTo>
                  <a:pt x="996" y="1449"/>
                </a:lnTo>
                <a:lnTo>
                  <a:pt x="998" y="1449"/>
                </a:lnTo>
                <a:lnTo>
                  <a:pt x="1000" y="1457"/>
                </a:lnTo>
                <a:lnTo>
                  <a:pt x="999" y="1457"/>
                </a:lnTo>
                <a:close/>
                <a:moveTo>
                  <a:pt x="491" y="1453"/>
                </a:moveTo>
                <a:lnTo>
                  <a:pt x="490" y="1452"/>
                </a:lnTo>
                <a:lnTo>
                  <a:pt x="493" y="1445"/>
                </a:lnTo>
                <a:lnTo>
                  <a:pt x="494" y="1445"/>
                </a:lnTo>
                <a:lnTo>
                  <a:pt x="491" y="1453"/>
                </a:lnTo>
                <a:close/>
                <a:moveTo>
                  <a:pt x="489" y="1452"/>
                </a:moveTo>
                <a:lnTo>
                  <a:pt x="487" y="1452"/>
                </a:lnTo>
                <a:lnTo>
                  <a:pt x="490" y="1444"/>
                </a:lnTo>
                <a:lnTo>
                  <a:pt x="491" y="1445"/>
                </a:lnTo>
                <a:lnTo>
                  <a:pt x="489" y="1452"/>
                </a:lnTo>
                <a:close/>
                <a:moveTo>
                  <a:pt x="1014" y="1451"/>
                </a:moveTo>
                <a:lnTo>
                  <a:pt x="1011" y="1444"/>
                </a:lnTo>
                <a:lnTo>
                  <a:pt x="1013" y="1444"/>
                </a:lnTo>
                <a:lnTo>
                  <a:pt x="1015" y="1451"/>
                </a:lnTo>
                <a:lnTo>
                  <a:pt x="1014" y="1451"/>
                </a:lnTo>
                <a:close/>
                <a:moveTo>
                  <a:pt x="486" y="1451"/>
                </a:moveTo>
                <a:lnTo>
                  <a:pt x="485" y="1451"/>
                </a:lnTo>
                <a:lnTo>
                  <a:pt x="488" y="1443"/>
                </a:lnTo>
                <a:lnTo>
                  <a:pt x="489" y="1444"/>
                </a:lnTo>
                <a:lnTo>
                  <a:pt x="486" y="1451"/>
                </a:lnTo>
                <a:close/>
                <a:moveTo>
                  <a:pt x="1017" y="1451"/>
                </a:moveTo>
                <a:lnTo>
                  <a:pt x="1014" y="1443"/>
                </a:lnTo>
                <a:lnTo>
                  <a:pt x="1015" y="1443"/>
                </a:lnTo>
                <a:lnTo>
                  <a:pt x="1018" y="1450"/>
                </a:lnTo>
                <a:lnTo>
                  <a:pt x="1017" y="1451"/>
                </a:lnTo>
                <a:close/>
                <a:moveTo>
                  <a:pt x="1019" y="1450"/>
                </a:moveTo>
                <a:lnTo>
                  <a:pt x="1016" y="1442"/>
                </a:lnTo>
                <a:lnTo>
                  <a:pt x="1018" y="1442"/>
                </a:lnTo>
                <a:lnTo>
                  <a:pt x="1020" y="1449"/>
                </a:lnTo>
                <a:lnTo>
                  <a:pt x="1019" y="1450"/>
                </a:lnTo>
                <a:close/>
                <a:moveTo>
                  <a:pt x="471" y="1445"/>
                </a:moveTo>
                <a:lnTo>
                  <a:pt x="469" y="1445"/>
                </a:lnTo>
                <a:lnTo>
                  <a:pt x="472" y="1437"/>
                </a:lnTo>
                <a:lnTo>
                  <a:pt x="474" y="1438"/>
                </a:lnTo>
                <a:lnTo>
                  <a:pt x="471" y="1445"/>
                </a:lnTo>
                <a:close/>
                <a:moveTo>
                  <a:pt x="468" y="1444"/>
                </a:moveTo>
                <a:lnTo>
                  <a:pt x="467" y="1444"/>
                </a:lnTo>
                <a:lnTo>
                  <a:pt x="470" y="1436"/>
                </a:lnTo>
                <a:lnTo>
                  <a:pt x="471" y="1437"/>
                </a:lnTo>
                <a:lnTo>
                  <a:pt x="468" y="1444"/>
                </a:lnTo>
                <a:close/>
                <a:moveTo>
                  <a:pt x="1035" y="1444"/>
                </a:moveTo>
                <a:lnTo>
                  <a:pt x="1032" y="1436"/>
                </a:lnTo>
                <a:lnTo>
                  <a:pt x="1033" y="1436"/>
                </a:lnTo>
                <a:lnTo>
                  <a:pt x="1036" y="1443"/>
                </a:lnTo>
                <a:lnTo>
                  <a:pt x="1035" y="1444"/>
                </a:lnTo>
                <a:close/>
                <a:moveTo>
                  <a:pt x="466" y="1443"/>
                </a:moveTo>
                <a:lnTo>
                  <a:pt x="464" y="1443"/>
                </a:lnTo>
                <a:lnTo>
                  <a:pt x="467" y="1435"/>
                </a:lnTo>
                <a:lnTo>
                  <a:pt x="469" y="1436"/>
                </a:lnTo>
                <a:lnTo>
                  <a:pt x="466" y="1443"/>
                </a:lnTo>
                <a:close/>
                <a:moveTo>
                  <a:pt x="1037" y="1443"/>
                </a:moveTo>
                <a:lnTo>
                  <a:pt x="1034" y="1435"/>
                </a:lnTo>
                <a:lnTo>
                  <a:pt x="1035" y="1435"/>
                </a:lnTo>
                <a:lnTo>
                  <a:pt x="1038" y="1442"/>
                </a:lnTo>
                <a:lnTo>
                  <a:pt x="1037" y="1443"/>
                </a:lnTo>
                <a:close/>
                <a:moveTo>
                  <a:pt x="1039" y="1442"/>
                </a:moveTo>
                <a:lnTo>
                  <a:pt x="1036" y="1434"/>
                </a:lnTo>
                <a:lnTo>
                  <a:pt x="1038" y="1434"/>
                </a:lnTo>
                <a:lnTo>
                  <a:pt x="1041" y="1441"/>
                </a:lnTo>
                <a:lnTo>
                  <a:pt x="1039" y="1442"/>
                </a:lnTo>
                <a:close/>
                <a:moveTo>
                  <a:pt x="451" y="1437"/>
                </a:moveTo>
                <a:lnTo>
                  <a:pt x="449" y="1436"/>
                </a:lnTo>
                <a:lnTo>
                  <a:pt x="453" y="1429"/>
                </a:lnTo>
                <a:lnTo>
                  <a:pt x="454" y="1430"/>
                </a:lnTo>
                <a:lnTo>
                  <a:pt x="451" y="1437"/>
                </a:lnTo>
                <a:close/>
                <a:moveTo>
                  <a:pt x="448" y="1436"/>
                </a:moveTo>
                <a:lnTo>
                  <a:pt x="447" y="1435"/>
                </a:lnTo>
                <a:lnTo>
                  <a:pt x="450" y="1428"/>
                </a:lnTo>
                <a:lnTo>
                  <a:pt x="451" y="1428"/>
                </a:lnTo>
                <a:lnTo>
                  <a:pt x="448" y="1436"/>
                </a:lnTo>
                <a:close/>
                <a:moveTo>
                  <a:pt x="1054" y="1435"/>
                </a:moveTo>
                <a:lnTo>
                  <a:pt x="1051" y="1428"/>
                </a:lnTo>
                <a:lnTo>
                  <a:pt x="1052" y="1427"/>
                </a:lnTo>
                <a:lnTo>
                  <a:pt x="1055" y="1435"/>
                </a:lnTo>
                <a:lnTo>
                  <a:pt x="1054" y="1435"/>
                </a:lnTo>
                <a:close/>
                <a:moveTo>
                  <a:pt x="446" y="1435"/>
                </a:moveTo>
                <a:lnTo>
                  <a:pt x="445" y="1434"/>
                </a:lnTo>
                <a:lnTo>
                  <a:pt x="448" y="1427"/>
                </a:lnTo>
                <a:lnTo>
                  <a:pt x="449" y="1427"/>
                </a:lnTo>
                <a:lnTo>
                  <a:pt x="446" y="1435"/>
                </a:lnTo>
                <a:close/>
                <a:moveTo>
                  <a:pt x="1057" y="1434"/>
                </a:moveTo>
                <a:lnTo>
                  <a:pt x="1053" y="1427"/>
                </a:lnTo>
                <a:lnTo>
                  <a:pt x="1055" y="1426"/>
                </a:lnTo>
                <a:lnTo>
                  <a:pt x="1058" y="1434"/>
                </a:lnTo>
                <a:lnTo>
                  <a:pt x="1057" y="1434"/>
                </a:lnTo>
                <a:close/>
                <a:moveTo>
                  <a:pt x="1059" y="1433"/>
                </a:moveTo>
                <a:lnTo>
                  <a:pt x="1056" y="1426"/>
                </a:lnTo>
                <a:lnTo>
                  <a:pt x="1057" y="1425"/>
                </a:lnTo>
                <a:lnTo>
                  <a:pt x="1060" y="1433"/>
                </a:lnTo>
                <a:lnTo>
                  <a:pt x="1059" y="1433"/>
                </a:lnTo>
                <a:close/>
                <a:moveTo>
                  <a:pt x="431" y="1428"/>
                </a:moveTo>
                <a:lnTo>
                  <a:pt x="430" y="1427"/>
                </a:lnTo>
                <a:lnTo>
                  <a:pt x="433" y="1420"/>
                </a:lnTo>
                <a:lnTo>
                  <a:pt x="434" y="1421"/>
                </a:lnTo>
                <a:lnTo>
                  <a:pt x="431" y="1428"/>
                </a:lnTo>
                <a:close/>
                <a:moveTo>
                  <a:pt x="428" y="1427"/>
                </a:moveTo>
                <a:lnTo>
                  <a:pt x="427" y="1426"/>
                </a:lnTo>
                <a:lnTo>
                  <a:pt x="431" y="1419"/>
                </a:lnTo>
                <a:lnTo>
                  <a:pt x="432" y="1420"/>
                </a:lnTo>
                <a:lnTo>
                  <a:pt x="428" y="1427"/>
                </a:lnTo>
                <a:close/>
                <a:moveTo>
                  <a:pt x="1074" y="1426"/>
                </a:moveTo>
                <a:lnTo>
                  <a:pt x="1071" y="1419"/>
                </a:lnTo>
                <a:lnTo>
                  <a:pt x="1072" y="1419"/>
                </a:lnTo>
                <a:lnTo>
                  <a:pt x="1075" y="1426"/>
                </a:lnTo>
                <a:lnTo>
                  <a:pt x="1074" y="1426"/>
                </a:lnTo>
                <a:close/>
                <a:moveTo>
                  <a:pt x="426" y="1426"/>
                </a:moveTo>
                <a:lnTo>
                  <a:pt x="425" y="1425"/>
                </a:lnTo>
                <a:lnTo>
                  <a:pt x="428" y="1418"/>
                </a:lnTo>
                <a:lnTo>
                  <a:pt x="429" y="1418"/>
                </a:lnTo>
                <a:lnTo>
                  <a:pt x="426" y="1426"/>
                </a:lnTo>
                <a:close/>
                <a:moveTo>
                  <a:pt x="1076" y="1425"/>
                </a:moveTo>
                <a:lnTo>
                  <a:pt x="1073" y="1418"/>
                </a:lnTo>
                <a:lnTo>
                  <a:pt x="1074" y="1417"/>
                </a:lnTo>
                <a:lnTo>
                  <a:pt x="1078" y="1425"/>
                </a:lnTo>
                <a:lnTo>
                  <a:pt x="1076" y="1425"/>
                </a:lnTo>
                <a:close/>
                <a:moveTo>
                  <a:pt x="1079" y="1424"/>
                </a:moveTo>
                <a:lnTo>
                  <a:pt x="1075" y="1417"/>
                </a:lnTo>
                <a:lnTo>
                  <a:pt x="1076" y="1416"/>
                </a:lnTo>
                <a:lnTo>
                  <a:pt x="1080" y="1423"/>
                </a:lnTo>
                <a:lnTo>
                  <a:pt x="1079" y="1424"/>
                </a:lnTo>
                <a:close/>
                <a:moveTo>
                  <a:pt x="411" y="1419"/>
                </a:moveTo>
                <a:lnTo>
                  <a:pt x="410" y="1418"/>
                </a:lnTo>
                <a:lnTo>
                  <a:pt x="414" y="1411"/>
                </a:lnTo>
                <a:lnTo>
                  <a:pt x="415" y="1411"/>
                </a:lnTo>
                <a:lnTo>
                  <a:pt x="411" y="1419"/>
                </a:lnTo>
                <a:close/>
                <a:moveTo>
                  <a:pt x="409" y="1417"/>
                </a:moveTo>
                <a:lnTo>
                  <a:pt x="408" y="1417"/>
                </a:lnTo>
                <a:lnTo>
                  <a:pt x="412" y="1410"/>
                </a:lnTo>
                <a:lnTo>
                  <a:pt x="413" y="1410"/>
                </a:lnTo>
                <a:lnTo>
                  <a:pt x="409" y="1417"/>
                </a:lnTo>
                <a:close/>
                <a:moveTo>
                  <a:pt x="1093" y="1417"/>
                </a:moveTo>
                <a:lnTo>
                  <a:pt x="1090" y="1410"/>
                </a:lnTo>
                <a:lnTo>
                  <a:pt x="1091" y="1409"/>
                </a:lnTo>
                <a:lnTo>
                  <a:pt x="1094" y="1416"/>
                </a:lnTo>
                <a:lnTo>
                  <a:pt x="1093" y="1417"/>
                </a:lnTo>
                <a:close/>
                <a:moveTo>
                  <a:pt x="407" y="1416"/>
                </a:moveTo>
                <a:lnTo>
                  <a:pt x="406" y="1415"/>
                </a:lnTo>
                <a:lnTo>
                  <a:pt x="409" y="1408"/>
                </a:lnTo>
                <a:lnTo>
                  <a:pt x="410" y="1409"/>
                </a:lnTo>
                <a:lnTo>
                  <a:pt x="407" y="1416"/>
                </a:lnTo>
                <a:close/>
                <a:moveTo>
                  <a:pt x="1096" y="1416"/>
                </a:moveTo>
                <a:lnTo>
                  <a:pt x="1092" y="1408"/>
                </a:lnTo>
                <a:lnTo>
                  <a:pt x="1093" y="1408"/>
                </a:lnTo>
                <a:lnTo>
                  <a:pt x="1097" y="1415"/>
                </a:lnTo>
                <a:lnTo>
                  <a:pt x="1096" y="1416"/>
                </a:lnTo>
                <a:close/>
                <a:moveTo>
                  <a:pt x="1098" y="1414"/>
                </a:moveTo>
                <a:lnTo>
                  <a:pt x="1094" y="1407"/>
                </a:lnTo>
                <a:lnTo>
                  <a:pt x="1095" y="1407"/>
                </a:lnTo>
                <a:lnTo>
                  <a:pt x="1099" y="1414"/>
                </a:lnTo>
                <a:lnTo>
                  <a:pt x="1098" y="1414"/>
                </a:lnTo>
                <a:close/>
                <a:moveTo>
                  <a:pt x="392" y="1409"/>
                </a:moveTo>
                <a:lnTo>
                  <a:pt x="391" y="1408"/>
                </a:lnTo>
                <a:lnTo>
                  <a:pt x="395" y="1401"/>
                </a:lnTo>
                <a:lnTo>
                  <a:pt x="396" y="1401"/>
                </a:lnTo>
                <a:lnTo>
                  <a:pt x="392" y="1409"/>
                </a:lnTo>
                <a:close/>
                <a:moveTo>
                  <a:pt x="390" y="1407"/>
                </a:moveTo>
                <a:lnTo>
                  <a:pt x="389" y="1407"/>
                </a:lnTo>
                <a:lnTo>
                  <a:pt x="392" y="1399"/>
                </a:lnTo>
                <a:lnTo>
                  <a:pt x="394" y="1400"/>
                </a:lnTo>
                <a:lnTo>
                  <a:pt x="390" y="1407"/>
                </a:lnTo>
                <a:close/>
                <a:moveTo>
                  <a:pt x="1112" y="1407"/>
                </a:moveTo>
                <a:lnTo>
                  <a:pt x="1109" y="1399"/>
                </a:lnTo>
                <a:lnTo>
                  <a:pt x="1110" y="1399"/>
                </a:lnTo>
                <a:lnTo>
                  <a:pt x="1114" y="1406"/>
                </a:lnTo>
                <a:lnTo>
                  <a:pt x="1112" y="1407"/>
                </a:lnTo>
                <a:close/>
                <a:moveTo>
                  <a:pt x="387" y="1406"/>
                </a:moveTo>
                <a:lnTo>
                  <a:pt x="386" y="1405"/>
                </a:lnTo>
                <a:lnTo>
                  <a:pt x="390" y="1398"/>
                </a:lnTo>
                <a:lnTo>
                  <a:pt x="391" y="1399"/>
                </a:lnTo>
                <a:lnTo>
                  <a:pt x="387" y="1406"/>
                </a:lnTo>
                <a:close/>
                <a:moveTo>
                  <a:pt x="1115" y="1405"/>
                </a:moveTo>
                <a:lnTo>
                  <a:pt x="1111" y="1398"/>
                </a:lnTo>
                <a:lnTo>
                  <a:pt x="1112" y="1398"/>
                </a:lnTo>
                <a:lnTo>
                  <a:pt x="1116" y="1405"/>
                </a:lnTo>
                <a:lnTo>
                  <a:pt x="1115" y="1405"/>
                </a:lnTo>
                <a:close/>
                <a:moveTo>
                  <a:pt x="1117" y="1404"/>
                </a:moveTo>
                <a:lnTo>
                  <a:pt x="1113" y="1397"/>
                </a:lnTo>
                <a:lnTo>
                  <a:pt x="1114" y="1396"/>
                </a:lnTo>
                <a:lnTo>
                  <a:pt x="1118" y="1403"/>
                </a:lnTo>
                <a:lnTo>
                  <a:pt x="1117" y="1404"/>
                </a:lnTo>
                <a:close/>
                <a:moveTo>
                  <a:pt x="373" y="1398"/>
                </a:moveTo>
                <a:lnTo>
                  <a:pt x="372" y="1397"/>
                </a:lnTo>
                <a:lnTo>
                  <a:pt x="376" y="1390"/>
                </a:lnTo>
                <a:lnTo>
                  <a:pt x="377" y="1391"/>
                </a:lnTo>
                <a:lnTo>
                  <a:pt x="373" y="1398"/>
                </a:lnTo>
                <a:close/>
                <a:moveTo>
                  <a:pt x="371" y="1396"/>
                </a:moveTo>
                <a:lnTo>
                  <a:pt x="370" y="1396"/>
                </a:lnTo>
                <a:lnTo>
                  <a:pt x="374" y="1389"/>
                </a:lnTo>
                <a:lnTo>
                  <a:pt x="375" y="1389"/>
                </a:lnTo>
                <a:lnTo>
                  <a:pt x="371" y="1396"/>
                </a:lnTo>
                <a:close/>
                <a:moveTo>
                  <a:pt x="1131" y="1396"/>
                </a:moveTo>
                <a:lnTo>
                  <a:pt x="1127" y="1389"/>
                </a:lnTo>
                <a:lnTo>
                  <a:pt x="1128" y="1388"/>
                </a:lnTo>
                <a:lnTo>
                  <a:pt x="1132" y="1395"/>
                </a:lnTo>
                <a:lnTo>
                  <a:pt x="1131" y="1396"/>
                </a:lnTo>
                <a:close/>
                <a:moveTo>
                  <a:pt x="369" y="1395"/>
                </a:moveTo>
                <a:lnTo>
                  <a:pt x="368" y="1394"/>
                </a:lnTo>
                <a:lnTo>
                  <a:pt x="372" y="1387"/>
                </a:lnTo>
                <a:lnTo>
                  <a:pt x="373" y="1388"/>
                </a:lnTo>
                <a:lnTo>
                  <a:pt x="369" y="1395"/>
                </a:lnTo>
                <a:close/>
                <a:moveTo>
                  <a:pt x="1133" y="1394"/>
                </a:moveTo>
                <a:lnTo>
                  <a:pt x="1129" y="1388"/>
                </a:lnTo>
                <a:lnTo>
                  <a:pt x="1130" y="1387"/>
                </a:lnTo>
                <a:lnTo>
                  <a:pt x="1134" y="1394"/>
                </a:lnTo>
                <a:lnTo>
                  <a:pt x="1133" y="1394"/>
                </a:lnTo>
                <a:close/>
                <a:moveTo>
                  <a:pt x="1136" y="1393"/>
                </a:moveTo>
                <a:lnTo>
                  <a:pt x="1132" y="1386"/>
                </a:lnTo>
                <a:lnTo>
                  <a:pt x="1133" y="1386"/>
                </a:lnTo>
                <a:lnTo>
                  <a:pt x="1137" y="1392"/>
                </a:lnTo>
                <a:lnTo>
                  <a:pt x="1136" y="1393"/>
                </a:lnTo>
                <a:close/>
                <a:moveTo>
                  <a:pt x="355" y="1387"/>
                </a:moveTo>
                <a:lnTo>
                  <a:pt x="353" y="1386"/>
                </a:lnTo>
                <a:lnTo>
                  <a:pt x="358" y="1379"/>
                </a:lnTo>
                <a:lnTo>
                  <a:pt x="359" y="1380"/>
                </a:lnTo>
                <a:lnTo>
                  <a:pt x="355" y="1387"/>
                </a:lnTo>
                <a:close/>
                <a:moveTo>
                  <a:pt x="352" y="1385"/>
                </a:moveTo>
                <a:lnTo>
                  <a:pt x="351" y="1384"/>
                </a:lnTo>
                <a:lnTo>
                  <a:pt x="355" y="1378"/>
                </a:lnTo>
                <a:lnTo>
                  <a:pt x="357" y="1378"/>
                </a:lnTo>
                <a:lnTo>
                  <a:pt x="352" y="1385"/>
                </a:lnTo>
                <a:close/>
                <a:moveTo>
                  <a:pt x="1149" y="1385"/>
                </a:moveTo>
                <a:lnTo>
                  <a:pt x="1145" y="1378"/>
                </a:lnTo>
                <a:lnTo>
                  <a:pt x="1146" y="1377"/>
                </a:lnTo>
                <a:lnTo>
                  <a:pt x="1151" y="1384"/>
                </a:lnTo>
                <a:lnTo>
                  <a:pt x="1149" y="1385"/>
                </a:lnTo>
                <a:close/>
                <a:moveTo>
                  <a:pt x="350" y="1384"/>
                </a:moveTo>
                <a:lnTo>
                  <a:pt x="349" y="1383"/>
                </a:lnTo>
                <a:lnTo>
                  <a:pt x="353" y="1376"/>
                </a:lnTo>
                <a:lnTo>
                  <a:pt x="354" y="1377"/>
                </a:lnTo>
                <a:lnTo>
                  <a:pt x="350" y="1384"/>
                </a:lnTo>
                <a:close/>
                <a:moveTo>
                  <a:pt x="1152" y="1383"/>
                </a:moveTo>
                <a:lnTo>
                  <a:pt x="1147" y="1377"/>
                </a:lnTo>
                <a:lnTo>
                  <a:pt x="1148" y="1376"/>
                </a:lnTo>
                <a:lnTo>
                  <a:pt x="1153" y="1383"/>
                </a:lnTo>
                <a:lnTo>
                  <a:pt x="1152" y="1383"/>
                </a:lnTo>
                <a:close/>
                <a:moveTo>
                  <a:pt x="1154" y="1382"/>
                </a:moveTo>
                <a:lnTo>
                  <a:pt x="1150" y="1375"/>
                </a:lnTo>
                <a:lnTo>
                  <a:pt x="1151" y="1374"/>
                </a:lnTo>
                <a:lnTo>
                  <a:pt x="1155" y="1381"/>
                </a:lnTo>
                <a:lnTo>
                  <a:pt x="1154" y="1382"/>
                </a:lnTo>
                <a:close/>
                <a:moveTo>
                  <a:pt x="336" y="1375"/>
                </a:moveTo>
                <a:lnTo>
                  <a:pt x="335" y="1374"/>
                </a:lnTo>
                <a:lnTo>
                  <a:pt x="340" y="1368"/>
                </a:lnTo>
                <a:lnTo>
                  <a:pt x="341" y="1368"/>
                </a:lnTo>
                <a:lnTo>
                  <a:pt x="336" y="1375"/>
                </a:lnTo>
                <a:close/>
                <a:moveTo>
                  <a:pt x="334" y="1373"/>
                </a:moveTo>
                <a:lnTo>
                  <a:pt x="333" y="1373"/>
                </a:lnTo>
                <a:lnTo>
                  <a:pt x="338" y="1366"/>
                </a:lnTo>
                <a:lnTo>
                  <a:pt x="339" y="1367"/>
                </a:lnTo>
                <a:lnTo>
                  <a:pt x="334" y="1373"/>
                </a:lnTo>
                <a:close/>
                <a:moveTo>
                  <a:pt x="1168" y="1373"/>
                </a:moveTo>
                <a:lnTo>
                  <a:pt x="1163" y="1366"/>
                </a:lnTo>
                <a:lnTo>
                  <a:pt x="1164" y="1366"/>
                </a:lnTo>
                <a:lnTo>
                  <a:pt x="1169" y="1372"/>
                </a:lnTo>
                <a:lnTo>
                  <a:pt x="1168" y="1373"/>
                </a:lnTo>
                <a:close/>
                <a:moveTo>
                  <a:pt x="332" y="1372"/>
                </a:moveTo>
                <a:lnTo>
                  <a:pt x="331" y="1371"/>
                </a:lnTo>
                <a:lnTo>
                  <a:pt x="335" y="1365"/>
                </a:lnTo>
                <a:lnTo>
                  <a:pt x="336" y="1365"/>
                </a:lnTo>
                <a:lnTo>
                  <a:pt x="332" y="1372"/>
                </a:lnTo>
                <a:close/>
                <a:moveTo>
                  <a:pt x="1170" y="1372"/>
                </a:moveTo>
                <a:lnTo>
                  <a:pt x="1165" y="1365"/>
                </a:lnTo>
                <a:lnTo>
                  <a:pt x="1166" y="1364"/>
                </a:lnTo>
                <a:lnTo>
                  <a:pt x="1171" y="1371"/>
                </a:lnTo>
                <a:lnTo>
                  <a:pt x="1170" y="1372"/>
                </a:lnTo>
                <a:close/>
                <a:moveTo>
                  <a:pt x="1172" y="1370"/>
                </a:moveTo>
                <a:lnTo>
                  <a:pt x="1168" y="1363"/>
                </a:lnTo>
                <a:lnTo>
                  <a:pt x="1169" y="1363"/>
                </a:lnTo>
                <a:lnTo>
                  <a:pt x="1173" y="1369"/>
                </a:lnTo>
                <a:lnTo>
                  <a:pt x="1172" y="1370"/>
                </a:lnTo>
                <a:close/>
                <a:moveTo>
                  <a:pt x="319" y="1363"/>
                </a:moveTo>
                <a:lnTo>
                  <a:pt x="318" y="1362"/>
                </a:lnTo>
                <a:lnTo>
                  <a:pt x="322" y="1355"/>
                </a:lnTo>
                <a:lnTo>
                  <a:pt x="323" y="1356"/>
                </a:lnTo>
                <a:lnTo>
                  <a:pt x="319" y="1363"/>
                </a:lnTo>
                <a:close/>
                <a:moveTo>
                  <a:pt x="317" y="1361"/>
                </a:moveTo>
                <a:lnTo>
                  <a:pt x="315" y="1360"/>
                </a:lnTo>
                <a:lnTo>
                  <a:pt x="320" y="1354"/>
                </a:lnTo>
                <a:lnTo>
                  <a:pt x="321" y="1355"/>
                </a:lnTo>
                <a:lnTo>
                  <a:pt x="317" y="1361"/>
                </a:lnTo>
                <a:close/>
                <a:moveTo>
                  <a:pt x="1185" y="1361"/>
                </a:moveTo>
                <a:lnTo>
                  <a:pt x="1181" y="1354"/>
                </a:lnTo>
                <a:lnTo>
                  <a:pt x="1182" y="1354"/>
                </a:lnTo>
                <a:lnTo>
                  <a:pt x="1186" y="1360"/>
                </a:lnTo>
                <a:lnTo>
                  <a:pt x="1185" y="1361"/>
                </a:lnTo>
                <a:close/>
                <a:moveTo>
                  <a:pt x="314" y="1360"/>
                </a:moveTo>
                <a:lnTo>
                  <a:pt x="313" y="1359"/>
                </a:lnTo>
                <a:lnTo>
                  <a:pt x="318" y="1352"/>
                </a:lnTo>
                <a:lnTo>
                  <a:pt x="319" y="1353"/>
                </a:lnTo>
                <a:lnTo>
                  <a:pt x="314" y="1360"/>
                </a:lnTo>
                <a:close/>
                <a:moveTo>
                  <a:pt x="1187" y="1359"/>
                </a:moveTo>
                <a:lnTo>
                  <a:pt x="1183" y="1353"/>
                </a:lnTo>
                <a:lnTo>
                  <a:pt x="1184" y="1352"/>
                </a:lnTo>
                <a:lnTo>
                  <a:pt x="1189" y="1359"/>
                </a:lnTo>
                <a:lnTo>
                  <a:pt x="1187" y="1359"/>
                </a:lnTo>
                <a:close/>
                <a:moveTo>
                  <a:pt x="1190" y="1358"/>
                </a:moveTo>
                <a:lnTo>
                  <a:pt x="1185" y="1351"/>
                </a:lnTo>
                <a:lnTo>
                  <a:pt x="1186" y="1351"/>
                </a:lnTo>
                <a:lnTo>
                  <a:pt x="1191" y="1357"/>
                </a:lnTo>
                <a:lnTo>
                  <a:pt x="1190" y="1358"/>
                </a:lnTo>
                <a:close/>
                <a:moveTo>
                  <a:pt x="301" y="1350"/>
                </a:moveTo>
                <a:lnTo>
                  <a:pt x="300" y="1349"/>
                </a:lnTo>
                <a:lnTo>
                  <a:pt x="305" y="1343"/>
                </a:lnTo>
                <a:lnTo>
                  <a:pt x="306" y="1343"/>
                </a:lnTo>
                <a:lnTo>
                  <a:pt x="301" y="1350"/>
                </a:lnTo>
                <a:close/>
                <a:moveTo>
                  <a:pt x="299" y="1349"/>
                </a:moveTo>
                <a:lnTo>
                  <a:pt x="298" y="1347"/>
                </a:lnTo>
                <a:lnTo>
                  <a:pt x="303" y="1341"/>
                </a:lnTo>
                <a:lnTo>
                  <a:pt x="304" y="1342"/>
                </a:lnTo>
                <a:lnTo>
                  <a:pt x="299" y="1349"/>
                </a:lnTo>
                <a:close/>
                <a:moveTo>
                  <a:pt x="1203" y="1348"/>
                </a:moveTo>
                <a:lnTo>
                  <a:pt x="1198" y="1341"/>
                </a:lnTo>
                <a:lnTo>
                  <a:pt x="1199" y="1341"/>
                </a:lnTo>
                <a:lnTo>
                  <a:pt x="1204" y="1347"/>
                </a:lnTo>
                <a:lnTo>
                  <a:pt x="1203" y="1348"/>
                </a:lnTo>
                <a:close/>
                <a:moveTo>
                  <a:pt x="297" y="1347"/>
                </a:moveTo>
                <a:lnTo>
                  <a:pt x="296" y="1346"/>
                </a:lnTo>
                <a:lnTo>
                  <a:pt x="300" y="1339"/>
                </a:lnTo>
                <a:lnTo>
                  <a:pt x="302" y="1340"/>
                </a:lnTo>
                <a:lnTo>
                  <a:pt x="297" y="1347"/>
                </a:lnTo>
                <a:close/>
                <a:moveTo>
                  <a:pt x="1205" y="1346"/>
                </a:moveTo>
                <a:lnTo>
                  <a:pt x="1200" y="1340"/>
                </a:lnTo>
                <a:lnTo>
                  <a:pt x="1201" y="1339"/>
                </a:lnTo>
                <a:lnTo>
                  <a:pt x="1206" y="1345"/>
                </a:lnTo>
                <a:lnTo>
                  <a:pt x="1205" y="1346"/>
                </a:lnTo>
                <a:close/>
                <a:moveTo>
                  <a:pt x="1207" y="1345"/>
                </a:moveTo>
                <a:lnTo>
                  <a:pt x="1202" y="1338"/>
                </a:lnTo>
                <a:lnTo>
                  <a:pt x="1203" y="1337"/>
                </a:lnTo>
                <a:lnTo>
                  <a:pt x="1208" y="1344"/>
                </a:lnTo>
                <a:lnTo>
                  <a:pt x="1207" y="1345"/>
                </a:lnTo>
                <a:close/>
                <a:moveTo>
                  <a:pt x="284" y="1337"/>
                </a:moveTo>
                <a:lnTo>
                  <a:pt x="283" y="1336"/>
                </a:lnTo>
                <a:lnTo>
                  <a:pt x="288" y="1330"/>
                </a:lnTo>
                <a:lnTo>
                  <a:pt x="289" y="1330"/>
                </a:lnTo>
                <a:lnTo>
                  <a:pt x="284" y="1337"/>
                </a:lnTo>
                <a:close/>
                <a:moveTo>
                  <a:pt x="282" y="1335"/>
                </a:moveTo>
                <a:lnTo>
                  <a:pt x="281" y="1334"/>
                </a:lnTo>
                <a:lnTo>
                  <a:pt x="286" y="1328"/>
                </a:lnTo>
                <a:lnTo>
                  <a:pt x="287" y="1329"/>
                </a:lnTo>
                <a:lnTo>
                  <a:pt x="282" y="1335"/>
                </a:lnTo>
                <a:close/>
                <a:moveTo>
                  <a:pt x="1220" y="1335"/>
                </a:moveTo>
                <a:lnTo>
                  <a:pt x="1215" y="1328"/>
                </a:lnTo>
                <a:lnTo>
                  <a:pt x="1216" y="1328"/>
                </a:lnTo>
                <a:lnTo>
                  <a:pt x="1221" y="1334"/>
                </a:lnTo>
                <a:lnTo>
                  <a:pt x="1220" y="1335"/>
                </a:lnTo>
                <a:close/>
                <a:moveTo>
                  <a:pt x="280" y="1333"/>
                </a:moveTo>
                <a:lnTo>
                  <a:pt x="279" y="1333"/>
                </a:lnTo>
                <a:lnTo>
                  <a:pt x="284" y="1326"/>
                </a:lnTo>
                <a:lnTo>
                  <a:pt x="285" y="1327"/>
                </a:lnTo>
                <a:lnTo>
                  <a:pt x="280" y="1333"/>
                </a:lnTo>
                <a:close/>
                <a:moveTo>
                  <a:pt x="1222" y="1333"/>
                </a:moveTo>
                <a:lnTo>
                  <a:pt x="1217" y="1327"/>
                </a:lnTo>
                <a:lnTo>
                  <a:pt x="1218" y="1326"/>
                </a:lnTo>
                <a:lnTo>
                  <a:pt x="1223" y="1332"/>
                </a:lnTo>
                <a:lnTo>
                  <a:pt x="1222" y="1333"/>
                </a:lnTo>
                <a:close/>
                <a:moveTo>
                  <a:pt x="1224" y="1331"/>
                </a:moveTo>
                <a:lnTo>
                  <a:pt x="1219" y="1325"/>
                </a:lnTo>
                <a:lnTo>
                  <a:pt x="1220" y="1324"/>
                </a:lnTo>
                <a:lnTo>
                  <a:pt x="1225" y="1330"/>
                </a:lnTo>
                <a:lnTo>
                  <a:pt x="1224" y="1331"/>
                </a:lnTo>
                <a:close/>
                <a:moveTo>
                  <a:pt x="267" y="1323"/>
                </a:moveTo>
                <a:lnTo>
                  <a:pt x="266" y="1322"/>
                </a:lnTo>
                <a:lnTo>
                  <a:pt x="271" y="1316"/>
                </a:lnTo>
                <a:lnTo>
                  <a:pt x="272" y="1317"/>
                </a:lnTo>
                <a:lnTo>
                  <a:pt x="267" y="1323"/>
                </a:lnTo>
                <a:close/>
                <a:moveTo>
                  <a:pt x="265" y="1321"/>
                </a:moveTo>
                <a:lnTo>
                  <a:pt x="264" y="1321"/>
                </a:lnTo>
                <a:lnTo>
                  <a:pt x="269" y="1314"/>
                </a:lnTo>
                <a:lnTo>
                  <a:pt x="270" y="1315"/>
                </a:lnTo>
                <a:lnTo>
                  <a:pt x="265" y="1321"/>
                </a:lnTo>
                <a:close/>
                <a:moveTo>
                  <a:pt x="1237" y="1321"/>
                </a:moveTo>
                <a:lnTo>
                  <a:pt x="1231" y="1315"/>
                </a:lnTo>
                <a:lnTo>
                  <a:pt x="1232" y="1314"/>
                </a:lnTo>
                <a:lnTo>
                  <a:pt x="1238" y="1320"/>
                </a:lnTo>
                <a:lnTo>
                  <a:pt x="1237" y="1321"/>
                </a:lnTo>
                <a:close/>
                <a:moveTo>
                  <a:pt x="263" y="1320"/>
                </a:moveTo>
                <a:lnTo>
                  <a:pt x="262" y="1319"/>
                </a:lnTo>
                <a:lnTo>
                  <a:pt x="267" y="1313"/>
                </a:lnTo>
                <a:lnTo>
                  <a:pt x="268" y="1314"/>
                </a:lnTo>
                <a:lnTo>
                  <a:pt x="263" y="1320"/>
                </a:lnTo>
                <a:close/>
                <a:moveTo>
                  <a:pt x="1239" y="1319"/>
                </a:moveTo>
                <a:lnTo>
                  <a:pt x="1234" y="1313"/>
                </a:lnTo>
                <a:lnTo>
                  <a:pt x="1235" y="1312"/>
                </a:lnTo>
                <a:lnTo>
                  <a:pt x="1240" y="1318"/>
                </a:lnTo>
                <a:lnTo>
                  <a:pt x="1239" y="1319"/>
                </a:lnTo>
                <a:close/>
                <a:moveTo>
                  <a:pt x="1241" y="1318"/>
                </a:moveTo>
                <a:lnTo>
                  <a:pt x="1236" y="1312"/>
                </a:lnTo>
                <a:lnTo>
                  <a:pt x="1237" y="1311"/>
                </a:lnTo>
                <a:lnTo>
                  <a:pt x="1242" y="1317"/>
                </a:lnTo>
                <a:lnTo>
                  <a:pt x="1241" y="1318"/>
                </a:lnTo>
                <a:close/>
                <a:moveTo>
                  <a:pt x="251" y="1309"/>
                </a:moveTo>
                <a:lnTo>
                  <a:pt x="250" y="1308"/>
                </a:lnTo>
                <a:lnTo>
                  <a:pt x="255" y="1302"/>
                </a:lnTo>
                <a:lnTo>
                  <a:pt x="256" y="1303"/>
                </a:lnTo>
                <a:lnTo>
                  <a:pt x="251" y="1309"/>
                </a:lnTo>
                <a:close/>
                <a:moveTo>
                  <a:pt x="249" y="1307"/>
                </a:moveTo>
                <a:lnTo>
                  <a:pt x="248" y="1306"/>
                </a:lnTo>
                <a:lnTo>
                  <a:pt x="253" y="1300"/>
                </a:lnTo>
                <a:lnTo>
                  <a:pt x="254" y="1301"/>
                </a:lnTo>
                <a:lnTo>
                  <a:pt x="249" y="1307"/>
                </a:lnTo>
                <a:close/>
                <a:moveTo>
                  <a:pt x="1253" y="1307"/>
                </a:moveTo>
                <a:lnTo>
                  <a:pt x="1248" y="1301"/>
                </a:lnTo>
                <a:lnTo>
                  <a:pt x="1248" y="1300"/>
                </a:lnTo>
                <a:lnTo>
                  <a:pt x="1254" y="1306"/>
                </a:lnTo>
                <a:lnTo>
                  <a:pt x="1253" y="1307"/>
                </a:lnTo>
                <a:close/>
                <a:moveTo>
                  <a:pt x="247" y="1305"/>
                </a:moveTo>
                <a:lnTo>
                  <a:pt x="246" y="1305"/>
                </a:lnTo>
                <a:lnTo>
                  <a:pt x="251" y="1299"/>
                </a:lnTo>
                <a:lnTo>
                  <a:pt x="252" y="1300"/>
                </a:lnTo>
                <a:lnTo>
                  <a:pt x="247" y="1305"/>
                </a:lnTo>
                <a:close/>
                <a:moveTo>
                  <a:pt x="1255" y="1305"/>
                </a:moveTo>
                <a:lnTo>
                  <a:pt x="1249" y="1299"/>
                </a:lnTo>
                <a:lnTo>
                  <a:pt x="1250" y="1298"/>
                </a:lnTo>
                <a:lnTo>
                  <a:pt x="1256" y="1304"/>
                </a:lnTo>
                <a:lnTo>
                  <a:pt x="1255" y="1305"/>
                </a:lnTo>
                <a:close/>
                <a:moveTo>
                  <a:pt x="1257" y="1303"/>
                </a:moveTo>
                <a:lnTo>
                  <a:pt x="1251" y="1297"/>
                </a:lnTo>
                <a:lnTo>
                  <a:pt x="1252" y="1297"/>
                </a:lnTo>
                <a:lnTo>
                  <a:pt x="1258" y="1302"/>
                </a:lnTo>
                <a:lnTo>
                  <a:pt x="1257" y="1303"/>
                </a:lnTo>
                <a:close/>
                <a:moveTo>
                  <a:pt x="235" y="1295"/>
                </a:moveTo>
                <a:lnTo>
                  <a:pt x="234" y="1294"/>
                </a:lnTo>
                <a:lnTo>
                  <a:pt x="240" y="1287"/>
                </a:lnTo>
                <a:lnTo>
                  <a:pt x="240" y="1288"/>
                </a:lnTo>
                <a:lnTo>
                  <a:pt x="235" y="1295"/>
                </a:lnTo>
                <a:close/>
                <a:moveTo>
                  <a:pt x="233" y="1292"/>
                </a:moveTo>
                <a:lnTo>
                  <a:pt x="232" y="1291"/>
                </a:lnTo>
                <a:lnTo>
                  <a:pt x="238" y="1286"/>
                </a:lnTo>
                <a:lnTo>
                  <a:pt x="239" y="1287"/>
                </a:lnTo>
                <a:lnTo>
                  <a:pt x="233" y="1292"/>
                </a:lnTo>
                <a:close/>
                <a:moveTo>
                  <a:pt x="1269" y="1292"/>
                </a:moveTo>
                <a:lnTo>
                  <a:pt x="1263" y="1286"/>
                </a:lnTo>
                <a:lnTo>
                  <a:pt x="1264" y="1285"/>
                </a:lnTo>
                <a:lnTo>
                  <a:pt x="1270" y="1291"/>
                </a:lnTo>
                <a:lnTo>
                  <a:pt x="1269" y="1292"/>
                </a:lnTo>
                <a:close/>
                <a:moveTo>
                  <a:pt x="231" y="1290"/>
                </a:moveTo>
                <a:lnTo>
                  <a:pt x="230" y="1290"/>
                </a:lnTo>
                <a:lnTo>
                  <a:pt x="236" y="1284"/>
                </a:lnTo>
                <a:lnTo>
                  <a:pt x="237" y="1285"/>
                </a:lnTo>
                <a:lnTo>
                  <a:pt x="231" y="1290"/>
                </a:lnTo>
                <a:close/>
                <a:moveTo>
                  <a:pt x="1271" y="1290"/>
                </a:moveTo>
                <a:lnTo>
                  <a:pt x="1265" y="1284"/>
                </a:lnTo>
                <a:lnTo>
                  <a:pt x="1266" y="1283"/>
                </a:lnTo>
                <a:lnTo>
                  <a:pt x="1272" y="1289"/>
                </a:lnTo>
                <a:lnTo>
                  <a:pt x="1271" y="1290"/>
                </a:lnTo>
                <a:close/>
                <a:moveTo>
                  <a:pt x="1272" y="1288"/>
                </a:moveTo>
                <a:lnTo>
                  <a:pt x="1267" y="1283"/>
                </a:lnTo>
                <a:lnTo>
                  <a:pt x="1268" y="1282"/>
                </a:lnTo>
                <a:lnTo>
                  <a:pt x="1273" y="1287"/>
                </a:lnTo>
                <a:lnTo>
                  <a:pt x="1272" y="1288"/>
                </a:lnTo>
                <a:close/>
                <a:moveTo>
                  <a:pt x="219" y="1279"/>
                </a:moveTo>
                <a:lnTo>
                  <a:pt x="218" y="1278"/>
                </a:lnTo>
                <a:lnTo>
                  <a:pt x="224" y="1273"/>
                </a:lnTo>
                <a:lnTo>
                  <a:pt x="225" y="1274"/>
                </a:lnTo>
                <a:lnTo>
                  <a:pt x="219" y="1279"/>
                </a:lnTo>
                <a:close/>
                <a:moveTo>
                  <a:pt x="217" y="1277"/>
                </a:moveTo>
                <a:lnTo>
                  <a:pt x="216" y="1276"/>
                </a:lnTo>
                <a:lnTo>
                  <a:pt x="222" y="1271"/>
                </a:lnTo>
                <a:lnTo>
                  <a:pt x="223" y="1272"/>
                </a:lnTo>
                <a:lnTo>
                  <a:pt x="217" y="1277"/>
                </a:lnTo>
                <a:close/>
                <a:moveTo>
                  <a:pt x="1284" y="1277"/>
                </a:moveTo>
                <a:lnTo>
                  <a:pt x="1279" y="1271"/>
                </a:lnTo>
                <a:lnTo>
                  <a:pt x="1280" y="1270"/>
                </a:lnTo>
                <a:lnTo>
                  <a:pt x="1285" y="1276"/>
                </a:lnTo>
                <a:lnTo>
                  <a:pt x="1284" y="1277"/>
                </a:lnTo>
                <a:close/>
                <a:moveTo>
                  <a:pt x="215" y="1275"/>
                </a:moveTo>
                <a:lnTo>
                  <a:pt x="215" y="1274"/>
                </a:lnTo>
                <a:lnTo>
                  <a:pt x="220" y="1269"/>
                </a:lnTo>
                <a:lnTo>
                  <a:pt x="221" y="1270"/>
                </a:lnTo>
                <a:lnTo>
                  <a:pt x="215" y="1275"/>
                </a:lnTo>
                <a:close/>
                <a:moveTo>
                  <a:pt x="1286" y="1275"/>
                </a:moveTo>
                <a:lnTo>
                  <a:pt x="1280" y="1269"/>
                </a:lnTo>
                <a:lnTo>
                  <a:pt x="1281" y="1269"/>
                </a:lnTo>
                <a:lnTo>
                  <a:pt x="1287" y="1274"/>
                </a:lnTo>
                <a:lnTo>
                  <a:pt x="1286" y="1275"/>
                </a:lnTo>
                <a:close/>
                <a:moveTo>
                  <a:pt x="1288" y="1273"/>
                </a:moveTo>
                <a:lnTo>
                  <a:pt x="1282" y="1268"/>
                </a:lnTo>
                <a:lnTo>
                  <a:pt x="1283" y="1267"/>
                </a:lnTo>
                <a:lnTo>
                  <a:pt x="1289" y="1272"/>
                </a:lnTo>
                <a:lnTo>
                  <a:pt x="1288" y="1273"/>
                </a:lnTo>
                <a:close/>
                <a:moveTo>
                  <a:pt x="204" y="1264"/>
                </a:moveTo>
                <a:lnTo>
                  <a:pt x="203" y="1263"/>
                </a:lnTo>
                <a:lnTo>
                  <a:pt x="209" y="1257"/>
                </a:lnTo>
                <a:lnTo>
                  <a:pt x="210" y="1258"/>
                </a:lnTo>
                <a:lnTo>
                  <a:pt x="204" y="1264"/>
                </a:lnTo>
                <a:close/>
                <a:moveTo>
                  <a:pt x="202" y="1262"/>
                </a:moveTo>
                <a:lnTo>
                  <a:pt x="202" y="1261"/>
                </a:lnTo>
                <a:lnTo>
                  <a:pt x="207" y="1255"/>
                </a:lnTo>
                <a:lnTo>
                  <a:pt x="208" y="1256"/>
                </a:lnTo>
                <a:lnTo>
                  <a:pt x="202" y="1262"/>
                </a:lnTo>
                <a:close/>
                <a:moveTo>
                  <a:pt x="1299" y="1262"/>
                </a:moveTo>
                <a:lnTo>
                  <a:pt x="1293" y="1256"/>
                </a:lnTo>
                <a:lnTo>
                  <a:pt x="1294" y="1255"/>
                </a:lnTo>
                <a:lnTo>
                  <a:pt x="1300" y="1261"/>
                </a:lnTo>
                <a:lnTo>
                  <a:pt x="1299" y="1262"/>
                </a:lnTo>
                <a:close/>
                <a:moveTo>
                  <a:pt x="201" y="1260"/>
                </a:moveTo>
                <a:lnTo>
                  <a:pt x="200" y="1259"/>
                </a:lnTo>
                <a:lnTo>
                  <a:pt x="206" y="1253"/>
                </a:lnTo>
                <a:lnTo>
                  <a:pt x="206" y="1254"/>
                </a:lnTo>
                <a:lnTo>
                  <a:pt x="201" y="1260"/>
                </a:lnTo>
                <a:close/>
                <a:moveTo>
                  <a:pt x="1301" y="1260"/>
                </a:moveTo>
                <a:lnTo>
                  <a:pt x="1295" y="1254"/>
                </a:lnTo>
                <a:lnTo>
                  <a:pt x="1296" y="1253"/>
                </a:lnTo>
                <a:lnTo>
                  <a:pt x="1302" y="1259"/>
                </a:lnTo>
                <a:lnTo>
                  <a:pt x="1301" y="1260"/>
                </a:lnTo>
                <a:close/>
                <a:moveTo>
                  <a:pt x="1303" y="1258"/>
                </a:moveTo>
                <a:lnTo>
                  <a:pt x="1297" y="1252"/>
                </a:lnTo>
                <a:lnTo>
                  <a:pt x="1298" y="1251"/>
                </a:lnTo>
                <a:lnTo>
                  <a:pt x="1304" y="1257"/>
                </a:lnTo>
                <a:lnTo>
                  <a:pt x="1303" y="1258"/>
                </a:lnTo>
                <a:close/>
                <a:moveTo>
                  <a:pt x="190" y="1248"/>
                </a:moveTo>
                <a:lnTo>
                  <a:pt x="189" y="1247"/>
                </a:lnTo>
                <a:lnTo>
                  <a:pt x="195" y="1242"/>
                </a:lnTo>
                <a:lnTo>
                  <a:pt x="196" y="1243"/>
                </a:lnTo>
                <a:lnTo>
                  <a:pt x="190" y="1248"/>
                </a:lnTo>
                <a:close/>
                <a:moveTo>
                  <a:pt x="188" y="1246"/>
                </a:moveTo>
                <a:lnTo>
                  <a:pt x="187" y="1245"/>
                </a:lnTo>
                <a:lnTo>
                  <a:pt x="193" y="1240"/>
                </a:lnTo>
                <a:lnTo>
                  <a:pt x="194" y="1241"/>
                </a:lnTo>
                <a:lnTo>
                  <a:pt x="188" y="1246"/>
                </a:lnTo>
                <a:close/>
                <a:moveTo>
                  <a:pt x="1314" y="1246"/>
                </a:moveTo>
                <a:lnTo>
                  <a:pt x="1308" y="1240"/>
                </a:lnTo>
                <a:lnTo>
                  <a:pt x="1308" y="1239"/>
                </a:lnTo>
                <a:lnTo>
                  <a:pt x="1314" y="1245"/>
                </a:lnTo>
                <a:lnTo>
                  <a:pt x="1314" y="1246"/>
                </a:lnTo>
                <a:close/>
                <a:moveTo>
                  <a:pt x="186" y="1244"/>
                </a:moveTo>
                <a:lnTo>
                  <a:pt x="185" y="1243"/>
                </a:lnTo>
                <a:lnTo>
                  <a:pt x="191" y="1238"/>
                </a:lnTo>
                <a:lnTo>
                  <a:pt x="192" y="1239"/>
                </a:lnTo>
                <a:lnTo>
                  <a:pt x="186" y="1244"/>
                </a:lnTo>
                <a:close/>
                <a:moveTo>
                  <a:pt x="1315" y="1244"/>
                </a:moveTo>
                <a:lnTo>
                  <a:pt x="1309" y="1238"/>
                </a:lnTo>
                <a:lnTo>
                  <a:pt x="1310" y="1237"/>
                </a:lnTo>
                <a:lnTo>
                  <a:pt x="1316" y="1243"/>
                </a:lnTo>
                <a:lnTo>
                  <a:pt x="1315" y="1244"/>
                </a:lnTo>
                <a:close/>
                <a:moveTo>
                  <a:pt x="1317" y="1242"/>
                </a:moveTo>
                <a:lnTo>
                  <a:pt x="1311" y="1236"/>
                </a:lnTo>
                <a:lnTo>
                  <a:pt x="1312" y="1235"/>
                </a:lnTo>
                <a:lnTo>
                  <a:pt x="1318" y="1241"/>
                </a:lnTo>
                <a:lnTo>
                  <a:pt x="1317" y="1242"/>
                </a:lnTo>
                <a:close/>
                <a:moveTo>
                  <a:pt x="175" y="1231"/>
                </a:moveTo>
                <a:lnTo>
                  <a:pt x="175" y="1230"/>
                </a:lnTo>
                <a:lnTo>
                  <a:pt x="181" y="1225"/>
                </a:lnTo>
                <a:lnTo>
                  <a:pt x="182" y="1226"/>
                </a:lnTo>
                <a:lnTo>
                  <a:pt x="175" y="1231"/>
                </a:lnTo>
                <a:close/>
                <a:moveTo>
                  <a:pt x="174" y="1229"/>
                </a:moveTo>
                <a:lnTo>
                  <a:pt x="173" y="1228"/>
                </a:lnTo>
                <a:lnTo>
                  <a:pt x="179" y="1223"/>
                </a:lnTo>
                <a:lnTo>
                  <a:pt x="180" y="1224"/>
                </a:lnTo>
                <a:lnTo>
                  <a:pt x="174" y="1229"/>
                </a:lnTo>
                <a:close/>
                <a:moveTo>
                  <a:pt x="1328" y="1229"/>
                </a:moveTo>
                <a:lnTo>
                  <a:pt x="1322" y="1224"/>
                </a:lnTo>
                <a:lnTo>
                  <a:pt x="1323" y="1223"/>
                </a:lnTo>
                <a:lnTo>
                  <a:pt x="1329" y="1228"/>
                </a:lnTo>
                <a:lnTo>
                  <a:pt x="1328" y="1229"/>
                </a:lnTo>
                <a:close/>
                <a:moveTo>
                  <a:pt x="172" y="1227"/>
                </a:moveTo>
                <a:lnTo>
                  <a:pt x="171" y="1226"/>
                </a:lnTo>
                <a:lnTo>
                  <a:pt x="177" y="1221"/>
                </a:lnTo>
                <a:lnTo>
                  <a:pt x="178" y="1222"/>
                </a:lnTo>
                <a:lnTo>
                  <a:pt x="172" y="1227"/>
                </a:lnTo>
                <a:close/>
                <a:moveTo>
                  <a:pt x="1330" y="1227"/>
                </a:moveTo>
                <a:lnTo>
                  <a:pt x="1323" y="1222"/>
                </a:lnTo>
                <a:lnTo>
                  <a:pt x="1324" y="1221"/>
                </a:lnTo>
                <a:lnTo>
                  <a:pt x="1330" y="1226"/>
                </a:lnTo>
                <a:lnTo>
                  <a:pt x="1330" y="1227"/>
                </a:lnTo>
                <a:close/>
                <a:moveTo>
                  <a:pt x="1331" y="1225"/>
                </a:moveTo>
                <a:lnTo>
                  <a:pt x="1325" y="1220"/>
                </a:lnTo>
                <a:lnTo>
                  <a:pt x="1326" y="1219"/>
                </a:lnTo>
                <a:lnTo>
                  <a:pt x="1332" y="1224"/>
                </a:lnTo>
                <a:lnTo>
                  <a:pt x="1331" y="1225"/>
                </a:lnTo>
                <a:close/>
                <a:moveTo>
                  <a:pt x="162" y="1215"/>
                </a:moveTo>
                <a:lnTo>
                  <a:pt x="161" y="1214"/>
                </a:lnTo>
                <a:lnTo>
                  <a:pt x="167" y="1209"/>
                </a:lnTo>
                <a:lnTo>
                  <a:pt x="168" y="1210"/>
                </a:lnTo>
                <a:lnTo>
                  <a:pt x="162" y="1215"/>
                </a:lnTo>
                <a:close/>
                <a:moveTo>
                  <a:pt x="160" y="1213"/>
                </a:moveTo>
                <a:lnTo>
                  <a:pt x="159" y="1212"/>
                </a:lnTo>
                <a:lnTo>
                  <a:pt x="166" y="1207"/>
                </a:lnTo>
                <a:lnTo>
                  <a:pt x="166" y="1208"/>
                </a:lnTo>
                <a:lnTo>
                  <a:pt x="160" y="1213"/>
                </a:lnTo>
                <a:close/>
                <a:moveTo>
                  <a:pt x="1341" y="1212"/>
                </a:moveTo>
                <a:lnTo>
                  <a:pt x="1335" y="1207"/>
                </a:lnTo>
                <a:lnTo>
                  <a:pt x="1336" y="1206"/>
                </a:lnTo>
                <a:lnTo>
                  <a:pt x="1342" y="1211"/>
                </a:lnTo>
                <a:lnTo>
                  <a:pt x="1341" y="1212"/>
                </a:lnTo>
                <a:close/>
                <a:moveTo>
                  <a:pt x="159" y="1211"/>
                </a:moveTo>
                <a:lnTo>
                  <a:pt x="158" y="1210"/>
                </a:lnTo>
                <a:lnTo>
                  <a:pt x="164" y="1205"/>
                </a:lnTo>
                <a:lnTo>
                  <a:pt x="165" y="1206"/>
                </a:lnTo>
                <a:lnTo>
                  <a:pt x="159" y="1211"/>
                </a:lnTo>
                <a:close/>
                <a:moveTo>
                  <a:pt x="1343" y="1210"/>
                </a:moveTo>
                <a:lnTo>
                  <a:pt x="1337" y="1205"/>
                </a:lnTo>
                <a:lnTo>
                  <a:pt x="1338" y="1204"/>
                </a:lnTo>
                <a:lnTo>
                  <a:pt x="1344" y="1209"/>
                </a:lnTo>
                <a:lnTo>
                  <a:pt x="1343" y="1210"/>
                </a:lnTo>
                <a:close/>
                <a:moveTo>
                  <a:pt x="1345" y="1208"/>
                </a:moveTo>
                <a:lnTo>
                  <a:pt x="1338" y="1203"/>
                </a:lnTo>
                <a:lnTo>
                  <a:pt x="1339" y="1202"/>
                </a:lnTo>
                <a:lnTo>
                  <a:pt x="1346" y="1207"/>
                </a:lnTo>
                <a:lnTo>
                  <a:pt x="1345" y="1208"/>
                </a:lnTo>
                <a:close/>
                <a:moveTo>
                  <a:pt x="149" y="1198"/>
                </a:moveTo>
                <a:lnTo>
                  <a:pt x="148" y="1197"/>
                </a:lnTo>
                <a:lnTo>
                  <a:pt x="154" y="1192"/>
                </a:lnTo>
                <a:lnTo>
                  <a:pt x="155" y="1193"/>
                </a:lnTo>
                <a:lnTo>
                  <a:pt x="149" y="1198"/>
                </a:lnTo>
                <a:close/>
                <a:moveTo>
                  <a:pt x="147" y="1196"/>
                </a:moveTo>
                <a:lnTo>
                  <a:pt x="146" y="1195"/>
                </a:lnTo>
                <a:lnTo>
                  <a:pt x="153" y="1190"/>
                </a:lnTo>
                <a:lnTo>
                  <a:pt x="154" y="1191"/>
                </a:lnTo>
                <a:lnTo>
                  <a:pt x="147" y="1196"/>
                </a:lnTo>
                <a:close/>
                <a:moveTo>
                  <a:pt x="1354" y="1195"/>
                </a:moveTo>
                <a:lnTo>
                  <a:pt x="1348" y="1190"/>
                </a:lnTo>
                <a:lnTo>
                  <a:pt x="1349" y="1189"/>
                </a:lnTo>
                <a:lnTo>
                  <a:pt x="1355" y="1194"/>
                </a:lnTo>
                <a:lnTo>
                  <a:pt x="1354" y="1195"/>
                </a:lnTo>
                <a:close/>
                <a:moveTo>
                  <a:pt x="145" y="1194"/>
                </a:moveTo>
                <a:lnTo>
                  <a:pt x="144" y="1192"/>
                </a:lnTo>
                <a:lnTo>
                  <a:pt x="151" y="1188"/>
                </a:lnTo>
                <a:lnTo>
                  <a:pt x="152" y="1189"/>
                </a:lnTo>
                <a:lnTo>
                  <a:pt x="145" y="1194"/>
                </a:lnTo>
                <a:close/>
                <a:moveTo>
                  <a:pt x="1356" y="1193"/>
                </a:moveTo>
                <a:lnTo>
                  <a:pt x="1350" y="1188"/>
                </a:lnTo>
                <a:lnTo>
                  <a:pt x="1350" y="1187"/>
                </a:lnTo>
                <a:lnTo>
                  <a:pt x="1357" y="1192"/>
                </a:lnTo>
                <a:lnTo>
                  <a:pt x="1356" y="1193"/>
                </a:lnTo>
                <a:close/>
                <a:moveTo>
                  <a:pt x="1358" y="1191"/>
                </a:moveTo>
                <a:lnTo>
                  <a:pt x="1351" y="1186"/>
                </a:lnTo>
                <a:lnTo>
                  <a:pt x="1352" y="1185"/>
                </a:lnTo>
                <a:lnTo>
                  <a:pt x="1359" y="1190"/>
                </a:lnTo>
                <a:lnTo>
                  <a:pt x="1358" y="1191"/>
                </a:lnTo>
                <a:close/>
                <a:moveTo>
                  <a:pt x="136" y="1180"/>
                </a:moveTo>
                <a:lnTo>
                  <a:pt x="135" y="1179"/>
                </a:lnTo>
                <a:lnTo>
                  <a:pt x="142" y="1174"/>
                </a:lnTo>
                <a:lnTo>
                  <a:pt x="142" y="1176"/>
                </a:lnTo>
                <a:lnTo>
                  <a:pt x="136" y="1180"/>
                </a:lnTo>
                <a:close/>
                <a:moveTo>
                  <a:pt x="134" y="1178"/>
                </a:moveTo>
                <a:lnTo>
                  <a:pt x="134" y="1177"/>
                </a:lnTo>
                <a:lnTo>
                  <a:pt x="140" y="1172"/>
                </a:lnTo>
                <a:lnTo>
                  <a:pt x="141" y="1173"/>
                </a:lnTo>
                <a:lnTo>
                  <a:pt x="134" y="1178"/>
                </a:lnTo>
                <a:close/>
                <a:moveTo>
                  <a:pt x="1367" y="1177"/>
                </a:moveTo>
                <a:lnTo>
                  <a:pt x="1361" y="1173"/>
                </a:lnTo>
                <a:lnTo>
                  <a:pt x="1362" y="1172"/>
                </a:lnTo>
                <a:lnTo>
                  <a:pt x="1368" y="1176"/>
                </a:lnTo>
                <a:lnTo>
                  <a:pt x="1367" y="1177"/>
                </a:lnTo>
                <a:close/>
                <a:moveTo>
                  <a:pt x="133" y="1176"/>
                </a:moveTo>
                <a:lnTo>
                  <a:pt x="132" y="1175"/>
                </a:lnTo>
                <a:lnTo>
                  <a:pt x="139" y="1170"/>
                </a:lnTo>
                <a:lnTo>
                  <a:pt x="139" y="1171"/>
                </a:lnTo>
                <a:lnTo>
                  <a:pt x="133" y="1176"/>
                </a:lnTo>
                <a:close/>
                <a:moveTo>
                  <a:pt x="1369" y="1175"/>
                </a:moveTo>
                <a:lnTo>
                  <a:pt x="1362" y="1171"/>
                </a:lnTo>
                <a:lnTo>
                  <a:pt x="1363" y="1170"/>
                </a:lnTo>
                <a:lnTo>
                  <a:pt x="1370" y="1174"/>
                </a:lnTo>
                <a:lnTo>
                  <a:pt x="1369" y="1175"/>
                </a:lnTo>
                <a:close/>
                <a:moveTo>
                  <a:pt x="1370" y="1173"/>
                </a:moveTo>
                <a:lnTo>
                  <a:pt x="1364" y="1168"/>
                </a:lnTo>
                <a:lnTo>
                  <a:pt x="1365" y="1167"/>
                </a:lnTo>
                <a:lnTo>
                  <a:pt x="1371" y="1172"/>
                </a:lnTo>
                <a:lnTo>
                  <a:pt x="1370" y="1173"/>
                </a:lnTo>
                <a:close/>
                <a:moveTo>
                  <a:pt x="124" y="1162"/>
                </a:moveTo>
                <a:lnTo>
                  <a:pt x="123" y="1161"/>
                </a:lnTo>
                <a:lnTo>
                  <a:pt x="130" y="1157"/>
                </a:lnTo>
                <a:lnTo>
                  <a:pt x="130" y="1158"/>
                </a:lnTo>
                <a:lnTo>
                  <a:pt x="124" y="1162"/>
                </a:lnTo>
                <a:close/>
                <a:moveTo>
                  <a:pt x="122" y="1160"/>
                </a:moveTo>
                <a:lnTo>
                  <a:pt x="122" y="1159"/>
                </a:lnTo>
                <a:lnTo>
                  <a:pt x="128" y="1155"/>
                </a:lnTo>
                <a:lnTo>
                  <a:pt x="129" y="1156"/>
                </a:lnTo>
                <a:lnTo>
                  <a:pt x="122" y="1160"/>
                </a:lnTo>
                <a:close/>
                <a:moveTo>
                  <a:pt x="1379" y="1160"/>
                </a:moveTo>
                <a:lnTo>
                  <a:pt x="1373" y="1155"/>
                </a:lnTo>
                <a:lnTo>
                  <a:pt x="1373" y="1154"/>
                </a:lnTo>
                <a:lnTo>
                  <a:pt x="1380" y="1158"/>
                </a:lnTo>
                <a:lnTo>
                  <a:pt x="1379" y="1160"/>
                </a:lnTo>
                <a:close/>
                <a:moveTo>
                  <a:pt x="121" y="1158"/>
                </a:moveTo>
                <a:lnTo>
                  <a:pt x="120" y="1157"/>
                </a:lnTo>
                <a:lnTo>
                  <a:pt x="127" y="1152"/>
                </a:lnTo>
                <a:lnTo>
                  <a:pt x="128" y="1154"/>
                </a:lnTo>
                <a:lnTo>
                  <a:pt x="121" y="1158"/>
                </a:lnTo>
                <a:close/>
                <a:moveTo>
                  <a:pt x="1381" y="1157"/>
                </a:moveTo>
                <a:lnTo>
                  <a:pt x="1374" y="1153"/>
                </a:lnTo>
                <a:lnTo>
                  <a:pt x="1375" y="1152"/>
                </a:lnTo>
                <a:lnTo>
                  <a:pt x="1382" y="1156"/>
                </a:lnTo>
                <a:lnTo>
                  <a:pt x="1381" y="1157"/>
                </a:lnTo>
                <a:close/>
                <a:moveTo>
                  <a:pt x="1382" y="1155"/>
                </a:moveTo>
                <a:lnTo>
                  <a:pt x="1376" y="1151"/>
                </a:lnTo>
                <a:lnTo>
                  <a:pt x="1376" y="1150"/>
                </a:lnTo>
                <a:lnTo>
                  <a:pt x="1383" y="1154"/>
                </a:lnTo>
                <a:lnTo>
                  <a:pt x="1382" y="1155"/>
                </a:lnTo>
                <a:close/>
                <a:moveTo>
                  <a:pt x="112" y="1144"/>
                </a:moveTo>
                <a:lnTo>
                  <a:pt x="112" y="1143"/>
                </a:lnTo>
                <a:lnTo>
                  <a:pt x="118" y="1139"/>
                </a:lnTo>
                <a:lnTo>
                  <a:pt x="119" y="1140"/>
                </a:lnTo>
                <a:lnTo>
                  <a:pt x="112" y="1144"/>
                </a:lnTo>
                <a:close/>
                <a:moveTo>
                  <a:pt x="111" y="1142"/>
                </a:moveTo>
                <a:lnTo>
                  <a:pt x="110" y="1141"/>
                </a:lnTo>
                <a:lnTo>
                  <a:pt x="117" y="1137"/>
                </a:lnTo>
                <a:lnTo>
                  <a:pt x="118" y="1138"/>
                </a:lnTo>
                <a:lnTo>
                  <a:pt x="111" y="1142"/>
                </a:lnTo>
                <a:close/>
                <a:moveTo>
                  <a:pt x="1391" y="1141"/>
                </a:moveTo>
                <a:lnTo>
                  <a:pt x="1384" y="1137"/>
                </a:lnTo>
                <a:lnTo>
                  <a:pt x="1385" y="1136"/>
                </a:lnTo>
                <a:lnTo>
                  <a:pt x="1392" y="1140"/>
                </a:lnTo>
                <a:lnTo>
                  <a:pt x="1391" y="1141"/>
                </a:lnTo>
                <a:close/>
                <a:moveTo>
                  <a:pt x="109" y="1140"/>
                </a:moveTo>
                <a:lnTo>
                  <a:pt x="109" y="1139"/>
                </a:lnTo>
                <a:lnTo>
                  <a:pt x="116" y="1135"/>
                </a:lnTo>
                <a:lnTo>
                  <a:pt x="116" y="1136"/>
                </a:lnTo>
                <a:lnTo>
                  <a:pt x="109" y="1140"/>
                </a:lnTo>
                <a:close/>
                <a:moveTo>
                  <a:pt x="1392" y="1139"/>
                </a:moveTo>
                <a:lnTo>
                  <a:pt x="1385" y="1135"/>
                </a:lnTo>
                <a:lnTo>
                  <a:pt x="1386" y="1134"/>
                </a:lnTo>
                <a:lnTo>
                  <a:pt x="1393" y="1138"/>
                </a:lnTo>
                <a:lnTo>
                  <a:pt x="1392" y="1139"/>
                </a:lnTo>
                <a:close/>
                <a:moveTo>
                  <a:pt x="1394" y="1137"/>
                </a:moveTo>
                <a:lnTo>
                  <a:pt x="1387" y="1133"/>
                </a:lnTo>
                <a:lnTo>
                  <a:pt x="1388" y="1132"/>
                </a:lnTo>
                <a:lnTo>
                  <a:pt x="1394" y="1136"/>
                </a:lnTo>
                <a:lnTo>
                  <a:pt x="1394" y="1137"/>
                </a:lnTo>
                <a:close/>
                <a:moveTo>
                  <a:pt x="101" y="1126"/>
                </a:moveTo>
                <a:lnTo>
                  <a:pt x="100" y="1125"/>
                </a:lnTo>
                <a:lnTo>
                  <a:pt x="107" y="1121"/>
                </a:lnTo>
                <a:lnTo>
                  <a:pt x="108" y="1122"/>
                </a:lnTo>
                <a:lnTo>
                  <a:pt x="101" y="1126"/>
                </a:lnTo>
                <a:close/>
                <a:moveTo>
                  <a:pt x="100" y="1123"/>
                </a:moveTo>
                <a:lnTo>
                  <a:pt x="99" y="1122"/>
                </a:lnTo>
                <a:lnTo>
                  <a:pt x="106" y="1118"/>
                </a:lnTo>
                <a:lnTo>
                  <a:pt x="107" y="1119"/>
                </a:lnTo>
                <a:lnTo>
                  <a:pt x="100" y="1123"/>
                </a:lnTo>
                <a:close/>
                <a:moveTo>
                  <a:pt x="1402" y="1123"/>
                </a:moveTo>
                <a:lnTo>
                  <a:pt x="1395" y="1119"/>
                </a:lnTo>
                <a:lnTo>
                  <a:pt x="1396" y="1117"/>
                </a:lnTo>
                <a:lnTo>
                  <a:pt x="1403" y="1121"/>
                </a:lnTo>
                <a:lnTo>
                  <a:pt x="1402" y="1123"/>
                </a:lnTo>
                <a:close/>
                <a:moveTo>
                  <a:pt x="98" y="1121"/>
                </a:moveTo>
                <a:lnTo>
                  <a:pt x="98" y="1120"/>
                </a:lnTo>
                <a:lnTo>
                  <a:pt x="104" y="1116"/>
                </a:lnTo>
                <a:lnTo>
                  <a:pt x="105" y="1117"/>
                </a:lnTo>
                <a:lnTo>
                  <a:pt x="98" y="1121"/>
                </a:lnTo>
                <a:close/>
                <a:moveTo>
                  <a:pt x="1404" y="1120"/>
                </a:moveTo>
                <a:lnTo>
                  <a:pt x="1396" y="1116"/>
                </a:lnTo>
                <a:lnTo>
                  <a:pt x="1397" y="1115"/>
                </a:lnTo>
                <a:lnTo>
                  <a:pt x="1404" y="1119"/>
                </a:lnTo>
                <a:lnTo>
                  <a:pt x="1404" y="1120"/>
                </a:lnTo>
                <a:close/>
                <a:moveTo>
                  <a:pt x="1405" y="1118"/>
                </a:moveTo>
                <a:lnTo>
                  <a:pt x="1398" y="1114"/>
                </a:lnTo>
                <a:lnTo>
                  <a:pt x="1398" y="1113"/>
                </a:lnTo>
                <a:lnTo>
                  <a:pt x="1406" y="1117"/>
                </a:lnTo>
                <a:lnTo>
                  <a:pt x="1405" y="1118"/>
                </a:lnTo>
                <a:close/>
                <a:moveTo>
                  <a:pt x="90" y="1107"/>
                </a:moveTo>
                <a:lnTo>
                  <a:pt x="90" y="1106"/>
                </a:lnTo>
                <a:lnTo>
                  <a:pt x="97" y="1102"/>
                </a:lnTo>
                <a:lnTo>
                  <a:pt x="97" y="1103"/>
                </a:lnTo>
                <a:lnTo>
                  <a:pt x="90" y="1107"/>
                </a:lnTo>
                <a:close/>
                <a:moveTo>
                  <a:pt x="89" y="1105"/>
                </a:moveTo>
                <a:lnTo>
                  <a:pt x="88" y="1103"/>
                </a:lnTo>
                <a:lnTo>
                  <a:pt x="95" y="1100"/>
                </a:lnTo>
                <a:lnTo>
                  <a:pt x="96" y="1101"/>
                </a:lnTo>
                <a:lnTo>
                  <a:pt x="89" y="1105"/>
                </a:lnTo>
                <a:close/>
                <a:moveTo>
                  <a:pt x="1413" y="1104"/>
                </a:moveTo>
                <a:lnTo>
                  <a:pt x="1406" y="1100"/>
                </a:lnTo>
                <a:lnTo>
                  <a:pt x="1406" y="1099"/>
                </a:lnTo>
                <a:lnTo>
                  <a:pt x="1413" y="1103"/>
                </a:lnTo>
                <a:lnTo>
                  <a:pt x="1413" y="1104"/>
                </a:lnTo>
                <a:close/>
                <a:moveTo>
                  <a:pt x="88" y="1102"/>
                </a:moveTo>
                <a:lnTo>
                  <a:pt x="87" y="1101"/>
                </a:lnTo>
                <a:lnTo>
                  <a:pt x="94" y="1097"/>
                </a:lnTo>
                <a:lnTo>
                  <a:pt x="95" y="1099"/>
                </a:lnTo>
                <a:lnTo>
                  <a:pt x="88" y="1102"/>
                </a:lnTo>
                <a:close/>
                <a:moveTo>
                  <a:pt x="1414" y="1101"/>
                </a:moveTo>
                <a:lnTo>
                  <a:pt x="1407" y="1098"/>
                </a:lnTo>
                <a:lnTo>
                  <a:pt x="1408" y="1097"/>
                </a:lnTo>
                <a:lnTo>
                  <a:pt x="1415" y="1100"/>
                </a:lnTo>
                <a:lnTo>
                  <a:pt x="1414" y="1101"/>
                </a:lnTo>
                <a:close/>
                <a:moveTo>
                  <a:pt x="1415" y="1099"/>
                </a:moveTo>
                <a:lnTo>
                  <a:pt x="1408" y="1095"/>
                </a:lnTo>
                <a:lnTo>
                  <a:pt x="1409" y="1094"/>
                </a:lnTo>
                <a:lnTo>
                  <a:pt x="1416" y="1098"/>
                </a:lnTo>
                <a:lnTo>
                  <a:pt x="1415" y="1099"/>
                </a:lnTo>
                <a:close/>
                <a:moveTo>
                  <a:pt x="80" y="1088"/>
                </a:moveTo>
                <a:lnTo>
                  <a:pt x="80" y="1087"/>
                </a:lnTo>
                <a:lnTo>
                  <a:pt x="87" y="1083"/>
                </a:lnTo>
                <a:lnTo>
                  <a:pt x="88" y="1084"/>
                </a:lnTo>
                <a:lnTo>
                  <a:pt x="80" y="1088"/>
                </a:lnTo>
                <a:close/>
                <a:moveTo>
                  <a:pt x="79" y="1086"/>
                </a:moveTo>
                <a:lnTo>
                  <a:pt x="79" y="1084"/>
                </a:lnTo>
                <a:lnTo>
                  <a:pt x="86" y="1081"/>
                </a:lnTo>
                <a:lnTo>
                  <a:pt x="86" y="1082"/>
                </a:lnTo>
                <a:lnTo>
                  <a:pt x="79" y="1086"/>
                </a:lnTo>
                <a:close/>
                <a:moveTo>
                  <a:pt x="1423" y="1085"/>
                </a:moveTo>
                <a:lnTo>
                  <a:pt x="1415" y="1081"/>
                </a:lnTo>
                <a:lnTo>
                  <a:pt x="1416" y="1080"/>
                </a:lnTo>
                <a:lnTo>
                  <a:pt x="1423" y="1084"/>
                </a:lnTo>
                <a:lnTo>
                  <a:pt x="1423" y="1085"/>
                </a:lnTo>
                <a:close/>
                <a:moveTo>
                  <a:pt x="78" y="1083"/>
                </a:moveTo>
                <a:lnTo>
                  <a:pt x="77" y="1082"/>
                </a:lnTo>
                <a:lnTo>
                  <a:pt x="85" y="1079"/>
                </a:lnTo>
                <a:lnTo>
                  <a:pt x="85" y="1080"/>
                </a:lnTo>
                <a:lnTo>
                  <a:pt x="78" y="1083"/>
                </a:lnTo>
                <a:close/>
                <a:moveTo>
                  <a:pt x="1424" y="1082"/>
                </a:moveTo>
                <a:lnTo>
                  <a:pt x="1417" y="1079"/>
                </a:lnTo>
                <a:lnTo>
                  <a:pt x="1417" y="1078"/>
                </a:lnTo>
                <a:lnTo>
                  <a:pt x="1424" y="1081"/>
                </a:lnTo>
                <a:lnTo>
                  <a:pt x="1424" y="1082"/>
                </a:lnTo>
                <a:close/>
                <a:moveTo>
                  <a:pt x="1425" y="1080"/>
                </a:moveTo>
                <a:lnTo>
                  <a:pt x="1418" y="1076"/>
                </a:lnTo>
                <a:lnTo>
                  <a:pt x="1418" y="1075"/>
                </a:lnTo>
                <a:lnTo>
                  <a:pt x="1426" y="1079"/>
                </a:lnTo>
                <a:lnTo>
                  <a:pt x="1425" y="1080"/>
                </a:lnTo>
                <a:close/>
                <a:moveTo>
                  <a:pt x="71" y="1069"/>
                </a:moveTo>
                <a:lnTo>
                  <a:pt x="70" y="1067"/>
                </a:lnTo>
                <a:lnTo>
                  <a:pt x="78" y="1064"/>
                </a:lnTo>
                <a:lnTo>
                  <a:pt x="78" y="1065"/>
                </a:lnTo>
                <a:lnTo>
                  <a:pt x="71" y="1069"/>
                </a:lnTo>
                <a:close/>
                <a:moveTo>
                  <a:pt x="70" y="1066"/>
                </a:moveTo>
                <a:lnTo>
                  <a:pt x="69" y="1065"/>
                </a:lnTo>
                <a:lnTo>
                  <a:pt x="77" y="1062"/>
                </a:lnTo>
                <a:lnTo>
                  <a:pt x="77" y="1063"/>
                </a:lnTo>
                <a:lnTo>
                  <a:pt x="70" y="1066"/>
                </a:lnTo>
                <a:close/>
                <a:moveTo>
                  <a:pt x="1432" y="1065"/>
                </a:moveTo>
                <a:lnTo>
                  <a:pt x="1425" y="1062"/>
                </a:lnTo>
                <a:lnTo>
                  <a:pt x="1425" y="1060"/>
                </a:lnTo>
                <a:lnTo>
                  <a:pt x="1433" y="1064"/>
                </a:lnTo>
                <a:lnTo>
                  <a:pt x="1432" y="1065"/>
                </a:lnTo>
                <a:close/>
                <a:moveTo>
                  <a:pt x="69" y="1064"/>
                </a:moveTo>
                <a:lnTo>
                  <a:pt x="68" y="1062"/>
                </a:lnTo>
                <a:lnTo>
                  <a:pt x="75" y="1059"/>
                </a:lnTo>
                <a:lnTo>
                  <a:pt x="76" y="1060"/>
                </a:lnTo>
                <a:lnTo>
                  <a:pt x="69" y="1064"/>
                </a:lnTo>
                <a:close/>
                <a:moveTo>
                  <a:pt x="1433" y="1063"/>
                </a:moveTo>
                <a:lnTo>
                  <a:pt x="1426" y="1059"/>
                </a:lnTo>
                <a:lnTo>
                  <a:pt x="1426" y="1058"/>
                </a:lnTo>
                <a:lnTo>
                  <a:pt x="1434" y="1061"/>
                </a:lnTo>
                <a:lnTo>
                  <a:pt x="1433" y="1063"/>
                </a:lnTo>
                <a:close/>
                <a:moveTo>
                  <a:pt x="1434" y="1060"/>
                </a:moveTo>
                <a:lnTo>
                  <a:pt x="1427" y="1057"/>
                </a:lnTo>
                <a:lnTo>
                  <a:pt x="1427" y="1056"/>
                </a:lnTo>
                <a:lnTo>
                  <a:pt x="1435" y="1059"/>
                </a:lnTo>
                <a:lnTo>
                  <a:pt x="1434" y="1060"/>
                </a:lnTo>
                <a:close/>
                <a:moveTo>
                  <a:pt x="62" y="1049"/>
                </a:moveTo>
                <a:lnTo>
                  <a:pt x="61" y="1048"/>
                </a:lnTo>
                <a:lnTo>
                  <a:pt x="69" y="1045"/>
                </a:lnTo>
                <a:lnTo>
                  <a:pt x="69" y="1046"/>
                </a:lnTo>
                <a:lnTo>
                  <a:pt x="62" y="1049"/>
                </a:lnTo>
                <a:close/>
                <a:moveTo>
                  <a:pt x="61" y="1047"/>
                </a:moveTo>
                <a:lnTo>
                  <a:pt x="60" y="1045"/>
                </a:lnTo>
                <a:lnTo>
                  <a:pt x="68" y="1042"/>
                </a:lnTo>
                <a:lnTo>
                  <a:pt x="68" y="1043"/>
                </a:lnTo>
                <a:lnTo>
                  <a:pt x="61" y="1047"/>
                </a:lnTo>
                <a:close/>
                <a:moveTo>
                  <a:pt x="1441" y="1045"/>
                </a:moveTo>
                <a:lnTo>
                  <a:pt x="1433" y="1042"/>
                </a:lnTo>
                <a:lnTo>
                  <a:pt x="1434" y="1041"/>
                </a:lnTo>
                <a:lnTo>
                  <a:pt x="1441" y="1044"/>
                </a:lnTo>
                <a:lnTo>
                  <a:pt x="1441" y="1045"/>
                </a:lnTo>
                <a:close/>
                <a:moveTo>
                  <a:pt x="60" y="1044"/>
                </a:moveTo>
                <a:lnTo>
                  <a:pt x="59" y="1043"/>
                </a:lnTo>
                <a:lnTo>
                  <a:pt x="67" y="1040"/>
                </a:lnTo>
                <a:lnTo>
                  <a:pt x="67" y="1041"/>
                </a:lnTo>
                <a:lnTo>
                  <a:pt x="60" y="1044"/>
                </a:lnTo>
                <a:close/>
                <a:moveTo>
                  <a:pt x="1442" y="1043"/>
                </a:moveTo>
                <a:lnTo>
                  <a:pt x="1434" y="1040"/>
                </a:lnTo>
                <a:lnTo>
                  <a:pt x="1435" y="1039"/>
                </a:lnTo>
                <a:lnTo>
                  <a:pt x="1443" y="1042"/>
                </a:lnTo>
                <a:lnTo>
                  <a:pt x="1442" y="1043"/>
                </a:lnTo>
                <a:close/>
                <a:moveTo>
                  <a:pt x="1443" y="1040"/>
                </a:moveTo>
                <a:lnTo>
                  <a:pt x="1435" y="1037"/>
                </a:lnTo>
                <a:lnTo>
                  <a:pt x="1436" y="1036"/>
                </a:lnTo>
                <a:lnTo>
                  <a:pt x="1444" y="1039"/>
                </a:lnTo>
                <a:lnTo>
                  <a:pt x="1443" y="1040"/>
                </a:lnTo>
                <a:close/>
                <a:moveTo>
                  <a:pt x="54" y="1029"/>
                </a:moveTo>
                <a:lnTo>
                  <a:pt x="53" y="1028"/>
                </a:lnTo>
                <a:lnTo>
                  <a:pt x="60" y="1025"/>
                </a:lnTo>
                <a:lnTo>
                  <a:pt x="61" y="1026"/>
                </a:lnTo>
                <a:lnTo>
                  <a:pt x="54" y="1029"/>
                </a:lnTo>
                <a:close/>
                <a:moveTo>
                  <a:pt x="53" y="1027"/>
                </a:moveTo>
                <a:lnTo>
                  <a:pt x="52" y="1026"/>
                </a:lnTo>
                <a:lnTo>
                  <a:pt x="59" y="1023"/>
                </a:lnTo>
                <a:lnTo>
                  <a:pt x="60" y="1024"/>
                </a:lnTo>
                <a:lnTo>
                  <a:pt x="53" y="1027"/>
                </a:lnTo>
                <a:close/>
                <a:moveTo>
                  <a:pt x="1449" y="1025"/>
                </a:moveTo>
                <a:lnTo>
                  <a:pt x="1442" y="1023"/>
                </a:lnTo>
                <a:lnTo>
                  <a:pt x="1442" y="1021"/>
                </a:lnTo>
                <a:lnTo>
                  <a:pt x="1450" y="1024"/>
                </a:lnTo>
                <a:lnTo>
                  <a:pt x="1449" y="1025"/>
                </a:lnTo>
                <a:close/>
                <a:moveTo>
                  <a:pt x="52" y="1024"/>
                </a:moveTo>
                <a:lnTo>
                  <a:pt x="51" y="1023"/>
                </a:lnTo>
                <a:lnTo>
                  <a:pt x="59" y="1020"/>
                </a:lnTo>
                <a:lnTo>
                  <a:pt x="59" y="1021"/>
                </a:lnTo>
                <a:lnTo>
                  <a:pt x="52" y="1024"/>
                </a:lnTo>
                <a:close/>
                <a:moveTo>
                  <a:pt x="1450" y="1023"/>
                </a:moveTo>
                <a:lnTo>
                  <a:pt x="1443" y="1020"/>
                </a:lnTo>
                <a:lnTo>
                  <a:pt x="1443" y="1019"/>
                </a:lnTo>
                <a:lnTo>
                  <a:pt x="1451" y="1022"/>
                </a:lnTo>
                <a:lnTo>
                  <a:pt x="1450" y="1023"/>
                </a:lnTo>
                <a:close/>
                <a:moveTo>
                  <a:pt x="1451" y="1020"/>
                </a:moveTo>
                <a:lnTo>
                  <a:pt x="1444" y="1018"/>
                </a:lnTo>
                <a:lnTo>
                  <a:pt x="1444" y="1016"/>
                </a:lnTo>
                <a:lnTo>
                  <a:pt x="1452" y="1019"/>
                </a:lnTo>
                <a:lnTo>
                  <a:pt x="1451" y="1020"/>
                </a:lnTo>
                <a:close/>
                <a:moveTo>
                  <a:pt x="46" y="1009"/>
                </a:moveTo>
                <a:lnTo>
                  <a:pt x="45" y="1008"/>
                </a:lnTo>
                <a:lnTo>
                  <a:pt x="53" y="1005"/>
                </a:lnTo>
                <a:lnTo>
                  <a:pt x="53" y="1006"/>
                </a:lnTo>
                <a:lnTo>
                  <a:pt x="46" y="1009"/>
                </a:lnTo>
                <a:close/>
                <a:moveTo>
                  <a:pt x="45" y="1006"/>
                </a:moveTo>
                <a:lnTo>
                  <a:pt x="44" y="1005"/>
                </a:lnTo>
                <a:lnTo>
                  <a:pt x="52" y="1002"/>
                </a:lnTo>
                <a:lnTo>
                  <a:pt x="52" y="1004"/>
                </a:lnTo>
                <a:lnTo>
                  <a:pt x="45" y="1006"/>
                </a:lnTo>
                <a:close/>
                <a:moveTo>
                  <a:pt x="1457" y="1005"/>
                </a:moveTo>
                <a:lnTo>
                  <a:pt x="1449" y="1002"/>
                </a:lnTo>
                <a:lnTo>
                  <a:pt x="1450" y="1001"/>
                </a:lnTo>
                <a:lnTo>
                  <a:pt x="1457" y="1004"/>
                </a:lnTo>
                <a:lnTo>
                  <a:pt x="1457" y="1005"/>
                </a:lnTo>
                <a:close/>
                <a:moveTo>
                  <a:pt x="44" y="1004"/>
                </a:moveTo>
                <a:lnTo>
                  <a:pt x="44" y="1003"/>
                </a:lnTo>
                <a:lnTo>
                  <a:pt x="51" y="1000"/>
                </a:lnTo>
                <a:lnTo>
                  <a:pt x="52" y="1001"/>
                </a:lnTo>
                <a:lnTo>
                  <a:pt x="44" y="1004"/>
                </a:lnTo>
                <a:close/>
                <a:moveTo>
                  <a:pt x="1458" y="1002"/>
                </a:moveTo>
                <a:lnTo>
                  <a:pt x="1450" y="1000"/>
                </a:lnTo>
                <a:lnTo>
                  <a:pt x="1451" y="998"/>
                </a:lnTo>
                <a:lnTo>
                  <a:pt x="1458" y="1001"/>
                </a:lnTo>
                <a:lnTo>
                  <a:pt x="1458" y="1002"/>
                </a:lnTo>
                <a:close/>
                <a:moveTo>
                  <a:pt x="1459" y="1000"/>
                </a:moveTo>
                <a:lnTo>
                  <a:pt x="1451" y="997"/>
                </a:lnTo>
                <a:lnTo>
                  <a:pt x="1452" y="996"/>
                </a:lnTo>
                <a:lnTo>
                  <a:pt x="1459" y="999"/>
                </a:lnTo>
                <a:lnTo>
                  <a:pt x="1459" y="1000"/>
                </a:lnTo>
                <a:close/>
                <a:moveTo>
                  <a:pt x="39" y="989"/>
                </a:moveTo>
                <a:lnTo>
                  <a:pt x="38" y="987"/>
                </a:lnTo>
                <a:lnTo>
                  <a:pt x="46" y="985"/>
                </a:lnTo>
                <a:lnTo>
                  <a:pt x="46" y="986"/>
                </a:lnTo>
                <a:lnTo>
                  <a:pt x="39" y="989"/>
                </a:lnTo>
                <a:close/>
                <a:moveTo>
                  <a:pt x="38" y="986"/>
                </a:moveTo>
                <a:lnTo>
                  <a:pt x="37" y="985"/>
                </a:lnTo>
                <a:lnTo>
                  <a:pt x="45" y="982"/>
                </a:lnTo>
                <a:lnTo>
                  <a:pt x="45" y="984"/>
                </a:lnTo>
                <a:lnTo>
                  <a:pt x="38" y="986"/>
                </a:lnTo>
                <a:close/>
                <a:moveTo>
                  <a:pt x="1464" y="985"/>
                </a:moveTo>
                <a:lnTo>
                  <a:pt x="1456" y="982"/>
                </a:lnTo>
                <a:lnTo>
                  <a:pt x="1457" y="981"/>
                </a:lnTo>
                <a:lnTo>
                  <a:pt x="1464" y="983"/>
                </a:lnTo>
                <a:lnTo>
                  <a:pt x="1464" y="985"/>
                </a:lnTo>
                <a:close/>
                <a:moveTo>
                  <a:pt x="37" y="984"/>
                </a:moveTo>
                <a:lnTo>
                  <a:pt x="37" y="982"/>
                </a:lnTo>
                <a:lnTo>
                  <a:pt x="44" y="980"/>
                </a:lnTo>
                <a:lnTo>
                  <a:pt x="45" y="981"/>
                </a:lnTo>
                <a:lnTo>
                  <a:pt x="37" y="984"/>
                </a:lnTo>
                <a:close/>
                <a:moveTo>
                  <a:pt x="1465" y="982"/>
                </a:moveTo>
                <a:lnTo>
                  <a:pt x="1457" y="980"/>
                </a:lnTo>
                <a:lnTo>
                  <a:pt x="1458" y="978"/>
                </a:lnTo>
                <a:lnTo>
                  <a:pt x="1465" y="981"/>
                </a:lnTo>
                <a:lnTo>
                  <a:pt x="1465" y="982"/>
                </a:lnTo>
                <a:close/>
                <a:moveTo>
                  <a:pt x="1466" y="979"/>
                </a:moveTo>
                <a:lnTo>
                  <a:pt x="1458" y="977"/>
                </a:lnTo>
                <a:lnTo>
                  <a:pt x="1458" y="976"/>
                </a:lnTo>
                <a:lnTo>
                  <a:pt x="1466" y="978"/>
                </a:lnTo>
                <a:lnTo>
                  <a:pt x="1466" y="979"/>
                </a:lnTo>
                <a:close/>
                <a:moveTo>
                  <a:pt x="32" y="968"/>
                </a:moveTo>
                <a:lnTo>
                  <a:pt x="32" y="967"/>
                </a:lnTo>
                <a:lnTo>
                  <a:pt x="39" y="965"/>
                </a:lnTo>
                <a:lnTo>
                  <a:pt x="40" y="966"/>
                </a:lnTo>
                <a:lnTo>
                  <a:pt x="32" y="968"/>
                </a:lnTo>
                <a:close/>
                <a:moveTo>
                  <a:pt x="31" y="966"/>
                </a:moveTo>
                <a:lnTo>
                  <a:pt x="31" y="964"/>
                </a:lnTo>
                <a:lnTo>
                  <a:pt x="39" y="962"/>
                </a:lnTo>
                <a:lnTo>
                  <a:pt x="39" y="963"/>
                </a:lnTo>
                <a:lnTo>
                  <a:pt x="31" y="966"/>
                </a:lnTo>
                <a:close/>
                <a:moveTo>
                  <a:pt x="1470" y="964"/>
                </a:moveTo>
                <a:lnTo>
                  <a:pt x="1463" y="962"/>
                </a:lnTo>
                <a:lnTo>
                  <a:pt x="1463" y="961"/>
                </a:lnTo>
                <a:lnTo>
                  <a:pt x="1471" y="963"/>
                </a:lnTo>
                <a:lnTo>
                  <a:pt x="1470" y="964"/>
                </a:lnTo>
                <a:close/>
                <a:moveTo>
                  <a:pt x="31" y="963"/>
                </a:moveTo>
                <a:lnTo>
                  <a:pt x="30" y="962"/>
                </a:lnTo>
                <a:lnTo>
                  <a:pt x="38" y="959"/>
                </a:lnTo>
                <a:lnTo>
                  <a:pt x="38" y="961"/>
                </a:lnTo>
                <a:lnTo>
                  <a:pt x="31" y="963"/>
                </a:lnTo>
                <a:close/>
                <a:moveTo>
                  <a:pt x="1471" y="962"/>
                </a:moveTo>
                <a:lnTo>
                  <a:pt x="1464" y="959"/>
                </a:lnTo>
                <a:lnTo>
                  <a:pt x="1464" y="958"/>
                </a:lnTo>
                <a:lnTo>
                  <a:pt x="1472" y="960"/>
                </a:lnTo>
                <a:lnTo>
                  <a:pt x="1471" y="962"/>
                </a:lnTo>
                <a:close/>
                <a:moveTo>
                  <a:pt x="1472" y="959"/>
                </a:moveTo>
                <a:lnTo>
                  <a:pt x="1464" y="956"/>
                </a:lnTo>
                <a:lnTo>
                  <a:pt x="1465" y="955"/>
                </a:lnTo>
                <a:lnTo>
                  <a:pt x="1472" y="957"/>
                </a:lnTo>
                <a:lnTo>
                  <a:pt x="1472" y="959"/>
                </a:lnTo>
                <a:close/>
                <a:moveTo>
                  <a:pt x="26" y="947"/>
                </a:moveTo>
                <a:lnTo>
                  <a:pt x="26" y="946"/>
                </a:lnTo>
                <a:lnTo>
                  <a:pt x="34" y="944"/>
                </a:lnTo>
                <a:lnTo>
                  <a:pt x="34" y="945"/>
                </a:lnTo>
                <a:lnTo>
                  <a:pt x="26" y="947"/>
                </a:lnTo>
                <a:close/>
                <a:moveTo>
                  <a:pt x="25" y="945"/>
                </a:moveTo>
                <a:lnTo>
                  <a:pt x="25" y="943"/>
                </a:lnTo>
                <a:lnTo>
                  <a:pt x="33" y="941"/>
                </a:lnTo>
                <a:lnTo>
                  <a:pt x="33" y="943"/>
                </a:lnTo>
                <a:lnTo>
                  <a:pt x="25" y="945"/>
                </a:lnTo>
                <a:close/>
                <a:moveTo>
                  <a:pt x="1476" y="943"/>
                </a:moveTo>
                <a:lnTo>
                  <a:pt x="1469" y="941"/>
                </a:lnTo>
                <a:lnTo>
                  <a:pt x="1469" y="940"/>
                </a:lnTo>
                <a:lnTo>
                  <a:pt x="1477" y="942"/>
                </a:lnTo>
                <a:lnTo>
                  <a:pt x="1476" y="943"/>
                </a:lnTo>
                <a:close/>
                <a:moveTo>
                  <a:pt x="25" y="942"/>
                </a:moveTo>
                <a:lnTo>
                  <a:pt x="24" y="941"/>
                </a:lnTo>
                <a:lnTo>
                  <a:pt x="32" y="939"/>
                </a:lnTo>
                <a:lnTo>
                  <a:pt x="33" y="940"/>
                </a:lnTo>
                <a:lnTo>
                  <a:pt x="25" y="942"/>
                </a:lnTo>
                <a:close/>
                <a:moveTo>
                  <a:pt x="1477" y="940"/>
                </a:moveTo>
                <a:lnTo>
                  <a:pt x="1469" y="938"/>
                </a:lnTo>
                <a:lnTo>
                  <a:pt x="1470" y="937"/>
                </a:lnTo>
                <a:lnTo>
                  <a:pt x="1477" y="939"/>
                </a:lnTo>
                <a:lnTo>
                  <a:pt x="1477" y="940"/>
                </a:lnTo>
                <a:close/>
                <a:moveTo>
                  <a:pt x="1478" y="938"/>
                </a:moveTo>
                <a:lnTo>
                  <a:pt x="1470" y="936"/>
                </a:lnTo>
                <a:lnTo>
                  <a:pt x="1470" y="935"/>
                </a:lnTo>
                <a:lnTo>
                  <a:pt x="1478" y="937"/>
                </a:lnTo>
                <a:lnTo>
                  <a:pt x="1478" y="938"/>
                </a:lnTo>
                <a:close/>
                <a:moveTo>
                  <a:pt x="20" y="926"/>
                </a:moveTo>
                <a:lnTo>
                  <a:pt x="20" y="925"/>
                </a:lnTo>
                <a:lnTo>
                  <a:pt x="28" y="923"/>
                </a:lnTo>
                <a:lnTo>
                  <a:pt x="29" y="925"/>
                </a:lnTo>
                <a:lnTo>
                  <a:pt x="20" y="926"/>
                </a:lnTo>
                <a:close/>
                <a:moveTo>
                  <a:pt x="20" y="924"/>
                </a:moveTo>
                <a:lnTo>
                  <a:pt x="20" y="923"/>
                </a:lnTo>
                <a:lnTo>
                  <a:pt x="28" y="921"/>
                </a:lnTo>
                <a:lnTo>
                  <a:pt x="28" y="922"/>
                </a:lnTo>
                <a:lnTo>
                  <a:pt x="20" y="924"/>
                </a:lnTo>
                <a:close/>
                <a:moveTo>
                  <a:pt x="1481" y="922"/>
                </a:moveTo>
                <a:lnTo>
                  <a:pt x="1474" y="920"/>
                </a:lnTo>
                <a:lnTo>
                  <a:pt x="1474" y="919"/>
                </a:lnTo>
                <a:lnTo>
                  <a:pt x="1482" y="921"/>
                </a:lnTo>
                <a:lnTo>
                  <a:pt x="1481" y="922"/>
                </a:lnTo>
                <a:close/>
                <a:moveTo>
                  <a:pt x="19" y="921"/>
                </a:moveTo>
                <a:lnTo>
                  <a:pt x="19" y="920"/>
                </a:lnTo>
                <a:lnTo>
                  <a:pt x="27" y="918"/>
                </a:lnTo>
                <a:lnTo>
                  <a:pt x="27" y="919"/>
                </a:lnTo>
                <a:lnTo>
                  <a:pt x="19" y="921"/>
                </a:lnTo>
                <a:close/>
                <a:moveTo>
                  <a:pt x="1482" y="920"/>
                </a:moveTo>
                <a:lnTo>
                  <a:pt x="1474" y="918"/>
                </a:lnTo>
                <a:lnTo>
                  <a:pt x="1475" y="917"/>
                </a:lnTo>
                <a:lnTo>
                  <a:pt x="1482" y="918"/>
                </a:lnTo>
                <a:lnTo>
                  <a:pt x="1482" y="920"/>
                </a:lnTo>
                <a:close/>
                <a:moveTo>
                  <a:pt x="1483" y="917"/>
                </a:moveTo>
                <a:lnTo>
                  <a:pt x="1475" y="915"/>
                </a:lnTo>
                <a:lnTo>
                  <a:pt x="1475" y="914"/>
                </a:lnTo>
                <a:lnTo>
                  <a:pt x="1483" y="916"/>
                </a:lnTo>
                <a:lnTo>
                  <a:pt x="1483" y="917"/>
                </a:lnTo>
                <a:close/>
                <a:moveTo>
                  <a:pt x="16" y="906"/>
                </a:moveTo>
                <a:lnTo>
                  <a:pt x="15" y="904"/>
                </a:lnTo>
                <a:lnTo>
                  <a:pt x="24" y="902"/>
                </a:lnTo>
                <a:lnTo>
                  <a:pt x="24" y="904"/>
                </a:lnTo>
                <a:lnTo>
                  <a:pt x="16" y="906"/>
                </a:lnTo>
                <a:close/>
                <a:moveTo>
                  <a:pt x="15" y="903"/>
                </a:moveTo>
                <a:lnTo>
                  <a:pt x="15" y="901"/>
                </a:lnTo>
                <a:lnTo>
                  <a:pt x="23" y="900"/>
                </a:lnTo>
                <a:lnTo>
                  <a:pt x="23" y="901"/>
                </a:lnTo>
                <a:lnTo>
                  <a:pt x="15" y="903"/>
                </a:lnTo>
                <a:close/>
                <a:moveTo>
                  <a:pt x="1486" y="901"/>
                </a:moveTo>
                <a:lnTo>
                  <a:pt x="1478" y="899"/>
                </a:lnTo>
                <a:lnTo>
                  <a:pt x="1479" y="898"/>
                </a:lnTo>
                <a:lnTo>
                  <a:pt x="1487" y="900"/>
                </a:lnTo>
                <a:lnTo>
                  <a:pt x="1486" y="901"/>
                </a:lnTo>
                <a:close/>
                <a:moveTo>
                  <a:pt x="15" y="900"/>
                </a:moveTo>
                <a:lnTo>
                  <a:pt x="14" y="899"/>
                </a:lnTo>
                <a:lnTo>
                  <a:pt x="23" y="897"/>
                </a:lnTo>
                <a:lnTo>
                  <a:pt x="23" y="898"/>
                </a:lnTo>
                <a:lnTo>
                  <a:pt x="15" y="900"/>
                </a:lnTo>
                <a:close/>
                <a:moveTo>
                  <a:pt x="1487" y="898"/>
                </a:moveTo>
                <a:lnTo>
                  <a:pt x="1479" y="897"/>
                </a:lnTo>
                <a:lnTo>
                  <a:pt x="1479" y="895"/>
                </a:lnTo>
                <a:lnTo>
                  <a:pt x="1487" y="897"/>
                </a:lnTo>
                <a:lnTo>
                  <a:pt x="1487" y="898"/>
                </a:lnTo>
                <a:close/>
                <a:moveTo>
                  <a:pt x="1487" y="896"/>
                </a:moveTo>
                <a:lnTo>
                  <a:pt x="1479" y="894"/>
                </a:lnTo>
                <a:lnTo>
                  <a:pt x="1480" y="893"/>
                </a:lnTo>
                <a:lnTo>
                  <a:pt x="1488" y="894"/>
                </a:lnTo>
                <a:lnTo>
                  <a:pt x="1487" y="896"/>
                </a:lnTo>
                <a:close/>
                <a:moveTo>
                  <a:pt x="12" y="884"/>
                </a:moveTo>
                <a:lnTo>
                  <a:pt x="11" y="883"/>
                </a:lnTo>
                <a:lnTo>
                  <a:pt x="19" y="881"/>
                </a:lnTo>
                <a:lnTo>
                  <a:pt x="19" y="883"/>
                </a:lnTo>
                <a:lnTo>
                  <a:pt x="12" y="884"/>
                </a:lnTo>
                <a:close/>
                <a:moveTo>
                  <a:pt x="11" y="882"/>
                </a:moveTo>
                <a:lnTo>
                  <a:pt x="11" y="880"/>
                </a:lnTo>
                <a:lnTo>
                  <a:pt x="19" y="879"/>
                </a:lnTo>
                <a:lnTo>
                  <a:pt x="19" y="880"/>
                </a:lnTo>
                <a:lnTo>
                  <a:pt x="11" y="882"/>
                </a:lnTo>
                <a:close/>
                <a:moveTo>
                  <a:pt x="1490" y="880"/>
                </a:moveTo>
                <a:lnTo>
                  <a:pt x="1482" y="878"/>
                </a:lnTo>
                <a:lnTo>
                  <a:pt x="1482" y="877"/>
                </a:lnTo>
                <a:lnTo>
                  <a:pt x="1491" y="879"/>
                </a:lnTo>
                <a:lnTo>
                  <a:pt x="1490" y="880"/>
                </a:lnTo>
                <a:close/>
                <a:moveTo>
                  <a:pt x="11" y="879"/>
                </a:moveTo>
                <a:lnTo>
                  <a:pt x="10" y="878"/>
                </a:lnTo>
                <a:lnTo>
                  <a:pt x="18" y="876"/>
                </a:lnTo>
                <a:lnTo>
                  <a:pt x="19" y="877"/>
                </a:lnTo>
                <a:lnTo>
                  <a:pt x="11" y="879"/>
                </a:lnTo>
                <a:close/>
                <a:moveTo>
                  <a:pt x="1491" y="877"/>
                </a:moveTo>
                <a:lnTo>
                  <a:pt x="1483" y="876"/>
                </a:lnTo>
                <a:lnTo>
                  <a:pt x="1483" y="875"/>
                </a:lnTo>
                <a:lnTo>
                  <a:pt x="1491" y="876"/>
                </a:lnTo>
                <a:lnTo>
                  <a:pt x="1491" y="877"/>
                </a:lnTo>
                <a:close/>
                <a:moveTo>
                  <a:pt x="1491" y="875"/>
                </a:moveTo>
                <a:lnTo>
                  <a:pt x="1483" y="873"/>
                </a:lnTo>
                <a:lnTo>
                  <a:pt x="1483" y="872"/>
                </a:lnTo>
                <a:lnTo>
                  <a:pt x="1492" y="873"/>
                </a:lnTo>
                <a:lnTo>
                  <a:pt x="1491" y="875"/>
                </a:lnTo>
                <a:close/>
                <a:moveTo>
                  <a:pt x="8" y="863"/>
                </a:moveTo>
                <a:lnTo>
                  <a:pt x="8" y="862"/>
                </a:lnTo>
                <a:lnTo>
                  <a:pt x="16" y="860"/>
                </a:lnTo>
                <a:lnTo>
                  <a:pt x="16" y="862"/>
                </a:lnTo>
                <a:lnTo>
                  <a:pt x="8" y="863"/>
                </a:lnTo>
                <a:close/>
                <a:moveTo>
                  <a:pt x="8" y="860"/>
                </a:moveTo>
                <a:lnTo>
                  <a:pt x="7" y="859"/>
                </a:lnTo>
                <a:lnTo>
                  <a:pt x="15" y="858"/>
                </a:lnTo>
                <a:lnTo>
                  <a:pt x="16" y="859"/>
                </a:lnTo>
                <a:lnTo>
                  <a:pt x="8" y="860"/>
                </a:lnTo>
                <a:close/>
                <a:moveTo>
                  <a:pt x="1494" y="859"/>
                </a:moveTo>
                <a:lnTo>
                  <a:pt x="1486" y="858"/>
                </a:lnTo>
                <a:lnTo>
                  <a:pt x="1486" y="856"/>
                </a:lnTo>
                <a:lnTo>
                  <a:pt x="1494" y="857"/>
                </a:lnTo>
                <a:lnTo>
                  <a:pt x="1494" y="859"/>
                </a:lnTo>
                <a:close/>
                <a:moveTo>
                  <a:pt x="7" y="858"/>
                </a:moveTo>
                <a:lnTo>
                  <a:pt x="7" y="856"/>
                </a:lnTo>
                <a:lnTo>
                  <a:pt x="15" y="855"/>
                </a:lnTo>
                <a:lnTo>
                  <a:pt x="15" y="857"/>
                </a:lnTo>
                <a:lnTo>
                  <a:pt x="7" y="858"/>
                </a:lnTo>
                <a:close/>
                <a:moveTo>
                  <a:pt x="1494" y="856"/>
                </a:moveTo>
                <a:lnTo>
                  <a:pt x="1486" y="855"/>
                </a:lnTo>
                <a:lnTo>
                  <a:pt x="1486" y="854"/>
                </a:lnTo>
                <a:lnTo>
                  <a:pt x="1494" y="855"/>
                </a:lnTo>
                <a:lnTo>
                  <a:pt x="1494" y="856"/>
                </a:lnTo>
                <a:close/>
                <a:moveTo>
                  <a:pt x="1495" y="853"/>
                </a:moveTo>
                <a:lnTo>
                  <a:pt x="1487" y="852"/>
                </a:lnTo>
                <a:lnTo>
                  <a:pt x="1487" y="851"/>
                </a:lnTo>
                <a:lnTo>
                  <a:pt x="1495" y="852"/>
                </a:lnTo>
                <a:lnTo>
                  <a:pt x="1495" y="853"/>
                </a:lnTo>
                <a:close/>
                <a:moveTo>
                  <a:pt x="5" y="841"/>
                </a:moveTo>
                <a:lnTo>
                  <a:pt x="5" y="840"/>
                </a:lnTo>
                <a:lnTo>
                  <a:pt x="13" y="839"/>
                </a:lnTo>
                <a:lnTo>
                  <a:pt x="13" y="840"/>
                </a:lnTo>
                <a:lnTo>
                  <a:pt x="5" y="841"/>
                </a:lnTo>
                <a:close/>
                <a:moveTo>
                  <a:pt x="5" y="839"/>
                </a:moveTo>
                <a:lnTo>
                  <a:pt x="5" y="837"/>
                </a:lnTo>
                <a:lnTo>
                  <a:pt x="13" y="836"/>
                </a:lnTo>
                <a:lnTo>
                  <a:pt x="13" y="838"/>
                </a:lnTo>
                <a:lnTo>
                  <a:pt x="5" y="839"/>
                </a:lnTo>
                <a:close/>
                <a:moveTo>
                  <a:pt x="1497" y="837"/>
                </a:moveTo>
                <a:lnTo>
                  <a:pt x="1489" y="836"/>
                </a:lnTo>
                <a:lnTo>
                  <a:pt x="1489" y="835"/>
                </a:lnTo>
                <a:lnTo>
                  <a:pt x="1497" y="836"/>
                </a:lnTo>
                <a:lnTo>
                  <a:pt x="1497" y="837"/>
                </a:lnTo>
                <a:close/>
                <a:moveTo>
                  <a:pt x="5" y="836"/>
                </a:moveTo>
                <a:lnTo>
                  <a:pt x="4" y="835"/>
                </a:lnTo>
                <a:lnTo>
                  <a:pt x="12" y="834"/>
                </a:lnTo>
                <a:lnTo>
                  <a:pt x="12" y="835"/>
                </a:lnTo>
                <a:lnTo>
                  <a:pt x="5" y="836"/>
                </a:lnTo>
                <a:close/>
                <a:moveTo>
                  <a:pt x="1497" y="834"/>
                </a:moveTo>
                <a:lnTo>
                  <a:pt x="1489" y="833"/>
                </a:lnTo>
                <a:lnTo>
                  <a:pt x="1489" y="832"/>
                </a:lnTo>
                <a:lnTo>
                  <a:pt x="1497" y="833"/>
                </a:lnTo>
                <a:lnTo>
                  <a:pt x="1497" y="834"/>
                </a:lnTo>
                <a:close/>
                <a:moveTo>
                  <a:pt x="1497" y="832"/>
                </a:moveTo>
                <a:lnTo>
                  <a:pt x="1489" y="831"/>
                </a:lnTo>
                <a:lnTo>
                  <a:pt x="1489" y="830"/>
                </a:lnTo>
                <a:lnTo>
                  <a:pt x="1497" y="830"/>
                </a:lnTo>
                <a:lnTo>
                  <a:pt x="1497" y="832"/>
                </a:lnTo>
                <a:close/>
                <a:moveTo>
                  <a:pt x="3" y="820"/>
                </a:moveTo>
                <a:lnTo>
                  <a:pt x="3" y="819"/>
                </a:lnTo>
                <a:lnTo>
                  <a:pt x="11" y="818"/>
                </a:lnTo>
                <a:lnTo>
                  <a:pt x="11" y="819"/>
                </a:lnTo>
                <a:lnTo>
                  <a:pt x="3" y="820"/>
                </a:lnTo>
                <a:close/>
                <a:moveTo>
                  <a:pt x="3" y="817"/>
                </a:moveTo>
                <a:lnTo>
                  <a:pt x="3" y="816"/>
                </a:lnTo>
                <a:lnTo>
                  <a:pt x="10" y="815"/>
                </a:lnTo>
                <a:lnTo>
                  <a:pt x="11" y="817"/>
                </a:lnTo>
                <a:lnTo>
                  <a:pt x="3" y="817"/>
                </a:lnTo>
                <a:close/>
                <a:moveTo>
                  <a:pt x="1499" y="816"/>
                </a:moveTo>
                <a:lnTo>
                  <a:pt x="1491" y="815"/>
                </a:lnTo>
                <a:lnTo>
                  <a:pt x="1491" y="814"/>
                </a:lnTo>
                <a:lnTo>
                  <a:pt x="1499" y="814"/>
                </a:lnTo>
                <a:lnTo>
                  <a:pt x="1499" y="816"/>
                </a:lnTo>
                <a:close/>
                <a:moveTo>
                  <a:pt x="2" y="815"/>
                </a:moveTo>
                <a:lnTo>
                  <a:pt x="2" y="813"/>
                </a:lnTo>
                <a:lnTo>
                  <a:pt x="10" y="813"/>
                </a:lnTo>
                <a:lnTo>
                  <a:pt x="10" y="814"/>
                </a:lnTo>
                <a:lnTo>
                  <a:pt x="2" y="815"/>
                </a:lnTo>
                <a:close/>
                <a:moveTo>
                  <a:pt x="1499" y="813"/>
                </a:moveTo>
                <a:lnTo>
                  <a:pt x="1491" y="812"/>
                </a:lnTo>
                <a:lnTo>
                  <a:pt x="1491" y="811"/>
                </a:lnTo>
                <a:lnTo>
                  <a:pt x="1499" y="812"/>
                </a:lnTo>
                <a:lnTo>
                  <a:pt x="1499" y="813"/>
                </a:lnTo>
                <a:close/>
                <a:moveTo>
                  <a:pt x="1499" y="810"/>
                </a:moveTo>
                <a:lnTo>
                  <a:pt x="1491" y="810"/>
                </a:lnTo>
                <a:lnTo>
                  <a:pt x="1491" y="808"/>
                </a:lnTo>
                <a:lnTo>
                  <a:pt x="1499" y="809"/>
                </a:lnTo>
                <a:lnTo>
                  <a:pt x="1499" y="810"/>
                </a:lnTo>
                <a:close/>
                <a:moveTo>
                  <a:pt x="1" y="799"/>
                </a:moveTo>
                <a:lnTo>
                  <a:pt x="1" y="797"/>
                </a:lnTo>
                <a:lnTo>
                  <a:pt x="9" y="797"/>
                </a:lnTo>
                <a:lnTo>
                  <a:pt x="9" y="798"/>
                </a:lnTo>
                <a:lnTo>
                  <a:pt x="1" y="799"/>
                </a:lnTo>
                <a:close/>
                <a:moveTo>
                  <a:pt x="1" y="796"/>
                </a:moveTo>
                <a:lnTo>
                  <a:pt x="1" y="795"/>
                </a:lnTo>
                <a:lnTo>
                  <a:pt x="9" y="794"/>
                </a:lnTo>
                <a:lnTo>
                  <a:pt x="9" y="795"/>
                </a:lnTo>
                <a:lnTo>
                  <a:pt x="1" y="796"/>
                </a:lnTo>
                <a:close/>
                <a:moveTo>
                  <a:pt x="1500" y="794"/>
                </a:moveTo>
                <a:lnTo>
                  <a:pt x="1492" y="793"/>
                </a:lnTo>
                <a:lnTo>
                  <a:pt x="1492" y="792"/>
                </a:lnTo>
                <a:lnTo>
                  <a:pt x="1500" y="793"/>
                </a:lnTo>
                <a:lnTo>
                  <a:pt x="1500" y="794"/>
                </a:lnTo>
                <a:close/>
                <a:moveTo>
                  <a:pt x="1" y="793"/>
                </a:moveTo>
                <a:lnTo>
                  <a:pt x="1" y="792"/>
                </a:lnTo>
                <a:lnTo>
                  <a:pt x="9" y="791"/>
                </a:lnTo>
                <a:lnTo>
                  <a:pt x="9" y="792"/>
                </a:lnTo>
                <a:lnTo>
                  <a:pt x="1" y="793"/>
                </a:lnTo>
                <a:close/>
                <a:moveTo>
                  <a:pt x="1501" y="791"/>
                </a:moveTo>
                <a:lnTo>
                  <a:pt x="1493" y="791"/>
                </a:lnTo>
                <a:lnTo>
                  <a:pt x="1493" y="789"/>
                </a:lnTo>
                <a:lnTo>
                  <a:pt x="1501" y="790"/>
                </a:lnTo>
                <a:lnTo>
                  <a:pt x="1501" y="791"/>
                </a:lnTo>
                <a:close/>
                <a:moveTo>
                  <a:pt x="1501" y="789"/>
                </a:moveTo>
                <a:lnTo>
                  <a:pt x="1493" y="788"/>
                </a:lnTo>
                <a:lnTo>
                  <a:pt x="1493" y="787"/>
                </a:lnTo>
                <a:lnTo>
                  <a:pt x="1501" y="787"/>
                </a:lnTo>
                <a:lnTo>
                  <a:pt x="1501" y="789"/>
                </a:lnTo>
                <a:close/>
                <a:moveTo>
                  <a:pt x="0" y="777"/>
                </a:moveTo>
                <a:lnTo>
                  <a:pt x="0" y="775"/>
                </a:lnTo>
                <a:lnTo>
                  <a:pt x="8" y="775"/>
                </a:lnTo>
                <a:lnTo>
                  <a:pt x="8" y="777"/>
                </a:lnTo>
                <a:lnTo>
                  <a:pt x="0" y="777"/>
                </a:lnTo>
                <a:close/>
                <a:moveTo>
                  <a:pt x="0" y="774"/>
                </a:moveTo>
                <a:lnTo>
                  <a:pt x="0" y="773"/>
                </a:lnTo>
                <a:lnTo>
                  <a:pt x="8" y="773"/>
                </a:lnTo>
                <a:lnTo>
                  <a:pt x="8" y="774"/>
                </a:lnTo>
                <a:lnTo>
                  <a:pt x="0" y="774"/>
                </a:lnTo>
                <a:close/>
                <a:moveTo>
                  <a:pt x="1501" y="772"/>
                </a:moveTo>
                <a:lnTo>
                  <a:pt x="1493" y="772"/>
                </a:lnTo>
                <a:lnTo>
                  <a:pt x="1493" y="771"/>
                </a:lnTo>
                <a:lnTo>
                  <a:pt x="1501" y="771"/>
                </a:lnTo>
                <a:lnTo>
                  <a:pt x="1501" y="772"/>
                </a:lnTo>
                <a:close/>
                <a:moveTo>
                  <a:pt x="0" y="771"/>
                </a:moveTo>
                <a:lnTo>
                  <a:pt x="0" y="770"/>
                </a:lnTo>
                <a:lnTo>
                  <a:pt x="8" y="770"/>
                </a:lnTo>
                <a:lnTo>
                  <a:pt x="8" y="771"/>
                </a:lnTo>
                <a:lnTo>
                  <a:pt x="0" y="771"/>
                </a:lnTo>
                <a:close/>
                <a:moveTo>
                  <a:pt x="1501" y="770"/>
                </a:moveTo>
                <a:lnTo>
                  <a:pt x="1493" y="770"/>
                </a:lnTo>
                <a:lnTo>
                  <a:pt x="1493" y="768"/>
                </a:lnTo>
                <a:lnTo>
                  <a:pt x="1501" y="768"/>
                </a:lnTo>
                <a:lnTo>
                  <a:pt x="1501" y="770"/>
                </a:lnTo>
                <a:close/>
                <a:moveTo>
                  <a:pt x="1501" y="767"/>
                </a:moveTo>
                <a:lnTo>
                  <a:pt x="1493" y="767"/>
                </a:lnTo>
                <a:lnTo>
                  <a:pt x="1493" y="766"/>
                </a:lnTo>
                <a:lnTo>
                  <a:pt x="1501" y="766"/>
                </a:lnTo>
                <a:lnTo>
                  <a:pt x="1501" y="767"/>
                </a:lnTo>
                <a:close/>
                <a:moveTo>
                  <a:pt x="0" y="755"/>
                </a:moveTo>
                <a:lnTo>
                  <a:pt x="0" y="754"/>
                </a:lnTo>
                <a:lnTo>
                  <a:pt x="8" y="754"/>
                </a:lnTo>
                <a:lnTo>
                  <a:pt x="8" y="755"/>
                </a:lnTo>
                <a:lnTo>
                  <a:pt x="0" y="755"/>
                </a:lnTo>
                <a:close/>
                <a:moveTo>
                  <a:pt x="0" y="753"/>
                </a:moveTo>
                <a:lnTo>
                  <a:pt x="0" y="751"/>
                </a:lnTo>
                <a:lnTo>
                  <a:pt x="8" y="751"/>
                </a:lnTo>
                <a:lnTo>
                  <a:pt x="8" y="753"/>
                </a:lnTo>
                <a:lnTo>
                  <a:pt x="0" y="753"/>
                </a:lnTo>
                <a:close/>
                <a:moveTo>
                  <a:pt x="1502" y="751"/>
                </a:moveTo>
                <a:lnTo>
                  <a:pt x="1494" y="751"/>
                </a:lnTo>
                <a:lnTo>
                  <a:pt x="1494" y="749"/>
                </a:lnTo>
                <a:lnTo>
                  <a:pt x="1502" y="749"/>
                </a:lnTo>
                <a:lnTo>
                  <a:pt x="1502" y="751"/>
                </a:lnTo>
                <a:close/>
                <a:moveTo>
                  <a:pt x="8" y="750"/>
                </a:moveTo>
                <a:lnTo>
                  <a:pt x="0" y="750"/>
                </a:lnTo>
                <a:lnTo>
                  <a:pt x="0" y="749"/>
                </a:lnTo>
                <a:lnTo>
                  <a:pt x="8" y="749"/>
                </a:lnTo>
                <a:lnTo>
                  <a:pt x="8" y="750"/>
                </a:lnTo>
                <a:close/>
                <a:moveTo>
                  <a:pt x="1494" y="748"/>
                </a:moveTo>
                <a:lnTo>
                  <a:pt x="1494" y="746"/>
                </a:lnTo>
                <a:lnTo>
                  <a:pt x="1502" y="746"/>
                </a:lnTo>
                <a:lnTo>
                  <a:pt x="1502" y="748"/>
                </a:lnTo>
                <a:lnTo>
                  <a:pt x="1494" y="748"/>
                </a:lnTo>
                <a:close/>
                <a:moveTo>
                  <a:pt x="1494" y="745"/>
                </a:moveTo>
                <a:lnTo>
                  <a:pt x="1494" y="744"/>
                </a:lnTo>
                <a:lnTo>
                  <a:pt x="1502" y="744"/>
                </a:lnTo>
                <a:lnTo>
                  <a:pt x="1502" y="745"/>
                </a:lnTo>
                <a:lnTo>
                  <a:pt x="1494" y="745"/>
                </a:lnTo>
                <a:close/>
                <a:moveTo>
                  <a:pt x="8" y="734"/>
                </a:moveTo>
                <a:lnTo>
                  <a:pt x="0" y="734"/>
                </a:lnTo>
                <a:lnTo>
                  <a:pt x="0" y="732"/>
                </a:lnTo>
                <a:lnTo>
                  <a:pt x="8" y="732"/>
                </a:lnTo>
                <a:lnTo>
                  <a:pt x="8" y="734"/>
                </a:lnTo>
                <a:close/>
                <a:moveTo>
                  <a:pt x="8" y="731"/>
                </a:moveTo>
                <a:lnTo>
                  <a:pt x="0" y="731"/>
                </a:lnTo>
                <a:lnTo>
                  <a:pt x="0" y="730"/>
                </a:lnTo>
                <a:lnTo>
                  <a:pt x="8" y="730"/>
                </a:lnTo>
                <a:lnTo>
                  <a:pt x="8" y="731"/>
                </a:lnTo>
                <a:close/>
                <a:moveTo>
                  <a:pt x="1493" y="729"/>
                </a:moveTo>
                <a:lnTo>
                  <a:pt x="1493" y="727"/>
                </a:lnTo>
                <a:lnTo>
                  <a:pt x="1501" y="727"/>
                </a:lnTo>
                <a:lnTo>
                  <a:pt x="1501" y="729"/>
                </a:lnTo>
                <a:lnTo>
                  <a:pt x="1493" y="729"/>
                </a:lnTo>
                <a:close/>
                <a:moveTo>
                  <a:pt x="8" y="728"/>
                </a:moveTo>
                <a:lnTo>
                  <a:pt x="0" y="728"/>
                </a:lnTo>
                <a:lnTo>
                  <a:pt x="0" y="727"/>
                </a:lnTo>
                <a:lnTo>
                  <a:pt x="8" y="727"/>
                </a:lnTo>
                <a:lnTo>
                  <a:pt x="8" y="728"/>
                </a:lnTo>
                <a:close/>
                <a:moveTo>
                  <a:pt x="1493" y="726"/>
                </a:moveTo>
                <a:lnTo>
                  <a:pt x="1493" y="725"/>
                </a:lnTo>
                <a:lnTo>
                  <a:pt x="1501" y="724"/>
                </a:lnTo>
                <a:lnTo>
                  <a:pt x="1501" y="726"/>
                </a:lnTo>
                <a:lnTo>
                  <a:pt x="1493" y="726"/>
                </a:lnTo>
                <a:close/>
                <a:moveTo>
                  <a:pt x="1493" y="723"/>
                </a:moveTo>
                <a:lnTo>
                  <a:pt x="1493" y="722"/>
                </a:lnTo>
                <a:lnTo>
                  <a:pt x="1501" y="722"/>
                </a:lnTo>
                <a:lnTo>
                  <a:pt x="1501" y="723"/>
                </a:lnTo>
                <a:lnTo>
                  <a:pt x="1493" y="723"/>
                </a:lnTo>
                <a:close/>
                <a:moveTo>
                  <a:pt x="9" y="713"/>
                </a:moveTo>
                <a:lnTo>
                  <a:pt x="1" y="712"/>
                </a:lnTo>
                <a:lnTo>
                  <a:pt x="1" y="711"/>
                </a:lnTo>
                <a:lnTo>
                  <a:pt x="9" y="711"/>
                </a:lnTo>
                <a:lnTo>
                  <a:pt x="9" y="713"/>
                </a:lnTo>
                <a:close/>
                <a:moveTo>
                  <a:pt x="9" y="710"/>
                </a:moveTo>
                <a:lnTo>
                  <a:pt x="1" y="709"/>
                </a:lnTo>
                <a:lnTo>
                  <a:pt x="1" y="708"/>
                </a:lnTo>
                <a:lnTo>
                  <a:pt x="9" y="709"/>
                </a:lnTo>
                <a:lnTo>
                  <a:pt x="9" y="710"/>
                </a:lnTo>
                <a:close/>
                <a:moveTo>
                  <a:pt x="1493" y="708"/>
                </a:moveTo>
                <a:lnTo>
                  <a:pt x="1492" y="706"/>
                </a:lnTo>
                <a:lnTo>
                  <a:pt x="1500" y="706"/>
                </a:lnTo>
                <a:lnTo>
                  <a:pt x="1500" y="707"/>
                </a:lnTo>
                <a:lnTo>
                  <a:pt x="1493" y="708"/>
                </a:lnTo>
                <a:close/>
                <a:moveTo>
                  <a:pt x="9" y="707"/>
                </a:moveTo>
                <a:lnTo>
                  <a:pt x="1" y="707"/>
                </a:lnTo>
                <a:lnTo>
                  <a:pt x="1" y="705"/>
                </a:lnTo>
                <a:lnTo>
                  <a:pt x="9" y="706"/>
                </a:lnTo>
                <a:lnTo>
                  <a:pt x="9" y="707"/>
                </a:lnTo>
                <a:close/>
                <a:moveTo>
                  <a:pt x="1492" y="705"/>
                </a:moveTo>
                <a:lnTo>
                  <a:pt x="1492" y="704"/>
                </a:lnTo>
                <a:lnTo>
                  <a:pt x="1500" y="703"/>
                </a:lnTo>
                <a:lnTo>
                  <a:pt x="1500" y="704"/>
                </a:lnTo>
                <a:lnTo>
                  <a:pt x="1492" y="705"/>
                </a:lnTo>
                <a:close/>
                <a:moveTo>
                  <a:pt x="1492" y="702"/>
                </a:moveTo>
                <a:lnTo>
                  <a:pt x="1492" y="701"/>
                </a:lnTo>
                <a:lnTo>
                  <a:pt x="1500" y="700"/>
                </a:lnTo>
                <a:lnTo>
                  <a:pt x="1500" y="702"/>
                </a:lnTo>
                <a:lnTo>
                  <a:pt x="1492" y="702"/>
                </a:lnTo>
                <a:close/>
                <a:moveTo>
                  <a:pt x="10" y="691"/>
                </a:moveTo>
                <a:lnTo>
                  <a:pt x="2" y="691"/>
                </a:lnTo>
                <a:lnTo>
                  <a:pt x="2" y="689"/>
                </a:lnTo>
                <a:lnTo>
                  <a:pt x="10" y="690"/>
                </a:lnTo>
                <a:lnTo>
                  <a:pt x="10" y="691"/>
                </a:lnTo>
                <a:close/>
                <a:moveTo>
                  <a:pt x="10" y="689"/>
                </a:moveTo>
                <a:lnTo>
                  <a:pt x="2" y="688"/>
                </a:lnTo>
                <a:lnTo>
                  <a:pt x="2" y="687"/>
                </a:lnTo>
                <a:lnTo>
                  <a:pt x="10" y="687"/>
                </a:lnTo>
                <a:lnTo>
                  <a:pt x="10" y="689"/>
                </a:lnTo>
                <a:close/>
                <a:moveTo>
                  <a:pt x="1491" y="686"/>
                </a:moveTo>
                <a:lnTo>
                  <a:pt x="1491" y="685"/>
                </a:lnTo>
                <a:lnTo>
                  <a:pt x="1499" y="684"/>
                </a:lnTo>
                <a:lnTo>
                  <a:pt x="1499" y="686"/>
                </a:lnTo>
                <a:lnTo>
                  <a:pt x="1491" y="686"/>
                </a:lnTo>
                <a:close/>
                <a:moveTo>
                  <a:pt x="10" y="686"/>
                </a:moveTo>
                <a:lnTo>
                  <a:pt x="2" y="685"/>
                </a:lnTo>
                <a:lnTo>
                  <a:pt x="2" y="684"/>
                </a:lnTo>
                <a:lnTo>
                  <a:pt x="10" y="685"/>
                </a:lnTo>
                <a:lnTo>
                  <a:pt x="10" y="686"/>
                </a:lnTo>
                <a:close/>
                <a:moveTo>
                  <a:pt x="1491" y="684"/>
                </a:moveTo>
                <a:lnTo>
                  <a:pt x="1491" y="682"/>
                </a:lnTo>
                <a:lnTo>
                  <a:pt x="1499" y="681"/>
                </a:lnTo>
                <a:lnTo>
                  <a:pt x="1499" y="683"/>
                </a:lnTo>
                <a:lnTo>
                  <a:pt x="1491" y="684"/>
                </a:lnTo>
                <a:close/>
                <a:moveTo>
                  <a:pt x="1491" y="681"/>
                </a:moveTo>
                <a:lnTo>
                  <a:pt x="1490" y="679"/>
                </a:lnTo>
                <a:lnTo>
                  <a:pt x="1498" y="679"/>
                </a:lnTo>
                <a:lnTo>
                  <a:pt x="1499" y="680"/>
                </a:lnTo>
                <a:lnTo>
                  <a:pt x="1491" y="681"/>
                </a:lnTo>
                <a:close/>
                <a:moveTo>
                  <a:pt x="12" y="670"/>
                </a:moveTo>
                <a:lnTo>
                  <a:pt x="4" y="669"/>
                </a:lnTo>
                <a:lnTo>
                  <a:pt x="4" y="668"/>
                </a:lnTo>
                <a:lnTo>
                  <a:pt x="12" y="669"/>
                </a:lnTo>
                <a:lnTo>
                  <a:pt x="12" y="670"/>
                </a:lnTo>
                <a:close/>
                <a:moveTo>
                  <a:pt x="12" y="667"/>
                </a:moveTo>
                <a:lnTo>
                  <a:pt x="4" y="666"/>
                </a:lnTo>
                <a:lnTo>
                  <a:pt x="4" y="665"/>
                </a:lnTo>
                <a:lnTo>
                  <a:pt x="12" y="666"/>
                </a:lnTo>
                <a:lnTo>
                  <a:pt x="12" y="667"/>
                </a:lnTo>
                <a:close/>
                <a:moveTo>
                  <a:pt x="1489" y="665"/>
                </a:moveTo>
                <a:lnTo>
                  <a:pt x="1489" y="664"/>
                </a:lnTo>
                <a:lnTo>
                  <a:pt x="1497" y="663"/>
                </a:lnTo>
                <a:lnTo>
                  <a:pt x="1497" y="664"/>
                </a:lnTo>
                <a:lnTo>
                  <a:pt x="1489" y="665"/>
                </a:lnTo>
                <a:close/>
                <a:moveTo>
                  <a:pt x="12" y="665"/>
                </a:moveTo>
                <a:lnTo>
                  <a:pt x="4" y="664"/>
                </a:lnTo>
                <a:lnTo>
                  <a:pt x="5" y="662"/>
                </a:lnTo>
                <a:lnTo>
                  <a:pt x="13" y="663"/>
                </a:lnTo>
                <a:lnTo>
                  <a:pt x="12" y="665"/>
                </a:lnTo>
                <a:close/>
                <a:moveTo>
                  <a:pt x="1489" y="662"/>
                </a:moveTo>
                <a:lnTo>
                  <a:pt x="1488" y="661"/>
                </a:lnTo>
                <a:lnTo>
                  <a:pt x="1496" y="660"/>
                </a:lnTo>
                <a:lnTo>
                  <a:pt x="1497" y="661"/>
                </a:lnTo>
                <a:lnTo>
                  <a:pt x="1489" y="662"/>
                </a:lnTo>
                <a:close/>
                <a:moveTo>
                  <a:pt x="1488" y="660"/>
                </a:moveTo>
                <a:lnTo>
                  <a:pt x="1488" y="658"/>
                </a:lnTo>
                <a:lnTo>
                  <a:pt x="1496" y="657"/>
                </a:lnTo>
                <a:lnTo>
                  <a:pt x="1496" y="659"/>
                </a:lnTo>
                <a:lnTo>
                  <a:pt x="1488" y="660"/>
                </a:lnTo>
                <a:close/>
                <a:moveTo>
                  <a:pt x="14" y="649"/>
                </a:moveTo>
                <a:lnTo>
                  <a:pt x="6" y="648"/>
                </a:lnTo>
                <a:lnTo>
                  <a:pt x="7" y="646"/>
                </a:lnTo>
                <a:lnTo>
                  <a:pt x="15" y="647"/>
                </a:lnTo>
                <a:lnTo>
                  <a:pt x="14" y="649"/>
                </a:lnTo>
                <a:close/>
                <a:moveTo>
                  <a:pt x="15" y="646"/>
                </a:moveTo>
                <a:lnTo>
                  <a:pt x="7" y="645"/>
                </a:lnTo>
                <a:lnTo>
                  <a:pt x="7" y="644"/>
                </a:lnTo>
                <a:lnTo>
                  <a:pt x="15" y="645"/>
                </a:lnTo>
                <a:lnTo>
                  <a:pt x="15" y="646"/>
                </a:lnTo>
                <a:close/>
                <a:moveTo>
                  <a:pt x="1486" y="644"/>
                </a:moveTo>
                <a:lnTo>
                  <a:pt x="1486" y="642"/>
                </a:lnTo>
                <a:lnTo>
                  <a:pt x="1494" y="641"/>
                </a:lnTo>
                <a:lnTo>
                  <a:pt x="1494" y="643"/>
                </a:lnTo>
                <a:lnTo>
                  <a:pt x="1486" y="644"/>
                </a:lnTo>
                <a:close/>
                <a:moveTo>
                  <a:pt x="15" y="643"/>
                </a:moveTo>
                <a:lnTo>
                  <a:pt x="7" y="642"/>
                </a:lnTo>
                <a:lnTo>
                  <a:pt x="7" y="641"/>
                </a:lnTo>
                <a:lnTo>
                  <a:pt x="15" y="642"/>
                </a:lnTo>
                <a:lnTo>
                  <a:pt x="15" y="643"/>
                </a:lnTo>
                <a:close/>
                <a:moveTo>
                  <a:pt x="1486" y="641"/>
                </a:moveTo>
                <a:lnTo>
                  <a:pt x="1486" y="640"/>
                </a:lnTo>
                <a:lnTo>
                  <a:pt x="1494" y="639"/>
                </a:lnTo>
                <a:lnTo>
                  <a:pt x="1494" y="640"/>
                </a:lnTo>
                <a:lnTo>
                  <a:pt x="1486" y="641"/>
                </a:lnTo>
                <a:close/>
                <a:moveTo>
                  <a:pt x="1485" y="639"/>
                </a:moveTo>
                <a:lnTo>
                  <a:pt x="1485" y="637"/>
                </a:lnTo>
                <a:lnTo>
                  <a:pt x="1493" y="636"/>
                </a:lnTo>
                <a:lnTo>
                  <a:pt x="1493" y="637"/>
                </a:lnTo>
                <a:lnTo>
                  <a:pt x="1485" y="639"/>
                </a:lnTo>
                <a:close/>
                <a:moveTo>
                  <a:pt x="18" y="627"/>
                </a:moveTo>
                <a:lnTo>
                  <a:pt x="10" y="626"/>
                </a:lnTo>
                <a:lnTo>
                  <a:pt x="10" y="625"/>
                </a:lnTo>
                <a:lnTo>
                  <a:pt x="18" y="626"/>
                </a:lnTo>
                <a:lnTo>
                  <a:pt x="18" y="627"/>
                </a:lnTo>
                <a:close/>
                <a:moveTo>
                  <a:pt x="18" y="625"/>
                </a:moveTo>
                <a:lnTo>
                  <a:pt x="10" y="623"/>
                </a:lnTo>
                <a:lnTo>
                  <a:pt x="10" y="622"/>
                </a:lnTo>
                <a:lnTo>
                  <a:pt x="18" y="623"/>
                </a:lnTo>
                <a:lnTo>
                  <a:pt x="18" y="625"/>
                </a:lnTo>
                <a:close/>
                <a:moveTo>
                  <a:pt x="1483" y="622"/>
                </a:moveTo>
                <a:lnTo>
                  <a:pt x="1482" y="621"/>
                </a:lnTo>
                <a:lnTo>
                  <a:pt x="1491" y="620"/>
                </a:lnTo>
                <a:lnTo>
                  <a:pt x="1491" y="621"/>
                </a:lnTo>
                <a:lnTo>
                  <a:pt x="1483" y="622"/>
                </a:lnTo>
                <a:close/>
                <a:moveTo>
                  <a:pt x="18" y="622"/>
                </a:moveTo>
                <a:lnTo>
                  <a:pt x="11" y="621"/>
                </a:lnTo>
                <a:lnTo>
                  <a:pt x="11" y="619"/>
                </a:lnTo>
                <a:lnTo>
                  <a:pt x="19" y="621"/>
                </a:lnTo>
                <a:lnTo>
                  <a:pt x="18" y="622"/>
                </a:lnTo>
                <a:close/>
                <a:moveTo>
                  <a:pt x="1482" y="620"/>
                </a:moveTo>
                <a:lnTo>
                  <a:pt x="1482" y="619"/>
                </a:lnTo>
                <a:lnTo>
                  <a:pt x="1490" y="617"/>
                </a:lnTo>
                <a:lnTo>
                  <a:pt x="1490" y="618"/>
                </a:lnTo>
                <a:lnTo>
                  <a:pt x="1482" y="620"/>
                </a:lnTo>
                <a:close/>
                <a:moveTo>
                  <a:pt x="1482" y="617"/>
                </a:moveTo>
                <a:lnTo>
                  <a:pt x="1481" y="616"/>
                </a:lnTo>
                <a:lnTo>
                  <a:pt x="1490" y="615"/>
                </a:lnTo>
                <a:lnTo>
                  <a:pt x="1490" y="616"/>
                </a:lnTo>
                <a:lnTo>
                  <a:pt x="1482" y="617"/>
                </a:lnTo>
                <a:close/>
                <a:moveTo>
                  <a:pt x="21" y="607"/>
                </a:moveTo>
                <a:lnTo>
                  <a:pt x="13" y="605"/>
                </a:lnTo>
                <a:lnTo>
                  <a:pt x="14" y="604"/>
                </a:lnTo>
                <a:lnTo>
                  <a:pt x="22" y="605"/>
                </a:lnTo>
                <a:lnTo>
                  <a:pt x="21" y="607"/>
                </a:lnTo>
                <a:close/>
                <a:moveTo>
                  <a:pt x="22" y="604"/>
                </a:moveTo>
                <a:lnTo>
                  <a:pt x="14" y="602"/>
                </a:lnTo>
                <a:lnTo>
                  <a:pt x="14" y="601"/>
                </a:lnTo>
                <a:lnTo>
                  <a:pt x="22" y="603"/>
                </a:lnTo>
                <a:lnTo>
                  <a:pt x="22" y="604"/>
                </a:lnTo>
                <a:close/>
                <a:moveTo>
                  <a:pt x="1479" y="602"/>
                </a:moveTo>
                <a:lnTo>
                  <a:pt x="1478" y="600"/>
                </a:lnTo>
                <a:lnTo>
                  <a:pt x="1487" y="599"/>
                </a:lnTo>
                <a:lnTo>
                  <a:pt x="1487" y="600"/>
                </a:lnTo>
                <a:lnTo>
                  <a:pt x="1479" y="602"/>
                </a:lnTo>
                <a:close/>
                <a:moveTo>
                  <a:pt x="23" y="601"/>
                </a:moveTo>
                <a:lnTo>
                  <a:pt x="15" y="600"/>
                </a:lnTo>
                <a:lnTo>
                  <a:pt x="15" y="598"/>
                </a:lnTo>
                <a:lnTo>
                  <a:pt x="23" y="600"/>
                </a:lnTo>
                <a:lnTo>
                  <a:pt x="23" y="601"/>
                </a:lnTo>
                <a:close/>
                <a:moveTo>
                  <a:pt x="1478" y="599"/>
                </a:moveTo>
                <a:lnTo>
                  <a:pt x="1478" y="598"/>
                </a:lnTo>
                <a:lnTo>
                  <a:pt x="1486" y="596"/>
                </a:lnTo>
                <a:lnTo>
                  <a:pt x="1486" y="597"/>
                </a:lnTo>
                <a:lnTo>
                  <a:pt x="1478" y="599"/>
                </a:lnTo>
                <a:close/>
                <a:moveTo>
                  <a:pt x="1478" y="596"/>
                </a:moveTo>
                <a:lnTo>
                  <a:pt x="1477" y="595"/>
                </a:lnTo>
                <a:lnTo>
                  <a:pt x="1485" y="593"/>
                </a:lnTo>
                <a:lnTo>
                  <a:pt x="1486" y="595"/>
                </a:lnTo>
                <a:lnTo>
                  <a:pt x="1478" y="596"/>
                </a:lnTo>
                <a:close/>
                <a:moveTo>
                  <a:pt x="26" y="586"/>
                </a:moveTo>
                <a:lnTo>
                  <a:pt x="18" y="584"/>
                </a:lnTo>
                <a:lnTo>
                  <a:pt x="18" y="583"/>
                </a:lnTo>
                <a:lnTo>
                  <a:pt x="26" y="584"/>
                </a:lnTo>
                <a:lnTo>
                  <a:pt x="26" y="586"/>
                </a:lnTo>
                <a:close/>
                <a:moveTo>
                  <a:pt x="27" y="583"/>
                </a:moveTo>
                <a:lnTo>
                  <a:pt x="18" y="581"/>
                </a:lnTo>
                <a:lnTo>
                  <a:pt x="19" y="580"/>
                </a:lnTo>
                <a:lnTo>
                  <a:pt x="27" y="582"/>
                </a:lnTo>
                <a:lnTo>
                  <a:pt x="27" y="583"/>
                </a:lnTo>
                <a:close/>
                <a:moveTo>
                  <a:pt x="1474" y="581"/>
                </a:moveTo>
                <a:lnTo>
                  <a:pt x="1474" y="580"/>
                </a:lnTo>
                <a:lnTo>
                  <a:pt x="1482" y="578"/>
                </a:lnTo>
                <a:lnTo>
                  <a:pt x="1482" y="579"/>
                </a:lnTo>
                <a:lnTo>
                  <a:pt x="1474" y="581"/>
                </a:lnTo>
                <a:close/>
                <a:moveTo>
                  <a:pt x="27" y="581"/>
                </a:moveTo>
                <a:lnTo>
                  <a:pt x="19" y="579"/>
                </a:lnTo>
                <a:lnTo>
                  <a:pt x="19" y="577"/>
                </a:lnTo>
                <a:lnTo>
                  <a:pt x="28" y="579"/>
                </a:lnTo>
                <a:lnTo>
                  <a:pt x="27" y="581"/>
                </a:lnTo>
                <a:close/>
                <a:moveTo>
                  <a:pt x="1474" y="578"/>
                </a:moveTo>
                <a:lnTo>
                  <a:pt x="1473" y="577"/>
                </a:lnTo>
                <a:lnTo>
                  <a:pt x="1481" y="575"/>
                </a:lnTo>
                <a:lnTo>
                  <a:pt x="1481" y="576"/>
                </a:lnTo>
                <a:lnTo>
                  <a:pt x="1474" y="578"/>
                </a:lnTo>
                <a:close/>
                <a:moveTo>
                  <a:pt x="1473" y="576"/>
                </a:moveTo>
                <a:lnTo>
                  <a:pt x="1473" y="574"/>
                </a:lnTo>
                <a:lnTo>
                  <a:pt x="1480" y="572"/>
                </a:lnTo>
                <a:lnTo>
                  <a:pt x="1481" y="574"/>
                </a:lnTo>
                <a:lnTo>
                  <a:pt x="1473" y="576"/>
                </a:lnTo>
                <a:close/>
                <a:moveTo>
                  <a:pt x="31" y="565"/>
                </a:moveTo>
                <a:lnTo>
                  <a:pt x="23" y="563"/>
                </a:lnTo>
                <a:lnTo>
                  <a:pt x="24" y="561"/>
                </a:lnTo>
                <a:lnTo>
                  <a:pt x="31" y="563"/>
                </a:lnTo>
                <a:lnTo>
                  <a:pt x="31" y="565"/>
                </a:lnTo>
                <a:close/>
                <a:moveTo>
                  <a:pt x="32" y="562"/>
                </a:moveTo>
                <a:lnTo>
                  <a:pt x="24" y="560"/>
                </a:lnTo>
                <a:lnTo>
                  <a:pt x="24" y="559"/>
                </a:lnTo>
                <a:lnTo>
                  <a:pt x="32" y="561"/>
                </a:lnTo>
                <a:lnTo>
                  <a:pt x="32" y="562"/>
                </a:lnTo>
                <a:close/>
                <a:moveTo>
                  <a:pt x="1469" y="560"/>
                </a:moveTo>
                <a:lnTo>
                  <a:pt x="1469" y="559"/>
                </a:lnTo>
                <a:lnTo>
                  <a:pt x="1476" y="557"/>
                </a:lnTo>
                <a:lnTo>
                  <a:pt x="1477" y="558"/>
                </a:lnTo>
                <a:lnTo>
                  <a:pt x="1469" y="560"/>
                </a:lnTo>
                <a:close/>
                <a:moveTo>
                  <a:pt x="32" y="560"/>
                </a:moveTo>
                <a:lnTo>
                  <a:pt x="25" y="558"/>
                </a:lnTo>
                <a:lnTo>
                  <a:pt x="25" y="556"/>
                </a:lnTo>
                <a:lnTo>
                  <a:pt x="33" y="558"/>
                </a:lnTo>
                <a:lnTo>
                  <a:pt x="32" y="560"/>
                </a:lnTo>
                <a:close/>
                <a:moveTo>
                  <a:pt x="1468" y="557"/>
                </a:moveTo>
                <a:lnTo>
                  <a:pt x="1468" y="556"/>
                </a:lnTo>
                <a:lnTo>
                  <a:pt x="1476" y="554"/>
                </a:lnTo>
                <a:lnTo>
                  <a:pt x="1476" y="555"/>
                </a:lnTo>
                <a:lnTo>
                  <a:pt x="1468" y="557"/>
                </a:lnTo>
                <a:close/>
                <a:moveTo>
                  <a:pt x="1468" y="555"/>
                </a:moveTo>
                <a:lnTo>
                  <a:pt x="1467" y="553"/>
                </a:lnTo>
                <a:lnTo>
                  <a:pt x="1475" y="551"/>
                </a:lnTo>
                <a:lnTo>
                  <a:pt x="1475" y="553"/>
                </a:lnTo>
                <a:lnTo>
                  <a:pt x="1468" y="555"/>
                </a:lnTo>
                <a:close/>
                <a:moveTo>
                  <a:pt x="37" y="544"/>
                </a:moveTo>
                <a:lnTo>
                  <a:pt x="29" y="542"/>
                </a:lnTo>
                <a:lnTo>
                  <a:pt x="29" y="541"/>
                </a:lnTo>
                <a:lnTo>
                  <a:pt x="37" y="543"/>
                </a:lnTo>
                <a:lnTo>
                  <a:pt x="37" y="544"/>
                </a:lnTo>
                <a:close/>
                <a:moveTo>
                  <a:pt x="37" y="542"/>
                </a:moveTo>
                <a:lnTo>
                  <a:pt x="30" y="539"/>
                </a:lnTo>
                <a:lnTo>
                  <a:pt x="30" y="538"/>
                </a:lnTo>
                <a:lnTo>
                  <a:pt x="38" y="540"/>
                </a:lnTo>
                <a:lnTo>
                  <a:pt x="37" y="542"/>
                </a:lnTo>
                <a:close/>
                <a:moveTo>
                  <a:pt x="1463" y="539"/>
                </a:moveTo>
                <a:lnTo>
                  <a:pt x="1463" y="538"/>
                </a:lnTo>
                <a:lnTo>
                  <a:pt x="1471" y="536"/>
                </a:lnTo>
                <a:lnTo>
                  <a:pt x="1471" y="537"/>
                </a:lnTo>
                <a:lnTo>
                  <a:pt x="1463" y="539"/>
                </a:lnTo>
                <a:close/>
                <a:moveTo>
                  <a:pt x="38" y="539"/>
                </a:moveTo>
                <a:lnTo>
                  <a:pt x="30" y="537"/>
                </a:lnTo>
                <a:lnTo>
                  <a:pt x="31" y="536"/>
                </a:lnTo>
                <a:lnTo>
                  <a:pt x="38" y="538"/>
                </a:lnTo>
                <a:lnTo>
                  <a:pt x="38" y="539"/>
                </a:lnTo>
                <a:close/>
                <a:moveTo>
                  <a:pt x="1463" y="537"/>
                </a:moveTo>
                <a:lnTo>
                  <a:pt x="1462" y="536"/>
                </a:lnTo>
                <a:lnTo>
                  <a:pt x="1470" y="533"/>
                </a:lnTo>
                <a:lnTo>
                  <a:pt x="1470" y="535"/>
                </a:lnTo>
                <a:lnTo>
                  <a:pt x="1463" y="537"/>
                </a:lnTo>
                <a:close/>
                <a:moveTo>
                  <a:pt x="1462" y="534"/>
                </a:moveTo>
                <a:lnTo>
                  <a:pt x="1461" y="533"/>
                </a:lnTo>
                <a:lnTo>
                  <a:pt x="1469" y="531"/>
                </a:lnTo>
                <a:lnTo>
                  <a:pt x="1469" y="532"/>
                </a:lnTo>
                <a:lnTo>
                  <a:pt x="1462" y="534"/>
                </a:lnTo>
                <a:close/>
                <a:moveTo>
                  <a:pt x="43" y="524"/>
                </a:moveTo>
                <a:lnTo>
                  <a:pt x="35" y="521"/>
                </a:lnTo>
                <a:lnTo>
                  <a:pt x="36" y="520"/>
                </a:lnTo>
                <a:lnTo>
                  <a:pt x="43" y="523"/>
                </a:lnTo>
                <a:lnTo>
                  <a:pt x="43" y="524"/>
                </a:lnTo>
                <a:close/>
                <a:moveTo>
                  <a:pt x="44" y="521"/>
                </a:moveTo>
                <a:lnTo>
                  <a:pt x="36" y="519"/>
                </a:lnTo>
                <a:lnTo>
                  <a:pt x="36" y="518"/>
                </a:lnTo>
                <a:lnTo>
                  <a:pt x="44" y="520"/>
                </a:lnTo>
                <a:lnTo>
                  <a:pt x="44" y="521"/>
                </a:lnTo>
                <a:close/>
                <a:moveTo>
                  <a:pt x="1457" y="519"/>
                </a:moveTo>
                <a:lnTo>
                  <a:pt x="1457" y="518"/>
                </a:lnTo>
                <a:lnTo>
                  <a:pt x="1464" y="515"/>
                </a:lnTo>
                <a:lnTo>
                  <a:pt x="1465" y="516"/>
                </a:lnTo>
                <a:lnTo>
                  <a:pt x="1457" y="519"/>
                </a:lnTo>
                <a:close/>
                <a:moveTo>
                  <a:pt x="44" y="519"/>
                </a:moveTo>
                <a:lnTo>
                  <a:pt x="37" y="516"/>
                </a:lnTo>
                <a:lnTo>
                  <a:pt x="37" y="515"/>
                </a:lnTo>
                <a:lnTo>
                  <a:pt x="45" y="518"/>
                </a:lnTo>
                <a:lnTo>
                  <a:pt x="44" y="519"/>
                </a:lnTo>
                <a:close/>
                <a:moveTo>
                  <a:pt x="1456" y="516"/>
                </a:moveTo>
                <a:lnTo>
                  <a:pt x="1456" y="515"/>
                </a:lnTo>
                <a:lnTo>
                  <a:pt x="1463" y="513"/>
                </a:lnTo>
                <a:lnTo>
                  <a:pt x="1464" y="514"/>
                </a:lnTo>
                <a:lnTo>
                  <a:pt x="1456" y="516"/>
                </a:lnTo>
                <a:close/>
                <a:moveTo>
                  <a:pt x="1455" y="514"/>
                </a:moveTo>
                <a:lnTo>
                  <a:pt x="1455" y="513"/>
                </a:lnTo>
                <a:lnTo>
                  <a:pt x="1462" y="510"/>
                </a:lnTo>
                <a:lnTo>
                  <a:pt x="1463" y="511"/>
                </a:lnTo>
                <a:lnTo>
                  <a:pt x="1455" y="514"/>
                </a:lnTo>
                <a:close/>
                <a:moveTo>
                  <a:pt x="50" y="503"/>
                </a:moveTo>
                <a:lnTo>
                  <a:pt x="42" y="501"/>
                </a:lnTo>
                <a:lnTo>
                  <a:pt x="42" y="499"/>
                </a:lnTo>
                <a:lnTo>
                  <a:pt x="50" y="502"/>
                </a:lnTo>
                <a:lnTo>
                  <a:pt x="50" y="503"/>
                </a:lnTo>
                <a:close/>
                <a:moveTo>
                  <a:pt x="50" y="501"/>
                </a:moveTo>
                <a:lnTo>
                  <a:pt x="43" y="498"/>
                </a:lnTo>
                <a:lnTo>
                  <a:pt x="43" y="497"/>
                </a:lnTo>
                <a:lnTo>
                  <a:pt x="51" y="500"/>
                </a:lnTo>
                <a:lnTo>
                  <a:pt x="50" y="501"/>
                </a:lnTo>
                <a:close/>
                <a:moveTo>
                  <a:pt x="1450" y="499"/>
                </a:moveTo>
                <a:lnTo>
                  <a:pt x="1450" y="497"/>
                </a:lnTo>
                <a:lnTo>
                  <a:pt x="1457" y="495"/>
                </a:lnTo>
                <a:lnTo>
                  <a:pt x="1458" y="496"/>
                </a:lnTo>
                <a:lnTo>
                  <a:pt x="1450" y="499"/>
                </a:lnTo>
                <a:close/>
                <a:moveTo>
                  <a:pt x="51" y="498"/>
                </a:moveTo>
                <a:lnTo>
                  <a:pt x="44" y="496"/>
                </a:lnTo>
                <a:lnTo>
                  <a:pt x="44" y="494"/>
                </a:lnTo>
                <a:lnTo>
                  <a:pt x="52" y="497"/>
                </a:lnTo>
                <a:lnTo>
                  <a:pt x="51" y="498"/>
                </a:lnTo>
                <a:close/>
                <a:moveTo>
                  <a:pt x="1449" y="496"/>
                </a:moveTo>
                <a:lnTo>
                  <a:pt x="1449" y="495"/>
                </a:lnTo>
                <a:lnTo>
                  <a:pt x="1456" y="492"/>
                </a:lnTo>
                <a:lnTo>
                  <a:pt x="1457" y="493"/>
                </a:lnTo>
                <a:lnTo>
                  <a:pt x="1449" y="496"/>
                </a:lnTo>
                <a:close/>
                <a:moveTo>
                  <a:pt x="1448" y="494"/>
                </a:moveTo>
                <a:lnTo>
                  <a:pt x="1448" y="492"/>
                </a:lnTo>
                <a:lnTo>
                  <a:pt x="1455" y="490"/>
                </a:lnTo>
                <a:lnTo>
                  <a:pt x="1456" y="491"/>
                </a:lnTo>
                <a:lnTo>
                  <a:pt x="1448" y="494"/>
                </a:lnTo>
                <a:close/>
                <a:moveTo>
                  <a:pt x="57" y="483"/>
                </a:moveTo>
                <a:lnTo>
                  <a:pt x="49" y="480"/>
                </a:lnTo>
                <a:lnTo>
                  <a:pt x="50" y="479"/>
                </a:lnTo>
                <a:lnTo>
                  <a:pt x="57" y="482"/>
                </a:lnTo>
                <a:lnTo>
                  <a:pt x="57" y="483"/>
                </a:lnTo>
                <a:close/>
                <a:moveTo>
                  <a:pt x="58" y="481"/>
                </a:moveTo>
                <a:lnTo>
                  <a:pt x="50" y="478"/>
                </a:lnTo>
                <a:lnTo>
                  <a:pt x="51" y="477"/>
                </a:lnTo>
                <a:lnTo>
                  <a:pt x="58" y="480"/>
                </a:lnTo>
                <a:lnTo>
                  <a:pt x="58" y="481"/>
                </a:lnTo>
                <a:close/>
                <a:moveTo>
                  <a:pt x="1443" y="479"/>
                </a:moveTo>
                <a:lnTo>
                  <a:pt x="1442" y="478"/>
                </a:lnTo>
                <a:lnTo>
                  <a:pt x="1450" y="475"/>
                </a:lnTo>
                <a:lnTo>
                  <a:pt x="1450" y="476"/>
                </a:lnTo>
                <a:lnTo>
                  <a:pt x="1443" y="479"/>
                </a:lnTo>
                <a:close/>
                <a:moveTo>
                  <a:pt x="59" y="478"/>
                </a:moveTo>
                <a:lnTo>
                  <a:pt x="51" y="475"/>
                </a:lnTo>
                <a:lnTo>
                  <a:pt x="52" y="474"/>
                </a:lnTo>
                <a:lnTo>
                  <a:pt x="59" y="477"/>
                </a:lnTo>
                <a:lnTo>
                  <a:pt x="59" y="478"/>
                </a:lnTo>
                <a:close/>
                <a:moveTo>
                  <a:pt x="1441" y="476"/>
                </a:moveTo>
                <a:lnTo>
                  <a:pt x="1441" y="475"/>
                </a:lnTo>
                <a:lnTo>
                  <a:pt x="1449" y="472"/>
                </a:lnTo>
                <a:lnTo>
                  <a:pt x="1449" y="473"/>
                </a:lnTo>
                <a:lnTo>
                  <a:pt x="1441" y="476"/>
                </a:lnTo>
                <a:close/>
                <a:moveTo>
                  <a:pt x="1440" y="474"/>
                </a:moveTo>
                <a:lnTo>
                  <a:pt x="1440" y="473"/>
                </a:lnTo>
                <a:lnTo>
                  <a:pt x="1448" y="470"/>
                </a:lnTo>
                <a:lnTo>
                  <a:pt x="1448" y="471"/>
                </a:lnTo>
                <a:lnTo>
                  <a:pt x="1440" y="474"/>
                </a:lnTo>
                <a:close/>
                <a:moveTo>
                  <a:pt x="65" y="464"/>
                </a:moveTo>
                <a:lnTo>
                  <a:pt x="57" y="460"/>
                </a:lnTo>
                <a:lnTo>
                  <a:pt x="58" y="459"/>
                </a:lnTo>
                <a:lnTo>
                  <a:pt x="66" y="462"/>
                </a:lnTo>
                <a:lnTo>
                  <a:pt x="65" y="464"/>
                </a:lnTo>
                <a:close/>
                <a:moveTo>
                  <a:pt x="66" y="461"/>
                </a:moveTo>
                <a:lnTo>
                  <a:pt x="59" y="458"/>
                </a:lnTo>
                <a:lnTo>
                  <a:pt x="59" y="456"/>
                </a:lnTo>
                <a:lnTo>
                  <a:pt x="67" y="460"/>
                </a:lnTo>
                <a:lnTo>
                  <a:pt x="66" y="461"/>
                </a:lnTo>
                <a:close/>
                <a:moveTo>
                  <a:pt x="1434" y="459"/>
                </a:moveTo>
                <a:lnTo>
                  <a:pt x="1434" y="458"/>
                </a:lnTo>
                <a:lnTo>
                  <a:pt x="1441" y="455"/>
                </a:lnTo>
                <a:lnTo>
                  <a:pt x="1442" y="456"/>
                </a:lnTo>
                <a:lnTo>
                  <a:pt x="1434" y="459"/>
                </a:lnTo>
                <a:close/>
                <a:moveTo>
                  <a:pt x="67" y="458"/>
                </a:moveTo>
                <a:lnTo>
                  <a:pt x="60" y="455"/>
                </a:lnTo>
                <a:lnTo>
                  <a:pt x="60" y="454"/>
                </a:lnTo>
                <a:lnTo>
                  <a:pt x="68" y="457"/>
                </a:lnTo>
                <a:lnTo>
                  <a:pt x="67" y="458"/>
                </a:lnTo>
                <a:close/>
                <a:moveTo>
                  <a:pt x="1433" y="456"/>
                </a:moveTo>
                <a:lnTo>
                  <a:pt x="1433" y="455"/>
                </a:lnTo>
                <a:lnTo>
                  <a:pt x="1440" y="452"/>
                </a:lnTo>
                <a:lnTo>
                  <a:pt x="1441" y="453"/>
                </a:lnTo>
                <a:lnTo>
                  <a:pt x="1433" y="456"/>
                </a:lnTo>
                <a:close/>
                <a:moveTo>
                  <a:pt x="1432" y="454"/>
                </a:moveTo>
                <a:lnTo>
                  <a:pt x="1432" y="453"/>
                </a:lnTo>
                <a:lnTo>
                  <a:pt x="1439" y="450"/>
                </a:lnTo>
                <a:lnTo>
                  <a:pt x="1440" y="451"/>
                </a:lnTo>
                <a:lnTo>
                  <a:pt x="1432" y="454"/>
                </a:lnTo>
                <a:close/>
                <a:moveTo>
                  <a:pt x="74" y="444"/>
                </a:moveTo>
                <a:lnTo>
                  <a:pt x="66" y="440"/>
                </a:lnTo>
                <a:lnTo>
                  <a:pt x="67" y="439"/>
                </a:lnTo>
                <a:lnTo>
                  <a:pt x="74" y="443"/>
                </a:lnTo>
                <a:lnTo>
                  <a:pt x="74" y="444"/>
                </a:lnTo>
                <a:close/>
                <a:moveTo>
                  <a:pt x="75" y="441"/>
                </a:moveTo>
                <a:lnTo>
                  <a:pt x="68" y="438"/>
                </a:lnTo>
                <a:lnTo>
                  <a:pt x="68" y="437"/>
                </a:lnTo>
                <a:lnTo>
                  <a:pt x="75" y="440"/>
                </a:lnTo>
                <a:lnTo>
                  <a:pt x="75" y="441"/>
                </a:lnTo>
                <a:close/>
                <a:moveTo>
                  <a:pt x="1426" y="440"/>
                </a:moveTo>
                <a:lnTo>
                  <a:pt x="1425" y="438"/>
                </a:lnTo>
                <a:lnTo>
                  <a:pt x="1432" y="435"/>
                </a:lnTo>
                <a:lnTo>
                  <a:pt x="1433" y="436"/>
                </a:lnTo>
                <a:lnTo>
                  <a:pt x="1426" y="440"/>
                </a:lnTo>
                <a:close/>
                <a:moveTo>
                  <a:pt x="76" y="439"/>
                </a:moveTo>
                <a:lnTo>
                  <a:pt x="69" y="436"/>
                </a:lnTo>
                <a:lnTo>
                  <a:pt x="69" y="434"/>
                </a:lnTo>
                <a:lnTo>
                  <a:pt x="76" y="438"/>
                </a:lnTo>
                <a:lnTo>
                  <a:pt x="76" y="439"/>
                </a:lnTo>
                <a:close/>
                <a:moveTo>
                  <a:pt x="1425" y="437"/>
                </a:moveTo>
                <a:lnTo>
                  <a:pt x="1424" y="436"/>
                </a:lnTo>
                <a:lnTo>
                  <a:pt x="1431" y="433"/>
                </a:lnTo>
                <a:lnTo>
                  <a:pt x="1432" y="434"/>
                </a:lnTo>
                <a:lnTo>
                  <a:pt x="1425" y="437"/>
                </a:lnTo>
                <a:close/>
                <a:moveTo>
                  <a:pt x="1423" y="435"/>
                </a:moveTo>
                <a:lnTo>
                  <a:pt x="1423" y="434"/>
                </a:lnTo>
                <a:lnTo>
                  <a:pt x="1430" y="430"/>
                </a:lnTo>
                <a:lnTo>
                  <a:pt x="1431" y="431"/>
                </a:lnTo>
                <a:lnTo>
                  <a:pt x="1423" y="435"/>
                </a:lnTo>
                <a:close/>
                <a:moveTo>
                  <a:pt x="83" y="424"/>
                </a:moveTo>
                <a:lnTo>
                  <a:pt x="76" y="421"/>
                </a:lnTo>
                <a:lnTo>
                  <a:pt x="76" y="420"/>
                </a:lnTo>
                <a:lnTo>
                  <a:pt x="83" y="423"/>
                </a:lnTo>
                <a:lnTo>
                  <a:pt x="83" y="424"/>
                </a:lnTo>
                <a:close/>
                <a:moveTo>
                  <a:pt x="84" y="422"/>
                </a:moveTo>
                <a:lnTo>
                  <a:pt x="77" y="419"/>
                </a:lnTo>
                <a:lnTo>
                  <a:pt x="77" y="417"/>
                </a:lnTo>
                <a:lnTo>
                  <a:pt x="85" y="421"/>
                </a:lnTo>
                <a:lnTo>
                  <a:pt x="84" y="422"/>
                </a:lnTo>
                <a:close/>
                <a:moveTo>
                  <a:pt x="1417" y="420"/>
                </a:moveTo>
                <a:lnTo>
                  <a:pt x="1416" y="419"/>
                </a:lnTo>
                <a:lnTo>
                  <a:pt x="1423" y="416"/>
                </a:lnTo>
                <a:lnTo>
                  <a:pt x="1424" y="417"/>
                </a:lnTo>
                <a:lnTo>
                  <a:pt x="1417" y="420"/>
                </a:lnTo>
                <a:close/>
                <a:moveTo>
                  <a:pt x="85" y="420"/>
                </a:moveTo>
                <a:lnTo>
                  <a:pt x="78" y="416"/>
                </a:lnTo>
                <a:lnTo>
                  <a:pt x="79" y="415"/>
                </a:lnTo>
                <a:lnTo>
                  <a:pt x="86" y="418"/>
                </a:lnTo>
                <a:lnTo>
                  <a:pt x="85" y="420"/>
                </a:lnTo>
                <a:close/>
                <a:moveTo>
                  <a:pt x="1415" y="418"/>
                </a:moveTo>
                <a:lnTo>
                  <a:pt x="1415" y="417"/>
                </a:lnTo>
                <a:lnTo>
                  <a:pt x="1422" y="413"/>
                </a:lnTo>
                <a:lnTo>
                  <a:pt x="1423" y="415"/>
                </a:lnTo>
                <a:lnTo>
                  <a:pt x="1415" y="418"/>
                </a:lnTo>
                <a:close/>
                <a:moveTo>
                  <a:pt x="1414" y="416"/>
                </a:moveTo>
                <a:lnTo>
                  <a:pt x="1414" y="415"/>
                </a:lnTo>
                <a:lnTo>
                  <a:pt x="1421" y="411"/>
                </a:lnTo>
                <a:lnTo>
                  <a:pt x="1421" y="412"/>
                </a:lnTo>
                <a:lnTo>
                  <a:pt x="1414" y="416"/>
                </a:lnTo>
                <a:close/>
                <a:moveTo>
                  <a:pt x="92" y="405"/>
                </a:moveTo>
                <a:lnTo>
                  <a:pt x="85" y="401"/>
                </a:lnTo>
                <a:lnTo>
                  <a:pt x="86" y="400"/>
                </a:lnTo>
                <a:lnTo>
                  <a:pt x="93" y="404"/>
                </a:lnTo>
                <a:lnTo>
                  <a:pt x="92" y="405"/>
                </a:lnTo>
                <a:close/>
                <a:moveTo>
                  <a:pt x="94" y="403"/>
                </a:moveTo>
                <a:lnTo>
                  <a:pt x="87" y="399"/>
                </a:lnTo>
                <a:lnTo>
                  <a:pt x="87" y="398"/>
                </a:lnTo>
                <a:lnTo>
                  <a:pt x="94" y="402"/>
                </a:lnTo>
                <a:lnTo>
                  <a:pt x="94" y="403"/>
                </a:lnTo>
                <a:close/>
                <a:moveTo>
                  <a:pt x="1407" y="401"/>
                </a:moveTo>
                <a:lnTo>
                  <a:pt x="1406" y="400"/>
                </a:lnTo>
                <a:lnTo>
                  <a:pt x="1413" y="396"/>
                </a:lnTo>
                <a:lnTo>
                  <a:pt x="1414" y="398"/>
                </a:lnTo>
                <a:lnTo>
                  <a:pt x="1407" y="401"/>
                </a:lnTo>
                <a:close/>
                <a:moveTo>
                  <a:pt x="95" y="400"/>
                </a:moveTo>
                <a:lnTo>
                  <a:pt x="88" y="397"/>
                </a:lnTo>
                <a:lnTo>
                  <a:pt x="88" y="395"/>
                </a:lnTo>
                <a:lnTo>
                  <a:pt x="96" y="399"/>
                </a:lnTo>
                <a:lnTo>
                  <a:pt x="95" y="400"/>
                </a:lnTo>
                <a:close/>
                <a:moveTo>
                  <a:pt x="1406" y="399"/>
                </a:moveTo>
                <a:lnTo>
                  <a:pt x="1405" y="398"/>
                </a:lnTo>
                <a:lnTo>
                  <a:pt x="1412" y="394"/>
                </a:lnTo>
                <a:lnTo>
                  <a:pt x="1413" y="395"/>
                </a:lnTo>
                <a:lnTo>
                  <a:pt x="1406" y="399"/>
                </a:lnTo>
                <a:close/>
                <a:moveTo>
                  <a:pt x="1404" y="397"/>
                </a:moveTo>
                <a:lnTo>
                  <a:pt x="1404" y="395"/>
                </a:lnTo>
                <a:lnTo>
                  <a:pt x="1411" y="392"/>
                </a:lnTo>
                <a:lnTo>
                  <a:pt x="1411" y="393"/>
                </a:lnTo>
                <a:lnTo>
                  <a:pt x="1404" y="397"/>
                </a:lnTo>
                <a:close/>
                <a:moveTo>
                  <a:pt x="103" y="386"/>
                </a:moveTo>
                <a:lnTo>
                  <a:pt x="96" y="383"/>
                </a:lnTo>
                <a:lnTo>
                  <a:pt x="96" y="381"/>
                </a:lnTo>
                <a:lnTo>
                  <a:pt x="103" y="385"/>
                </a:lnTo>
                <a:lnTo>
                  <a:pt x="103" y="386"/>
                </a:lnTo>
                <a:close/>
                <a:moveTo>
                  <a:pt x="104" y="384"/>
                </a:moveTo>
                <a:lnTo>
                  <a:pt x="97" y="380"/>
                </a:lnTo>
                <a:lnTo>
                  <a:pt x="98" y="379"/>
                </a:lnTo>
                <a:lnTo>
                  <a:pt x="105" y="383"/>
                </a:lnTo>
                <a:lnTo>
                  <a:pt x="104" y="384"/>
                </a:lnTo>
                <a:close/>
                <a:moveTo>
                  <a:pt x="1396" y="383"/>
                </a:moveTo>
                <a:lnTo>
                  <a:pt x="1396" y="382"/>
                </a:lnTo>
                <a:lnTo>
                  <a:pt x="1403" y="378"/>
                </a:lnTo>
                <a:lnTo>
                  <a:pt x="1404" y="379"/>
                </a:lnTo>
                <a:lnTo>
                  <a:pt x="1396" y="383"/>
                </a:lnTo>
                <a:close/>
                <a:moveTo>
                  <a:pt x="106" y="382"/>
                </a:moveTo>
                <a:lnTo>
                  <a:pt x="98" y="378"/>
                </a:lnTo>
                <a:lnTo>
                  <a:pt x="99" y="377"/>
                </a:lnTo>
                <a:lnTo>
                  <a:pt x="106" y="381"/>
                </a:lnTo>
                <a:lnTo>
                  <a:pt x="106" y="382"/>
                </a:lnTo>
                <a:close/>
                <a:moveTo>
                  <a:pt x="1395" y="380"/>
                </a:moveTo>
                <a:lnTo>
                  <a:pt x="1394" y="379"/>
                </a:lnTo>
                <a:lnTo>
                  <a:pt x="1402" y="375"/>
                </a:lnTo>
                <a:lnTo>
                  <a:pt x="1402" y="376"/>
                </a:lnTo>
                <a:lnTo>
                  <a:pt x="1395" y="380"/>
                </a:lnTo>
                <a:close/>
                <a:moveTo>
                  <a:pt x="1394" y="378"/>
                </a:moveTo>
                <a:lnTo>
                  <a:pt x="1393" y="377"/>
                </a:lnTo>
                <a:lnTo>
                  <a:pt x="1400" y="373"/>
                </a:lnTo>
                <a:lnTo>
                  <a:pt x="1401" y="374"/>
                </a:lnTo>
                <a:lnTo>
                  <a:pt x="1394" y="378"/>
                </a:lnTo>
                <a:close/>
                <a:moveTo>
                  <a:pt x="114" y="368"/>
                </a:moveTo>
                <a:lnTo>
                  <a:pt x="107" y="364"/>
                </a:lnTo>
                <a:lnTo>
                  <a:pt x="107" y="363"/>
                </a:lnTo>
                <a:lnTo>
                  <a:pt x="114" y="367"/>
                </a:lnTo>
                <a:lnTo>
                  <a:pt x="114" y="368"/>
                </a:lnTo>
                <a:close/>
                <a:moveTo>
                  <a:pt x="115" y="366"/>
                </a:moveTo>
                <a:lnTo>
                  <a:pt x="108" y="362"/>
                </a:lnTo>
                <a:lnTo>
                  <a:pt x="109" y="360"/>
                </a:lnTo>
                <a:lnTo>
                  <a:pt x="116" y="365"/>
                </a:lnTo>
                <a:lnTo>
                  <a:pt x="115" y="366"/>
                </a:lnTo>
                <a:close/>
                <a:moveTo>
                  <a:pt x="1386" y="364"/>
                </a:moveTo>
                <a:lnTo>
                  <a:pt x="1385" y="363"/>
                </a:lnTo>
                <a:lnTo>
                  <a:pt x="1392" y="359"/>
                </a:lnTo>
                <a:lnTo>
                  <a:pt x="1392" y="360"/>
                </a:lnTo>
                <a:lnTo>
                  <a:pt x="1386" y="364"/>
                </a:lnTo>
                <a:close/>
                <a:moveTo>
                  <a:pt x="116" y="364"/>
                </a:moveTo>
                <a:lnTo>
                  <a:pt x="110" y="359"/>
                </a:lnTo>
                <a:lnTo>
                  <a:pt x="110" y="358"/>
                </a:lnTo>
                <a:lnTo>
                  <a:pt x="117" y="362"/>
                </a:lnTo>
                <a:lnTo>
                  <a:pt x="116" y="364"/>
                </a:lnTo>
                <a:close/>
                <a:moveTo>
                  <a:pt x="1384" y="362"/>
                </a:moveTo>
                <a:lnTo>
                  <a:pt x="1383" y="361"/>
                </a:lnTo>
                <a:lnTo>
                  <a:pt x="1390" y="357"/>
                </a:lnTo>
                <a:lnTo>
                  <a:pt x="1391" y="358"/>
                </a:lnTo>
                <a:lnTo>
                  <a:pt x="1384" y="362"/>
                </a:lnTo>
                <a:close/>
                <a:moveTo>
                  <a:pt x="1383" y="360"/>
                </a:moveTo>
                <a:lnTo>
                  <a:pt x="1382" y="359"/>
                </a:lnTo>
                <a:lnTo>
                  <a:pt x="1389" y="355"/>
                </a:lnTo>
                <a:lnTo>
                  <a:pt x="1390" y="356"/>
                </a:lnTo>
                <a:lnTo>
                  <a:pt x="1383" y="360"/>
                </a:lnTo>
                <a:close/>
                <a:moveTo>
                  <a:pt x="125" y="350"/>
                </a:moveTo>
                <a:lnTo>
                  <a:pt x="118" y="345"/>
                </a:lnTo>
                <a:lnTo>
                  <a:pt x="119" y="344"/>
                </a:lnTo>
                <a:lnTo>
                  <a:pt x="126" y="349"/>
                </a:lnTo>
                <a:lnTo>
                  <a:pt x="125" y="350"/>
                </a:lnTo>
                <a:close/>
                <a:moveTo>
                  <a:pt x="126" y="347"/>
                </a:moveTo>
                <a:lnTo>
                  <a:pt x="120" y="343"/>
                </a:lnTo>
                <a:lnTo>
                  <a:pt x="120" y="342"/>
                </a:lnTo>
                <a:lnTo>
                  <a:pt x="127" y="346"/>
                </a:lnTo>
                <a:lnTo>
                  <a:pt x="126" y="347"/>
                </a:lnTo>
                <a:close/>
                <a:moveTo>
                  <a:pt x="1374" y="346"/>
                </a:moveTo>
                <a:lnTo>
                  <a:pt x="1374" y="345"/>
                </a:lnTo>
                <a:lnTo>
                  <a:pt x="1380" y="341"/>
                </a:lnTo>
                <a:lnTo>
                  <a:pt x="1381" y="342"/>
                </a:lnTo>
                <a:lnTo>
                  <a:pt x="1374" y="346"/>
                </a:lnTo>
                <a:close/>
                <a:moveTo>
                  <a:pt x="128" y="345"/>
                </a:moveTo>
                <a:lnTo>
                  <a:pt x="121" y="341"/>
                </a:lnTo>
                <a:lnTo>
                  <a:pt x="122" y="340"/>
                </a:lnTo>
                <a:lnTo>
                  <a:pt x="128" y="344"/>
                </a:lnTo>
                <a:lnTo>
                  <a:pt x="128" y="345"/>
                </a:lnTo>
                <a:close/>
                <a:moveTo>
                  <a:pt x="1373" y="344"/>
                </a:moveTo>
                <a:lnTo>
                  <a:pt x="1372" y="343"/>
                </a:lnTo>
                <a:lnTo>
                  <a:pt x="1379" y="339"/>
                </a:lnTo>
                <a:lnTo>
                  <a:pt x="1380" y="340"/>
                </a:lnTo>
                <a:lnTo>
                  <a:pt x="1373" y="344"/>
                </a:lnTo>
                <a:close/>
                <a:moveTo>
                  <a:pt x="1371" y="342"/>
                </a:moveTo>
                <a:lnTo>
                  <a:pt x="1371" y="341"/>
                </a:lnTo>
                <a:lnTo>
                  <a:pt x="1377" y="336"/>
                </a:lnTo>
                <a:lnTo>
                  <a:pt x="1378" y="337"/>
                </a:lnTo>
                <a:lnTo>
                  <a:pt x="1371" y="342"/>
                </a:lnTo>
                <a:close/>
                <a:moveTo>
                  <a:pt x="137" y="332"/>
                </a:moveTo>
                <a:lnTo>
                  <a:pt x="130" y="327"/>
                </a:lnTo>
                <a:lnTo>
                  <a:pt x="131" y="326"/>
                </a:lnTo>
                <a:lnTo>
                  <a:pt x="137" y="331"/>
                </a:lnTo>
                <a:lnTo>
                  <a:pt x="137" y="332"/>
                </a:lnTo>
                <a:close/>
                <a:moveTo>
                  <a:pt x="138" y="330"/>
                </a:moveTo>
                <a:lnTo>
                  <a:pt x="131" y="325"/>
                </a:lnTo>
                <a:lnTo>
                  <a:pt x="132" y="324"/>
                </a:lnTo>
                <a:lnTo>
                  <a:pt x="139" y="329"/>
                </a:lnTo>
                <a:lnTo>
                  <a:pt x="138" y="330"/>
                </a:lnTo>
                <a:close/>
                <a:moveTo>
                  <a:pt x="1362" y="329"/>
                </a:moveTo>
                <a:lnTo>
                  <a:pt x="1362" y="328"/>
                </a:lnTo>
                <a:lnTo>
                  <a:pt x="1368" y="323"/>
                </a:lnTo>
                <a:lnTo>
                  <a:pt x="1369" y="324"/>
                </a:lnTo>
                <a:lnTo>
                  <a:pt x="1362" y="329"/>
                </a:lnTo>
                <a:close/>
                <a:moveTo>
                  <a:pt x="140" y="328"/>
                </a:moveTo>
                <a:lnTo>
                  <a:pt x="133" y="323"/>
                </a:lnTo>
                <a:lnTo>
                  <a:pt x="134" y="322"/>
                </a:lnTo>
                <a:lnTo>
                  <a:pt x="140" y="326"/>
                </a:lnTo>
                <a:lnTo>
                  <a:pt x="140" y="328"/>
                </a:lnTo>
                <a:close/>
                <a:moveTo>
                  <a:pt x="1361" y="326"/>
                </a:moveTo>
                <a:lnTo>
                  <a:pt x="1360" y="325"/>
                </a:lnTo>
                <a:lnTo>
                  <a:pt x="1367" y="321"/>
                </a:lnTo>
                <a:lnTo>
                  <a:pt x="1368" y="322"/>
                </a:lnTo>
                <a:lnTo>
                  <a:pt x="1361" y="326"/>
                </a:lnTo>
                <a:close/>
                <a:moveTo>
                  <a:pt x="1359" y="324"/>
                </a:moveTo>
                <a:lnTo>
                  <a:pt x="1359" y="323"/>
                </a:lnTo>
                <a:lnTo>
                  <a:pt x="1365" y="319"/>
                </a:lnTo>
                <a:lnTo>
                  <a:pt x="1366" y="320"/>
                </a:lnTo>
                <a:lnTo>
                  <a:pt x="1359" y="324"/>
                </a:lnTo>
                <a:close/>
                <a:moveTo>
                  <a:pt x="149" y="315"/>
                </a:moveTo>
                <a:lnTo>
                  <a:pt x="142" y="310"/>
                </a:lnTo>
                <a:lnTo>
                  <a:pt x="143" y="309"/>
                </a:lnTo>
                <a:lnTo>
                  <a:pt x="150" y="313"/>
                </a:lnTo>
                <a:lnTo>
                  <a:pt x="149" y="315"/>
                </a:lnTo>
                <a:close/>
                <a:moveTo>
                  <a:pt x="151" y="312"/>
                </a:moveTo>
                <a:lnTo>
                  <a:pt x="144" y="308"/>
                </a:lnTo>
                <a:lnTo>
                  <a:pt x="145" y="307"/>
                </a:lnTo>
                <a:lnTo>
                  <a:pt x="151" y="311"/>
                </a:lnTo>
                <a:lnTo>
                  <a:pt x="151" y="312"/>
                </a:lnTo>
                <a:close/>
                <a:moveTo>
                  <a:pt x="1350" y="311"/>
                </a:moveTo>
                <a:lnTo>
                  <a:pt x="1349" y="310"/>
                </a:lnTo>
                <a:lnTo>
                  <a:pt x="1356" y="306"/>
                </a:lnTo>
                <a:lnTo>
                  <a:pt x="1356" y="307"/>
                </a:lnTo>
                <a:lnTo>
                  <a:pt x="1350" y="311"/>
                </a:lnTo>
                <a:close/>
                <a:moveTo>
                  <a:pt x="152" y="310"/>
                </a:moveTo>
                <a:lnTo>
                  <a:pt x="145" y="305"/>
                </a:lnTo>
                <a:lnTo>
                  <a:pt x="146" y="304"/>
                </a:lnTo>
                <a:lnTo>
                  <a:pt x="153" y="309"/>
                </a:lnTo>
                <a:lnTo>
                  <a:pt x="152" y="310"/>
                </a:lnTo>
                <a:close/>
                <a:moveTo>
                  <a:pt x="1348" y="309"/>
                </a:moveTo>
                <a:lnTo>
                  <a:pt x="1347" y="308"/>
                </a:lnTo>
                <a:lnTo>
                  <a:pt x="1354" y="303"/>
                </a:lnTo>
                <a:lnTo>
                  <a:pt x="1355" y="304"/>
                </a:lnTo>
                <a:lnTo>
                  <a:pt x="1348" y="309"/>
                </a:lnTo>
                <a:close/>
                <a:moveTo>
                  <a:pt x="1347" y="307"/>
                </a:moveTo>
                <a:lnTo>
                  <a:pt x="1346" y="306"/>
                </a:lnTo>
                <a:lnTo>
                  <a:pt x="1352" y="301"/>
                </a:lnTo>
                <a:lnTo>
                  <a:pt x="1353" y="302"/>
                </a:lnTo>
                <a:lnTo>
                  <a:pt x="1347" y="307"/>
                </a:lnTo>
                <a:close/>
                <a:moveTo>
                  <a:pt x="162" y="297"/>
                </a:moveTo>
                <a:lnTo>
                  <a:pt x="156" y="292"/>
                </a:lnTo>
                <a:lnTo>
                  <a:pt x="156" y="291"/>
                </a:lnTo>
                <a:lnTo>
                  <a:pt x="163" y="296"/>
                </a:lnTo>
                <a:lnTo>
                  <a:pt x="162" y="297"/>
                </a:lnTo>
                <a:close/>
                <a:moveTo>
                  <a:pt x="163" y="295"/>
                </a:moveTo>
                <a:lnTo>
                  <a:pt x="157" y="290"/>
                </a:lnTo>
                <a:lnTo>
                  <a:pt x="158" y="289"/>
                </a:lnTo>
                <a:lnTo>
                  <a:pt x="164" y="294"/>
                </a:lnTo>
                <a:lnTo>
                  <a:pt x="163" y="295"/>
                </a:lnTo>
                <a:close/>
                <a:moveTo>
                  <a:pt x="1337" y="294"/>
                </a:moveTo>
                <a:lnTo>
                  <a:pt x="1336" y="293"/>
                </a:lnTo>
                <a:lnTo>
                  <a:pt x="1343" y="288"/>
                </a:lnTo>
                <a:lnTo>
                  <a:pt x="1343" y="289"/>
                </a:lnTo>
                <a:lnTo>
                  <a:pt x="1337" y="294"/>
                </a:lnTo>
                <a:close/>
                <a:moveTo>
                  <a:pt x="165" y="293"/>
                </a:moveTo>
                <a:lnTo>
                  <a:pt x="159" y="288"/>
                </a:lnTo>
                <a:lnTo>
                  <a:pt x="160" y="287"/>
                </a:lnTo>
                <a:lnTo>
                  <a:pt x="166" y="292"/>
                </a:lnTo>
                <a:lnTo>
                  <a:pt x="165" y="293"/>
                </a:lnTo>
                <a:close/>
                <a:moveTo>
                  <a:pt x="1335" y="292"/>
                </a:moveTo>
                <a:lnTo>
                  <a:pt x="1335" y="291"/>
                </a:lnTo>
                <a:lnTo>
                  <a:pt x="1341" y="286"/>
                </a:lnTo>
                <a:lnTo>
                  <a:pt x="1342" y="287"/>
                </a:lnTo>
                <a:lnTo>
                  <a:pt x="1335" y="292"/>
                </a:lnTo>
                <a:close/>
                <a:moveTo>
                  <a:pt x="1334" y="290"/>
                </a:moveTo>
                <a:lnTo>
                  <a:pt x="1333" y="289"/>
                </a:lnTo>
                <a:lnTo>
                  <a:pt x="1339" y="284"/>
                </a:lnTo>
                <a:lnTo>
                  <a:pt x="1340" y="285"/>
                </a:lnTo>
                <a:lnTo>
                  <a:pt x="1334" y="290"/>
                </a:lnTo>
                <a:close/>
                <a:moveTo>
                  <a:pt x="175" y="281"/>
                </a:moveTo>
                <a:lnTo>
                  <a:pt x="169" y="275"/>
                </a:lnTo>
                <a:lnTo>
                  <a:pt x="170" y="274"/>
                </a:lnTo>
                <a:lnTo>
                  <a:pt x="176" y="279"/>
                </a:lnTo>
                <a:lnTo>
                  <a:pt x="175" y="281"/>
                </a:lnTo>
                <a:close/>
                <a:moveTo>
                  <a:pt x="177" y="278"/>
                </a:moveTo>
                <a:lnTo>
                  <a:pt x="171" y="273"/>
                </a:lnTo>
                <a:lnTo>
                  <a:pt x="171" y="272"/>
                </a:lnTo>
                <a:lnTo>
                  <a:pt x="178" y="277"/>
                </a:lnTo>
                <a:lnTo>
                  <a:pt x="177" y="278"/>
                </a:lnTo>
                <a:close/>
                <a:moveTo>
                  <a:pt x="1324" y="278"/>
                </a:moveTo>
                <a:lnTo>
                  <a:pt x="1323" y="277"/>
                </a:lnTo>
                <a:lnTo>
                  <a:pt x="1329" y="271"/>
                </a:lnTo>
                <a:lnTo>
                  <a:pt x="1330" y="272"/>
                </a:lnTo>
                <a:lnTo>
                  <a:pt x="1324" y="278"/>
                </a:lnTo>
                <a:close/>
                <a:moveTo>
                  <a:pt x="178" y="276"/>
                </a:moveTo>
                <a:lnTo>
                  <a:pt x="172" y="271"/>
                </a:lnTo>
                <a:lnTo>
                  <a:pt x="173" y="270"/>
                </a:lnTo>
                <a:lnTo>
                  <a:pt x="179" y="275"/>
                </a:lnTo>
                <a:lnTo>
                  <a:pt x="178" y="276"/>
                </a:lnTo>
                <a:close/>
                <a:moveTo>
                  <a:pt x="1322" y="275"/>
                </a:moveTo>
                <a:lnTo>
                  <a:pt x="1321" y="274"/>
                </a:lnTo>
                <a:lnTo>
                  <a:pt x="1327" y="269"/>
                </a:lnTo>
                <a:lnTo>
                  <a:pt x="1328" y="270"/>
                </a:lnTo>
                <a:lnTo>
                  <a:pt x="1322" y="275"/>
                </a:lnTo>
                <a:close/>
                <a:moveTo>
                  <a:pt x="1320" y="273"/>
                </a:moveTo>
                <a:lnTo>
                  <a:pt x="1320" y="272"/>
                </a:lnTo>
                <a:lnTo>
                  <a:pt x="1326" y="267"/>
                </a:lnTo>
                <a:lnTo>
                  <a:pt x="1327" y="268"/>
                </a:lnTo>
                <a:lnTo>
                  <a:pt x="1320" y="273"/>
                </a:lnTo>
                <a:close/>
                <a:moveTo>
                  <a:pt x="189" y="264"/>
                </a:moveTo>
                <a:lnTo>
                  <a:pt x="183" y="259"/>
                </a:lnTo>
                <a:lnTo>
                  <a:pt x="184" y="258"/>
                </a:lnTo>
                <a:lnTo>
                  <a:pt x="190" y="263"/>
                </a:lnTo>
                <a:lnTo>
                  <a:pt x="189" y="264"/>
                </a:lnTo>
                <a:close/>
                <a:moveTo>
                  <a:pt x="191" y="262"/>
                </a:moveTo>
                <a:lnTo>
                  <a:pt x="184" y="257"/>
                </a:lnTo>
                <a:lnTo>
                  <a:pt x="185" y="256"/>
                </a:lnTo>
                <a:lnTo>
                  <a:pt x="192" y="261"/>
                </a:lnTo>
                <a:lnTo>
                  <a:pt x="191" y="262"/>
                </a:lnTo>
                <a:close/>
                <a:moveTo>
                  <a:pt x="1310" y="261"/>
                </a:moveTo>
                <a:lnTo>
                  <a:pt x="1309" y="260"/>
                </a:lnTo>
                <a:lnTo>
                  <a:pt x="1315" y="255"/>
                </a:lnTo>
                <a:lnTo>
                  <a:pt x="1316" y="256"/>
                </a:lnTo>
                <a:lnTo>
                  <a:pt x="1310" y="261"/>
                </a:lnTo>
                <a:close/>
                <a:moveTo>
                  <a:pt x="193" y="260"/>
                </a:moveTo>
                <a:lnTo>
                  <a:pt x="186" y="255"/>
                </a:lnTo>
                <a:lnTo>
                  <a:pt x="187" y="254"/>
                </a:lnTo>
                <a:lnTo>
                  <a:pt x="193" y="259"/>
                </a:lnTo>
                <a:lnTo>
                  <a:pt x="193" y="260"/>
                </a:lnTo>
                <a:close/>
                <a:moveTo>
                  <a:pt x="1308" y="259"/>
                </a:moveTo>
                <a:lnTo>
                  <a:pt x="1307" y="258"/>
                </a:lnTo>
                <a:lnTo>
                  <a:pt x="1313" y="253"/>
                </a:lnTo>
                <a:lnTo>
                  <a:pt x="1314" y="254"/>
                </a:lnTo>
                <a:lnTo>
                  <a:pt x="1308" y="259"/>
                </a:lnTo>
                <a:close/>
                <a:moveTo>
                  <a:pt x="1306" y="257"/>
                </a:moveTo>
                <a:lnTo>
                  <a:pt x="1305" y="256"/>
                </a:lnTo>
                <a:lnTo>
                  <a:pt x="1311" y="251"/>
                </a:lnTo>
                <a:lnTo>
                  <a:pt x="1312" y="252"/>
                </a:lnTo>
                <a:lnTo>
                  <a:pt x="1306" y="257"/>
                </a:lnTo>
                <a:close/>
                <a:moveTo>
                  <a:pt x="203" y="248"/>
                </a:moveTo>
                <a:lnTo>
                  <a:pt x="197" y="243"/>
                </a:lnTo>
                <a:lnTo>
                  <a:pt x="198" y="242"/>
                </a:lnTo>
                <a:lnTo>
                  <a:pt x="204" y="247"/>
                </a:lnTo>
                <a:lnTo>
                  <a:pt x="203" y="248"/>
                </a:lnTo>
                <a:close/>
                <a:moveTo>
                  <a:pt x="205" y="246"/>
                </a:moveTo>
                <a:lnTo>
                  <a:pt x="199" y="241"/>
                </a:lnTo>
                <a:lnTo>
                  <a:pt x="200" y="240"/>
                </a:lnTo>
                <a:lnTo>
                  <a:pt x="206" y="245"/>
                </a:lnTo>
                <a:lnTo>
                  <a:pt x="205" y="246"/>
                </a:lnTo>
                <a:close/>
                <a:moveTo>
                  <a:pt x="1295" y="246"/>
                </a:moveTo>
                <a:lnTo>
                  <a:pt x="1295" y="245"/>
                </a:lnTo>
                <a:lnTo>
                  <a:pt x="1300" y="239"/>
                </a:lnTo>
                <a:lnTo>
                  <a:pt x="1301" y="240"/>
                </a:lnTo>
                <a:lnTo>
                  <a:pt x="1295" y="246"/>
                </a:lnTo>
                <a:close/>
                <a:moveTo>
                  <a:pt x="207" y="245"/>
                </a:moveTo>
                <a:lnTo>
                  <a:pt x="201" y="239"/>
                </a:lnTo>
                <a:lnTo>
                  <a:pt x="202" y="238"/>
                </a:lnTo>
                <a:lnTo>
                  <a:pt x="208" y="244"/>
                </a:lnTo>
                <a:lnTo>
                  <a:pt x="207" y="245"/>
                </a:lnTo>
                <a:close/>
                <a:moveTo>
                  <a:pt x="1294" y="244"/>
                </a:moveTo>
                <a:lnTo>
                  <a:pt x="1293" y="243"/>
                </a:lnTo>
                <a:lnTo>
                  <a:pt x="1299" y="237"/>
                </a:lnTo>
                <a:lnTo>
                  <a:pt x="1300" y="238"/>
                </a:lnTo>
                <a:lnTo>
                  <a:pt x="1294" y="244"/>
                </a:lnTo>
                <a:close/>
                <a:moveTo>
                  <a:pt x="1292" y="242"/>
                </a:moveTo>
                <a:lnTo>
                  <a:pt x="1291" y="241"/>
                </a:lnTo>
                <a:lnTo>
                  <a:pt x="1297" y="235"/>
                </a:lnTo>
                <a:lnTo>
                  <a:pt x="1298" y="236"/>
                </a:lnTo>
                <a:lnTo>
                  <a:pt x="1292" y="242"/>
                </a:lnTo>
                <a:close/>
                <a:moveTo>
                  <a:pt x="218" y="233"/>
                </a:moveTo>
                <a:lnTo>
                  <a:pt x="212" y="227"/>
                </a:lnTo>
                <a:lnTo>
                  <a:pt x="213" y="226"/>
                </a:lnTo>
                <a:lnTo>
                  <a:pt x="219" y="232"/>
                </a:lnTo>
                <a:lnTo>
                  <a:pt x="218" y="233"/>
                </a:lnTo>
                <a:close/>
                <a:moveTo>
                  <a:pt x="220" y="231"/>
                </a:moveTo>
                <a:lnTo>
                  <a:pt x="214" y="225"/>
                </a:lnTo>
                <a:lnTo>
                  <a:pt x="215" y="224"/>
                </a:lnTo>
                <a:lnTo>
                  <a:pt x="221" y="230"/>
                </a:lnTo>
                <a:lnTo>
                  <a:pt x="220" y="231"/>
                </a:lnTo>
                <a:close/>
                <a:moveTo>
                  <a:pt x="1281" y="230"/>
                </a:moveTo>
                <a:lnTo>
                  <a:pt x="1280" y="229"/>
                </a:lnTo>
                <a:lnTo>
                  <a:pt x="1286" y="223"/>
                </a:lnTo>
                <a:lnTo>
                  <a:pt x="1287" y="224"/>
                </a:lnTo>
                <a:lnTo>
                  <a:pt x="1281" y="230"/>
                </a:lnTo>
                <a:close/>
                <a:moveTo>
                  <a:pt x="222" y="229"/>
                </a:moveTo>
                <a:lnTo>
                  <a:pt x="216" y="223"/>
                </a:lnTo>
                <a:lnTo>
                  <a:pt x="217" y="222"/>
                </a:lnTo>
                <a:lnTo>
                  <a:pt x="222" y="228"/>
                </a:lnTo>
                <a:lnTo>
                  <a:pt x="222" y="229"/>
                </a:lnTo>
                <a:close/>
                <a:moveTo>
                  <a:pt x="1279" y="228"/>
                </a:moveTo>
                <a:lnTo>
                  <a:pt x="1278" y="227"/>
                </a:lnTo>
                <a:lnTo>
                  <a:pt x="1284" y="221"/>
                </a:lnTo>
                <a:lnTo>
                  <a:pt x="1285" y="222"/>
                </a:lnTo>
                <a:lnTo>
                  <a:pt x="1279" y="228"/>
                </a:lnTo>
                <a:close/>
                <a:moveTo>
                  <a:pt x="1277" y="226"/>
                </a:moveTo>
                <a:lnTo>
                  <a:pt x="1276" y="225"/>
                </a:lnTo>
                <a:lnTo>
                  <a:pt x="1282" y="220"/>
                </a:lnTo>
                <a:lnTo>
                  <a:pt x="1283" y="220"/>
                </a:lnTo>
                <a:lnTo>
                  <a:pt x="1277" y="226"/>
                </a:lnTo>
                <a:close/>
                <a:moveTo>
                  <a:pt x="233" y="218"/>
                </a:moveTo>
                <a:lnTo>
                  <a:pt x="227" y="212"/>
                </a:lnTo>
                <a:lnTo>
                  <a:pt x="228" y="211"/>
                </a:lnTo>
                <a:lnTo>
                  <a:pt x="234" y="217"/>
                </a:lnTo>
                <a:lnTo>
                  <a:pt x="233" y="218"/>
                </a:lnTo>
                <a:close/>
                <a:moveTo>
                  <a:pt x="235" y="216"/>
                </a:moveTo>
                <a:lnTo>
                  <a:pt x="229" y="210"/>
                </a:lnTo>
                <a:lnTo>
                  <a:pt x="231" y="209"/>
                </a:lnTo>
                <a:lnTo>
                  <a:pt x="236" y="215"/>
                </a:lnTo>
                <a:lnTo>
                  <a:pt x="235" y="216"/>
                </a:lnTo>
                <a:close/>
                <a:moveTo>
                  <a:pt x="1265" y="215"/>
                </a:moveTo>
                <a:lnTo>
                  <a:pt x="1264" y="214"/>
                </a:lnTo>
                <a:lnTo>
                  <a:pt x="1270" y="208"/>
                </a:lnTo>
                <a:lnTo>
                  <a:pt x="1271" y="209"/>
                </a:lnTo>
                <a:lnTo>
                  <a:pt x="1265" y="215"/>
                </a:lnTo>
                <a:close/>
                <a:moveTo>
                  <a:pt x="237" y="214"/>
                </a:moveTo>
                <a:lnTo>
                  <a:pt x="231" y="208"/>
                </a:lnTo>
                <a:lnTo>
                  <a:pt x="232" y="207"/>
                </a:lnTo>
                <a:lnTo>
                  <a:pt x="238" y="213"/>
                </a:lnTo>
                <a:lnTo>
                  <a:pt x="237" y="214"/>
                </a:lnTo>
                <a:close/>
                <a:moveTo>
                  <a:pt x="1263" y="213"/>
                </a:moveTo>
                <a:lnTo>
                  <a:pt x="1263" y="212"/>
                </a:lnTo>
                <a:lnTo>
                  <a:pt x="1268" y="206"/>
                </a:lnTo>
                <a:lnTo>
                  <a:pt x="1269" y="207"/>
                </a:lnTo>
                <a:lnTo>
                  <a:pt x="1263" y="213"/>
                </a:lnTo>
                <a:close/>
                <a:moveTo>
                  <a:pt x="1262" y="211"/>
                </a:moveTo>
                <a:lnTo>
                  <a:pt x="1261" y="210"/>
                </a:lnTo>
                <a:lnTo>
                  <a:pt x="1266" y="205"/>
                </a:lnTo>
                <a:lnTo>
                  <a:pt x="1267" y="205"/>
                </a:lnTo>
                <a:lnTo>
                  <a:pt x="1262" y="211"/>
                </a:lnTo>
                <a:close/>
                <a:moveTo>
                  <a:pt x="249" y="203"/>
                </a:moveTo>
                <a:lnTo>
                  <a:pt x="243" y="197"/>
                </a:lnTo>
                <a:lnTo>
                  <a:pt x="244" y="196"/>
                </a:lnTo>
                <a:lnTo>
                  <a:pt x="250" y="202"/>
                </a:lnTo>
                <a:lnTo>
                  <a:pt x="249" y="203"/>
                </a:lnTo>
                <a:close/>
                <a:moveTo>
                  <a:pt x="251" y="201"/>
                </a:moveTo>
                <a:lnTo>
                  <a:pt x="245" y="195"/>
                </a:lnTo>
                <a:lnTo>
                  <a:pt x="246" y="194"/>
                </a:lnTo>
                <a:lnTo>
                  <a:pt x="252" y="200"/>
                </a:lnTo>
                <a:lnTo>
                  <a:pt x="251" y="201"/>
                </a:lnTo>
                <a:close/>
                <a:moveTo>
                  <a:pt x="1250" y="200"/>
                </a:moveTo>
                <a:lnTo>
                  <a:pt x="1249" y="200"/>
                </a:lnTo>
                <a:lnTo>
                  <a:pt x="1254" y="194"/>
                </a:lnTo>
                <a:lnTo>
                  <a:pt x="1255" y="195"/>
                </a:lnTo>
                <a:lnTo>
                  <a:pt x="1250" y="200"/>
                </a:lnTo>
                <a:close/>
                <a:moveTo>
                  <a:pt x="253" y="199"/>
                </a:moveTo>
                <a:lnTo>
                  <a:pt x="247" y="194"/>
                </a:lnTo>
                <a:lnTo>
                  <a:pt x="248" y="193"/>
                </a:lnTo>
                <a:lnTo>
                  <a:pt x="254" y="199"/>
                </a:lnTo>
                <a:lnTo>
                  <a:pt x="253" y="199"/>
                </a:lnTo>
                <a:close/>
                <a:moveTo>
                  <a:pt x="1248" y="199"/>
                </a:moveTo>
                <a:lnTo>
                  <a:pt x="1247" y="198"/>
                </a:lnTo>
                <a:lnTo>
                  <a:pt x="1252" y="192"/>
                </a:lnTo>
                <a:lnTo>
                  <a:pt x="1253" y="193"/>
                </a:lnTo>
                <a:lnTo>
                  <a:pt x="1248" y="199"/>
                </a:lnTo>
                <a:close/>
                <a:moveTo>
                  <a:pt x="1246" y="197"/>
                </a:moveTo>
                <a:lnTo>
                  <a:pt x="1245" y="196"/>
                </a:lnTo>
                <a:lnTo>
                  <a:pt x="1250" y="190"/>
                </a:lnTo>
                <a:lnTo>
                  <a:pt x="1251" y="191"/>
                </a:lnTo>
                <a:lnTo>
                  <a:pt x="1246" y="197"/>
                </a:lnTo>
                <a:close/>
                <a:moveTo>
                  <a:pt x="264" y="189"/>
                </a:moveTo>
                <a:lnTo>
                  <a:pt x="259" y="183"/>
                </a:lnTo>
                <a:lnTo>
                  <a:pt x="260" y="182"/>
                </a:lnTo>
                <a:lnTo>
                  <a:pt x="265" y="188"/>
                </a:lnTo>
                <a:lnTo>
                  <a:pt x="264" y="189"/>
                </a:lnTo>
                <a:close/>
                <a:moveTo>
                  <a:pt x="266" y="187"/>
                </a:moveTo>
                <a:lnTo>
                  <a:pt x="261" y="181"/>
                </a:lnTo>
                <a:lnTo>
                  <a:pt x="262" y="180"/>
                </a:lnTo>
                <a:lnTo>
                  <a:pt x="267" y="186"/>
                </a:lnTo>
                <a:lnTo>
                  <a:pt x="266" y="187"/>
                </a:lnTo>
                <a:close/>
                <a:moveTo>
                  <a:pt x="1234" y="186"/>
                </a:moveTo>
                <a:lnTo>
                  <a:pt x="1233" y="186"/>
                </a:lnTo>
                <a:lnTo>
                  <a:pt x="1238" y="179"/>
                </a:lnTo>
                <a:lnTo>
                  <a:pt x="1239" y="180"/>
                </a:lnTo>
                <a:lnTo>
                  <a:pt x="1234" y="186"/>
                </a:lnTo>
                <a:close/>
                <a:moveTo>
                  <a:pt x="268" y="185"/>
                </a:moveTo>
                <a:lnTo>
                  <a:pt x="263" y="179"/>
                </a:lnTo>
                <a:lnTo>
                  <a:pt x="264" y="178"/>
                </a:lnTo>
                <a:lnTo>
                  <a:pt x="270" y="185"/>
                </a:lnTo>
                <a:lnTo>
                  <a:pt x="268" y="185"/>
                </a:lnTo>
                <a:close/>
                <a:moveTo>
                  <a:pt x="1232" y="185"/>
                </a:moveTo>
                <a:lnTo>
                  <a:pt x="1231" y="183"/>
                </a:lnTo>
                <a:lnTo>
                  <a:pt x="1236" y="177"/>
                </a:lnTo>
                <a:lnTo>
                  <a:pt x="1237" y="178"/>
                </a:lnTo>
                <a:lnTo>
                  <a:pt x="1232" y="185"/>
                </a:lnTo>
                <a:close/>
                <a:moveTo>
                  <a:pt x="1230" y="183"/>
                </a:moveTo>
                <a:lnTo>
                  <a:pt x="1229" y="182"/>
                </a:lnTo>
                <a:lnTo>
                  <a:pt x="1234" y="176"/>
                </a:lnTo>
                <a:lnTo>
                  <a:pt x="1235" y="177"/>
                </a:lnTo>
                <a:lnTo>
                  <a:pt x="1230" y="183"/>
                </a:lnTo>
                <a:close/>
                <a:moveTo>
                  <a:pt x="281" y="175"/>
                </a:moveTo>
                <a:lnTo>
                  <a:pt x="276" y="169"/>
                </a:lnTo>
                <a:lnTo>
                  <a:pt x="277" y="168"/>
                </a:lnTo>
                <a:lnTo>
                  <a:pt x="282" y="174"/>
                </a:lnTo>
                <a:lnTo>
                  <a:pt x="281" y="175"/>
                </a:lnTo>
                <a:close/>
                <a:moveTo>
                  <a:pt x="283" y="173"/>
                </a:moveTo>
                <a:lnTo>
                  <a:pt x="278" y="167"/>
                </a:lnTo>
                <a:lnTo>
                  <a:pt x="279" y="166"/>
                </a:lnTo>
                <a:lnTo>
                  <a:pt x="284" y="172"/>
                </a:lnTo>
                <a:lnTo>
                  <a:pt x="283" y="173"/>
                </a:lnTo>
                <a:close/>
                <a:moveTo>
                  <a:pt x="1217" y="172"/>
                </a:moveTo>
                <a:lnTo>
                  <a:pt x="1216" y="172"/>
                </a:lnTo>
                <a:lnTo>
                  <a:pt x="1221" y="165"/>
                </a:lnTo>
                <a:lnTo>
                  <a:pt x="1222" y="166"/>
                </a:lnTo>
                <a:lnTo>
                  <a:pt x="1217" y="172"/>
                </a:lnTo>
                <a:close/>
                <a:moveTo>
                  <a:pt x="285" y="172"/>
                </a:moveTo>
                <a:lnTo>
                  <a:pt x="280" y="165"/>
                </a:lnTo>
                <a:lnTo>
                  <a:pt x="281" y="165"/>
                </a:lnTo>
                <a:lnTo>
                  <a:pt x="286" y="171"/>
                </a:lnTo>
                <a:lnTo>
                  <a:pt x="285" y="172"/>
                </a:lnTo>
                <a:close/>
                <a:moveTo>
                  <a:pt x="1215" y="171"/>
                </a:moveTo>
                <a:lnTo>
                  <a:pt x="1214" y="170"/>
                </a:lnTo>
                <a:lnTo>
                  <a:pt x="1219" y="164"/>
                </a:lnTo>
                <a:lnTo>
                  <a:pt x="1220" y="165"/>
                </a:lnTo>
                <a:lnTo>
                  <a:pt x="1215" y="171"/>
                </a:lnTo>
                <a:close/>
                <a:moveTo>
                  <a:pt x="1213" y="169"/>
                </a:moveTo>
                <a:lnTo>
                  <a:pt x="1212" y="168"/>
                </a:lnTo>
                <a:lnTo>
                  <a:pt x="1217" y="162"/>
                </a:lnTo>
                <a:lnTo>
                  <a:pt x="1218" y="163"/>
                </a:lnTo>
                <a:lnTo>
                  <a:pt x="1213" y="169"/>
                </a:lnTo>
                <a:close/>
                <a:moveTo>
                  <a:pt x="298" y="162"/>
                </a:moveTo>
                <a:lnTo>
                  <a:pt x="293" y="155"/>
                </a:lnTo>
                <a:lnTo>
                  <a:pt x="294" y="155"/>
                </a:lnTo>
                <a:lnTo>
                  <a:pt x="299" y="161"/>
                </a:lnTo>
                <a:lnTo>
                  <a:pt x="298" y="162"/>
                </a:lnTo>
                <a:close/>
                <a:moveTo>
                  <a:pt x="300" y="160"/>
                </a:moveTo>
                <a:lnTo>
                  <a:pt x="295" y="154"/>
                </a:lnTo>
                <a:lnTo>
                  <a:pt x="296" y="153"/>
                </a:lnTo>
                <a:lnTo>
                  <a:pt x="301" y="159"/>
                </a:lnTo>
                <a:lnTo>
                  <a:pt x="300" y="160"/>
                </a:lnTo>
                <a:close/>
                <a:moveTo>
                  <a:pt x="1201" y="159"/>
                </a:moveTo>
                <a:lnTo>
                  <a:pt x="1199" y="159"/>
                </a:lnTo>
                <a:lnTo>
                  <a:pt x="1204" y="152"/>
                </a:lnTo>
                <a:lnTo>
                  <a:pt x="1205" y="153"/>
                </a:lnTo>
                <a:lnTo>
                  <a:pt x="1201" y="159"/>
                </a:lnTo>
                <a:close/>
                <a:moveTo>
                  <a:pt x="302" y="159"/>
                </a:moveTo>
                <a:lnTo>
                  <a:pt x="297" y="152"/>
                </a:lnTo>
                <a:lnTo>
                  <a:pt x="298" y="151"/>
                </a:lnTo>
                <a:lnTo>
                  <a:pt x="303" y="158"/>
                </a:lnTo>
                <a:lnTo>
                  <a:pt x="302" y="159"/>
                </a:lnTo>
                <a:close/>
                <a:moveTo>
                  <a:pt x="1198" y="158"/>
                </a:moveTo>
                <a:lnTo>
                  <a:pt x="1197" y="157"/>
                </a:lnTo>
                <a:lnTo>
                  <a:pt x="1202" y="151"/>
                </a:lnTo>
                <a:lnTo>
                  <a:pt x="1203" y="151"/>
                </a:lnTo>
                <a:lnTo>
                  <a:pt x="1198" y="158"/>
                </a:lnTo>
                <a:close/>
                <a:moveTo>
                  <a:pt x="1196" y="156"/>
                </a:moveTo>
                <a:lnTo>
                  <a:pt x="1195" y="155"/>
                </a:lnTo>
                <a:lnTo>
                  <a:pt x="1200" y="149"/>
                </a:lnTo>
                <a:lnTo>
                  <a:pt x="1201" y="150"/>
                </a:lnTo>
                <a:lnTo>
                  <a:pt x="1196" y="156"/>
                </a:lnTo>
                <a:close/>
                <a:moveTo>
                  <a:pt x="315" y="149"/>
                </a:moveTo>
                <a:lnTo>
                  <a:pt x="310" y="143"/>
                </a:lnTo>
                <a:lnTo>
                  <a:pt x="311" y="142"/>
                </a:lnTo>
                <a:lnTo>
                  <a:pt x="316" y="148"/>
                </a:lnTo>
                <a:lnTo>
                  <a:pt x="315" y="149"/>
                </a:lnTo>
                <a:close/>
                <a:moveTo>
                  <a:pt x="317" y="147"/>
                </a:moveTo>
                <a:lnTo>
                  <a:pt x="312" y="141"/>
                </a:lnTo>
                <a:lnTo>
                  <a:pt x="313" y="140"/>
                </a:lnTo>
                <a:lnTo>
                  <a:pt x="318" y="147"/>
                </a:lnTo>
                <a:lnTo>
                  <a:pt x="317" y="147"/>
                </a:lnTo>
                <a:close/>
                <a:moveTo>
                  <a:pt x="1183" y="147"/>
                </a:moveTo>
                <a:lnTo>
                  <a:pt x="1182" y="146"/>
                </a:lnTo>
                <a:lnTo>
                  <a:pt x="1187" y="139"/>
                </a:lnTo>
                <a:lnTo>
                  <a:pt x="1188" y="140"/>
                </a:lnTo>
                <a:lnTo>
                  <a:pt x="1183" y="147"/>
                </a:lnTo>
                <a:close/>
                <a:moveTo>
                  <a:pt x="319" y="146"/>
                </a:moveTo>
                <a:lnTo>
                  <a:pt x="315" y="139"/>
                </a:lnTo>
                <a:lnTo>
                  <a:pt x="316" y="139"/>
                </a:lnTo>
                <a:lnTo>
                  <a:pt x="320" y="145"/>
                </a:lnTo>
                <a:lnTo>
                  <a:pt x="319" y="146"/>
                </a:lnTo>
                <a:close/>
                <a:moveTo>
                  <a:pt x="1181" y="145"/>
                </a:moveTo>
                <a:lnTo>
                  <a:pt x="1180" y="144"/>
                </a:lnTo>
                <a:lnTo>
                  <a:pt x="1184" y="138"/>
                </a:lnTo>
                <a:lnTo>
                  <a:pt x="1186" y="139"/>
                </a:lnTo>
                <a:lnTo>
                  <a:pt x="1181" y="145"/>
                </a:lnTo>
                <a:close/>
                <a:moveTo>
                  <a:pt x="1179" y="144"/>
                </a:moveTo>
                <a:lnTo>
                  <a:pt x="1178" y="143"/>
                </a:lnTo>
                <a:lnTo>
                  <a:pt x="1182" y="136"/>
                </a:lnTo>
                <a:lnTo>
                  <a:pt x="1183" y="137"/>
                </a:lnTo>
                <a:lnTo>
                  <a:pt x="1179" y="144"/>
                </a:lnTo>
                <a:close/>
                <a:moveTo>
                  <a:pt x="332" y="137"/>
                </a:moveTo>
                <a:lnTo>
                  <a:pt x="328" y="130"/>
                </a:lnTo>
                <a:lnTo>
                  <a:pt x="329" y="129"/>
                </a:lnTo>
                <a:lnTo>
                  <a:pt x="333" y="136"/>
                </a:lnTo>
                <a:lnTo>
                  <a:pt x="332" y="137"/>
                </a:lnTo>
                <a:close/>
                <a:moveTo>
                  <a:pt x="335" y="135"/>
                </a:moveTo>
                <a:lnTo>
                  <a:pt x="330" y="128"/>
                </a:lnTo>
                <a:lnTo>
                  <a:pt x="331" y="128"/>
                </a:lnTo>
                <a:lnTo>
                  <a:pt x="336" y="135"/>
                </a:lnTo>
                <a:lnTo>
                  <a:pt x="335" y="135"/>
                </a:lnTo>
                <a:close/>
                <a:moveTo>
                  <a:pt x="1166" y="135"/>
                </a:moveTo>
                <a:lnTo>
                  <a:pt x="1165" y="134"/>
                </a:lnTo>
                <a:lnTo>
                  <a:pt x="1169" y="127"/>
                </a:lnTo>
                <a:lnTo>
                  <a:pt x="1170" y="128"/>
                </a:lnTo>
                <a:lnTo>
                  <a:pt x="1166" y="135"/>
                </a:lnTo>
                <a:close/>
                <a:moveTo>
                  <a:pt x="337" y="134"/>
                </a:moveTo>
                <a:lnTo>
                  <a:pt x="332" y="127"/>
                </a:lnTo>
                <a:lnTo>
                  <a:pt x="333" y="126"/>
                </a:lnTo>
                <a:lnTo>
                  <a:pt x="338" y="133"/>
                </a:lnTo>
                <a:lnTo>
                  <a:pt x="337" y="134"/>
                </a:lnTo>
                <a:close/>
                <a:moveTo>
                  <a:pt x="1163" y="133"/>
                </a:moveTo>
                <a:lnTo>
                  <a:pt x="1162" y="132"/>
                </a:lnTo>
                <a:lnTo>
                  <a:pt x="1167" y="125"/>
                </a:lnTo>
                <a:lnTo>
                  <a:pt x="1168" y="126"/>
                </a:lnTo>
                <a:lnTo>
                  <a:pt x="1163" y="133"/>
                </a:lnTo>
                <a:close/>
                <a:moveTo>
                  <a:pt x="1161" y="132"/>
                </a:moveTo>
                <a:lnTo>
                  <a:pt x="1160" y="131"/>
                </a:lnTo>
                <a:lnTo>
                  <a:pt x="1165" y="124"/>
                </a:lnTo>
                <a:lnTo>
                  <a:pt x="1166" y="125"/>
                </a:lnTo>
                <a:lnTo>
                  <a:pt x="1161" y="132"/>
                </a:lnTo>
                <a:close/>
                <a:moveTo>
                  <a:pt x="350" y="125"/>
                </a:moveTo>
                <a:lnTo>
                  <a:pt x="346" y="118"/>
                </a:lnTo>
                <a:lnTo>
                  <a:pt x="347" y="117"/>
                </a:lnTo>
                <a:lnTo>
                  <a:pt x="351" y="124"/>
                </a:lnTo>
                <a:lnTo>
                  <a:pt x="350" y="125"/>
                </a:lnTo>
                <a:close/>
                <a:moveTo>
                  <a:pt x="352" y="123"/>
                </a:moveTo>
                <a:lnTo>
                  <a:pt x="348" y="117"/>
                </a:lnTo>
                <a:lnTo>
                  <a:pt x="349" y="116"/>
                </a:lnTo>
                <a:lnTo>
                  <a:pt x="353" y="123"/>
                </a:lnTo>
                <a:lnTo>
                  <a:pt x="352" y="123"/>
                </a:lnTo>
                <a:close/>
                <a:moveTo>
                  <a:pt x="1148" y="123"/>
                </a:moveTo>
                <a:lnTo>
                  <a:pt x="1146" y="122"/>
                </a:lnTo>
                <a:lnTo>
                  <a:pt x="1151" y="115"/>
                </a:lnTo>
                <a:lnTo>
                  <a:pt x="1152" y="116"/>
                </a:lnTo>
                <a:lnTo>
                  <a:pt x="1148" y="123"/>
                </a:lnTo>
                <a:close/>
                <a:moveTo>
                  <a:pt x="354" y="122"/>
                </a:moveTo>
                <a:lnTo>
                  <a:pt x="350" y="115"/>
                </a:lnTo>
                <a:lnTo>
                  <a:pt x="351" y="114"/>
                </a:lnTo>
                <a:lnTo>
                  <a:pt x="356" y="121"/>
                </a:lnTo>
                <a:lnTo>
                  <a:pt x="354" y="122"/>
                </a:lnTo>
                <a:close/>
                <a:moveTo>
                  <a:pt x="1145" y="121"/>
                </a:moveTo>
                <a:lnTo>
                  <a:pt x="1144" y="120"/>
                </a:lnTo>
                <a:lnTo>
                  <a:pt x="1148" y="114"/>
                </a:lnTo>
                <a:lnTo>
                  <a:pt x="1150" y="114"/>
                </a:lnTo>
                <a:lnTo>
                  <a:pt x="1145" y="121"/>
                </a:lnTo>
                <a:close/>
                <a:moveTo>
                  <a:pt x="1143" y="120"/>
                </a:moveTo>
                <a:lnTo>
                  <a:pt x="1142" y="119"/>
                </a:lnTo>
                <a:lnTo>
                  <a:pt x="1146" y="112"/>
                </a:lnTo>
                <a:lnTo>
                  <a:pt x="1147" y="113"/>
                </a:lnTo>
                <a:lnTo>
                  <a:pt x="1143" y="120"/>
                </a:lnTo>
                <a:close/>
                <a:moveTo>
                  <a:pt x="368" y="114"/>
                </a:moveTo>
                <a:lnTo>
                  <a:pt x="364" y="107"/>
                </a:lnTo>
                <a:lnTo>
                  <a:pt x="365" y="106"/>
                </a:lnTo>
                <a:lnTo>
                  <a:pt x="369" y="113"/>
                </a:lnTo>
                <a:lnTo>
                  <a:pt x="368" y="114"/>
                </a:lnTo>
                <a:close/>
                <a:moveTo>
                  <a:pt x="371" y="112"/>
                </a:moveTo>
                <a:lnTo>
                  <a:pt x="367" y="105"/>
                </a:lnTo>
                <a:lnTo>
                  <a:pt x="368" y="105"/>
                </a:lnTo>
                <a:lnTo>
                  <a:pt x="372" y="112"/>
                </a:lnTo>
                <a:lnTo>
                  <a:pt x="371" y="112"/>
                </a:lnTo>
                <a:close/>
                <a:moveTo>
                  <a:pt x="1129" y="111"/>
                </a:moveTo>
                <a:lnTo>
                  <a:pt x="1128" y="111"/>
                </a:lnTo>
                <a:lnTo>
                  <a:pt x="1132" y="104"/>
                </a:lnTo>
                <a:lnTo>
                  <a:pt x="1133" y="105"/>
                </a:lnTo>
                <a:lnTo>
                  <a:pt x="1129" y="111"/>
                </a:lnTo>
                <a:close/>
                <a:moveTo>
                  <a:pt x="373" y="111"/>
                </a:moveTo>
                <a:lnTo>
                  <a:pt x="369" y="104"/>
                </a:lnTo>
                <a:lnTo>
                  <a:pt x="370" y="103"/>
                </a:lnTo>
                <a:lnTo>
                  <a:pt x="374" y="110"/>
                </a:lnTo>
                <a:lnTo>
                  <a:pt x="373" y="111"/>
                </a:lnTo>
                <a:close/>
                <a:moveTo>
                  <a:pt x="1127" y="110"/>
                </a:moveTo>
                <a:lnTo>
                  <a:pt x="1126" y="109"/>
                </a:lnTo>
                <a:lnTo>
                  <a:pt x="1130" y="103"/>
                </a:lnTo>
                <a:lnTo>
                  <a:pt x="1131" y="103"/>
                </a:lnTo>
                <a:lnTo>
                  <a:pt x="1127" y="110"/>
                </a:lnTo>
                <a:close/>
                <a:moveTo>
                  <a:pt x="1125" y="109"/>
                </a:moveTo>
                <a:lnTo>
                  <a:pt x="1124" y="108"/>
                </a:lnTo>
                <a:lnTo>
                  <a:pt x="1128" y="101"/>
                </a:lnTo>
                <a:lnTo>
                  <a:pt x="1129" y="102"/>
                </a:lnTo>
                <a:lnTo>
                  <a:pt x="1125" y="109"/>
                </a:lnTo>
                <a:close/>
                <a:moveTo>
                  <a:pt x="387" y="103"/>
                </a:moveTo>
                <a:lnTo>
                  <a:pt x="383" y="96"/>
                </a:lnTo>
                <a:lnTo>
                  <a:pt x="384" y="95"/>
                </a:lnTo>
                <a:lnTo>
                  <a:pt x="388" y="102"/>
                </a:lnTo>
                <a:lnTo>
                  <a:pt x="387" y="103"/>
                </a:lnTo>
                <a:close/>
                <a:moveTo>
                  <a:pt x="389" y="102"/>
                </a:moveTo>
                <a:lnTo>
                  <a:pt x="385" y="95"/>
                </a:lnTo>
                <a:lnTo>
                  <a:pt x="386" y="94"/>
                </a:lnTo>
                <a:lnTo>
                  <a:pt x="390" y="101"/>
                </a:lnTo>
                <a:lnTo>
                  <a:pt x="389" y="102"/>
                </a:lnTo>
                <a:close/>
                <a:moveTo>
                  <a:pt x="1111" y="101"/>
                </a:moveTo>
                <a:lnTo>
                  <a:pt x="1110" y="100"/>
                </a:lnTo>
                <a:lnTo>
                  <a:pt x="1114" y="93"/>
                </a:lnTo>
                <a:lnTo>
                  <a:pt x="1115" y="94"/>
                </a:lnTo>
                <a:lnTo>
                  <a:pt x="1111" y="101"/>
                </a:lnTo>
                <a:close/>
                <a:moveTo>
                  <a:pt x="391" y="100"/>
                </a:moveTo>
                <a:lnTo>
                  <a:pt x="387" y="93"/>
                </a:lnTo>
                <a:lnTo>
                  <a:pt x="389" y="93"/>
                </a:lnTo>
                <a:lnTo>
                  <a:pt x="392" y="100"/>
                </a:lnTo>
                <a:lnTo>
                  <a:pt x="391" y="100"/>
                </a:lnTo>
                <a:close/>
                <a:moveTo>
                  <a:pt x="1109" y="100"/>
                </a:moveTo>
                <a:lnTo>
                  <a:pt x="1107" y="99"/>
                </a:lnTo>
                <a:lnTo>
                  <a:pt x="1111" y="92"/>
                </a:lnTo>
                <a:lnTo>
                  <a:pt x="1112" y="93"/>
                </a:lnTo>
                <a:lnTo>
                  <a:pt x="1109" y="100"/>
                </a:lnTo>
                <a:close/>
                <a:moveTo>
                  <a:pt x="1106" y="98"/>
                </a:moveTo>
                <a:lnTo>
                  <a:pt x="1105" y="98"/>
                </a:lnTo>
                <a:lnTo>
                  <a:pt x="1109" y="91"/>
                </a:lnTo>
                <a:lnTo>
                  <a:pt x="1110" y="91"/>
                </a:lnTo>
                <a:lnTo>
                  <a:pt x="1106" y="98"/>
                </a:lnTo>
                <a:close/>
                <a:moveTo>
                  <a:pt x="406" y="93"/>
                </a:moveTo>
                <a:lnTo>
                  <a:pt x="402" y="86"/>
                </a:lnTo>
                <a:lnTo>
                  <a:pt x="403" y="85"/>
                </a:lnTo>
                <a:lnTo>
                  <a:pt x="407" y="92"/>
                </a:lnTo>
                <a:lnTo>
                  <a:pt x="406" y="93"/>
                </a:lnTo>
                <a:close/>
                <a:moveTo>
                  <a:pt x="408" y="92"/>
                </a:moveTo>
                <a:lnTo>
                  <a:pt x="404" y="85"/>
                </a:lnTo>
                <a:lnTo>
                  <a:pt x="405" y="84"/>
                </a:lnTo>
                <a:lnTo>
                  <a:pt x="409" y="91"/>
                </a:lnTo>
                <a:lnTo>
                  <a:pt x="408" y="92"/>
                </a:lnTo>
                <a:close/>
                <a:moveTo>
                  <a:pt x="1092" y="91"/>
                </a:moveTo>
                <a:lnTo>
                  <a:pt x="1091" y="90"/>
                </a:lnTo>
                <a:lnTo>
                  <a:pt x="1094" y="83"/>
                </a:lnTo>
                <a:lnTo>
                  <a:pt x="1096" y="84"/>
                </a:lnTo>
                <a:lnTo>
                  <a:pt x="1092" y="91"/>
                </a:lnTo>
                <a:close/>
                <a:moveTo>
                  <a:pt x="410" y="90"/>
                </a:moveTo>
                <a:lnTo>
                  <a:pt x="407" y="83"/>
                </a:lnTo>
                <a:lnTo>
                  <a:pt x="408" y="83"/>
                </a:lnTo>
                <a:lnTo>
                  <a:pt x="411" y="90"/>
                </a:lnTo>
                <a:lnTo>
                  <a:pt x="410" y="90"/>
                </a:lnTo>
                <a:close/>
                <a:moveTo>
                  <a:pt x="1089" y="90"/>
                </a:moveTo>
                <a:lnTo>
                  <a:pt x="1088" y="89"/>
                </a:lnTo>
                <a:lnTo>
                  <a:pt x="1092" y="82"/>
                </a:lnTo>
                <a:lnTo>
                  <a:pt x="1093" y="82"/>
                </a:lnTo>
                <a:lnTo>
                  <a:pt x="1089" y="90"/>
                </a:lnTo>
                <a:close/>
                <a:moveTo>
                  <a:pt x="1087" y="88"/>
                </a:moveTo>
                <a:lnTo>
                  <a:pt x="1086" y="88"/>
                </a:lnTo>
                <a:lnTo>
                  <a:pt x="1090" y="81"/>
                </a:lnTo>
                <a:lnTo>
                  <a:pt x="1091" y="81"/>
                </a:lnTo>
                <a:lnTo>
                  <a:pt x="1087" y="88"/>
                </a:lnTo>
                <a:close/>
                <a:moveTo>
                  <a:pt x="424" y="83"/>
                </a:moveTo>
                <a:lnTo>
                  <a:pt x="421" y="76"/>
                </a:lnTo>
                <a:lnTo>
                  <a:pt x="422" y="75"/>
                </a:lnTo>
                <a:lnTo>
                  <a:pt x="426" y="83"/>
                </a:lnTo>
                <a:lnTo>
                  <a:pt x="424" y="83"/>
                </a:lnTo>
                <a:close/>
                <a:moveTo>
                  <a:pt x="427" y="82"/>
                </a:moveTo>
                <a:lnTo>
                  <a:pt x="423" y="75"/>
                </a:lnTo>
                <a:lnTo>
                  <a:pt x="425" y="74"/>
                </a:lnTo>
                <a:lnTo>
                  <a:pt x="428" y="82"/>
                </a:lnTo>
                <a:lnTo>
                  <a:pt x="427" y="82"/>
                </a:lnTo>
                <a:close/>
                <a:moveTo>
                  <a:pt x="1073" y="81"/>
                </a:moveTo>
                <a:lnTo>
                  <a:pt x="1072" y="81"/>
                </a:lnTo>
                <a:lnTo>
                  <a:pt x="1075" y="73"/>
                </a:lnTo>
                <a:lnTo>
                  <a:pt x="1076" y="74"/>
                </a:lnTo>
                <a:lnTo>
                  <a:pt x="1073" y="81"/>
                </a:lnTo>
                <a:close/>
                <a:moveTo>
                  <a:pt x="429" y="81"/>
                </a:moveTo>
                <a:lnTo>
                  <a:pt x="426" y="73"/>
                </a:lnTo>
                <a:lnTo>
                  <a:pt x="427" y="73"/>
                </a:lnTo>
                <a:lnTo>
                  <a:pt x="430" y="80"/>
                </a:lnTo>
                <a:lnTo>
                  <a:pt x="429" y="81"/>
                </a:lnTo>
                <a:close/>
                <a:moveTo>
                  <a:pt x="1070" y="80"/>
                </a:moveTo>
                <a:lnTo>
                  <a:pt x="1069" y="80"/>
                </a:lnTo>
                <a:lnTo>
                  <a:pt x="1073" y="72"/>
                </a:lnTo>
                <a:lnTo>
                  <a:pt x="1074" y="73"/>
                </a:lnTo>
                <a:lnTo>
                  <a:pt x="1070" y="80"/>
                </a:lnTo>
                <a:close/>
                <a:moveTo>
                  <a:pt x="1068" y="79"/>
                </a:moveTo>
                <a:lnTo>
                  <a:pt x="1067" y="78"/>
                </a:lnTo>
                <a:lnTo>
                  <a:pt x="1070" y="71"/>
                </a:lnTo>
                <a:lnTo>
                  <a:pt x="1071" y="71"/>
                </a:lnTo>
                <a:lnTo>
                  <a:pt x="1068" y="79"/>
                </a:lnTo>
                <a:close/>
                <a:moveTo>
                  <a:pt x="444" y="74"/>
                </a:moveTo>
                <a:lnTo>
                  <a:pt x="441" y="67"/>
                </a:lnTo>
                <a:lnTo>
                  <a:pt x="442" y="66"/>
                </a:lnTo>
                <a:lnTo>
                  <a:pt x="445" y="73"/>
                </a:lnTo>
                <a:lnTo>
                  <a:pt x="444" y="74"/>
                </a:lnTo>
                <a:close/>
                <a:moveTo>
                  <a:pt x="446" y="73"/>
                </a:moveTo>
                <a:lnTo>
                  <a:pt x="443" y="66"/>
                </a:lnTo>
                <a:lnTo>
                  <a:pt x="444" y="65"/>
                </a:lnTo>
                <a:lnTo>
                  <a:pt x="448" y="72"/>
                </a:lnTo>
                <a:lnTo>
                  <a:pt x="446" y="73"/>
                </a:lnTo>
                <a:close/>
                <a:moveTo>
                  <a:pt x="1053" y="72"/>
                </a:moveTo>
                <a:lnTo>
                  <a:pt x="1052" y="71"/>
                </a:lnTo>
                <a:lnTo>
                  <a:pt x="1055" y="64"/>
                </a:lnTo>
                <a:lnTo>
                  <a:pt x="1056" y="65"/>
                </a:lnTo>
                <a:lnTo>
                  <a:pt x="1053" y="72"/>
                </a:lnTo>
                <a:close/>
                <a:moveTo>
                  <a:pt x="449" y="72"/>
                </a:moveTo>
                <a:lnTo>
                  <a:pt x="446" y="64"/>
                </a:lnTo>
                <a:lnTo>
                  <a:pt x="447" y="64"/>
                </a:lnTo>
                <a:lnTo>
                  <a:pt x="450" y="71"/>
                </a:lnTo>
                <a:lnTo>
                  <a:pt x="449" y="72"/>
                </a:lnTo>
                <a:close/>
                <a:moveTo>
                  <a:pt x="1051" y="71"/>
                </a:moveTo>
                <a:lnTo>
                  <a:pt x="1049" y="70"/>
                </a:lnTo>
                <a:lnTo>
                  <a:pt x="1053" y="63"/>
                </a:lnTo>
                <a:lnTo>
                  <a:pt x="1054" y="64"/>
                </a:lnTo>
                <a:lnTo>
                  <a:pt x="1051" y="71"/>
                </a:lnTo>
                <a:close/>
                <a:moveTo>
                  <a:pt x="1048" y="70"/>
                </a:moveTo>
                <a:lnTo>
                  <a:pt x="1047" y="69"/>
                </a:lnTo>
                <a:lnTo>
                  <a:pt x="1050" y="62"/>
                </a:lnTo>
                <a:lnTo>
                  <a:pt x="1051" y="63"/>
                </a:lnTo>
                <a:lnTo>
                  <a:pt x="1048" y="70"/>
                </a:lnTo>
                <a:close/>
                <a:moveTo>
                  <a:pt x="463" y="65"/>
                </a:moveTo>
                <a:lnTo>
                  <a:pt x="460" y="58"/>
                </a:lnTo>
                <a:lnTo>
                  <a:pt x="461" y="58"/>
                </a:lnTo>
                <a:lnTo>
                  <a:pt x="465" y="65"/>
                </a:lnTo>
                <a:lnTo>
                  <a:pt x="463" y="65"/>
                </a:lnTo>
                <a:close/>
                <a:moveTo>
                  <a:pt x="466" y="64"/>
                </a:moveTo>
                <a:lnTo>
                  <a:pt x="463" y="57"/>
                </a:lnTo>
                <a:lnTo>
                  <a:pt x="464" y="57"/>
                </a:lnTo>
                <a:lnTo>
                  <a:pt x="467" y="64"/>
                </a:lnTo>
                <a:lnTo>
                  <a:pt x="466" y="64"/>
                </a:lnTo>
                <a:close/>
                <a:moveTo>
                  <a:pt x="1034" y="64"/>
                </a:moveTo>
                <a:lnTo>
                  <a:pt x="1032" y="63"/>
                </a:lnTo>
                <a:lnTo>
                  <a:pt x="1035" y="56"/>
                </a:lnTo>
                <a:lnTo>
                  <a:pt x="1037" y="56"/>
                </a:lnTo>
                <a:lnTo>
                  <a:pt x="1034" y="64"/>
                </a:lnTo>
                <a:close/>
                <a:moveTo>
                  <a:pt x="468" y="63"/>
                </a:moveTo>
                <a:lnTo>
                  <a:pt x="465" y="56"/>
                </a:lnTo>
                <a:lnTo>
                  <a:pt x="466" y="55"/>
                </a:lnTo>
                <a:lnTo>
                  <a:pt x="469" y="63"/>
                </a:lnTo>
                <a:lnTo>
                  <a:pt x="468" y="63"/>
                </a:lnTo>
                <a:close/>
                <a:moveTo>
                  <a:pt x="1031" y="63"/>
                </a:moveTo>
                <a:lnTo>
                  <a:pt x="1030" y="62"/>
                </a:lnTo>
                <a:lnTo>
                  <a:pt x="1033" y="55"/>
                </a:lnTo>
                <a:lnTo>
                  <a:pt x="1034" y="55"/>
                </a:lnTo>
                <a:lnTo>
                  <a:pt x="1031" y="63"/>
                </a:lnTo>
                <a:close/>
                <a:moveTo>
                  <a:pt x="1029" y="62"/>
                </a:moveTo>
                <a:lnTo>
                  <a:pt x="1027" y="61"/>
                </a:lnTo>
                <a:lnTo>
                  <a:pt x="1030" y="54"/>
                </a:lnTo>
                <a:lnTo>
                  <a:pt x="1032" y="54"/>
                </a:lnTo>
                <a:lnTo>
                  <a:pt x="1029" y="62"/>
                </a:lnTo>
                <a:close/>
                <a:moveTo>
                  <a:pt x="483" y="58"/>
                </a:moveTo>
                <a:lnTo>
                  <a:pt x="480" y="50"/>
                </a:lnTo>
                <a:lnTo>
                  <a:pt x="482" y="50"/>
                </a:lnTo>
                <a:lnTo>
                  <a:pt x="485" y="57"/>
                </a:lnTo>
                <a:lnTo>
                  <a:pt x="483" y="58"/>
                </a:lnTo>
                <a:close/>
                <a:moveTo>
                  <a:pt x="486" y="57"/>
                </a:moveTo>
                <a:lnTo>
                  <a:pt x="483" y="49"/>
                </a:lnTo>
                <a:lnTo>
                  <a:pt x="484" y="49"/>
                </a:lnTo>
                <a:lnTo>
                  <a:pt x="487" y="56"/>
                </a:lnTo>
                <a:lnTo>
                  <a:pt x="486" y="57"/>
                </a:lnTo>
                <a:close/>
                <a:moveTo>
                  <a:pt x="1013" y="56"/>
                </a:moveTo>
                <a:lnTo>
                  <a:pt x="1012" y="55"/>
                </a:lnTo>
                <a:lnTo>
                  <a:pt x="1015" y="48"/>
                </a:lnTo>
                <a:lnTo>
                  <a:pt x="1016" y="48"/>
                </a:lnTo>
                <a:lnTo>
                  <a:pt x="1013" y="56"/>
                </a:lnTo>
                <a:close/>
                <a:moveTo>
                  <a:pt x="488" y="56"/>
                </a:moveTo>
                <a:lnTo>
                  <a:pt x="486" y="48"/>
                </a:lnTo>
                <a:lnTo>
                  <a:pt x="487" y="48"/>
                </a:lnTo>
                <a:lnTo>
                  <a:pt x="490" y="55"/>
                </a:lnTo>
                <a:lnTo>
                  <a:pt x="488" y="56"/>
                </a:lnTo>
                <a:close/>
                <a:moveTo>
                  <a:pt x="1011" y="55"/>
                </a:moveTo>
                <a:lnTo>
                  <a:pt x="1010" y="54"/>
                </a:lnTo>
                <a:lnTo>
                  <a:pt x="1012" y="47"/>
                </a:lnTo>
                <a:lnTo>
                  <a:pt x="1014" y="47"/>
                </a:lnTo>
                <a:lnTo>
                  <a:pt x="1011" y="55"/>
                </a:lnTo>
                <a:close/>
                <a:moveTo>
                  <a:pt x="1008" y="54"/>
                </a:moveTo>
                <a:lnTo>
                  <a:pt x="1007" y="53"/>
                </a:lnTo>
                <a:lnTo>
                  <a:pt x="1010" y="46"/>
                </a:lnTo>
                <a:lnTo>
                  <a:pt x="1011" y="46"/>
                </a:lnTo>
                <a:lnTo>
                  <a:pt x="1008" y="54"/>
                </a:lnTo>
                <a:close/>
                <a:moveTo>
                  <a:pt x="503" y="50"/>
                </a:moveTo>
                <a:lnTo>
                  <a:pt x="501" y="43"/>
                </a:lnTo>
                <a:lnTo>
                  <a:pt x="502" y="42"/>
                </a:lnTo>
                <a:lnTo>
                  <a:pt x="505" y="50"/>
                </a:lnTo>
                <a:lnTo>
                  <a:pt x="503" y="50"/>
                </a:lnTo>
                <a:close/>
                <a:moveTo>
                  <a:pt x="506" y="49"/>
                </a:moveTo>
                <a:lnTo>
                  <a:pt x="503" y="42"/>
                </a:lnTo>
                <a:lnTo>
                  <a:pt x="504" y="41"/>
                </a:lnTo>
                <a:lnTo>
                  <a:pt x="507" y="49"/>
                </a:lnTo>
                <a:lnTo>
                  <a:pt x="506" y="49"/>
                </a:lnTo>
                <a:close/>
                <a:moveTo>
                  <a:pt x="993" y="49"/>
                </a:moveTo>
                <a:lnTo>
                  <a:pt x="992" y="48"/>
                </a:lnTo>
                <a:lnTo>
                  <a:pt x="995" y="41"/>
                </a:lnTo>
                <a:lnTo>
                  <a:pt x="996" y="41"/>
                </a:lnTo>
                <a:lnTo>
                  <a:pt x="993" y="49"/>
                </a:lnTo>
                <a:close/>
                <a:moveTo>
                  <a:pt x="508" y="48"/>
                </a:moveTo>
                <a:lnTo>
                  <a:pt x="506" y="41"/>
                </a:lnTo>
                <a:lnTo>
                  <a:pt x="507" y="40"/>
                </a:lnTo>
                <a:lnTo>
                  <a:pt x="510" y="48"/>
                </a:lnTo>
                <a:lnTo>
                  <a:pt x="508" y="48"/>
                </a:lnTo>
                <a:close/>
                <a:moveTo>
                  <a:pt x="991" y="48"/>
                </a:moveTo>
                <a:lnTo>
                  <a:pt x="990" y="47"/>
                </a:lnTo>
                <a:lnTo>
                  <a:pt x="992" y="40"/>
                </a:lnTo>
                <a:lnTo>
                  <a:pt x="993" y="40"/>
                </a:lnTo>
                <a:lnTo>
                  <a:pt x="991" y="48"/>
                </a:lnTo>
                <a:close/>
                <a:moveTo>
                  <a:pt x="988" y="47"/>
                </a:moveTo>
                <a:lnTo>
                  <a:pt x="987" y="46"/>
                </a:lnTo>
                <a:lnTo>
                  <a:pt x="990" y="39"/>
                </a:lnTo>
                <a:lnTo>
                  <a:pt x="991" y="39"/>
                </a:lnTo>
                <a:lnTo>
                  <a:pt x="988" y="47"/>
                </a:lnTo>
                <a:close/>
                <a:moveTo>
                  <a:pt x="524" y="43"/>
                </a:moveTo>
                <a:lnTo>
                  <a:pt x="521" y="36"/>
                </a:lnTo>
                <a:lnTo>
                  <a:pt x="522" y="35"/>
                </a:lnTo>
                <a:lnTo>
                  <a:pt x="525" y="43"/>
                </a:lnTo>
                <a:lnTo>
                  <a:pt x="524" y="43"/>
                </a:lnTo>
                <a:close/>
                <a:moveTo>
                  <a:pt x="526" y="43"/>
                </a:moveTo>
                <a:lnTo>
                  <a:pt x="524" y="35"/>
                </a:lnTo>
                <a:lnTo>
                  <a:pt x="525" y="35"/>
                </a:lnTo>
                <a:lnTo>
                  <a:pt x="528" y="42"/>
                </a:lnTo>
                <a:lnTo>
                  <a:pt x="526" y="43"/>
                </a:lnTo>
                <a:close/>
                <a:moveTo>
                  <a:pt x="973" y="42"/>
                </a:moveTo>
                <a:lnTo>
                  <a:pt x="971" y="41"/>
                </a:lnTo>
                <a:lnTo>
                  <a:pt x="974" y="34"/>
                </a:lnTo>
                <a:lnTo>
                  <a:pt x="975" y="34"/>
                </a:lnTo>
                <a:lnTo>
                  <a:pt x="973" y="42"/>
                </a:lnTo>
                <a:close/>
                <a:moveTo>
                  <a:pt x="529" y="42"/>
                </a:moveTo>
                <a:lnTo>
                  <a:pt x="526" y="34"/>
                </a:lnTo>
                <a:lnTo>
                  <a:pt x="528" y="34"/>
                </a:lnTo>
                <a:lnTo>
                  <a:pt x="530" y="41"/>
                </a:lnTo>
                <a:lnTo>
                  <a:pt x="529" y="42"/>
                </a:lnTo>
                <a:close/>
                <a:moveTo>
                  <a:pt x="970" y="41"/>
                </a:moveTo>
                <a:lnTo>
                  <a:pt x="969" y="41"/>
                </a:lnTo>
                <a:lnTo>
                  <a:pt x="971" y="33"/>
                </a:lnTo>
                <a:lnTo>
                  <a:pt x="973" y="33"/>
                </a:lnTo>
                <a:lnTo>
                  <a:pt x="970" y="41"/>
                </a:lnTo>
                <a:close/>
                <a:moveTo>
                  <a:pt x="968" y="40"/>
                </a:moveTo>
                <a:lnTo>
                  <a:pt x="966" y="40"/>
                </a:lnTo>
                <a:lnTo>
                  <a:pt x="969" y="32"/>
                </a:lnTo>
                <a:lnTo>
                  <a:pt x="970" y="33"/>
                </a:lnTo>
                <a:lnTo>
                  <a:pt x="968" y="40"/>
                </a:lnTo>
                <a:close/>
                <a:moveTo>
                  <a:pt x="544" y="37"/>
                </a:moveTo>
                <a:lnTo>
                  <a:pt x="542" y="29"/>
                </a:lnTo>
                <a:lnTo>
                  <a:pt x="543" y="29"/>
                </a:lnTo>
                <a:lnTo>
                  <a:pt x="545" y="37"/>
                </a:lnTo>
                <a:lnTo>
                  <a:pt x="544" y="37"/>
                </a:lnTo>
                <a:close/>
                <a:moveTo>
                  <a:pt x="547" y="36"/>
                </a:moveTo>
                <a:lnTo>
                  <a:pt x="544" y="29"/>
                </a:lnTo>
                <a:lnTo>
                  <a:pt x="546" y="28"/>
                </a:lnTo>
                <a:lnTo>
                  <a:pt x="548" y="36"/>
                </a:lnTo>
                <a:lnTo>
                  <a:pt x="547" y="36"/>
                </a:lnTo>
                <a:close/>
                <a:moveTo>
                  <a:pt x="952" y="36"/>
                </a:moveTo>
                <a:lnTo>
                  <a:pt x="951" y="35"/>
                </a:lnTo>
                <a:lnTo>
                  <a:pt x="953" y="28"/>
                </a:lnTo>
                <a:lnTo>
                  <a:pt x="955" y="28"/>
                </a:lnTo>
                <a:lnTo>
                  <a:pt x="952" y="36"/>
                </a:lnTo>
                <a:close/>
                <a:moveTo>
                  <a:pt x="549" y="36"/>
                </a:moveTo>
                <a:lnTo>
                  <a:pt x="547" y="28"/>
                </a:lnTo>
                <a:lnTo>
                  <a:pt x="548" y="28"/>
                </a:lnTo>
                <a:lnTo>
                  <a:pt x="550" y="35"/>
                </a:lnTo>
                <a:lnTo>
                  <a:pt x="549" y="36"/>
                </a:lnTo>
                <a:close/>
                <a:moveTo>
                  <a:pt x="950" y="35"/>
                </a:moveTo>
                <a:lnTo>
                  <a:pt x="949" y="35"/>
                </a:lnTo>
                <a:lnTo>
                  <a:pt x="951" y="27"/>
                </a:lnTo>
                <a:lnTo>
                  <a:pt x="952" y="27"/>
                </a:lnTo>
                <a:lnTo>
                  <a:pt x="950" y="35"/>
                </a:lnTo>
                <a:close/>
                <a:moveTo>
                  <a:pt x="947" y="34"/>
                </a:moveTo>
                <a:lnTo>
                  <a:pt x="946" y="34"/>
                </a:lnTo>
                <a:lnTo>
                  <a:pt x="948" y="26"/>
                </a:lnTo>
                <a:lnTo>
                  <a:pt x="949" y="27"/>
                </a:lnTo>
                <a:lnTo>
                  <a:pt x="947" y="34"/>
                </a:lnTo>
                <a:close/>
                <a:moveTo>
                  <a:pt x="565" y="32"/>
                </a:moveTo>
                <a:lnTo>
                  <a:pt x="563" y="24"/>
                </a:lnTo>
                <a:lnTo>
                  <a:pt x="564" y="23"/>
                </a:lnTo>
                <a:lnTo>
                  <a:pt x="566" y="31"/>
                </a:lnTo>
                <a:lnTo>
                  <a:pt x="565" y="32"/>
                </a:lnTo>
                <a:close/>
                <a:moveTo>
                  <a:pt x="567" y="31"/>
                </a:moveTo>
                <a:lnTo>
                  <a:pt x="566" y="23"/>
                </a:lnTo>
                <a:lnTo>
                  <a:pt x="567" y="23"/>
                </a:lnTo>
                <a:lnTo>
                  <a:pt x="569" y="31"/>
                </a:lnTo>
                <a:lnTo>
                  <a:pt x="567" y="31"/>
                </a:lnTo>
                <a:close/>
                <a:moveTo>
                  <a:pt x="932" y="30"/>
                </a:moveTo>
                <a:lnTo>
                  <a:pt x="930" y="30"/>
                </a:lnTo>
                <a:lnTo>
                  <a:pt x="932" y="22"/>
                </a:lnTo>
                <a:lnTo>
                  <a:pt x="933" y="23"/>
                </a:lnTo>
                <a:lnTo>
                  <a:pt x="932" y="30"/>
                </a:lnTo>
                <a:close/>
                <a:moveTo>
                  <a:pt x="570" y="30"/>
                </a:moveTo>
                <a:lnTo>
                  <a:pt x="568" y="23"/>
                </a:lnTo>
                <a:lnTo>
                  <a:pt x="569" y="22"/>
                </a:lnTo>
                <a:lnTo>
                  <a:pt x="571" y="30"/>
                </a:lnTo>
                <a:lnTo>
                  <a:pt x="570" y="30"/>
                </a:lnTo>
                <a:close/>
                <a:moveTo>
                  <a:pt x="929" y="30"/>
                </a:moveTo>
                <a:lnTo>
                  <a:pt x="928" y="29"/>
                </a:lnTo>
                <a:lnTo>
                  <a:pt x="930" y="22"/>
                </a:lnTo>
                <a:lnTo>
                  <a:pt x="931" y="22"/>
                </a:lnTo>
                <a:lnTo>
                  <a:pt x="929" y="30"/>
                </a:lnTo>
                <a:close/>
                <a:moveTo>
                  <a:pt x="926" y="29"/>
                </a:moveTo>
                <a:lnTo>
                  <a:pt x="925" y="29"/>
                </a:lnTo>
                <a:lnTo>
                  <a:pt x="927" y="21"/>
                </a:lnTo>
                <a:lnTo>
                  <a:pt x="928" y="21"/>
                </a:lnTo>
                <a:lnTo>
                  <a:pt x="926" y="29"/>
                </a:lnTo>
                <a:close/>
                <a:moveTo>
                  <a:pt x="586" y="27"/>
                </a:moveTo>
                <a:lnTo>
                  <a:pt x="584" y="19"/>
                </a:lnTo>
                <a:lnTo>
                  <a:pt x="585" y="18"/>
                </a:lnTo>
                <a:lnTo>
                  <a:pt x="587" y="26"/>
                </a:lnTo>
                <a:lnTo>
                  <a:pt x="586" y="27"/>
                </a:lnTo>
                <a:close/>
                <a:moveTo>
                  <a:pt x="588" y="26"/>
                </a:moveTo>
                <a:lnTo>
                  <a:pt x="586" y="18"/>
                </a:lnTo>
                <a:lnTo>
                  <a:pt x="588" y="18"/>
                </a:lnTo>
                <a:lnTo>
                  <a:pt x="589" y="26"/>
                </a:lnTo>
                <a:lnTo>
                  <a:pt x="588" y="26"/>
                </a:lnTo>
                <a:close/>
                <a:moveTo>
                  <a:pt x="911" y="25"/>
                </a:moveTo>
                <a:lnTo>
                  <a:pt x="910" y="25"/>
                </a:lnTo>
                <a:lnTo>
                  <a:pt x="911" y="17"/>
                </a:lnTo>
                <a:lnTo>
                  <a:pt x="913" y="17"/>
                </a:lnTo>
                <a:lnTo>
                  <a:pt x="911" y="25"/>
                </a:lnTo>
                <a:close/>
                <a:moveTo>
                  <a:pt x="591" y="25"/>
                </a:moveTo>
                <a:lnTo>
                  <a:pt x="589" y="17"/>
                </a:lnTo>
                <a:lnTo>
                  <a:pt x="590" y="17"/>
                </a:lnTo>
                <a:lnTo>
                  <a:pt x="592" y="25"/>
                </a:lnTo>
                <a:lnTo>
                  <a:pt x="591" y="25"/>
                </a:lnTo>
                <a:close/>
                <a:moveTo>
                  <a:pt x="908" y="25"/>
                </a:moveTo>
                <a:lnTo>
                  <a:pt x="907" y="25"/>
                </a:lnTo>
                <a:lnTo>
                  <a:pt x="909" y="16"/>
                </a:lnTo>
                <a:lnTo>
                  <a:pt x="910" y="17"/>
                </a:lnTo>
                <a:lnTo>
                  <a:pt x="908" y="25"/>
                </a:lnTo>
                <a:close/>
                <a:moveTo>
                  <a:pt x="906" y="24"/>
                </a:moveTo>
                <a:lnTo>
                  <a:pt x="904" y="24"/>
                </a:lnTo>
                <a:lnTo>
                  <a:pt x="906" y="16"/>
                </a:lnTo>
                <a:lnTo>
                  <a:pt x="907" y="16"/>
                </a:lnTo>
                <a:lnTo>
                  <a:pt x="906" y="24"/>
                </a:lnTo>
                <a:close/>
                <a:moveTo>
                  <a:pt x="607" y="22"/>
                </a:moveTo>
                <a:lnTo>
                  <a:pt x="605" y="14"/>
                </a:lnTo>
                <a:lnTo>
                  <a:pt x="606" y="14"/>
                </a:lnTo>
                <a:lnTo>
                  <a:pt x="608" y="22"/>
                </a:lnTo>
                <a:lnTo>
                  <a:pt x="607" y="22"/>
                </a:lnTo>
                <a:close/>
                <a:moveTo>
                  <a:pt x="609" y="22"/>
                </a:moveTo>
                <a:lnTo>
                  <a:pt x="608" y="13"/>
                </a:lnTo>
                <a:lnTo>
                  <a:pt x="609" y="13"/>
                </a:lnTo>
                <a:lnTo>
                  <a:pt x="611" y="21"/>
                </a:lnTo>
                <a:lnTo>
                  <a:pt x="609" y="22"/>
                </a:lnTo>
                <a:close/>
                <a:moveTo>
                  <a:pt x="890" y="21"/>
                </a:moveTo>
                <a:lnTo>
                  <a:pt x="888" y="21"/>
                </a:lnTo>
                <a:lnTo>
                  <a:pt x="890" y="13"/>
                </a:lnTo>
                <a:lnTo>
                  <a:pt x="891" y="13"/>
                </a:lnTo>
                <a:lnTo>
                  <a:pt x="890" y="21"/>
                </a:lnTo>
                <a:close/>
                <a:moveTo>
                  <a:pt x="612" y="21"/>
                </a:moveTo>
                <a:lnTo>
                  <a:pt x="610" y="13"/>
                </a:lnTo>
                <a:lnTo>
                  <a:pt x="612" y="13"/>
                </a:lnTo>
                <a:lnTo>
                  <a:pt x="613" y="21"/>
                </a:lnTo>
                <a:lnTo>
                  <a:pt x="612" y="21"/>
                </a:lnTo>
                <a:close/>
                <a:moveTo>
                  <a:pt x="887" y="21"/>
                </a:moveTo>
                <a:lnTo>
                  <a:pt x="886" y="20"/>
                </a:lnTo>
                <a:lnTo>
                  <a:pt x="887" y="12"/>
                </a:lnTo>
                <a:lnTo>
                  <a:pt x="889" y="13"/>
                </a:lnTo>
                <a:lnTo>
                  <a:pt x="887" y="21"/>
                </a:lnTo>
                <a:close/>
                <a:moveTo>
                  <a:pt x="884" y="20"/>
                </a:moveTo>
                <a:lnTo>
                  <a:pt x="883" y="20"/>
                </a:lnTo>
                <a:lnTo>
                  <a:pt x="885" y="12"/>
                </a:lnTo>
                <a:lnTo>
                  <a:pt x="886" y="12"/>
                </a:lnTo>
                <a:lnTo>
                  <a:pt x="884" y="20"/>
                </a:lnTo>
                <a:close/>
                <a:moveTo>
                  <a:pt x="628" y="18"/>
                </a:moveTo>
                <a:lnTo>
                  <a:pt x="626" y="10"/>
                </a:lnTo>
                <a:lnTo>
                  <a:pt x="628" y="10"/>
                </a:lnTo>
                <a:lnTo>
                  <a:pt x="629" y="18"/>
                </a:lnTo>
                <a:lnTo>
                  <a:pt x="628" y="18"/>
                </a:lnTo>
                <a:close/>
                <a:moveTo>
                  <a:pt x="630" y="18"/>
                </a:moveTo>
                <a:lnTo>
                  <a:pt x="629" y="10"/>
                </a:lnTo>
                <a:lnTo>
                  <a:pt x="630" y="10"/>
                </a:lnTo>
                <a:lnTo>
                  <a:pt x="631" y="17"/>
                </a:lnTo>
                <a:lnTo>
                  <a:pt x="630" y="18"/>
                </a:lnTo>
                <a:close/>
                <a:moveTo>
                  <a:pt x="869" y="17"/>
                </a:moveTo>
                <a:lnTo>
                  <a:pt x="867" y="17"/>
                </a:lnTo>
                <a:lnTo>
                  <a:pt x="869" y="9"/>
                </a:lnTo>
                <a:lnTo>
                  <a:pt x="870" y="9"/>
                </a:lnTo>
                <a:lnTo>
                  <a:pt x="869" y="17"/>
                </a:lnTo>
                <a:close/>
                <a:moveTo>
                  <a:pt x="633" y="17"/>
                </a:moveTo>
                <a:lnTo>
                  <a:pt x="632" y="9"/>
                </a:lnTo>
                <a:lnTo>
                  <a:pt x="633" y="9"/>
                </a:lnTo>
                <a:lnTo>
                  <a:pt x="634" y="17"/>
                </a:lnTo>
                <a:lnTo>
                  <a:pt x="633" y="17"/>
                </a:lnTo>
                <a:close/>
                <a:moveTo>
                  <a:pt x="866" y="17"/>
                </a:moveTo>
                <a:lnTo>
                  <a:pt x="865" y="17"/>
                </a:lnTo>
                <a:lnTo>
                  <a:pt x="866" y="9"/>
                </a:lnTo>
                <a:lnTo>
                  <a:pt x="867" y="9"/>
                </a:lnTo>
                <a:lnTo>
                  <a:pt x="866" y="17"/>
                </a:lnTo>
                <a:close/>
                <a:moveTo>
                  <a:pt x="864" y="16"/>
                </a:moveTo>
                <a:lnTo>
                  <a:pt x="862" y="16"/>
                </a:lnTo>
                <a:lnTo>
                  <a:pt x="863" y="8"/>
                </a:lnTo>
                <a:lnTo>
                  <a:pt x="865" y="9"/>
                </a:lnTo>
                <a:lnTo>
                  <a:pt x="864" y="16"/>
                </a:lnTo>
                <a:close/>
                <a:moveTo>
                  <a:pt x="649" y="15"/>
                </a:moveTo>
                <a:lnTo>
                  <a:pt x="647" y="7"/>
                </a:lnTo>
                <a:lnTo>
                  <a:pt x="649" y="7"/>
                </a:lnTo>
                <a:lnTo>
                  <a:pt x="650" y="15"/>
                </a:lnTo>
                <a:lnTo>
                  <a:pt x="649" y="15"/>
                </a:lnTo>
                <a:close/>
                <a:moveTo>
                  <a:pt x="652" y="15"/>
                </a:moveTo>
                <a:lnTo>
                  <a:pt x="650" y="7"/>
                </a:lnTo>
                <a:lnTo>
                  <a:pt x="652" y="6"/>
                </a:lnTo>
                <a:lnTo>
                  <a:pt x="653" y="14"/>
                </a:lnTo>
                <a:lnTo>
                  <a:pt x="652" y="15"/>
                </a:lnTo>
                <a:close/>
                <a:moveTo>
                  <a:pt x="847" y="14"/>
                </a:moveTo>
                <a:lnTo>
                  <a:pt x="846" y="14"/>
                </a:lnTo>
                <a:lnTo>
                  <a:pt x="847" y="6"/>
                </a:lnTo>
                <a:lnTo>
                  <a:pt x="848" y="6"/>
                </a:lnTo>
                <a:lnTo>
                  <a:pt x="847" y="14"/>
                </a:lnTo>
                <a:close/>
                <a:moveTo>
                  <a:pt x="654" y="14"/>
                </a:moveTo>
                <a:lnTo>
                  <a:pt x="653" y="6"/>
                </a:lnTo>
                <a:lnTo>
                  <a:pt x="654" y="6"/>
                </a:lnTo>
                <a:lnTo>
                  <a:pt x="655" y="14"/>
                </a:lnTo>
                <a:lnTo>
                  <a:pt x="654" y="14"/>
                </a:lnTo>
                <a:close/>
                <a:moveTo>
                  <a:pt x="845" y="14"/>
                </a:moveTo>
                <a:lnTo>
                  <a:pt x="843" y="14"/>
                </a:lnTo>
                <a:lnTo>
                  <a:pt x="844" y="6"/>
                </a:lnTo>
                <a:lnTo>
                  <a:pt x="846" y="6"/>
                </a:lnTo>
                <a:lnTo>
                  <a:pt x="845" y="14"/>
                </a:lnTo>
                <a:close/>
                <a:moveTo>
                  <a:pt x="842" y="14"/>
                </a:moveTo>
                <a:lnTo>
                  <a:pt x="841" y="13"/>
                </a:lnTo>
                <a:lnTo>
                  <a:pt x="842" y="5"/>
                </a:lnTo>
                <a:lnTo>
                  <a:pt x="843" y="6"/>
                </a:lnTo>
                <a:lnTo>
                  <a:pt x="842" y="14"/>
                </a:lnTo>
                <a:close/>
                <a:moveTo>
                  <a:pt x="670" y="12"/>
                </a:moveTo>
                <a:lnTo>
                  <a:pt x="669" y="4"/>
                </a:lnTo>
                <a:lnTo>
                  <a:pt x="670" y="4"/>
                </a:lnTo>
                <a:lnTo>
                  <a:pt x="671" y="12"/>
                </a:lnTo>
                <a:lnTo>
                  <a:pt x="670" y="12"/>
                </a:lnTo>
                <a:close/>
                <a:moveTo>
                  <a:pt x="673" y="12"/>
                </a:moveTo>
                <a:lnTo>
                  <a:pt x="672" y="4"/>
                </a:lnTo>
                <a:lnTo>
                  <a:pt x="673" y="4"/>
                </a:lnTo>
                <a:lnTo>
                  <a:pt x="674" y="12"/>
                </a:lnTo>
                <a:lnTo>
                  <a:pt x="673" y="12"/>
                </a:lnTo>
                <a:close/>
                <a:moveTo>
                  <a:pt x="826" y="12"/>
                </a:moveTo>
                <a:lnTo>
                  <a:pt x="825" y="12"/>
                </a:lnTo>
                <a:lnTo>
                  <a:pt x="826" y="4"/>
                </a:lnTo>
                <a:lnTo>
                  <a:pt x="827" y="4"/>
                </a:lnTo>
                <a:lnTo>
                  <a:pt x="826" y="12"/>
                </a:lnTo>
                <a:close/>
                <a:moveTo>
                  <a:pt x="675" y="12"/>
                </a:moveTo>
                <a:lnTo>
                  <a:pt x="674" y="4"/>
                </a:lnTo>
                <a:lnTo>
                  <a:pt x="676" y="4"/>
                </a:lnTo>
                <a:lnTo>
                  <a:pt x="677" y="12"/>
                </a:lnTo>
                <a:lnTo>
                  <a:pt x="675" y="12"/>
                </a:lnTo>
                <a:close/>
                <a:moveTo>
                  <a:pt x="824" y="11"/>
                </a:moveTo>
                <a:lnTo>
                  <a:pt x="822" y="11"/>
                </a:lnTo>
                <a:lnTo>
                  <a:pt x="823" y="3"/>
                </a:lnTo>
                <a:lnTo>
                  <a:pt x="824" y="4"/>
                </a:lnTo>
                <a:lnTo>
                  <a:pt x="824" y="11"/>
                </a:lnTo>
                <a:close/>
                <a:moveTo>
                  <a:pt x="821" y="11"/>
                </a:moveTo>
                <a:lnTo>
                  <a:pt x="820" y="11"/>
                </a:lnTo>
                <a:lnTo>
                  <a:pt x="820" y="3"/>
                </a:lnTo>
                <a:lnTo>
                  <a:pt x="822" y="3"/>
                </a:lnTo>
                <a:lnTo>
                  <a:pt x="821" y="11"/>
                </a:lnTo>
                <a:close/>
                <a:moveTo>
                  <a:pt x="691" y="10"/>
                </a:moveTo>
                <a:lnTo>
                  <a:pt x="691" y="2"/>
                </a:lnTo>
                <a:lnTo>
                  <a:pt x="692" y="2"/>
                </a:lnTo>
                <a:lnTo>
                  <a:pt x="693" y="10"/>
                </a:lnTo>
                <a:lnTo>
                  <a:pt x="691" y="10"/>
                </a:lnTo>
                <a:close/>
                <a:moveTo>
                  <a:pt x="694" y="10"/>
                </a:moveTo>
                <a:lnTo>
                  <a:pt x="694" y="2"/>
                </a:lnTo>
                <a:lnTo>
                  <a:pt x="695" y="2"/>
                </a:lnTo>
                <a:lnTo>
                  <a:pt x="695" y="10"/>
                </a:lnTo>
                <a:lnTo>
                  <a:pt x="694" y="10"/>
                </a:lnTo>
                <a:close/>
                <a:moveTo>
                  <a:pt x="805" y="10"/>
                </a:moveTo>
                <a:lnTo>
                  <a:pt x="803" y="10"/>
                </a:lnTo>
                <a:lnTo>
                  <a:pt x="804" y="2"/>
                </a:lnTo>
                <a:lnTo>
                  <a:pt x="805" y="2"/>
                </a:lnTo>
                <a:lnTo>
                  <a:pt x="805" y="10"/>
                </a:lnTo>
                <a:close/>
                <a:moveTo>
                  <a:pt x="697" y="10"/>
                </a:moveTo>
                <a:lnTo>
                  <a:pt x="696" y="2"/>
                </a:lnTo>
                <a:lnTo>
                  <a:pt x="698" y="2"/>
                </a:lnTo>
                <a:lnTo>
                  <a:pt x="698" y="10"/>
                </a:lnTo>
                <a:lnTo>
                  <a:pt x="697" y="10"/>
                </a:lnTo>
                <a:close/>
                <a:moveTo>
                  <a:pt x="802" y="10"/>
                </a:moveTo>
                <a:lnTo>
                  <a:pt x="801" y="10"/>
                </a:lnTo>
                <a:lnTo>
                  <a:pt x="801" y="2"/>
                </a:lnTo>
                <a:lnTo>
                  <a:pt x="803" y="2"/>
                </a:lnTo>
                <a:lnTo>
                  <a:pt x="802" y="10"/>
                </a:lnTo>
                <a:close/>
                <a:moveTo>
                  <a:pt x="800" y="10"/>
                </a:moveTo>
                <a:lnTo>
                  <a:pt x="798" y="9"/>
                </a:lnTo>
                <a:lnTo>
                  <a:pt x="799" y="1"/>
                </a:lnTo>
                <a:lnTo>
                  <a:pt x="800" y="2"/>
                </a:lnTo>
                <a:lnTo>
                  <a:pt x="800" y="10"/>
                </a:lnTo>
                <a:close/>
                <a:moveTo>
                  <a:pt x="713" y="9"/>
                </a:moveTo>
                <a:lnTo>
                  <a:pt x="712" y="1"/>
                </a:lnTo>
                <a:lnTo>
                  <a:pt x="714" y="1"/>
                </a:lnTo>
                <a:lnTo>
                  <a:pt x="714" y="9"/>
                </a:lnTo>
                <a:lnTo>
                  <a:pt x="713" y="9"/>
                </a:lnTo>
                <a:close/>
                <a:moveTo>
                  <a:pt x="715" y="9"/>
                </a:moveTo>
                <a:lnTo>
                  <a:pt x="715" y="1"/>
                </a:lnTo>
                <a:lnTo>
                  <a:pt x="716" y="1"/>
                </a:lnTo>
                <a:lnTo>
                  <a:pt x="717" y="9"/>
                </a:lnTo>
                <a:lnTo>
                  <a:pt x="715" y="9"/>
                </a:lnTo>
                <a:close/>
                <a:moveTo>
                  <a:pt x="784" y="9"/>
                </a:moveTo>
                <a:lnTo>
                  <a:pt x="782" y="9"/>
                </a:lnTo>
                <a:lnTo>
                  <a:pt x="783" y="1"/>
                </a:lnTo>
                <a:lnTo>
                  <a:pt x="784" y="1"/>
                </a:lnTo>
                <a:lnTo>
                  <a:pt x="784" y="9"/>
                </a:lnTo>
                <a:close/>
                <a:moveTo>
                  <a:pt x="718" y="9"/>
                </a:moveTo>
                <a:lnTo>
                  <a:pt x="718" y="1"/>
                </a:lnTo>
                <a:lnTo>
                  <a:pt x="719" y="1"/>
                </a:lnTo>
                <a:lnTo>
                  <a:pt x="719" y="9"/>
                </a:lnTo>
                <a:lnTo>
                  <a:pt x="718" y="9"/>
                </a:lnTo>
                <a:close/>
                <a:moveTo>
                  <a:pt x="781" y="9"/>
                </a:moveTo>
                <a:lnTo>
                  <a:pt x="780" y="9"/>
                </a:lnTo>
                <a:lnTo>
                  <a:pt x="780" y="1"/>
                </a:lnTo>
                <a:lnTo>
                  <a:pt x="781" y="1"/>
                </a:lnTo>
                <a:lnTo>
                  <a:pt x="781" y="9"/>
                </a:lnTo>
                <a:close/>
                <a:moveTo>
                  <a:pt x="778" y="8"/>
                </a:moveTo>
                <a:lnTo>
                  <a:pt x="777" y="8"/>
                </a:lnTo>
                <a:lnTo>
                  <a:pt x="777" y="0"/>
                </a:lnTo>
                <a:lnTo>
                  <a:pt x="779" y="0"/>
                </a:lnTo>
                <a:lnTo>
                  <a:pt x="778" y="8"/>
                </a:lnTo>
                <a:close/>
                <a:moveTo>
                  <a:pt x="734" y="8"/>
                </a:moveTo>
                <a:lnTo>
                  <a:pt x="734" y="0"/>
                </a:lnTo>
                <a:lnTo>
                  <a:pt x="735" y="0"/>
                </a:lnTo>
                <a:lnTo>
                  <a:pt x="735" y="8"/>
                </a:lnTo>
                <a:lnTo>
                  <a:pt x="734" y="8"/>
                </a:lnTo>
                <a:close/>
                <a:moveTo>
                  <a:pt x="737" y="8"/>
                </a:moveTo>
                <a:lnTo>
                  <a:pt x="737" y="0"/>
                </a:lnTo>
                <a:lnTo>
                  <a:pt x="738" y="0"/>
                </a:lnTo>
                <a:lnTo>
                  <a:pt x="738" y="8"/>
                </a:lnTo>
                <a:lnTo>
                  <a:pt x="737" y="8"/>
                </a:lnTo>
                <a:close/>
                <a:moveTo>
                  <a:pt x="762" y="8"/>
                </a:moveTo>
                <a:lnTo>
                  <a:pt x="761" y="8"/>
                </a:lnTo>
                <a:lnTo>
                  <a:pt x="761" y="0"/>
                </a:lnTo>
                <a:lnTo>
                  <a:pt x="762" y="0"/>
                </a:lnTo>
                <a:lnTo>
                  <a:pt x="762" y="8"/>
                </a:lnTo>
                <a:close/>
                <a:moveTo>
                  <a:pt x="739" y="8"/>
                </a:moveTo>
                <a:lnTo>
                  <a:pt x="739" y="0"/>
                </a:lnTo>
                <a:lnTo>
                  <a:pt x="741" y="0"/>
                </a:lnTo>
                <a:lnTo>
                  <a:pt x="741" y="8"/>
                </a:lnTo>
                <a:lnTo>
                  <a:pt x="739" y="8"/>
                </a:lnTo>
                <a:close/>
                <a:moveTo>
                  <a:pt x="759" y="8"/>
                </a:moveTo>
                <a:lnTo>
                  <a:pt x="758" y="8"/>
                </a:lnTo>
                <a:lnTo>
                  <a:pt x="758" y="0"/>
                </a:lnTo>
                <a:lnTo>
                  <a:pt x="759" y="0"/>
                </a:lnTo>
                <a:lnTo>
                  <a:pt x="759" y="8"/>
                </a:lnTo>
                <a:close/>
                <a:moveTo>
                  <a:pt x="757" y="8"/>
                </a:moveTo>
                <a:lnTo>
                  <a:pt x="755" y="8"/>
                </a:lnTo>
                <a:lnTo>
                  <a:pt x="755" y="0"/>
                </a:lnTo>
                <a:lnTo>
                  <a:pt x="757" y="0"/>
                </a:lnTo>
                <a:lnTo>
                  <a:pt x="757" y="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DAD56620-5D4D-4909-A633-367FC00AA00C}"/>
              </a:ext>
            </a:extLst>
          </p:cNvPr>
          <p:cNvGrpSpPr/>
          <p:nvPr/>
        </p:nvGrpSpPr>
        <p:grpSpPr>
          <a:xfrm>
            <a:off x="909866" y="4939126"/>
            <a:ext cx="2106899" cy="1286599"/>
            <a:chOff x="996950" y="5069752"/>
            <a:chExt cx="2106899" cy="1286599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1F9114E6-4E52-4B0F-8052-D7FCDADBE375}"/>
                </a:ext>
              </a:extLst>
            </p:cNvPr>
            <p:cNvSpPr txBox="1"/>
            <p:nvPr/>
          </p:nvSpPr>
          <p:spPr>
            <a:xfrm>
              <a:off x="1117538" y="5069752"/>
              <a:ext cx="1865722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Service </a:t>
              </a:r>
              <a:r>
                <a:rPr lang="en-US" sz="2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</a:t>
              </a: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3F947C93-5357-4387-945C-150C21D861C2}"/>
                </a:ext>
              </a:extLst>
            </p:cNvPr>
            <p:cNvSpPr/>
            <p:nvPr/>
          </p:nvSpPr>
          <p:spPr>
            <a:xfrm>
              <a:off x="996950" y="5525354"/>
              <a:ext cx="2106899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ever since the 1500s, when an make a survived not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8916B46F-BEBB-4695-88F5-B841F07CB8BD}"/>
              </a:ext>
            </a:extLst>
          </p:cNvPr>
          <p:cNvGrpSpPr/>
          <p:nvPr/>
        </p:nvGrpSpPr>
        <p:grpSpPr>
          <a:xfrm>
            <a:off x="3825589" y="4939126"/>
            <a:ext cx="2106899" cy="1286599"/>
            <a:chOff x="3825589" y="5136000"/>
            <a:chExt cx="2106899" cy="1286599"/>
          </a:xfrm>
        </p:grpSpPr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43346F04-8EBD-4A0A-92F9-8BC1F8FFF2D5}"/>
                </a:ext>
              </a:extLst>
            </p:cNvPr>
            <p:cNvSpPr txBox="1"/>
            <p:nvPr/>
          </p:nvSpPr>
          <p:spPr>
            <a:xfrm>
              <a:off x="3946177" y="5136000"/>
              <a:ext cx="1865722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Service </a:t>
              </a:r>
              <a:r>
                <a:rPr lang="en-US" sz="2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</a:t>
              </a: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3C6DE811-83E9-4AF8-B6B3-43F7750E756D}"/>
                </a:ext>
              </a:extLst>
            </p:cNvPr>
            <p:cNvSpPr/>
            <p:nvPr/>
          </p:nvSpPr>
          <p:spPr>
            <a:xfrm>
              <a:off x="3825589" y="5591602"/>
              <a:ext cx="2106899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ever since the 1500s, when an make a survived not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0C058CFA-7471-4821-BE41-309AB688C908}"/>
              </a:ext>
            </a:extLst>
          </p:cNvPr>
          <p:cNvGrpSpPr/>
          <p:nvPr/>
        </p:nvGrpSpPr>
        <p:grpSpPr>
          <a:xfrm>
            <a:off x="6654228" y="4939126"/>
            <a:ext cx="2106899" cy="1286599"/>
            <a:chOff x="6654228" y="5136000"/>
            <a:chExt cx="2106899" cy="1286599"/>
          </a:xfrm>
        </p:grpSpPr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718781DC-8A69-4D20-A0FD-BF7D6E5362C5}"/>
                </a:ext>
              </a:extLst>
            </p:cNvPr>
            <p:cNvSpPr txBox="1"/>
            <p:nvPr/>
          </p:nvSpPr>
          <p:spPr>
            <a:xfrm>
              <a:off x="6774816" y="5136000"/>
              <a:ext cx="1865722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Service </a:t>
              </a:r>
              <a:r>
                <a:rPr lang="en-US" sz="2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</a:t>
              </a: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04731D58-1206-4697-86BD-06CF7ADFD498}"/>
                </a:ext>
              </a:extLst>
            </p:cNvPr>
            <p:cNvSpPr/>
            <p:nvPr/>
          </p:nvSpPr>
          <p:spPr>
            <a:xfrm>
              <a:off x="6654228" y="5591602"/>
              <a:ext cx="2106899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ever since the 1500s, when an make a survived not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3541C93-A841-4DD6-AF90-B0477BD635B8}"/>
              </a:ext>
            </a:extLst>
          </p:cNvPr>
          <p:cNvGrpSpPr/>
          <p:nvPr/>
        </p:nvGrpSpPr>
        <p:grpSpPr>
          <a:xfrm>
            <a:off x="9207153" y="4939126"/>
            <a:ext cx="2106899" cy="1286599"/>
            <a:chOff x="9207153" y="5176541"/>
            <a:chExt cx="2106899" cy="1286599"/>
          </a:xfrm>
        </p:grpSpPr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DF34D704-F657-4665-A991-A1F309BA59FA}"/>
                </a:ext>
              </a:extLst>
            </p:cNvPr>
            <p:cNvSpPr txBox="1"/>
            <p:nvPr/>
          </p:nvSpPr>
          <p:spPr>
            <a:xfrm>
              <a:off x="9327741" y="5176541"/>
              <a:ext cx="1865722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Service </a:t>
              </a:r>
              <a:r>
                <a:rPr lang="en-US" sz="2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</a:t>
              </a:r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96970CC7-C3E8-4F86-8292-89EFA30BA318}"/>
                </a:ext>
              </a:extLst>
            </p:cNvPr>
            <p:cNvSpPr/>
            <p:nvPr/>
          </p:nvSpPr>
          <p:spPr>
            <a:xfrm>
              <a:off x="9207153" y="5632143"/>
              <a:ext cx="2106899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ever since the 1500s, when an make a survived not</a:t>
              </a:r>
            </a:p>
          </p:txBody>
        </p:sp>
      </p:grpSp>
      <p:sp>
        <p:nvSpPr>
          <p:cNvPr id="84" name="Freeform 11">
            <a:extLst>
              <a:ext uri="{FF2B5EF4-FFF2-40B4-BE49-F238E27FC236}">
                <a16:creationId xmlns:a16="http://schemas.microsoft.com/office/drawing/2014/main" id="{767BFF3D-3455-4481-8ED1-C7C223CC7924}"/>
              </a:ext>
            </a:extLst>
          </p:cNvPr>
          <p:cNvSpPr>
            <a:spLocks noEditPoints="1"/>
          </p:cNvSpPr>
          <p:nvPr/>
        </p:nvSpPr>
        <p:spPr bwMode="auto">
          <a:xfrm>
            <a:off x="838200" y="2071688"/>
            <a:ext cx="2384425" cy="2378075"/>
          </a:xfrm>
          <a:custGeom>
            <a:avLst/>
            <a:gdLst>
              <a:gd name="T0" fmla="*/ 784 w 1502"/>
              <a:gd name="T1" fmla="*/ 1489 h 1498"/>
              <a:gd name="T2" fmla="*/ 826 w 1502"/>
              <a:gd name="T3" fmla="*/ 1494 h 1498"/>
              <a:gd name="T4" fmla="*/ 635 w 1502"/>
              <a:gd name="T5" fmla="*/ 1489 h 1498"/>
              <a:gd name="T6" fmla="*/ 894 w 1502"/>
              <a:gd name="T7" fmla="*/ 1476 h 1498"/>
              <a:gd name="T8" fmla="*/ 569 w 1502"/>
              <a:gd name="T9" fmla="*/ 1476 h 1498"/>
              <a:gd name="T10" fmla="*/ 971 w 1502"/>
              <a:gd name="T11" fmla="*/ 1457 h 1498"/>
              <a:gd name="T12" fmla="*/ 494 w 1502"/>
              <a:gd name="T13" fmla="*/ 1444 h 1498"/>
              <a:gd name="T14" fmla="*/ 1039 w 1502"/>
              <a:gd name="T15" fmla="*/ 1441 h 1498"/>
              <a:gd name="T16" fmla="*/ 428 w 1502"/>
              <a:gd name="T17" fmla="*/ 1417 h 1498"/>
              <a:gd name="T18" fmla="*/ 390 w 1502"/>
              <a:gd name="T19" fmla="*/ 1406 h 1498"/>
              <a:gd name="T20" fmla="*/ 353 w 1502"/>
              <a:gd name="T21" fmla="*/ 1385 h 1498"/>
              <a:gd name="T22" fmla="*/ 1171 w 1502"/>
              <a:gd name="T23" fmla="*/ 1370 h 1498"/>
              <a:gd name="T24" fmla="*/ 297 w 1502"/>
              <a:gd name="T25" fmla="*/ 1346 h 1498"/>
              <a:gd name="T26" fmla="*/ 269 w 1502"/>
              <a:gd name="T27" fmla="*/ 1313 h 1498"/>
              <a:gd name="T28" fmla="*/ 1257 w 1502"/>
              <a:gd name="T29" fmla="*/ 1302 h 1498"/>
              <a:gd name="T30" fmla="*/ 1280 w 1502"/>
              <a:gd name="T31" fmla="*/ 1269 h 1498"/>
              <a:gd name="T32" fmla="*/ 1314 w 1502"/>
              <a:gd name="T33" fmla="*/ 1244 h 1498"/>
              <a:gd name="T34" fmla="*/ 160 w 1502"/>
              <a:gd name="T35" fmla="*/ 1212 h 1498"/>
              <a:gd name="T36" fmla="*/ 1352 w 1502"/>
              <a:gd name="T37" fmla="*/ 1184 h 1498"/>
              <a:gd name="T38" fmla="*/ 121 w 1502"/>
              <a:gd name="T39" fmla="*/ 1157 h 1498"/>
              <a:gd name="T40" fmla="*/ 1395 w 1502"/>
              <a:gd name="T41" fmla="*/ 1118 h 1498"/>
              <a:gd name="T42" fmla="*/ 88 w 1502"/>
              <a:gd name="T43" fmla="*/ 1084 h 1498"/>
              <a:gd name="T44" fmla="*/ 1434 w 1502"/>
              <a:gd name="T45" fmla="*/ 1059 h 1498"/>
              <a:gd name="T46" fmla="*/ 59 w 1502"/>
              <a:gd name="T47" fmla="*/ 1019 h 1498"/>
              <a:gd name="T48" fmla="*/ 38 w 1502"/>
              <a:gd name="T49" fmla="*/ 985 h 1498"/>
              <a:gd name="T50" fmla="*/ 26 w 1502"/>
              <a:gd name="T51" fmla="*/ 945 h 1498"/>
              <a:gd name="T52" fmla="*/ 1482 w 1502"/>
              <a:gd name="T53" fmla="*/ 918 h 1498"/>
              <a:gd name="T54" fmla="*/ 11 w 1502"/>
              <a:gd name="T55" fmla="*/ 878 h 1498"/>
              <a:gd name="T56" fmla="*/ 13 w 1502"/>
              <a:gd name="T57" fmla="*/ 836 h 1498"/>
              <a:gd name="T58" fmla="*/ 1499 w 1502"/>
              <a:gd name="T59" fmla="*/ 810 h 1498"/>
              <a:gd name="T60" fmla="*/ 1493 w 1502"/>
              <a:gd name="T61" fmla="*/ 769 h 1498"/>
              <a:gd name="T62" fmla="*/ 1501 w 1502"/>
              <a:gd name="T63" fmla="*/ 728 h 1498"/>
              <a:gd name="T64" fmla="*/ 10 w 1502"/>
              <a:gd name="T65" fmla="*/ 688 h 1498"/>
              <a:gd name="T66" fmla="*/ 1496 w 1502"/>
              <a:gd name="T67" fmla="*/ 657 h 1498"/>
              <a:gd name="T68" fmla="*/ 18 w 1502"/>
              <a:gd name="T69" fmla="*/ 622 h 1498"/>
              <a:gd name="T70" fmla="*/ 1474 w 1502"/>
              <a:gd name="T71" fmla="*/ 579 h 1498"/>
              <a:gd name="T72" fmla="*/ 37 w 1502"/>
              <a:gd name="T73" fmla="*/ 543 h 1498"/>
              <a:gd name="T74" fmla="*/ 1455 w 1502"/>
              <a:gd name="T75" fmla="*/ 513 h 1498"/>
              <a:gd name="T76" fmla="*/ 52 w 1502"/>
              <a:gd name="T77" fmla="*/ 474 h 1498"/>
              <a:gd name="T78" fmla="*/ 75 w 1502"/>
              <a:gd name="T79" fmla="*/ 441 h 1498"/>
              <a:gd name="T80" fmla="*/ 85 w 1502"/>
              <a:gd name="T81" fmla="*/ 401 h 1498"/>
              <a:gd name="T82" fmla="*/ 1402 w 1502"/>
              <a:gd name="T83" fmla="*/ 376 h 1498"/>
              <a:gd name="T84" fmla="*/ 128 w 1502"/>
              <a:gd name="T85" fmla="*/ 345 h 1498"/>
              <a:gd name="T86" fmla="*/ 145 w 1502"/>
              <a:gd name="T87" fmla="*/ 306 h 1498"/>
              <a:gd name="T88" fmla="*/ 1334 w 1502"/>
              <a:gd name="T89" fmla="*/ 290 h 1498"/>
              <a:gd name="T90" fmla="*/ 1307 w 1502"/>
              <a:gd name="T91" fmla="*/ 258 h 1498"/>
              <a:gd name="T92" fmla="*/ 1287 w 1502"/>
              <a:gd name="T93" fmla="*/ 224 h 1498"/>
              <a:gd name="T94" fmla="*/ 251 w 1502"/>
              <a:gd name="T95" fmla="*/ 201 h 1498"/>
              <a:gd name="T96" fmla="*/ 1234 w 1502"/>
              <a:gd name="T97" fmla="*/ 176 h 1498"/>
              <a:gd name="T98" fmla="*/ 302 w 1502"/>
              <a:gd name="T99" fmla="*/ 159 h 1498"/>
              <a:gd name="T100" fmla="*/ 1165 w 1502"/>
              <a:gd name="T101" fmla="*/ 134 h 1498"/>
              <a:gd name="T102" fmla="*/ 369 w 1502"/>
              <a:gd name="T103" fmla="*/ 113 h 1498"/>
              <a:gd name="T104" fmla="*/ 1106 w 1502"/>
              <a:gd name="T105" fmla="*/ 98 h 1498"/>
              <a:gd name="T106" fmla="*/ 427 w 1502"/>
              <a:gd name="T107" fmla="*/ 73 h 1498"/>
              <a:gd name="T108" fmla="*/ 466 w 1502"/>
              <a:gd name="T109" fmla="*/ 64 h 1498"/>
              <a:gd name="T110" fmla="*/ 501 w 1502"/>
              <a:gd name="T111" fmla="*/ 43 h 1498"/>
              <a:gd name="T112" fmla="*/ 973 w 1502"/>
              <a:gd name="T113" fmla="*/ 33 h 1498"/>
              <a:gd name="T114" fmla="*/ 570 w 1502"/>
              <a:gd name="T115" fmla="*/ 30 h 1498"/>
              <a:gd name="T116" fmla="*/ 609 w 1502"/>
              <a:gd name="T117" fmla="*/ 13 h 1498"/>
              <a:gd name="T118" fmla="*/ 864 w 1502"/>
              <a:gd name="T119" fmla="*/ 16 h 1498"/>
              <a:gd name="T120" fmla="*/ 822 w 1502"/>
              <a:gd name="T121" fmla="*/ 11 h 1498"/>
              <a:gd name="T122" fmla="*/ 784 w 1502"/>
              <a:gd name="T123" fmla="*/ 1 h 1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02" h="1498">
                <a:moveTo>
                  <a:pt x="745" y="1498"/>
                </a:moveTo>
                <a:lnTo>
                  <a:pt x="744" y="1498"/>
                </a:lnTo>
                <a:lnTo>
                  <a:pt x="744" y="1490"/>
                </a:lnTo>
                <a:lnTo>
                  <a:pt x="746" y="1490"/>
                </a:lnTo>
                <a:lnTo>
                  <a:pt x="745" y="1498"/>
                </a:lnTo>
                <a:close/>
                <a:moveTo>
                  <a:pt x="743" y="1498"/>
                </a:moveTo>
                <a:lnTo>
                  <a:pt x="741" y="1498"/>
                </a:lnTo>
                <a:lnTo>
                  <a:pt x="742" y="1490"/>
                </a:lnTo>
                <a:lnTo>
                  <a:pt x="743" y="1490"/>
                </a:lnTo>
                <a:lnTo>
                  <a:pt x="743" y="1498"/>
                </a:lnTo>
                <a:close/>
                <a:moveTo>
                  <a:pt x="760" y="1498"/>
                </a:moveTo>
                <a:lnTo>
                  <a:pt x="760" y="1490"/>
                </a:lnTo>
                <a:lnTo>
                  <a:pt x="761" y="1490"/>
                </a:lnTo>
                <a:lnTo>
                  <a:pt x="762" y="1498"/>
                </a:lnTo>
                <a:lnTo>
                  <a:pt x="760" y="1498"/>
                </a:lnTo>
                <a:close/>
                <a:moveTo>
                  <a:pt x="740" y="1498"/>
                </a:moveTo>
                <a:lnTo>
                  <a:pt x="739" y="1498"/>
                </a:lnTo>
                <a:lnTo>
                  <a:pt x="739" y="1490"/>
                </a:lnTo>
                <a:lnTo>
                  <a:pt x="740" y="1490"/>
                </a:lnTo>
                <a:lnTo>
                  <a:pt x="740" y="1498"/>
                </a:lnTo>
                <a:close/>
                <a:moveTo>
                  <a:pt x="763" y="1498"/>
                </a:moveTo>
                <a:lnTo>
                  <a:pt x="763" y="1490"/>
                </a:lnTo>
                <a:lnTo>
                  <a:pt x="764" y="1490"/>
                </a:lnTo>
                <a:lnTo>
                  <a:pt x="764" y="1498"/>
                </a:lnTo>
                <a:lnTo>
                  <a:pt x="763" y="1498"/>
                </a:lnTo>
                <a:close/>
                <a:moveTo>
                  <a:pt x="766" y="1498"/>
                </a:moveTo>
                <a:lnTo>
                  <a:pt x="765" y="1490"/>
                </a:lnTo>
                <a:lnTo>
                  <a:pt x="767" y="1490"/>
                </a:lnTo>
                <a:lnTo>
                  <a:pt x="767" y="1498"/>
                </a:lnTo>
                <a:lnTo>
                  <a:pt x="766" y="1498"/>
                </a:lnTo>
                <a:close/>
                <a:moveTo>
                  <a:pt x="724" y="1498"/>
                </a:moveTo>
                <a:lnTo>
                  <a:pt x="722" y="1498"/>
                </a:lnTo>
                <a:lnTo>
                  <a:pt x="723" y="1490"/>
                </a:lnTo>
                <a:lnTo>
                  <a:pt x="724" y="1490"/>
                </a:lnTo>
                <a:lnTo>
                  <a:pt x="724" y="1498"/>
                </a:lnTo>
                <a:close/>
                <a:moveTo>
                  <a:pt x="721" y="1497"/>
                </a:moveTo>
                <a:lnTo>
                  <a:pt x="720" y="1497"/>
                </a:lnTo>
                <a:lnTo>
                  <a:pt x="720" y="1489"/>
                </a:lnTo>
                <a:lnTo>
                  <a:pt x="721" y="1489"/>
                </a:lnTo>
                <a:lnTo>
                  <a:pt x="721" y="1497"/>
                </a:lnTo>
                <a:close/>
                <a:moveTo>
                  <a:pt x="782" y="1497"/>
                </a:moveTo>
                <a:lnTo>
                  <a:pt x="782" y="1489"/>
                </a:lnTo>
                <a:lnTo>
                  <a:pt x="783" y="1489"/>
                </a:lnTo>
                <a:lnTo>
                  <a:pt x="783" y="1497"/>
                </a:lnTo>
                <a:lnTo>
                  <a:pt x="782" y="1497"/>
                </a:lnTo>
                <a:close/>
                <a:moveTo>
                  <a:pt x="718" y="1497"/>
                </a:moveTo>
                <a:lnTo>
                  <a:pt x="717" y="1497"/>
                </a:lnTo>
                <a:lnTo>
                  <a:pt x="717" y="1489"/>
                </a:lnTo>
                <a:lnTo>
                  <a:pt x="719" y="1489"/>
                </a:lnTo>
                <a:lnTo>
                  <a:pt x="718" y="1497"/>
                </a:lnTo>
                <a:close/>
                <a:moveTo>
                  <a:pt x="785" y="1497"/>
                </a:moveTo>
                <a:lnTo>
                  <a:pt x="784" y="1489"/>
                </a:lnTo>
                <a:lnTo>
                  <a:pt x="786" y="1489"/>
                </a:lnTo>
                <a:lnTo>
                  <a:pt x="786" y="1497"/>
                </a:lnTo>
                <a:lnTo>
                  <a:pt x="785" y="1497"/>
                </a:lnTo>
                <a:close/>
                <a:moveTo>
                  <a:pt x="787" y="1497"/>
                </a:moveTo>
                <a:lnTo>
                  <a:pt x="787" y="1489"/>
                </a:lnTo>
                <a:lnTo>
                  <a:pt x="788" y="1489"/>
                </a:lnTo>
                <a:lnTo>
                  <a:pt x="789" y="1497"/>
                </a:lnTo>
                <a:lnTo>
                  <a:pt x="787" y="1497"/>
                </a:lnTo>
                <a:close/>
                <a:moveTo>
                  <a:pt x="702" y="1496"/>
                </a:moveTo>
                <a:lnTo>
                  <a:pt x="701" y="1496"/>
                </a:lnTo>
                <a:lnTo>
                  <a:pt x="701" y="1488"/>
                </a:lnTo>
                <a:lnTo>
                  <a:pt x="703" y="1489"/>
                </a:lnTo>
                <a:lnTo>
                  <a:pt x="702" y="1496"/>
                </a:lnTo>
                <a:close/>
                <a:moveTo>
                  <a:pt x="700" y="1496"/>
                </a:moveTo>
                <a:lnTo>
                  <a:pt x="698" y="1496"/>
                </a:lnTo>
                <a:lnTo>
                  <a:pt x="699" y="1488"/>
                </a:lnTo>
                <a:lnTo>
                  <a:pt x="700" y="1488"/>
                </a:lnTo>
                <a:lnTo>
                  <a:pt x="700" y="1496"/>
                </a:lnTo>
                <a:close/>
                <a:moveTo>
                  <a:pt x="803" y="1496"/>
                </a:moveTo>
                <a:lnTo>
                  <a:pt x="803" y="1488"/>
                </a:lnTo>
                <a:lnTo>
                  <a:pt x="804" y="1488"/>
                </a:lnTo>
                <a:lnTo>
                  <a:pt x="805" y="1496"/>
                </a:lnTo>
                <a:lnTo>
                  <a:pt x="803" y="1496"/>
                </a:lnTo>
                <a:close/>
                <a:moveTo>
                  <a:pt x="697" y="1496"/>
                </a:moveTo>
                <a:lnTo>
                  <a:pt x="696" y="1496"/>
                </a:lnTo>
                <a:lnTo>
                  <a:pt x="696" y="1488"/>
                </a:lnTo>
                <a:lnTo>
                  <a:pt x="697" y="1488"/>
                </a:lnTo>
                <a:lnTo>
                  <a:pt x="697" y="1496"/>
                </a:lnTo>
                <a:close/>
                <a:moveTo>
                  <a:pt x="806" y="1496"/>
                </a:moveTo>
                <a:lnTo>
                  <a:pt x="806" y="1488"/>
                </a:lnTo>
                <a:lnTo>
                  <a:pt x="807" y="1488"/>
                </a:lnTo>
                <a:lnTo>
                  <a:pt x="807" y="1496"/>
                </a:lnTo>
                <a:lnTo>
                  <a:pt x="806" y="1496"/>
                </a:lnTo>
                <a:close/>
                <a:moveTo>
                  <a:pt x="809" y="1496"/>
                </a:moveTo>
                <a:lnTo>
                  <a:pt x="808" y="1488"/>
                </a:lnTo>
                <a:lnTo>
                  <a:pt x="809" y="1488"/>
                </a:lnTo>
                <a:lnTo>
                  <a:pt x="810" y="1496"/>
                </a:lnTo>
                <a:lnTo>
                  <a:pt x="809" y="1496"/>
                </a:lnTo>
                <a:close/>
                <a:moveTo>
                  <a:pt x="681" y="1495"/>
                </a:moveTo>
                <a:lnTo>
                  <a:pt x="679" y="1495"/>
                </a:lnTo>
                <a:lnTo>
                  <a:pt x="680" y="1487"/>
                </a:lnTo>
                <a:lnTo>
                  <a:pt x="681" y="1487"/>
                </a:lnTo>
                <a:lnTo>
                  <a:pt x="681" y="1495"/>
                </a:lnTo>
                <a:close/>
                <a:moveTo>
                  <a:pt x="678" y="1495"/>
                </a:moveTo>
                <a:lnTo>
                  <a:pt x="676" y="1494"/>
                </a:lnTo>
                <a:lnTo>
                  <a:pt x="677" y="1486"/>
                </a:lnTo>
                <a:lnTo>
                  <a:pt x="679" y="1487"/>
                </a:lnTo>
                <a:lnTo>
                  <a:pt x="678" y="1495"/>
                </a:lnTo>
                <a:close/>
                <a:moveTo>
                  <a:pt x="825" y="1494"/>
                </a:moveTo>
                <a:lnTo>
                  <a:pt x="824" y="1486"/>
                </a:lnTo>
                <a:lnTo>
                  <a:pt x="826" y="1486"/>
                </a:lnTo>
                <a:lnTo>
                  <a:pt x="826" y="1494"/>
                </a:lnTo>
                <a:lnTo>
                  <a:pt x="825" y="1494"/>
                </a:lnTo>
                <a:close/>
                <a:moveTo>
                  <a:pt x="675" y="1494"/>
                </a:moveTo>
                <a:lnTo>
                  <a:pt x="674" y="1494"/>
                </a:lnTo>
                <a:lnTo>
                  <a:pt x="675" y="1486"/>
                </a:lnTo>
                <a:lnTo>
                  <a:pt x="676" y="1486"/>
                </a:lnTo>
                <a:lnTo>
                  <a:pt x="675" y="1494"/>
                </a:lnTo>
                <a:close/>
                <a:moveTo>
                  <a:pt x="828" y="1494"/>
                </a:moveTo>
                <a:lnTo>
                  <a:pt x="827" y="1486"/>
                </a:lnTo>
                <a:lnTo>
                  <a:pt x="828" y="1486"/>
                </a:lnTo>
                <a:lnTo>
                  <a:pt x="829" y="1494"/>
                </a:lnTo>
                <a:lnTo>
                  <a:pt x="828" y="1494"/>
                </a:lnTo>
                <a:close/>
                <a:moveTo>
                  <a:pt x="830" y="1494"/>
                </a:moveTo>
                <a:lnTo>
                  <a:pt x="830" y="1486"/>
                </a:lnTo>
                <a:lnTo>
                  <a:pt x="831" y="1486"/>
                </a:lnTo>
                <a:lnTo>
                  <a:pt x="832" y="1494"/>
                </a:lnTo>
                <a:lnTo>
                  <a:pt x="830" y="1494"/>
                </a:lnTo>
                <a:close/>
                <a:moveTo>
                  <a:pt x="659" y="1493"/>
                </a:moveTo>
                <a:lnTo>
                  <a:pt x="658" y="1492"/>
                </a:lnTo>
                <a:lnTo>
                  <a:pt x="659" y="1484"/>
                </a:lnTo>
                <a:lnTo>
                  <a:pt x="660" y="1485"/>
                </a:lnTo>
                <a:lnTo>
                  <a:pt x="659" y="1493"/>
                </a:lnTo>
                <a:close/>
                <a:moveTo>
                  <a:pt x="656" y="1492"/>
                </a:moveTo>
                <a:lnTo>
                  <a:pt x="655" y="1492"/>
                </a:lnTo>
                <a:lnTo>
                  <a:pt x="656" y="1484"/>
                </a:lnTo>
                <a:lnTo>
                  <a:pt x="657" y="1484"/>
                </a:lnTo>
                <a:lnTo>
                  <a:pt x="656" y="1492"/>
                </a:lnTo>
                <a:close/>
                <a:moveTo>
                  <a:pt x="846" y="1492"/>
                </a:moveTo>
                <a:lnTo>
                  <a:pt x="845" y="1484"/>
                </a:lnTo>
                <a:lnTo>
                  <a:pt x="847" y="1484"/>
                </a:lnTo>
                <a:lnTo>
                  <a:pt x="848" y="1492"/>
                </a:lnTo>
                <a:lnTo>
                  <a:pt x="846" y="1492"/>
                </a:lnTo>
                <a:close/>
                <a:moveTo>
                  <a:pt x="654" y="1492"/>
                </a:moveTo>
                <a:lnTo>
                  <a:pt x="652" y="1492"/>
                </a:lnTo>
                <a:lnTo>
                  <a:pt x="654" y="1484"/>
                </a:lnTo>
                <a:lnTo>
                  <a:pt x="655" y="1484"/>
                </a:lnTo>
                <a:lnTo>
                  <a:pt x="654" y="1492"/>
                </a:lnTo>
                <a:close/>
                <a:moveTo>
                  <a:pt x="849" y="1492"/>
                </a:moveTo>
                <a:lnTo>
                  <a:pt x="848" y="1484"/>
                </a:lnTo>
                <a:lnTo>
                  <a:pt x="849" y="1484"/>
                </a:lnTo>
                <a:lnTo>
                  <a:pt x="850" y="1491"/>
                </a:lnTo>
                <a:lnTo>
                  <a:pt x="849" y="1492"/>
                </a:lnTo>
                <a:close/>
                <a:moveTo>
                  <a:pt x="852" y="1491"/>
                </a:moveTo>
                <a:lnTo>
                  <a:pt x="851" y="1483"/>
                </a:lnTo>
                <a:lnTo>
                  <a:pt x="852" y="1483"/>
                </a:lnTo>
                <a:lnTo>
                  <a:pt x="853" y="1491"/>
                </a:lnTo>
                <a:lnTo>
                  <a:pt x="852" y="1491"/>
                </a:lnTo>
                <a:close/>
                <a:moveTo>
                  <a:pt x="638" y="1490"/>
                </a:moveTo>
                <a:lnTo>
                  <a:pt x="636" y="1489"/>
                </a:lnTo>
                <a:lnTo>
                  <a:pt x="637" y="1482"/>
                </a:lnTo>
                <a:lnTo>
                  <a:pt x="639" y="1482"/>
                </a:lnTo>
                <a:lnTo>
                  <a:pt x="638" y="1490"/>
                </a:lnTo>
                <a:close/>
                <a:moveTo>
                  <a:pt x="635" y="1489"/>
                </a:moveTo>
                <a:lnTo>
                  <a:pt x="634" y="1489"/>
                </a:lnTo>
                <a:lnTo>
                  <a:pt x="635" y="1481"/>
                </a:lnTo>
                <a:lnTo>
                  <a:pt x="636" y="1481"/>
                </a:lnTo>
                <a:lnTo>
                  <a:pt x="635" y="1489"/>
                </a:lnTo>
                <a:close/>
                <a:moveTo>
                  <a:pt x="868" y="1489"/>
                </a:moveTo>
                <a:lnTo>
                  <a:pt x="867" y="1481"/>
                </a:lnTo>
                <a:lnTo>
                  <a:pt x="868" y="1481"/>
                </a:lnTo>
                <a:lnTo>
                  <a:pt x="869" y="1489"/>
                </a:lnTo>
                <a:lnTo>
                  <a:pt x="868" y="1489"/>
                </a:lnTo>
                <a:close/>
                <a:moveTo>
                  <a:pt x="632" y="1489"/>
                </a:moveTo>
                <a:lnTo>
                  <a:pt x="631" y="1489"/>
                </a:lnTo>
                <a:lnTo>
                  <a:pt x="632" y="1481"/>
                </a:lnTo>
                <a:lnTo>
                  <a:pt x="633" y="1481"/>
                </a:lnTo>
                <a:lnTo>
                  <a:pt x="632" y="1489"/>
                </a:lnTo>
                <a:close/>
                <a:moveTo>
                  <a:pt x="871" y="1489"/>
                </a:moveTo>
                <a:lnTo>
                  <a:pt x="869" y="1481"/>
                </a:lnTo>
                <a:lnTo>
                  <a:pt x="871" y="1480"/>
                </a:lnTo>
                <a:lnTo>
                  <a:pt x="872" y="1488"/>
                </a:lnTo>
                <a:lnTo>
                  <a:pt x="871" y="1489"/>
                </a:lnTo>
                <a:close/>
                <a:moveTo>
                  <a:pt x="873" y="1488"/>
                </a:moveTo>
                <a:lnTo>
                  <a:pt x="872" y="1480"/>
                </a:lnTo>
                <a:lnTo>
                  <a:pt x="873" y="1480"/>
                </a:lnTo>
                <a:lnTo>
                  <a:pt x="875" y="1488"/>
                </a:lnTo>
                <a:lnTo>
                  <a:pt x="873" y="1488"/>
                </a:lnTo>
                <a:close/>
                <a:moveTo>
                  <a:pt x="616" y="1486"/>
                </a:moveTo>
                <a:lnTo>
                  <a:pt x="615" y="1486"/>
                </a:lnTo>
                <a:lnTo>
                  <a:pt x="616" y="1478"/>
                </a:lnTo>
                <a:lnTo>
                  <a:pt x="618" y="1478"/>
                </a:lnTo>
                <a:lnTo>
                  <a:pt x="616" y="1486"/>
                </a:lnTo>
                <a:close/>
                <a:moveTo>
                  <a:pt x="614" y="1486"/>
                </a:moveTo>
                <a:lnTo>
                  <a:pt x="612" y="1485"/>
                </a:lnTo>
                <a:lnTo>
                  <a:pt x="614" y="1478"/>
                </a:lnTo>
                <a:lnTo>
                  <a:pt x="615" y="1478"/>
                </a:lnTo>
                <a:lnTo>
                  <a:pt x="614" y="1486"/>
                </a:lnTo>
                <a:close/>
                <a:moveTo>
                  <a:pt x="889" y="1485"/>
                </a:moveTo>
                <a:lnTo>
                  <a:pt x="888" y="1477"/>
                </a:lnTo>
                <a:lnTo>
                  <a:pt x="889" y="1477"/>
                </a:lnTo>
                <a:lnTo>
                  <a:pt x="891" y="1485"/>
                </a:lnTo>
                <a:lnTo>
                  <a:pt x="889" y="1485"/>
                </a:lnTo>
                <a:close/>
                <a:moveTo>
                  <a:pt x="611" y="1485"/>
                </a:moveTo>
                <a:lnTo>
                  <a:pt x="610" y="1485"/>
                </a:lnTo>
                <a:lnTo>
                  <a:pt x="611" y="1477"/>
                </a:lnTo>
                <a:lnTo>
                  <a:pt x="613" y="1477"/>
                </a:lnTo>
                <a:lnTo>
                  <a:pt x="611" y="1485"/>
                </a:lnTo>
                <a:close/>
                <a:moveTo>
                  <a:pt x="892" y="1485"/>
                </a:moveTo>
                <a:lnTo>
                  <a:pt x="890" y="1477"/>
                </a:lnTo>
                <a:lnTo>
                  <a:pt x="892" y="1477"/>
                </a:lnTo>
                <a:lnTo>
                  <a:pt x="893" y="1485"/>
                </a:lnTo>
                <a:lnTo>
                  <a:pt x="892" y="1485"/>
                </a:lnTo>
                <a:close/>
                <a:moveTo>
                  <a:pt x="895" y="1484"/>
                </a:moveTo>
                <a:lnTo>
                  <a:pt x="893" y="1476"/>
                </a:lnTo>
                <a:lnTo>
                  <a:pt x="894" y="1476"/>
                </a:lnTo>
                <a:lnTo>
                  <a:pt x="896" y="1484"/>
                </a:lnTo>
                <a:lnTo>
                  <a:pt x="895" y="1484"/>
                </a:lnTo>
                <a:close/>
                <a:moveTo>
                  <a:pt x="595" y="1482"/>
                </a:moveTo>
                <a:lnTo>
                  <a:pt x="594" y="1482"/>
                </a:lnTo>
                <a:lnTo>
                  <a:pt x="595" y="1474"/>
                </a:lnTo>
                <a:lnTo>
                  <a:pt x="597" y="1474"/>
                </a:lnTo>
                <a:lnTo>
                  <a:pt x="595" y="1482"/>
                </a:lnTo>
                <a:close/>
                <a:moveTo>
                  <a:pt x="592" y="1481"/>
                </a:moveTo>
                <a:lnTo>
                  <a:pt x="591" y="1481"/>
                </a:lnTo>
                <a:lnTo>
                  <a:pt x="593" y="1473"/>
                </a:lnTo>
                <a:lnTo>
                  <a:pt x="594" y="1474"/>
                </a:lnTo>
                <a:lnTo>
                  <a:pt x="592" y="1481"/>
                </a:lnTo>
                <a:close/>
                <a:moveTo>
                  <a:pt x="911" y="1481"/>
                </a:moveTo>
                <a:lnTo>
                  <a:pt x="909" y="1473"/>
                </a:lnTo>
                <a:lnTo>
                  <a:pt x="910" y="1473"/>
                </a:lnTo>
                <a:lnTo>
                  <a:pt x="912" y="1481"/>
                </a:lnTo>
                <a:lnTo>
                  <a:pt x="911" y="1481"/>
                </a:lnTo>
                <a:close/>
                <a:moveTo>
                  <a:pt x="590" y="1481"/>
                </a:moveTo>
                <a:lnTo>
                  <a:pt x="588" y="1481"/>
                </a:lnTo>
                <a:lnTo>
                  <a:pt x="590" y="1473"/>
                </a:lnTo>
                <a:lnTo>
                  <a:pt x="591" y="1473"/>
                </a:lnTo>
                <a:lnTo>
                  <a:pt x="590" y="1481"/>
                </a:lnTo>
                <a:close/>
                <a:moveTo>
                  <a:pt x="913" y="1481"/>
                </a:moveTo>
                <a:lnTo>
                  <a:pt x="912" y="1473"/>
                </a:lnTo>
                <a:lnTo>
                  <a:pt x="913" y="1472"/>
                </a:lnTo>
                <a:lnTo>
                  <a:pt x="915" y="1480"/>
                </a:lnTo>
                <a:lnTo>
                  <a:pt x="913" y="1481"/>
                </a:lnTo>
                <a:close/>
                <a:moveTo>
                  <a:pt x="916" y="1480"/>
                </a:moveTo>
                <a:lnTo>
                  <a:pt x="914" y="1472"/>
                </a:lnTo>
                <a:lnTo>
                  <a:pt x="915" y="1472"/>
                </a:lnTo>
                <a:lnTo>
                  <a:pt x="917" y="1480"/>
                </a:lnTo>
                <a:lnTo>
                  <a:pt x="916" y="1480"/>
                </a:lnTo>
                <a:close/>
                <a:moveTo>
                  <a:pt x="574" y="1477"/>
                </a:moveTo>
                <a:lnTo>
                  <a:pt x="573" y="1477"/>
                </a:lnTo>
                <a:lnTo>
                  <a:pt x="575" y="1469"/>
                </a:lnTo>
                <a:lnTo>
                  <a:pt x="576" y="1469"/>
                </a:lnTo>
                <a:lnTo>
                  <a:pt x="574" y="1477"/>
                </a:lnTo>
                <a:close/>
                <a:moveTo>
                  <a:pt x="571" y="1477"/>
                </a:moveTo>
                <a:lnTo>
                  <a:pt x="570" y="1476"/>
                </a:lnTo>
                <a:lnTo>
                  <a:pt x="572" y="1469"/>
                </a:lnTo>
                <a:lnTo>
                  <a:pt x="573" y="1469"/>
                </a:lnTo>
                <a:lnTo>
                  <a:pt x="571" y="1477"/>
                </a:lnTo>
                <a:close/>
                <a:moveTo>
                  <a:pt x="932" y="1476"/>
                </a:moveTo>
                <a:lnTo>
                  <a:pt x="930" y="1468"/>
                </a:lnTo>
                <a:lnTo>
                  <a:pt x="931" y="1468"/>
                </a:lnTo>
                <a:lnTo>
                  <a:pt x="933" y="1476"/>
                </a:lnTo>
                <a:lnTo>
                  <a:pt x="932" y="1476"/>
                </a:lnTo>
                <a:close/>
                <a:moveTo>
                  <a:pt x="569" y="1476"/>
                </a:moveTo>
                <a:lnTo>
                  <a:pt x="567" y="1476"/>
                </a:lnTo>
                <a:lnTo>
                  <a:pt x="569" y="1468"/>
                </a:lnTo>
                <a:lnTo>
                  <a:pt x="571" y="1468"/>
                </a:lnTo>
                <a:lnTo>
                  <a:pt x="569" y="1476"/>
                </a:lnTo>
                <a:close/>
                <a:moveTo>
                  <a:pt x="934" y="1476"/>
                </a:moveTo>
                <a:lnTo>
                  <a:pt x="932" y="1468"/>
                </a:lnTo>
                <a:lnTo>
                  <a:pt x="933" y="1468"/>
                </a:lnTo>
                <a:lnTo>
                  <a:pt x="935" y="1475"/>
                </a:lnTo>
                <a:lnTo>
                  <a:pt x="934" y="1476"/>
                </a:lnTo>
                <a:close/>
                <a:moveTo>
                  <a:pt x="937" y="1475"/>
                </a:moveTo>
                <a:lnTo>
                  <a:pt x="935" y="1467"/>
                </a:lnTo>
                <a:lnTo>
                  <a:pt x="936" y="1467"/>
                </a:lnTo>
                <a:lnTo>
                  <a:pt x="938" y="1475"/>
                </a:lnTo>
                <a:lnTo>
                  <a:pt x="937" y="1475"/>
                </a:lnTo>
                <a:close/>
                <a:moveTo>
                  <a:pt x="553" y="1472"/>
                </a:moveTo>
                <a:lnTo>
                  <a:pt x="552" y="1472"/>
                </a:lnTo>
                <a:lnTo>
                  <a:pt x="554" y="1464"/>
                </a:lnTo>
                <a:lnTo>
                  <a:pt x="555" y="1464"/>
                </a:lnTo>
                <a:lnTo>
                  <a:pt x="553" y="1472"/>
                </a:lnTo>
                <a:close/>
                <a:moveTo>
                  <a:pt x="550" y="1471"/>
                </a:moveTo>
                <a:lnTo>
                  <a:pt x="549" y="1471"/>
                </a:lnTo>
                <a:lnTo>
                  <a:pt x="551" y="1463"/>
                </a:lnTo>
                <a:lnTo>
                  <a:pt x="552" y="1464"/>
                </a:lnTo>
                <a:lnTo>
                  <a:pt x="550" y="1471"/>
                </a:lnTo>
                <a:close/>
                <a:moveTo>
                  <a:pt x="953" y="1471"/>
                </a:moveTo>
                <a:lnTo>
                  <a:pt x="950" y="1463"/>
                </a:lnTo>
                <a:lnTo>
                  <a:pt x="952" y="1463"/>
                </a:lnTo>
                <a:lnTo>
                  <a:pt x="954" y="1470"/>
                </a:lnTo>
                <a:lnTo>
                  <a:pt x="953" y="1471"/>
                </a:lnTo>
                <a:close/>
                <a:moveTo>
                  <a:pt x="548" y="1471"/>
                </a:moveTo>
                <a:lnTo>
                  <a:pt x="546" y="1470"/>
                </a:lnTo>
                <a:lnTo>
                  <a:pt x="549" y="1462"/>
                </a:lnTo>
                <a:lnTo>
                  <a:pt x="550" y="1463"/>
                </a:lnTo>
                <a:lnTo>
                  <a:pt x="548" y="1471"/>
                </a:lnTo>
                <a:close/>
                <a:moveTo>
                  <a:pt x="955" y="1470"/>
                </a:moveTo>
                <a:lnTo>
                  <a:pt x="953" y="1462"/>
                </a:lnTo>
                <a:lnTo>
                  <a:pt x="954" y="1462"/>
                </a:lnTo>
                <a:lnTo>
                  <a:pt x="957" y="1470"/>
                </a:lnTo>
                <a:lnTo>
                  <a:pt x="955" y="1470"/>
                </a:lnTo>
                <a:close/>
                <a:moveTo>
                  <a:pt x="958" y="1469"/>
                </a:moveTo>
                <a:lnTo>
                  <a:pt x="956" y="1462"/>
                </a:lnTo>
                <a:lnTo>
                  <a:pt x="957" y="1461"/>
                </a:lnTo>
                <a:lnTo>
                  <a:pt x="959" y="1469"/>
                </a:lnTo>
                <a:lnTo>
                  <a:pt x="958" y="1469"/>
                </a:lnTo>
                <a:close/>
                <a:moveTo>
                  <a:pt x="532" y="1466"/>
                </a:moveTo>
                <a:lnTo>
                  <a:pt x="531" y="1466"/>
                </a:lnTo>
                <a:lnTo>
                  <a:pt x="533" y="1458"/>
                </a:lnTo>
                <a:lnTo>
                  <a:pt x="535" y="1458"/>
                </a:lnTo>
                <a:lnTo>
                  <a:pt x="532" y="1466"/>
                </a:lnTo>
                <a:close/>
                <a:moveTo>
                  <a:pt x="530" y="1465"/>
                </a:moveTo>
                <a:lnTo>
                  <a:pt x="528" y="1465"/>
                </a:lnTo>
                <a:lnTo>
                  <a:pt x="531" y="1457"/>
                </a:lnTo>
                <a:lnTo>
                  <a:pt x="532" y="1458"/>
                </a:lnTo>
                <a:lnTo>
                  <a:pt x="530" y="1465"/>
                </a:lnTo>
                <a:close/>
                <a:moveTo>
                  <a:pt x="973" y="1465"/>
                </a:moveTo>
                <a:lnTo>
                  <a:pt x="971" y="1457"/>
                </a:lnTo>
                <a:lnTo>
                  <a:pt x="972" y="1457"/>
                </a:lnTo>
                <a:lnTo>
                  <a:pt x="975" y="1464"/>
                </a:lnTo>
                <a:lnTo>
                  <a:pt x="973" y="1465"/>
                </a:lnTo>
                <a:close/>
                <a:moveTo>
                  <a:pt x="527" y="1464"/>
                </a:moveTo>
                <a:lnTo>
                  <a:pt x="526" y="1464"/>
                </a:lnTo>
                <a:lnTo>
                  <a:pt x="528" y="1456"/>
                </a:lnTo>
                <a:lnTo>
                  <a:pt x="529" y="1457"/>
                </a:lnTo>
                <a:lnTo>
                  <a:pt x="527" y="1464"/>
                </a:lnTo>
                <a:close/>
                <a:moveTo>
                  <a:pt x="976" y="1464"/>
                </a:moveTo>
                <a:lnTo>
                  <a:pt x="973" y="1456"/>
                </a:lnTo>
                <a:lnTo>
                  <a:pt x="975" y="1456"/>
                </a:lnTo>
                <a:lnTo>
                  <a:pt x="977" y="1464"/>
                </a:lnTo>
                <a:lnTo>
                  <a:pt x="976" y="1464"/>
                </a:lnTo>
                <a:close/>
                <a:moveTo>
                  <a:pt x="978" y="1463"/>
                </a:moveTo>
                <a:lnTo>
                  <a:pt x="976" y="1455"/>
                </a:lnTo>
                <a:lnTo>
                  <a:pt x="977" y="1455"/>
                </a:lnTo>
                <a:lnTo>
                  <a:pt x="980" y="1463"/>
                </a:lnTo>
                <a:lnTo>
                  <a:pt x="978" y="1463"/>
                </a:lnTo>
                <a:close/>
                <a:moveTo>
                  <a:pt x="511" y="1459"/>
                </a:moveTo>
                <a:lnTo>
                  <a:pt x="510" y="1459"/>
                </a:lnTo>
                <a:lnTo>
                  <a:pt x="513" y="1451"/>
                </a:lnTo>
                <a:lnTo>
                  <a:pt x="514" y="1452"/>
                </a:lnTo>
                <a:lnTo>
                  <a:pt x="511" y="1459"/>
                </a:lnTo>
                <a:close/>
                <a:moveTo>
                  <a:pt x="509" y="1459"/>
                </a:moveTo>
                <a:lnTo>
                  <a:pt x="508" y="1458"/>
                </a:lnTo>
                <a:lnTo>
                  <a:pt x="510" y="1451"/>
                </a:lnTo>
                <a:lnTo>
                  <a:pt x="511" y="1451"/>
                </a:lnTo>
                <a:lnTo>
                  <a:pt x="509" y="1459"/>
                </a:lnTo>
                <a:close/>
                <a:moveTo>
                  <a:pt x="994" y="1458"/>
                </a:moveTo>
                <a:lnTo>
                  <a:pt x="991" y="1450"/>
                </a:lnTo>
                <a:lnTo>
                  <a:pt x="993" y="1450"/>
                </a:lnTo>
                <a:lnTo>
                  <a:pt x="995" y="1458"/>
                </a:lnTo>
                <a:lnTo>
                  <a:pt x="994" y="1458"/>
                </a:lnTo>
                <a:close/>
                <a:moveTo>
                  <a:pt x="506" y="1458"/>
                </a:moveTo>
                <a:lnTo>
                  <a:pt x="505" y="1457"/>
                </a:lnTo>
                <a:lnTo>
                  <a:pt x="508" y="1449"/>
                </a:lnTo>
                <a:lnTo>
                  <a:pt x="509" y="1450"/>
                </a:lnTo>
                <a:lnTo>
                  <a:pt x="506" y="1458"/>
                </a:lnTo>
                <a:close/>
                <a:moveTo>
                  <a:pt x="997" y="1457"/>
                </a:moveTo>
                <a:lnTo>
                  <a:pt x="994" y="1449"/>
                </a:lnTo>
                <a:lnTo>
                  <a:pt x="995" y="1449"/>
                </a:lnTo>
                <a:lnTo>
                  <a:pt x="998" y="1457"/>
                </a:lnTo>
                <a:lnTo>
                  <a:pt x="997" y="1457"/>
                </a:lnTo>
                <a:close/>
                <a:moveTo>
                  <a:pt x="999" y="1456"/>
                </a:moveTo>
                <a:lnTo>
                  <a:pt x="996" y="1448"/>
                </a:lnTo>
                <a:lnTo>
                  <a:pt x="998" y="1448"/>
                </a:lnTo>
                <a:lnTo>
                  <a:pt x="1000" y="1456"/>
                </a:lnTo>
                <a:lnTo>
                  <a:pt x="999" y="1456"/>
                </a:lnTo>
                <a:close/>
                <a:moveTo>
                  <a:pt x="491" y="1452"/>
                </a:moveTo>
                <a:lnTo>
                  <a:pt x="490" y="1452"/>
                </a:lnTo>
                <a:lnTo>
                  <a:pt x="493" y="1444"/>
                </a:lnTo>
                <a:lnTo>
                  <a:pt x="494" y="1444"/>
                </a:lnTo>
                <a:lnTo>
                  <a:pt x="491" y="1452"/>
                </a:lnTo>
                <a:close/>
                <a:moveTo>
                  <a:pt x="489" y="1451"/>
                </a:moveTo>
                <a:lnTo>
                  <a:pt x="487" y="1451"/>
                </a:lnTo>
                <a:lnTo>
                  <a:pt x="490" y="1443"/>
                </a:lnTo>
                <a:lnTo>
                  <a:pt x="491" y="1444"/>
                </a:lnTo>
                <a:lnTo>
                  <a:pt x="489" y="1451"/>
                </a:lnTo>
                <a:close/>
                <a:moveTo>
                  <a:pt x="1014" y="1451"/>
                </a:moveTo>
                <a:lnTo>
                  <a:pt x="1011" y="1443"/>
                </a:lnTo>
                <a:lnTo>
                  <a:pt x="1013" y="1443"/>
                </a:lnTo>
                <a:lnTo>
                  <a:pt x="1015" y="1450"/>
                </a:lnTo>
                <a:lnTo>
                  <a:pt x="1014" y="1451"/>
                </a:lnTo>
                <a:close/>
                <a:moveTo>
                  <a:pt x="486" y="1450"/>
                </a:moveTo>
                <a:lnTo>
                  <a:pt x="485" y="1450"/>
                </a:lnTo>
                <a:lnTo>
                  <a:pt x="488" y="1442"/>
                </a:lnTo>
                <a:lnTo>
                  <a:pt x="489" y="1443"/>
                </a:lnTo>
                <a:lnTo>
                  <a:pt x="486" y="1450"/>
                </a:lnTo>
                <a:close/>
                <a:moveTo>
                  <a:pt x="1017" y="1450"/>
                </a:moveTo>
                <a:lnTo>
                  <a:pt x="1014" y="1442"/>
                </a:lnTo>
                <a:lnTo>
                  <a:pt x="1015" y="1442"/>
                </a:lnTo>
                <a:lnTo>
                  <a:pt x="1018" y="1449"/>
                </a:lnTo>
                <a:lnTo>
                  <a:pt x="1017" y="1450"/>
                </a:lnTo>
                <a:close/>
                <a:moveTo>
                  <a:pt x="1019" y="1449"/>
                </a:moveTo>
                <a:lnTo>
                  <a:pt x="1016" y="1441"/>
                </a:lnTo>
                <a:lnTo>
                  <a:pt x="1018" y="1441"/>
                </a:lnTo>
                <a:lnTo>
                  <a:pt x="1020" y="1448"/>
                </a:lnTo>
                <a:lnTo>
                  <a:pt x="1019" y="1449"/>
                </a:lnTo>
                <a:close/>
                <a:moveTo>
                  <a:pt x="471" y="1444"/>
                </a:moveTo>
                <a:lnTo>
                  <a:pt x="469" y="1444"/>
                </a:lnTo>
                <a:lnTo>
                  <a:pt x="472" y="1436"/>
                </a:lnTo>
                <a:lnTo>
                  <a:pt x="474" y="1437"/>
                </a:lnTo>
                <a:lnTo>
                  <a:pt x="471" y="1444"/>
                </a:lnTo>
                <a:close/>
                <a:moveTo>
                  <a:pt x="468" y="1443"/>
                </a:moveTo>
                <a:lnTo>
                  <a:pt x="467" y="1443"/>
                </a:lnTo>
                <a:lnTo>
                  <a:pt x="470" y="1435"/>
                </a:lnTo>
                <a:lnTo>
                  <a:pt x="471" y="1436"/>
                </a:lnTo>
                <a:lnTo>
                  <a:pt x="468" y="1443"/>
                </a:lnTo>
                <a:close/>
                <a:moveTo>
                  <a:pt x="1035" y="1443"/>
                </a:moveTo>
                <a:lnTo>
                  <a:pt x="1032" y="1435"/>
                </a:lnTo>
                <a:lnTo>
                  <a:pt x="1033" y="1435"/>
                </a:lnTo>
                <a:lnTo>
                  <a:pt x="1036" y="1442"/>
                </a:lnTo>
                <a:lnTo>
                  <a:pt x="1035" y="1443"/>
                </a:lnTo>
                <a:close/>
                <a:moveTo>
                  <a:pt x="466" y="1442"/>
                </a:moveTo>
                <a:lnTo>
                  <a:pt x="464" y="1442"/>
                </a:lnTo>
                <a:lnTo>
                  <a:pt x="467" y="1434"/>
                </a:lnTo>
                <a:lnTo>
                  <a:pt x="469" y="1435"/>
                </a:lnTo>
                <a:lnTo>
                  <a:pt x="466" y="1442"/>
                </a:lnTo>
                <a:close/>
                <a:moveTo>
                  <a:pt x="1037" y="1442"/>
                </a:moveTo>
                <a:lnTo>
                  <a:pt x="1034" y="1434"/>
                </a:lnTo>
                <a:lnTo>
                  <a:pt x="1035" y="1434"/>
                </a:lnTo>
                <a:lnTo>
                  <a:pt x="1038" y="1441"/>
                </a:lnTo>
                <a:lnTo>
                  <a:pt x="1037" y="1442"/>
                </a:lnTo>
                <a:close/>
                <a:moveTo>
                  <a:pt x="1039" y="1441"/>
                </a:moveTo>
                <a:lnTo>
                  <a:pt x="1036" y="1433"/>
                </a:lnTo>
                <a:lnTo>
                  <a:pt x="1038" y="1433"/>
                </a:lnTo>
                <a:lnTo>
                  <a:pt x="1041" y="1440"/>
                </a:lnTo>
                <a:lnTo>
                  <a:pt x="1039" y="1441"/>
                </a:lnTo>
                <a:close/>
                <a:moveTo>
                  <a:pt x="451" y="1436"/>
                </a:moveTo>
                <a:lnTo>
                  <a:pt x="449" y="1435"/>
                </a:lnTo>
                <a:lnTo>
                  <a:pt x="453" y="1428"/>
                </a:lnTo>
                <a:lnTo>
                  <a:pt x="454" y="1429"/>
                </a:lnTo>
                <a:lnTo>
                  <a:pt x="451" y="1436"/>
                </a:lnTo>
                <a:close/>
                <a:moveTo>
                  <a:pt x="448" y="1435"/>
                </a:moveTo>
                <a:lnTo>
                  <a:pt x="447" y="1434"/>
                </a:lnTo>
                <a:lnTo>
                  <a:pt x="450" y="1427"/>
                </a:lnTo>
                <a:lnTo>
                  <a:pt x="451" y="1427"/>
                </a:lnTo>
                <a:lnTo>
                  <a:pt x="448" y="1435"/>
                </a:lnTo>
                <a:close/>
                <a:moveTo>
                  <a:pt x="1054" y="1434"/>
                </a:moveTo>
                <a:lnTo>
                  <a:pt x="1051" y="1427"/>
                </a:lnTo>
                <a:lnTo>
                  <a:pt x="1052" y="1426"/>
                </a:lnTo>
                <a:lnTo>
                  <a:pt x="1055" y="1434"/>
                </a:lnTo>
                <a:lnTo>
                  <a:pt x="1054" y="1434"/>
                </a:lnTo>
                <a:close/>
                <a:moveTo>
                  <a:pt x="446" y="1434"/>
                </a:moveTo>
                <a:lnTo>
                  <a:pt x="445" y="1433"/>
                </a:lnTo>
                <a:lnTo>
                  <a:pt x="448" y="1426"/>
                </a:lnTo>
                <a:lnTo>
                  <a:pt x="449" y="1426"/>
                </a:lnTo>
                <a:lnTo>
                  <a:pt x="446" y="1434"/>
                </a:lnTo>
                <a:close/>
                <a:moveTo>
                  <a:pt x="1057" y="1433"/>
                </a:moveTo>
                <a:lnTo>
                  <a:pt x="1053" y="1426"/>
                </a:lnTo>
                <a:lnTo>
                  <a:pt x="1055" y="1425"/>
                </a:lnTo>
                <a:lnTo>
                  <a:pt x="1058" y="1433"/>
                </a:lnTo>
                <a:lnTo>
                  <a:pt x="1057" y="1433"/>
                </a:lnTo>
                <a:close/>
                <a:moveTo>
                  <a:pt x="1059" y="1432"/>
                </a:moveTo>
                <a:lnTo>
                  <a:pt x="1056" y="1425"/>
                </a:lnTo>
                <a:lnTo>
                  <a:pt x="1057" y="1424"/>
                </a:lnTo>
                <a:lnTo>
                  <a:pt x="1060" y="1432"/>
                </a:lnTo>
                <a:lnTo>
                  <a:pt x="1059" y="1432"/>
                </a:lnTo>
                <a:close/>
                <a:moveTo>
                  <a:pt x="431" y="1427"/>
                </a:moveTo>
                <a:lnTo>
                  <a:pt x="430" y="1426"/>
                </a:lnTo>
                <a:lnTo>
                  <a:pt x="433" y="1419"/>
                </a:lnTo>
                <a:lnTo>
                  <a:pt x="434" y="1420"/>
                </a:lnTo>
                <a:lnTo>
                  <a:pt x="431" y="1427"/>
                </a:lnTo>
                <a:close/>
                <a:moveTo>
                  <a:pt x="428" y="1426"/>
                </a:moveTo>
                <a:lnTo>
                  <a:pt x="427" y="1425"/>
                </a:lnTo>
                <a:lnTo>
                  <a:pt x="431" y="1418"/>
                </a:lnTo>
                <a:lnTo>
                  <a:pt x="432" y="1419"/>
                </a:lnTo>
                <a:lnTo>
                  <a:pt x="428" y="1426"/>
                </a:lnTo>
                <a:close/>
                <a:moveTo>
                  <a:pt x="1074" y="1425"/>
                </a:moveTo>
                <a:lnTo>
                  <a:pt x="1071" y="1418"/>
                </a:lnTo>
                <a:lnTo>
                  <a:pt x="1072" y="1418"/>
                </a:lnTo>
                <a:lnTo>
                  <a:pt x="1075" y="1425"/>
                </a:lnTo>
                <a:lnTo>
                  <a:pt x="1074" y="1425"/>
                </a:lnTo>
                <a:close/>
                <a:moveTo>
                  <a:pt x="426" y="1425"/>
                </a:moveTo>
                <a:lnTo>
                  <a:pt x="425" y="1424"/>
                </a:lnTo>
                <a:lnTo>
                  <a:pt x="428" y="1417"/>
                </a:lnTo>
                <a:lnTo>
                  <a:pt x="429" y="1417"/>
                </a:lnTo>
                <a:lnTo>
                  <a:pt x="426" y="1425"/>
                </a:lnTo>
                <a:close/>
                <a:moveTo>
                  <a:pt x="1076" y="1424"/>
                </a:moveTo>
                <a:lnTo>
                  <a:pt x="1073" y="1417"/>
                </a:lnTo>
                <a:lnTo>
                  <a:pt x="1074" y="1416"/>
                </a:lnTo>
                <a:lnTo>
                  <a:pt x="1078" y="1424"/>
                </a:lnTo>
                <a:lnTo>
                  <a:pt x="1076" y="1424"/>
                </a:lnTo>
                <a:close/>
                <a:moveTo>
                  <a:pt x="1079" y="1423"/>
                </a:moveTo>
                <a:lnTo>
                  <a:pt x="1075" y="1416"/>
                </a:lnTo>
                <a:lnTo>
                  <a:pt x="1076" y="1415"/>
                </a:lnTo>
                <a:lnTo>
                  <a:pt x="1080" y="1422"/>
                </a:lnTo>
                <a:lnTo>
                  <a:pt x="1079" y="1423"/>
                </a:lnTo>
                <a:close/>
                <a:moveTo>
                  <a:pt x="411" y="1418"/>
                </a:moveTo>
                <a:lnTo>
                  <a:pt x="410" y="1417"/>
                </a:lnTo>
                <a:lnTo>
                  <a:pt x="414" y="1410"/>
                </a:lnTo>
                <a:lnTo>
                  <a:pt x="415" y="1410"/>
                </a:lnTo>
                <a:lnTo>
                  <a:pt x="411" y="1418"/>
                </a:lnTo>
                <a:close/>
                <a:moveTo>
                  <a:pt x="409" y="1416"/>
                </a:moveTo>
                <a:lnTo>
                  <a:pt x="408" y="1416"/>
                </a:lnTo>
                <a:lnTo>
                  <a:pt x="412" y="1409"/>
                </a:lnTo>
                <a:lnTo>
                  <a:pt x="413" y="1409"/>
                </a:lnTo>
                <a:lnTo>
                  <a:pt x="409" y="1416"/>
                </a:lnTo>
                <a:close/>
                <a:moveTo>
                  <a:pt x="1093" y="1416"/>
                </a:moveTo>
                <a:lnTo>
                  <a:pt x="1090" y="1409"/>
                </a:lnTo>
                <a:lnTo>
                  <a:pt x="1091" y="1408"/>
                </a:lnTo>
                <a:lnTo>
                  <a:pt x="1094" y="1415"/>
                </a:lnTo>
                <a:lnTo>
                  <a:pt x="1093" y="1416"/>
                </a:lnTo>
                <a:close/>
                <a:moveTo>
                  <a:pt x="407" y="1415"/>
                </a:moveTo>
                <a:lnTo>
                  <a:pt x="406" y="1414"/>
                </a:lnTo>
                <a:lnTo>
                  <a:pt x="409" y="1407"/>
                </a:lnTo>
                <a:lnTo>
                  <a:pt x="410" y="1408"/>
                </a:lnTo>
                <a:lnTo>
                  <a:pt x="407" y="1415"/>
                </a:lnTo>
                <a:close/>
                <a:moveTo>
                  <a:pt x="1096" y="1415"/>
                </a:moveTo>
                <a:lnTo>
                  <a:pt x="1092" y="1407"/>
                </a:lnTo>
                <a:lnTo>
                  <a:pt x="1093" y="1407"/>
                </a:lnTo>
                <a:lnTo>
                  <a:pt x="1097" y="1414"/>
                </a:lnTo>
                <a:lnTo>
                  <a:pt x="1096" y="1415"/>
                </a:lnTo>
                <a:close/>
                <a:moveTo>
                  <a:pt x="1098" y="1413"/>
                </a:moveTo>
                <a:lnTo>
                  <a:pt x="1094" y="1406"/>
                </a:lnTo>
                <a:lnTo>
                  <a:pt x="1095" y="1406"/>
                </a:lnTo>
                <a:lnTo>
                  <a:pt x="1099" y="1413"/>
                </a:lnTo>
                <a:lnTo>
                  <a:pt x="1098" y="1413"/>
                </a:lnTo>
                <a:close/>
                <a:moveTo>
                  <a:pt x="392" y="1408"/>
                </a:moveTo>
                <a:lnTo>
                  <a:pt x="391" y="1407"/>
                </a:lnTo>
                <a:lnTo>
                  <a:pt x="395" y="1400"/>
                </a:lnTo>
                <a:lnTo>
                  <a:pt x="396" y="1400"/>
                </a:lnTo>
                <a:lnTo>
                  <a:pt x="392" y="1408"/>
                </a:lnTo>
                <a:close/>
                <a:moveTo>
                  <a:pt x="390" y="1406"/>
                </a:moveTo>
                <a:lnTo>
                  <a:pt x="389" y="1406"/>
                </a:lnTo>
                <a:lnTo>
                  <a:pt x="392" y="1399"/>
                </a:lnTo>
                <a:lnTo>
                  <a:pt x="394" y="1399"/>
                </a:lnTo>
                <a:lnTo>
                  <a:pt x="390" y="1406"/>
                </a:lnTo>
                <a:close/>
                <a:moveTo>
                  <a:pt x="1112" y="1406"/>
                </a:moveTo>
                <a:lnTo>
                  <a:pt x="1109" y="1399"/>
                </a:lnTo>
                <a:lnTo>
                  <a:pt x="1110" y="1398"/>
                </a:lnTo>
                <a:lnTo>
                  <a:pt x="1114" y="1405"/>
                </a:lnTo>
                <a:lnTo>
                  <a:pt x="1112" y="1406"/>
                </a:lnTo>
                <a:close/>
                <a:moveTo>
                  <a:pt x="387" y="1405"/>
                </a:moveTo>
                <a:lnTo>
                  <a:pt x="386" y="1404"/>
                </a:lnTo>
                <a:lnTo>
                  <a:pt x="390" y="1397"/>
                </a:lnTo>
                <a:lnTo>
                  <a:pt x="391" y="1398"/>
                </a:lnTo>
                <a:lnTo>
                  <a:pt x="387" y="1405"/>
                </a:lnTo>
                <a:close/>
                <a:moveTo>
                  <a:pt x="1115" y="1404"/>
                </a:moveTo>
                <a:lnTo>
                  <a:pt x="1111" y="1397"/>
                </a:lnTo>
                <a:lnTo>
                  <a:pt x="1112" y="1397"/>
                </a:lnTo>
                <a:lnTo>
                  <a:pt x="1116" y="1404"/>
                </a:lnTo>
                <a:lnTo>
                  <a:pt x="1115" y="1404"/>
                </a:lnTo>
                <a:close/>
                <a:moveTo>
                  <a:pt x="1117" y="1403"/>
                </a:moveTo>
                <a:lnTo>
                  <a:pt x="1113" y="1396"/>
                </a:lnTo>
                <a:lnTo>
                  <a:pt x="1114" y="1396"/>
                </a:lnTo>
                <a:lnTo>
                  <a:pt x="1118" y="1403"/>
                </a:lnTo>
                <a:lnTo>
                  <a:pt x="1117" y="1403"/>
                </a:lnTo>
                <a:close/>
                <a:moveTo>
                  <a:pt x="373" y="1397"/>
                </a:moveTo>
                <a:lnTo>
                  <a:pt x="372" y="1396"/>
                </a:lnTo>
                <a:lnTo>
                  <a:pt x="376" y="1389"/>
                </a:lnTo>
                <a:lnTo>
                  <a:pt x="377" y="1390"/>
                </a:lnTo>
                <a:lnTo>
                  <a:pt x="373" y="1397"/>
                </a:lnTo>
                <a:close/>
                <a:moveTo>
                  <a:pt x="371" y="1396"/>
                </a:moveTo>
                <a:lnTo>
                  <a:pt x="370" y="1395"/>
                </a:lnTo>
                <a:lnTo>
                  <a:pt x="374" y="1388"/>
                </a:lnTo>
                <a:lnTo>
                  <a:pt x="375" y="1389"/>
                </a:lnTo>
                <a:lnTo>
                  <a:pt x="371" y="1396"/>
                </a:lnTo>
                <a:close/>
                <a:moveTo>
                  <a:pt x="1131" y="1395"/>
                </a:moveTo>
                <a:lnTo>
                  <a:pt x="1127" y="1388"/>
                </a:lnTo>
                <a:lnTo>
                  <a:pt x="1128" y="1387"/>
                </a:lnTo>
                <a:lnTo>
                  <a:pt x="1132" y="1394"/>
                </a:lnTo>
                <a:lnTo>
                  <a:pt x="1131" y="1395"/>
                </a:lnTo>
                <a:close/>
                <a:moveTo>
                  <a:pt x="369" y="1394"/>
                </a:moveTo>
                <a:lnTo>
                  <a:pt x="368" y="1394"/>
                </a:lnTo>
                <a:lnTo>
                  <a:pt x="372" y="1386"/>
                </a:lnTo>
                <a:lnTo>
                  <a:pt x="373" y="1387"/>
                </a:lnTo>
                <a:lnTo>
                  <a:pt x="369" y="1394"/>
                </a:lnTo>
                <a:close/>
                <a:moveTo>
                  <a:pt x="1133" y="1394"/>
                </a:moveTo>
                <a:lnTo>
                  <a:pt x="1129" y="1387"/>
                </a:lnTo>
                <a:lnTo>
                  <a:pt x="1130" y="1386"/>
                </a:lnTo>
                <a:lnTo>
                  <a:pt x="1134" y="1393"/>
                </a:lnTo>
                <a:lnTo>
                  <a:pt x="1133" y="1394"/>
                </a:lnTo>
                <a:close/>
                <a:moveTo>
                  <a:pt x="1136" y="1392"/>
                </a:moveTo>
                <a:lnTo>
                  <a:pt x="1132" y="1385"/>
                </a:lnTo>
                <a:lnTo>
                  <a:pt x="1133" y="1385"/>
                </a:lnTo>
                <a:lnTo>
                  <a:pt x="1137" y="1392"/>
                </a:lnTo>
                <a:lnTo>
                  <a:pt x="1136" y="1392"/>
                </a:lnTo>
                <a:close/>
                <a:moveTo>
                  <a:pt x="355" y="1386"/>
                </a:moveTo>
                <a:lnTo>
                  <a:pt x="353" y="1385"/>
                </a:lnTo>
                <a:lnTo>
                  <a:pt x="358" y="1378"/>
                </a:lnTo>
                <a:lnTo>
                  <a:pt x="359" y="1379"/>
                </a:lnTo>
                <a:lnTo>
                  <a:pt x="355" y="1386"/>
                </a:lnTo>
                <a:close/>
                <a:moveTo>
                  <a:pt x="352" y="1384"/>
                </a:moveTo>
                <a:lnTo>
                  <a:pt x="351" y="1383"/>
                </a:lnTo>
                <a:lnTo>
                  <a:pt x="355" y="1377"/>
                </a:lnTo>
                <a:lnTo>
                  <a:pt x="357" y="1377"/>
                </a:lnTo>
                <a:lnTo>
                  <a:pt x="352" y="1384"/>
                </a:lnTo>
                <a:close/>
                <a:moveTo>
                  <a:pt x="1149" y="1384"/>
                </a:moveTo>
                <a:lnTo>
                  <a:pt x="1145" y="1377"/>
                </a:lnTo>
                <a:lnTo>
                  <a:pt x="1146" y="1376"/>
                </a:lnTo>
                <a:lnTo>
                  <a:pt x="1151" y="1383"/>
                </a:lnTo>
                <a:lnTo>
                  <a:pt x="1149" y="1384"/>
                </a:lnTo>
                <a:close/>
                <a:moveTo>
                  <a:pt x="350" y="1383"/>
                </a:moveTo>
                <a:lnTo>
                  <a:pt x="349" y="1382"/>
                </a:lnTo>
                <a:lnTo>
                  <a:pt x="353" y="1375"/>
                </a:lnTo>
                <a:lnTo>
                  <a:pt x="354" y="1376"/>
                </a:lnTo>
                <a:lnTo>
                  <a:pt x="350" y="1383"/>
                </a:lnTo>
                <a:close/>
                <a:moveTo>
                  <a:pt x="1152" y="1382"/>
                </a:moveTo>
                <a:lnTo>
                  <a:pt x="1147" y="1376"/>
                </a:lnTo>
                <a:lnTo>
                  <a:pt x="1148" y="1375"/>
                </a:lnTo>
                <a:lnTo>
                  <a:pt x="1153" y="1382"/>
                </a:lnTo>
                <a:lnTo>
                  <a:pt x="1152" y="1382"/>
                </a:lnTo>
                <a:close/>
                <a:moveTo>
                  <a:pt x="1154" y="1381"/>
                </a:moveTo>
                <a:lnTo>
                  <a:pt x="1150" y="1374"/>
                </a:lnTo>
                <a:lnTo>
                  <a:pt x="1151" y="1373"/>
                </a:lnTo>
                <a:lnTo>
                  <a:pt x="1155" y="1380"/>
                </a:lnTo>
                <a:lnTo>
                  <a:pt x="1154" y="1381"/>
                </a:lnTo>
                <a:close/>
                <a:moveTo>
                  <a:pt x="336" y="1374"/>
                </a:moveTo>
                <a:lnTo>
                  <a:pt x="335" y="1373"/>
                </a:lnTo>
                <a:lnTo>
                  <a:pt x="340" y="1367"/>
                </a:lnTo>
                <a:lnTo>
                  <a:pt x="341" y="1367"/>
                </a:lnTo>
                <a:lnTo>
                  <a:pt x="336" y="1374"/>
                </a:lnTo>
                <a:close/>
                <a:moveTo>
                  <a:pt x="334" y="1372"/>
                </a:moveTo>
                <a:lnTo>
                  <a:pt x="333" y="1372"/>
                </a:lnTo>
                <a:lnTo>
                  <a:pt x="338" y="1365"/>
                </a:lnTo>
                <a:lnTo>
                  <a:pt x="339" y="1366"/>
                </a:lnTo>
                <a:lnTo>
                  <a:pt x="334" y="1372"/>
                </a:lnTo>
                <a:close/>
                <a:moveTo>
                  <a:pt x="1168" y="1372"/>
                </a:moveTo>
                <a:lnTo>
                  <a:pt x="1163" y="1365"/>
                </a:lnTo>
                <a:lnTo>
                  <a:pt x="1164" y="1365"/>
                </a:lnTo>
                <a:lnTo>
                  <a:pt x="1169" y="1371"/>
                </a:lnTo>
                <a:lnTo>
                  <a:pt x="1168" y="1372"/>
                </a:lnTo>
                <a:close/>
                <a:moveTo>
                  <a:pt x="332" y="1371"/>
                </a:moveTo>
                <a:lnTo>
                  <a:pt x="331" y="1370"/>
                </a:lnTo>
                <a:lnTo>
                  <a:pt x="335" y="1364"/>
                </a:lnTo>
                <a:lnTo>
                  <a:pt x="336" y="1364"/>
                </a:lnTo>
                <a:lnTo>
                  <a:pt x="332" y="1371"/>
                </a:lnTo>
                <a:close/>
                <a:moveTo>
                  <a:pt x="1170" y="1371"/>
                </a:moveTo>
                <a:lnTo>
                  <a:pt x="1165" y="1364"/>
                </a:lnTo>
                <a:lnTo>
                  <a:pt x="1166" y="1363"/>
                </a:lnTo>
                <a:lnTo>
                  <a:pt x="1171" y="1370"/>
                </a:lnTo>
                <a:lnTo>
                  <a:pt x="1170" y="1371"/>
                </a:lnTo>
                <a:close/>
                <a:moveTo>
                  <a:pt x="1172" y="1369"/>
                </a:moveTo>
                <a:lnTo>
                  <a:pt x="1168" y="1362"/>
                </a:lnTo>
                <a:lnTo>
                  <a:pt x="1169" y="1362"/>
                </a:lnTo>
                <a:lnTo>
                  <a:pt x="1173" y="1368"/>
                </a:lnTo>
                <a:lnTo>
                  <a:pt x="1172" y="1369"/>
                </a:lnTo>
                <a:close/>
                <a:moveTo>
                  <a:pt x="319" y="1362"/>
                </a:moveTo>
                <a:lnTo>
                  <a:pt x="318" y="1361"/>
                </a:lnTo>
                <a:lnTo>
                  <a:pt x="322" y="1354"/>
                </a:lnTo>
                <a:lnTo>
                  <a:pt x="323" y="1355"/>
                </a:lnTo>
                <a:lnTo>
                  <a:pt x="319" y="1362"/>
                </a:lnTo>
                <a:close/>
                <a:moveTo>
                  <a:pt x="317" y="1360"/>
                </a:moveTo>
                <a:lnTo>
                  <a:pt x="315" y="1359"/>
                </a:lnTo>
                <a:lnTo>
                  <a:pt x="320" y="1353"/>
                </a:lnTo>
                <a:lnTo>
                  <a:pt x="321" y="1354"/>
                </a:lnTo>
                <a:lnTo>
                  <a:pt x="317" y="1360"/>
                </a:lnTo>
                <a:close/>
                <a:moveTo>
                  <a:pt x="1185" y="1360"/>
                </a:moveTo>
                <a:lnTo>
                  <a:pt x="1181" y="1353"/>
                </a:lnTo>
                <a:lnTo>
                  <a:pt x="1182" y="1353"/>
                </a:lnTo>
                <a:lnTo>
                  <a:pt x="1186" y="1359"/>
                </a:lnTo>
                <a:lnTo>
                  <a:pt x="1185" y="1360"/>
                </a:lnTo>
                <a:close/>
                <a:moveTo>
                  <a:pt x="314" y="1359"/>
                </a:moveTo>
                <a:lnTo>
                  <a:pt x="313" y="1358"/>
                </a:lnTo>
                <a:lnTo>
                  <a:pt x="318" y="1351"/>
                </a:lnTo>
                <a:lnTo>
                  <a:pt x="319" y="1352"/>
                </a:lnTo>
                <a:lnTo>
                  <a:pt x="314" y="1359"/>
                </a:lnTo>
                <a:close/>
                <a:moveTo>
                  <a:pt x="1187" y="1358"/>
                </a:moveTo>
                <a:lnTo>
                  <a:pt x="1183" y="1352"/>
                </a:lnTo>
                <a:lnTo>
                  <a:pt x="1184" y="1351"/>
                </a:lnTo>
                <a:lnTo>
                  <a:pt x="1189" y="1358"/>
                </a:lnTo>
                <a:lnTo>
                  <a:pt x="1187" y="1358"/>
                </a:lnTo>
                <a:close/>
                <a:moveTo>
                  <a:pt x="1190" y="1357"/>
                </a:moveTo>
                <a:lnTo>
                  <a:pt x="1185" y="1350"/>
                </a:lnTo>
                <a:lnTo>
                  <a:pt x="1186" y="1350"/>
                </a:lnTo>
                <a:lnTo>
                  <a:pt x="1191" y="1356"/>
                </a:lnTo>
                <a:lnTo>
                  <a:pt x="1190" y="1357"/>
                </a:lnTo>
                <a:close/>
                <a:moveTo>
                  <a:pt x="301" y="1349"/>
                </a:moveTo>
                <a:lnTo>
                  <a:pt x="300" y="1348"/>
                </a:lnTo>
                <a:lnTo>
                  <a:pt x="305" y="1342"/>
                </a:lnTo>
                <a:lnTo>
                  <a:pt x="306" y="1343"/>
                </a:lnTo>
                <a:lnTo>
                  <a:pt x="301" y="1349"/>
                </a:lnTo>
                <a:close/>
                <a:moveTo>
                  <a:pt x="299" y="1348"/>
                </a:moveTo>
                <a:lnTo>
                  <a:pt x="298" y="1347"/>
                </a:lnTo>
                <a:lnTo>
                  <a:pt x="303" y="1340"/>
                </a:lnTo>
                <a:lnTo>
                  <a:pt x="304" y="1341"/>
                </a:lnTo>
                <a:lnTo>
                  <a:pt x="299" y="1348"/>
                </a:lnTo>
                <a:close/>
                <a:moveTo>
                  <a:pt x="1203" y="1347"/>
                </a:moveTo>
                <a:lnTo>
                  <a:pt x="1198" y="1341"/>
                </a:lnTo>
                <a:lnTo>
                  <a:pt x="1199" y="1340"/>
                </a:lnTo>
                <a:lnTo>
                  <a:pt x="1204" y="1346"/>
                </a:lnTo>
                <a:lnTo>
                  <a:pt x="1203" y="1347"/>
                </a:lnTo>
                <a:close/>
                <a:moveTo>
                  <a:pt x="297" y="1346"/>
                </a:moveTo>
                <a:lnTo>
                  <a:pt x="296" y="1345"/>
                </a:lnTo>
                <a:lnTo>
                  <a:pt x="300" y="1339"/>
                </a:lnTo>
                <a:lnTo>
                  <a:pt x="302" y="1340"/>
                </a:lnTo>
                <a:lnTo>
                  <a:pt x="297" y="1346"/>
                </a:lnTo>
                <a:close/>
                <a:moveTo>
                  <a:pt x="1205" y="1346"/>
                </a:moveTo>
                <a:lnTo>
                  <a:pt x="1200" y="1339"/>
                </a:lnTo>
                <a:lnTo>
                  <a:pt x="1201" y="1338"/>
                </a:lnTo>
                <a:lnTo>
                  <a:pt x="1206" y="1345"/>
                </a:lnTo>
                <a:lnTo>
                  <a:pt x="1205" y="1346"/>
                </a:lnTo>
                <a:close/>
                <a:moveTo>
                  <a:pt x="1207" y="1344"/>
                </a:moveTo>
                <a:lnTo>
                  <a:pt x="1202" y="1338"/>
                </a:lnTo>
                <a:lnTo>
                  <a:pt x="1203" y="1337"/>
                </a:lnTo>
                <a:lnTo>
                  <a:pt x="1208" y="1343"/>
                </a:lnTo>
                <a:lnTo>
                  <a:pt x="1207" y="1344"/>
                </a:lnTo>
                <a:close/>
                <a:moveTo>
                  <a:pt x="284" y="1336"/>
                </a:moveTo>
                <a:lnTo>
                  <a:pt x="283" y="1335"/>
                </a:lnTo>
                <a:lnTo>
                  <a:pt x="288" y="1329"/>
                </a:lnTo>
                <a:lnTo>
                  <a:pt x="289" y="1330"/>
                </a:lnTo>
                <a:lnTo>
                  <a:pt x="284" y="1336"/>
                </a:lnTo>
                <a:close/>
                <a:moveTo>
                  <a:pt x="282" y="1334"/>
                </a:moveTo>
                <a:lnTo>
                  <a:pt x="281" y="1334"/>
                </a:lnTo>
                <a:lnTo>
                  <a:pt x="286" y="1327"/>
                </a:lnTo>
                <a:lnTo>
                  <a:pt x="287" y="1328"/>
                </a:lnTo>
                <a:lnTo>
                  <a:pt x="282" y="1334"/>
                </a:lnTo>
                <a:close/>
                <a:moveTo>
                  <a:pt x="1220" y="1334"/>
                </a:moveTo>
                <a:lnTo>
                  <a:pt x="1215" y="1328"/>
                </a:lnTo>
                <a:lnTo>
                  <a:pt x="1216" y="1327"/>
                </a:lnTo>
                <a:lnTo>
                  <a:pt x="1221" y="1333"/>
                </a:lnTo>
                <a:lnTo>
                  <a:pt x="1220" y="1334"/>
                </a:lnTo>
                <a:close/>
                <a:moveTo>
                  <a:pt x="280" y="1333"/>
                </a:moveTo>
                <a:lnTo>
                  <a:pt x="279" y="1332"/>
                </a:lnTo>
                <a:lnTo>
                  <a:pt x="284" y="1326"/>
                </a:lnTo>
                <a:lnTo>
                  <a:pt x="285" y="1326"/>
                </a:lnTo>
                <a:lnTo>
                  <a:pt x="280" y="1333"/>
                </a:lnTo>
                <a:close/>
                <a:moveTo>
                  <a:pt x="1222" y="1332"/>
                </a:moveTo>
                <a:lnTo>
                  <a:pt x="1217" y="1326"/>
                </a:lnTo>
                <a:lnTo>
                  <a:pt x="1218" y="1325"/>
                </a:lnTo>
                <a:lnTo>
                  <a:pt x="1223" y="1332"/>
                </a:lnTo>
                <a:lnTo>
                  <a:pt x="1222" y="1332"/>
                </a:lnTo>
                <a:close/>
                <a:moveTo>
                  <a:pt x="1224" y="1331"/>
                </a:moveTo>
                <a:lnTo>
                  <a:pt x="1219" y="1324"/>
                </a:lnTo>
                <a:lnTo>
                  <a:pt x="1220" y="1323"/>
                </a:lnTo>
                <a:lnTo>
                  <a:pt x="1225" y="1330"/>
                </a:lnTo>
                <a:lnTo>
                  <a:pt x="1224" y="1331"/>
                </a:lnTo>
                <a:close/>
                <a:moveTo>
                  <a:pt x="267" y="1322"/>
                </a:moveTo>
                <a:lnTo>
                  <a:pt x="266" y="1321"/>
                </a:lnTo>
                <a:lnTo>
                  <a:pt x="271" y="1315"/>
                </a:lnTo>
                <a:lnTo>
                  <a:pt x="272" y="1316"/>
                </a:lnTo>
                <a:lnTo>
                  <a:pt x="267" y="1322"/>
                </a:lnTo>
                <a:close/>
                <a:moveTo>
                  <a:pt x="265" y="1320"/>
                </a:moveTo>
                <a:lnTo>
                  <a:pt x="264" y="1320"/>
                </a:lnTo>
                <a:lnTo>
                  <a:pt x="269" y="1313"/>
                </a:lnTo>
                <a:lnTo>
                  <a:pt x="270" y="1314"/>
                </a:lnTo>
                <a:lnTo>
                  <a:pt x="265" y="1320"/>
                </a:lnTo>
                <a:close/>
                <a:moveTo>
                  <a:pt x="1237" y="1320"/>
                </a:moveTo>
                <a:lnTo>
                  <a:pt x="1231" y="1314"/>
                </a:lnTo>
                <a:lnTo>
                  <a:pt x="1232" y="1313"/>
                </a:lnTo>
                <a:lnTo>
                  <a:pt x="1238" y="1319"/>
                </a:lnTo>
                <a:lnTo>
                  <a:pt x="1237" y="1320"/>
                </a:lnTo>
                <a:close/>
                <a:moveTo>
                  <a:pt x="263" y="1319"/>
                </a:moveTo>
                <a:lnTo>
                  <a:pt x="262" y="1318"/>
                </a:lnTo>
                <a:lnTo>
                  <a:pt x="267" y="1312"/>
                </a:lnTo>
                <a:lnTo>
                  <a:pt x="268" y="1313"/>
                </a:lnTo>
                <a:lnTo>
                  <a:pt x="263" y="1319"/>
                </a:lnTo>
                <a:close/>
                <a:moveTo>
                  <a:pt x="1239" y="1318"/>
                </a:moveTo>
                <a:lnTo>
                  <a:pt x="1234" y="1312"/>
                </a:lnTo>
                <a:lnTo>
                  <a:pt x="1235" y="1311"/>
                </a:lnTo>
                <a:lnTo>
                  <a:pt x="1240" y="1317"/>
                </a:lnTo>
                <a:lnTo>
                  <a:pt x="1239" y="1318"/>
                </a:lnTo>
                <a:close/>
                <a:moveTo>
                  <a:pt x="1241" y="1317"/>
                </a:moveTo>
                <a:lnTo>
                  <a:pt x="1236" y="1311"/>
                </a:lnTo>
                <a:lnTo>
                  <a:pt x="1237" y="1310"/>
                </a:lnTo>
                <a:lnTo>
                  <a:pt x="1242" y="1316"/>
                </a:lnTo>
                <a:lnTo>
                  <a:pt x="1241" y="1317"/>
                </a:lnTo>
                <a:close/>
                <a:moveTo>
                  <a:pt x="251" y="1308"/>
                </a:moveTo>
                <a:lnTo>
                  <a:pt x="250" y="1307"/>
                </a:lnTo>
                <a:lnTo>
                  <a:pt x="255" y="1301"/>
                </a:lnTo>
                <a:lnTo>
                  <a:pt x="256" y="1302"/>
                </a:lnTo>
                <a:lnTo>
                  <a:pt x="251" y="1308"/>
                </a:lnTo>
                <a:close/>
                <a:moveTo>
                  <a:pt x="249" y="1306"/>
                </a:moveTo>
                <a:lnTo>
                  <a:pt x="248" y="1305"/>
                </a:lnTo>
                <a:lnTo>
                  <a:pt x="253" y="1299"/>
                </a:lnTo>
                <a:lnTo>
                  <a:pt x="254" y="1300"/>
                </a:lnTo>
                <a:lnTo>
                  <a:pt x="249" y="1306"/>
                </a:lnTo>
                <a:close/>
                <a:moveTo>
                  <a:pt x="1253" y="1306"/>
                </a:moveTo>
                <a:lnTo>
                  <a:pt x="1248" y="1300"/>
                </a:lnTo>
                <a:lnTo>
                  <a:pt x="1248" y="1299"/>
                </a:lnTo>
                <a:lnTo>
                  <a:pt x="1254" y="1305"/>
                </a:lnTo>
                <a:lnTo>
                  <a:pt x="1253" y="1306"/>
                </a:lnTo>
                <a:close/>
                <a:moveTo>
                  <a:pt x="247" y="1304"/>
                </a:moveTo>
                <a:lnTo>
                  <a:pt x="246" y="1304"/>
                </a:lnTo>
                <a:lnTo>
                  <a:pt x="251" y="1298"/>
                </a:lnTo>
                <a:lnTo>
                  <a:pt x="252" y="1299"/>
                </a:lnTo>
                <a:lnTo>
                  <a:pt x="247" y="1304"/>
                </a:lnTo>
                <a:close/>
                <a:moveTo>
                  <a:pt x="1255" y="1304"/>
                </a:moveTo>
                <a:lnTo>
                  <a:pt x="1249" y="1298"/>
                </a:lnTo>
                <a:lnTo>
                  <a:pt x="1250" y="1297"/>
                </a:lnTo>
                <a:lnTo>
                  <a:pt x="1256" y="1303"/>
                </a:lnTo>
                <a:lnTo>
                  <a:pt x="1255" y="1304"/>
                </a:lnTo>
                <a:close/>
                <a:moveTo>
                  <a:pt x="1257" y="1302"/>
                </a:moveTo>
                <a:lnTo>
                  <a:pt x="1251" y="1296"/>
                </a:lnTo>
                <a:lnTo>
                  <a:pt x="1252" y="1296"/>
                </a:lnTo>
                <a:lnTo>
                  <a:pt x="1258" y="1301"/>
                </a:lnTo>
                <a:lnTo>
                  <a:pt x="1257" y="1302"/>
                </a:lnTo>
                <a:close/>
                <a:moveTo>
                  <a:pt x="235" y="1294"/>
                </a:moveTo>
                <a:lnTo>
                  <a:pt x="234" y="1293"/>
                </a:lnTo>
                <a:lnTo>
                  <a:pt x="240" y="1287"/>
                </a:lnTo>
                <a:lnTo>
                  <a:pt x="240" y="1288"/>
                </a:lnTo>
                <a:lnTo>
                  <a:pt x="235" y="1294"/>
                </a:lnTo>
                <a:close/>
                <a:moveTo>
                  <a:pt x="233" y="1292"/>
                </a:moveTo>
                <a:lnTo>
                  <a:pt x="232" y="1291"/>
                </a:lnTo>
                <a:lnTo>
                  <a:pt x="238" y="1285"/>
                </a:lnTo>
                <a:lnTo>
                  <a:pt x="239" y="1286"/>
                </a:lnTo>
                <a:lnTo>
                  <a:pt x="233" y="1292"/>
                </a:lnTo>
                <a:close/>
                <a:moveTo>
                  <a:pt x="1269" y="1291"/>
                </a:moveTo>
                <a:lnTo>
                  <a:pt x="1263" y="1286"/>
                </a:lnTo>
                <a:lnTo>
                  <a:pt x="1264" y="1285"/>
                </a:lnTo>
                <a:lnTo>
                  <a:pt x="1270" y="1290"/>
                </a:lnTo>
                <a:lnTo>
                  <a:pt x="1269" y="1291"/>
                </a:lnTo>
                <a:close/>
                <a:moveTo>
                  <a:pt x="231" y="1290"/>
                </a:moveTo>
                <a:lnTo>
                  <a:pt x="230" y="1289"/>
                </a:lnTo>
                <a:lnTo>
                  <a:pt x="236" y="1283"/>
                </a:lnTo>
                <a:lnTo>
                  <a:pt x="237" y="1284"/>
                </a:lnTo>
                <a:lnTo>
                  <a:pt x="231" y="1290"/>
                </a:lnTo>
                <a:close/>
                <a:moveTo>
                  <a:pt x="1271" y="1290"/>
                </a:moveTo>
                <a:lnTo>
                  <a:pt x="1265" y="1284"/>
                </a:lnTo>
                <a:lnTo>
                  <a:pt x="1266" y="1283"/>
                </a:lnTo>
                <a:lnTo>
                  <a:pt x="1272" y="1289"/>
                </a:lnTo>
                <a:lnTo>
                  <a:pt x="1271" y="1290"/>
                </a:lnTo>
                <a:close/>
                <a:moveTo>
                  <a:pt x="1272" y="1288"/>
                </a:moveTo>
                <a:lnTo>
                  <a:pt x="1267" y="1282"/>
                </a:lnTo>
                <a:lnTo>
                  <a:pt x="1268" y="1281"/>
                </a:lnTo>
                <a:lnTo>
                  <a:pt x="1273" y="1287"/>
                </a:lnTo>
                <a:lnTo>
                  <a:pt x="1272" y="1288"/>
                </a:lnTo>
                <a:close/>
                <a:moveTo>
                  <a:pt x="219" y="1279"/>
                </a:moveTo>
                <a:lnTo>
                  <a:pt x="218" y="1278"/>
                </a:lnTo>
                <a:lnTo>
                  <a:pt x="224" y="1272"/>
                </a:lnTo>
                <a:lnTo>
                  <a:pt x="225" y="1273"/>
                </a:lnTo>
                <a:lnTo>
                  <a:pt x="219" y="1279"/>
                </a:lnTo>
                <a:close/>
                <a:moveTo>
                  <a:pt x="217" y="1277"/>
                </a:moveTo>
                <a:lnTo>
                  <a:pt x="216" y="1276"/>
                </a:lnTo>
                <a:lnTo>
                  <a:pt x="222" y="1270"/>
                </a:lnTo>
                <a:lnTo>
                  <a:pt x="223" y="1271"/>
                </a:lnTo>
                <a:lnTo>
                  <a:pt x="217" y="1277"/>
                </a:lnTo>
                <a:close/>
                <a:moveTo>
                  <a:pt x="1284" y="1276"/>
                </a:moveTo>
                <a:lnTo>
                  <a:pt x="1279" y="1271"/>
                </a:lnTo>
                <a:lnTo>
                  <a:pt x="1280" y="1270"/>
                </a:lnTo>
                <a:lnTo>
                  <a:pt x="1285" y="1275"/>
                </a:lnTo>
                <a:lnTo>
                  <a:pt x="1284" y="1276"/>
                </a:lnTo>
                <a:close/>
                <a:moveTo>
                  <a:pt x="215" y="1275"/>
                </a:moveTo>
                <a:lnTo>
                  <a:pt x="215" y="1274"/>
                </a:lnTo>
                <a:lnTo>
                  <a:pt x="220" y="1268"/>
                </a:lnTo>
                <a:lnTo>
                  <a:pt x="221" y="1269"/>
                </a:lnTo>
                <a:lnTo>
                  <a:pt x="215" y="1275"/>
                </a:lnTo>
                <a:close/>
                <a:moveTo>
                  <a:pt x="1286" y="1274"/>
                </a:moveTo>
                <a:lnTo>
                  <a:pt x="1280" y="1269"/>
                </a:lnTo>
                <a:lnTo>
                  <a:pt x="1281" y="1268"/>
                </a:lnTo>
                <a:lnTo>
                  <a:pt x="1287" y="1273"/>
                </a:lnTo>
                <a:lnTo>
                  <a:pt x="1286" y="1274"/>
                </a:lnTo>
                <a:close/>
                <a:moveTo>
                  <a:pt x="1288" y="1273"/>
                </a:moveTo>
                <a:lnTo>
                  <a:pt x="1282" y="1267"/>
                </a:lnTo>
                <a:lnTo>
                  <a:pt x="1283" y="1266"/>
                </a:lnTo>
                <a:lnTo>
                  <a:pt x="1289" y="1272"/>
                </a:lnTo>
                <a:lnTo>
                  <a:pt x="1288" y="1273"/>
                </a:lnTo>
                <a:close/>
                <a:moveTo>
                  <a:pt x="204" y="1263"/>
                </a:moveTo>
                <a:lnTo>
                  <a:pt x="203" y="1262"/>
                </a:lnTo>
                <a:lnTo>
                  <a:pt x="209" y="1256"/>
                </a:lnTo>
                <a:lnTo>
                  <a:pt x="210" y="1257"/>
                </a:lnTo>
                <a:lnTo>
                  <a:pt x="204" y="1263"/>
                </a:lnTo>
                <a:close/>
                <a:moveTo>
                  <a:pt x="202" y="1261"/>
                </a:moveTo>
                <a:lnTo>
                  <a:pt x="202" y="1260"/>
                </a:lnTo>
                <a:lnTo>
                  <a:pt x="207" y="1254"/>
                </a:lnTo>
                <a:lnTo>
                  <a:pt x="208" y="1255"/>
                </a:lnTo>
                <a:lnTo>
                  <a:pt x="202" y="1261"/>
                </a:lnTo>
                <a:close/>
                <a:moveTo>
                  <a:pt x="1299" y="1261"/>
                </a:moveTo>
                <a:lnTo>
                  <a:pt x="1293" y="1255"/>
                </a:lnTo>
                <a:lnTo>
                  <a:pt x="1294" y="1254"/>
                </a:lnTo>
                <a:lnTo>
                  <a:pt x="1300" y="1260"/>
                </a:lnTo>
                <a:lnTo>
                  <a:pt x="1299" y="1261"/>
                </a:lnTo>
                <a:close/>
                <a:moveTo>
                  <a:pt x="201" y="1259"/>
                </a:moveTo>
                <a:lnTo>
                  <a:pt x="200" y="1258"/>
                </a:lnTo>
                <a:lnTo>
                  <a:pt x="206" y="1252"/>
                </a:lnTo>
                <a:lnTo>
                  <a:pt x="206" y="1253"/>
                </a:lnTo>
                <a:lnTo>
                  <a:pt x="201" y="1259"/>
                </a:lnTo>
                <a:close/>
                <a:moveTo>
                  <a:pt x="1301" y="1259"/>
                </a:moveTo>
                <a:lnTo>
                  <a:pt x="1295" y="1253"/>
                </a:lnTo>
                <a:lnTo>
                  <a:pt x="1296" y="1252"/>
                </a:lnTo>
                <a:lnTo>
                  <a:pt x="1302" y="1258"/>
                </a:lnTo>
                <a:lnTo>
                  <a:pt x="1301" y="1259"/>
                </a:lnTo>
                <a:close/>
                <a:moveTo>
                  <a:pt x="1303" y="1257"/>
                </a:moveTo>
                <a:lnTo>
                  <a:pt x="1297" y="1251"/>
                </a:lnTo>
                <a:lnTo>
                  <a:pt x="1298" y="1250"/>
                </a:lnTo>
                <a:lnTo>
                  <a:pt x="1304" y="1256"/>
                </a:lnTo>
                <a:lnTo>
                  <a:pt x="1303" y="1257"/>
                </a:lnTo>
                <a:close/>
                <a:moveTo>
                  <a:pt x="190" y="1247"/>
                </a:moveTo>
                <a:lnTo>
                  <a:pt x="189" y="1246"/>
                </a:lnTo>
                <a:lnTo>
                  <a:pt x="195" y="1241"/>
                </a:lnTo>
                <a:lnTo>
                  <a:pt x="196" y="1242"/>
                </a:lnTo>
                <a:lnTo>
                  <a:pt x="190" y="1247"/>
                </a:lnTo>
                <a:close/>
                <a:moveTo>
                  <a:pt x="188" y="1245"/>
                </a:moveTo>
                <a:lnTo>
                  <a:pt x="187" y="1244"/>
                </a:lnTo>
                <a:lnTo>
                  <a:pt x="193" y="1239"/>
                </a:lnTo>
                <a:lnTo>
                  <a:pt x="194" y="1240"/>
                </a:lnTo>
                <a:lnTo>
                  <a:pt x="188" y="1245"/>
                </a:lnTo>
                <a:close/>
                <a:moveTo>
                  <a:pt x="1314" y="1245"/>
                </a:moveTo>
                <a:lnTo>
                  <a:pt x="1308" y="1239"/>
                </a:lnTo>
                <a:lnTo>
                  <a:pt x="1308" y="1238"/>
                </a:lnTo>
                <a:lnTo>
                  <a:pt x="1314" y="1244"/>
                </a:lnTo>
                <a:lnTo>
                  <a:pt x="1314" y="1245"/>
                </a:lnTo>
                <a:close/>
                <a:moveTo>
                  <a:pt x="186" y="1243"/>
                </a:moveTo>
                <a:lnTo>
                  <a:pt x="185" y="1242"/>
                </a:lnTo>
                <a:lnTo>
                  <a:pt x="191" y="1237"/>
                </a:lnTo>
                <a:lnTo>
                  <a:pt x="192" y="1238"/>
                </a:lnTo>
                <a:lnTo>
                  <a:pt x="186" y="1243"/>
                </a:lnTo>
                <a:close/>
                <a:moveTo>
                  <a:pt x="1315" y="1243"/>
                </a:moveTo>
                <a:lnTo>
                  <a:pt x="1309" y="1237"/>
                </a:lnTo>
                <a:lnTo>
                  <a:pt x="1310" y="1236"/>
                </a:lnTo>
                <a:lnTo>
                  <a:pt x="1316" y="1242"/>
                </a:lnTo>
                <a:lnTo>
                  <a:pt x="1315" y="1243"/>
                </a:lnTo>
                <a:close/>
                <a:moveTo>
                  <a:pt x="1317" y="1241"/>
                </a:moveTo>
                <a:lnTo>
                  <a:pt x="1311" y="1235"/>
                </a:lnTo>
                <a:lnTo>
                  <a:pt x="1312" y="1234"/>
                </a:lnTo>
                <a:lnTo>
                  <a:pt x="1318" y="1240"/>
                </a:lnTo>
                <a:lnTo>
                  <a:pt x="1317" y="1241"/>
                </a:lnTo>
                <a:close/>
                <a:moveTo>
                  <a:pt x="175" y="1231"/>
                </a:moveTo>
                <a:lnTo>
                  <a:pt x="175" y="1230"/>
                </a:lnTo>
                <a:lnTo>
                  <a:pt x="181" y="1225"/>
                </a:lnTo>
                <a:lnTo>
                  <a:pt x="182" y="1226"/>
                </a:lnTo>
                <a:lnTo>
                  <a:pt x="175" y="1231"/>
                </a:lnTo>
                <a:close/>
                <a:moveTo>
                  <a:pt x="174" y="1229"/>
                </a:moveTo>
                <a:lnTo>
                  <a:pt x="173" y="1228"/>
                </a:lnTo>
                <a:lnTo>
                  <a:pt x="179" y="1223"/>
                </a:lnTo>
                <a:lnTo>
                  <a:pt x="180" y="1224"/>
                </a:lnTo>
                <a:lnTo>
                  <a:pt x="174" y="1229"/>
                </a:lnTo>
                <a:close/>
                <a:moveTo>
                  <a:pt x="1328" y="1228"/>
                </a:moveTo>
                <a:lnTo>
                  <a:pt x="1322" y="1223"/>
                </a:lnTo>
                <a:lnTo>
                  <a:pt x="1323" y="1222"/>
                </a:lnTo>
                <a:lnTo>
                  <a:pt x="1329" y="1227"/>
                </a:lnTo>
                <a:lnTo>
                  <a:pt x="1328" y="1228"/>
                </a:lnTo>
                <a:close/>
                <a:moveTo>
                  <a:pt x="172" y="1227"/>
                </a:moveTo>
                <a:lnTo>
                  <a:pt x="171" y="1226"/>
                </a:lnTo>
                <a:lnTo>
                  <a:pt x="177" y="1221"/>
                </a:lnTo>
                <a:lnTo>
                  <a:pt x="178" y="1222"/>
                </a:lnTo>
                <a:lnTo>
                  <a:pt x="172" y="1227"/>
                </a:lnTo>
                <a:close/>
                <a:moveTo>
                  <a:pt x="1330" y="1226"/>
                </a:moveTo>
                <a:lnTo>
                  <a:pt x="1323" y="1221"/>
                </a:lnTo>
                <a:lnTo>
                  <a:pt x="1324" y="1220"/>
                </a:lnTo>
                <a:lnTo>
                  <a:pt x="1330" y="1225"/>
                </a:lnTo>
                <a:lnTo>
                  <a:pt x="1330" y="1226"/>
                </a:lnTo>
                <a:close/>
                <a:moveTo>
                  <a:pt x="1331" y="1224"/>
                </a:moveTo>
                <a:lnTo>
                  <a:pt x="1325" y="1219"/>
                </a:lnTo>
                <a:lnTo>
                  <a:pt x="1326" y="1218"/>
                </a:lnTo>
                <a:lnTo>
                  <a:pt x="1332" y="1223"/>
                </a:lnTo>
                <a:lnTo>
                  <a:pt x="1331" y="1224"/>
                </a:lnTo>
                <a:close/>
                <a:moveTo>
                  <a:pt x="162" y="1214"/>
                </a:moveTo>
                <a:lnTo>
                  <a:pt x="161" y="1213"/>
                </a:lnTo>
                <a:lnTo>
                  <a:pt x="167" y="1208"/>
                </a:lnTo>
                <a:lnTo>
                  <a:pt x="168" y="1209"/>
                </a:lnTo>
                <a:lnTo>
                  <a:pt x="162" y="1214"/>
                </a:lnTo>
                <a:close/>
                <a:moveTo>
                  <a:pt x="160" y="1212"/>
                </a:moveTo>
                <a:lnTo>
                  <a:pt x="159" y="1211"/>
                </a:lnTo>
                <a:lnTo>
                  <a:pt x="166" y="1206"/>
                </a:lnTo>
                <a:lnTo>
                  <a:pt x="166" y="1207"/>
                </a:lnTo>
                <a:lnTo>
                  <a:pt x="160" y="1212"/>
                </a:lnTo>
                <a:close/>
                <a:moveTo>
                  <a:pt x="1341" y="1212"/>
                </a:moveTo>
                <a:lnTo>
                  <a:pt x="1335" y="1207"/>
                </a:lnTo>
                <a:lnTo>
                  <a:pt x="1336" y="1206"/>
                </a:lnTo>
                <a:lnTo>
                  <a:pt x="1342" y="1211"/>
                </a:lnTo>
                <a:lnTo>
                  <a:pt x="1341" y="1212"/>
                </a:lnTo>
                <a:close/>
                <a:moveTo>
                  <a:pt x="159" y="1210"/>
                </a:moveTo>
                <a:lnTo>
                  <a:pt x="158" y="1209"/>
                </a:lnTo>
                <a:lnTo>
                  <a:pt x="164" y="1204"/>
                </a:lnTo>
                <a:lnTo>
                  <a:pt x="165" y="1205"/>
                </a:lnTo>
                <a:lnTo>
                  <a:pt x="159" y="1210"/>
                </a:lnTo>
                <a:close/>
                <a:moveTo>
                  <a:pt x="1343" y="1210"/>
                </a:moveTo>
                <a:lnTo>
                  <a:pt x="1337" y="1205"/>
                </a:lnTo>
                <a:lnTo>
                  <a:pt x="1338" y="1204"/>
                </a:lnTo>
                <a:lnTo>
                  <a:pt x="1344" y="1208"/>
                </a:lnTo>
                <a:lnTo>
                  <a:pt x="1343" y="1210"/>
                </a:lnTo>
                <a:close/>
                <a:moveTo>
                  <a:pt x="1345" y="1207"/>
                </a:moveTo>
                <a:lnTo>
                  <a:pt x="1338" y="1203"/>
                </a:lnTo>
                <a:lnTo>
                  <a:pt x="1339" y="1201"/>
                </a:lnTo>
                <a:lnTo>
                  <a:pt x="1346" y="1206"/>
                </a:lnTo>
                <a:lnTo>
                  <a:pt x="1345" y="1207"/>
                </a:lnTo>
                <a:close/>
                <a:moveTo>
                  <a:pt x="149" y="1197"/>
                </a:moveTo>
                <a:lnTo>
                  <a:pt x="148" y="1196"/>
                </a:lnTo>
                <a:lnTo>
                  <a:pt x="154" y="1191"/>
                </a:lnTo>
                <a:lnTo>
                  <a:pt x="155" y="1192"/>
                </a:lnTo>
                <a:lnTo>
                  <a:pt x="149" y="1197"/>
                </a:lnTo>
                <a:close/>
                <a:moveTo>
                  <a:pt x="147" y="1195"/>
                </a:moveTo>
                <a:lnTo>
                  <a:pt x="146" y="1194"/>
                </a:lnTo>
                <a:lnTo>
                  <a:pt x="153" y="1189"/>
                </a:lnTo>
                <a:lnTo>
                  <a:pt x="154" y="1190"/>
                </a:lnTo>
                <a:lnTo>
                  <a:pt x="147" y="1195"/>
                </a:lnTo>
                <a:close/>
                <a:moveTo>
                  <a:pt x="1354" y="1194"/>
                </a:moveTo>
                <a:lnTo>
                  <a:pt x="1348" y="1189"/>
                </a:lnTo>
                <a:lnTo>
                  <a:pt x="1349" y="1188"/>
                </a:lnTo>
                <a:lnTo>
                  <a:pt x="1355" y="1193"/>
                </a:lnTo>
                <a:lnTo>
                  <a:pt x="1354" y="1194"/>
                </a:lnTo>
                <a:close/>
                <a:moveTo>
                  <a:pt x="145" y="1193"/>
                </a:moveTo>
                <a:lnTo>
                  <a:pt x="144" y="1191"/>
                </a:lnTo>
                <a:lnTo>
                  <a:pt x="151" y="1187"/>
                </a:lnTo>
                <a:lnTo>
                  <a:pt x="152" y="1188"/>
                </a:lnTo>
                <a:lnTo>
                  <a:pt x="145" y="1193"/>
                </a:lnTo>
                <a:close/>
                <a:moveTo>
                  <a:pt x="1356" y="1192"/>
                </a:moveTo>
                <a:lnTo>
                  <a:pt x="1350" y="1187"/>
                </a:lnTo>
                <a:lnTo>
                  <a:pt x="1350" y="1186"/>
                </a:lnTo>
                <a:lnTo>
                  <a:pt x="1357" y="1191"/>
                </a:lnTo>
                <a:lnTo>
                  <a:pt x="1356" y="1192"/>
                </a:lnTo>
                <a:close/>
                <a:moveTo>
                  <a:pt x="1358" y="1190"/>
                </a:moveTo>
                <a:lnTo>
                  <a:pt x="1351" y="1185"/>
                </a:lnTo>
                <a:lnTo>
                  <a:pt x="1352" y="1184"/>
                </a:lnTo>
                <a:lnTo>
                  <a:pt x="1359" y="1189"/>
                </a:lnTo>
                <a:lnTo>
                  <a:pt x="1358" y="1190"/>
                </a:lnTo>
                <a:close/>
                <a:moveTo>
                  <a:pt x="136" y="1179"/>
                </a:moveTo>
                <a:lnTo>
                  <a:pt x="135" y="1178"/>
                </a:lnTo>
                <a:lnTo>
                  <a:pt x="142" y="1174"/>
                </a:lnTo>
                <a:lnTo>
                  <a:pt x="142" y="1175"/>
                </a:lnTo>
                <a:lnTo>
                  <a:pt x="136" y="1179"/>
                </a:lnTo>
                <a:close/>
                <a:moveTo>
                  <a:pt x="134" y="1177"/>
                </a:moveTo>
                <a:lnTo>
                  <a:pt x="134" y="1176"/>
                </a:lnTo>
                <a:lnTo>
                  <a:pt x="140" y="1172"/>
                </a:lnTo>
                <a:lnTo>
                  <a:pt x="141" y="1173"/>
                </a:lnTo>
                <a:lnTo>
                  <a:pt x="134" y="1177"/>
                </a:lnTo>
                <a:close/>
                <a:moveTo>
                  <a:pt x="1367" y="1177"/>
                </a:moveTo>
                <a:lnTo>
                  <a:pt x="1361" y="1172"/>
                </a:lnTo>
                <a:lnTo>
                  <a:pt x="1362" y="1171"/>
                </a:lnTo>
                <a:lnTo>
                  <a:pt x="1368" y="1176"/>
                </a:lnTo>
                <a:lnTo>
                  <a:pt x="1367" y="1177"/>
                </a:lnTo>
                <a:close/>
                <a:moveTo>
                  <a:pt x="133" y="1175"/>
                </a:moveTo>
                <a:lnTo>
                  <a:pt x="132" y="1174"/>
                </a:lnTo>
                <a:lnTo>
                  <a:pt x="139" y="1169"/>
                </a:lnTo>
                <a:lnTo>
                  <a:pt x="139" y="1171"/>
                </a:lnTo>
                <a:lnTo>
                  <a:pt x="133" y="1175"/>
                </a:lnTo>
                <a:close/>
                <a:moveTo>
                  <a:pt x="1369" y="1175"/>
                </a:moveTo>
                <a:lnTo>
                  <a:pt x="1362" y="1170"/>
                </a:lnTo>
                <a:lnTo>
                  <a:pt x="1363" y="1169"/>
                </a:lnTo>
                <a:lnTo>
                  <a:pt x="1370" y="1173"/>
                </a:lnTo>
                <a:lnTo>
                  <a:pt x="1369" y="1175"/>
                </a:lnTo>
                <a:close/>
                <a:moveTo>
                  <a:pt x="1370" y="1172"/>
                </a:moveTo>
                <a:lnTo>
                  <a:pt x="1364" y="1168"/>
                </a:lnTo>
                <a:lnTo>
                  <a:pt x="1365" y="1167"/>
                </a:lnTo>
                <a:lnTo>
                  <a:pt x="1371" y="1171"/>
                </a:lnTo>
                <a:lnTo>
                  <a:pt x="1370" y="1172"/>
                </a:lnTo>
                <a:close/>
                <a:moveTo>
                  <a:pt x="124" y="1162"/>
                </a:moveTo>
                <a:lnTo>
                  <a:pt x="123" y="1161"/>
                </a:lnTo>
                <a:lnTo>
                  <a:pt x="130" y="1156"/>
                </a:lnTo>
                <a:lnTo>
                  <a:pt x="130" y="1157"/>
                </a:lnTo>
                <a:lnTo>
                  <a:pt x="124" y="1162"/>
                </a:lnTo>
                <a:close/>
                <a:moveTo>
                  <a:pt x="122" y="1160"/>
                </a:moveTo>
                <a:lnTo>
                  <a:pt x="122" y="1158"/>
                </a:lnTo>
                <a:lnTo>
                  <a:pt x="128" y="1154"/>
                </a:lnTo>
                <a:lnTo>
                  <a:pt x="129" y="1155"/>
                </a:lnTo>
                <a:lnTo>
                  <a:pt x="122" y="1160"/>
                </a:lnTo>
                <a:close/>
                <a:moveTo>
                  <a:pt x="1379" y="1159"/>
                </a:moveTo>
                <a:lnTo>
                  <a:pt x="1373" y="1155"/>
                </a:lnTo>
                <a:lnTo>
                  <a:pt x="1373" y="1153"/>
                </a:lnTo>
                <a:lnTo>
                  <a:pt x="1380" y="1158"/>
                </a:lnTo>
                <a:lnTo>
                  <a:pt x="1379" y="1159"/>
                </a:lnTo>
                <a:close/>
                <a:moveTo>
                  <a:pt x="121" y="1157"/>
                </a:moveTo>
                <a:lnTo>
                  <a:pt x="120" y="1156"/>
                </a:lnTo>
                <a:lnTo>
                  <a:pt x="127" y="1152"/>
                </a:lnTo>
                <a:lnTo>
                  <a:pt x="128" y="1153"/>
                </a:lnTo>
                <a:lnTo>
                  <a:pt x="121" y="1157"/>
                </a:lnTo>
                <a:close/>
                <a:moveTo>
                  <a:pt x="1381" y="1157"/>
                </a:moveTo>
                <a:lnTo>
                  <a:pt x="1374" y="1152"/>
                </a:lnTo>
                <a:lnTo>
                  <a:pt x="1375" y="1151"/>
                </a:lnTo>
                <a:lnTo>
                  <a:pt x="1382" y="1156"/>
                </a:lnTo>
                <a:lnTo>
                  <a:pt x="1381" y="1157"/>
                </a:lnTo>
                <a:close/>
                <a:moveTo>
                  <a:pt x="1382" y="1154"/>
                </a:moveTo>
                <a:lnTo>
                  <a:pt x="1376" y="1150"/>
                </a:lnTo>
                <a:lnTo>
                  <a:pt x="1376" y="1149"/>
                </a:lnTo>
                <a:lnTo>
                  <a:pt x="1383" y="1153"/>
                </a:lnTo>
                <a:lnTo>
                  <a:pt x="1382" y="1154"/>
                </a:lnTo>
                <a:close/>
                <a:moveTo>
                  <a:pt x="112" y="1144"/>
                </a:moveTo>
                <a:lnTo>
                  <a:pt x="112" y="1143"/>
                </a:lnTo>
                <a:lnTo>
                  <a:pt x="118" y="1138"/>
                </a:lnTo>
                <a:lnTo>
                  <a:pt x="119" y="1139"/>
                </a:lnTo>
                <a:lnTo>
                  <a:pt x="112" y="1144"/>
                </a:lnTo>
                <a:close/>
                <a:moveTo>
                  <a:pt x="111" y="1141"/>
                </a:moveTo>
                <a:lnTo>
                  <a:pt x="110" y="1140"/>
                </a:lnTo>
                <a:lnTo>
                  <a:pt x="117" y="1136"/>
                </a:lnTo>
                <a:lnTo>
                  <a:pt x="118" y="1137"/>
                </a:lnTo>
                <a:lnTo>
                  <a:pt x="111" y="1141"/>
                </a:lnTo>
                <a:close/>
                <a:moveTo>
                  <a:pt x="1391" y="1141"/>
                </a:moveTo>
                <a:lnTo>
                  <a:pt x="1384" y="1136"/>
                </a:lnTo>
                <a:lnTo>
                  <a:pt x="1385" y="1135"/>
                </a:lnTo>
                <a:lnTo>
                  <a:pt x="1392" y="1140"/>
                </a:lnTo>
                <a:lnTo>
                  <a:pt x="1391" y="1141"/>
                </a:lnTo>
                <a:close/>
                <a:moveTo>
                  <a:pt x="109" y="1139"/>
                </a:moveTo>
                <a:lnTo>
                  <a:pt x="109" y="1138"/>
                </a:lnTo>
                <a:lnTo>
                  <a:pt x="116" y="1134"/>
                </a:lnTo>
                <a:lnTo>
                  <a:pt x="116" y="1135"/>
                </a:lnTo>
                <a:lnTo>
                  <a:pt x="109" y="1139"/>
                </a:lnTo>
                <a:close/>
                <a:moveTo>
                  <a:pt x="1392" y="1138"/>
                </a:moveTo>
                <a:lnTo>
                  <a:pt x="1385" y="1134"/>
                </a:lnTo>
                <a:lnTo>
                  <a:pt x="1386" y="1133"/>
                </a:lnTo>
                <a:lnTo>
                  <a:pt x="1393" y="1137"/>
                </a:lnTo>
                <a:lnTo>
                  <a:pt x="1392" y="1138"/>
                </a:lnTo>
                <a:close/>
                <a:moveTo>
                  <a:pt x="1394" y="1136"/>
                </a:moveTo>
                <a:lnTo>
                  <a:pt x="1387" y="1132"/>
                </a:lnTo>
                <a:lnTo>
                  <a:pt x="1388" y="1131"/>
                </a:lnTo>
                <a:lnTo>
                  <a:pt x="1394" y="1135"/>
                </a:lnTo>
                <a:lnTo>
                  <a:pt x="1394" y="1136"/>
                </a:lnTo>
                <a:close/>
                <a:moveTo>
                  <a:pt x="101" y="1125"/>
                </a:moveTo>
                <a:lnTo>
                  <a:pt x="100" y="1124"/>
                </a:lnTo>
                <a:lnTo>
                  <a:pt x="107" y="1120"/>
                </a:lnTo>
                <a:lnTo>
                  <a:pt x="108" y="1121"/>
                </a:lnTo>
                <a:lnTo>
                  <a:pt x="101" y="1125"/>
                </a:lnTo>
                <a:close/>
                <a:moveTo>
                  <a:pt x="100" y="1123"/>
                </a:moveTo>
                <a:lnTo>
                  <a:pt x="99" y="1122"/>
                </a:lnTo>
                <a:lnTo>
                  <a:pt x="106" y="1118"/>
                </a:lnTo>
                <a:lnTo>
                  <a:pt x="107" y="1119"/>
                </a:lnTo>
                <a:lnTo>
                  <a:pt x="100" y="1123"/>
                </a:lnTo>
                <a:close/>
                <a:moveTo>
                  <a:pt x="1402" y="1122"/>
                </a:moveTo>
                <a:lnTo>
                  <a:pt x="1395" y="1118"/>
                </a:lnTo>
                <a:lnTo>
                  <a:pt x="1396" y="1117"/>
                </a:lnTo>
                <a:lnTo>
                  <a:pt x="1403" y="1121"/>
                </a:lnTo>
                <a:lnTo>
                  <a:pt x="1402" y="1122"/>
                </a:lnTo>
                <a:close/>
                <a:moveTo>
                  <a:pt x="98" y="1120"/>
                </a:moveTo>
                <a:lnTo>
                  <a:pt x="98" y="1119"/>
                </a:lnTo>
                <a:lnTo>
                  <a:pt x="104" y="1115"/>
                </a:lnTo>
                <a:lnTo>
                  <a:pt x="105" y="1116"/>
                </a:lnTo>
                <a:lnTo>
                  <a:pt x="98" y="1120"/>
                </a:lnTo>
                <a:close/>
                <a:moveTo>
                  <a:pt x="1404" y="1120"/>
                </a:moveTo>
                <a:lnTo>
                  <a:pt x="1396" y="1116"/>
                </a:lnTo>
                <a:lnTo>
                  <a:pt x="1397" y="1115"/>
                </a:lnTo>
                <a:lnTo>
                  <a:pt x="1404" y="1118"/>
                </a:lnTo>
                <a:lnTo>
                  <a:pt x="1404" y="1120"/>
                </a:lnTo>
                <a:close/>
                <a:moveTo>
                  <a:pt x="1405" y="1117"/>
                </a:moveTo>
                <a:lnTo>
                  <a:pt x="1398" y="1113"/>
                </a:lnTo>
                <a:lnTo>
                  <a:pt x="1398" y="1112"/>
                </a:lnTo>
                <a:lnTo>
                  <a:pt x="1406" y="1116"/>
                </a:lnTo>
                <a:lnTo>
                  <a:pt x="1405" y="1117"/>
                </a:lnTo>
                <a:close/>
                <a:moveTo>
                  <a:pt x="90" y="1106"/>
                </a:moveTo>
                <a:lnTo>
                  <a:pt x="90" y="1105"/>
                </a:lnTo>
                <a:lnTo>
                  <a:pt x="97" y="1101"/>
                </a:lnTo>
                <a:lnTo>
                  <a:pt x="97" y="1103"/>
                </a:lnTo>
                <a:lnTo>
                  <a:pt x="90" y="1106"/>
                </a:lnTo>
                <a:close/>
                <a:moveTo>
                  <a:pt x="89" y="1104"/>
                </a:moveTo>
                <a:lnTo>
                  <a:pt x="88" y="1103"/>
                </a:lnTo>
                <a:lnTo>
                  <a:pt x="95" y="1099"/>
                </a:lnTo>
                <a:lnTo>
                  <a:pt x="96" y="1100"/>
                </a:lnTo>
                <a:lnTo>
                  <a:pt x="89" y="1104"/>
                </a:lnTo>
                <a:close/>
                <a:moveTo>
                  <a:pt x="1413" y="1103"/>
                </a:moveTo>
                <a:lnTo>
                  <a:pt x="1406" y="1099"/>
                </a:lnTo>
                <a:lnTo>
                  <a:pt x="1406" y="1098"/>
                </a:lnTo>
                <a:lnTo>
                  <a:pt x="1413" y="1102"/>
                </a:lnTo>
                <a:lnTo>
                  <a:pt x="1413" y="1103"/>
                </a:lnTo>
                <a:close/>
                <a:moveTo>
                  <a:pt x="88" y="1102"/>
                </a:moveTo>
                <a:lnTo>
                  <a:pt x="87" y="1100"/>
                </a:lnTo>
                <a:lnTo>
                  <a:pt x="94" y="1097"/>
                </a:lnTo>
                <a:lnTo>
                  <a:pt x="95" y="1098"/>
                </a:lnTo>
                <a:lnTo>
                  <a:pt x="88" y="1102"/>
                </a:lnTo>
                <a:close/>
                <a:moveTo>
                  <a:pt x="1414" y="1101"/>
                </a:moveTo>
                <a:lnTo>
                  <a:pt x="1407" y="1097"/>
                </a:lnTo>
                <a:lnTo>
                  <a:pt x="1408" y="1096"/>
                </a:lnTo>
                <a:lnTo>
                  <a:pt x="1415" y="1100"/>
                </a:lnTo>
                <a:lnTo>
                  <a:pt x="1414" y="1101"/>
                </a:lnTo>
                <a:close/>
                <a:moveTo>
                  <a:pt x="1415" y="1098"/>
                </a:moveTo>
                <a:lnTo>
                  <a:pt x="1408" y="1095"/>
                </a:lnTo>
                <a:lnTo>
                  <a:pt x="1409" y="1094"/>
                </a:lnTo>
                <a:lnTo>
                  <a:pt x="1416" y="1097"/>
                </a:lnTo>
                <a:lnTo>
                  <a:pt x="1415" y="1098"/>
                </a:lnTo>
                <a:close/>
                <a:moveTo>
                  <a:pt x="80" y="1087"/>
                </a:moveTo>
                <a:lnTo>
                  <a:pt x="80" y="1086"/>
                </a:lnTo>
                <a:lnTo>
                  <a:pt x="87" y="1083"/>
                </a:lnTo>
                <a:lnTo>
                  <a:pt x="88" y="1084"/>
                </a:lnTo>
                <a:lnTo>
                  <a:pt x="80" y="1087"/>
                </a:lnTo>
                <a:close/>
                <a:moveTo>
                  <a:pt x="79" y="1085"/>
                </a:moveTo>
                <a:lnTo>
                  <a:pt x="79" y="1084"/>
                </a:lnTo>
                <a:lnTo>
                  <a:pt x="86" y="1080"/>
                </a:lnTo>
                <a:lnTo>
                  <a:pt x="86" y="1081"/>
                </a:lnTo>
                <a:lnTo>
                  <a:pt x="79" y="1085"/>
                </a:lnTo>
                <a:close/>
                <a:moveTo>
                  <a:pt x="1423" y="1084"/>
                </a:moveTo>
                <a:lnTo>
                  <a:pt x="1415" y="1080"/>
                </a:lnTo>
                <a:lnTo>
                  <a:pt x="1416" y="1079"/>
                </a:lnTo>
                <a:lnTo>
                  <a:pt x="1423" y="1083"/>
                </a:lnTo>
                <a:lnTo>
                  <a:pt x="1423" y="1084"/>
                </a:lnTo>
                <a:close/>
                <a:moveTo>
                  <a:pt x="78" y="1083"/>
                </a:moveTo>
                <a:lnTo>
                  <a:pt x="77" y="1081"/>
                </a:lnTo>
                <a:lnTo>
                  <a:pt x="85" y="1078"/>
                </a:lnTo>
                <a:lnTo>
                  <a:pt x="85" y="1079"/>
                </a:lnTo>
                <a:lnTo>
                  <a:pt x="78" y="1083"/>
                </a:lnTo>
                <a:close/>
                <a:moveTo>
                  <a:pt x="1424" y="1082"/>
                </a:moveTo>
                <a:lnTo>
                  <a:pt x="1417" y="1078"/>
                </a:lnTo>
                <a:lnTo>
                  <a:pt x="1417" y="1077"/>
                </a:lnTo>
                <a:lnTo>
                  <a:pt x="1424" y="1080"/>
                </a:lnTo>
                <a:lnTo>
                  <a:pt x="1424" y="1082"/>
                </a:lnTo>
                <a:close/>
                <a:moveTo>
                  <a:pt x="1425" y="1079"/>
                </a:moveTo>
                <a:lnTo>
                  <a:pt x="1418" y="1075"/>
                </a:lnTo>
                <a:lnTo>
                  <a:pt x="1418" y="1074"/>
                </a:lnTo>
                <a:lnTo>
                  <a:pt x="1426" y="1078"/>
                </a:lnTo>
                <a:lnTo>
                  <a:pt x="1425" y="1079"/>
                </a:lnTo>
                <a:close/>
                <a:moveTo>
                  <a:pt x="71" y="1068"/>
                </a:moveTo>
                <a:lnTo>
                  <a:pt x="70" y="1067"/>
                </a:lnTo>
                <a:lnTo>
                  <a:pt x="78" y="1063"/>
                </a:lnTo>
                <a:lnTo>
                  <a:pt x="78" y="1064"/>
                </a:lnTo>
                <a:lnTo>
                  <a:pt x="71" y="1068"/>
                </a:lnTo>
                <a:close/>
                <a:moveTo>
                  <a:pt x="70" y="1065"/>
                </a:moveTo>
                <a:lnTo>
                  <a:pt x="69" y="1064"/>
                </a:lnTo>
                <a:lnTo>
                  <a:pt x="77" y="1061"/>
                </a:lnTo>
                <a:lnTo>
                  <a:pt x="77" y="1062"/>
                </a:lnTo>
                <a:lnTo>
                  <a:pt x="70" y="1065"/>
                </a:lnTo>
                <a:close/>
                <a:moveTo>
                  <a:pt x="1432" y="1064"/>
                </a:moveTo>
                <a:lnTo>
                  <a:pt x="1425" y="1061"/>
                </a:lnTo>
                <a:lnTo>
                  <a:pt x="1425" y="1060"/>
                </a:lnTo>
                <a:lnTo>
                  <a:pt x="1433" y="1063"/>
                </a:lnTo>
                <a:lnTo>
                  <a:pt x="1432" y="1064"/>
                </a:lnTo>
                <a:close/>
                <a:moveTo>
                  <a:pt x="69" y="1063"/>
                </a:moveTo>
                <a:lnTo>
                  <a:pt x="68" y="1062"/>
                </a:lnTo>
                <a:lnTo>
                  <a:pt x="75" y="1058"/>
                </a:lnTo>
                <a:lnTo>
                  <a:pt x="76" y="1060"/>
                </a:lnTo>
                <a:lnTo>
                  <a:pt x="69" y="1063"/>
                </a:lnTo>
                <a:close/>
                <a:moveTo>
                  <a:pt x="1433" y="1062"/>
                </a:moveTo>
                <a:lnTo>
                  <a:pt x="1426" y="1059"/>
                </a:lnTo>
                <a:lnTo>
                  <a:pt x="1426" y="1057"/>
                </a:lnTo>
                <a:lnTo>
                  <a:pt x="1434" y="1061"/>
                </a:lnTo>
                <a:lnTo>
                  <a:pt x="1433" y="1062"/>
                </a:lnTo>
                <a:close/>
                <a:moveTo>
                  <a:pt x="1434" y="1059"/>
                </a:moveTo>
                <a:lnTo>
                  <a:pt x="1427" y="1056"/>
                </a:lnTo>
                <a:lnTo>
                  <a:pt x="1427" y="1055"/>
                </a:lnTo>
                <a:lnTo>
                  <a:pt x="1435" y="1058"/>
                </a:lnTo>
                <a:lnTo>
                  <a:pt x="1434" y="1059"/>
                </a:lnTo>
                <a:close/>
                <a:moveTo>
                  <a:pt x="62" y="1048"/>
                </a:moveTo>
                <a:lnTo>
                  <a:pt x="61" y="1047"/>
                </a:lnTo>
                <a:lnTo>
                  <a:pt x="69" y="1044"/>
                </a:lnTo>
                <a:lnTo>
                  <a:pt x="69" y="1045"/>
                </a:lnTo>
                <a:lnTo>
                  <a:pt x="62" y="1048"/>
                </a:lnTo>
                <a:close/>
                <a:moveTo>
                  <a:pt x="61" y="1046"/>
                </a:moveTo>
                <a:lnTo>
                  <a:pt x="60" y="1045"/>
                </a:lnTo>
                <a:lnTo>
                  <a:pt x="68" y="1042"/>
                </a:lnTo>
                <a:lnTo>
                  <a:pt x="68" y="1043"/>
                </a:lnTo>
                <a:lnTo>
                  <a:pt x="61" y="1046"/>
                </a:lnTo>
                <a:close/>
                <a:moveTo>
                  <a:pt x="1441" y="1045"/>
                </a:moveTo>
                <a:lnTo>
                  <a:pt x="1433" y="1042"/>
                </a:lnTo>
                <a:lnTo>
                  <a:pt x="1434" y="1040"/>
                </a:lnTo>
                <a:lnTo>
                  <a:pt x="1441" y="1043"/>
                </a:lnTo>
                <a:lnTo>
                  <a:pt x="1441" y="1045"/>
                </a:lnTo>
                <a:close/>
                <a:moveTo>
                  <a:pt x="60" y="1043"/>
                </a:moveTo>
                <a:lnTo>
                  <a:pt x="59" y="1042"/>
                </a:lnTo>
                <a:lnTo>
                  <a:pt x="67" y="1039"/>
                </a:lnTo>
                <a:lnTo>
                  <a:pt x="67" y="1040"/>
                </a:lnTo>
                <a:lnTo>
                  <a:pt x="60" y="1043"/>
                </a:lnTo>
                <a:close/>
                <a:moveTo>
                  <a:pt x="1442" y="1042"/>
                </a:moveTo>
                <a:lnTo>
                  <a:pt x="1434" y="1039"/>
                </a:lnTo>
                <a:lnTo>
                  <a:pt x="1435" y="1038"/>
                </a:lnTo>
                <a:lnTo>
                  <a:pt x="1443" y="1041"/>
                </a:lnTo>
                <a:lnTo>
                  <a:pt x="1442" y="1042"/>
                </a:lnTo>
                <a:close/>
                <a:moveTo>
                  <a:pt x="1443" y="1040"/>
                </a:moveTo>
                <a:lnTo>
                  <a:pt x="1435" y="1037"/>
                </a:lnTo>
                <a:lnTo>
                  <a:pt x="1436" y="1035"/>
                </a:lnTo>
                <a:lnTo>
                  <a:pt x="1444" y="1038"/>
                </a:lnTo>
                <a:lnTo>
                  <a:pt x="1443" y="1040"/>
                </a:lnTo>
                <a:close/>
                <a:moveTo>
                  <a:pt x="54" y="1029"/>
                </a:moveTo>
                <a:lnTo>
                  <a:pt x="53" y="1027"/>
                </a:lnTo>
                <a:lnTo>
                  <a:pt x="60" y="1024"/>
                </a:lnTo>
                <a:lnTo>
                  <a:pt x="61" y="1026"/>
                </a:lnTo>
                <a:lnTo>
                  <a:pt x="54" y="1029"/>
                </a:lnTo>
                <a:close/>
                <a:moveTo>
                  <a:pt x="53" y="1026"/>
                </a:moveTo>
                <a:lnTo>
                  <a:pt x="52" y="1025"/>
                </a:lnTo>
                <a:lnTo>
                  <a:pt x="59" y="1022"/>
                </a:lnTo>
                <a:lnTo>
                  <a:pt x="60" y="1023"/>
                </a:lnTo>
                <a:lnTo>
                  <a:pt x="53" y="1026"/>
                </a:lnTo>
                <a:close/>
                <a:moveTo>
                  <a:pt x="1449" y="1025"/>
                </a:moveTo>
                <a:lnTo>
                  <a:pt x="1442" y="1022"/>
                </a:lnTo>
                <a:lnTo>
                  <a:pt x="1442" y="1021"/>
                </a:lnTo>
                <a:lnTo>
                  <a:pt x="1450" y="1024"/>
                </a:lnTo>
                <a:lnTo>
                  <a:pt x="1449" y="1025"/>
                </a:lnTo>
                <a:close/>
                <a:moveTo>
                  <a:pt x="52" y="1024"/>
                </a:moveTo>
                <a:lnTo>
                  <a:pt x="51" y="1022"/>
                </a:lnTo>
                <a:lnTo>
                  <a:pt x="59" y="1019"/>
                </a:lnTo>
                <a:lnTo>
                  <a:pt x="59" y="1021"/>
                </a:lnTo>
                <a:lnTo>
                  <a:pt x="52" y="1024"/>
                </a:lnTo>
                <a:close/>
                <a:moveTo>
                  <a:pt x="1450" y="1022"/>
                </a:moveTo>
                <a:lnTo>
                  <a:pt x="1443" y="1019"/>
                </a:lnTo>
                <a:lnTo>
                  <a:pt x="1443" y="1018"/>
                </a:lnTo>
                <a:lnTo>
                  <a:pt x="1451" y="1021"/>
                </a:lnTo>
                <a:lnTo>
                  <a:pt x="1450" y="1022"/>
                </a:lnTo>
                <a:close/>
                <a:moveTo>
                  <a:pt x="1451" y="1020"/>
                </a:moveTo>
                <a:lnTo>
                  <a:pt x="1444" y="1017"/>
                </a:lnTo>
                <a:lnTo>
                  <a:pt x="1444" y="1016"/>
                </a:lnTo>
                <a:lnTo>
                  <a:pt x="1452" y="1019"/>
                </a:lnTo>
                <a:lnTo>
                  <a:pt x="1451" y="1020"/>
                </a:lnTo>
                <a:close/>
                <a:moveTo>
                  <a:pt x="46" y="1008"/>
                </a:moveTo>
                <a:lnTo>
                  <a:pt x="45" y="1007"/>
                </a:lnTo>
                <a:lnTo>
                  <a:pt x="53" y="1004"/>
                </a:lnTo>
                <a:lnTo>
                  <a:pt x="53" y="1006"/>
                </a:lnTo>
                <a:lnTo>
                  <a:pt x="46" y="1008"/>
                </a:lnTo>
                <a:close/>
                <a:moveTo>
                  <a:pt x="45" y="1006"/>
                </a:moveTo>
                <a:lnTo>
                  <a:pt x="44" y="1005"/>
                </a:lnTo>
                <a:lnTo>
                  <a:pt x="52" y="1002"/>
                </a:lnTo>
                <a:lnTo>
                  <a:pt x="52" y="1003"/>
                </a:lnTo>
                <a:lnTo>
                  <a:pt x="45" y="1006"/>
                </a:lnTo>
                <a:close/>
                <a:moveTo>
                  <a:pt x="1457" y="1004"/>
                </a:moveTo>
                <a:lnTo>
                  <a:pt x="1449" y="1002"/>
                </a:lnTo>
                <a:lnTo>
                  <a:pt x="1450" y="1000"/>
                </a:lnTo>
                <a:lnTo>
                  <a:pt x="1457" y="1003"/>
                </a:lnTo>
                <a:lnTo>
                  <a:pt x="1457" y="1004"/>
                </a:lnTo>
                <a:close/>
                <a:moveTo>
                  <a:pt x="44" y="1003"/>
                </a:moveTo>
                <a:lnTo>
                  <a:pt x="44" y="1002"/>
                </a:lnTo>
                <a:lnTo>
                  <a:pt x="51" y="999"/>
                </a:lnTo>
                <a:lnTo>
                  <a:pt x="52" y="1001"/>
                </a:lnTo>
                <a:lnTo>
                  <a:pt x="44" y="1003"/>
                </a:lnTo>
                <a:close/>
                <a:moveTo>
                  <a:pt x="1458" y="1002"/>
                </a:moveTo>
                <a:lnTo>
                  <a:pt x="1450" y="999"/>
                </a:lnTo>
                <a:lnTo>
                  <a:pt x="1451" y="998"/>
                </a:lnTo>
                <a:lnTo>
                  <a:pt x="1458" y="1000"/>
                </a:lnTo>
                <a:lnTo>
                  <a:pt x="1458" y="1002"/>
                </a:lnTo>
                <a:close/>
                <a:moveTo>
                  <a:pt x="1459" y="999"/>
                </a:moveTo>
                <a:lnTo>
                  <a:pt x="1451" y="997"/>
                </a:lnTo>
                <a:lnTo>
                  <a:pt x="1452" y="995"/>
                </a:lnTo>
                <a:lnTo>
                  <a:pt x="1459" y="998"/>
                </a:lnTo>
                <a:lnTo>
                  <a:pt x="1459" y="999"/>
                </a:lnTo>
                <a:close/>
                <a:moveTo>
                  <a:pt x="39" y="988"/>
                </a:moveTo>
                <a:lnTo>
                  <a:pt x="38" y="987"/>
                </a:lnTo>
                <a:lnTo>
                  <a:pt x="46" y="984"/>
                </a:lnTo>
                <a:lnTo>
                  <a:pt x="46" y="985"/>
                </a:lnTo>
                <a:lnTo>
                  <a:pt x="39" y="988"/>
                </a:lnTo>
                <a:close/>
                <a:moveTo>
                  <a:pt x="38" y="985"/>
                </a:moveTo>
                <a:lnTo>
                  <a:pt x="37" y="984"/>
                </a:lnTo>
                <a:lnTo>
                  <a:pt x="45" y="982"/>
                </a:lnTo>
                <a:lnTo>
                  <a:pt x="45" y="983"/>
                </a:lnTo>
                <a:lnTo>
                  <a:pt x="38" y="985"/>
                </a:lnTo>
                <a:close/>
                <a:moveTo>
                  <a:pt x="1464" y="984"/>
                </a:moveTo>
                <a:lnTo>
                  <a:pt x="1456" y="981"/>
                </a:lnTo>
                <a:lnTo>
                  <a:pt x="1457" y="980"/>
                </a:lnTo>
                <a:lnTo>
                  <a:pt x="1464" y="983"/>
                </a:lnTo>
                <a:lnTo>
                  <a:pt x="1464" y="984"/>
                </a:lnTo>
                <a:close/>
                <a:moveTo>
                  <a:pt x="37" y="983"/>
                </a:moveTo>
                <a:lnTo>
                  <a:pt x="37" y="982"/>
                </a:lnTo>
                <a:lnTo>
                  <a:pt x="44" y="979"/>
                </a:lnTo>
                <a:lnTo>
                  <a:pt x="45" y="980"/>
                </a:lnTo>
                <a:lnTo>
                  <a:pt x="37" y="983"/>
                </a:lnTo>
                <a:close/>
                <a:moveTo>
                  <a:pt x="1465" y="981"/>
                </a:moveTo>
                <a:lnTo>
                  <a:pt x="1457" y="979"/>
                </a:lnTo>
                <a:lnTo>
                  <a:pt x="1458" y="978"/>
                </a:lnTo>
                <a:lnTo>
                  <a:pt x="1465" y="980"/>
                </a:lnTo>
                <a:lnTo>
                  <a:pt x="1465" y="981"/>
                </a:lnTo>
                <a:close/>
                <a:moveTo>
                  <a:pt x="1466" y="979"/>
                </a:moveTo>
                <a:lnTo>
                  <a:pt x="1458" y="976"/>
                </a:lnTo>
                <a:lnTo>
                  <a:pt x="1458" y="975"/>
                </a:lnTo>
                <a:lnTo>
                  <a:pt x="1466" y="978"/>
                </a:lnTo>
                <a:lnTo>
                  <a:pt x="1466" y="979"/>
                </a:lnTo>
                <a:close/>
                <a:moveTo>
                  <a:pt x="32" y="968"/>
                </a:moveTo>
                <a:lnTo>
                  <a:pt x="32" y="966"/>
                </a:lnTo>
                <a:lnTo>
                  <a:pt x="39" y="964"/>
                </a:lnTo>
                <a:lnTo>
                  <a:pt x="40" y="965"/>
                </a:lnTo>
                <a:lnTo>
                  <a:pt x="32" y="968"/>
                </a:lnTo>
                <a:close/>
                <a:moveTo>
                  <a:pt x="31" y="965"/>
                </a:moveTo>
                <a:lnTo>
                  <a:pt x="31" y="964"/>
                </a:lnTo>
                <a:lnTo>
                  <a:pt x="39" y="961"/>
                </a:lnTo>
                <a:lnTo>
                  <a:pt x="39" y="963"/>
                </a:lnTo>
                <a:lnTo>
                  <a:pt x="31" y="965"/>
                </a:lnTo>
                <a:close/>
                <a:moveTo>
                  <a:pt x="1470" y="963"/>
                </a:moveTo>
                <a:lnTo>
                  <a:pt x="1463" y="961"/>
                </a:lnTo>
                <a:lnTo>
                  <a:pt x="1463" y="960"/>
                </a:lnTo>
                <a:lnTo>
                  <a:pt x="1471" y="962"/>
                </a:lnTo>
                <a:lnTo>
                  <a:pt x="1470" y="963"/>
                </a:lnTo>
                <a:close/>
                <a:moveTo>
                  <a:pt x="31" y="962"/>
                </a:moveTo>
                <a:lnTo>
                  <a:pt x="30" y="961"/>
                </a:lnTo>
                <a:lnTo>
                  <a:pt x="38" y="959"/>
                </a:lnTo>
                <a:lnTo>
                  <a:pt x="38" y="960"/>
                </a:lnTo>
                <a:lnTo>
                  <a:pt x="31" y="962"/>
                </a:lnTo>
                <a:close/>
                <a:moveTo>
                  <a:pt x="1471" y="961"/>
                </a:moveTo>
                <a:lnTo>
                  <a:pt x="1464" y="959"/>
                </a:lnTo>
                <a:lnTo>
                  <a:pt x="1464" y="957"/>
                </a:lnTo>
                <a:lnTo>
                  <a:pt x="1472" y="960"/>
                </a:lnTo>
                <a:lnTo>
                  <a:pt x="1471" y="961"/>
                </a:lnTo>
                <a:close/>
                <a:moveTo>
                  <a:pt x="1472" y="958"/>
                </a:moveTo>
                <a:lnTo>
                  <a:pt x="1464" y="956"/>
                </a:lnTo>
                <a:lnTo>
                  <a:pt x="1465" y="955"/>
                </a:lnTo>
                <a:lnTo>
                  <a:pt x="1472" y="957"/>
                </a:lnTo>
                <a:lnTo>
                  <a:pt x="1472" y="958"/>
                </a:lnTo>
                <a:close/>
                <a:moveTo>
                  <a:pt x="26" y="947"/>
                </a:moveTo>
                <a:lnTo>
                  <a:pt x="26" y="945"/>
                </a:lnTo>
                <a:lnTo>
                  <a:pt x="34" y="943"/>
                </a:lnTo>
                <a:lnTo>
                  <a:pt x="34" y="945"/>
                </a:lnTo>
                <a:lnTo>
                  <a:pt x="26" y="947"/>
                </a:lnTo>
                <a:close/>
                <a:moveTo>
                  <a:pt x="25" y="944"/>
                </a:moveTo>
                <a:lnTo>
                  <a:pt x="25" y="943"/>
                </a:lnTo>
                <a:lnTo>
                  <a:pt x="33" y="941"/>
                </a:lnTo>
                <a:lnTo>
                  <a:pt x="33" y="942"/>
                </a:lnTo>
                <a:lnTo>
                  <a:pt x="25" y="944"/>
                </a:lnTo>
                <a:close/>
                <a:moveTo>
                  <a:pt x="1476" y="942"/>
                </a:moveTo>
                <a:lnTo>
                  <a:pt x="1469" y="940"/>
                </a:lnTo>
                <a:lnTo>
                  <a:pt x="1469" y="939"/>
                </a:lnTo>
                <a:lnTo>
                  <a:pt x="1477" y="941"/>
                </a:lnTo>
                <a:lnTo>
                  <a:pt x="1476" y="942"/>
                </a:lnTo>
                <a:close/>
                <a:moveTo>
                  <a:pt x="25" y="941"/>
                </a:moveTo>
                <a:lnTo>
                  <a:pt x="24" y="940"/>
                </a:lnTo>
                <a:lnTo>
                  <a:pt x="32" y="938"/>
                </a:lnTo>
                <a:lnTo>
                  <a:pt x="33" y="939"/>
                </a:lnTo>
                <a:lnTo>
                  <a:pt x="25" y="941"/>
                </a:lnTo>
                <a:close/>
                <a:moveTo>
                  <a:pt x="1477" y="940"/>
                </a:moveTo>
                <a:lnTo>
                  <a:pt x="1469" y="938"/>
                </a:lnTo>
                <a:lnTo>
                  <a:pt x="1470" y="937"/>
                </a:lnTo>
                <a:lnTo>
                  <a:pt x="1477" y="939"/>
                </a:lnTo>
                <a:lnTo>
                  <a:pt x="1477" y="940"/>
                </a:lnTo>
                <a:close/>
                <a:moveTo>
                  <a:pt x="1478" y="937"/>
                </a:moveTo>
                <a:lnTo>
                  <a:pt x="1470" y="935"/>
                </a:lnTo>
                <a:lnTo>
                  <a:pt x="1470" y="934"/>
                </a:lnTo>
                <a:lnTo>
                  <a:pt x="1478" y="936"/>
                </a:lnTo>
                <a:lnTo>
                  <a:pt x="1478" y="937"/>
                </a:lnTo>
                <a:close/>
                <a:moveTo>
                  <a:pt x="20" y="926"/>
                </a:moveTo>
                <a:lnTo>
                  <a:pt x="20" y="925"/>
                </a:lnTo>
                <a:lnTo>
                  <a:pt x="28" y="923"/>
                </a:lnTo>
                <a:lnTo>
                  <a:pt x="29" y="924"/>
                </a:lnTo>
                <a:lnTo>
                  <a:pt x="20" y="926"/>
                </a:lnTo>
                <a:close/>
                <a:moveTo>
                  <a:pt x="20" y="923"/>
                </a:moveTo>
                <a:lnTo>
                  <a:pt x="20" y="922"/>
                </a:lnTo>
                <a:lnTo>
                  <a:pt x="28" y="920"/>
                </a:lnTo>
                <a:lnTo>
                  <a:pt x="28" y="921"/>
                </a:lnTo>
                <a:lnTo>
                  <a:pt x="20" y="923"/>
                </a:lnTo>
                <a:close/>
                <a:moveTo>
                  <a:pt x="1481" y="922"/>
                </a:moveTo>
                <a:lnTo>
                  <a:pt x="1474" y="920"/>
                </a:lnTo>
                <a:lnTo>
                  <a:pt x="1474" y="918"/>
                </a:lnTo>
                <a:lnTo>
                  <a:pt x="1482" y="920"/>
                </a:lnTo>
                <a:lnTo>
                  <a:pt x="1481" y="922"/>
                </a:lnTo>
                <a:close/>
                <a:moveTo>
                  <a:pt x="19" y="921"/>
                </a:moveTo>
                <a:lnTo>
                  <a:pt x="19" y="919"/>
                </a:lnTo>
                <a:lnTo>
                  <a:pt x="27" y="917"/>
                </a:lnTo>
                <a:lnTo>
                  <a:pt x="27" y="919"/>
                </a:lnTo>
                <a:lnTo>
                  <a:pt x="19" y="921"/>
                </a:lnTo>
                <a:close/>
                <a:moveTo>
                  <a:pt x="1482" y="919"/>
                </a:moveTo>
                <a:lnTo>
                  <a:pt x="1474" y="917"/>
                </a:lnTo>
                <a:lnTo>
                  <a:pt x="1475" y="916"/>
                </a:lnTo>
                <a:lnTo>
                  <a:pt x="1482" y="918"/>
                </a:lnTo>
                <a:lnTo>
                  <a:pt x="1482" y="919"/>
                </a:lnTo>
                <a:close/>
                <a:moveTo>
                  <a:pt x="1483" y="916"/>
                </a:moveTo>
                <a:lnTo>
                  <a:pt x="1475" y="915"/>
                </a:lnTo>
                <a:lnTo>
                  <a:pt x="1475" y="913"/>
                </a:lnTo>
                <a:lnTo>
                  <a:pt x="1483" y="915"/>
                </a:lnTo>
                <a:lnTo>
                  <a:pt x="1483" y="916"/>
                </a:lnTo>
                <a:close/>
                <a:moveTo>
                  <a:pt x="16" y="905"/>
                </a:moveTo>
                <a:lnTo>
                  <a:pt x="15" y="904"/>
                </a:lnTo>
                <a:lnTo>
                  <a:pt x="24" y="902"/>
                </a:lnTo>
                <a:lnTo>
                  <a:pt x="24" y="903"/>
                </a:lnTo>
                <a:lnTo>
                  <a:pt x="16" y="905"/>
                </a:lnTo>
                <a:close/>
                <a:moveTo>
                  <a:pt x="15" y="902"/>
                </a:moveTo>
                <a:lnTo>
                  <a:pt x="15" y="901"/>
                </a:lnTo>
                <a:lnTo>
                  <a:pt x="23" y="899"/>
                </a:lnTo>
                <a:lnTo>
                  <a:pt x="23" y="901"/>
                </a:lnTo>
                <a:lnTo>
                  <a:pt x="15" y="902"/>
                </a:lnTo>
                <a:close/>
                <a:moveTo>
                  <a:pt x="1486" y="901"/>
                </a:moveTo>
                <a:lnTo>
                  <a:pt x="1478" y="899"/>
                </a:lnTo>
                <a:lnTo>
                  <a:pt x="1479" y="898"/>
                </a:lnTo>
                <a:lnTo>
                  <a:pt x="1487" y="899"/>
                </a:lnTo>
                <a:lnTo>
                  <a:pt x="1486" y="901"/>
                </a:lnTo>
                <a:close/>
                <a:moveTo>
                  <a:pt x="15" y="900"/>
                </a:moveTo>
                <a:lnTo>
                  <a:pt x="14" y="898"/>
                </a:lnTo>
                <a:lnTo>
                  <a:pt x="23" y="897"/>
                </a:lnTo>
                <a:lnTo>
                  <a:pt x="23" y="898"/>
                </a:lnTo>
                <a:lnTo>
                  <a:pt x="15" y="900"/>
                </a:lnTo>
                <a:close/>
                <a:moveTo>
                  <a:pt x="1487" y="898"/>
                </a:moveTo>
                <a:lnTo>
                  <a:pt x="1479" y="896"/>
                </a:lnTo>
                <a:lnTo>
                  <a:pt x="1479" y="895"/>
                </a:lnTo>
                <a:lnTo>
                  <a:pt x="1487" y="897"/>
                </a:lnTo>
                <a:lnTo>
                  <a:pt x="1487" y="898"/>
                </a:lnTo>
                <a:close/>
                <a:moveTo>
                  <a:pt x="1487" y="895"/>
                </a:moveTo>
                <a:lnTo>
                  <a:pt x="1479" y="894"/>
                </a:lnTo>
                <a:lnTo>
                  <a:pt x="1480" y="892"/>
                </a:lnTo>
                <a:lnTo>
                  <a:pt x="1488" y="894"/>
                </a:lnTo>
                <a:lnTo>
                  <a:pt x="1487" y="895"/>
                </a:lnTo>
                <a:close/>
                <a:moveTo>
                  <a:pt x="12" y="883"/>
                </a:moveTo>
                <a:lnTo>
                  <a:pt x="11" y="882"/>
                </a:lnTo>
                <a:lnTo>
                  <a:pt x="19" y="881"/>
                </a:lnTo>
                <a:lnTo>
                  <a:pt x="19" y="882"/>
                </a:lnTo>
                <a:lnTo>
                  <a:pt x="12" y="883"/>
                </a:lnTo>
                <a:close/>
                <a:moveTo>
                  <a:pt x="11" y="881"/>
                </a:moveTo>
                <a:lnTo>
                  <a:pt x="11" y="880"/>
                </a:lnTo>
                <a:lnTo>
                  <a:pt x="19" y="878"/>
                </a:lnTo>
                <a:lnTo>
                  <a:pt x="19" y="879"/>
                </a:lnTo>
                <a:lnTo>
                  <a:pt x="11" y="881"/>
                </a:lnTo>
                <a:close/>
                <a:moveTo>
                  <a:pt x="1490" y="879"/>
                </a:moveTo>
                <a:lnTo>
                  <a:pt x="1482" y="878"/>
                </a:lnTo>
                <a:lnTo>
                  <a:pt x="1482" y="877"/>
                </a:lnTo>
                <a:lnTo>
                  <a:pt x="1491" y="878"/>
                </a:lnTo>
                <a:lnTo>
                  <a:pt x="1490" y="879"/>
                </a:lnTo>
                <a:close/>
                <a:moveTo>
                  <a:pt x="11" y="878"/>
                </a:moveTo>
                <a:lnTo>
                  <a:pt x="10" y="877"/>
                </a:lnTo>
                <a:lnTo>
                  <a:pt x="18" y="876"/>
                </a:lnTo>
                <a:lnTo>
                  <a:pt x="19" y="877"/>
                </a:lnTo>
                <a:lnTo>
                  <a:pt x="11" y="878"/>
                </a:lnTo>
                <a:close/>
                <a:moveTo>
                  <a:pt x="1491" y="877"/>
                </a:moveTo>
                <a:lnTo>
                  <a:pt x="1483" y="875"/>
                </a:lnTo>
                <a:lnTo>
                  <a:pt x="1483" y="874"/>
                </a:lnTo>
                <a:lnTo>
                  <a:pt x="1491" y="875"/>
                </a:lnTo>
                <a:lnTo>
                  <a:pt x="1491" y="877"/>
                </a:lnTo>
                <a:close/>
                <a:moveTo>
                  <a:pt x="1491" y="874"/>
                </a:moveTo>
                <a:lnTo>
                  <a:pt x="1483" y="873"/>
                </a:lnTo>
                <a:lnTo>
                  <a:pt x="1483" y="871"/>
                </a:lnTo>
                <a:lnTo>
                  <a:pt x="1492" y="873"/>
                </a:lnTo>
                <a:lnTo>
                  <a:pt x="1491" y="874"/>
                </a:lnTo>
                <a:close/>
                <a:moveTo>
                  <a:pt x="8" y="862"/>
                </a:moveTo>
                <a:lnTo>
                  <a:pt x="8" y="861"/>
                </a:lnTo>
                <a:lnTo>
                  <a:pt x="16" y="860"/>
                </a:lnTo>
                <a:lnTo>
                  <a:pt x="16" y="861"/>
                </a:lnTo>
                <a:lnTo>
                  <a:pt x="8" y="862"/>
                </a:lnTo>
                <a:close/>
                <a:moveTo>
                  <a:pt x="8" y="860"/>
                </a:moveTo>
                <a:lnTo>
                  <a:pt x="7" y="858"/>
                </a:lnTo>
                <a:lnTo>
                  <a:pt x="15" y="857"/>
                </a:lnTo>
                <a:lnTo>
                  <a:pt x="16" y="858"/>
                </a:lnTo>
                <a:lnTo>
                  <a:pt x="8" y="860"/>
                </a:lnTo>
                <a:close/>
                <a:moveTo>
                  <a:pt x="1494" y="858"/>
                </a:moveTo>
                <a:lnTo>
                  <a:pt x="1486" y="857"/>
                </a:lnTo>
                <a:lnTo>
                  <a:pt x="1486" y="856"/>
                </a:lnTo>
                <a:lnTo>
                  <a:pt x="1494" y="857"/>
                </a:lnTo>
                <a:lnTo>
                  <a:pt x="1494" y="858"/>
                </a:lnTo>
                <a:close/>
                <a:moveTo>
                  <a:pt x="7" y="857"/>
                </a:moveTo>
                <a:lnTo>
                  <a:pt x="7" y="856"/>
                </a:lnTo>
                <a:lnTo>
                  <a:pt x="15" y="855"/>
                </a:lnTo>
                <a:lnTo>
                  <a:pt x="15" y="856"/>
                </a:lnTo>
                <a:lnTo>
                  <a:pt x="7" y="857"/>
                </a:lnTo>
                <a:close/>
                <a:moveTo>
                  <a:pt x="1494" y="855"/>
                </a:moveTo>
                <a:lnTo>
                  <a:pt x="1486" y="854"/>
                </a:lnTo>
                <a:lnTo>
                  <a:pt x="1486" y="853"/>
                </a:lnTo>
                <a:lnTo>
                  <a:pt x="1494" y="854"/>
                </a:lnTo>
                <a:lnTo>
                  <a:pt x="1494" y="855"/>
                </a:lnTo>
                <a:close/>
                <a:moveTo>
                  <a:pt x="1495" y="853"/>
                </a:moveTo>
                <a:lnTo>
                  <a:pt x="1487" y="852"/>
                </a:lnTo>
                <a:lnTo>
                  <a:pt x="1487" y="850"/>
                </a:lnTo>
                <a:lnTo>
                  <a:pt x="1495" y="851"/>
                </a:lnTo>
                <a:lnTo>
                  <a:pt x="1495" y="853"/>
                </a:lnTo>
                <a:close/>
                <a:moveTo>
                  <a:pt x="5" y="841"/>
                </a:moveTo>
                <a:lnTo>
                  <a:pt x="5" y="840"/>
                </a:lnTo>
                <a:lnTo>
                  <a:pt x="13" y="839"/>
                </a:lnTo>
                <a:lnTo>
                  <a:pt x="13" y="840"/>
                </a:lnTo>
                <a:lnTo>
                  <a:pt x="5" y="841"/>
                </a:lnTo>
                <a:close/>
                <a:moveTo>
                  <a:pt x="5" y="838"/>
                </a:moveTo>
                <a:lnTo>
                  <a:pt x="5" y="837"/>
                </a:lnTo>
                <a:lnTo>
                  <a:pt x="13" y="836"/>
                </a:lnTo>
                <a:lnTo>
                  <a:pt x="13" y="837"/>
                </a:lnTo>
                <a:lnTo>
                  <a:pt x="5" y="838"/>
                </a:lnTo>
                <a:close/>
                <a:moveTo>
                  <a:pt x="1497" y="837"/>
                </a:moveTo>
                <a:lnTo>
                  <a:pt x="1489" y="836"/>
                </a:lnTo>
                <a:lnTo>
                  <a:pt x="1489" y="834"/>
                </a:lnTo>
                <a:lnTo>
                  <a:pt x="1497" y="835"/>
                </a:lnTo>
                <a:lnTo>
                  <a:pt x="1497" y="837"/>
                </a:lnTo>
                <a:close/>
                <a:moveTo>
                  <a:pt x="5" y="836"/>
                </a:moveTo>
                <a:lnTo>
                  <a:pt x="4" y="834"/>
                </a:lnTo>
                <a:lnTo>
                  <a:pt x="12" y="833"/>
                </a:lnTo>
                <a:lnTo>
                  <a:pt x="12" y="835"/>
                </a:lnTo>
                <a:lnTo>
                  <a:pt x="5" y="836"/>
                </a:lnTo>
                <a:close/>
                <a:moveTo>
                  <a:pt x="1497" y="834"/>
                </a:moveTo>
                <a:lnTo>
                  <a:pt x="1489" y="833"/>
                </a:lnTo>
                <a:lnTo>
                  <a:pt x="1489" y="832"/>
                </a:lnTo>
                <a:lnTo>
                  <a:pt x="1497" y="833"/>
                </a:lnTo>
                <a:lnTo>
                  <a:pt x="1497" y="834"/>
                </a:lnTo>
                <a:close/>
                <a:moveTo>
                  <a:pt x="1497" y="831"/>
                </a:moveTo>
                <a:lnTo>
                  <a:pt x="1489" y="830"/>
                </a:lnTo>
                <a:lnTo>
                  <a:pt x="1489" y="829"/>
                </a:lnTo>
                <a:lnTo>
                  <a:pt x="1497" y="830"/>
                </a:lnTo>
                <a:lnTo>
                  <a:pt x="1497" y="831"/>
                </a:lnTo>
                <a:close/>
                <a:moveTo>
                  <a:pt x="3" y="819"/>
                </a:moveTo>
                <a:lnTo>
                  <a:pt x="3" y="818"/>
                </a:lnTo>
                <a:lnTo>
                  <a:pt x="11" y="817"/>
                </a:lnTo>
                <a:lnTo>
                  <a:pt x="11" y="819"/>
                </a:lnTo>
                <a:lnTo>
                  <a:pt x="3" y="819"/>
                </a:lnTo>
                <a:close/>
                <a:moveTo>
                  <a:pt x="3" y="817"/>
                </a:moveTo>
                <a:lnTo>
                  <a:pt x="3" y="815"/>
                </a:lnTo>
                <a:lnTo>
                  <a:pt x="10" y="815"/>
                </a:lnTo>
                <a:lnTo>
                  <a:pt x="11" y="816"/>
                </a:lnTo>
                <a:lnTo>
                  <a:pt x="3" y="817"/>
                </a:lnTo>
                <a:close/>
                <a:moveTo>
                  <a:pt x="1499" y="815"/>
                </a:moveTo>
                <a:lnTo>
                  <a:pt x="1491" y="814"/>
                </a:lnTo>
                <a:lnTo>
                  <a:pt x="1491" y="813"/>
                </a:lnTo>
                <a:lnTo>
                  <a:pt x="1499" y="814"/>
                </a:lnTo>
                <a:lnTo>
                  <a:pt x="1499" y="815"/>
                </a:lnTo>
                <a:close/>
                <a:moveTo>
                  <a:pt x="2" y="814"/>
                </a:moveTo>
                <a:lnTo>
                  <a:pt x="2" y="813"/>
                </a:lnTo>
                <a:lnTo>
                  <a:pt x="10" y="812"/>
                </a:lnTo>
                <a:lnTo>
                  <a:pt x="10" y="813"/>
                </a:lnTo>
                <a:lnTo>
                  <a:pt x="2" y="814"/>
                </a:lnTo>
                <a:close/>
                <a:moveTo>
                  <a:pt x="1499" y="812"/>
                </a:moveTo>
                <a:lnTo>
                  <a:pt x="1491" y="812"/>
                </a:lnTo>
                <a:lnTo>
                  <a:pt x="1491" y="810"/>
                </a:lnTo>
                <a:lnTo>
                  <a:pt x="1499" y="811"/>
                </a:lnTo>
                <a:lnTo>
                  <a:pt x="1499" y="812"/>
                </a:lnTo>
                <a:close/>
                <a:moveTo>
                  <a:pt x="1499" y="810"/>
                </a:moveTo>
                <a:lnTo>
                  <a:pt x="1491" y="809"/>
                </a:lnTo>
                <a:lnTo>
                  <a:pt x="1491" y="808"/>
                </a:lnTo>
                <a:lnTo>
                  <a:pt x="1499" y="808"/>
                </a:lnTo>
                <a:lnTo>
                  <a:pt x="1499" y="810"/>
                </a:lnTo>
                <a:close/>
                <a:moveTo>
                  <a:pt x="1" y="798"/>
                </a:moveTo>
                <a:lnTo>
                  <a:pt x="1" y="797"/>
                </a:lnTo>
                <a:lnTo>
                  <a:pt x="9" y="796"/>
                </a:lnTo>
                <a:lnTo>
                  <a:pt x="9" y="797"/>
                </a:lnTo>
                <a:lnTo>
                  <a:pt x="1" y="798"/>
                </a:lnTo>
                <a:close/>
                <a:moveTo>
                  <a:pt x="1" y="795"/>
                </a:moveTo>
                <a:lnTo>
                  <a:pt x="1" y="794"/>
                </a:lnTo>
                <a:lnTo>
                  <a:pt x="9" y="793"/>
                </a:lnTo>
                <a:lnTo>
                  <a:pt x="9" y="795"/>
                </a:lnTo>
                <a:lnTo>
                  <a:pt x="1" y="795"/>
                </a:lnTo>
                <a:close/>
                <a:moveTo>
                  <a:pt x="1500" y="794"/>
                </a:moveTo>
                <a:lnTo>
                  <a:pt x="1492" y="793"/>
                </a:lnTo>
                <a:lnTo>
                  <a:pt x="1492" y="792"/>
                </a:lnTo>
                <a:lnTo>
                  <a:pt x="1500" y="792"/>
                </a:lnTo>
                <a:lnTo>
                  <a:pt x="1500" y="794"/>
                </a:lnTo>
                <a:close/>
                <a:moveTo>
                  <a:pt x="1" y="793"/>
                </a:moveTo>
                <a:lnTo>
                  <a:pt x="1" y="791"/>
                </a:lnTo>
                <a:lnTo>
                  <a:pt x="9" y="791"/>
                </a:lnTo>
                <a:lnTo>
                  <a:pt x="9" y="792"/>
                </a:lnTo>
                <a:lnTo>
                  <a:pt x="1" y="793"/>
                </a:lnTo>
                <a:close/>
                <a:moveTo>
                  <a:pt x="1501" y="791"/>
                </a:moveTo>
                <a:lnTo>
                  <a:pt x="1493" y="790"/>
                </a:lnTo>
                <a:lnTo>
                  <a:pt x="1493" y="789"/>
                </a:lnTo>
                <a:lnTo>
                  <a:pt x="1501" y="790"/>
                </a:lnTo>
                <a:lnTo>
                  <a:pt x="1501" y="791"/>
                </a:lnTo>
                <a:close/>
                <a:moveTo>
                  <a:pt x="1501" y="788"/>
                </a:moveTo>
                <a:lnTo>
                  <a:pt x="1493" y="788"/>
                </a:lnTo>
                <a:lnTo>
                  <a:pt x="1493" y="786"/>
                </a:lnTo>
                <a:lnTo>
                  <a:pt x="1501" y="787"/>
                </a:lnTo>
                <a:lnTo>
                  <a:pt x="1501" y="788"/>
                </a:lnTo>
                <a:close/>
                <a:moveTo>
                  <a:pt x="0" y="776"/>
                </a:moveTo>
                <a:lnTo>
                  <a:pt x="0" y="775"/>
                </a:lnTo>
                <a:lnTo>
                  <a:pt x="8" y="775"/>
                </a:lnTo>
                <a:lnTo>
                  <a:pt x="8" y="776"/>
                </a:lnTo>
                <a:lnTo>
                  <a:pt x="0" y="776"/>
                </a:lnTo>
                <a:close/>
                <a:moveTo>
                  <a:pt x="0" y="774"/>
                </a:moveTo>
                <a:lnTo>
                  <a:pt x="0" y="772"/>
                </a:lnTo>
                <a:lnTo>
                  <a:pt x="8" y="772"/>
                </a:lnTo>
                <a:lnTo>
                  <a:pt x="8" y="774"/>
                </a:lnTo>
                <a:lnTo>
                  <a:pt x="0" y="774"/>
                </a:lnTo>
                <a:close/>
                <a:moveTo>
                  <a:pt x="1501" y="772"/>
                </a:moveTo>
                <a:lnTo>
                  <a:pt x="1493" y="772"/>
                </a:lnTo>
                <a:lnTo>
                  <a:pt x="1493" y="771"/>
                </a:lnTo>
                <a:lnTo>
                  <a:pt x="1501" y="771"/>
                </a:lnTo>
                <a:lnTo>
                  <a:pt x="1501" y="772"/>
                </a:lnTo>
                <a:close/>
                <a:moveTo>
                  <a:pt x="0" y="771"/>
                </a:moveTo>
                <a:lnTo>
                  <a:pt x="0" y="770"/>
                </a:lnTo>
                <a:lnTo>
                  <a:pt x="8" y="770"/>
                </a:lnTo>
                <a:lnTo>
                  <a:pt x="8" y="771"/>
                </a:lnTo>
                <a:lnTo>
                  <a:pt x="0" y="771"/>
                </a:lnTo>
                <a:close/>
                <a:moveTo>
                  <a:pt x="1501" y="769"/>
                </a:moveTo>
                <a:lnTo>
                  <a:pt x="1493" y="769"/>
                </a:lnTo>
                <a:lnTo>
                  <a:pt x="1493" y="768"/>
                </a:lnTo>
                <a:lnTo>
                  <a:pt x="1501" y="768"/>
                </a:lnTo>
                <a:lnTo>
                  <a:pt x="1501" y="769"/>
                </a:lnTo>
                <a:close/>
                <a:moveTo>
                  <a:pt x="1501" y="767"/>
                </a:moveTo>
                <a:lnTo>
                  <a:pt x="1493" y="767"/>
                </a:lnTo>
                <a:lnTo>
                  <a:pt x="1493" y="765"/>
                </a:lnTo>
                <a:lnTo>
                  <a:pt x="1501" y="765"/>
                </a:lnTo>
                <a:lnTo>
                  <a:pt x="1501" y="767"/>
                </a:lnTo>
                <a:close/>
                <a:moveTo>
                  <a:pt x="0" y="755"/>
                </a:moveTo>
                <a:lnTo>
                  <a:pt x="0" y="753"/>
                </a:lnTo>
                <a:lnTo>
                  <a:pt x="8" y="753"/>
                </a:lnTo>
                <a:lnTo>
                  <a:pt x="8" y="755"/>
                </a:lnTo>
                <a:lnTo>
                  <a:pt x="0" y="755"/>
                </a:lnTo>
                <a:close/>
                <a:moveTo>
                  <a:pt x="0" y="752"/>
                </a:moveTo>
                <a:lnTo>
                  <a:pt x="0" y="751"/>
                </a:lnTo>
                <a:lnTo>
                  <a:pt x="8" y="751"/>
                </a:lnTo>
                <a:lnTo>
                  <a:pt x="8" y="752"/>
                </a:lnTo>
                <a:lnTo>
                  <a:pt x="0" y="752"/>
                </a:lnTo>
                <a:close/>
                <a:moveTo>
                  <a:pt x="1502" y="750"/>
                </a:moveTo>
                <a:lnTo>
                  <a:pt x="1494" y="750"/>
                </a:lnTo>
                <a:lnTo>
                  <a:pt x="1494" y="748"/>
                </a:lnTo>
                <a:lnTo>
                  <a:pt x="1502" y="748"/>
                </a:lnTo>
                <a:lnTo>
                  <a:pt x="1502" y="750"/>
                </a:lnTo>
                <a:close/>
                <a:moveTo>
                  <a:pt x="8" y="749"/>
                </a:moveTo>
                <a:lnTo>
                  <a:pt x="0" y="749"/>
                </a:lnTo>
                <a:lnTo>
                  <a:pt x="0" y="748"/>
                </a:lnTo>
                <a:lnTo>
                  <a:pt x="8" y="748"/>
                </a:lnTo>
                <a:lnTo>
                  <a:pt x="8" y="749"/>
                </a:lnTo>
                <a:close/>
                <a:moveTo>
                  <a:pt x="1494" y="747"/>
                </a:moveTo>
                <a:lnTo>
                  <a:pt x="1494" y="746"/>
                </a:lnTo>
                <a:lnTo>
                  <a:pt x="1502" y="746"/>
                </a:lnTo>
                <a:lnTo>
                  <a:pt x="1502" y="747"/>
                </a:lnTo>
                <a:lnTo>
                  <a:pt x="1494" y="747"/>
                </a:lnTo>
                <a:close/>
                <a:moveTo>
                  <a:pt x="1494" y="744"/>
                </a:moveTo>
                <a:lnTo>
                  <a:pt x="1494" y="743"/>
                </a:lnTo>
                <a:lnTo>
                  <a:pt x="1502" y="743"/>
                </a:lnTo>
                <a:lnTo>
                  <a:pt x="1502" y="744"/>
                </a:lnTo>
                <a:lnTo>
                  <a:pt x="1494" y="744"/>
                </a:lnTo>
                <a:close/>
                <a:moveTo>
                  <a:pt x="8" y="733"/>
                </a:moveTo>
                <a:lnTo>
                  <a:pt x="0" y="733"/>
                </a:lnTo>
                <a:lnTo>
                  <a:pt x="0" y="732"/>
                </a:lnTo>
                <a:lnTo>
                  <a:pt x="8" y="732"/>
                </a:lnTo>
                <a:lnTo>
                  <a:pt x="8" y="733"/>
                </a:lnTo>
                <a:close/>
                <a:moveTo>
                  <a:pt x="8" y="731"/>
                </a:moveTo>
                <a:lnTo>
                  <a:pt x="0" y="731"/>
                </a:lnTo>
                <a:lnTo>
                  <a:pt x="0" y="729"/>
                </a:lnTo>
                <a:lnTo>
                  <a:pt x="8" y="729"/>
                </a:lnTo>
                <a:lnTo>
                  <a:pt x="8" y="731"/>
                </a:lnTo>
                <a:close/>
                <a:moveTo>
                  <a:pt x="1493" y="728"/>
                </a:moveTo>
                <a:lnTo>
                  <a:pt x="1493" y="727"/>
                </a:lnTo>
                <a:lnTo>
                  <a:pt x="1501" y="727"/>
                </a:lnTo>
                <a:lnTo>
                  <a:pt x="1501" y="728"/>
                </a:lnTo>
                <a:lnTo>
                  <a:pt x="1493" y="728"/>
                </a:lnTo>
                <a:close/>
                <a:moveTo>
                  <a:pt x="8" y="728"/>
                </a:moveTo>
                <a:lnTo>
                  <a:pt x="0" y="728"/>
                </a:lnTo>
                <a:lnTo>
                  <a:pt x="0" y="727"/>
                </a:lnTo>
                <a:lnTo>
                  <a:pt x="8" y="727"/>
                </a:lnTo>
                <a:lnTo>
                  <a:pt x="8" y="728"/>
                </a:lnTo>
                <a:close/>
                <a:moveTo>
                  <a:pt x="1493" y="726"/>
                </a:moveTo>
                <a:lnTo>
                  <a:pt x="1493" y="724"/>
                </a:lnTo>
                <a:lnTo>
                  <a:pt x="1501" y="724"/>
                </a:lnTo>
                <a:lnTo>
                  <a:pt x="1501" y="725"/>
                </a:lnTo>
                <a:lnTo>
                  <a:pt x="1493" y="726"/>
                </a:lnTo>
                <a:close/>
                <a:moveTo>
                  <a:pt x="1493" y="723"/>
                </a:moveTo>
                <a:lnTo>
                  <a:pt x="1493" y="722"/>
                </a:lnTo>
                <a:lnTo>
                  <a:pt x="1501" y="721"/>
                </a:lnTo>
                <a:lnTo>
                  <a:pt x="1501" y="723"/>
                </a:lnTo>
                <a:lnTo>
                  <a:pt x="1493" y="723"/>
                </a:lnTo>
                <a:close/>
                <a:moveTo>
                  <a:pt x="9" y="712"/>
                </a:moveTo>
                <a:lnTo>
                  <a:pt x="1" y="712"/>
                </a:lnTo>
                <a:lnTo>
                  <a:pt x="1" y="710"/>
                </a:lnTo>
                <a:lnTo>
                  <a:pt x="9" y="711"/>
                </a:lnTo>
                <a:lnTo>
                  <a:pt x="9" y="712"/>
                </a:lnTo>
                <a:close/>
                <a:moveTo>
                  <a:pt x="9" y="710"/>
                </a:moveTo>
                <a:lnTo>
                  <a:pt x="1" y="709"/>
                </a:lnTo>
                <a:lnTo>
                  <a:pt x="1" y="708"/>
                </a:lnTo>
                <a:lnTo>
                  <a:pt x="9" y="708"/>
                </a:lnTo>
                <a:lnTo>
                  <a:pt x="9" y="710"/>
                </a:lnTo>
                <a:close/>
                <a:moveTo>
                  <a:pt x="1493" y="707"/>
                </a:moveTo>
                <a:lnTo>
                  <a:pt x="1492" y="706"/>
                </a:lnTo>
                <a:lnTo>
                  <a:pt x="1500" y="705"/>
                </a:lnTo>
                <a:lnTo>
                  <a:pt x="1500" y="707"/>
                </a:lnTo>
                <a:lnTo>
                  <a:pt x="1493" y="707"/>
                </a:lnTo>
                <a:close/>
                <a:moveTo>
                  <a:pt x="9" y="707"/>
                </a:moveTo>
                <a:lnTo>
                  <a:pt x="1" y="706"/>
                </a:lnTo>
                <a:lnTo>
                  <a:pt x="1" y="705"/>
                </a:lnTo>
                <a:lnTo>
                  <a:pt x="9" y="706"/>
                </a:lnTo>
                <a:lnTo>
                  <a:pt x="9" y="707"/>
                </a:lnTo>
                <a:close/>
                <a:moveTo>
                  <a:pt x="1492" y="705"/>
                </a:moveTo>
                <a:lnTo>
                  <a:pt x="1492" y="703"/>
                </a:lnTo>
                <a:lnTo>
                  <a:pt x="1500" y="702"/>
                </a:lnTo>
                <a:lnTo>
                  <a:pt x="1500" y="704"/>
                </a:lnTo>
                <a:lnTo>
                  <a:pt x="1492" y="705"/>
                </a:lnTo>
                <a:close/>
                <a:moveTo>
                  <a:pt x="1492" y="702"/>
                </a:moveTo>
                <a:lnTo>
                  <a:pt x="1492" y="700"/>
                </a:lnTo>
                <a:lnTo>
                  <a:pt x="1500" y="700"/>
                </a:lnTo>
                <a:lnTo>
                  <a:pt x="1500" y="701"/>
                </a:lnTo>
                <a:lnTo>
                  <a:pt x="1492" y="702"/>
                </a:lnTo>
                <a:close/>
                <a:moveTo>
                  <a:pt x="10" y="691"/>
                </a:moveTo>
                <a:lnTo>
                  <a:pt x="2" y="690"/>
                </a:lnTo>
                <a:lnTo>
                  <a:pt x="2" y="689"/>
                </a:lnTo>
                <a:lnTo>
                  <a:pt x="10" y="689"/>
                </a:lnTo>
                <a:lnTo>
                  <a:pt x="10" y="691"/>
                </a:lnTo>
                <a:close/>
                <a:moveTo>
                  <a:pt x="10" y="688"/>
                </a:moveTo>
                <a:lnTo>
                  <a:pt x="2" y="687"/>
                </a:lnTo>
                <a:lnTo>
                  <a:pt x="2" y="686"/>
                </a:lnTo>
                <a:lnTo>
                  <a:pt x="10" y="687"/>
                </a:lnTo>
                <a:lnTo>
                  <a:pt x="10" y="688"/>
                </a:lnTo>
                <a:close/>
                <a:moveTo>
                  <a:pt x="1491" y="686"/>
                </a:moveTo>
                <a:lnTo>
                  <a:pt x="1491" y="684"/>
                </a:lnTo>
                <a:lnTo>
                  <a:pt x="1499" y="684"/>
                </a:lnTo>
                <a:lnTo>
                  <a:pt x="1499" y="685"/>
                </a:lnTo>
                <a:lnTo>
                  <a:pt x="1491" y="686"/>
                </a:lnTo>
                <a:close/>
                <a:moveTo>
                  <a:pt x="10" y="685"/>
                </a:moveTo>
                <a:lnTo>
                  <a:pt x="2" y="685"/>
                </a:lnTo>
                <a:lnTo>
                  <a:pt x="2" y="683"/>
                </a:lnTo>
                <a:lnTo>
                  <a:pt x="10" y="684"/>
                </a:lnTo>
                <a:lnTo>
                  <a:pt x="10" y="685"/>
                </a:lnTo>
                <a:close/>
                <a:moveTo>
                  <a:pt x="1491" y="683"/>
                </a:moveTo>
                <a:lnTo>
                  <a:pt x="1491" y="682"/>
                </a:lnTo>
                <a:lnTo>
                  <a:pt x="1499" y="681"/>
                </a:lnTo>
                <a:lnTo>
                  <a:pt x="1499" y="682"/>
                </a:lnTo>
                <a:lnTo>
                  <a:pt x="1491" y="683"/>
                </a:lnTo>
                <a:close/>
                <a:moveTo>
                  <a:pt x="1491" y="680"/>
                </a:moveTo>
                <a:lnTo>
                  <a:pt x="1490" y="679"/>
                </a:lnTo>
                <a:lnTo>
                  <a:pt x="1498" y="678"/>
                </a:lnTo>
                <a:lnTo>
                  <a:pt x="1499" y="680"/>
                </a:lnTo>
                <a:lnTo>
                  <a:pt x="1491" y="680"/>
                </a:lnTo>
                <a:close/>
                <a:moveTo>
                  <a:pt x="12" y="670"/>
                </a:moveTo>
                <a:lnTo>
                  <a:pt x="4" y="669"/>
                </a:lnTo>
                <a:lnTo>
                  <a:pt x="4" y="667"/>
                </a:lnTo>
                <a:lnTo>
                  <a:pt x="12" y="668"/>
                </a:lnTo>
                <a:lnTo>
                  <a:pt x="12" y="670"/>
                </a:lnTo>
                <a:close/>
                <a:moveTo>
                  <a:pt x="12" y="667"/>
                </a:moveTo>
                <a:lnTo>
                  <a:pt x="4" y="666"/>
                </a:lnTo>
                <a:lnTo>
                  <a:pt x="4" y="665"/>
                </a:lnTo>
                <a:lnTo>
                  <a:pt x="12" y="666"/>
                </a:lnTo>
                <a:lnTo>
                  <a:pt x="12" y="667"/>
                </a:lnTo>
                <a:close/>
                <a:moveTo>
                  <a:pt x="1489" y="665"/>
                </a:moveTo>
                <a:lnTo>
                  <a:pt x="1489" y="663"/>
                </a:lnTo>
                <a:lnTo>
                  <a:pt x="1497" y="662"/>
                </a:lnTo>
                <a:lnTo>
                  <a:pt x="1497" y="664"/>
                </a:lnTo>
                <a:lnTo>
                  <a:pt x="1489" y="665"/>
                </a:lnTo>
                <a:close/>
                <a:moveTo>
                  <a:pt x="12" y="664"/>
                </a:moveTo>
                <a:lnTo>
                  <a:pt x="4" y="663"/>
                </a:lnTo>
                <a:lnTo>
                  <a:pt x="5" y="662"/>
                </a:lnTo>
                <a:lnTo>
                  <a:pt x="13" y="663"/>
                </a:lnTo>
                <a:lnTo>
                  <a:pt x="12" y="664"/>
                </a:lnTo>
                <a:close/>
                <a:moveTo>
                  <a:pt x="1489" y="662"/>
                </a:moveTo>
                <a:lnTo>
                  <a:pt x="1488" y="661"/>
                </a:lnTo>
                <a:lnTo>
                  <a:pt x="1496" y="660"/>
                </a:lnTo>
                <a:lnTo>
                  <a:pt x="1497" y="661"/>
                </a:lnTo>
                <a:lnTo>
                  <a:pt x="1489" y="662"/>
                </a:lnTo>
                <a:close/>
                <a:moveTo>
                  <a:pt x="1488" y="659"/>
                </a:moveTo>
                <a:lnTo>
                  <a:pt x="1488" y="658"/>
                </a:lnTo>
                <a:lnTo>
                  <a:pt x="1496" y="657"/>
                </a:lnTo>
                <a:lnTo>
                  <a:pt x="1496" y="658"/>
                </a:lnTo>
                <a:lnTo>
                  <a:pt x="1488" y="659"/>
                </a:lnTo>
                <a:close/>
                <a:moveTo>
                  <a:pt x="14" y="648"/>
                </a:moveTo>
                <a:lnTo>
                  <a:pt x="6" y="647"/>
                </a:lnTo>
                <a:lnTo>
                  <a:pt x="7" y="646"/>
                </a:lnTo>
                <a:lnTo>
                  <a:pt x="15" y="647"/>
                </a:lnTo>
                <a:lnTo>
                  <a:pt x="14" y="648"/>
                </a:lnTo>
                <a:close/>
                <a:moveTo>
                  <a:pt x="15" y="646"/>
                </a:moveTo>
                <a:lnTo>
                  <a:pt x="7" y="645"/>
                </a:lnTo>
                <a:lnTo>
                  <a:pt x="7" y="643"/>
                </a:lnTo>
                <a:lnTo>
                  <a:pt x="15" y="644"/>
                </a:lnTo>
                <a:lnTo>
                  <a:pt x="15" y="646"/>
                </a:lnTo>
                <a:close/>
                <a:moveTo>
                  <a:pt x="1486" y="643"/>
                </a:moveTo>
                <a:lnTo>
                  <a:pt x="1486" y="642"/>
                </a:lnTo>
                <a:lnTo>
                  <a:pt x="1494" y="641"/>
                </a:lnTo>
                <a:lnTo>
                  <a:pt x="1494" y="642"/>
                </a:lnTo>
                <a:lnTo>
                  <a:pt x="1486" y="643"/>
                </a:lnTo>
                <a:close/>
                <a:moveTo>
                  <a:pt x="15" y="643"/>
                </a:moveTo>
                <a:lnTo>
                  <a:pt x="7" y="642"/>
                </a:lnTo>
                <a:lnTo>
                  <a:pt x="7" y="641"/>
                </a:lnTo>
                <a:lnTo>
                  <a:pt x="15" y="642"/>
                </a:lnTo>
                <a:lnTo>
                  <a:pt x="15" y="643"/>
                </a:lnTo>
                <a:close/>
                <a:moveTo>
                  <a:pt x="1486" y="641"/>
                </a:moveTo>
                <a:lnTo>
                  <a:pt x="1486" y="639"/>
                </a:lnTo>
                <a:lnTo>
                  <a:pt x="1494" y="638"/>
                </a:lnTo>
                <a:lnTo>
                  <a:pt x="1494" y="639"/>
                </a:lnTo>
                <a:lnTo>
                  <a:pt x="1486" y="641"/>
                </a:lnTo>
                <a:close/>
                <a:moveTo>
                  <a:pt x="1485" y="638"/>
                </a:moveTo>
                <a:lnTo>
                  <a:pt x="1485" y="637"/>
                </a:lnTo>
                <a:lnTo>
                  <a:pt x="1493" y="635"/>
                </a:lnTo>
                <a:lnTo>
                  <a:pt x="1493" y="637"/>
                </a:lnTo>
                <a:lnTo>
                  <a:pt x="1485" y="638"/>
                </a:lnTo>
                <a:close/>
                <a:moveTo>
                  <a:pt x="18" y="627"/>
                </a:moveTo>
                <a:lnTo>
                  <a:pt x="10" y="626"/>
                </a:lnTo>
                <a:lnTo>
                  <a:pt x="10" y="624"/>
                </a:lnTo>
                <a:lnTo>
                  <a:pt x="18" y="626"/>
                </a:lnTo>
                <a:lnTo>
                  <a:pt x="18" y="627"/>
                </a:lnTo>
                <a:close/>
                <a:moveTo>
                  <a:pt x="18" y="624"/>
                </a:moveTo>
                <a:lnTo>
                  <a:pt x="10" y="623"/>
                </a:lnTo>
                <a:lnTo>
                  <a:pt x="10" y="622"/>
                </a:lnTo>
                <a:lnTo>
                  <a:pt x="18" y="623"/>
                </a:lnTo>
                <a:lnTo>
                  <a:pt x="18" y="624"/>
                </a:lnTo>
                <a:close/>
                <a:moveTo>
                  <a:pt x="1483" y="622"/>
                </a:moveTo>
                <a:lnTo>
                  <a:pt x="1482" y="621"/>
                </a:lnTo>
                <a:lnTo>
                  <a:pt x="1491" y="619"/>
                </a:lnTo>
                <a:lnTo>
                  <a:pt x="1491" y="621"/>
                </a:lnTo>
                <a:lnTo>
                  <a:pt x="1483" y="622"/>
                </a:lnTo>
                <a:close/>
                <a:moveTo>
                  <a:pt x="18" y="622"/>
                </a:moveTo>
                <a:lnTo>
                  <a:pt x="11" y="620"/>
                </a:lnTo>
                <a:lnTo>
                  <a:pt x="11" y="619"/>
                </a:lnTo>
                <a:lnTo>
                  <a:pt x="19" y="621"/>
                </a:lnTo>
                <a:lnTo>
                  <a:pt x="18" y="622"/>
                </a:lnTo>
                <a:close/>
                <a:moveTo>
                  <a:pt x="1482" y="620"/>
                </a:moveTo>
                <a:lnTo>
                  <a:pt x="1482" y="618"/>
                </a:lnTo>
                <a:lnTo>
                  <a:pt x="1490" y="617"/>
                </a:lnTo>
                <a:lnTo>
                  <a:pt x="1490" y="618"/>
                </a:lnTo>
                <a:lnTo>
                  <a:pt x="1482" y="620"/>
                </a:lnTo>
                <a:close/>
                <a:moveTo>
                  <a:pt x="1482" y="617"/>
                </a:moveTo>
                <a:lnTo>
                  <a:pt x="1481" y="616"/>
                </a:lnTo>
                <a:lnTo>
                  <a:pt x="1490" y="614"/>
                </a:lnTo>
                <a:lnTo>
                  <a:pt x="1490" y="615"/>
                </a:lnTo>
                <a:lnTo>
                  <a:pt x="1482" y="617"/>
                </a:lnTo>
                <a:close/>
                <a:moveTo>
                  <a:pt x="21" y="606"/>
                </a:moveTo>
                <a:lnTo>
                  <a:pt x="13" y="605"/>
                </a:lnTo>
                <a:lnTo>
                  <a:pt x="14" y="603"/>
                </a:lnTo>
                <a:lnTo>
                  <a:pt x="22" y="605"/>
                </a:lnTo>
                <a:lnTo>
                  <a:pt x="21" y="606"/>
                </a:lnTo>
                <a:close/>
                <a:moveTo>
                  <a:pt x="22" y="604"/>
                </a:moveTo>
                <a:lnTo>
                  <a:pt x="14" y="602"/>
                </a:lnTo>
                <a:lnTo>
                  <a:pt x="14" y="601"/>
                </a:lnTo>
                <a:lnTo>
                  <a:pt x="22" y="602"/>
                </a:lnTo>
                <a:lnTo>
                  <a:pt x="22" y="604"/>
                </a:lnTo>
                <a:close/>
                <a:moveTo>
                  <a:pt x="1479" y="601"/>
                </a:moveTo>
                <a:lnTo>
                  <a:pt x="1478" y="600"/>
                </a:lnTo>
                <a:lnTo>
                  <a:pt x="1487" y="598"/>
                </a:lnTo>
                <a:lnTo>
                  <a:pt x="1487" y="600"/>
                </a:lnTo>
                <a:lnTo>
                  <a:pt x="1479" y="601"/>
                </a:lnTo>
                <a:close/>
                <a:moveTo>
                  <a:pt x="23" y="601"/>
                </a:moveTo>
                <a:lnTo>
                  <a:pt x="15" y="599"/>
                </a:lnTo>
                <a:lnTo>
                  <a:pt x="15" y="598"/>
                </a:lnTo>
                <a:lnTo>
                  <a:pt x="23" y="600"/>
                </a:lnTo>
                <a:lnTo>
                  <a:pt x="23" y="601"/>
                </a:lnTo>
                <a:close/>
                <a:moveTo>
                  <a:pt x="1478" y="599"/>
                </a:moveTo>
                <a:lnTo>
                  <a:pt x="1478" y="597"/>
                </a:lnTo>
                <a:lnTo>
                  <a:pt x="1486" y="596"/>
                </a:lnTo>
                <a:lnTo>
                  <a:pt x="1486" y="597"/>
                </a:lnTo>
                <a:lnTo>
                  <a:pt x="1478" y="599"/>
                </a:lnTo>
                <a:close/>
                <a:moveTo>
                  <a:pt x="1478" y="596"/>
                </a:moveTo>
                <a:lnTo>
                  <a:pt x="1477" y="595"/>
                </a:lnTo>
                <a:lnTo>
                  <a:pt x="1485" y="593"/>
                </a:lnTo>
                <a:lnTo>
                  <a:pt x="1486" y="594"/>
                </a:lnTo>
                <a:lnTo>
                  <a:pt x="1478" y="596"/>
                </a:lnTo>
                <a:close/>
                <a:moveTo>
                  <a:pt x="26" y="585"/>
                </a:moveTo>
                <a:lnTo>
                  <a:pt x="18" y="584"/>
                </a:lnTo>
                <a:lnTo>
                  <a:pt x="18" y="582"/>
                </a:lnTo>
                <a:lnTo>
                  <a:pt x="26" y="584"/>
                </a:lnTo>
                <a:lnTo>
                  <a:pt x="26" y="585"/>
                </a:lnTo>
                <a:close/>
                <a:moveTo>
                  <a:pt x="27" y="583"/>
                </a:moveTo>
                <a:lnTo>
                  <a:pt x="18" y="581"/>
                </a:lnTo>
                <a:lnTo>
                  <a:pt x="19" y="580"/>
                </a:lnTo>
                <a:lnTo>
                  <a:pt x="27" y="582"/>
                </a:lnTo>
                <a:lnTo>
                  <a:pt x="27" y="583"/>
                </a:lnTo>
                <a:close/>
                <a:moveTo>
                  <a:pt x="1474" y="581"/>
                </a:moveTo>
                <a:lnTo>
                  <a:pt x="1474" y="579"/>
                </a:lnTo>
                <a:lnTo>
                  <a:pt x="1482" y="577"/>
                </a:lnTo>
                <a:lnTo>
                  <a:pt x="1482" y="579"/>
                </a:lnTo>
                <a:lnTo>
                  <a:pt x="1474" y="581"/>
                </a:lnTo>
                <a:close/>
                <a:moveTo>
                  <a:pt x="27" y="580"/>
                </a:moveTo>
                <a:lnTo>
                  <a:pt x="19" y="578"/>
                </a:lnTo>
                <a:lnTo>
                  <a:pt x="19" y="577"/>
                </a:lnTo>
                <a:lnTo>
                  <a:pt x="28" y="579"/>
                </a:lnTo>
                <a:lnTo>
                  <a:pt x="27" y="580"/>
                </a:lnTo>
                <a:close/>
                <a:moveTo>
                  <a:pt x="1474" y="578"/>
                </a:moveTo>
                <a:lnTo>
                  <a:pt x="1473" y="576"/>
                </a:lnTo>
                <a:lnTo>
                  <a:pt x="1481" y="574"/>
                </a:lnTo>
                <a:lnTo>
                  <a:pt x="1481" y="576"/>
                </a:lnTo>
                <a:lnTo>
                  <a:pt x="1474" y="578"/>
                </a:lnTo>
                <a:close/>
                <a:moveTo>
                  <a:pt x="1473" y="575"/>
                </a:moveTo>
                <a:lnTo>
                  <a:pt x="1473" y="574"/>
                </a:lnTo>
                <a:lnTo>
                  <a:pt x="1480" y="572"/>
                </a:lnTo>
                <a:lnTo>
                  <a:pt x="1481" y="573"/>
                </a:lnTo>
                <a:lnTo>
                  <a:pt x="1473" y="575"/>
                </a:lnTo>
                <a:close/>
                <a:moveTo>
                  <a:pt x="31" y="564"/>
                </a:moveTo>
                <a:lnTo>
                  <a:pt x="23" y="562"/>
                </a:lnTo>
                <a:lnTo>
                  <a:pt x="24" y="561"/>
                </a:lnTo>
                <a:lnTo>
                  <a:pt x="31" y="563"/>
                </a:lnTo>
                <a:lnTo>
                  <a:pt x="31" y="564"/>
                </a:lnTo>
                <a:close/>
                <a:moveTo>
                  <a:pt x="32" y="562"/>
                </a:moveTo>
                <a:lnTo>
                  <a:pt x="24" y="560"/>
                </a:lnTo>
                <a:lnTo>
                  <a:pt x="24" y="559"/>
                </a:lnTo>
                <a:lnTo>
                  <a:pt x="32" y="561"/>
                </a:lnTo>
                <a:lnTo>
                  <a:pt x="32" y="562"/>
                </a:lnTo>
                <a:close/>
                <a:moveTo>
                  <a:pt x="1469" y="560"/>
                </a:moveTo>
                <a:lnTo>
                  <a:pt x="1469" y="558"/>
                </a:lnTo>
                <a:lnTo>
                  <a:pt x="1476" y="556"/>
                </a:lnTo>
                <a:lnTo>
                  <a:pt x="1477" y="558"/>
                </a:lnTo>
                <a:lnTo>
                  <a:pt x="1469" y="560"/>
                </a:lnTo>
                <a:close/>
                <a:moveTo>
                  <a:pt x="32" y="559"/>
                </a:moveTo>
                <a:lnTo>
                  <a:pt x="25" y="557"/>
                </a:lnTo>
                <a:lnTo>
                  <a:pt x="25" y="556"/>
                </a:lnTo>
                <a:lnTo>
                  <a:pt x="33" y="558"/>
                </a:lnTo>
                <a:lnTo>
                  <a:pt x="32" y="559"/>
                </a:lnTo>
                <a:close/>
                <a:moveTo>
                  <a:pt x="1468" y="557"/>
                </a:moveTo>
                <a:lnTo>
                  <a:pt x="1468" y="556"/>
                </a:lnTo>
                <a:lnTo>
                  <a:pt x="1476" y="554"/>
                </a:lnTo>
                <a:lnTo>
                  <a:pt x="1476" y="555"/>
                </a:lnTo>
                <a:lnTo>
                  <a:pt x="1468" y="557"/>
                </a:lnTo>
                <a:close/>
                <a:moveTo>
                  <a:pt x="1468" y="554"/>
                </a:moveTo>
                <a:lnTo>
                  <a:pt x="1467" y="553"/>
                </a:lnTo>
                <a:lnTo>
                  <a:pt x="1475" y="551"/>
                </a:lnTo>
                <a:lnTo>
                  <a:pt x="1475" y="552"/>
                </a:lnTo>
                <a:lnTo>
                  <a:pt x="1468" y="554"/>
                </a:lnTo>
                <a:close/>
                <a:moveTo>
                  <a:pt x="37" y="544"/>
                </a:moveTo>
                <a:lnTo>
                  <a:pt x="29" y="542"/>
                </a:lnTo>
                <a:lnTo>
                  <a:pt x="29" y="540"/>
                </a:lnTo>
                <a:lnTo>
                  <a:pt x="37" y="543"/>
                </a:lnTo>
                <a:lnTo>
                  <a:pt x="37" y="544"/>
                </a:lnTo>
                <a:close/>
                <a:moveTo>
                  <a:pt x="37" y="541"/>
                </a:moveTo>
                <a:lnTo>
                  <a:pt x="30" y="539"/>
                </a:lnTo>
                <a:lnTo>
                  <a:pt x="30" y="538"/>
                </a:lnTo>
                <a:lnTo>
                  <a:pt x="38" y="540"/>
                </a:lnTo>
                <a:lnTo>
                  <a:pt x="37" y="541"/>
                </a:lnTo>
                <a:close/>
                <a:moveTo>
                  <a:pt x="1463" y="539"/>
                </a:moveTo>
                <a:lnTo>
                  <a:pt x="1463" y="538"/>
                </a:lnTo>
                <a:lnTo>
                  <a:pt x="1471" y="536"/>
                </a:lnTo>
                <a:lnTo>
                  <a:pt x="1471" y="537"/>
                </a:lnTo>
                <a:lnTo>
                  <a:pt x="1463" y="539"/>
                </a:lnTo>
                <a:close/>
                <a:moveTo>
                  <a:pt x="38" y="539"/>
                </a:moveTo>
                <a:lnTo>
                  <a:pt x="30" y="537"/>
                </a:lnTo>
                <a:lnTo>
                  <a:pt x="31" y="535"/>
                </a:lnTo>
                <a:lnTo>
                  <a:pt x="38" y="538"/>
                </a:lnTo>
                <a:lnTo>
                  <a:pt x="38" y="539"/>
                </a:lnTo>
                <a:close/>
                <a:moveTo>
                  <a:pt x="1463" y="537"/>
                </a:moveTo>
                <a:lnTo>
                  <a:pt x="1462" y="535"/>
                </a:lnTo>
                <a:lnTo>
                  <a:pt x="1470" y="533"/>
                </a:lnTo>
                <a:lnTo>
                  <a:pt x="1470" y="534"/>
                </a:lnTo>
                <a:lnTo>
                  <a:pt x="1463" y="537"/>
                </a:lnTo>
                <a:close/>
                <a:moveTo>
                  <a:pt x="1462" y="534"/>
                </a:moveTo>
                <a:lnTo>
                  <a:pt x="1461" y="533"/>
                </a:lnTo>
                <a:lnTo>
                  <a:pt x="1469" y="530"/>
                </a:lnTo>
                <a:lnTo>
                  <a:pt x="1469" y="532"/>
                </a:lnTo>
                <a:lnTo>
                  <a:pt x="1462" y="534"/>
                </a:lnTo>
                <a:close/>
                <a:moveTo>
                  <a:pt x="43" y="524"/>
                </a:moveTo>
                <a:lnTo>
                  <a:pt x="35" y="521"/>
                </a:lnTo>
                <a:lnTo>
                  <a:pt x="36" y="520"/>
                </a:lnTo>
                <a:lnTo>
                  <a:pt x="43" y="522"/>
                </a:lnTo>
                <a:lnTo>
                  <a:pt x="43" y="524"/>
                </a:lnTo>
                <a:close/>
                <a:moveTo>
                  <a:pt x="44" y="521"/>
                </a:moveTo>
                <a:lnTo>
                  <a:pt x="36" y="519"/>
                </a:lnTo>
                <a:lnTo>
                  <a:pt x="36" y="517"/>
                </a:lnTo>
                <a:lnTo>
                  <a:pt x="44" y="520"/>
                </a:lnTo>
                <a:lnTo>
                  <a:pt x="44" y="521"/>
                </a:lnTo>
                <a:close/>
                <a:moveTo>
                  <a:pt x="1457" y="519"/>
                </a:moveTo>
                <a:lnTo>
                  <a:pt x="1457" y="518"/>
                </a:lnTo>
                <a:lnTo>
                  <a:pt x="1464" y="515"/>
                </a:lnTo>
                <a:lnTo>
                  <a:pt x="1465" y="516"/>
                </a:lnTo>
                <a:lnTo>
                  <a:pt x="1457" y="519"/>
                </a:lnTo>
                <a:close/>
                <a:moveTo>
                  <a:pt x="44" y="519"/>
                </a:moveTo>
                <a:lnTo>
                  <a:pt x="37" y="516"/>
                </a:lnTo>
                <a:lnTo>
                  <a:pt x="37" y="514"/>
                </a:lnTo>
                <a:lnTo>
                  <a:pt x="45" y="517"/>
                </a:lnTo>
                <a:lnTo>
                  <a:pt x="44" y="519"/>
                </a:lnTo>
                <a:close/>
                <a:moveTo>
                  <a:pt x="1456" y="516"/>
                </a:moveTo>
                <a:lnTo>
                  <a:pt x="1456" y="515"/>
                </a:lnTo>
                <a:lnTo>
                  <a:pt x="1463" y="512"/>
                </a:lnTo>
                <a:lnTo>
                  <a:pt x="1464" y="513"/>
                </a:lnTo>
                <a:lnTo>
                  <a:pt x="1456" y="516"/>
                </a:lnTo>
                <a:close/>
                <a:moveTo>
                  <a:pt x="1455" y="513"/>
                </a:moveTo>
                <a:lnTo>
                  <a:pt x="1455" y="512"/>
                </a:lnTo>
                <a:lnTo>
                  <a:pt x="1462" y="510"/>
                </a:lnTo>
                <a:lnTo>
                  <a:pt x="1463" y="511"/>
                </a:lnTo>
                <a:lnTo>
                  <a:pt x="1455" y="513"/>
                </a:lnTo>
                <a:close/>
                <a:moveTo>
                  <a:pt x="50" y="503"/>
                </a:moveTo>
                <a:lnTo>
                  <a:pt x="42" y="500"/>
                </a:lnTo>
                <a:lnTo>
                  <a:pt x="42" y="499"/>
                </a:lnTo>
                <a:lnTo>
                  <a:pt x="50" y="502"/>
                </a:lnTo>
                <a:lnTo>
                  <a:pt x="50" y="503"/>
                </a:lnTo>
                <a:close/>
                <a:moveTo>
                  <a:pt x="50" y="501"/>
                </a:moveTo>
                <a:lnTo>
                  <a:pt x="43" y="498"/>
                </a:lnTo>
                <a:lnTo>
                  <a:pt x="43" y="497"/>
                </a:lnTo>
                <a:lnTo>
                  <a:pt x="51" y="499"/>
                </a:lnTo>
                <a:lnTo>
                  <a:pt x="50" y="501"/>
                </a:lnTo>
                <a:close/>
                <a:moveTo>
                  <a:pt x="1450" y="498"/>
                </a:moveTo>
                <a:lnTo>
                  <a:pt x="1450" y="497"/>
                </a:lnTo>
                <a:lnTo>
                  <a:pt x="1457" y="494"/>
                </a:lnTo>
                <a:lnTo>
                  <a:pt x="1458" y="496"/>
                </a:lnTo>
                <a:lnTo>
                  <a:pt x="1450" y="498"/>
                </a:lnTo>
                <a:close/>
                <a:moveTo>
                  <a:pt x="51" y="498"/>
                </a:moveTo>
                <a:lnTo>
                  <a:pt x="44" y="495"/>
                </a:lnTo>
                <a:lnTo>
                  <a:pt x="44" y="494"/>
                </a:lnTo>
                <a:lnTo>
                  <a:pt x="52" y="497"/>
                </a:lnTo>
                <a:lnTo>
                  <a:pt x="51" y="498"/>
                </a:lnTo>
                <a:close/>
                <a:moveTo>
                  <a:pt x="1449" y="496"/>
                </a:moveTo>
                <a:lnTo>
                  <a:pt x="1449" y="495"/>
                </a:lnTo>
                <a:lnTo>
                  <a:pt x="1456" y="492"/>
                </a:lnTo>
                <a:lnTo>
                  <a:pt x="1457" y="493"/>
                </a:lnTo>
                <a:lnTo>
                  <a:pt x="1449" y="496"/>
                </a:lnTo>
                <a:close/>
                <a:moveTo>
                  <a:pt x="1448" y="493"/>
                </a:moveTo>
                <a:lnTo>
                  <a:pt x="1448" y="492"/>
                </a:lnTo>
                <a:lnTo>
                  <a:pt x="1455" y="489"/>
                </a:lnTo>
                <a:lnTo>
                  <a:pt x="1456" y="491"/>
                </a:lnTo>
                <a:lnTo>
                  <a:pt x="1448" y="493"/>
                </a:lnTo>
                <a:close/>
                <a:moveTo>
                  <a:pt x="57" y="483"/>
                </a:moveTo>
                <a:lnTo>
                  <a:pt x="49" y="480"/>
                </a:lnTo>
                <a:lnTo>
                  <a:pt x="50" y="479"/>
                </a:lnTo>
                <a:lnTo>
                  <a:pt x="57" y="482"/>
                </a:lnTo>
                <a:lnTo>
                  <a:pt x="57" y="483"/>
                </a:lnTo>
                <a:close/>
                <a:moveTo>
                  <a:pt x="58" y="481"/>
                </a:moveTo>
                <a:lnTo>
                  <a:pt x="50" y="478"/>
                </a:lnTo>
                <a:lnTo>
                  <a:pt x="51" y="476"/>
                </a:lnTo>
                <a:lnTo>
                  <a:pt x="58" y="479"/>
                </a:lnTo>
                <a:lnTo>
                  <a:pt x="58" y="481"/>
                </a:lnTo>
                <a:close/>
                <a:moveTo>
                  <a:pt x="1443" y="479"/>
                </a:moveTo>
                <a:lnTo>
                  <a:pt x="1442" y="477"/>
                </a:lnTo>
                <a:lnTo>
                  <a:pt x="1450" y="474"/>
                </a:lnTo>
                <a:lnTo>
                  <a:pt x="1450" y="476"/>
                </a:lnTo>
                <a:lnTo>
                  <a:pt x="1443" y="479"/>
                </a:lnTo>
                <a:close/>
                <a:moveTo>
                  <a:pt x="59" y="478"/>
                </a:moveTo>
                <a:lnTo>
                  <a:pt x="51" y="475"/>
                </a:lnTo>
                <a:lnTo>
                  <a:pt x="52" y="474"/>
                </a:lnTo>
                <a:lnTo>
                  <a:pt x="59" y="477"/>
                </a:lnTo>
                <a:lnTo>
                  <a:pt x="59" y="478"/>
                </a:lnTo>
                <a:close/>
                <a:moveTo>
                  <a:pt x="1441" y="476"/>
                </a:moveTo>
                <a:lnTo>
                  <a:pt x="1441" y="475"/>
                </a:lnTo>
                <a:lnTo>
                  <a:pt x="1449" y="472"/>
                </a:lnTo>
                <a:lnTo>
                  <a:pt x="1449" y="473"/>
                </a:lnTo>
                <a:lnTo>
                  <a:pt x="1441" y="476"/>
                </a:lnTo>
                <a:close/>
                <a:moveTo>
                  <a:pt x="1440" y="474"/>
                </a:moveTo>
                <a:lnTo>
                  <a:pt x="1440" y="472"/>
                </a:lnTo>
                <a:lnTo>
                  <a:pt x="1448" y="469"/>
                </a:lnTo>
                <a:lnTo>
                  <a:pt x="1448" y="471"/>
                </a:lnTo>
                <a:lnTo>
                  <a:pt x="1440" y="474"/>
                </a:lnTo>
                <a:close/>
                <a:moveTo>
                  <a:pt x="65" y="463"/>
                </a:moveTo>
                <a:lnTo>
                  <a:pt x="57" y="460"/>
                </a:lnTo>
                <a:lnTo>
                  <a:pt x="58" y="459"/>
                </a:lnTo>
                <a:lnTo>
                  <a:pt x="66" y="462"/>
                </a:lnTo>
                <a:lnTo>
                  <a:pt x="65" y="463"/>
                </a:lnTo>
                <a:close/>
                <a:moveTo>
                  <a:pt x="66" y="461"/>
                </a:moveTo>
                <a:lnTo>
                  <a:pt x="59" y="458"/>
                </a:lnTo>
                <a:lnTo>
                  <a:pt x="59" y="456"/>
                </a:lnTo>
                <a:lnTo>
                  <a:pt x="67" y="460"/>
                </a:lnTo>
                <a:lnTo>
                  <a:pt x="66" y="461"/>
                </a:lnTo>
                <a:close/>
                <a:moveTo>
                  <a:pt x="1434" y="459"/>
                </a:moveTo>
                <a:lnTo>
                  <a:pt x="1434" y="458"/>
                </a:lnTo>
                <a:lnTo>
                  <a:pt x="1441" y="455"/>
                </a:lnTo>
                <a:lnTo>
                  <a:pt x="1442" y="456"/>
                </a:lnTo>
                <a:lnTo>
                  <a:pt x="1434" y="459"/>
                </a:lnTo>
                <a:close/>
                <a:moveTo>
                  <a:pt x="67" y="458"/>
                </a:moveTo>
                <a:lnTo>
                  <a:pt x="60" y="455"/>
                </a:lnTo>
                <a:lnTo>
                  <a:pt x="60" y="454"/>
                </a:lnTo>
                <a:lnTo>
                  <a:pt x="68" y="457"/>
                </a:lnTo>
                <a:lnTo>
                  <a:pt x="67" y="458"/>
                </a:lnTo>
                <a:close/>
                <a:moveTo>
                  <a:pt x="1433" y="456"/>
                </a:moveTo>
                <a:lnTo>
                  <a:pt x="1433" y="455"/>
                </a:lnTo>
                <a:lnTo>
                  <a:pt x="1440" y="452"/>
                </a:lnTo>
                <a:lnTo>
                  <a:pt x="1441" y="453"/>
                </a:lnTo>
                <a:lnTo>
                  <a:pt x="1433" y="456"/>
                </a:lnTo>
                <a:close/>
                <a:moveTo>
                  <a:pt x="1432" y="454"/>
                </a:moveTo>
                <a:lnTo>
                  <a:pt x="1432" y="453"/>
                </a:lnTo>
                <a:lnTo>
                  <a:pt x="1439" y="449"/>
                </a:lnTo>
                <a:lnTo>
                  <a:pt x="1440" y="451"/>
                </a:lnTo>
                <a:lnTo>
                  <a:pt x="1432" y="454"/>
                </a:lnTo>
                <a:close/>
                <a:moveTo>
                  <a:pt x="74" y="443"/>
                </a:moveTo>
                <a:lnTo>
                  <a:pt x="66" y="440"/>
                </a:lnTo>
                <a:lnTo>
                  <a:pt x="67" y="439"/>
                </a:lnTo>
                <a:lnTo>
                  <a:pt x="74" y="442"/>
                </a:lnTo>
                <a:lnTo>
                  <a:pt x="74" y="443"/>
                </a:lnTo>
                <a:close/>
                <a:moveTo>
                  <a:pt x="75" y="441"/>
                </a:moveTo>
                <a:lnTo>
                  <a:pt x="68" y="438"/>
                </a:lnTo>
                <a:lnTo>
                  <a:pt x="68" y="436"/>
                </a:lnTo>
                <a:lnTo>
                  <a:pt x="75" y="440"/>
                </a:lnTo>
                <a:lnTo>
                  <a:pt x="75" y="441"/>
                </a:lnTo>
                <a:close/>
                <a:moveTo>
                  <a:pt x="1426" y="439"/>
                </a:moveTo>
                <a:lnTo>
                  <a:pt x="1425" y="438"/>
                </a:lnTo>
                <a:lnTo>
                  <a:pt x="1432" y="435"/>
                </a:lnTo>
                <a:lnTo>
                  <a:pt x="1433" y="436"/>
                </a:lnTo>
                <a:lnTo>
                  <a:pt x="1426" y="439"/>
                </a:lnTo>
                <a:close/>
                <a:moveTo>
                  <a:pt x="76" y="439"/>
                </a:moveTo>
                <a:lnTo>
                  <a:pt x="69" y="435"/>
                </a:lnTo>
                <a:lnTo>
                  <a:pt x="69" y="434"/>
                </a:lnTo>
                <a:lnTo>
                  <a:pt x="76" y="437"/>
                </a:lnTo>
                <a:lnTo>
                  <a:pt x="76" y="439"/>
                </a:lnTo>
                <a:close/>
                <a:moveTo>
                  <a:pt x="1425" y="437"/>
                </a:moveTo>
                <a:lnTo>
                  <a:pt x="1424" y="436"/>
                </a:lnTo>
                <a:lnTo>
                  <a:pt x="1431" y="432"/>
                </a:lnTo>
                <a:lnTo>
                  <a:pt x="1432" y="433"/>
                </a:lnTo>
                <a:lnTo>
                  <a:pt x="1425" y="437"/>
                </a:lnTo>
                <a:close/>
                <a:moveTo>
                  <a:pt x="1423" y="434"/>
                </a:moveTo>
                <a:lnTo>
                  <a:pt x="1423" y="433"/>
                </a:lnTo>
                <a:lnTo>
                  <a:pt x="1430" y="430"/>
                </a:lnTo>
                <a:lnTo>
                  <a:pt x="1431" y="431"/>
                </a:lnTo>
                <a:lnTo>
                  <a:pt x="1423" y="434"/>
                </a:lnTo>
                <a:close/>
                <a:moveTo>
                  <a:pt x="83" y="424"/>
                </a:moveTo>
                <a:lnTo>
                  <a:pt x="76" y="421"/>
                </a:lnTo>
                <a:lnTo>
                  <a:pt x="76" y="419"/>
                </a:lnTo>
                <a:lnTo>
                  <a:pt x="83" y="423"/>
                </a:lnTo>
                <a:lnTo>
                  <a:pt x="83" y="424"/>
                </a:lnTo>
                <a:close/>
                <a:moveTo>
                  <a:pt x="84" y="422"/>
                </a:moveTo>
                <a:lnTo>
                  <a:pt x="77" y="418"/>
                </a:lnTo>
                <a:lnTo>
                  <a:pt x="77" y="417"/>
                </a:lnTo>
                <a:lnTo>
                  <a:pt x="85" y="421"/>
                </a:lnTo>
                <a:lnTo>
                  <a:pt x="84" y="422"/>
                </a:lnTo>
                <a:close/>
                <a:moveTo>
                  <a:pt x="1417" y="420"/>
                </a:moveTo>
                <a:lnTo>
                  <a:pt x="1416" y="419"/>
                </a:lnTo>
                <a:lnTo>
                  <a:pt x="1423" y="415"/>
                </a:lnTo>
                <a:lnTo>
                  <a:pt x="1424" y="417"/>
                </a:lnTo>
                <a:lnTo>
                  <a:pt x="1417" y="420"/>
                </a:lnTo>
                <a:close/>
                <a:moveTo>
                  <a:pt x="85" y="419"/>
                </a:moveTo>
                <a:lnTo>
                  <a:pt x="78" y="416"/>
                </a:lnTo>
                <a:lnTo>
                  <a:pt x="79" y="415"/>
                </a:lnTo>
                <a:lnTo>
                  <a:pt x="86" y="418"/>
                </a:lnTo>
                <a:lnTo>
                  <a:pt x="85" y="419"/>
                </a:lnTo>
                <a:close/>
                <a:moveTo>
                  <a:pt x="1415" y="418"/>
                </a:moveTo>
                <a:lnTo>
                  <a:pt x="1415" y="417"/>
                </a:lnTo>
                <a:lnTo>
                  <a:pt x="1422" y="413"/>
                </a:lnTo>
                <a:lnTo>
                  <a:pt x="1423" y="414"/>
                </a:lnTo>
                <a:lnTo>
                  <a:pt x="1415" y="418"/>
                </a:lnTo>
                <a:close/>
                <a:moveTo>
                  <a:pt x="1414" y="415"/>
                </a:moveTo>
                <a:lnTo>
                  <a:pt x="1414" y="414"/>
                </a:lnTo>
                <a:lnTo>
                  <a:pt x="1421" y="411"/>
                </a:lnTo>
                <a:lnTo>
                  <a:pt x="1421" y="412"/>
                </a:lnTo>
                <a:lnTo>
                  <a:pt x="1414" y="415"/>
                </a:lnTo>
                <a:close/>
                <a:moveTo>
                  <a:pt x="92" y="405"/>
                </a:moveTo>
                <a:lnTo>
                  <a:pt x="85" y="401"/>
                </a:lnTo>
                <a:lnTo>
                  <a:pt x="86" y="400"/>
                </a:lnTo>
                <a:lnTo>
                  <a:pt x="93" y="404"/>
                </a:lnTo>
                <a:lnTo>
                  <a:pt x="92" y="405"/>
                </a:lnTo>
                <a:close/>
                <a:moveTo>
                  <a:pt x="94" y="403"/>
                </a:moveTo>
                <a:lnTo>
                  <a:pt x="87" y="399"/>
                </a:lnTo>
                <a:lnTo>
                  <a:pt x="87" y="398"/>
                </a:lnTo>
                <a:lnTo>
                  <a:pt x="94" y="402"/>
                </a:lnTo>
                <a:lnTo>
                  <a:pt x="94" y="403"/>
                </a:lnTo>
                <a:close/>
                <a:moveTo>
                  <a:pt x="1407" y="401"/>
                </a:moveTo>
                <a:lnTo>
                  <a:pt x="1406" y="400"/>
                </a:lnTo>
                <a:lnTo>
                  <a:pt x="1413" y="396"/>
                </a:lnTo>
                <a:lnTo>
                  <a:pt x="1414" y="398"/>
                </a:lnTo>
                <a:lnTo>
                  <a:pt x="1407" y="401"/>
                </a:lnTo>
                <a:close/>
                <a:moveTo>
                  <a:pt x="95" y="400"/>
                </a:moveTo>
                <a:lnTo>
                  <a:pt x="88" y="397"/>
                </a:lnTo>
                <a:lnTo>
                  <a:pt x="88" y="395"/>
                </a:lnTo>
                <a:lnTo>
                  <a:pt x="96" y="399"/>
                </a:lnTo>
                <a:lnTo>
                  <a:pt x="95" y="400"/>
                </a:lnTo>
                <a:close/>
                <a:moveTo>
                  <a:pt x="1406" y="399"/>
                </a:moveTo>
                <a:lnTo>
                  <a:pt x="1405" y="398"/>
                </a:lnTo>
                <a:lnTo>
                  <a:pt x="1412" y="394"/>
                </a:lnTo>
                <a:lnTo>
                  <a:pt x="1413" y="395"/>
                </a:lnTo>
                <a:lnTo>
                  <a:pt x="1406" y="399"/>
                </a:lnTo>
                <a:close/>
                <a:moveTo>
                  <a:pt x="1404" y="397"/>
                </a:moveTo>
                <a:lnTo>
                  <a:pt x="1404" y="395"/>
                </a:lnTo>
                <a:lnTo>
                  <a:pt x="1411" y="392"/>
                </a:lnTo>
                <a:lnTo>
                  <a:pt x="1411" y="393"/>
                </a:lnTo>
                <a:lnTo>
                  <a:pt x="1404" y="397"/>
                </a:lnTo>
                <a:close/>
                <a:moveTo>
                  <a:pt x="103" y="386"/>
                </a:moveTo>
                <a:lnTo>
                  <a:pt x="96" y="382"/>
                </a:lnTo>
                <a:lnTo>
                  <a:pt x="96" y="381"/>
                </a:lnTo>
                <a:lnTo>
                  <a:pt x="103" y="385"/>
                </a:lnTo>
                <a:lnTo>
                  <a:pt x="103" y="386"/>
                </a:lnTo>
                <a:close/>
                <a:moveTo>
                  <a:pt x="104" y="384"/>
                </a:moveTo>
                <a:lnTo>
                  <a:pt x="97" y="380"/>
                </a:lnTo>
                <a:lnTo>
                  <a:pt x="98" y="379"/>
                </a:lnTo>
                <a:lnTo>
                  <a:pt x="105" y="383"/>
                </a:lnTo>
                <a:lnTo>
                  <a:pt x="104" y="384"/>
                </a:lnTo>
                <a:close/>
                <a:moveTo>
                  <a:pt x="1396" y="382"/>
                </a:moveTo>
                <a:lnTo>
                  <a:pt x="1396" y="381"/>
                </a:lnTo>
                <a:lnTo>
                  <a:pt x="1403" y="377"/>
                </a:lnTo>
                <a:lnTo>
                  <a:pt x="1404" y="378"/>
                </a:lnTo>
                <a:lnTo>
                  <a:pt x="1396" y="382"/>
                </a:lnTo>
                <a:close/>
                <a:moveTo>
                  <a:pt x="106" y="381"/>
                </a:moveTo>
                <a:lnTo>
                  <a:pt x="98" y="378"/>
                </a:lnTo>
                <a:lnTo>
                  <a:pt x="99" y="376"/>
                </a:lnTo>
                <a:lnTo>
                  <a:pt x="106" y="380"/>
                </a:lnTo>
                <a:lnTo>
                  <a:pt x="106" y="381"/>
                </a:lnTo>
                <a:close/>
                <a:moveTo>
                  <a:pt x="1395" y="380"/>
                </a:moveTo>
                <a:lnTo>
                  <a:pt x="1394" y="379"/>
                </a:lnTo>
                <a:lnTo>
                  <a:pt x="1402" y="375"/>
                </a:lnTo>
                <a:lnTo>
                  <a:pt x="1402" y="376"/>
                </a:lnTo>
                <a:lnTo>
                  <a:pt x="1395" y="380"/>
                </a:lnTo>
                <a:close/>
                <a:moveTo>
                  <a:pt x="1394" y="378"/>
                </a:moveTo>
                <a:lnTo>
                  <a:pt x="1393" y="377"/>
                </a:lnTo>
                <a:lnTo>
                  <a:pt x="1400" y="373"/>
                </a:lnTo>
                <a:lnTo>
                  <a:pt x="1401" y="374"/>
                </a:lnTo>
                <a:lnTo>
                  <a:pt x="1394" y="378"/>
                </a:lnTo>
                <a:close/>
                <a:moveTo>
                  <a:pt x="114" y="368"/>
                </a:moveTo>
                <a:lnTo>
                  <a:pt x="107" y="364"/>
                </a:lnTo>
                <a:lnTo>
                  <a:pt x="107" y="362"/>
                </a:lnTo>
                <a:lnTo>
                  <a:pt x="114" y="367"/>
                </a:lnTo>
                <a:lnTo>
                  <a:pt x="114" y="368"/>
                </a:lnTo>
                <a:close/>
                <a:moveTo>
                  <a:pt x="115" y="365"/>
                </a:moveTo>
                <a:lnTo>
                  <a:pt x="108" y="361"/>
                </a:lnTo>
                <a:lnTo>
                  <a:pt x="109" y="360"/>
                </a:lnTo>
                <a:lnTo>
                  <a:pt x="116" y="364"/>
                </a:lnTo>
                <a:lnTo>
                  <a:pt x="115" y="365"/>
                </a:lnTo>
                <a:close/>
                <a:moveTo>
                  <a:pt x="1386" y="364"/>
                </a:moveTo>
                <a:lnTo>
                  <a:pt x="1385" y="363"/>
                </a:lnTo>
                <a:lnTo>
                  <a:pt x="1392" y="359"/>
                </a:lnTo>
                <a:lnTo>
                  <a:pt x="1392" y="360"/>
                </a:lnTo>
                <a:lnTo>
                  <a:pt x="1386" y="364"/>
                </a:lnTo>
                <a:close/>
                <a:moveTo>
                  <a:pt x="116" y="363"/>
                </a:moveTo>
                <a:lnTo>
                  <a:pt x="110" y="359"/>
                </a:lnTo>
                <a:lnTo>
                  <a:pt x="110" y="358"/>
                </a:lnTo>
                <a:lnTo>
                  <a:pt x="117" y="362"/>
                </a:lnTo>
                <a:lnTo>
                  <a:pt x="116" y="363"/>
                </a:lnTo>
                <a:close/>
                <a:moveTo>
                  <a:pt x="1384" y="362"/>
                </a:moveTo>
                <a:lnTo>
                  <a:pt x="1383" y="361"/>
                </a:lnTo>
                <a:lnTo>
                  <a:pt x="1390" y="357"/>
                </a:lnTo>
                <a:lnTo>
                  <a:pt x="1391" y="358"/>
                </a:lnTo>
                <a:lnTo>
                  <a:pt x="1384" y="362"/>
                </a:lnTo>
                <a:close/>
                <a:moveTo>
                  <a:pt x="1383" y="360"/>
                </a:moveTo>
                <a:lnTo>
                  <a:pt x="1382" y="359"/>
                </a:lnTo>
                <a:lnTo>
                  <a:pt x="1389" y="354"/>
                </a:lnTo>
                <a:lnTo>
                  <a:pt x="1390" y="355"/>
                </a:lnTo>
                <a:lnTo>
                  <a:pt x="1383" y="360"/>
                </a:lnTo>
                <a:close/>
                <a:moveTo>
                  <a:pt x="125" y="350"/>
                </a:moveTo>
                <a:lnTo>
                  <a:pt x="118" y="345"/>
                </a:lnTo>
                <a:lnTo>
                  <a:pt x="119" y="344"/>
                </a:lnTo>
                <a:lnTo>
                  <a:pt x="126" y="349"/>
                </a:lnTo>
                <a:lnTo>
                  <a:pt x="125" y="350"/>
                </a:lnTo>
                <a:close/>
                <a:moveTo>
                  <a:pt x="126" y="347"/>
                </a:moveTo>
                <a:lnTo>
                  <a:pt x="120" y="343"/>
                </a:lnTo>
                <a:lnTo>
                  <a:pt x="120" y="342"/>
                </a:lnTo>
                <a:lnTo>
                  <a:pt x="127" y="346"/>
                </a:lnTo>
                <a:lnTo>
                  <a:pt x="126" y="347"/>
                </a:lnTo>
                <a:close/>
                <a:moveTo>
                  <a:pt x="1374" y="346"/>
                </a:moveTo>
                <a:lnTo>
                  <a:pt x="1374" y="345"/>
                </a:lnTo>
                <a:lnTo>
                  <a:pt x="1380" y="341"/>
                </a:lnTo>
                <a:lnTo>
                  <a:pt x="1381" y="342"/>
                </a:lnTo>
                <a:lnTo>
                  <a:pt x="1374" y="346"/>
                </a:lnTo>
                <a:close/>
                <a:moveTo>
                  <a:pt x="128" y="345"/>
                </a:moveTo>
                <a:lnTo>
                  <a:pt x="121" y="341"/>
                </a:lnTo>
                <a:lnTo>
                  <a:pt x="122" y="340"/>
                </a:lnTo>
                <a:lnTo>
                  <a:pt x="128" y="344"/>
                </a:lnTo>
                <a:lnTo>
                  <a:pt x="128" y="345"/>
                </a:lnTo>
                <a:close/>
                <a:moveTo>
                  <a:pt x="1373" y="344"/>
                </a:moveTo>
                <a:lnTo>
                  <a:pt x="1372" y="343"/>
                </a:lnTo>
                <a:lnTo>
                  <a:pt x="1379" y="339"/>
                </a:lnTo>
                <a:lnTo>
                  <a:pt x="1380" y="340"/>
                </a:lnTo>
                <a:lnTo>
                  <a:pt x="1373" y="344"/>
                </a:lnTo>
                <a:close/>
                <a:moveTo>
                  <a:pt x="1371" y="342"/>
                </a:moveTo>
                <a:lnTo>
                  <a:pt x="1371" y="341"/>
                </a:lnTo>
                <a:lnTo>
                  <a:pt x="1377" y="336"/>
                </a:lnTo>
                <a:lnTo>
                  <a:pt x="1378" y="337"/>
                </a:lnTo>
                <a:lnTo>
                  <a:pt x="1371" y="342"/>
                </a:lnTo>
                <a:close/>
                <a:moveTo>
                  <a:pt x="137" y="332"/>
                </a:moveTo>
                <a:lnTo>
                  <a:pt x="130" y="327"/>
                </a:lnTo>
                <a:lnTo>
                  <a:pt x="131" y="326"/>
                </a:lnTo>
                <a:lnTo>
                  <a:pt x="137" y="331"/>
                </a:lnTo>
                <a:lnTo>
                  <a:pt x="137" y="332"/>
                </a:lnTo>
                <a:close/>
                <a:moveTo>
                  <a:pt x="138" y="330"/>
                </a:moveTo>
                <a:lnTo>
                  <a:pt x="131" y="325"/>
                </a:lnTo>
                <a:lnTo>
                  <a:pt x="132" y="324"/>
                </a:lnTo>
                <a:lnTo>
                  <a:pt x="139" y="328"/>
                </a:lnTo>
                <a:lnTo>
                  <a:pt x="138" y="330"/>
                </a:lnTo>
                <a:close/>
                <a:moveTo>
                  <a:pt x="1362" y="328"/>
                </a:moveTo>
                <a:lnTo>
                  <a:pt x="1362" y="327"/>
                </a:lnTo>
                <a:lnTo>
                  <a:pt x="1368" y="323"/>
                </a:lnTo>
                <a:lnTo>
                  <a:pt x="1369" y="324"/>
                </a:lnTo>
                <a:lnTo>
                  <a:pt x="1362" y="328"/>
                </a:lnTo>
                <a:close/>
                <a:moveTo>
                  <a:pt x="140" y="327"/>
                </a:moveTo>
                <a:lnTo>
                  <a:pt x="133" y="323"/>
                </a:lnTo>
                <a:lnTo>
                  <a:pt x="134" y="322"/>
                </a:lnTo>
                <a:lnTo>
                  <a:pt x="140" y="326"/>
                </a:lnTo>
                <a:lnTo>
                  <a:pt x="140" y="327"/>
                </a:lnTo>
                <a:close/>
                <a:moveTo>
                  <a:pt x="1361" y="326"/>
                </a:moveTo>
                <a:lnTo>
                  <a:pt x="1360" y="325"/>
                </a:lnTo>
                <a:lnTo>
                  <a:pt x="1367" y="320"/>
                </a:lnTo>
                <a:lnTo>
                  <a:pt x="1368" y="322"/>
                </a:lnTo>
                <a:lnTo>
                  <a:pt x="1361" y="326"/>
                </a:lnTo>
                <a:close/>
                <a:moveTo>
                  <a:pt x="1359" y="324"/>
                </a:moveTo>
                <a:lnTo>
                  <a:pt x="1359" y="323"/>
                </a:lnTo>
                <a:lnTo>
                  <a:pt x="1365" y="318"/>
                </a:lnTo>
                <a:lnTo>
                  <a:pt x="1366" y="319"/>
                </a:lnTo>
                <a:lnTo>
                  <a:pt x="1359" y="324"/>
                </a:lnTo>
                <a:close/>
                <a:moveTo>
                  <a:pt x="149" y="314"/>
                </a:moveTo>
                <a:lnTo>
                  <a:pt x="142" y="309"/>
                </a:lnTo>
                <a:lnTo>
                  <a:pt x="143" y="308"/>
                </a:lnTo>
                <a:lnTo>
                  <a:pt x="150" y="313"/>
                </a:lnTo>
                <a:lnTo>
                  <a:pt x="149" y="314"/>
                </a:lnTo>
                <a:close/>
                <a:moveTo>
                  <a:pt x="151" y="312"/>
                </a:moveTo>
                <a:lnTo>
                  <a:pt x="144" y="307"/>
                </a:lnTo>
                <a:lnTo>
                  <a:pt x="145" y="306"/>
                </a:lnTo>
                <a:lnTo>
                  <a:pt x="151" y="311"/>
                </a:lnTo>
                <a:lnTo>
                  <a:pt x="151" y="312"/>
                </a:lnTo>
                <a:close/>
                <a:moveTo>
                  <a:pt x="1350" y="311"/>
                </a:moveTo>
                <a:lnTo>
                  <a:pt x="1349" y="310"/>
                </a:lnTo>
                <a:lnTo>
                  <a:pt x="1356" y="305"/>
                </a:lnTo>
                <a:lnTo>
                  <a:pt x="1356" y="306"/>
                </a:lnTo>
                <a:lnTo>
                  <a:pt x="1350" y="311"/>
                </a:lnTo>
                <a:close/>
                <a:moveTo>
                  <a:pt x="152" y="310"/>
                </a:moveTo>
                <a:lnTo>
                  <a:pt x="145" y="305"/>
                </a:lnTo>
                <a:lnTo>
                  <a:pt x="146" y="304"/>
                </a:lnTo>
                <a:lnTo>
                  <a:pt x="153" y="309"/>
                </a:lnTo>
                <a:lnTo>
                  <a:pt x="152" y="310"/>
                </a:lnTo>
                <a:close/>
                <a:moveTo>
                  <a:pt x="1348" y="309"/>
                </a:moveTo>
                <a:lnTo>
                  <a:pt x="1347" y="308"/>
                </a:lnTo>
                <a:lnTo>
                  <a:pt x="1354" y="303"/>
                </a:lnTo>
                <a:lnTo>
                  <a:pt x="1355" y="304"/>
                </a:lnTo>
                <a:lnTo>
                  <a:pt x="1348" y="309"/>
                </a:lnTo>
                <a:close/>
                <a:moveTo>
                  <a:pt x="1347" y="307"/>
                </a:moveTo>
                <a:lnTo>
                  <a:pt x="1346" y="306"/>
                </a:lnTo>
                <a:lnTo>
                  <a:pt x="1352" y="301"/>
                </a:lnTo>
                <a:lnTo>
                  <a:pt x="1353" y="302"/>
                </a:lnTo>
                <a:lnTo>
                  <a:pt x="1347" y="307"/>
                </a:lnTo>
                <a:close/>
                <a:moveTo>
                  <a:pt x="162" y="297"/>
                </a:moveTo>
                <a:lnTo>
                  <a:pt x="156" y="292"/>
                </a:lnTo>
                <a:lnTo>
                  <a:pt x="156" y="291"/>
                </a:lnTo>
                <a:lnTo>
                  <a:pt x="163" y="296"/>
                </a:lnTo>
                <a:lnTo>
                  <a:pt x="162" y="297"/>
                </a:lnTo>
                <a:close/>
                <a:moveTo>
                  <a:pt x="163" y="295"/>
                </a:moveTo>
                <a:lnTo>
                  <a:pt x="157" y="290"/>
                </a:lnTo>
                <a:lnTo>
                  <a:pt x="158" y="289"/>
                </a:lnTo>
                <a:lnTo>
                  <a:pt x="164" y="294"/>
                </a:lnTo>
                <a:lnTo>
                  <a:pt x="163" y="295"/>
                </a:lnTo>
                <a:close/>
                <a:moveTo>
                  <a:pt x="1337" y="294"/>
                </a:moveTo>
                <a:lnTo>
                  <a:pt x="1336" y="293"/>
                </a:lnTo>
                <a:lnTo>
                  <a:pt x="1343" y="288"/>
                </a:lnTo>
                <a:lnTo>
                  <a:pt x="1343" y="289"/>
                </a:lnTo>
                <a:lnTo>
                  <a:pt x="1337" y="294"/>
                </a:lnTo>
                <a:close/>
                <a:moveTo>
                  <a:pt x="165" y="293"/>
                </a:moveTo>
                <a:lnTo>
                  <a:pt x="159" y="288"/>
                </a:lnTo>
                <a:lnTo>
                  <a:pt x="160" y="287"/>
                </a:lnTo>
                <a:lnTo>
                  <a:pt x="166" y="292"/>
                </a:lnTo>
                <a:lnTo>
                  <a:pt x="165" y="293"/>
                </a:lnTo>
                <a:close/>
                <a:moveTo>
                  <a:pt x="1335" y="292"/>
                </a:moveTo>
                <a:lnTo>
                  <a:pt x="1335" y="291"/>
                </a:lnTo>
                <a:lnTo>
                  <a:pt x="1341" y="286"/>
                </a:lnTo>
                <a:lnTo>
                  <a:pt x="1342" y="287"/>
                </a:lnTo>
                <a:lnTo>
                  <a:pt x="1335" y="292"/>
                </a:lnTo>
                <a:close/>
                <a:moveTo>
                  <a:pt x="1334" y="290"/>
                </a:moveTo>
                <a:lnTo>
                  <a:pt x="1333" y="289"/>
                </a:lnTo>
                <a:lnTo>
                  <a:pt x="1339" y="284"/>
                </a:lnTo>
                <a:lnTo>
                  <a:pt x="1340" y="285"/>
                </a:lnTo>
                <a:lnTo>
                  <a:pt x="1334" y="290"/>
                </a:lnTo>
                <a:close/>
                <a:moveTo>
                  <a:pt x="175" y="281"/>
                </a:moveTo>
                <a:lnTo>
                  <a:pt x="169" y="275"/>
                </a:lnTo>
                <a:lnTo>
                  <a:pt x="170" y="274"/>
                </a:lnTo>
                <a:lnTo>
                  <a:pt x="176" y="279"/>
                </a:lnTo>
                <a:lnTo>
                  <a:pt x="175" y="281"/>
                </a:lnTo>
                <a:close/>
                <a:moveTo>
                  <a:pt x="177" y="278"/>
                </a:moveTo>
                <a:lnTo>
                  <a:pt x="171" y="273"/>
                </a:lnTo>
                <a:lnTo>
                  <a:pt x="171" y="272"/>
                </a:lnTo>
                <a:lnTo>
                  <a:pt x="178" y="277"/>
                </a:lnTo>
                <a:lnTo>
                  <a:pt x="177" y="278"/>
                </a:lnTo>
                <a:close/>
                <a:moveTo>
                  <a:pt x="1324" y="278"/>
                </a:moveTo>
                <a:lnTo>
                  <a:pt x="1323" y="277"/>
                </a:lnTo>
                <a:lnTo>
                  <a:pt x="1329" y="271"/>
                </a:lnTo>
                <a:lnTo>
                  <a:pt x="1330" y="272"/>
                </a:lnTo>
                <a:lnTo>
                  <a:pt x="1324" y="278"/>
                </a:lnTo>
                <a:close/>
                <a:moveTo>
                  <a:pt x="178" y="276"/>
                </a:moveTo>
                <a:lnTo>
                  <a:pt x="172" y="271"/>
                </a:lnTo>
                <a:lnTo>
                  <a:pt x="173" y="270"/>
                </a:lnTo>
                <a:lnTo>
                  <a:pt x="179" y="275"/>
                </a:lnTo>
                <a:lnTo>
                  <a:pt x="178" y="276"/>
                </a:lnTo>
                <a:close/>
                <a:moveTo>
                  <a:pt x="1322" y="275"/>
                </a:moveTo>
                <a:lnTo>
                  <a:pt x="1321" y="274"/>
                </a:lnTo>
                <a:lnTo>
                  <a:pt x="1327" y="269"/>
                </a:lnTo>
                <a:lnTo>
                  <a:pt x="1328" y="270"/>
                </a:lnTo>
                <a:lnTo>
                  <a:pt x="1322" y="275"/>
                </a:lnTo>
                <a:close/>
                <a:moveTo>
                  <a:pt x="1320" y="273"/>
                </a:moveTo>
                <a:lnTo>
                  <a:pt x="1320" y="272"/>
                </a:lnTo>
                <a:lnTo>
                  <a:pt x="1326" y="267"/>
                </a:lnTo>
                <a:lnTo>
                  <a:pt x="1327" y="268"/>
                </a:lnTo>
                <a:lnTo>
                  <a:pt x="1320" y="273"/>
                </a:lnTo>
                <a:close/>
                <a:moveTo>
                  <a:pt x="189" y="264"/>
                </a:moveTo>
                <a:lnTo>
                  <a:pt x="183" y="259"/>
                </a:lnTo>
                <a:lnTo>
                  <a:pt x="184" y="258"/>
                </a:lnTo>
                <a:lnTo>
                  <a:pt x="190" y="263"/>
                </a:lnTo>
                <a:lnTo>
                  <a:pt x="189" y="264"/>
                </a:lnTo>
                <a:close/>
                <a:moveTo>
                  <a:pt x="191" y="262"/>
                </a:moveTo>
                <a:lnTo>
                  <a:pt x="184" y="257"/>
                </a:lnTo>
                <a:lnTo>
                  <a:pt x="185" y="256"/>
                </a:lnTo>
                <a:lnTo>
                  <a:pt x="192" y="261"/>
                </a:lnTo>
                <a:lnTo>
                  <a:pt x="191" y="262"/>
                </a:lnTo>
                <a:close/>
                <a:moveTo>
                  <a:pt x="1310" y="261"/>
                </a:moveTo>
                <a:lnTo>
                  <a:pt x="1309" y="260"/>
                </a:lnTo>
                <a:lnTo>
                  <a:pt x="1315" y="255"/>
                </a:lnTo>
                <a:lnTo>
                  <a:pt x="1316" y="256"/>
                </a:lnTo>
                <a:lnTo>
                  <a:pt x="1310" y="261"/>
                </a:lnTo>
                <a:close/>
                <a:moveTo>
                  <a:pt x="193" y="260"/>
                </a:moveTo>
                <a:lnTo>
                  <a:pt x="186" y="255"/>
                </a:lnTo>
                <a:lnTo>
                  <a:pt x="187" y="254"/>
                </a:lnTo>
                <a:lnTo>
                  <a:pt x="193" y="259"/>
                </a:lnTo>
                <a:lnTo>
                  <a:pt x="193" y="260"/>
                </a:lnTo>
                <a:close/>
                <a:moveTo>
                  <a:pt x="1308" y="259"/>
                </a:moveTo>
                <a:lnTo>
                  <a:pt x="1307" y="258"/>
                </a:lnTo>
                <a:lnTo>
                  <a:pt x="1313" y="253"/>
                </a:lnTo>
                <a:lnTo>
                  <a:pt x="1314" y="254"/>
                </a:lnTo>
                <a:lnTo>
                  <a:pt x="1308" y="259"/>
                </a:lnTo>
                <a:close/>
                <a:moveTo>
                  <a:pt x="1306" y="257"/>
                </a:moveTo>
                <a:lnTo>
                  <a:pt x="1305" y="256"/>
                </a:lnTo>
                <a:lnTo>
                  <a:pt x="1311" y="251"/>
                </a:lnTo>
                <a:lnTo>
                  <a:pt x="1312" y="252"/>
                </a:lnTo>
                <a:lnTo>
                  <a:pt x="1306" y="257"/>
                </a:lnTo>
                <a:close/>
                <a:moveTo>
                  <a:pt x="203" y="248"/>
                </a:moveTo>
                <a:lnTo>
                  <a:pt x="197" y="243"/>
                </a:lnTo>
                <a:lnTo>
                  <a:pt x="198" y="242"/>
                </a:lnTo>
                <a:lnTo>
                  <a:pt x="204" y="247"/>
                </a:lnTo>
                <a:lnTo>
                  <a:pt x="203" y="248"/>
                </a:lnTo>
                <a:close/>
                <a:moveTo>
                  <a:pt x="205" y="246"/>
                </a:moveTo>
                <a:lnTo>
                  <a:pt x="199" y="241"/>
                </a:lnTo>
                <a:lnTo>
                  <a:pt x="200" y="240"/>
                </a:lnTo>
                <a:lnTo>
                  <a:pt x="206" y="245"/>
                </a:lnTo>
                <a:lnTo>
                  <a:pt x="205" y="246"/>
                </a:lnTo>
                <a:close/>
                <a:moveTo>
                  <a:pt x="1295" y="245"/>
                </a:moveTo>
                <a:lnTo>
                  <a:pt x="1295" y="244"/>
                </a:lnTo>
                <a:lnTo>
                  <a:pt x="1300" y="239"/>
                </a:lnTo>
                <a:lnTo>
                  <a:pt x="1301" y="240"/>
                </a:lnTo>
                <a:lnTo>
                  <a:pt x="1295" y="245"/>
                </a:lnTo>
                <a:close/>
                <a:moveTo>
                  <a:pt x="207" y="244"/>
                </a:moveTo>
                <a:lnTo>
                  <a:pt x="201" y="239"/>
                </a:lnTo>
                <a:lnTo>
                  <a:pt x="202" y="238"/>
                </a:lnTo>
                <a:lnTo>
                  <a:pt x="208" y="243"/>
                </a:lnTo>
                <a:lnTo>
                  <a:pt x="207" y="244"/>
                </a:lnTo>
                <a:close/>
                <a:moveTo>
                  <a:pt x="1294" y="243"/>
                </a:moveTo>
                <a:lnTo>
                  <a:pt x="1293" y="242"/>
                </a:lnTo>
                <a:lnTo>
                  <a:pt x="1299" y="237"/>
                </a:lnTo>
                <a:lnTo>
                  <a:pt x="1300" y="238"/>
                </a:lnTo>
                <a:lnTo>
                  <a:pt x="1294" y="243"/>
                </a:lnTo>
                <a:close/>
                <a:moveTo>
                  <a:pt x="1292" y="241"/>
                </a:moveTo>
                <a:lnTo>
                  <a:pt x="1291" y="240"/>
                </a:lnTo>
                <a:lnTo>
                  <a:pt x="1297" y="235"/>
                </a:lnTo>
                <a:lnTo>
                  <a:pt x="1298" y="236"/>
                </a:lnTo>
                <a:lnTo>
                  <a:pt x="1292" y="241"/>
                </a:lnTo>
                <a:close/>
                <a:moveTo>
                  <a:pt x="218" y="233"/>
                </a:moveTo>
                <a:lnTo>
                  <a:pt x="212" y="227"/>
                </a:lnTo>
                <a:lnTo>
                  <a:pt x="213" y="226"/>
                </a:lnTo>
                <a:lnTo>
                  <a:pt x="219" y="232"/>
                </a:lnTo>
                <a:lnTo>
                  <a:pt x="218" y="233"/>
                </a:lnTo>
                <a:close/>
                <a:moveTo>
                  <a:pt x="220" y="231"/>
                </a:moveTo>
                <a:lnTo>
                  <a:pt x="214" y="225"/>
                </a:lnTo>
                <a:lnTo>
                  <a:pt x="215" y="224"/>
                </a:lnTo>
                <a:lnTo>
                  <a:pt x="221" y="230"/>
                </a:lnTo>
                <a:lnTo>
                  <a:pt x="220" y="231"/>
                </a:lnTo>
                <a:close/>
                <a:moveTo>
                  <a:pt x="1281" y="230"/>
                </a:moveTo>
                <a:lnTo>
                  <a:pt x="1280" y="229"/>
                </a:lnTo>
                <a:lnTo>
                  <a:pt x="1286" y="223"/>
                </a:lnTo>
                <a:lnTo>
                  <a:pt x="1287" y="224"/>
                </a:lnTo>
                <a:lnTo>
                  <a:pt x="1281" y="230"/>
                </a:lnTo>
                <a:close/>
                <a:moveTo>
                  <a:pt x="222" y="229"/>
                </a:moveTo>
                <a:lnTo>
                  <a:pt x="216" y="223"/>
                </a:lnTo>
                <a:lnTo>
                  <a:pt x="217" y="222"/>
                </a:lnTo>
                <a:lnTo>
                  <a:pt x="222" y="228"/>
                </a:lnTo>
                <a:lnTo>
                  <a:pt x="222" y="229"/>
                </a:lnTo>
                <a:close/>
                <a:moveTo>
                  <a:pt x="1279" y="228"/>
                </a:moveTo>
                <a:lnTo>
                  <a:pt x="1278" y="227"/>
                </a:lnTo>
                <a:lnTo>
                  <a:pt x="1284" y="221"/>
                </a:lnTo>
                <a:lnTo>
                  <a:pt x="1285" y="222"/>
                </a:lnTo>
                <a:lnTo>
                  <a:pt x="1279" y="228"/>
                </a:lnTo>
                <a:close/>
                <a:moveTo>
                  <a:pt x="1277" y="226"/>
                </a:moveTo>
                <a:lnTo>
                  <a:pt x="1276" y="225"/>
                </a:lnTo>
                <a:lnTo>
                  <a:pt x="1282" y="220"/>
                </a:lnTo>
                <a:lnTo>
                  <a:pt x="1283" y="220"/>
                </a:lnTo>
                <a:lnTo>
                  <a:pt x="1277" y="226"/>
                </a:lnTo>
                <a:close/>
                <a:moveTo>
                  <a:pt x="233" y="218"/>
                </a:moveTo>
                <a:lnTo>
                  <a:pt x="227" y="212"/>
                </a:lnTo>
                <a:lnTo>
                  <a:pt x="228" y="211"/>
                </a:lnTo>
                <a:lnTo>
                  <a:pt x="234" y="217"/>
                </a:lnTo>
                <a:lnTo>
                  <a:pt x="233" y="218"/>
                </a:lnTo>
                <a:close/>
                <a:moveTo>
                  <a:pt x="235" y="216"/>
                </a:moveTo>
                <a:lnTo>
                  <a:pt x="229" y="210"/>
                </a:lnTo>
                <a:lnTo>
                  <a:pt x="231" y="209"/>
                </a:lnTo>
                <a:lnTo>
                  <a:pt x="236" y="215"/>
                </a:lnTo>
                <a:lnTo>
                  <a:pt x="235" y="216"/>
                </a:lnTo>
                <a:close/>
                <a:moveTo>
                  <a:pt x="1265" y="215"/>
                </a:moveTo>
                <a:lnTo>
                  <a:pt x="1264" y="214"/>
                </a:lnTo>
                <a:lnTo>
                  <a:pt x="1270" y="208"/>
                </a:lnTo>
                <a:lnTo>
                  <a:pt x="1271" y="209"/>
                </a:lnTo>
                <a:lnTo>
                  <a:pt x="1265" y="215"/>
                </a:lnTo>
                <a:close/>
                <a:moveTo>
                  <a:pt x="237" y="214"/>
                </a:moveTo>
                <a:lnTo>
                  <a:pt x="231" y="208"/>
                </a:lnTo>
                <a:lnTo>
                  <a:pt x="232" y="207"/>
                </a:lnTo>
                <a:lnTo>
                  <a:pt x="238" y="213"/>
                </a:lnTo>
                <a:lnTo>
                  <a:pt x="237" y="214"/>
                </a:lnTo>
                <a:close/>
                <a:moveTo>
                  <a:pt x="1263" y="213"/>
                </a:moveTo>
                <a:lnTo>
                  <a:pt x="1263" y="212"/>
                </a:lnTo>
                <a:lnTo>
                  <a:pt x="1268" y="206"/>
                </a:lnTo>
                <a:lnTo>
                  <a:pt x="1269" y="207"/>
                </a:lnTo>
                <a:lnTo>
                  <a:pt x="1263" y="213"/>
                </a:lnTo>
                <a:close/>
                <a:moveTo>
                  <a:pt x="1262" y="211"/>
                </a:moveTo>
                <a:lnTo>
                  <a:pt x="1261" y="210"/>
                </a:lnTo>
                <a:lnTo>
                  <a:pt x="1266" y="205"/>
                </a:lnTo>
                <a:lnTo>
                  <a:pt x="1267" y="205"/>
                </a:lnTo>
                <a:lnTo>
                  <a:pt x="1262" y="211"/>
                </a:lnTo>
                <a:close/>
                <a:moveTo>
                  <a:pt x="249" y="203"/>
                </a:moveTo>
                <a:lnTo>
                  <a:pt x="243" y="197"/>
                </a:lnTo>
                <a:lnTo>
                  <a:pt x="244" y="196"/>
                </a:lnTo>
                <a:lnTo>
                  <a:pt x="250" y="202"/>
                </a:lnTo>
                <a:lnTo>
                  <a:pt x="249" y="203"/>
                </a:lnTo>
                <a:close/>
                <a:moveTo>
                  <a:pt x="251" y="201"/>
                </a:moveTo>
                <a:lnTo>
                  <a:pt x="245" y="195"/>
                </a:lnTo>
                <a:lnTo>
                  <a:pt x="246" y="194"/>
                </a:lnTo>
                <a:lnTo>
                  <a:pt x="252" y="200"/>
                </a:lnTo>
                <a:lnTo>
                  <a:pt x="251" y="201"/>
                </a:lnTo>
                <a:close/>
                <a:moveTo>
                  <a:pt x="1250" y="200"/>
                </a:moveTo>
                <a:lnTo>
                  <a:pt x="1249" y="199"/>
                </a:lnTo>
                <a:lnTo>
                  <a:pt x="1254" y="193"/>
                </a:lnTo>
                <a:lnTo>
                  <a:pt x="1255" y="194"/>
                </a:lnTo>
                <a:lnTo>
                  <a:pt x="1250" y="200"/>
                </a:lnTo>
                <a:close/>
                <a:moveTo>
                  <a:pt x="253" y="199"/>
                </a:moveTo>
                <a:lnTo>
                  <a:pt x="247" y="193"/>
                </a:lnTo>
                <a:lnTo>
                  <a:pt x="248" y="192"/>
                </a:lnTo>
                <a:lnTo>
                  <a:pt x="254" y="198"/>
                </a:lnTo>
                <a:lnTo>
                  <a:pt x="253" y="199"/>
                </a:lnTo>
                <a:close/>
                <a:moveTo>
                  <a:pt x="1248" y="198"/>
                </a:moveTo>
                <a:lnTo>
                  <a:pt x="1247" y="197"/>
                </a:lnTo>
                <a:lnTo>
                  <a:pt x="1252" y="192"/>
                </a:lnTo>
                <a:lnTo>
                  <a:pt x="1253" y="192"/>
                </a:lnTo>
                <a:lnTo>
                  <a:pt x="1248" y="198"/>
                </a:lnTo>
                <a:close/>
                <a:moveTo>
                  <a:pt x="1246" y="197"/>
                </a:moveTo>
                <a:lnTo>
                  <a:pt x="1245" y="196"/>
                </a:lnTo>
                <a:lnTo>
                  <a:pt x="1250" y="190"/>
                </a:lnTo>
                <a:lnTo>
                  <a:pt x="1251" y="191"/>
                </a:lnTo>
                <a:lnTo>
                  <a:pt x="1246" y="197"/>
                </a:lnTo>
                <a:close/>
                <a:moveTo>
                  <a:pt x="264" y="189"/>
                </a:moveTo>
                <a:lnTo>
                  <a:pt x="259" y="183"/>
                </a:lnTo>
                <a:lnTo>
                  <a:pt x="260" y="182"/>
                </a:lnTo>
                <a:lnTo>
                  <a:pt x="265" y="188"/>
                </a:lnTo>
                <a:lnTo>
                  <a:pt x="264" y="189"/>
                </a:lnTo>
                <a:close/>
                <a:moveTo>
                  <a:pt x="266" y="187"/>
                </a:moveTo>
                <a:lnTo>
                  <a:pt x="261" y="181"/>
                </a:lnTo>
                <a:lnTo>
                  <a:pt x="262" y="180"/>
                </a:lnTo>
                <a:lnTo>
                  <a:pt x="267" y="186"/>
                </a:lnTo>
                <a:lnTo>
                  <a:pt x="266" y="187"/>
                </a:lnTo>
                <a:close/>
                <a:moveTo>
                  <a:pt x="1234" y="186"/>
                </a:moveTo>
                <a:lnTo>
                  <a:pt x="1233" y="185"/>
                </a:lnTo>
                <a:lnTo>
                  <a:pt x="1238" y="179"/>
                </a:lnTo>
                <a:lnTo>
                  <a:pt x="1239" y="180"/>
                </a:lnTo>
                <a:lnTo>
                  <a:pt x="1234" y="186"/>
                </a:lnTo>
                <a:close/>
                <a:moveTo>
                  <a:pt x="268" y="185"/>
                </a:moveTo>
                <a:lnTo>
                  <a:pt x="263" y="179"/>
                </a:lnTo>
                <a:lnTo>
                  <a:pt x="264" y="178"/>
                </a:lnTo>
                <a:lnTo>
                  <a:pt x="270" y="184"/>
                </a:lnTo>
                <a:lnTo>
                  <a:pt x="268" y="185"/>
                </a:lnTo>
                <a:close/>
                <a:moveTo>
                  <a:pt x="1232" y="184"/>
                </a:moveTo>
                <a:lnTo>
                  <a:pt x="1231" y="183"/>
                </a:lnTo>
                <a:lnTo>
                  <a:pt x="1236" y="177"/>
                </a:lnTo>
                <a:lnTo>
                  <a:pt x="1237" y="178"/>
                </a:lnTo>
                <a:lnTo>
                  <a:pt x="1232" y="184"/>
                </a:lnTo>
                <a:close/>
                <a:moveTo>
                  <a:pt x="1230" y="183"/>
                </a:moveTo>
                <a:lnTo>
                  <a:pt x="1229" y="182"/>
                </a:lnTo>
                <a:lnTo>
                  <a:pt x="1234" y="176"/>
                </a:lnTo>
                <a:lnTo>
                  <a:pt x="1235" y="177"/>
                </a:lnTo>
                <a:lnTo>
                  <a:pt x="1230" y="183"/>
                </a:lnTo>
                <a:close/>
                <a:moveTo>
                  <a:pt x="281" y="175"/>
                </a:moveTo>
                <a:lnTo>
                  <a:pt x="276" y="169"/>
                </a:lnTo>
                <a:lnTo>
                  <a:pt x="277" y="168"/>
                </a:lnTo>
                <a:lnTo>
                  <a:pt x="282" y="174"/>
                </a:lnTo>
                <a:lnTo>
                  <a:pt x="281" y="175"/>
                </a:lnTo>
                <a:close/>
                <a:moveTo>
                  <a:pt x="283" y="173"/>
                </a:moveTo>
                <a:lnTo>
                  <a:pt x="278" y="167"/>
                </a:lnTo>
                <a:lnTo>
                  <a:pt x="279" y="166"/>
                </a:lnTo>
                <a:lnTo>
                  <a:pt x="284" y="172"/>
                </a:lnTo>
                <a:lnTo>
                  <a:pt x="283" y="173"/>
                </a:lnTo>
                <a:close/>
                <a:moveTo>
                  <a:pt x="1217" y="172"/>
                </a:moveTo>
                <a:lnTo>
                  <a:pt x="1216" y="172"/>
                </a:lnTo>
                <a:lnTo>
                  <a:pt x="1221" y="165"/>
                </a:lnTo>
                <a:lnTo>
                  <a:pt x="1222" y="166"/>
                </a:lnTo>
                <a:lnTo>
                  <a:pt x="1217" y="172"/>
                </a:lnTo>
                <a:close/>
                <a:moveTo>
                  <a:pt x="285" y="172"/>
                </a:moveTo>
                <a:lnTo>
                  <a:pt x="280" y="165"/>
                </a:lnTo>
                <a:lnTo>
                  <a:pt x="281" y="165"/>
                </a:lnTo>
                <a:lnTo>
                  <a:pt x="286" y="171"/>
                </a:lnTo>
                <a:lnTo>
                  <a:pt x="285" y="172"/>
                </a:lnTo>
                <a:close/>
                <a:moveTo>
                  <a:pt x="1215" y="171"/>
                </a:moveTo>
                <a:lnTo>
                  <a:pt x="1214" y="170"/>
                </a:lnTo>
                <a:lnTo>
                  <a:pt x="1219" y="164"/>
                </a:lnTo>
                <a:lnTo>
                  <a:pt x="1220" y="165"/>
                </a:lnTo>
                <a:lnTo>
                  <a:pt x="1215" y="171"/>
                </a:lnTo>
                <a:close/>
                <a:moveTo>
                  <a:pt x="1213" y="169"/>
                </a:moveTo>
                <a:lnTo>
                  <a:pt x="1212" y="168"/>
                </a:lnTo>
                <a:lnTo>
                  <a:pt x="1217" y="162"/>
                </a:lnTo>
                <a:lnTo>
                  <a:pt x="1218" y="163"/>
                </a:lnTo>
                <a:lnTo>
                  <a:pt x="1213" y="169"/>
                </a:lnTo>
                <a:close/>
                <a:moveTo>
                  <a:pt x="298" y="162"/>
                </a:moveTo>
                <a:lnTo>
                  <a:pt x="293" y="155"/>
                </a:lnTo>
                <a:lnTo>
                  <a:pt x="294" y="155"/>
                </a:lnTo>
                <a:lnTo>
                  <a:pt x="299" y="161"/>
                </a:lnTo>
                <a:lnTo>
                  <a:pt x="298" y="162"/>
                </a:lnTo>
                <a:close/>
                <a:moveTo>
                  <a:pt x="300" y="160"/>
                </a:moveTo>
                <a:lnTo>
                  <a:pt x="295" y="154"/>
                </a:lnTo>
                <a:lnTo>
                  <a:pt x="296" y="153"/>
                </a:lnTo>
                <a:lnTo>
                  <a:pt x="301" y="159"/>
                </a:lnTo>
                <a:lnTo>
                  <a:pt x="300" y="160"/>
                </a:lnTo>
                <a:close/>
                <a:moveTo>
                  <a:pt x="1201" y="159"/>
                </a:moveTo>
                <a:lnTo>
                  <a:pt x="1199" y="159"/>
                </a:lnTo>
                <a:lnTo>
                  <a:pt x="1204" y="152"/>
                </a:lnTo>
                <a:lnTo>
                  <a:pt x="1205" y="153"/>
                </a:lnTo>
                <a:lnTo>
                  <a:pt x="1201" y="159"/>
                </a:lnTo>
                <a:close/>
                <a:moveTo>
                  <a:pt x="302" y="159"/>
                </a:moveTo>
                <a:lnTo>
                  <a:pt x="297" y="152"/>
                </a:lnTo>
                <a:lnTo>
                  <a:pt x="298" y="151"/>
                </a:lnTo>
                <a:lnTo>
                  <a:pt x="303" y="158"/>
                </a:lnTo>
                <a:lnTo>
                  <a:pt x="302" y="159"/>
                </a:lnTo>
                <a:close/>
                <a:moveTo>
                  <a:pt x="1198" y="158"/>
                </a:moveTo>
                <a:lnTo>
                  <a:pt x="1197" y="157"/>
                </a:lnTo>
                <a:lnTo>
                  <a:pt x="1202" y="151"/>
                </a:lnTo>
                <a:lnTo>
                  <a:pt x="1203" y="151"/>
                </a:lnTo>
                <a:lnTo>
                  <a:pt x="1198" y="158"/>
                </a:lnTo>
                <a:close/>
                <a:moveTo>
                  <a:pt x="1196" y="156"/>
                </a:moveTo>
                <a:lnTo>
                  <a:pt x="1195" y="155"/>
                </a:lnTo>
                <a:lnTo>
                  <a:pt x="1200" y="149"/>
                </a:lnTo>
                <a:lnTo>
                  <a:pt x="1201" y="150"/>
                </a:lnTo>
                <a:lnTo>
                  <a:pt x="1196" y="156"/>
                </a:lnTo>
                <a:close/>
                <a:moveTo>
                  <a:pt x="315" y="149"/>
                </a:moveTo>
                <a:lnTo>
                  <a:pt x="310" y="143"/>
                </a:lnTo>
                <a:lnTo>
                  <a:pt x="311" y="141"/>
                </a:lnTo>
                <a:lnTo>
                  <a:pt x="316" y="148"/>
                </a:lnTo>
                <a:lnTo>
                  <a:pt x="315" y="149"/>
                </a:lnTo>
                <a:close/>
                <a:moveTo>
                  <a:pt x="317" y="147"/>
                </a:moveTo>
                <a:lnTo>
                  <a:pt x="312" y="141"/>
                </a:lnTo>
                <a:lnTo>
                  <a:pt x="313" y="140"/>
                </a:lnTo>
                <a:lnTo>
                  <a:pt x="318" y="147"/>
                </a:lnTo>
                <a:lnTo>
                  <a:pt x="317" y="147"/>
                </a:lnTo>
                <a:close/>
                <a:moveTo>
                  <a:pt x="1183" y="147"/>
                </a:moveTo>
                <a:lnTo>
                  <a:pt x="1182" y="146"/>
                </a:lnTo>
                <a:lnTo>
                  <a:pt x="1187" y="139"/>
                </a:lnTo>
                <a:lnTo>
                  <a:pt x="1188" y="140"/>
                </a:lnTo>
                <a:lnTo>
                  <a:pt x="1183" y="147"/>
                </a:lnTo>
                <a:close/>
                <a:moveTo>
                  <a:pt x="319" y="146"/>
                </a:moveTo>
                <a:lnTo>
                  <a:pt x="315" y="139"/>
                </a:lnTo>
                <a:lnTo>
                  <a:pt x="316" y="138"/>
                </a:lnTo>
                <a:lnTo>
                  <a:pt x="320" y="145"/>
                </a:lnTo>
                <a:lnTo>
                  <a:pt x="319" y="146"/>
                </a:lnTo>
                <a:close/>
                <a:moveTo>
                  <a:pt x="1181" y="145"/>
                </a:moveTo>
                <a:lnTo>
                  <a:pt x="1180" y="144"/>
                </a:lnTo>
                <a:lnTo>
                  <a:pt x="1184" y="138"/>
                </a:lnTo>
                <a:lnTo>
                  <a:pt x="1186" y="138"/>
                </a:lnTo>
                <a:lnTo>
                  <a:pt x="1181" y="145"/>
                </a:lnTo>
                <a:close/>
                <a:moveTo>
                  <a:pt x="1179" y="144"/>
                </a:moveTo>
                <a:lnTo>
                  <a:pt x="1178" y="143"/>
                </a:lnTo>
                <a:lnTo>
                  <a:pt x="1182" y="136"/>
                </a:lnTo>
                <a:lnTo>
                  <a:pt x="1183" y="137"/>
                </a:lnTo>
                <a:lnTo>
                  <a:pt x="1179" y="144"/>
                </a:lnTo>
                <a:close/>
                <a:moveTo>
                  <a:pt x="332" y="137"/>
                </a:moveTo>
                <a:lnTo>
                  <a:pt x="328" y="130"/>
                </a:lnTo>
                <a:lnTo>
                  <a:pt x="329" y="129"/>
                </a:lnTo>
                <a:lnTo>
                  <a:pt x="333" y="136"/>
                </a:lnTo>
                <a:lnTo>
                  <a:pt x="332" y="137"/>
                </a:lnTo>
                <a:close/>
                <a:moveTo>
                  <a:pt x="335" y="135"/>
                </a:moveTo>
                <a:lnTo>
                  <a:pt x="330" y="128"/>
                </a:lnTo>
                <a:lnTo>
                  <a:pt x="331" y="128"/>
                </a:lnTo>
                <a:lnTo>
                  <a:pt x="336" y="134"/>
                </a:lnTo>
                <a:lnTo>
                  <a:pt x="335" y="135"/>
                </a:lnTo>
                <a:close/>
                <a:moveTo>
                  <a:pt x="1166" y="134"/>
                </a:moveTo>
                <a:lnTo>
                  <a:pt x="1165" y="134"/>
                </a:lnTo>
                <a:lnTo>
                  <a:pt x="1169" y="127"/>
                </a:lnTo>
                <a:lnTo>
                  <a:pt x="1170" y="128"/>
                </a:lnTo>
                <a:lnTo>
                  <a:pt x="1166" y="134"/>
                </a:lnTo>
                <a:close/>
                <a:moveTo>
                  <a:pt x="337" y="134"/>
                </a:moveTo>
                <a:lnTo>
                  <a:pt x="332" y="127"/>
                </a:lnTo>
                <a:lnTo>
                  <a:pt x="333" y="126"/>
                </a:lnTo>
                <a:lnTo>
                  <a:pt x="338" y="133"/>
                </a:lnTo>
                <a:lnTo>
                  <a:pt x="337" y="134"/>
                </a:lnTo>
                <a:close/>
                <a:moveTo>
                  <a:pt x="1163" y="133"/>
                </a:moveTo>
                <a:lnTo>
                  <a:pt x="1162" y="132"/>
                </a:lnTo>
                <a:lnTo>
                  <a:pt x="1167" y="125"/>
                </a:lnTo>
                <a:lnTo>
                  <a:pt x="1168" y="126"/>
                </a:lnTo>
                <a:lnTo>
                  <a:pt x="1163" y="133"/>
                </a:lnTo>
                <a:close/>
                <a:moveTo>
                  <a:pt x="1161" y="131"/>
                </a:moveTo>
                <a:lnTo>
                  <a:pt x="1160" y="131"/>
                </a:lnTo>
                <a:lnTo>
                  <a:pt x="1165" y="124"/>
                </a:lnTo>
                <a:lnTo>
                  <a:pt x="1166" y="125"/>
                </a:lnTo>
                <a:lnTo>
                  <a:pt x="1161" y="131"/>
                </a:lnTo>
                <a:close/>
                <a:moveTo>
                  <a:pt x="350" y="125"/>
                </a:moveTo>
                <a:lnTo>
                  <a:pt x="346" y="118"/>
                </a:lnTo>
                <a:lnTo>
                  <a:pt x="347" y="117"/>
                </a:lnTo>
                <a:lnTo>
                  <a:pt x="351" y="124"/>
                </a:lnTo>
                <a:lnTo>
                  <a:pt x="350" y="125"/>
                </a:lnTo>
                <a:close/>
                <a:moveTo>
                  <a:pt x="352" y="123"/>
                </a:moveTo>
                <a:lnTo>
                  <a:pt x="348" y="117"/>
                </a:lnTo>
                <a:lnTo>
                  <a:pt x="349" y="116"/>
                </a:lnTo>
                <a:lnTo>
                  <a:pt x="353" y="123"/>
                </a:lnTo>
                <a:lnTo>
                  <a:pt x="352" y="123"/>
                </a:lnTo>
                <a:close/>
                <a:moveTo>
                  <a:pt x="1148" y="123"/>
                </a:moveTo>
                <a:lnTo>
                  <a:pt x="1146" y="122"/>
                </a:lnTo>
                <a:lnTo>
                  <a:pt x="1151" y="115"/>
                </a:lnTo>
                <a:lnTo>
                  <a:pt x="1152" y="116"/>
                </a:lnTo>
                <a:lnTo>
                  <a:pt x="1148" y="123"/>
                </a:lnTo>
                <a:close/>
                <a:moveTo>
                  <a:pt x="354" y="122"/>
                </a:moveTo>
                <a:lnTo>
                  <a:pt x="350" y="115"/>
                </a:lnTo>
                <a:lnTo>
                  <a:pt x="351" y="114"/>
                </a:lnTo>
                <a:lnTo>
                  <a:pt x="356" y="121"/>
                </a:lnTo>
                <a:lnTo>
                  <a:pt x="354" y="122"/>
                </a:lnTo>
                <a:close/>
                <a:moveTo>
                  <a:pt x="1145" y="121"/>
                </a:moveTo>
                <a:lnTo>
                  <a:pt x="1144" y="120"/>
                </a:lnTo>
                <a:lnTo>
                  <a:pt x="1148" y="114"/>
                </a:lnTo>
                <a:lnTo>
                  <a:pt x="1150" y="114"/>
                </a:lnTo>
                <a:lnTo>
                  <a:pt x="1145" y="121"/>
                </a:lnTo>
                <a:close/>
                <a:moveTo>
                  <a:pt x="1143" y="120"/>
                </a:moveTo>
                <a:lnTo>
                  <a:pt x="1142" y="119"/>
                </a:lnTo>
                <a:lnTo>
                  <a:pt x="1146" y="112"/>
                </a:lnTo>
                <a:lnTo>
                  <a:pt x="1147" y="113"/>
                </a:lnTo>
                <a:lnTo>
                  <a:pt x="1143" y="120"/>
                </a:lnTo>
                <a:close/>
                <a:moveTo>
                  <a:pt x="368" y="114"/>
                </a:moveTo>
                <a:lnTo>
                  <a:pt x="364" y="107"/>
                </a:lnTo>
                <a:lnTo>
                  <a:pt x="365" y="106"/>
                </a:lnTo>
                <a:lnTo>
                  <a:pt x="369" y="113"/>
                </a:lnTo>
                <a:lnTo>
                  <a:pt x="368" y="114"/>
                </a:lnTo>
                <a:close/>
                <a:moveTo>
                  <a:pt x="371" y="112"/>
                </a:moveTo>
                <a:lnTo>
                  <a:pt x="367" y="105"/>
                </a:lnTo>
                <a:lnTo>
                  <a:pt x="368" y="105"/>
                </a:lnTo>
                <a:lnTo>
                  <a:pt x="372" y="112"/>
                </a:lnTo>
                <a:lnTo>
                  <a:pt x="371" y="112"/>
                </a:lnTo>
                <a:close/>
                <a:moveTo>
                  <a:pt x="1129" y="111"/>
                </a:moveTo>
                <a:lnTo>
                  <a:pt x="1128" y="111"/>
                </a:lnTo>
                <a:lnTo>
                  <a:pt x="1132" y="104"/>
                </a:lnTo>
                <a:lnTo>
                  <a:pt x="1133" y="105"/>
                </a:lnTo>
                <a:lnTo>
                  <a:pt x="1129" y="111"/>
                </a:lnTo>
                <a:close/>
                <a:moveTo>
                  <a:pt x="373" y="111"/>
                </a:moveTo>
                <a:lnTo>
                  <a:pt x="369" y="104"/>
                </a:lnTo>
                <a:lnTo>
                  <a:pt x="370" y="103"/>
                </a:lnTo>
                <a:lnTo>
                  <a:pt x="374" y="110"/>
                </a:lnTo>
                <a:lnTo>
                  <a:pt x="373" y="111"/>
                </a:lnTo>
                <a:close/>
                <a:moveTo>
                  <a:pt x="1127" y="110"/>
                </a:moveTo>
                <a:lnTo>
                  <a:pt x="1126" y="109"/>
                </a:lnTo>
                <a:lnTo>
                  <a:pt x="1130" y="103"/>
                </a:lnTo>
                <a:lnTo>
                  <a:pt x="1131" y="103"/>
                </a:lnTo>
                <a:lnTo>
                  <a:pt x="1127" y="110"/>
                </a:lnTo>
                <a:close/>
                <a:moveTo>
                  <a:pt x="1125" y="109"/>
                </a:moveTo>
                <a:lnTo>
                  <a:pt x="1124" y="108"/>
                </a:lnTo>
                <a:lnTo>
                  <a:pt x="1128" y="101"/>
                </a:lnTo>
                <a:lnTo>
                  <a:pt x="1129" y="102"/>
                </a:lnTo>
                <a:lnTo>
                  <a:pt x="1125" y="109"/>
                </a:lnTo>
                <a:close/>
                <a:moveTo>
                  <a:pt x="387" y="103"/>
                </a:moveTo>
                <a:lnTo>
                  <a:pt x="383" y="96"/>
                </a:lnTo>
                <a:lnTo>
                  <a:pt x="384" y="95"/>
                </a:lnTo>
                <a:lnTo>
                  <a:pt x="388" y="102"/>
                </a:lnTo>
                <a:lnTo>
                  <a:pt x="387" y="103"/>
                </a:lnTo>
                <a:close/>
                <a:moveTo>
                  <a:pt x="389" y="102"/>
                </a:moveTo>
                <a:lnTo>
                  <a:pt x="385" y="95"/>
                </a:lnTo>
                <a:lnTo>
                  <a:pt x="386" y="94"/>
                </a:lnTo>
                <a:lnTo>
                  <a:pt x="390" y="101"/>
                </a:lnTo>
                <a:lnTo>
                  <a:pt x="389" y="102"/>
                </a:lnTo>
                <a:close/>
                <a:moveTo>
                  <a:pt x="1111" y="101"/>
                </a:moveTo>
                <a:lnTo>
                  <a:pt x="1110" y="100"/>
                </a:lnTo>
                <a:lnTo>
                  <a:pt x="1114" y="93"/>
                </a:lnTo>
                <a:lnTo>
                  <a:pt x="1115" y="94"/>
                </a:lnTo>
                <a:lnTo>
                  <a:pt x="1111" y="101"/>
                </a:lnTo>
                <a:close/>
                <a:moveTo>
                  <a:pt x="391" y="100"/>
                </a:moveTo>
                <a:lnTo>
                  <a:pt x="387" y="93"/>
                </a:lnTo>
                <a:lnTo>
                  <a:pt x="389" y="93"/>
                </a:lnTo>
                <a:lnTo>
                  <a:pt x="392" y="100"/>
                </a:lnTo>
                <a:lnTo>
                  <a:pt x="391" y="100"/>
                </a:lnTo>
                <a:close/>
                <a:moveTo>
                  <a:pt x="1109" y="100"/>
                </a:moveTo>
                <a:lnTo>
                  <a:pt x="1107" y="99"/>
                </a:lnTo>
                <a:lnTo>
                  <a:pt x="1111" y="92"/>
                </a:lnTo>
                <a:lnTo>
                  <a:pt x="1112" y="93"/>
                </a:lnTo>
                <a:lnTo>
                  <a:pt x="1109" y="100"/>
                </a:lnTo>
                <a:close/>
                <a:moveTo>
                  <a:pt x="1106" y="98"/>
                </a:moveTo>
                <a:lnTo>
                  <a:pt x="1105" y="98"/>
                </a:lnTo>
                <a:lnTo>
                  <a:pt x="1109" y="91"/>
                </a:lnTo>
                <a:lnTo>
                  <a:pt x="1110" y="91"/>
                </a:lnTo>
                <a:lnTo>
                  <a:pt x="1106" y="98"/>
                </a:lnTo>
                <a:close/>
                <a:moveTo>
                  <a:pt x="406" y="93"/>
                </a:moveTo>
                <a:lnTo>
                  <a:pt x="402" y="86"/>
                </a:lnTo>
                <a:lnTo>
                  <a:pt x="403" y="85"/>
                </a:lnTo>
                <a:lnTo>
                  <a:pt x="407" y="92"/>
                </a:lnTo>
                <a:lnTo>
                  <a:pt x="406" y="93"/>
                </a:lnTo>
                <a:close/>
                <a:moveTo>
                  <a:pt x="408" y="92"/>
                </a:moveTo>
                <a:lnTo>
                  <a:pt x="404" y="85"/>
                </a:lnTo>
                <a:lnTo>
                  <a:pt x="405" y="84"/>
                </a:lnTo>
                <a:lnTo>
                  <a:pt x="409" y="91"/>
                </a:lnTo>
                <a:lnTo>
                  <a:pt x="408" y="92"/>
                </a:lnTo>
                <a:close/>
                <a:moveTo>
                  <a:pt x="1092" y="91"/>
                </a:moveTo>
                <a:lnTo>
                  <a:pt x="1091" y="90"/>
                </a:lnTo>
                <a:lnTo>
                  <a:pt x="1094" y="83"/>
                </a:lnTo>
                <a:lnTo>
                  <a:pt x="1096" y="84"/>
                </a:lnTo>
                <a:lnTo>
                  <a:pt x="1092" y="91"/>
                </a:lnTo>
                <a:close/>
                <a:moveTo>
                  <a:pt x="410" y="90"/>
                </a:moveTo>
                <a:lnTo>
                  <a:pt x="407" y="83"/>
                </a:lnTo>
                <a:lnTo>
                  <a:pt x="408" y="83"/>
                </a:lnTo>
                <a:lnTo>
                  <a:pt x="411" y="90"/>
                </a:lnTo>
                <a:lnTo>
                  <a:pt x="410" y="90"/>
                </a:lnTo>
                <a:close/>
                <a:moveTo>
                  <a:pt x="1089" y="90"/>
                </a:moveTo>
                <a:lnTo>
                  <a:pt x="1088" y="89"/>
                </a:lnTo>
                <a:lnTo>
                  <a:pt x="1092" y="82"/>
                </a:lnTo>
                <a:lnTo>
                  <a:pt x="1093" y="82"/>
                </a:lnTo>
                <a:lnTo>
                  <a:pt x="1089" y="90"/>
                </a:lnTo>
                <a:close/>
                <a:moveTo>
                  <a:pt x="1087" y="88"/>
                </a:moveTo>
                <a:lnTo>
                  <a:pt x="1086" y="88"/>
                </a:lnTo>
                <a:lnTo>
                  <a:pt x="1090" y="81"/>
                </a:lnTo>
                <a:lnTo>
                  <a:pt x="1091" y="81"/>
                </a:lnTo>
                <a:lnTo>
                  <a:pt x="1087" y="88"/>
                </a:lnTo>
                <a:close/>
                <a:moveTo>
                  <a:pt x="424" y="83"/>
                </a:moveTo>
                <a:lnTo>
                  <a:pt x="421" y="76"/>
                </a:lnTo>
                <a:lnTo>
                  <a:pt x="422" y="75"/>
                </a:lnTo>
                <a:lnTo>
                  <a:pt x="426" y="83"/>
                </a:lnTo>
                <a:lnTo>
                  <a:pt x="424" y="83"/>
                </a:lnTo>
                <a:close/>
                <a:moveTo>
                  <a:pt x="427" y="82"/>
                </a:moveTo>
                <a:lnTo>
                  <a:pt x="423" y="75"/>
                </a:lnTo>
                <a:lnTo>
                  <a:pt x="425" y="74"/>
                </a:lnTo>
                <a:lnTo>
                  <a:pt x="428" y="82"/>
                </a:lnTo>
                <a:lnTo>
                  <a:pt x="427" y="82"/>
                </a:lnTo>
                <a:close/>
                <a:moveTo>
                  <a:pt x="1073" y="81"/>
                </a:moveTo>
                <a:lnTo>
                  <a:pt x="1072" y="81"/>
                </a:lnTo>
                <a:lnTo>
                  <a:pt x="1075" y="73"/>
                </a:lnTo>
                <a:lnTo>
                  <a:pt x="1076" y="74"/>
                </a:lnTo>
                <a:lnTo>
                  <a:pt x="1073" y="81"/>
                </a:lnTo>
                <a:close/>
                <a:moveTo>
                  <a:pt x="429" y="81"/>
                </a:moveTo>
                <a:lnTo>
                  <a:pt x="426" y="73"/>
                </a:lnTo>
                <a:lnTo>
                  <a:pt x="427" y="73"/>
                </a:lnTo>
                <a:lnTo>
                  <a:pt x="430" y="80"/>
                </a:lnTo>
                <a:lnTo>
                  <a:pt x="429" y="81"/>
                </a:lnTo>
                <a:close/>
                <a:moveTo>
                  <a:pt x="1070" y="80"/>
                </a:moveTo>
                <a:lnTo>
                  <a:pt x="1069" y="79"/>
                </a:lnTo>
                <a:lnTo>
                  <a:pt x="1073" y="72"/>
                </a:lnTo>
                <a:lnTo>
                  <a:pt x="1074" y="73"/>
                </a:lnTo>
                <a:lnTo>
                  <a:pt x="1070" y="80"/>
                </a:lnTo>
                <a:close/>
                <a:moveTo>
                  <a:pt x="1068" y="79"/>
                </a:moveTo>
                <a:lnTo>
                  <a:pt x="1067" y="78"/>
                </a:lnTo>
                <a:lnTo>
                  <a:pt x="1070" y="71"/>
                </a:lnTo>
                <a:lnTo>
                  <a:pt x="1071" y="71"/>
                </a:lnTo>
                <a:lnTo>
                  <a:pt x="1068" y="79"/>
                </a:lnTo>
                <a:close/>
                <a:moveTo>
                  <a:pt x="444" y="74"/>
                </a:moveTo>
                <a:lnTo>
                  <a:pt x="441" y="67"/>
                </a:lnTo>
                <a:lnTo>
                  <a:pt x="442" y="66"/>
                </a:lnTo>
                <a:lnTo>
                  <a:pt x="445" y="73"/>
                </a:lnTo>
                <a:lnTo>
                  <a:pt x="444" y="74"/>
                </a:lnTo>
                <a:close/>
                <a:moveTo>
                  <a:pt x="446" y="73"/>
                </a:moveTo>
                <a:lnTo>
                  <a:pt x="443" y="66"/>
                </a:lnTo>
                <a:lnTo>
                  <a:pt x="444" y="65"/>
                </a:lnTo>
                <a:lnTo>
                  <a:pt x="448" y="72"/>
                </a:lnTo>
                <a:lnTo>
                  <a:pt x="446" y="73"/>
                </a:lnTo>
                <a:close/>
                <a:moveTo>
                  <a:pt x="1053" y="72"/>
                </a:moveTo>
                <a:lnTo>
                  <a:pt x="1052" y="71"/>
                </a:lnTo>
                <a:lnTo>
                  <a:pt x="1055" y="64"/>
                </a:lnTo>
                <a:lnTo>
                  <a:pt x="1056" y="65"/>
                </a:lnTo>
                <a:lnTo>
                  <a:pt x="1053" y="72"/>
                </a:lnTo>
                <a:close/>
                <a:moveTo>
                  <a:pt x="449" y="72"/>
                </a:moveTo>
                <a:lnTo>
                  <a:pt x="446" y="64"/>
                </a:lnTo>
                <a:lnTo>
                  <a:pt x="447" y="64"/>
                </a:lnTo>
                <a:lnTo>
                  <a:pt x="450" y="71"/>
                </a:lnTo>
                <a:lnTo>
                  <a:pt x="449" y="72"/>
                </a:lnTo>
                <a:close/>
                <a:moveTo>
                  <a:pt x="1051" y="71"/>
                </a:moveTo>
                <a:lnTo>
                  <a:pt x="1049" y="70"/>
                </a:lnTo>
                <a:lnTo>
                  <a:pt x="1053" y="63"/>
                </a:lnTo>
                <a:lnTo>
                  <a:pt x="1054" y="64"/>
                </a:lnTo>
                <a:lnTo>
                  <a:pt x="1051" y="71"/>
                </a:lnTo>
                <a:close/>
                <a:moveTo>
                  <a:pt x="1048" y="70"/>
                </a:moveTo>
                <a:lnTo>
                  <a:pt x="1047" y="69"/>
                </a:lnTo>
                <a:lnTo>
                  <a:pt x="1050" y="62"/>
                </a:lnTo>
                <a:lnTo>
                  <a:pt x="1051" y="63"/>
                </a:lnTo>
                <a:lnTo>
                  <a:pt x="1048" y="70"/>
                </a:lnTo>
                <a:close/>
                <a:moveTo>
                  <a:pt x="463" y="65"/>
                </a:moveTo>
                <a:lnTo>
                  <a:pt x="460" y="58"/>
                </a:lnTo>
                <a:lnTo>
                  <a:pt x="461" y="58"/>
                </a:lnTo>
                <a:lnTo>
                  <a:pt x="465" y="65"/>
                </a:lnTo>
                <a:lnTo>
                  <a:pt x="463" y="65"/>
                </a:lnTo>
                <a:close/>
                <a:moveTo>
                  <a:pt x="466" y="64"/>
                </a:moveTo>
                <a:lnTo>
                  <a:pt x="463" y="57"/>
                </a:lnTo>
                <a:lnTo>
                  <a:pt x="464" y="57"/>
                </a:lnTo>
                <a:lnTo>
                  <a:pt x="467" y="64"/>
                </a:lnTo>
                <a:lnTo>
                  <a:pt x="466" y="64"/>
                </a:lnTo>
                <a:close/>
                <a:moveTo>
                  <a:pt x="1034" y="64"/>
                </a:moveTo>
                <a:lnTo>
                  <a:pt x="1032" y="63"/>
                </a:lnTo>
                <a:lnTo>
                  <a:pt x="1035" y="56"/>
                </a:lnTo>
                <a:lnTo>
                  <a:pt x="1037" y="56"/>
                </a:lnTo>
                <a:lnTo>
                  <a:pt x="1034" y="64"/>
                </a:lnTo>
                <a:close/>
                <a:moveTo>
                  <a:pt x="468" y="63"/>
                </a:moveTo>
                <a:lnTo>
                  <a:pt x="465" y="56"/>
                </a:lnTo>
                <a:lnTo>
                  <a:pt x="466" y="55"/>
                </a:lnTo>
                <a:lnTo>
                  <a:pt x="469" y="63"/>
                </a:lnTo>
                <a:lnTo>
                  <a:pt x="468" y="63"/>
                </a:lnTo>
                <a:close/>
                <a:moveTo>
                  <a:pt x="1031" y="63"/>
                </a:moveTo>
                <a:lnTo>
                  <a:pt x="1030" y="62"/>
                </a:lnTo>
                <a:lnTo>
                  <a:pt x="1033" y="55"/>
                </a:lnTo>
                <a:lnTo>
                  <a:pt x="1034" y="55"/>
                </a:lnTo>
                <a:lnTo>
                  <a:pt x="1031" y="63"/>
                </a:lnTo>
                <a:close/>
                <a:moveTo>
                  <a:pt x="1029" y="62"/>
                </a:moveTo>
                <a:lnTo>
                  <a:pt x="1027" y="61"/>
                </a:lnTo>
                <a:lnTo>
                  <a:pt x="1030" y="54"/>
                </a:lnTo>
                <a:lnTo>
                  <a:pt x="1032" y="54"/>
                </a:lnTo>
                <a:lnTo>
                  <a:pt x="1029" y="62"/>
                </a:lnTo>
                <a:close/>
                <a:moveTo>
                  <a:pt x="483" y="58"/>
                </a:moveTo>
                <a:lnTo>
                  <a:pt x="480" y="50"/>
                </a:lnTo>
                <a:lnTo>
                  <a:pt x="482" y="50"/>
                </a:lnTo>
                <a:lnTo>
                  <a:pt x="485" y="57"/>
                </a:lnTo>
                <a:lnTo>
                  <a:pt x="483" y="58"/>
                </a:lnTo>
                <a:close/>
                <a:moveTo>
                  <a:pt x="486" y="57"/>
                </a:moveTo>
                <a:lnTo>
                  <a:pt x="483" y="49"/>
                </a:lnTo>
                <a:lnTo>
                  <a:pt x="484" y="49"/>
                </a:lnTo>
                <a:lnTo>
                  <a:pt x="487" y="56"/>
                </a:lnTo>
                <a:lnTo>
                  <a:pt x="486" y="57"/>
                </a:lnTo>
                <a:close/>
                <a:moveTo>
                  <a:pt x="1013" y="56"/>
                </a:moveTo>
                <a:lnTo>
                  <a:pt x="1012" y="55"/>
                </a:lnTo>
                <a:lnTo>
                  <a:pt x="1015" y="48"/>
                </a:lnTo>
                <a:lnTo>
                  <a:pt x="1016" y="48"/>
                </a:lnTo>
                <a:lnTo>
                  <a:pt x="1013" y="56"/>
                </a:lnTo>
                <a:close/>
                <a:moveTo>
                  <a:pt x="488" y="56"/>
                </a:moveTo>
                <a:lnTo>
                  <a:pt x="486" y="48"/>
                </a:lnTo>
                <a:lnTo>
                  <a:pt x="487" y="48"/>
                </a:lnTo>
                <a:lnTo>
                  <a:pt x="490" y="55"/>
                </a:lnTo>
                <a:lnTo>
                  <a:pt x="488" y="56"/>
                </a:lnTo>
                <a:close/>
                <a:moveTo>
                  <a:pt x="1011" y="55"/>
                </a:moveTo>
                <a:lnTo>
                  <a:pt x="1010" y="54"/>
                </a:lnTo>
                <a:lnTo>
                  <a:pt x="1012" y="47"/>
                </a:lnTo>
                <a:lnTo>
                  <a:pt x="1014" y="47"/>
                </a:lnTo>
                <a:lnTo>
                  <a:pt x="1011" y="55"/>
                </a:lnTo>
                <a:close/>
                <a:moveTo>
                  <a:pt x="1008" y="54"/>
                </a:moveTo>
                <a:lnTo>
                  <a:pt x="1007" y="53"/>
                </a:lnTo>
                <a:lnTo>
                  <a:pt x="1010" y="46"/>
                </a:lnTo>
                <a:lnTo>
                  <a:pt x="1011" y="46"/>
                </a:lnTo>
                <a:lnTo>
                  <a:pt x="1008" y="54"/>
                </a:lnTo>
                <a:close/>
                <a:moveTo>
                  <a:pt x="503" y="50"/>
                </a:moveTo>
                <a:lnTo>
                  <a:pt x="501" y="43"/>
                </a:lnTo>
                <a:lnTo>
                  <a:pt x="502" y="42"/>
                </a:lnTo>
                <a:lnTo>
                  <a:pt x="505" y="50"/>
                </a:lnTo>
                <a:lnTo>
                  <a:pt x="503" y="50"/>
                </a:lnTo>
                <a:close/>
                <a:moveTo>
                  <a:pt x="506" y="49"/>
                </a:moveTo>
                <a:lnTo>
                  <a:pt x="503" y="42"/>
                </a:lnTo>
                <a:lnTo>
                  <a:pt x="504" y="41"/>
                </a:lnTo>
                <a:lnTo>
                  <a:pt x="507" y="49"/>
                </a:lnTo>
                <a:lnTo>
                  <a:pt x="506" y="49"/>
                </a:lnTo>
                <a:close/>
                <a:moveTo>
                  <a:pt x="993" y="49"/>
                </a:moveTo>
                <a:lnTo>
                  <a:pt x="992" y="48"/>
                </a:lnTo>
                <a:lnTo>
                  <a:pt x="995" y="41"/>
                </a:lnTo>
                <a:lnTo>
                  <a:pt x="996" y="41"/>
                </a:lnTo>
                <a:lnTo>
                  <a:pt x="993" y="49"/>
                </a:lnTo>
                <a:close/>
                <a:moveTo>
                  <a:pt x="508" y="48"/>
                </a:moveTo>
                <a:lnTo>
                  <a:pt x="506" y="41"/>
                </a:lnTo>
                <a:lnTo>
                  <a:pt x="507" y="40"/>
                </a:lnTo>
                <a:lnTo>
                  <a:pt x="510" y="48"/>
                </a:lnTo>
                <a:lnTo>
                  <a:pt x="508" y="48"/>
                </a:lnTo>
                <a:close/>
                <a:moveTo>
                  <a:pt x="991" y="48"/>
                </a:moveTo>
                <a:lnTo>
                  <a:pt x="990" y="47"/>
                </a:lnTo>
                <a:lnTo>
                  <a:pt x="992" y="40"/>
                </a:lnTo>
                <a:lnTo>
                  <a:pt x="993" y="40"/>
                </a:lnTo>
                <a:lnTo>
                  <a:pt x="991" y="48"/>
                </a:lnTo>
                <a:close/>
                <a:moveTo>
                  <a:pt x="988" y="47"/>
                </a:moveTo>
                <a:lnTo>
                  <a:pt x="987" y="46"/>
                </a:lnTo>
                <a:lnTo>
                  <a:pt x="990" y="39"/>
                </a:lnTo>
                <a:lnTo>
                  <a:pt x="991" y="39"/>
                </a:lnTo>
                <a:lnTo>
                  <a:pt x="988" y="47"/>
                </a:lnTo>
                <a:close/>
                <a:moveTo>
                  <a:pt x="524" y="43"/>
                </a:moveTo>
                <a:lnTo>
                  <a:pt x="521" y="36"/>
                </a:lnTo>
                <a:lnTo>
                  <a:pt x="522" y="35"/>
                </a:lnTo>
                <a:lnTo>
                  <a:pt x="525" y="43"/>
                </a:lnTo>
                <a:lnTo>
                  <a:pt x="524" y="43"/>
                </a:lnTo>
                <a:close/>
                <a:moveTo>
                  <a:pt x="526" y="43"/>
                </a:moveTo>
                <a:lnTo>
                  <a:pt x="524" y="35"/>
                </a:lnTo>
                <a:lnTo>
                  <a:pt x="525" y="35"/>
                </a:lnTo>
                <a:lnTo>
                  <a:pt x="528" y="42"/>
                </a:lnTo>
                <a:lnTo>
                  <a:pt x="526" y="43"/>
                </a:lnTo>
                <a:close/>
                <a:moveTo>
                  <a:pt x="973" y="42"/>
                </a:moveTo>
                <a:lnTo>
                  <a:pt x="971" y="41"/>
                </a:lnTo>
                <a:lnTo>
                  <a:pt x="974" y="34"/>
                </a:lnTo>
                <a:lnTo>
                  <a:pt x="975" y="34"/>
                </a:lnTo>
                <a:lnTo>
                  <a:pt x="973" y="42"/>
                </a:lnTo>
                <a:close/>
                <a:moveTo>
                  <a:pt x="529" y="42"/>
                </a:moveTo>
                <a:lnTo>
                  <a:pt x="526" y="34"/>
                </a:lnTo>
                <a:lnTo>
                  <a:pt x="528" y="34"/>
                </a:lnTo>
                <a:lnTo>
                  <a:pt x="530" y="41"/>
                </a:lnTo>
                <a:lnTo>
                  <a:pt x="529" y="42"/>
                </a:lnTo>
                <a:close/>
                <a:moveTo>
                  <a:pt x="970" y="41"/>
                </a:moveTo>
                <a:lnTo>
                  <a:pt x="969" y="41"/>
                </a:lnTo>
                <a:lnTo>
                  <a:pt x="971" y="33"/>
                </a:lnTo>
                <a:lnTo>
                  <a:pt x="973" y="33"/>
                </a:lnTo>
                <a:lnTo>
                  <a:pt x="970" y="41"/>
                </a:lnTo>
                <a:close/>
                <a:moveTo>
                  <a:pt x="968" y="40"/>
                </a:moveTo>
                <a:lnTo>
                  <a:pt x="966" y="40"/>
                </a:lnTo>
                <a:lnTo>
                  <a:pt x="969" y="32"/>
                </a:lnTo>
                <a:lnTo>
                  <a:pt x="970" y="33"/>
                </a:lnTo>
                <a:lnTo>
                  <a:pt x="968" y="40"/>
                </a:lnTo>
                <a:close/>
                <a:moveTo>
                  <a:pt x="544" y="37"/>
                </a:moveTo>
                <a:lnTo>
                  <a:pt x="542" y="29"/>
                </a:lnTo>
                <a:lnTo>
                  <a:pt x="543" y="29"/>
                </a:lnTo>
                <a:lnTo>
                  <a:pt x="545" y="37"/>
                </a:lnTo>
                <a:lnTo>
                  <a:pt x="544" y="37"/>
                </a:lnTo>
                <a:close/>
                <a:moveTo>
                  <a:pt x="547" y="36"/>
                </a:moveTo>
                <a:lnTo>
                  <a:pt x="544" y="29"/>
                </a:lnTo>
                <a:lnTo>
                  <a:pt x="546" y="28"/>
                </a:lnTo>
                <a:lnTo>
                  <a:pt x="548" y="36"/>
                </a:lnTo>
                <a:lnTo>
                  <a:pt x="547" y="36"/>
                </a:lnTo>
                <a:close/>
                <a:moveTo>
                  <a:pt x="952" y="36"/>
                </a:moveTo>
                <a:lnTo>
                  <a:pt x="951" y="35"/>
                </a:lnTo>
                <a:lnTo>
                  <a:pt x="953" y="28"/>
                </a:lnTo>
                <a:lnTo>
                  <a:pt x="955" y="28"/>
                </a:lnTo>
                <a:lnTo>
                  <a:pt x="952" y="36"/>
                </a:lnTo>
                <a:close/>
                <a:moveTo>
                  <a:pt x="549" y="36"/>
                </a:moveTo>
                <a:lnTo>
                  <a:pt x="547" y="28"/>
                </a:lnTo>
                <a:lnTo>
                  <a:pt x="548" y="28"/>
                </a:lnTo>
                <a:lnTo>
                  <a:pt x="550" y="35"/>
                </a:lnTo>
                <a:lnTo>
                  <a:pt x="549" y="36"/>
                </a:lnTo>
                <a:close/>
                <a:moveTo>
                  <a:pt x="950" y="35"/>
                </a:moveTo>
                <a:lnTo>
                  <a:pt x="949" y="35"/>
                </a:lnTo>
                <a:lnTo>
                  <a:pt x="951" y="27"/>
                </a:lnTo>
                <a:lnTo>
                  <a:pt x="952" y="27"/>
                </a:lnTo>
                <a:lnTo>
                  <a:pt x="950" y="35"/>
                </a:lnTo>
                <a:close/>
                <a:moveTo>
                  <a:pt x="947" y="34"/>
                </a:moveTo>
                <a:lnTo>
                  <a:pt x="946" y="34"/>
                </a:lnTo>
                <a:lnTo>
                  <a:pt x="948" y="26"/>
                </a:lnTo>
                <a:lnTo>
                  <a:pt x="949" y="27"/>
                </a:lnTo>
                <a:lnTo>
                  <a:pt x="947" y="34"/>
                </a:lnTo>
                <a:close/>
                <a:moveTo>
                  <a:pt x="565" y="32"/>
                </a:moveTo>
                <a:lnTo>
                  <a:pt x="563" y="24"/>
                </a:lnTo>
                <a:lnTo>
                  <a:pt x="564" y="23"/>
                </a:lnTo>
                <a:lnTo>
                  <a:pt x="566" y="31"/>
                </a:lnTo>
                <a:lnTo>
                  <a:pt x="565" y="32"/>
                </a:lnTo>
                <a:close/>
                <a:moveTo>
                  <a:pt x="567" y="31"/>
                </a:moveTo>
                <a:lnTo>
                  <a:pt x="566" y="23"/>
                </a:lnTo>
                <a:lnTo>
                  <a:pt x="567" y="23"/>
                </a:lnTo>
                <a:lnTo>
                  <a:pt x="569" y="31"/>
                </a:lnTo>
                <a:lnTo>
                  <a:pt x="567" y="31"/>
                </a:lnTo>
                <a:close/>
                <a:moveTo>
                  <a:pt x="932" y="30"/>
                </a:moveTo>
                <a:lnTo>
                  <a:pt x="930" y="30"/>
                </a:lnTo>
                <a:lnTo>
                  <a:pt x="932" y="22"/>
                </a:lnTo>
                <a:lnTo>
                  <a:pt x="933" y="23"/>
                </a:lnTo>
                <a:lnTo>
                  <a:pt x="932" y="30"/>
                </a:lnTo>
                <a:close/>
                <a:moveTo>
                  <a:pt x="570" y="30"/>
                </a:moveTo>
                <a:lnTo>
                  <a:pt x="568" y="23"/>
                </a:lnTo>
                <a:lnTo>
                  <a:pt x="569" y="22"/>
                </a:lnTo>
                <a:lnTo>
                  <a:pt x="571" y="30"/>
                </a:lnTo>
                <a:lnTo>
                  <a:pt x="570" y="30"/>
                </a:lnTo>
                <a:close/>
                <a:moveTo>
                  <a:pt x="929" y="30"/>
                </a:moveTo>
                <a:lnTo>
                  <a:pt x="928" y="29"/>
                </a:lnTo>
                <a:lnTo>
                  <a:pt x="930" y="22"/>
                </a:lnTo>
                <a:lnTo>
                  <a:pt x="931" y="22"/>
                </a:lnTo>
                <a:lnTo>
                  <a:pt x="929" y="30"/>
                </a:lnTo>
                <a:close/>
                <a:moveTo>
                  <a:pt x="926" y="29"/>
                </a:moveTo>
                <a:lnTo>
                  <a:pt x="925" y="29"/>
                </a:lnTo>
                <a:lnTo>
                  <a:pt x="927" y="21"/>
                </a:lnTo>
                <a:lnTo>
                  <a:pt x="928" y="21"/>
                </a:lnTo>
                <a:lnTo>
                  <a:pt x="926" y="29"/>
                </a:lnTo>
                <a:close/>
                <a:moveTo>
                  <a:pt x="586" y="27"/>
                </a:moveTo>
                <a:lnTo>
                  <a:pt x="584" y="19"/>
                </a:lnTo>
                <a:lnTo>
                  <a:pt x="585" y="18"/>
                </a:lnTo>
                <a:lnTo>
                  <a:pt x="587" y="26"/>
                </a:lnTo>
                <a:lnTo>
                  <a:pt x="586" y="27"/>
                </a:lnTo>
                <a:close/>
                <a:moveTo>
                  <a:pt x="588" y="26"/>
                </a:moveTo>
                <a:lnTo>
                  <a:pt x="586" y="18"/>
                </a:lnTo>
                <a:lnTo>
                  <a:pt x="588" y="18"/>
                </a:lnTo>
                <a:lnTo>
                  <a:pt x="589" y="26"/>
                </a:lnTo>
                <a:lnTo>
                  <a:pt x="588" y="26"/>
                </a:lnTo>
                <a:close/>
                <a:moveTo>
                  <a:pt x="911" y="25"/>
                </a:moveTo>
                <a:lnTo>
                  <a:pt x="910" y="25"/>
                </a:lnTo>
                <a:lnTo>
                  <a:pt x="911" y="17"/>
                </a:lnTo>
                <a:lnTo>
                  <a:pt x="913" y="18"/>
                </a:lnTo>
                <a:lnTo>
                  <a:pt x="911" y="25"/>
                </a:lnTo>
                <a:close/>
                <a:moveTo>
                  <a:pt x="591" y="25"/>
                </a:moveTo>
                <a:lnTo>
                  <a:pt x="589" y="18"/>
                </a:lnTo>
                <a:lnTo>
                  <a:pt x="590" y="17"/>
                </a:lnTo>
                <a:lnTo>
                  <a:pt x="592" y="25"/>
                </a:lnTo>
                <a:lnTo>
                  <a:pt x="591" y="25"/>
                </a:lnTo>
                <a:close/>
                <a:moveTo>
                  <a:pt x="908" y="25"/>
                </a:moveTo>
                <a:lnTo>
                  <a:pt x="907" y="25"/>
                </a:lnTo>
                <a:lnTo>
                  <a:pt x="909" y="16"/>
                </a:lnTo>
                <a:lnTo>
                  <a:pt x="910" y="17"/>
                </a:lnTo>
                <a:lnTo>
                  <a:pt x="908" y="25"/>
                </a:lnTo>
                <a:close/>
                <a:moveTo>
                  <a:pt x="906" y="24"/>
                </a:moveTo>
                <a:lnTo>
                  <a:pt x="904" y="24"/>
                </a:lnTo>
                <a:lnTo>
                  <a:pt x="906" y="16"/>
                </a:lnTo>
                <a:lnTo>
                  <a:pt x="907" y="16"/>
                </a:lnTo>
                <a:lnTo>
                  <a:pt x="906" y="24"/>
                </a:lnTo>
                <a:close/>
                <a:moveTo>
                  <a:pt x="607" y="22"/>
                </a:moveTo>
                <a:lnTo>
                  <a:pt x="605" y="14"/>
                </a:lnTo>
                <a:lnTo>
                  <a:pt x="606" y="14"/>
                </a:lnTo>
                <a:lnTo>
                  <a:pt x="608" y="22"/>
                </a:lnTo>
                <a:lnTo>
                  <a:pt x="607" y="22"/>
                </a:lnTo>
                <a:close/>
                <a:moveTo>
                  <a:pt x="609" y="22"/>
                </a:moveTo>
                <a:lnTo>
                  <a:pt x="608" y="13"/>
                </a:lnTo>
                <a:lnTo>
                  <a:pt x="609" y="13"/>
                </a:lnTo>
                <a:lnTo>
                  <a:pt x="611" y="21"/>
                </a:lnTo>
                <a:lnTo>
                  <a:pt x="609" y="22"/>
                </a:lnTo>
                <a:close/>
                <a:moveTo>
                  <a:pt x="890" y="21"/>
                </a:moveTo>
                <a:lnTo>
                  <a:pt x="888" y="21"/>
                </a:lnTo>
                <a:lnTo>
                  <a:pt x="890" y="13"/>
                </a:lnTo>
                <a:lnTo>
                  <a:pt x="891" y="13"/>
                </a:lnTo>
                <a:lnTo>
                  <a:pt x="890" y="21"/>
                </a:lnTo>
                <a:close/>
                <a:moveTo>
                  <a:pt x="612" y="21"/>
                </a:moveTo>
                <a:lnTo>
                  <a:pt x="610" y="13"/>
                </a:lnTo>
                <a:lnTo>
                  <a:pt x="612" y="13"/>
                </a:lnTo>
                <a:lnTo>
                  <a:pt x="613" y="21"/>
                </a:lnTo>
                <a:lnTo>
                  <a:pt x="612" y="21"/>
                </a:lnTo>
                <a:close/>
                <a:moveTo>
                  <a:pt x="887" y="21"/>
                </a:moveTo>
                <a:lnTo>
                  <a:pt x="886" y="20"/>
                </a:lnTo>
                <a:lnTo>
                  <a:pt x="887" y="12"/>
                </a:lnTo>
                <a:lnTo>
                  <a:pt x="889" y="13"/>
                </a:lnTo>
                <a:lnTo>
                  <a:pt x="887" y="21"/>
                </a:lnTo>
                <a:close/>
                <a:moveTo>
                  <a:pt x="884" y="20"/>
                </a:moveTo>
                <a:lnTo>
                  <a:pt x="883" y="20"/>
                </a:lnTo>
                <a:lnTo>
                  <a:pt x="885" y="12"/>
                </a:lnTo>
                <a:lnTo>
                  <a:pt x="886" y="12"/>
                </a:lnTo>
                <a:lnTo>
                  <a:pt x="884" y="20"/>
                </a:lnTo>
                <a:close/>
                <a:moveTo>
                  <a:pt x="628" y="18"/>
                </a:moveTo>
                <a:lnTo>
                  <a:pt x="626" y="10"/>
                </a:lnTo>
                <a:lnTo>
                  <a:pt x="628" y="10"/>
                </a:lnTo>
                <a:lnTo>
                  <a:pt x="629" y="18"/>
                </a:lnTo>
                <a:lnTo>
                  <a:pt x="628" y="18"/>
                </a:lnTo>
                <a:close/>
                <a:moveTo>
                  <a:pt x="630" y="18"/>
                </a:moveTo>
                <a:lnTo>
                  <a:pt x="629" y="10"/>
                </a:lnTo>
                <a:lnTo>
                  <a:pt x="630" y="10"/>
                </a:lnTo>
                <a:lnTo>
                  <a:pt x="631" y="18"/>
                </a:lnTo>
                <a:lnTo>
                  <a:pt x="630" y="18"/>
                </a:lnTo>
                <a:close/>
                <a:moveTo>
                  <a:pt x="869" y="18"/>
                </a:moveTo>
                <a:lnTo>
                  <a:pt x="867" y="17"/>
                </a:lnTo>
                <a:lnTo>
                  <a:pt x="869" y="9"/>
                </a:lnTo>
                <a:lnTo>
                  <a:pt x="870" y="9"/>
                </a:lnTo>
                <a:lnTo>
                  <a:pt x="869" y="18"/>
                </a:lnTo>
                <a:close/>
                <a:moveTo>
                  <a:pt x="633" y="18"/>
                </a:moveTo>
                <a:lnTo>
                  <a:pt x="632" y="9"/>
                </a:lnTo>
                <a:lnTo>
                  <a:pt x="633" y="9"/>
                </a:lnTo>
                <a:lnTo>
                  <a:pt x="634" y="17"/>
                </a:lnTo>
                <a:lnTo>
                  <a:pt x="633" y="18"/>
                </a:lnTo>
                <a:close/>
                <a:moveTo>
                  <a:pt x="866" y="17"/>
                </a:moveTo>
                <a:lnTo>
                  <a:pt x="865" y="17"/>
                </a:lnTo>
                <a:lnTo>
                  <a:pt x="866" y="9"/>
                </a:lnTo>
                <a:lnTo>
                  <a:pt x="867" y="9"/>
                </a:lnTo>
                <a:lnTo>
                  <a:pt x="866" y="17"/>
                </a:lnTo>
                <a:close/>
                <a:moveTo>
                  <a:pt x="864" y="16"/>
                </a:moveTo>
                <a:lnTo>
                  <a:pt x="862" y="16"/>
                </a:lnTo>
                <a:lnTo>
                  <a:pt x="863" y="8"/>
                </a:lnTo>
                <a:lnTo>
                  <a:pt x="865" y="9"/>
                </a:lnTo>
                <a:lnTo>
                  <a:pt x="864" y="16"/>
                </a:lnTo>
                <a:close/>
                <a:moveTo>
                  <a:pt x="649" y="15"/>
                </a:moveTo>
                <a:lnTo>
                  <a:pt x="647" y="7"/>
                </a:lnTo>
                <a:lnTo>
                  <a:pt x="649" y="7"/>
                </a:lnTo>
                <a:lnTo>
                  <a:pt x="650" y="15"/>
                </a:lnTo>
                <a:lnTo>
                  <a:pt x="649" y="15"/>
                </a:lnTo>
                <a:close/>
                <a:moveTo>
                  <a:pt x="652" y="15"/>
                </a:moveTo>
                <a:lnTo>
                  <a:pt x="650" y="7"/>
                </a:lnTo>
                <a:lnTo>
                  <a:pt x="652" y="6"/>
                </a:lnTo>
                <a:lnTo>
                  <a:pt x="653" y="14"/>
                </a:lnTo>
                <a:lnTo>
                  <a:pt x="652" y="15"/>
                </a:lnTo>
                <a:close/>
                <a:moveTo>
                  <a:pt x="847" y="14"/>
                </a:moveTo>
                <a:lnTo>
                  <a:pt x="846" y="14"/>
                </a:lnTo>
                <a:lnTo>
                  <a:pt x="847" y="6"/>
                </a:lnTo>
                <a:lnTo>
                  <a:pt x="848" y="6"/>
                </a:lnTo>
                <a:lnTo>
                  <a:pt x="847" y="14"/>
                </a:lnTo>
                <a:close/>
                <a:moveTo>
                  <a:pt x="654" y="14"/>
                </a:moveTo>
                <a:lnTo>
                  <a:pt x="653" y="6"/>
                </a:lnTo>
                <a:lnTo>
                  <a:pt x="654" y="6"/>
                </a:lnTo>
                <a:lnTo>
                  <a:pt x="655" y="14"/>
                </a:lnTo>
                <a:lnTo>
                  <a:pt x="654" y="14"/>
                </a:lnTo>
                <a:close/>
                <a:moveTo>
                  <a:pt x="845" y="14"/>
                </a:moveTo>
                <a:lnTo>
                  <a:pt x="843" y="14"/>
                </a:lnTo>
                <a:lnTo>
                  <a:pt x="844" y="6"/>
                </a:lnTo>
                <a:lnTo>
                  <a:pt x="846" y="6"/>
                </a:lnTo>
                <a:lnTo>
                  <a:pt x="845" y="14"/>
                </a:lnTo>
                <a:close/>
                <a:moveTo>
                  <a:pt x="842" y="14"/>
                </a:moveTo>
                <a:lnTo>
                  <a:pt x="841" y="13"/>
                </a:lnTo>
                <a:lnTo>
                  <a:pt x="842" y="5"/>
                </a:lnTo>
                <a:lnTo>
                  <a:pt x="843" y="6"/>
                </a:lnTo>
                <a:lnTo>
                  <a:pt x="842" y="14"/>
                </a:lnTo>
                <a:close/>
                <a:moveTo>
                  <a:pt x="670" y="12"/>
                </a:moveTo>
                <a:lnTo>
                  <a:pt x="669" y="4"/>
                </a:lnTo>
                <a:lnTo>
                  <a:pt x="670" y="4"/>
                </a:lnTo>
                <a:lnTo>
                  <a:pt x="671" y="12"/>
                </a:lnTo>
                <a:lnTo>
                  <a:pt x="670" y="12"/>
                </a:lnTo>
                <a:close/>
                <a:moveTo>
                  <a:pt x="673" y="12"/>
                </a:moveTo>
                <a:lnTo>
                  <a:pt x="672" y="4"/>
                </a:lnTo>
                <a:lnTo>
                  <a:pt x="673" y="4"/>
                </a:lnTo>
                <a:lnTo>
                  <a:pt x="674" y="12"/>
                </a:lnTo>
                <a:lnTo>
                  <a:pt x="673" y="12"/>
                </a:lnTo>
                <a:close/>
                <a:moveTo>
                  <a:pt x="826" y="12"/>
                </a:moveTo>
                <a:lnTo>
                  <a:pt x="825" y="12"/>
                </a:lnTo>
                <a:lnTo>
                  <a:pt x="826" y="4"/>
                </a:lnTo>
                <a:lnTo>
                  <a:pt x="827" y="4"/>
                </a:lnTo>
                <a:lnTo>
                  <a:pt x="826" y="12"/>
                </a:lnTo>
                <a:close/>
                <a:moveTo>
                  <a:pt x="675" y="12"/>
                </a:moveTo>
                <a:lnTo>
                  <a:pt x="674" y="4"/>
                </a:lnTo>
                <a:lnTo>
                  <a:pt x="676" y="4"/>
                </a:lnTo>
                <a:lnTo>
                  <a:pt x="677" y="12"/>
                </a:lnTo>
                <a:lnTo>
                  <a:pt x="675" y="12"/>
                </a:lnTo>
                <a:close/>
                <a:moveTo>
                  <a:pt x="824" y="11"/>
                </a:moveTo>
                <a:lnTo>
                  <a:pt x="822" y="11"/>
                </a:lnTo>
                <a:lnTo>
                  <a:pt x="823" y="3"/>
                </a:lnTo>
                <a:lnTo>
                  <a:pt x="824" y="4"/>
                </a:lnTo>
                <a:lnTo>
                  <a:pt x="824" y="11"/>
                </a:lnTo>
                <a:close/>
                <a:moveTo>
                  <a:pt x="821" y="11"/>
                </a:moveTo>
                <a:lnTo>
                  <a:pt x="820" y="11"/>
                </a:lnTo>
                <a:lnTo>
                  <a:pt x="820" y="3"/>
                </a:lnTo>
                <a:lnTo>
                  <a:pt x="822" y="3"/>
                </a:lnTo>
                <a:lnTo>
                  <a:pt x="821" y="11"/>
                </a:lnTo>
                <a:close/>
                <a:moveTo>
                  <a:pt x="691" y="10"/>
                </a:moveTo>
                <a:lnTo>
                  <a:pt x="691" y="2"/>
                </a:lnTo>
                <a:lnTo>
                  <a:pt x="692" y="2"/>
                </a:lnTo>
                <a:lnTo>
                  <a:pt x="693" y="10"/>
                </a:lnTo>
                <a:lnTo>
                  <a:pt x="691" y="10"/>
                </a:lnTo>
                <a:close/>
                <a:moveTo>
                  <a:pt x="694" y="10"/>
                </a:moveTo>
                <a:lnTo>
                  <a:pt x="694" y="2"/>
                </a:lnTo>
                <a:lnTo>
                  <a:pt x="695" y="2"/>
                </a:lnTo>
                <a:lnTo>
                  <a:pt x="695" y="10"/>
                </a:lnTo>
                <a:lnTo>
                  <a:pt x="694" y="10"/>
                </a:lnTo>
                <a:close/>
                <a:moveTo>
                  <a:pt x="805" y="10"/>
                </a:moveTo>
                <a:lnTo>
                  <a:pt x="803" y="10"/>
                </a:lnTo>
                <a:lnTo>
                  <a:pt x="804" y="2"/>
                </a:lnTo>
                <a:lnTo>
                  <a:pt x="805" y="2"/>
                </a:lnTo>
                <a:lnTo>
                  <a:pt x="805" y="10"/>
                </a:lnTo>
                <a:close/>
                <a:moveTo>
                  <a:pt x="697" y="10"/>
                </a:moveTo>
                <a:lnTo>
                  <a:pt x="696" y="2"/>
                </a:lnTo>
                <a:lnTo>
                  <a:pt x="698" y="2"/>
                </a:lnTo>
                <a:lnTo>
                  <a:pt x="698" y="10"/>
                </a:lnTo>
                <a:lnTo>
                  <a:pt x="697" y="10"/>
                </a:lnTo>
                <a:close/>
                <a:moveTo>
                  <a:pt x="802" y="10"/>
                </a:moveTo>
                <a:lnTo>
                  <a:pt x="801" y="10"/>
                </a:lnTo>
                <a:lnTo>
                  <a:pt x="801" y="2"/>
                </a:lnTo>
                <a:lnTo>
                  <a:pt x="803" y="2"/>
                </a:lnTo>
                <a:lnTo>
                  <a:pt x="802" y="10"/>
                </a:lnTo>
                <a:close/>
                <a:moveTo>
                  <a:pt x="800" y="10"/>
                </a:moveTo>
                <a:lnTo>
                  <a:pt x="798" y="9"/>
                </a:lnTo>
                <a:lnTo>
                  <a:pt x="799" y="1"/>
                </a:lnTo>
                <a:lnTo>
                  <a:pt x="800" y="2"/>
                </a:lnTo>
                <a:lnTo>
                  <a:pt x="800" y="10"/>
                </a:lnTo>
                <a:close/>
                <a:moveTo>
                  <a:pt x="713" y="9"/>
                </a:moveTo>
                <a:lnTo>
                  <a:pt x="712" y="1"/>
                </a:lnTo>
                <a:lnTo>
                  <a:pt x="714" y="1"/>
                </a:lnTo>
                <a:lnTo>
                  <a:pt x="714" y="9"/>
                </a:lnTo>
                <a:lnTo>
                  <a:pt x="713" y="9"/>
                </a:lnTo>
                <a:close/>
                <a:moveTo>
                  <a:pt x="715" y="9"/>
                </a:moveTo>
                <a:lnTo>
                  <a:pt x="715" y="1"/>
                </a:lnTo>
                <a:lnTo>
                  <a:pt x="716" y="1"/>
                </a:lnTo>
                <a:lnTo>
                  <a:pt x="717" y="9"/>
                </a:lnTo>
                <a:lnTo>
                  <a:pt x="715" y="9"/>
                </a:lnTo>
                <a:close/>
                <a:moveTo>
                  <a:pt x="784" y="9"/>
                </a:moveTo>
                <a:lnTo>
                  <a:pt x="782" y="9"/>
                </a:lnTo>
                <a:lnTo>
                  <a:pt x="783" y="1"/>
                </a:lnTo>
                <a:lnTo>
                  <a:pt x="784" y="1"/>
                </a:lnTo>
                <a:lnTo>
                  <a:pt x="784" y="9"/>
                </a:lnTo>
                <a:close/>
                <a:moveTo>
                  <a:pt x="718" y="9"/>
                </a:moveTo>
                <a:lnTo>
                  <a:pt x="718" y="1"/>
                </a:lnTo>
                <a:lnTo>
                  <a:pt x="719" y="1"/>
                </a:lnTo>
                <a:lnTo>
                  <a:pt x="719" y="9"/>
                </a:lnTo>
                <a:lnTo>
                  <a:pt x="718" y="9"/>
                </a:lnTo>
                <a:close/>
                <a:moveTo>
                  <a:pt x="781" y="9"/>
                </a:moveTo>
                <a:lnTo>
                  <a:pt x="780" y="9"/>
                </a:lnTo>
                <a:lnTo>
                  <a:pt x="780" y="1"/>
                </a:lnTo>
                <a:lnTo>
                  <a:pt x="781" y="1"/>
                </a:lnTo>
                <a:lnTo>
                  <a:pt x="781" y="9"/>
                </a:lnTo>
                <a:close/>
                <a:moveTo>
                  <a:pt x="778" y="8"/>
                </a:moveTo>
                <a:lnTo>
                  <a:pt x="777" y="8"/>
                </a:lnTo>
                <a:lnTo>
                  <a:pt x="777" y="0"/>
                </a:lnTo>
                <a:lnTo>
                  <a:pt x="779" y="0"/>
                </a:lnTo>
                <a:lnTo>
                  <a:pt x="778" y="8"/>
                </a:lnTo>
                <a:close/>
                <a:moveTo>
                  <a:pt x="734" y="8"/>
                </a:moveTo>
                <a:lnTo>
                  <a:pt x="734" y="0"/>
                </a:lnTo>
                <a:lnTo>
                  <a:pt x="735" y="0"/>
                </a:lnTo>
                <a:lnTo>
                  <a:pt x="735" y="8"/>
                </a:lnTo>
                <a:lnTo>
                  <a:pt x="734" y="8"/>
                </a:lnTo>
                <a:close/>
                <a:moveTo>
                  <a:pt x="737" y="8"/>
                </a:moveTo>
                <a:lnTo>
                  <a:pt x="737" y="0"/>
                </a:lnTo>
                <a:lnTo>
                  <a:pt x="738" y="0"/>
                </a:lnTo>
                <a:lnTo>
                  <a:pt x="738" y="8"/>
                </a:lnTo>
                <a:lnTo>
                  <a:pt x="737" y="8"/>
                </a:lnTo>
                <a:close/>
                <a:moveTo>
                  <a:pt x="762" y="8"/>
                </a:moveTo>
                <a:lnTo>
                  <a:pt x="761" y="8"/>
                </a:lnTo>
                <a:lnTo>
                  <a:pt x="761" y="0"/>
                </a:lnTo>
                <a:lnTo>
                  <a:pt x="762" y="0"/>
                </a:lnTo>
                <a:lnTo>
                  <a:pt x="762" y="8"/>
                </a:lnTo>
                <a:close/>
                <a:moveTo>
                  <a:pt x="739" y="8"/>
                </a:moveTo>
                <a:lnTo>
                  <a:pt x="739" y="0"/>
                </a:lnTo>
                <a:lnTo>
                  <a:pt x="741" y="0"/>
                </a:lnTo>
                <a:lnTo>
                  <a:pt x="741" y="8"/>
                </a:lnTo>
                <a:lnTo>
                  <a:pt x="739" y="8"/>
                </a:lnTo>
                <a:close/>
                <a:moveTo>
                  <a:pt x="759" y="8"/>
                </a:moveTo>
                <a:lnTo>
                  <a:pt x="758" y="8"/>
                </a:lnTo>
                <a:lnTo>
                  <a:pt x="758" y="0"/>
                </a:lnTo>
                <a:lnTo>
                  <a:pt x="759" y="0"/>
                </a:lnTo>
                <a:lnTo>
                  <a:pt x="759" y="8"/>
                </a:lnTo>
                <a:close/>
                <a:moveTo>
                  <a:pt x="757" y="8"/>
                </a:moveTo>
                <a:lnTo>
                  <a:pt x="755" y="8"/>
                </a:lnTo>
                <a:lnTo>
                  <a:pt x="755" y="0"/>
                </a:lnTo>
                <a:lnTo>
                  <a:pt x="757" y="0"/>
                </a:lnTo>
                <a:lnTo>
                  <a:pt x="757" y="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Placeholder 46">
            <a:extLst>
              <a:ext uri="{FF2B5EF4-FFF2-40B4-BE49-F238E27FC236}">
                <a16:creationId xmlns:a16="http://schemas.microsoft.com/office/drawing/2014/main" id="{891B2D18-8522-4162-81BA-5619CA4BEE2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18" t="13343" r="38201" b="6584"/>
          <a:stretch/>
        </p:blipFill>
        <p:spPr>
          <a:xfrm>
            <a:off x="978969" y="2049591"/>
            <a:ext cx="1680198" cy="1680198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3" name="Picture Placeholder 72">
            <a:extLst>
              <a:ext uri="{FF2B5EF4-FFF2-40B4-BE49-F238E27FC236}">
                <a16:creationId xmlns:a16="http://schemas.microsoft.com/office/drawing/2014/main" id="{1939411B-FDE3-4C4B-86E5-E294A6997366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35" r="16635"/>
          <a:stretch>
            <a:fillRect/>
          </a:stretch>
        </p:blipFill>
        <p:spPr/>
      </p:pic>
      <p:pic>
        <p:nvPicPr>
          <p:cNvPr id="77" name="Picture Placeholder 76">
            <a:extLst>
              <a:ext uri="{FF2B5EF4-FFF2-40B4-BE49-F238E27FC236}">
                <a16:creationId xmlns:a16="http://schemas.microsoft.com/office/drawing/2014/main" id="{A694D7EB-7E81-475E-89B5-7FAE685F1A03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38" r="21838"/>
          <a:stretch>
            <a:fillRect/>
          </a:stretch>
        </p:blipFill>
        <p:spPr/>
      </p:pic>
      <p:pic>
        <p:nvPicPr>
          <p:cNvPr id="82" name="Picture Placeholder 81">
            <a:extLst>
              <a:ext uri="{FF2B5EF4-FFF2-40B4-BE49-F238E27FC236}">
                <a16:creationId xmlns:a16="http://schemas.microsoft.com/office/drawing/2014/main" id="{7D7C3DFE-72EA-441C-B48B-E5AB4390513F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/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6A9C4D-FA0B-471D-9138-B2C89F97345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</a:t>
            </a:r>
            <a:r>
              <a:rPr lang="en-US" dirty="0"/>
              <a:t> Team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D37072E7-ECAF-4218-B772-0634D40DB808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variation of the ordinary lorem ipsum text has been used lorem ipsum text has </a:t>
            </a:r>
          </a:p>
        </p:txBody>
      </p:sp>
      <p:sp>
        <p:nvSpPr>
          <p:cNvPr id="46" name="Freeform 11">
            <a:extLst>
              <a:ext uri="{FF2B5EF4-FFF2-40B4-BE49-F238E27FC236}">
                <a16:creationId xmlns:a16="http://schemas.microsoft.com/office/drawing/2014/main" id="{9268EF73-2271-48C7-B956-A9B58E485BCB}"/>
              </a:ext>
            </a:extLst>
          </p:cNvPr>
          <p:cNvSpPr>
            <a:spLocks noEditPoints="1"/>
          </p:cNvSpPr>
          <p:nvPr/>
        </p:nvSpPr>
        <p:spPr bwMode="auto">
          <a:xfrm>
            <a:off x="838200" y="1911435"/>
            <a:ext cx="1961734" cy="1956509"/>
          </a:xfrm>
          <a:custGeom>
            <a:avLst/>
            <a:gdLst>
              <a:gd name="T0" fmla="*/ 784 w 1502"/>
              <a:gd name="T1" fmla="*/ 1489 h 1498"/>
              <a:gd name="T2" fmla="*/ 826 w 1502"/>
              <a:gd name="T3" fmla="*/ 1494 h 1498"/>
              <a:gd name="T4" fmla="*/ 635 w 1502"/>
              <a:gd name="T5" fmla="*/ 1489 h 1498"/>
              <a:gd name="T6" fmla="*/ 894 w 1502"/>
              <a:gd name="T7" fmla="*/ 1476 h 1498"/>
              <a:gd name="T8" fmla="*/ 569 w 1502"/>
              <a:gd name="T9" fmla="*/ 1476 h 1498"/>
              <a:gd name="T10" fmla="*/ 971 w 1502"/>
              <a:gd name="T11" fmla="*/ 1457 h 1498"/>
              <a:gd name="T12" fmla="*/ 494 w 1502"/>
              <a:gd name="T13" fmla="*/ 1444 h 1498"/>
              <a:gd name="T14" fmla="*/ 1039 w 1502"/>
              <a:gd name="T15" fmla="*/ 1441 h 1498"/>
              <a:gd name="T16" fmla="*/ 428 w 1502"/>
              <a:gd name="T17" fmla="*/ 1417 h 1498"/>
              <a:gd name="T18" fmla="*/ 390 w 1502"/>
              <a:gd name="T19" fmla="*/ 1406 h 1498"/>
              <a:gd name="T20" fmla="*/ 353 w 1502"/>
              <a:gd name="T21" fmla="*/ 1385 h 1498"/>
              <a:gd name="T22" fmla="*/ 1171 w 1502"/>
              <a:gd name="T23" fmla="*/ 1370 h 1498"/>
              <a:gd name="T24" fmla="*/ 297 w 1502"/>
              <a:gd name="T25" fmla="*/ 1346 h 1498"/>
              <a:gd name="T26" fmla="*/ 269 w 1502"/>
              <a:gd name="T27" fmla="*/ 1313 h 1498"/>
              <a:gd name="T28" fmla="*/ 1257 w 1502"/>
              <a:gd name="T29" fmla="*/ 1302 h 1498"/>
              <a:gd name="T30" fmla="*/ 1280 w 1502"/>
              <a:gd name="T31" fmla="*/ 1269 h 1498"/>
              <a:gd name="T32" fmla="*/ 1314 w 1502"/>
              <a:gd name="T33" fmla="*/ 1244 h 1498"/>
              <a:gd name="T34" fmla="*/ 160 w 1502"/>
              <a:gd name="T35" fmla="*/ 1212 h 1498"/>
              <a:gd name="T36" fmla="*/ 1352 w 1502"/>
              <a:gd name="T37" fmla="*/ 1184 h 1498"/>
              <a:gd name="T38" fmla="*/ 121 w 1502"/>
              <a:gd name="T39" fmla="*/ 1157 h 1498"/>
              <a:gd name="T40" fmla="*/ 1395 w 1502"/>
              <a:gd name="T41" fmla="*/ 1118 h 1498"/>
              <a:gd name="T42" fmla="*/ 88 w 1502"/>
              <a:gd name="T43" fmla="*/ 1084 h 1498"/>
              <a:gd name="T44" fmla="*/ 1434 w 1502"/>
              <a:gd name="T45" fmla="*/ 1059 h 1498"/>
              <a:gd name="T46" fmla="*/ 59 w 1502"/>
              <a:gd name="T47" fmla="*/ 1019 h 1498"/>
              <a:gd name="T48" fmla="*/ 38 w 1502"/>
              <a:gd name="T49" fmla="*/ 985 h 1498"/>
              <a:gd name="T50" fmla="*/ 26 w 1502"/>
              <a:gd name="T51" fmla="*/ 945 h 1498"/>
              <a:gd name="T52" fmla="*/ 1482 w 1502"/>
              <a:gd name="T53" fmla="*/ 918 h 1498"/>
              <a:gd name="T54" fmla="*/ 11 w 1502"/>
              <a:gd name="T55" fmla="*/ 878 h 1498"/>
              <a:gd name="T56" fmla="*/ 13 w 1502"/>
              <a:gd name="T57" fmla="*/ 836 h 1498"/>
              <a:gd name="T58" fmla="*/ 1499 w 1502"/>
              <a:gd name="T59" fmla="*/ 810 h 1498"/>
              <a:gd name="T60" fmla="*/ 1493 w 1502"/>
              <a:gd name="T61" fmla="*/ 769 h 1498"/>
              <a:gd name="T62" fmla="*/ 1501 w 1502"/>
              <a:gd name="T63" fmla="*/ 728 h 1498"/>
              <a:gd name="T64" fmla="*/ 10 w 1502"/>
              <a:gd name="T65" fmla="*/ 688 h 1498"/>
              <a:gd name="T66" fmla="*/ 1496 w 1502"/>
              <a:gd name="T67" fmla="*/ 657 h 1498"/>
              <a:gd name="T68" fmla="*/ 18 w 1502"/>
              <a:gd name="T69" fmla="*/ 622 h 1498"/>
              <a:gd name="T70" fmla="*/ 1474 w 1502"/>
              <a:gd name="T71" fmla="*/ 579 h 1498"/>
              <a:gd name="T72" fmla="*/ 37 w 1502"/>
              <a:gd name="T73" fmla="*/ 543 h 1498"/>
              <a:gd name="T74" fmla="*/ 1455 w 1502"/>
              <a:gd name="T75" fmla="*/ 513 h 1498"/>
              <a:gd name="T76" fmla="*/ 52 w 1502"/>
              <a:gd name="T77" fmla="*/ 474 h 1498"/>
              <a:gd name="T78" fmla="*/ 75 w 1502"/>
              <a:gd name="T79" fmla="*/ 441 h 1498"/>
              <a:gd name="T80" fmla="*/ 85 w 1502"/>
              <a:gd name="T81" fmla="*/ 401 h 1498"/>
              <a:gd name="T82" fmla="*/ 1402 w 1502"/>
              <a:gd name="T83" fmla="*/ 376 h 1498"/>
              <a:gd name="T84" fmla="*/ 128 w 1502"/>
              <a:gd name="T85" fmla="*/ 345 h 1498"/>
              <a:gd name="T86" fmla="*/ 145 w 1502"/>
              <a:gd name="T87" fmla="*/ 306 h 1498"/>
              <a:gd name="T88" fmla="*/ 1334 w 1502"/>
              <a:gd name="T89" fmla="*/ 290 h 1498"/>
              <a:gd name="T90" fmla="*/ 1307 w 1502"/>
              <a:gd name="T91" fmla="*/ 258 h 1498"/>
              <a:gd name="T92" fmla="*/ 1287 w 1502"/>
              <a:gd name="T93" fmla="*/ 224 h 1498"/>
              <a:gd name="T94" fmla="*/ 251 w 1502"/>
              <a:gd name="T95" fmla="*/ 201 h 1498"/>
              <a:gd name="T96" fmla="*/ 1234 w 1502"/>
              <a:gd name="T97" fmla="*/ 176 h 1498"/>
              <a:gd name="T98" fmla="*/ 302 w 1502"/>
              <a:gd name="T99" fmla="*/ 159 h 1498"/>
              <a:gd name="T100" fmla="*/ 1165 w 1502"/>
              <a:gd name="T101" fmla="*/ 134 h 1498"/>
              <a:gd name="T102" fmla="*/ 369 w 1502"/>
              <a:gd name="T103" fmla="*/ 113 h 1498"/>
              <a:gd name="T104" fmla="*/ 1106 w 1502"/>
              <a:gd name="T105" fmla="*/ 98 h 1498"/>
              <a:gd name="T106" fmla="*/ 427 w 1502"/>
              <a:gd name="T107" fmla="*/ 73 h 1498"/>
              <a:gd name="T108" fmla="*/ 466 w 1502"/>
              <a:gd name="T109" fmla="*/ 64 h 1498"/>
              <a:gd name="T110" fmla="*/ 501 w 1502"/>
              <a:gd name="T111" fmla="*/ 43 h 1498"/>
              <a:gd name="T112" fmla="*/ 973 w 1502"/>
              <a:gd name="T113" fmla="*/ 33 h 1498"/>
              <a:gd name="T114" fmla="*/ 570 w 1502"/>
              <a:gd name="T115" fmla="*/ 30 h 1498"/>
              <a:gd name="T116" fmla="*/ 609 w 1502"/>
              <a:gd name="T117" fmla="*/ 13 h 1498"/>
              <a:gd name="T118" fmla="*/ 864 w 1502"/>
              <a:gd name="T119" fmla="*/ 16 h 1498"/>
              <a:gd name="T120" fmla="*/ 822 w 1502"/>
              <a:gd name="T121" fmla="*/ 11 h 1498"/>
              <a:gd name="T122" fmla="*/ 784 w 1502"/>
              <a:gd name="T123" fmla="*/ 1 h 1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02" h="1498">
                <a:moveTo>
                  <a:pt x="745" y="1498"/>
                </a:moveTo>
                <a:lnTo>
                  <a:pt x="744" y="1498"/>
                </a:lnTo>
                <a:lnTo>
                  <a:pt x="744" y="1490"/>
                </a:lnTo>
                <a:lnTo>
                  <a:pt x="746" y="1490"/>
                </a:lnTo>
                <a:lnTo>
                  <a:pt x="745" y="1498"/>
                </a:lnTo>
                <a:close/>
                <a:moveTo>
                  <a:pt x="743" y="1498"/>
                </a:moveTo>
                <a:lnTo>
                  <a:pt x="741" y="1498"/>
                </a:lnTo>
                <a:lnTo>
                  <a:pt x="742" y="1490"/>
                </a:lnTo>
                <a:lnTo>
                  <a:pt x="743" y="1490"/>
                </a:lnTo>
                <a:lnTo>
                  <a:pt x="743" y="1498"/>
                </a:lnTo>
                <a:close/>
                <a:moveTo>
                  <a:pt x="760" y="1498"/>
                </a:moveTo>
                <a:lnTo>
                  <a:pt x="760" y="1490"/>
                </a:lnTo>
                <a:lnTo>
                  <a:pt x="761" y="1490"/>
                </a:lnTo>
                <a:lnTo>
                  <a:pt x="762" y="1498"/>
                </a:lnTo>
                <a:lnTo>
                  <a:pt x="760" y="1498"/>
                </a:lnTo>
                <a:close/>
                <a:moveTo>
                  <a:pt x="740" y="1498"/>
                </a:moveTo>
                <a:lnTo>
                  <a:pt x="739" y="1498"/>
                </a:lnTo>
                <a:lnTo>
                  <a:pt x="739" y="1490"/>
                </a:lnTo>
                <a:lnTo>
                  <a:pt x="740" y="1490"/>
                </a:lnTo>
                <a:lnTo>
                  <a:pt x="740" y="1498"/>
                </a:lnTo>
                <a:close/>
                <a:moveTo>
                  <a:pt x="763" y="1498"/>
                </a:moveTo>
                <a:lnTo>
                  <a:pt x="763" y="1490"/>
                </a:lnTo>
                <a:lnTo>
                  <a:pt x="764" y="1490"/>
                </a:lnTo>
                <a:lnTo>
                  <a:pt x="764" y="1498"/>
                </a:lnTo>
                <a:lnTo>
                  <a:pt x="763" y="1498"/>
                </a:lnTo>
                <a:close/>
                <a:moveTo>
                  <a:pt x="766" y="1498"/>
                </a:moveTo>
                <a:lnTo>
                  <a:pt x="765" y="1490"/>
                </a:lnTo>
                <a:lnTo>
                  <a:pt x="767" y="1490"/>
                </a:lnTo>
                <a:lnTo>
                  <a:pt x="767" y="1498"/>
                </a:lnTo>
                <a:lnTo>
                  <a:pt x="766" y="1498"/>
                </a:lnTo>
                <a:close/>
                <a:moveTo>
                  <a:pt x="724" y="1498"/>
                </a:moveTo>
                <a:lnTo>
                  <a:pt x="722" y="1498"/>
                </a:lnTo>
                <a:lnTo>
                  <a:pt x="723" y="1490"/>
                </a:lnTo>
                <a:lnTo>
                  <a:pt x="724" y="1490"/>
                </a:lnTo>
                <a:lnTo>
                  <a:pt x="724" y="1498"/>
                </a:lnTo>
                <a:close/>
                <a:moveTo>
                  <a:pt x="721" y="1497"/>
                </a:moveTo>
                <a:lnTo>
                  <a:pt x="720" y="1497"/>
                </a:lnTo>
                <a:lnTo>
                  <a:pt x="720" y="1489"/>
                </a:lnTo>
                <a:lnTo>
                  <a:pt x="721" y="1489"/>
                </a:lnTo>
                <a:lnTo>
                  <a:pt x="721" y="1497"/>
                </a:lnTo>
                <a:close/>
                <a:moveTo>
                  <a:pt x="782" y="1497"/>
                </a:moveTo>
                <a:lnTo>
                  <a:pt x="782" y="1489"/>
                </a:lnTo>
                <a:lnTo>
                  <a:pt x="783" y="1489"/>
                </a:lnTo>
                <a:lnTo>
                  <a:pt x="783" y="1497"/>
                </a:lnTo>
                <a:lnTo>
                  <a:pt x="782" y="1497"/>
                </a:lnTo>
                <a:close/>
                <a:moveTo>
                  <a:pt x="718" y="1497"/>
                </a:moveTo>
                <a:lnTo>
                  <a:pt x="717" y="1497"/>
                </a:lnTo>
                <a:lnTo>
                  <a:pt x="717" y="1489"/>
                </a:lnTo>
                <a:lnTo>
                  <a:pt x="719" y="1489"/>
                </a:lnTo>
                <a:lnTo>
                  <a:pt x="718" y="1497"/>
                </a:lnTo>
                <a:close/>
                <a:moveTo>
                  <a:pt x="785" y="1497"/>
                </a:moveTo>
                <a:lnTo>
                  <a:pt x="784" y="1489"/>
                </a:lnTo>
                <a:lnTo>
                  <a:pt x="786" y="1489"/>
                </a:lnTo>
                <a:lnTo>
                  <a:pt x="786" y="1497"/>
                </a:lnTo>
                <a:lnTo>
                  <a:pt x="785" y="1497"/>
                </a:lnTo>
                <a:close/>
                <a:moveTo>
                  <a:pt x="787" y="1497"/>
                </a:moveTo>
                <a:lnTo>
                  <a:pt x="787" y="1489"/>
                </a:lnTo>
                <a:lnTo>
                  <a:pt x="788" y="1489"/>
                </a:lnTo>
                <a:lnTo>
                  <a:pt x="789" y="1497"/>
                </a:lnTo>
                <a:lnTo>
                  <a:pt x="787" y="1497"/>
                </a:lnTo>
                <a:close/>
                <a:moveTo>
                  <a:pt x="702" y="1496"/>
                </a:moveTo>
                <a:lnTo>
                  <a:pt x="701" y="1496"/>
                </a:lnTo>
                <a:lnTo>
                  <a:pt x="701" y="1488"/>
                </a:lnTo>
                <a:lnTo>
                  <a:pt x="703" y="1489"/>
                </a:lnTo>
                <a:lnTo>
                  <a:pt x="702" y="1496"/>
                </a:lnTo>
                <a:close/>
                <a:moveTo>
                  <a:pt x="700" y="1496"/>
                </a:moveTo>
                <a:lnTo>
                  <a:pt x="698" y="1496"/>
                </a:lnTo>
                <a:lnTo>
                  <a:pt x="699" y="1488"/>
                </a:lnTo>
                <a:lnTo>
                  <a:pt x="700" y="1488"/>
                </a:lnTo>
                <a:lnTo>
                  <a:pt x="700" y="1496"/>
                </a:lnTo>
                <a:close/>
                <a:moveTo>
                  <a:pt x="803" y="1496"/>
                </a:moveTo>
                <a:lnTo>
                  <a:pt x="803" y="1488"/>
                </a:lnTo>
                <a:lnTo>
                  <a:pt x="804" y="1488"/>
                </a:lnTo>
                <a:lnTo>
                  <a:pt x="805" y="1496"/>
                </a:lnTo>
                <a:lnTo>
                  <a:pt x="803" y="1496"/>
                </a:lnTo>
                <a:close/>
                <a:moveTo>
                  <a:pt x="697" y="1496"/>
                </a:moveTo>
                <a:lnTo>
                  <a:pt x="696" y="1496"/>
                </a:lnTo>
                <a:lnTo>
                  <a:pt x="696" y="1488"/>
                </a:lnTo>
                <a:lnTo>
                  <a:pt x="697" y="1488"/>
                </a:lnTo>
                <a:lnTo>
                  <a:pt x="697" y="1496"/>
                </a:lnTo>
                <a:close/>
                <a:moveTo>
                  <a:pt x="806" y="1496"/>
                </a:moveTo>
                <a:lnTo>
                  <a:pt x="806" y="1488"/>
                </a:lnTo>
                <a:lnTo>
                  <a:pt x="807" y="1488"/>
                </a:lnTo>
                <a:lnTo>
                  <a:pt x="807" y="1496"/>
                </a:lnTo>
                <a:lnTo>
                  <a:pt x="806" y="1496"/>
                </a:lnTo>
                <a:close/>
                <a:moveTo>
                  <a:pt x="809" y="1496"/>
                </a:moveTo>
                <a:lnTo>
                  <a:pt x="808" y="1488"/>
                </a:lnTo>
                <a:lnTo>
                  <a:pt x="809" y="1488"/>
                </a:lnTo>
                <a:lnTo>
                  <a:pt x="810" y="1496"/>
                </a:lnTo>
                <a:lnTo>
                  <a:pt x="809" y="1496"/>
                </a:lnTo>
                <a:close/>
                <a:moveTo>
                  <a:pt x="681" y="1495"/>
                </a:moveTo>
                <a:lnTo>
                  <a:pt x="679" y="1495"/>
                </a:lnTo>
                <a:lnTo>
                  <a:pt x="680" y="1487"/>
                </a:lnTo>
                <a:lnTo>
                  <a:pt x="681" y="1487"/>
                </a:lnTo>
                <a:lnTo>
                  <a:pt x="681" y="1495"/>
                </a:lnTo>
                <a:close/>
                <a:moveTo>
                  <a:pt x="678" y="1495"/>
                </a:moveTo>
                <a:lnTo>
                  <a:pt x="676" y="1494"/>
                </a:lnTo>
                <a:lnTo>
                  <a:pt x="677" y="1486"/>
                </a:lnTo>
                <a:lnTo>
                  <a:pt x="679" y="1487"/>
                </a:lnTo>
                <a:lnTo>
                  <a:pt x="678" y="1495"/>
                </a:lnTo>
                <a:close/>
                <a:moveTo>
                  <a:pt x="825" y="1494"/>
                </a:moveTo>
                <a:lnTo>
                  <a:pt x="824" y="1486"/>
                </a:lnTo>
                <a:lnTo>
                  <a:pt x="826" y="1486"/>
                </a:lnTo>
                <a:lnTo>
                  <a:pt x="826" y="1494"/>
                </a:lnTo>
                <a:lnTo>
                  <a:pt x="825" y="1494"/>
                </a:lnTo>
                <a:close/>
                <a:moveTo>
                  <a:pt x="675" y="1494"/>
                </a:moveTo>
                <a:lnTo>
                  <a:pt x="674" y="1494"/>
                </a:lnTo>
                <a:lnTo>
                  <a:pt x="675" y="1486"/>
                </a:lnTo>
                <a:lnTo>
                  <a:pt x="676" y="1486"/>
                </a:lnTo>
                <a:lnTo>
                  <a:pt x="675" y="1494"/>
                </a:lnTo>
                <a:close/>
                <a:moveTo>
                  <a:pt x="828" y="1494"/>
                </a:moveTo>
                <a:lnTo>
                  <a:pt x="827" y="1486"/>
                </a:lnTo>
                <a:lnTo>
                  <a:pt x="828" y="1486"/>
                </a:lnTo>
                <a:lnTo>
                  <a:pt x="829" y="1494"/>
                </a:lnTo>
                <a:lnTo>
                  <a:pt x="828" y="1494"/>
                </a:lnTo>
                <a:close/>
                <a:moveTo>
                  <a:pt x="830" y="1494"/>
                </a:moveTo>
                <a:lnTo>
                  <a:pt x="830" y="1486"/>
                </a:lnTo>
                <a:lnTo>
                  <a:pt x="831" y="1486"/>
                </a:lnTo>
                <a:lnTo>
                  <a:pt x="832" y="1494"/>
                </a:lnTo>
                <a:lnTo>
                  <a:pt x="830" y="1494"/>
                </a:lnTo>
                <a:close/>
                <a:moveTo>
                  <a:pt x="659" y="1493"/>
                </a:moveTo>
                <a:lnTo>
                  <a:pt x="658" y="1492"/>
                </a:lnTo>
                <a:lnTo>
                  <a:pt x="659" y="1484"/>
                </a:lnTo>
                <a:lnTo>
                  <a:pt x="660" y="1485"/>
                </a:lnTo>
                <a:lnTo>
                  <a:pt x="659" y="1493"/>
                </a:lnTo>
                <a:close/>
                <a:moveTo>
                  <a:pt x="656" y="1492"/>
                </a:moveTo>
                <a:lnTo>
                  <a:pt x="655" y="1492"/>
                </a:lnTo>
                <a:lnTo>
                  <a:pt x="656" y="1484"/>
                </a:lnTo>
                <a:lnTo>
                  <a:pt x="657" y="1484"/>
                </a:lnTo>
                <a:lnTo>
                  <a:pt x="656" y="1492"/>
                </a:lnTo>
                <a:close/>
                <a:moveTo>
                  <a:pt x="846" y="1492"/>
                </a:moveTo>
                <a:lnTo>
                  <a:pt x="845" y="1484"/>
                </a:lnTo>
                <a:lnTo>
                  <a:pt x="847" y="1484"/>
                </a:lnTo>
                <a:lnTo>
                  <a:pt x="848" y="1492"/>
                </a:lnTo>
                <a:lnTo>
                  <a:pt x="846" y="1492"/>
                </a:lnTo>
                <a:close/>
                <a:moveTo>
                  <a:pt x="654" y="1492"/>
                </a:moveTo>
                <a:lnTo>
                  <a:pt x="652" y="1492"/>
                </a:lnTo>
                <a:lnTo>
                  <a:pt x="654" y="1484"/>
                </a:lnTo>
                <a:lnTo>
                  <a:pt x="655" y="1484"/>
                </a:lnTo>
                <a:lnTo>
                  <a:pt x="654" y="1492"/>
                </a:lnTo>
                <a:close/>
                <a:moveTo>
                  <a:pt x="849" y="1492"/>
                </a:moveTo>
                <a:lnTo>
                  <a:pt x="848" y="1484"/>
                </a:lnTo>
                <a:lnTo>
                  <a:pt x="849" y="1484"/>
                </a:lnTo>
                <a:lnTo>
                  <a:pt x="850" y="1491"/>
                </a:lnTo>
                <a:lnTo>
                  <a:pt x="849" y="1492"/>
                </a:lnTo>
                <a:close/>
                <a:moveTo>
                  <a:pt x="852" y="1491"/>
                </a:moveTo>
                <a:lnTo>
                  <a:pt x="851" y="1483"/>
                </a:lnTo>
                <a:lnTo>
                  <a:pt x="852" y="1483"/>
                </a:lnTo>
                <a:lnTo>
                  <a:pt x="853" y="1491"/>
                </a:lnTo>
                <a:lnTo>
                  <a:pt x="852" y="1491"/>
                </a:lnTo>
                <a:close/>
                <a:moveTo>
                  <a:pt x="638" y="1490"/>
                </a:moveTo>
                <a:lnTo>
                  <a:pt x="636" y="1489"/>
                </a:lnTo>
                <a:lnTo>
                  <a:pt x="637" y="1482"/>
                </a:lnTo>
                <a:lnTo>
                  <a:pt x="639" y="1482"/>
                </a:lnTo>
                <a:lnTo>
                  <a:pt x="638" y="1490"/>
                </a:lnTo>
                <a:close/>
                <a:moveTo>
                  <a:pt x="635" y="1489"/>
                </a:moveTo>
                <a:lnTo>
                  <a:pt x="634" y="1489"/>
                </a:lnTo>
                <a:lnTo>
                  <a:pt x="635" y="1481"/>
                </a:lnTo>
                <a:lnTo>
                  <a:pt x="636" y="1481"/>
                </a:lnTo>
                <a:lnTo>
                  <a:pt x="635" y="1489"/>
                </a:lnTo>
                <a:close/>
                <a:moveTo>
                  <a:pt x="868" y="1489"/>
                </a:moveTo>
                <a:lnTo>
                  <a:pt x="867" y="1481"/>
                </a:lnTo>
                <a:lnTo>
                  <a:pt x="868" y="1481"/>
                </a:lnTo>
                <a:lnTo>
                  <a:pt x="869" y="1489"/>
                </a:lnTo>
                <a:lnTo>
                  <a:pt x="868" y="1489"/>
                </a:lnTo>
                <a:close/>
                <a:moveTo>
                  <a:pt x="632" y="1489"/>
                </a:moveTo>
                <a:lnTo>
                  <a:pt x="631" y="1489"/>
                </a:lnTo>
                <a:lnTo>
                  <a:pt x="632" y="1481"/>
                </a:lnTo>
                <a:lnTo>
                  <a:pt x="633" y="1481"/>
                </a:lnTo>
                <a:lnTo>
                  <a:pt x="632" y="1489"/>
                </a:lnTo>
                <a:close/>
                <a:moveTo>
                  <a:pt x="871" y="1489"/>
                </a:moveTo>
                <a:lnTo>
                  <a:pt x="869" y="1481"/>
                </a:lnTo>
                <a:lnTo>
                  <a:pt x="871" y="1480"/>
                </a:lnTo>
                <a:lnTo>
                  <a:pt x="872" y="1488"/>
                </a:lnTo>
                <a:lnTo>
                  <a:pt x="871" y="1489"/>
                </a:lnTo>
                <a:close/>
                <a:moveTo>
                  <a:pt x="873" y="1488"/>
                </a:moveTo>
                <a:lnTo>
                  <a:pt x="872" y="1480"/>
                </a:lnTo>
                <a:lnTo>
                  <a:pt x="873" y="1480"/>
                </a:lnTo>
                <a:lnTo>
                  <a:pt x="875" y="1488"/>
                </a:lnTo>
                <a:lnTo>
                  <a:pt x="873" y="1488"/>
                </a:lnTo>
                <a:close/>
                <a:moveTo>
                  <a:pt x="616" y="1486"/>
                </a:moveTo>
                <a:lnTo>
                  <a:pt x="615" y="1486"/>
                </a:lnTo>
                <a:lnTo>
                  <a:pt x="616" y="1478"/>
                </a:lnTo>
                <a:lnTo>
                  <a:pt x="618" y="1478"/>
                </a:lnTo>
                <a:lnTo>
                  <a:pt x="616" y="1486"/>
                </a:lnTo>
                <a:close/>
                <a:moveTo>
                  <a:pt x="614" y="1486"/>
                </a:moveTo>
                <a:lnTo>
                  <a:pt x="612" y="1485"/>
                </a:lnTo>
                <a:lnTo>
                  <a:pt x="614" y="1478"/>
                </a:lnTo>
                <a:lnTo>
                  <a:pt x="615" y="1478"/>
                </a:lnTo>
                <a:lnTo>
                  <a:pt x="614" y="1486"/>
                </a:lnTo>
                <a:close/>
                <a:moveTo>
                  <a:pt x="889" y="1485"/>
                </a:moveTo>
                <a:lnTo>
                  <a:pt x="888" y="1477"/>
                </a:lnTo>
                <a:lnTo>
                  <a:pt x="889" y="1477"/>
                </a:lnTo>
                <a:lnTo>
                  <a:pt x="891" y="1485"/>
                </a:lnTo>
                <a:lnTo>
                  <a:pt x="889" y="1485"/>
                </a:lnTo>
                <a:close/>
                <a:moveTo>
                  <a:pt x="611" y="1485"/>
                </a:moveTo>
                <a:lnTo>
                  <a:pt x="610" y="1485"/>
                </a:lnTo>
                <a:lnTo>
                  <a:pt x="611" y="1477"/>
                </a:lnTo>
                <a:lnTo>
                  <a:pt x="613" y="1477"/>
                </a:lnTo>
                <a:lnTo>
                  <a:pt x="611" y="1485"/>
                </a:lnTo>
                <a:close/>
                <a:moveTo>
                  <a:pt x="892" y="1485"/>
                </a:moveTo>
                <a:lnTo>
                  <a:pt x="890" y="1477"/>
                </a:lnTo>
                <a:lnTo>
                  <a:pt x="892" y="1477"/>
                </a:lnTo>
                <a:lnTo>
                  <a:pt x="893" y="1485"/>
                </a:lnTo>
                <a:lnTo>
                  <a:pt x="892" y="1485"/>
                </a:lnTo>
                <a:close/>
                <a:moveTo>
                  <a:pt x="895" y="1484"/>
                </a:moveTo>
                <a:lnTo>
                  <a:pt x="893" y="1476"/>
                </a:lnTo>
                <a:lnTo>
                  <a:pt x="894" y="1476"/>
                </a:lnTo>
                <a:lnTo>
                  <a:pt x="896" y="1484"/>
                </a:lnTo>
                <a:lnTo>
                  <a:pt x="895" y="1484"/>
                </a:lnTo>
                <a:close/>
                <a:moveTo>
                  <a:pt x="595" y="1482"/>
                </a:moveTo>
                <a:lnTo>
                  <a:pt x="594" y="1482"/>
                </a:lnTo>
                <a:lnTo>
                  <a:pt x="595" y="1474"/>
                </a:lnTo>
                <a:lnTo>
                  <a:pt x="597" y="1474"/>
                </a:lnTo>
                <a:lnTo>
                  <a:pt x="595" y="1482"/>
                </a:lnTo>
                <a:close/>
                <a:moveTo>
                  <a:pt x="592" y="1481"/>
                </a:moveTo>
                <a:lnTo>
                  <a:pt x="591" y="1481"/>
                </a:lnTo>
                <a:lnTo>
                  <a:pt x="593" y="1473"/>
                </a:lnTo>
                <a:lnTo>
                  <a:pt x="594" y="1474"/>
                </a:lnTo>
                <a:lnTo>
                  <a:pt x="592" y="1481"/>
                </a:lnTo>
                <a:close/>
                <a:moveTo>
                  <a:pt x="911" y="1481"/>
                </a:moveTo>
                <a:lnTo>
                  <a:pt x="909" y="1473"/>
                </a:lnTo>
                <a:lnTo>
                  <a:pt x="910" y="1473"/>
                </a:lnTo>
                <a:lnTo>
                  <a:pt x="912" y="1481"/>
                </a:lnTo>
                <a:lnTo>
                  <a:pt x="911" y="1481"/>
                </a:lnTo>
                <a:close/>
                <a:moveTo>
                  <a:pt x="590" y="1481"/>
                </a:moveTo>
                <a:lnTo>
                  <a:pt x="588" y="1481"/>
                </a:lnTo>
                <a:lnTo>
                  <a:pt x="590" y="1473"/>
                </a:lnTo>
                <a:lnTo>
                  <a:pt x="591" y="1473"/>
                </a:lnTo>
                <a:lnTo>
                  <a:pt x="590" y="1481"/>
                </a:lnTo>
                <a:close/>
                <a:moveTo>
                  <a:pt x="913" y="1481"/>
                </a:moveTo>
                <a:lnTo>
                  <a:pt x="912" y="1473"/>
                </a:lnTo>
                <a:lnTo>
                  <a:pt x="913" y="1472"/>
                </a:lnTo>
                <a:lnTo>
                  <a:pt x="915" y="1480"/>
                </a:lnTo>
                <a:lnTo>
                  <a:pt x="913" y="1481"/>
                </a:lnTo>
                <a:close/>
                <a:moveTo>
                  <a:pt x="916" y="1480"/>
                </a:moveTo>
                <a:lnTo>
                  <a:pt x="914" y="1472"/>
                </a:lnTo>
                <a:lnTo>
                  <a:pt x="915" y="1472"/>
                </a:lnTo>
                <a:lnTo>
                  <a:pt x="917" y="1480"/>
                </a:lnTo>
                <a:lnTo>
                  <a:pt x="916" y="1480"/>
                </a:lnTo>
                <a:close/>
                <a:moveTo>
                  <a:pt x="574" y="1477"/>
                </a:moveTo>
                <a:lnTo>
                  <a:pt x="573" y="1477"/>
                </a:lnTo>
                <a:lnTo>
                  <a:pt x="575" y="1469"/>
                </a:lnTo>
                <a:lnTo>
                  <a:pt x="576" y="1469"/>
                </a:lnTo>
                <a:lnTo>
                  <a:pt x="574" y="1477"/>
                </a:lnTo>
                <a:close/>
                <a:moveTo>
                  <a:pt x="571" y="1477"/>
                </a:moveTo>
                <a:lnTo>
                  <a:pt x="570" y="1476"/>
                </a:lnTo>
                <a:lnTo>
                  <a:pt x="572" y="1469"/>
                </a:lnTo>
                <a:lnTo>
                  <a:pt x="573" y="1469"/>
                </a:lnTo>
                <a:lnTo>
                  <a:pt x="571" y="1477"/>
                </a:lnTo>
                <a:close/>
                <a:moveTo>
                  <a:pt x="932" y="1476"/>
                </a:moveTo>
                <a:lnTo>
                  <a:pt x="930" y="1468"/>
                </a:lnTo>
                <a:lnTo>
                  <a:pt x="931" y="1468"/>
                </a:lnTo>
                <a:lnTo>
                  <a:pt x="933" y="1476"/>
                </a:lnTo>
                <a:lnTo>
                  <a:pt x="932" y="1476"/>
                </a:lnTo>
                <a:close/>
                <a:moveTo>
                  <a:pt x="569" y="1476"/>
                </a:moveTo>
                <a:lnTo>
                  <a:pt x="567" y="1476"/>
                </a:lnTo>
                <a:lnTo>
                  <a:pt x="569" y="1468"/>
                </a:lnTo>
                <a:lnTo>
                  <a:pt x="571" y="1468"/>
                </a:lnTo>
                <a:lnTo>
                  <a:pt x="569" y="1476"/>
                </a:lnTo>
                <a:close/>
                <a:moveTo>
                  <a:pt x="934" y="1476"/>
                </a:moveTo>
                <a:lnTo>
                  <a:pt x="932" y="1468"/>
                </a:lnTo>
                <a:lnTo>
                  <a:pt x="933" y="1468"/>
                </a:lnTo>
                <a:lnTo>
                  <a:pt x="935" y="1475"/>
                </a:lnTo>
                <a:lnTo>
                  <a:pt x="934" y="1476"/>
                </a:lnTo>
                <a:close/>
                <a:moveTo>
                  <a:pt x="937" y="1475"/>
                </a:moveTo>
                <a:lnTo>
                  <a:pt x="935" y="1467"/>
                </a:lnTo>
                <a:lnTo>
                  <a:pt x="936" y="1467"/>
                </a:lnTo>
                <a:lnTo>
                  <a:pt x="938" y="1475"/>
                </a:lnTo>
                <a:lnTo>
                  <a:pt x="937" y="1475"/>
                </a:lnTo>
                <a:close/>
                <a:moveTo>
                  <a:pt x="553" y="1472"/>
                </a:moveTo>
                <a:lnTo>
                  <a:pt x="552" y="1472"/>
                </a:lnTo>
                <a:lnTo>
                  <a:pt x="554" y="1464"/>
                </a:lnTo>
                <a:lnTo>
                  <a:pt x="555" y="1464"/>
                </a:lnTo>
                <a:lnTo>
                  <a:pt x="553" y="1472"/>
                </a:lnTo>
                <a:close/>
                <a:moveTo>
                  <a:pt x="550" y="1471"/>
                </a:moveTo>
                <a:lnTo>
                  <a:pt x="549" y="1471"/>
                </a:lnTo>
                <a:lnTo>
                  <a:pt x="551" y="1463"/>
                </a:lnTo>
                <a:lnTo>
                  <a:pt x="552" y="1464"/>
                </a:lnTo>
                <a:lnTo>
                  <a:pt x="550" y="1471"/>
                </a:lnTo>
                <a:close/>
                <a:moveTo>
                  <a:pt x="953" y="1471"/>
                </a:moveTo>
                <a:lnTo>
                  <a:pt x="950" y="1463"/>
                </a:lnTo>
                <a:lnTo>
                  <a:pt x="952" y="1463"/>
                </a:lnTo>
                <a:lnTo>
                  <a:pt x="954" y="1470"/>
                </a:lnTo>
                <a:lnTo>
                  <a:pt x="953" y="1471"/>
                </a:lnTo>
                <a:close/>
                <a:moveTo>
                  <a:pt x="548" y="1471"/>
                </a:moveTo>
                <a:lnTo>
                  <a:pt x="546" y="1470"/>
                </a:lnTo>
                <a:lnTo>
                  <a:pt x="549" y="1462"/>
                </a:lnTo>
                <a:lnTo>
                  <a:pt x="550" y="1463"/>
                </a:lnTo>
                <a:lnTo>
                  <a:pt x="548" y="1471"/>
                </a:lnTo>
                <a:close/>
                <a:moveTo>
                  <a:pt x="955" y="1470"/>
                </a:moveTo>
                <a:lnTo>
                  <a:pt x="953" y="1462"/>
                </a:lnTo>
                <a:lnTo>
                  <a:pt x="954" y="1462"/>
                </a:lnTo>
                <a:lnTo>
                  <a:pt x="957" y="1470"/>
                </a:lnTo>
                <a:lnTo>
                  <a:pt x="955" y="1470"/>
                </a:lnTo>
                <a:close/>
                <a:moveTo>
                  <a:pt x="958" y="1469"/>
                </a:moveTo>
                <a:lnTo>
                  <a:pt x="956" y="1462"/>
                </a:lnTo>
                <a:lnTo>
                  <a:pt x="957" y="1461"/>
                </a:lnTo>
                <a:lnTo>
                  <a:pt x="959" y="1469"/>
                </a:lnTo>
                <a:lnTo>
                  <a:pt x="958" y="1469"/>
                </a:lnTo>
                <a:close/>
                <a:moveTo>
                  <a:pt x="532" y="1466"/>
                </a:moveTo>
                <a:lnTo>
                  <a:pt x="531" y="1466"/>
                </a:lnTo>
                <a:lnTo>
                  <a:pt x="533" y="1458"/>
                </a:lnTo>
                <a:lnTo>
                  <a:pt x="535" y="1458"/>
                </a:lnTo>
                <a:lnTo>
                  <a:pt x="532" y="1466"/>
                </a:lnTo>
                <a:close/>
                <a:moveTo>
                  <a:pt x="530" y="1465"/>
                </a:moveTo>
                <a:lnTo>
                  <a:pt x="528" y="1465"/>
                </a:lnTo>
                <a:lnTo>
                  <a:pt x="531" y="1457"/>
                </a:lnTo>
                <a:lnTo>
                  <a:pt x="532" y="1458"/>
                </a:lnTo>
                <a:lnTo>
                  <a:pt x="530" y="1465"/>
                </a:lnTo>
                <a:close/>
                <a:moveTo>
                  <a:pt x="973" y="1465"/>
                </a:moveTo>
                <a:lnTo>
                  <a:pt x="971" y="1457"/>
                </a:lnTo>
                <a:lnTo>
                  <a:pt x="972" y="1457"/>
                </a:lnTo>
                <a:lnTo>
                  <a:pt x="975" y="1464"/>
                </a:lnTo>
                <a:lnTo>
                  <a:pt x="973" y="1465"/>
                </a:lnTo>
                <a:close/>
                <a:moveTo>
                  <a:pt x="527" y="1464"/>
                </a:moveTo>
                <a:lnTo>
                  <a:pt x="526" y="1464"/>
                </a:lnTo>
                <a:lnTo>
                  <a:pt x="528" y="1456"/>
                </a:lnTo>
                <a:lnTo>
                  <a:pt x="529" y="1457"/>
                </a:lnTo>
                <a:lnTo>
                  <a:pt x="527" y="1464"/>
                </a:lnTo>
                <a:close/>
                <a:moveTo>
                  <a:pt x="976" y="1464"/>
                </a:moveTo>
                <a:lnTo>
                  <a:pt x="973" y="1456"/>
                </a:lnTo>
                <a:lnTo>
                  <a:pt x="975" y="1456"/>
                </a:lnTo>
                <a:lnTo>
                  <a:pt x="977" y="1464"/>
                </a:lnTo>
                <a:lnTo>
                  <a:pt x="976" y="1464"/>
                </a:lnTo>
                <a:close/>
                <a:moveTo>
                  <a:pt x="978" y="1463"/>
                </a:moveTo>
                <a:lnTo>
                  <a:pt x="976" y="1455"/>
                </a:lnTo>
                <a:lnTo>
                  <a:pt x="977" y="1455"/>
                </a:lnTo>
                <a:lnTo>
                  <a:pt x="980" y="1463"/>
                </a:lnTo>
                <a:lnTo>
                  <a:pt x="978" y="1463"/>
                </a:lnTo>
                <a:close/>
                <a:moveTo>
                  <a:pt x="511" y="1459"/>
                </a:moveTo>
                <a:lnTo>
                  <a:pt x="510" y="1459"/>
                </a:lnTo>
                <a:lnTo>
                  <a:pt x="513" y="1451"/>
                </a:lnTo>
                <a:lnTo>
                  <a:pt x="514" y="1452"/>
                </a:lnTo>
                <a:lnTo>
                  <a:pt x="511" y="1459"/>
                </a:lnTo>
                <a:close/>
                <a:moveTo>
                  <a:pt x="509" y="1459"/>
                </a:moveTo>
                <a:lnTo>
                  <a:pt x="508" y="1458"/>
                </a:lnTo>
                <a:lnTo>
                  <a:pt x="510" y="1451"/>
                </a:lnTo>
                <a:lnTo>
                  <a:pt x="511" y="1451"/>
                </a:lnTo>
                <a:lnTo>
                  <a:pt x="509" y="1459"/>
                </a:lnTo>
                <a:close/>
                <a:moveTo>
                  <a:pt x="994" y="1458"/>
                </a:moveTo>
                <a:lnTo>
                  <a:pt x="991" y="1450"/>
                </a:lnTo>
                <a:lnTo>
                  <a:pt x="993" y="1450"/>
                </a:lnTo>
                <a:lnTo>
                  <a:pt x="995" y="1458"/>
                </a:lnTo>
                <a:lnTo>
                  <a:pt x="994" y="1458"/>
                </a:lnTo>
                <a:close/>
                <a:moveTo>
                  <a:pt x="506" y="1458"/>
                </a:moveTo>
                <a:lnTo>
                  <a:pt x="505" y="1457"/>
                </a:lnTo>
                <a:lnTo>
                  <a:pt x="508" y="1449"/>
                </a:lnTo>
                <a:lnTo>
                  <a:pt x="509" y="1450"/>
                </a:lnTo>
                <a:lnTo>
                  <a:pt x="506" y="1458"/>
                </a:lnTo>
                <a:close/>
                <a:moveTo>
                  <a:pt x="997" y="1457"/>
                </a:moveTo>
                <a:lnTo>
                  <a:pt x="994" y="1449"/>
                </a:lnTo>
                <a:lnTo>
                  <a:pt x="995" y="1449"/>
                </a:lnTo>
                <a:lnTo>
                  <a:pt x="998" y="1457"/>
                </a:lnTo>
                <a:lnTo>
                  <a:pt x="997" y="1457"/>
                </a:lnTo>
                <a:close/>
                <a:moveTo>
                  <a:pt x="999" y="1456"/>
                </a:moveTo>
                <a:lnTo>
                  <a:pt x="996" y="1448"/>
                </a:lnTo>
                <a:lnTo>
                  <a:pt x="998" y="1448"/>
                </a:lnTo>
                <a:lnTo>
                  <a:pt x="1000" y="1456"/>
                </a:lnTo>
                <a:lnTo>
                  <a:pt x="999" y="1456"/>
                </a:lnTo>
                <a:close/>
                <a:moveTo>
                  <a:pt x="491" y="1452"/>
                </a:moveTo>
                <a:lnTo>
                  <a:pt x="490" y="1452"/>
                </a:lnTo>
                <a:lnTo>
                  <a:pt x="493" y="1444"/>
                </a:lnTo>
                <a:lnTo>
                  <a:pt x="494" y="1444"/>
                </a:lnTo>
                <a:lnTo>
                  <a:pt x="491" y="1452"/>
                </a:lnTo>
                <a:close/>
                <a:moveTo>
                  <a:pt x="489" y="1451"/>
                </a:moveTo>
                <a:lnTo>
                  <a:pt x="487" y="1451"/>
                </a:lnTo>
                <a:lnTo>
                  <a:pt x="490" y="1443"/>
                </a:lnTo>
                <a:lnTo>
                  <a:pt x="491" y="1444"/>
                </a:lnTo>
                <a:lnTo>
                  <a:pt x="489" y="1451"/>
                </a:lnTo>
                <a:close/>
                <a:moveTo>
                  <a:pt x="1014" y="1451"/>
                </a:moveTo>
                <a:lnTo>
                  <a:pt x="1011" y="1443"/>
                </a:lnTo>
                <a:lnTo>
                  <a:pt x="1013" y="1443"/>
                </a:lnTo>
                <a:lnTo>
                  <a:pt x="1015" y="1450"/>
                </a:lnTo>
                <a:lnTo>
                  <a:pt x="1014" y="1451"/>
                </a:lnTo>
                <a:close/>
                <a:moveTo>
                  <a:pt x="486" y="1450"/>
                </a:moveTo>
                <a:lnTo>
                  <a:pt x="485" y="1450"/>
                </a:lnTo>
                <a:lnTo>
                  <a:pt x="488" y="1442"/>
                </a:lnTo>
                <a:lnTo>
                  <a:pt x="489" y="1443"/>
                </a:lnTo>
                <a:lnTo>
                  <a:pt x="486" y="1450"/>
                </a:lnTo>
                <a:close/>
                <a:moveTo>
                  <a:pt x="1017" y="1450"/>
                </a:moveTo>
                <a:lnTo>
                  <a:pt x="1014" y="1442"/>
                </a:lnTo>
                <a:lnTo>
                  <a:pt x="1015" y="1442"/>
                </a:lnTo>
                <a:lnTo>
                  <a:pt x="1018" y="1449"/>
                </a:lnTo>
                <a:lnTo>
                  <a:pt x="1017" y="1450"/>
                </a:lnTo>
                <a:close/>
                <a:moveTo>
                  <a:pt x="1019" y="1449"/>
                </a:moveTo>
                <a:lnTo>
                  <a:pt x="1016" y="1441"/>
                </a:lnTo>
                <a:lnTo>
                  <a:pt x="1018" y="1441"/>
                </a:lnTo>
                <a:lnTo>
                  <a:pt x="1020" y="1448"/>
                </a:lnTo>
                <a:lnTo>
                  <a:pt x="1019" y="1449"/>
                </a:lnTo>
                <a:close/>
                <a:moveTo>
                  <a:pt x="471" y="1444"/>
                </a:moveTo>
                <a:lnTo>
                  <a:pt x="469" y="1444"/>
                </a:lnTo>
                <a:lnTo>
                  <a:pt x="472" y="1436"/>
                </a:lnTo>
                <a:lnTo>
                  <a:pt x="474" y="1437"/>
                </a:lnTo>
                <a:lnTo>
                  <a:pt x="471" y="1444"/>
                </a:lnTo>
                <a:close/>
                <a:moveTo>
                  <a:pt x="468" y="1443"/>
                </a:moveTo>
                <a:lnTo>
                  <a:pt x="467" y="1443"/>
                </a:lnTo>
                <a:lnTo>
                  <a:pt x="470" y="1435"/>
                </a:lnTo>
                <a:lnTo>
                  <a:pt x="471" y="1436"/>
                </a:lnTo>
                <a:lnTo>
                  <a:pt x="468" y="1443"/>
                </a:lnTo>
                <a:close/>
                <a:moveTo>
                  <a:pt x="1035" y="1443"/>
                </a:moveTo>
                <a:lnTo>
                  <a:pt x="1032" y="1435"/>
                </a:lnTo>
                <a:lnTo>
                  <a:pt x="1033" y="1435"/>
                </a:lnTo>
                <a:lnTo>
                  <a:pt x="1036" y="1442"/>
                </a:lnTo>
                <a:lnTo>
                  <a:pt x="1035" y="1443"/>
                </a:lnTo>
                <a:close/>
                <a:moveTo>
                  <a:pt x="466" y="1442"/>
                </a:moveTo>
                <a:lnTo>
                  <a:pt x="464" y="1442"/>
                </a:lnTo>
                <a:lnTo>
                  <a:pt x="467" y="1434"/>
                </a:lnTo>
                <a:lnTo>
                  <a:pt x="469" y="1435"/>
                </a:lnTo>
                <a:lnTo>
                  <a:pt x="466" y="1442"/>
                </a:lnTo>
                <a:close/>
                <a:moveTo>
                  <a:pt x="1037" y="1442"/>
                </a:moveTo>
                <a:lnTo>
                  <a:pt x="1034" y="1434"/>
                </a:lnTo>
                <a:lnTo>
                  <a:pt x="1035" y="1434"/>
                </a:lnTo>
                <a:lnTo>
                  <a:pt x="1038" y="1441"/>
                </a:lnTo>
                <a:lnTo>
                  <a:pt x="1037" y="1442"/>
                </a:lnTo>
                <a:close/>
                <a:moveTo>
                  <a:pt x="1039" y="1441"/>
                </a:moveTo>
                <a:lnTo>
                  <a:pt x="1036" y="1433"/>
                </a:lnTo>
                <a:lnTo>
                  <a:pt x="1038" y="1433"/>
                </a:lnTo>
                <a:lnTo>
                  <a:pt x="1041" y="1440"/>
                </a:lnTo>
                <a:lnTo>
                  <a:pt x="1039" y="1441"/>
                </a:lnTo>
                <a:close/>
                <a:moveTo>
                  <a:pt x="451" y="1436"/>
                </a:moveTo>
                <a:lnTo>
                  <a:pt x="449" y="1435"/>
                </a:lnTo>
                <a:lnTo>
                  <a:pt x="453" y="1428"/>
                </a:lnTo>
                <a:lnTo>
                  <a:pt x="454" y="1429"/>
                </a:lnTo>
                <a:lnTo>
                  <a:pt x="451" y="1436"/>
                </a:lnTo>
                <a:close/>
                <a:moveTo>
                  <a:pt x="448" y="1435"/>
                </a:moveTo>
                <a:lnTo>
                  <a:pt x="447" y="1434"/>
                </a:lnTo>
                <a:lnTo>
                  <a:pt x="450" y="1427"/>
                </a:lnTo>
                <a:lnTo>
                  <a:pt x="451" y="1427"/>
                </a:lnTo>
                <a:lnTo>
                  <a:pt x="448" y="1435"/>
                </a:lnTo>
                <a:close/>
                <a:moveTo>
                  <a:pt x="1054" y="1434"/>
                </a:moveTo>
                <a:lnTo>
                  <a:pt x="1051" y="1427"/>
                </a:lnTo>
                <a:lnTo>
                  <a:pt x="1052" y="1426"/>
                </a:lnTo>
                <a:lnTo>
                  <a:pt x="1055" y="1434"/>
                </a:lnTo>
                <a:lnTo>
                  <a:pt x="1054" y="1434"/>
                </a:lnTo>
                <a:close/>
                <a:moveTo>
                  <a:pt x="446" y="1434"/>
                </a:moveTo>
                <a:lnTo>
                  <a:pt x="445" y="1433"/>
                </a:lnTo>
                <a:lnTo>
                  <a:pt x="448" y="1426"/>
                </a:lnTo>
                <a:lnTo>
                  <a:pt x="449" y="1426"/>
                </a:lnTo>
                <a:lnTo>
                  <a:pt x="446" y="1434"/>
                </a:lnTo>
                <a:close/>
                <a:moveTo>
                  <a:pt x="1057" y="1433"/>
                </a:moveTo>
                <a:lnTo>
                  <a:pt x="1053" y="1426"/>
                </a:lnTo>
                <a:lnTo>
                  <a:pt x="1055" y="1425"/>
                </a:lnTo>
                <a:lnTo>
                  <a:pt x="1058" y="1433"/>
                </a:lnTo>
                <a:lnTo>
                  <a:pt x="1057" y="1433"/>
                </a:lnTo>
                <a:close/>
                <a:moveTo>
                  <a:pt x="1059" y="1432"/>
                </a:moveTo>
                <a:lnTo>
                  <a:pt x="1056" y="1425"/>
                </a:lnTo>
                <a:lnTo>
                  <a:pt x="1057" y="1424"/>
                </a:lnTo>
                <a:lnTo>
                  <a:pt x="1060" y="1432"/>
                </a:lnTo>
                <a:lnTo>
                  <a:pt x="1059" y="1432"/>
                </a:lnTo>
                <a:close/>
                <a:moveTo>
                  <a:pt x="431" y="1427"/>
                </a:moveTo>
                <a:lnTo>
                  <a:pt x="430" y="1426"/>
                </a:lnTo>
                <a:lnTo>
                  <a:pt x="433" y="1419"/>
                </a:lnTo>
                <a:lnTo>
                  <a:pt x="434" y="1420"/>
                </a:lnTo>
                <a:lnTo>
                  <a:pt x="431" y="1427"/>
                </a:lnTo>
                <a:close/>
                <a:moveTo>
                  <a:pt x="428" y="1426"/>
                </a:moveTo>
                <a:lnTo>
                  <a:pt x="427" y="1425"/>
                </a:lnTo>
                <a:lnTo>
                  <a:pt x="431" y="1418"/>
                </a:lnTo>
                <a:lnTo>
                  <a:pt x="432" y="1419"/>
                </a:lnTo>
                <a:lnTo>
                  <a:pt x="428" y="1426"/>
                </a:lnTo>
                <a:close/>
                <a:moveTo>
                  <a:pt x="1074" y="1425"/>
                </a:moveTo>
                <a:lnTo>
                  <a:pt x="1071" y="1418"/>
                </a:lnTo>
                <a:lnTo>
                  <a:pt x="1072" y="1418"/>
                </a:lnTo>
                <a:lnTo>
                  <a:pt x="1075" y="1425"/>
                </a:lnTo>
                <a:lnTo>
                  <a:pt x="1074" y="1425"/>
                </a:lnTo>
                <a:close/>
                <a:moveTo>
                  <a:pt x="426" y="1425"/>
                </a:moveTo>
                <a:lnTo>
                  <a:pt x="425" y="1424"/>
                </a:lnTo>
                <a:lnTo>
                  <a:pt x="428" y="1417"/>
                </a:lnTo>
                <a:lnTo>
                  <a:pt x="429" y="1417"/>
                </a:lnTo>
                <a:lnTo>
                  <a:pt x="426" y="1425"/>
                </a:lnTo>
                <a:close/>
                <a:moveTo>
                  <a:pt x="1076" y="1424"/>
                </a:moveTo>
                <a:lnTo>
                  <a:pt x="1073" y="1417"/>
                </a:lnTo>
                <a:lnTo>
                  <a:pt x="1074" y="1416"/>
                </a:lnTo>
                <a:lnTo>
                  <a:pt x="1078" y="1424"/>
                </a:lnTo>
                <a:lnTo>
                  <a:pt x="1076" y="1424"/>
                </a:lnTo>
                <a:close/>
                <a:moveTo>
                  <a:pt x="1079" y="1423"/>
                </a:moveTo>
                <a:lnTo>
                  <a:pt x="1075" y="1416"/>
                </a:lnTo>
                <a:lnTo>
                  <a:pt x="1076" y="1415"/>
                </a:lnTo>
                <a:lnTo>
                  <a:pt x="1080" y="1422"/>
                </a:lnTo>
                <a:lnTo>
                  <a:pt x="1079" y="1423"/>
                </a:lnTo>
                <a:close/>
                <a:moveTo>
                  <a:pt x="411" y="1418"/>
                </a:moveTo>
                <a:lnTo>
                  <a:pt x="410" y="1417"/>
                </a:lnTo>
                <a:lnTo>
                  <a:pt x="414" y="1410"/>
                </a:lnTo>
                <a:lnTo>
                  <a:pt x="415" y="1410"/>
                </a:lnTo>
                <a:lnTo>
                  <a:pt x="411" y="1418"/>
                </a:lnTo>
                <a:close/>
                <a:moveTo>
                  <a:pt x="409" y="1416"/>
                </a:moveTo>
                <a:lnTo>
                  <a:pt x="408" y="1416"/>
                </a:lnTo>
                <a:lnTo>
                  <a:pt x="412" y="1409"/>
                </a:lnTo>
                <a:lnTo>
                  <a:pt x="413" y="1409"/>
                </a:lnTo>
                <a:lnTo>
                  <a:pt x="409" y="1416"/>
                </a:lnTo>
                <a:close/>
                <a:moveTo>
                  <a:pt x="1093" y="1416"/>
                </a:moveTo>
                <a:lnTo>
                  <a:pt x="1090" y="1409"/>
                </a:lnTo>
                <a:lnTo>
                  <a:pt x="1091" y="1408"/>
                </a:lnTo>
                <a:lnTo>
                  <a:pt x="1094" y="1415"/>
                </a:lnTo>
                <a:lnTo>
                  <a:pt x="1093" y="1416"/>
                </a:lnTo>
                <a:close/>
                <a:moveTo>
                  <a:pt x="407" y="1415"/>
                </a:moveTo>
                <a:lnTo>
                  <a:pt x="406" y="1414"/>
                </a:lnTo>
                <a:lnTo>
                  <a:pt x="409" y="1407"/>
                </a:lnTo>
                <a:lnTo>
                  <a:pt x="410" y="1408"/>
                </a:lnTo>
                <a:lnTo>
                  <a:pt x="407" y="1415"/>
                </a:lnTo>
                <a:close/>
                <a:moveTo>
                  <a:pt x="1096" y="1415"/>
                </a:moveTo>
                <a:lnTo>
                  <a:pt x="1092" y="1407"/>
                </a:lnTo>
                <a:lnTo>
                  <a:pt x="1093" y="1407"/>
                </a:lnTo>
                <a:lnTo>
                  <a:pt x="1097" y="1414"/>
                </a:lnTo>
                <a:lnTo>
                  <a:pt x="1096" y="1415"/>
                </a:lnTo>
                <a:close/>
                <a:moveTo>
                  <a:pt x="1098" y="1413"/>
                </a:moveTo>
                <a:lnTo>
                  <a:pt x="1094" y="1406"/>
                </a:lnTo>
                <a:lnTo>
                  <a:pt x="1095" y="1406"/>
                </a:lnTo>
                <a:lnTo>
                  <a:pt x="1099" y="1413"/>
                </a:lnTo>
                <a:lnTo>
                  <a:pt x="1098" y="1413"/>
                </a:lnTo>
                <a:close/>
                <a:moveTo>
                  <a:pt x="392" y="1408"/>
                </a:moveTo>
                <a:lnTo>
                  <a:pt x="391" y="1407"/>
                </a:lnTo>
                <a:lnTo>
                  <a:pt x="395" y="1400"/>
                </a:lnTo>
                <a:lnTo>
                  <a:pt x="396" y="1400"/>
                </a:lnTo>
                <a:lnTo>
                  <a:pt x="392" y="1408"/>
                </a:lnTo>
                <a:close/>
                <a:moveTo>
                  <a:pt x="390" y="1406"/>
                </a:moveTo>
                <a:lnTo>
                  <a:pt x="389" y="1406"/>
                </a:lnTo>
                <a:lnTo>
                  <a:pt x="392" y="1399"/>
                </a:lnTo>
                <a:lnTo>
                  <a:pt x="394" y="1399"/>
                </a:lnTo>
                <a:lnTo>
                  <a:pt x="390" y="1406"/>
                </a:lnTo>
                <a:close/>
                <a:moveTo>
                  <a:pt x="1112" y="1406"/>
                </a:moveTo>
                <a:lnTo>
                  <a:pt x="1109" y="1399"/>
                </a:lnTo>
                <a:lnTo>
                  <a:pt x="1110" y="1398"/>
                </a:lnTo>
                <a:lnTo>
                  <a:pt x="1114" y="1405"/>
                </a:lnTo>
                <a:lnTo>
                  <a:pt x="1112" y="1406"/>
                </a:lnTo>
                <a:close/>
                <a:moveTo>
                  <a:pt x="387" y="1405"/>
                </a:moveTo>
                <a:lnTo>
                  <a:pt x="386" y="1404"/>
                </a:lnTo>
                <a:lnTo>
                  <a:pt x="390" y="1397"/>
                </a:lnTo>
                <a:lnTo>
                  <a:pt x="391" y="1398"/>
                </a:lnTo>
                <a:lnTo>
                  <a:pt x="387" y="1405"/>
                </a:lnTo>
                <a:close/>
                <a:moveTo>
                  <a:pt x="1115" y="1404"/>
                </a:moveTo>
                <a:lnTo>
                  <a:pt x="1111" y="1397"/>
                </a:lnTo>
                <a:lnTo>
                  <a:pt x="1112" y="1397"/>
                </a:lnTo>
                <a:lnTo>
                  <a:pt x="1116" y="1404"/>
                </a:lnTo>
                <a:lnTo>
                  <a:pt x="1115" y="1404"/>
                </a:lnTo>
                <a:close/>
                <a:moveTo>
                  <a:pt x="1117" y="1403"/>
                </a:moveTo>
                <a:lnTo>
                  <a:pt x="1113" y="1396"/>
                </a:lnTo>
                <a:lnTo>
                  <a:pt x="1114" y="1396"/>
                </a:lnTo>
                <a:lnTo>
                  <a:pt x="1118" y="1403"/>
                </a:lnTo>
                <a:lnTo>
                  <a:pt x="1117" y="1403"/>
                </a:lnTo>
                <a:close/>
                <a:moveTo>
                  <a:pt x="373" y="1397"/>
                </a:moveTo>
                <a:lnTo>
                  <a:pt x="372" y="1396"/>
                </a:lnTo>
                <a:lnTo>
                  <a:pt x="376" y="1389"/>
                </a:lnTo>
                <a:lnTo>
                  <a:pt x="377" y="1390"/>
                </a:lnTo>
                <a:lnTo>
                  <a:pt x="373" y="1397"/>
                </a:lnTo>
                <a:close/>
                <a:moveTo>
                  <a:pt x="371" y="1396"/>
                </a:moveTo>
                <a:lnTo>
                  <a:pt x="370" y="1395"/>
                </a:lnTo>
                <a:lnTo>
                  <a:pt x="374" y="1388"/>
                </a:lnTo>
                <a:lnTo>
                  <a:pt x="375" y="1389"/>
                </a:lnTo>
                <a:lnTo>
                  <a:pt x="371" y="1396"/>
                </a:lnTo>
                <a:close/>
                <a:moveTo>
                  <a:pt x="1131" y="1395"/>
                </a:moveTo>
                <a:lnTo>
                  <a:pt x="1127" y="1388"/>
                </a:lnTo>
                <a:lnTo>
                  <a:pt x="1128" y="1387"/>
                </a:lnTo>
                <a:lnTo>
                  <a:pt x="1132" y="1394"/>
                </a:lnTo>
                <a:lnTo>
                  <a:pt x="1131" y="1395"/>
                </a:lnTo>
                <a:close/>
                <a:moveTo>
                  <a:pt x="369" y="1394"/>
                </a:moveTo>
                <a:lnTo>
                  <a:pt x="368" y="1394"/>
                </a:lnTo>
                <a:lnTo>
                  <a:pt x="372" y="1386"/>
                </a:lnTo>
                <a:lnTo>
                  <a:pt x="373" y="1387"/>
                </a:lnTo>
                <a:lnTo>
                  <a:pt x="369" y="1394"/>
                </a:lnTo>
                <a:close/>
                <a:moveTo>
                  <a:pt x="1133" y="1394"/>
                </a:moveTo>
                <a:lnTo>
                  <a:pt x="1129" y="1387"/>
                </a:lnTo>
                <a:lnTo>
                  <a:pt x="1130" y="1386"/>
                </a:lnTo>
                <a:lnTo>
                  <a:pt x="1134" y="1393"/>
                </a:lnTo>
                <a:lnTo>
                  <a:pt x="1133" y="1394"/>
                </a:lnTo>
                <a:close/>
                <a:moveTo>
                  <a:pt x="1136" y="1392"/>
                </a:moveTo>
                <a:lnTo>
                  <a:pt x="1132" y="1385"/>
                </a:lnTo>
                <a:lnTo>
                  <a:pt x="1133" y="1385"/>
                </a:lnTo>
                <a:lnTo>
                  <a:pt x="1137" y="1392"/>
                </a:lnTo>
                <a:lnTo>
                  <a:pt x="1136" y="1392"/>
                </a:lnTo>
                <a:close/>
                <a:moveTo>
                  <a:pt x="355" y="1386"/>
                </a:moveTo>
                <a:lnTo>
                  <a:pt x="353" y="1385"/>
                </a:lnTo>
                <a:lnTo>
                  <a:pt x="358" y="1378"/>
                </a:lnTo>
                <a:lnTo>
                  <a:pt x="359" y="1379"/>
                </a:lnTo>
                <a:lnTo>
                  <a:pt x="355" y="1386"/>
                </a:lnTo>
                <a:close/>
                <a:moveTo>
                  <a:pt x="352" y="1384"/>
                </a:moveTo>
                <a:lnTo>
                  <a:pt x="351" y="1383"/>
                </a:lnTo>
                <a:lnTo>
                  <a:pt x="355" y="1377"/>
                </a:lnTo>
                <a:lnTo>
                  <a:pt x="357" y="1377"/>
                </a:lnTo>
                <a:lnTo>
                  <a:pt x="352" y="1384"/>
                </a:lnTo>
                <a:close/>
                <a:moveTo>
                  <a:pt x="1149" y="1384"/>
                </a:moveTo>
                <a:lnTo>
                  <a:pt x="1145" y="1377"/>
                </a:lnTo>
                <a:lnTo>
                  <a:pt x="1146" y="1376"/>
                </a:lnTo>
                <a:lnTo>
                  <a:pt x="1151" y="1383"/>
                </a:lnTo>
                <a:lnTo>
                  <a:pt x="1149" y="1384"/>
                </a:lnTo>
                <a:close/>
                <a:moveTo>
                  <a:pt x="350" y="1383"/>
                </a:moveTo>
                <a:lnTo>
                  <a:pt x="349" y="1382"/>
                </a:lnTo>
                <a:lnTo>
                  <a:pt x="353" y="1375"/>
                </a:lnTo>
                <a:lnTo>
                  <a:pt x="354" y="1376"/>
                </a:lnTo>
                <a:lnTo>
                  <a:pt x="350" y="1383"/>
                </a:lnTo>
                <a:close/>
                <a:moveTo>
                  <a:pt x="1152" y="1382"/>
                </a:moveTo>
                <a:lnTo>
                  <a:pt x="1147" y="1376"/>
                </a:lnTo>
                <a:lnTo>
                  <a:pt x="1148" y="1375"/>
                </a:lnTo>
                <a:lnTo>
                  <a:pt x="1153" y="1382"/>
                </a:lnTo>
                <a:lnTo>
                  <a:pt x="1152" y="1382"/>
                </a:lnTo>
                <a:close/>
                <a:moveTo>
                  <a:pt x="1154" y="1381"/>
                </a:moveTo>
                <a:lnTo>
                  <a:pt x="1150" y="1374"/>
                </a:lnTo>
                <a:lnTo>
                  <a:pt x="1151" y="1373"/>
                </a:lnTo>
                <a:lnTo>
                  <a:pt x="1155" y="1380"/>
                </a:lnTo>
                <a:lnTo>
                  <a:pt x="1154" y="1381"/>
                </a:lnTo>
                <a:close/>
                <a:moveTo>
                  <a:pt x="336" y="1374"/>
                </a:moveTo>
                <a:lnTo>
                  <a:pt x="335" y="1373"/>
                </a:lnTo>
                <a:lnTo>
                  <a:pt x="340" y="1367"/>
                </a:lnTo>
                <a:lnTo>
                  <a:pt x="341" y="1367"/>
                </a:lnTo>
                <a:lnTo>
                  <a:pt x="336" y="1374"/>
                </a:lnTo>
                <a:close/>
                <a:moveTo>
                  <a:pt x="334" y="1372"/>
                </a:moveTo>
                <a:lnTo>
                  <a:pt x="333" y="1372"/>
                </a:lnTo>
                <a:lnTo>
                  <a:pt x="338" y="1365"/>
                </a:lnTo>
                <a:lnTo>
                  <a:pt x="339" y="1366"/>
                </a:lnTo>
                <a:lnTo>
                  <a:pt x="334" y="1372"/>
                </a:lnTo>
                <a:close/>
                <a:moveTo>
                  <a:pt x="1168" y="1372"/>
                </a:moveTo>
                <a:lnTo>
                  <a:pt x="1163" y="1365"/>
                </a:lnTo>
                <a:lnTo>
                  <a:pt x="1164" y="1365"/>
                </a:lnTo>
                <a:lnTo>
                  <a:pt x="1169" y="1371"/>
                </a:lnTo>
                <a:lnTo>
                  <a:pt x="1168" y="1372"/>
                </a:lnTo>
                <a:close/>
                <a:moveTo>
                  <a:pt x="332" y="1371"/>
                </a:moveTo>
                <a:lnTo>
                  <a:pt x="331" y="1370"/>
                </a:lnTo>
                <a:lnTo>
                  <a:pt x="335" y="1364"/>
                </a:lnTo>
                <a:lnTo>
                  <a:pt x="336" y="1364"/>
                </a:lnTo>
                <a:lnTo>
                  <a:pt x="332" y="1371"/>
                </a:lnTo>
                <a:close/>
                <a:moveTo>
                  <a:pt x="1170" y="1371"/>
                </a:moveTo>
                <a:lnTo>
                  <a:pt x="1165" y="1364"/>
                </a:lnTo>
                <a:lnTo>
                  <a:pt x="1166" y="1363"/>
                </a:lnTo>
                <a:lnTo>
                  <a:pt x="1171" y="1370"/>
                </a:lnTo>
                <a:lnTo>
                  <a:pt x="1170" y="1371"/>
                </a:lnTo>
                <a:close/>
                <a:moveTo>
                  <a:pt x="1172" y="1369"/>
                </a:moveTo>
                <a:lnTo>
                  <a:pt x="1168" y="1362"/>
                </a:lnTo>
                <a:lnTo>
                  <a:pt x="1169" y="1362"/>
                </a:lnTo>
                <a:lnTo>
                  <a:pt x="1173" y="1368"/>
                </a:lnTo>
                <a:lnTo>
                  <a:pt x="1172" y="1369"/>
                </a:lnTo>
                <a:close/>
                <a:moveTo>
                  <a:pt x="319" y="1362"/>
                </a:moveTo>
                <a:lnTo>
                  <a:pt x="318" y="1361"/>
                </a:lnTo>
                <a:lnTo>
                  <a:pt x="322" y="1354"/>
                </a:lnTo>
                <a:lnTo>
                  <a:pt x="323" y="1355"/>
                </a:lnTo>
                <a:lnTo>
                  <a:pt x="319" y="1362"/>
                </a:lnTo>
                <a:close/>
                <a:moveTo>
                  <a:pt x="317" y="1360"/>
                </a:moveTo>
                <a:lnTo>
                  <a:pt x="315" y="1359"/>
                </a:lnTo>
                <a:lnTo>
                  <a:pt x="320" y="1353"/>
                </a:lnTo>
                <a:lnTo>
                  <a:pt x="321" y="1354"/>
                </a:lnTo>
                <a:lnTo>
                  <a:pt x="317" y="1360"/>
                </a:lnTo>
                <a:close/>
                <a:moveTo>
                  <a:pt x="1185" y="1360"/>
                </a:moveTo>
                <a:lnTo>
                  <a:pt x="1181" y="1353"/>
                </a:lnTo>
                <a:lnTo>
                  <a:pt x="1182" y="1353"/>
                </a:lnTo>
                <a:lnTo>
                  <a:pt x="1186" y="1359"/>
                </a:lnTo>
                <a:lnTo>
                  <a:pt x="1185" y="1360"/>
                </a:lnTo>
                <a:close/>
                <a:moveTo>
                  <a:pt x="314" y="1359"/>
                </a:moveTo>
                <a:lnTo>
                  <a:pt x="313" y="1358"/>
                </a:lnTo>
                <a:lnTo>
                  <a:pt x="318" y="1351"/>
                </a:lnTo>
                <a:lnTo>
                  <a:pt x="319" y="1352"/>
                </a:lnTo>
                <a:lnTo>
                  <a:pt x="314" y="1359"/>
                </a:lnTo>
                <a:close/>
                <a:moveTo>
                  <a:pt x="1187" y="1358"/>
                </a:moveTo>
                <a:lnTo>
                  <a:pt x="1183" y="1352"/>
                </a:lnTo>
                <a:lnTo>
                  <a:pt x="1184" y="1351"/>
                </a:lnTo>
                <a:lnTo>
                  <a:pt x="1189" y="1358"/>
                </a:lnTo>
                <a:lnTo>
                  <a:pt x="1187" y="1358"/>
                </a:lnTo>
                <a:close/>
                <a:moveTo>
                  <a:pt x="1190" y="1357"/>
                </a:moveTo>
                <a:lnTo>
                  <a:pt x="1185" y="1350"/>
                </a:lnTo>
                <a:lnTo>
                  <a:pt x="1186" y="1350"/>
                </a:lnTo>
                <a:lnTo>
                  <a:pt x="1191" y="1356"/>
                </a:lnTo>
                <a:lnTo>
                  <a:pt x="1190" y="1357"/>
                </a:lnTo>
                <a:close/>
                <a:moveTo>
                  <a:pt x="301" y="1349"/>
                </a:moveTo>
                <a:lnTo>
                  <a:pt x="300" y="1348"/>
                </a:lnTo>
                <a:lnTo>
                  <a:pt x="305" y="1342"/>
                </a:lnTo>
                <a:lnTo>
                  <a:pt x="306" y="1343"/>
                </a:lnTo>
                <a:lnTo>
                  <a:pt x="301" y="1349"/>
                </a:lnTo>
                <a:close/>
                <a:moveTo>
                  <a:pt x="299" y="1348"/>
                </a:moveTo>
                <a:lnTo>
                  <a:pt x="298" y="1347"/>
                </a:lnTo>
                <a:lnTo>
                  <a:pt x="303" y="1340"/>
                </a:lnTo>
                <a:lnTo>
                  <a:pt x="304" y="1341"/>
                </a:lnTo>
                <a:lnTo>
                  <a:pt x="299" y="1348"/>
                </a:lnTo>
                <a:close/>
                <a:moveTo>
                  <a:pt x="1203" y="1347"/>
                </a:moveTo>
                <a:lnTo>
                  <a:pt x="1198" y="1341"/>
                </a:lnTo>
                <a:lnTo>
                  <a:pt x="1199" y="1340"/>
                </a:lnTo>
                <a:lnTo>
                  <a:pt x="1204" y="1346"/>
                </a:lnTo>
                <a:lnTo>
                  <a:pt x="1203" y="1347"/>
                </a:lnTo>
                <a:close/>
                <a:moveTo>
                  <a:pt x="297" y="1346"/>
                </a:moveTo>
                <a:lnTo>
                  <a:pt x="296" y="1345"/>
                </a:lnTo>
                <a:lnTo>
                  <a:pt x="300" y="1339"/>
                </a:lnTo>
                <a:lnTo>
                  <a:pt x="302" y="1340"/>
                </a:lnTo>
                <a:lnTo>
                  <a:pt x="297" y="1346"/>
                </a:lnTo>
                <a:close/>
                <a:moveTo>
                  <a:pt x="1205" y="1346"/>
                </a:moveTo>
                <a:lnTo>
                  <a:pt x="1200" y="1339"/>
                </a:lnTo>
                <a:lnTo>
                  <a:pt x="1201" y="1338"/>
                </a:lnTo>
                <a:lnTo>
                  <a:pt x="1206" y="1345"/>
                </a:lnTo>
                <a:lnTo>
                  <a:pt x="1205" y="1346"/>
                </a:lnTo>
                <a:close/>
                <a:moveTo>
                  <a:pt x="1207" y="1344"/>
                </a:moveTo>
                <a:lnTo>
                  <a:pt x="1202" y="1338"/>
                </a:lnTo>
                <a:lnTo>
                  <a:pt x="1203" y="1337"/>
                </a:lnTo>
                <a:lnTo>
                  <a:pt x="1208" y="1343"/>
                </a:lnTo>
                <a:lnTo>
                  <a:pt x="1207" y="1344"/>
                </a:lnTo>
                <a:close/>
                <a:moveTo>
                  <a:pt x="284" y="1336"/>
                </a:moveTo>
                <a:lnTo>
                  <a:pt x="283" y="1335"/>
                </a:lnTo>
                <a:lnTo>
                  <a:pt x="288" y="1329"/>
                </a:lnTo>
                <a:lnTo>
                  <a:pt x="289" y="1330"/>
                </a:lnTo>
                <a:lnTo>
                  <a:pt x="284" y="1336"/>
                </a:lnTo>
                <a:close/>
                <a:moveTo>
                  <a:pt x="282" y="1334"/>
                </a:moveTo>
                <a:lnTo>
                  <a:pt x="281" y="1334"/>
                </a:lnTo>
                <a:lnTo>
                  <a:pt x="286" y="1327"/>
                </a:lnTo>
                <a:lnTo>
                  <a:pt x="287" y="1328"/>
                </a:lnTo>
                <a:lnTo>
                  <a:pt x="282" y="1334"/>
                </a:lnTo>
                <a:close/>
                <a:moveTo>
                  <a:pt x="1220" y="1334"/>
                </a:moveTo>
                <a:lnTo>
                  <a:pt x="1215" y="1328"/>
                </a:lnTo>
                <a:lnTo>
                  <a:pt x="1216" y="1327"/>
                </a:lnTo>
                <a:lnTo>
                  <a:pt x="1221" y="1333"/>
                </a:lnTo>
                <a:lnTo>
                  <a:pt x="1220" y="1334"/>
                </a:lnTo>
                <a:close/>
                <a:moveTo>
                  <a:pt x="280" y="1333"/>
                </a:moveTo>
                <a:lnTo>
                  <a:pt x="279" y="1332"/>
                </a:lnTo>
                <a:lnTo>
                  <a:pt x="284" y="1326"/>
                </a:lnTo>
                <a:lnTo>
                  <a:pt x="285" y="1326"/>
                </a:lnTo>
                <a:lnTo>
                  <a:pt x="280" y="1333"/>
                </a:lnTo>
                <a:close/>
                <a:moveTo>
                  <a:pt x="1222" y="1332"/>
                </a:moveTo>
                <a:lnTo>
                  <a:pt x="1217" y="1326"/>
                </a:lnTo>
                <a:lnTo>
                  <a:pt x="1218" y="1325"/>
                </a:lnTo>
                <a:lnTo>
                  <a:pt x="1223" y="1332"/>
                </a:lnTo>
                <a:lnTo>
                  <a:pt x="1222" y="1332"/>
                </a:lnTo>
                <a:close/>
                <a:moveTo>
                  <a:pt x="1224" y="1331"/>
                </a:moveTo>
                <a:lnTo>
                  <a:pt x="1219" y="1324"/>
                </a:lnTo>
                <a:lnTo>
                  <a:pt x="1220" y="1323"/>
                </a:lnTo>
                <a:lnTo>
                  <a:pt x="1225" y="1330"/>
                </a:lnTo>
                <a:lnTo>
                  <a:pt x="1224" y="1331"/>
                </a:lnTo>
                <a:close/>
                <a:moveTo>
                  <a:pt x="267" y="1322"/>
                </a:moveTo>
                <a:lnTo>
                  <a:pt x="266" y="1321"/>
                </a:lnTo>
                <a:lnTo>
                  <a:pt x="271" y="1315"/>
                </a:lnTo>
                <a:lnTo>
                  <a:pt x="272" y="1316"/>
                </a:lnTo>
                <a:lnTo>
                  <a:pt x="267" y="1322"/>
                </a:lnTo>
                <a:close/>
                <a:moveTo>
                  <a:pt x="265" y="1320"/>
                </a:moveTo>
                <a:lnTo>
                  <a:pt x="264" y="1320"/>
                </a:lnTo>
                <a:lnTo>
                  <a:pt x="269" y="1313"/>
                </a:lnTo>
                <a:lnTo>
                  <a:pt x="270" y="1314"/>
                </a:lnTo>
                <a:lnTo>
                  <a:pt x="265" y="1320"/>
                </a:lnTo>
                <a:close/>
                <a:moveTo>
                  <a:pt x="1237" y="1320"/>
                </a:moveTo>
                <a:lnTo>
                  <a:pt x="1231" y="1314"/>
                </a:lnTo>
                <a:lnTo>
                  <a:pt x="1232" y="1313"/>
                </a:lnTo>
                <a:lnTo>
                  <a:pt x="1238" y="1319"/>
                </a:lnTo>
                <a:lnTo>
                  <a:pt x="1237" y="1320"/>
                </a:lnTo>
                <a:close/>
                <a:moveTo>
                  <a:pt x="263" y="1319"/>
                </a:moveTo>
                <a:lnTo>
                  <a:pt x="262" y="1318"/>
                </a:lnTo>
                <a:lnTo>
                  <a:pt x="267" y="1312"/>
                </a:lnTo>
                <a:lnTo>
                  <a:pt x="268" y="1313"/>
                </a:lnTo>
                <a:lnTo>
                  <a:pt x="263" y="1319"/>
                </a:lnTo>
                <a:close/>
                <a:moveTo>
                  <a:pt x="1239" y="1318"/>
                </a:moveTo>
                <a:lnTo>
                  <a:pt x="1234" y="1312"/>
                </a:lnTo>
                <a:lnTo>
                  <a:pt x="1235" y="1311"/>
                </a:lnTo>
                <a:lnTo>
                  <a:pt x="1240" y="1317"/>
                </a:lnTo>
                <a:lnTo>
                  <a:pt x="1239" y="1318"/>
                </a:lnTo>
                <a:close/>
                <a:moveTo>
                  <a:pt x="1241" y="1317"/>
                </a:moveTo>
                <a:lnTo>
                  <a:pt x="1236" y="1311"/>
                </a:lnTo>
                <a:lnTo>
                  <a:pt x="1237" y="1310"/>
                </a:lnTo>
                <a:lnTo>
                  <a:pt x="1242" y="1316"/>
                </a:lnTo>
                <a:lnTo>
                  <a:pt x="1241" y="1317"/>
                </a:lnTo>
                <a:close/>
                <a:moveTo>
                  <a:pt x="251" y="1308"/>
                </a:moveTo>
                <a:lnTo>
                  <a:pt x="250" y="1307"/>
                </a:lnTo>
                <a:lnTo>
                  <a:pt x="255" y="1301"/>
                </a:lnTo>
                <a:lnTo>
                  <a:pt x="256" y="1302"/>
                </a:lnTo>
                <a:lnTo>
                  <a:pt x="251" y="1308"/>
                </a:lnTo>
                <a:close/>
                <a:moveTo>
                  <a:pt x="249" y="1306"/>
                </a:moveTo>
                <a:lnTo>
                  <a:pt x="248" y="1305"/>
                </a:lnTo>
                <a:lnTo>
                  <a:pt x="253" y="1299"/>
                </a:lnTo>
                <a:lnTo>
                  <a:pt x="254" y="1300"/>
                </a:lnTo>
                <a:lnTo>
                  <a:pt x="249" y="1306"/>
                </a:lnTo>
                <a:close/>
                <a:moveTo>
                  <a:pt x="1253" y="1306"/>
                </a:moveTo>
                <a:lnTo>
                  <a:pt x="1248" y="1300"/>
                </a:lnTo>
                <a:lnTo>
                  <a:pt x="1248" y="1299"/>
                </a:lnTo>
                <a:lnTo>
                  <a:pt x="1254" y="1305"/>
                </a:lnTo>
                <a:lnTo>
                  <a:pt x="1253" y="1306"/>
                </a:lnTo>
                <a:close/>
                <a:moveTo>
                  <a:pt x="247" y="1304"/>
                </a:moveTo>
                <a:lnTo>
                  <a:pt x="246" y="1304"/>
                </a:lnTo>
                <a:lnTo>
                  <a:pt x="251" y="1298"/>
                </a:lnTo>
                <a:lnTo>
                  <a:pt x="252" y="1299"/>
                </a:lnTo>
                <a:lnTo>
                  <a:pt x="247" y="1304"/>
                </a:lnTo>
                <a:close/>
                <a:moveTo>
                  <a:pt x="1255" y="1304"/>
                </a:moveTo>
                <a:lnTo>
                  <a:pt x="1249" y="1298"/>
                </a:lnTo>
                <a:lnTo>
                  <a:pt x="1250" y="1297"/>
                </a:lnTo>
                <a:lnTo>
                  <a:pt x="1256" y="1303"/>
                </a:lnTo>
                <a:lnTo>
                  <a:pt x="1255" y="1304"/>
                </a:lnTo>
                <a:close/>
                <a:moveTo>
                  <a:pt x="1257" y="1302"/>
                </a:moveTo>
                <a:lnTo>
                  <a:pt x="1251" y="1296"/>
                </a:lnTo>
                <a:lnTo>
                  <a:pt x="1252" y="1296"/>
                </a:lnTo>
                <a:lnTo>
                  <a:pt x="1258" y="1301"/>
                </a:lnTo>
                <a:lnTo>
                  <a:pt x="1257" y="1302"/>
                </a:lnTo>
                <a:close/>
                <a:moveTo>
                  <a:pt x="235" y="1294"/>
                </a:moveTo>
                <a:lnTo>
                  <a:pt x="234" y="1293"/>
                </a:lnTo>
                <a:lnTo>
                  <a:pt x="240" y="1287"/>
                </a:lnTo>
                <a:lnTo>
                  <a:pt x="240" y="1288"/>
                </a:lnTo>
                <a:lnTo>
                  <a:pt x="235" y="1294"/>
                </a:lnTo>
                <a:close/>
                <a:moveTo>
                  <a:pt x="233" y="1292"/>
                </a:moveTo>
                <a:lnTo>
                  <a:pt x="232" y="1291"/>
                </a:lnTo>
                <a:lnTo>
                  <a:pt x="238" y="1285"/>
                </a:lnTo>
                <a:lnTo>
                  <a:pt x="239" y="1286"/>
                </a:lnTo>
                <a:lnTo>
                  <a:pt x="233" y="1292"/>
                </a:lnTo>
                <a:close/>
                <a:moveTo>
                  <a:pt x="1269" y="1291"/>
                </a:moveTo>
                <a:lnTo>
                  <a:pt x="1263" y="1286"/>
                </a:lnTo>
                <a:lnTo>
                  <a:pt x="1264" y="1285"/>
                </a:lnTo>
                <a:lnTo>
                  <a:pt x="1270" y="1290"/>
                </a:lnTo>
                <a:lnTo>
                  <a:pt x="1269" y="1291"/>
                </a:lnTo>
                <a:close/>
                <a:moveTo>
                  <a:pt x="231" y="1290"/>
                </a:moveTo>
                <a:lnTo>
                  <a:pt x="230" y="1289"/>
                </a:lnTo>
                <a:lnTo>
                  <a:pt x="236" y="1283"/>
                </a:lnTo>
                <a:lnTo>
                  <a:pt x="237" y="1284"/>
                </a:lnTo>
                <a:lnTo>
                  <a:pt x="231" y="1290"/>
                </a:lnTo>
                <a:close/>
                <a:moveTo>
                  <a:pt x="1271" y="1290"/>
                </a:moveTo>
                <a:lnTo>
                  <a:pt x="1265" y="1284"/>
                </a:lnTo>
                <a:lnTo>
                  <a:pt x="1266" y="1283"/>
                </a:lnTo>
                <a:lnTo>
                  <a:pt x="1272" y="1289"/>
                </a:lnTo>
                <a:lnTo>
                  <a:pt x="1271" y="1290"/>
                </a:lnTo>
                <a:close/>
                <a:moveTo>
                  <a:pt x="1272" y="1288"/>
                </a:moveTo>
                <a:lnTo>
                  <a:pt x="1267" y="1282"/>
                </a:lnTo>
                <a:lnTo>
                  <a:pt x="1268" y="1281"/>
                </a:lnTo>
                <a:lnTo>
                  <a:pt x="1273" y="1287"/>
                </a:lnTo>
                <a:lnTo>
                  <a:pt x="1272" y="1288"/>
                </a:lnTo>
                <a:close/>
                <a:moveTo>
                  <a:pt x="219" y="1279"/>
                </a:moveTo>
                <a:lnTo>
                  <a:pt x="218" y="1278"/>
                </a:lnTo>
                <a:lnTo>
                  <a:pt x="224" y="1272"/>
                </a:lnTo>
                <a:lnTo>
                  <a:pt x="225" y="1273"/>
                </a:lnTo>
                <a:lnTo>
                  <a:pt x="219" y="1279"/>
                </a:lnTo>
                <a:close/>
                <a:moveTo>
                  <a:pt x="217" y="1277"/>
                </a:moveTo>
                <a:lnTo>
                  <a:pt x="216" y="1276"/>
                </a:lnTo>
                <a:lnTo>
                  <a:pt x="222" y="1270"/>
                </a:lnTo>
                <a:lnTo>
                  <a:pt x="223" y="1271"/>
                </a:lnTo>
                <a:lnTo>
                  <a:pt x="217" y="1277"/>
                </a:lnTo>
                <a:close/>
                <a:moveTo>
                  <a:pt x="1284" y="1276"/>
                </a:moveTo>
                <a:lnTo>
                  <a:pt x="1279" y="1271"/>
                </a:lnTo>
                <a:lnTo>
                  <a:pt x="1280" y="1270"/>
                </a:lnTo>
                <a:lnTo>
                  <a:pt x="1285" y="1275"/>
                </a:lnTo>
                <a:lnTo>
                  <a:pt x="1284" y="1276"/>
                </a:lnTo>
                <a:close/>
                <a:moveTo>
                  <a:pt x="215" y="1275"/>
                </a:moveTo>
                <a:lnTo>
                  <a:pt x="215" y="1274"/>
                </a:lnTo>
                <a:lnTo>
                  <a:pt x="220" y="1268"/>
                </a:lnTo>
                <a:lnTo>
                  <a:pt x="221" y="1269"/>
                </a:lnTo>
                <a:lnTo>
                  <a:pt x="215" y="1275"/>
                </a:lnTo>
                <a:close/>
                <a:moveTo>
                  <a:pt x="1286" y="1274"/>
                </a:moveTo>
                <a:lnTo>
                  <a:pt x="1280" y="1269"/>
                </a:lnTo>
                <a:lnTo>
                  <a:pt x="1281" y="1268"/>
                </a:lnTo>
                <a:lnTo>
                  <a:pt x="1287" y="1273"/>
                </a:lnTo>
                <a:lnTo>
                  <a:pt x="1286" y="1274"/>
                </a:lnTo>
                <a:close/>
                <a:moveTo>
                  <a:pt x="1288" y="1273"/>
                </a:moveTo>
                <a:lnTo>
                  <a:pt x="1282" y="1267"/>
                </a:lnTo>
                <a:lnTo>
                  <a:pt x="1283" y="1266"/>
                </a:lnTo>
                <a:lnTo>
                  <a:pt x="1289" y="1272"/>
                </a:lnTo>
                <a:lnTo>
                  <a:pt x="1288" y="1273"/>
                </a:lnTo>
                <a:close/>
                <a:moveTo>
                  <a:pt x="204" y="1263"/>
                </a:moveTo>
                <a:lnTo>
                  <a:pt x="203" y="1262"/>
                </a:lnTo>
                <a:lnTo>
                  <a:pt x="209" y="1256"/>
                </a:lnTo>
                <a:lnTo>
                  <a:pt x="210" y="1257"/>
                </a:lnTo>
                <a:lnTo>
                  <a:pt x="204" y="1263"/>
                </a:lnTo>
                <a:close/>
                <a:moveTo>
                  <a:pt x="202" y="1261"/>
                </a:moveTo>
                <a:lnTo>
                  <a:pt x="202" y="1260"/>
                </a:lnTo>
                <a:lnTo>
                  <a:pt x="207" y="1254"/>
                </a:lnTo>
                <a:lnTo>
                  <a:pt x="208" y="1255"/>
                </a:lnTo>
                <a:lnTo>
                  <a:pt x="202" y="1261"/>
                </a:lnTo>
                <a:close/>
                <a:moveTo>
                  <a:pt x="1299" y="1261"/>
                </a:moveTo>
                <a:lnTo>
                  <a:pt x="1293" y="1255"/>
                </a:lnTo>
                <a:lnTo>
                  <a:pt x="1294" y="1254"/>
                </a:lnTo>
                <a:lnTo>
                  <a:pt x="1300" y="1260"/>
                </a:lnTo>
                <a:lnTo>
                  <a:pt x="1299" y="1261"/>
                </a:lnTo>
                <a:close/>
                <a:moveTo>
                  <a:pt x="201" y="1259"/>
                </a:moveTo>
                <a:lnTo>
                  <a:pt x="200" y="1258"/>
                </a:lnTo>
                <a:lnTo>
                  <a:pt x="206" y="1252"/>
                </a:lnTo>
                <a:lnTo>
                  <a:pt x="206" y="1253"/>
                </a:lnTo>
                <a:lnTo>
                  <a:pt x="201" y="1259"/>
                </a:lnTo>
                <a:close/>
                <a:moveTo>
                  <a:pt x="1301" y="1259"/>
                </a:moveTo>
                <a:lnTo>
                  <a:pt x="1295" y="1253"/>
                </a:lnTo>
                <a:lnTo>
                  <a:pt x="1296" y="1252"/>
                </a:lnTo>
                <a:lnTo>
                  <a:pt x="1302" y="1258"/>
                </a:lnTo>
                <a:lnTo>
                  <a:pt x="1301" y="1259"/>
                </a:lnTo>
                <a:close/>
                <a:moveTo>
                  <a:pt x="1303" y="1257"/>
                </a:moveTo>
                <a:lnTo>
                  <a:pt x="1297" y="1251"/>
                </a:lnTo>
                <a:lnTo>
                  <a:pt x="1298" y="1250"/>
                </a:lnTo>
                <a:lnTo>
                  <a:pt x="1304" y="1256"/>
                </a:lnTo>
                <a:lnTo>
                  <a:pt x="1303" y="1257"/>
                </a:lnTo>
                <a:close/>
                <a:moveTo>
                  <a:pt x="190" y="1247"/>
                </a:moveTo>
                <a:lnTo>
                  <a:pt x="189" y="1246"/>
                </a:lnTo>
                <a:lnTo>
                  <a:pt x="195" y="1241"/>
                </a:lnTo>
                <a:lnTo>
                  <a:pt x="196" y="1242"/>
                </a:lnTo>
                <a:lnTo>
                  <a:pt x="190" y="1247"/>
                </a:lnTo>
                <a:close/>
                <a:moveTo>
                  <a:pt x="188" y="1245"/>
                </a:moveTo>
                <a:lnTo>
                  <a:pt x="187" y="1244"/>
                </a:lnTo>
                <a:lnTo>
                  <a:pt x="193" y="1239"/>
                </a:lnTo>
                <a:lnTo>
                  <a:pt x="194" y="1240"/>
                </a:lnTo>
                <a:lnTo>
                  <a:pt x="188" y="1245"/>
                </a:lnTo>
                <a:close/>
                <a:moveTo>
                  <a:pt x="1314" y="1245"/>
                </a:moveTo>
                <a:lnTo>
                  <a:pt x="1308" y="1239"/>
                </a:lnTo>
                <a:lnTo>
                  <a:pt x="1308" y="1238"/>
                </a:lnTo>
                <a:lnTo>
                  <a:pt x="1314" y="1244"/>
                </a:lnTo>
                <a:lnTo>
                  <a:pt x="1314" y="1245"/>
                </a:lnTo>
                <a:close/>
                <a:moveTo>
                  <a:pt x="186" y="1243"/>
                </a:moveTo>
                <a:lnTo>
                  <a:pt x="185" y="1242"/>
                </a:lnTo>
                <a:lnTo>
                  <a:pt x="191" y="1237"/>
                </a:lnTo>
                <a:lnTo>
                  <a:pt x="192" y="1238"/>
                </a:lnTo>
                <a:lnTo>
                  <a:pt x="186" y="1243"/>
                </a:lnTo>
                <a:close/>
                <a:moveTo>
                  <a:pt x="1315" y="1243"/>
                </a:moveTo>
                <a:lnTo>
                  <a:pt x="1309" y="1237"/>
                </a:lnTo>
                <a:lnTo>
                  <a:pt x="1310" y="1236"/>
                </a:lnTo>
                <a:lnTo>
                  <a:pt x="1316" y="1242"/>
                </a:lnTo>
                <a:lnTo>
                  <a:pt x="1315" y="1243"/>
                </a:lnTo>
                <a:close/>
                <a:moveTo>
                  <a:pt x="1317" y="1241"/>
                </a:moveTo>
                <a:lnTo>
                  <a:pt x="1311" y="1235"/>
                </a:lnTo>
                <a:lnTo>
                  <a:pt x="1312" y="1234"/>
                </a:lnTo>
                <a:lnTo>
                  <a:pt x="1318" y="1240"/>
                </a:lnTo>
                <a:lnTo>
                  <a:pt x="1317" y="1241"/>
                </a:lnTo>
                <a:close/>
                <a:moveTo>
                  <a:pt x="175" y="1231"/>
                </a:moveTo>
                <a:lnTo>
                  <a:pt x="175" y="1230"/>
                </a:lnTo>
                <a:lnTo>
                  <a:pt x="181" y="1225"/>
                </a:lnTo>
                <a:lnTo>
                  <a:pt x="182" y="1226"/>
                </a:lnTo>
                <a:lnTo>
                  <a:pt x="175" y="1231"/>
                </a:lnTo>
                <a:close/>
                <a:moveTo>
                  <a:pt x="174" y="1229"/>
                </a:moveTo>
                <a:lnTo>
                  <a:pt x="173" y="1228"/>
                </a:lnTo>
                <a:lnTo>
                  <a:pt x="179" y="1223"/>
                </a:lnTo>
                <a:lnTo>
                  <a:pt x="180" y="1224"/>
                </a:lnTo>
                <a:lnTo>
                  <a:pt x="174" y="1229"/>
                </a:lnTo>
                <a:close/>
                <a:moveTo>
                  <a:pt x="1328" y="1228"/>
                </a:moveTo>
                <a:lnTo>
                  <a:pt x="1322" y="1223"/>
                </a:lnTo>
                <a:lnTo>
                  <a:pt x="1323" y="1222"/>
                </a:lnTo>
                <a:lnTo>
                  <a:pt x="1329" y="1227"/>
                </a:lnTo>
                <a:lnTo>
                  <a:pt x="1328" y="1228"/>
                </a:lnTo>
                <a:close/>
                <a:moveTo>
                  <a:pt x="172" y="1227"/>
                </a:moveTo>
                <a:lnTo>
                  <a:pt x="171" y="1226"/>
                </a:lnTo>
                <a:lnTo>
                  <a:pt x="177" y="1221"/>
                </a:lnTo>
                <a:lnTo>
                  <a:pt x="178" y="1222"/>
                </a:lnTo>
                <a:lnTo>
                  <a:pt x="172" y="1227"/>
                </a:lnTo>
                <a:close/>
                <a:moveTo>
                  <a:pt x="1330" y="1226"/>
                </a:moveTo>
                <a:lnTo>
                  <a:pt x="1323" y="1221"/>
                </a:lnTo>
                <a:lnTo>
                  <a:pt x="1324" y="1220"/>
                </a:lnTo>
                <a:lnTo>
                  <a:pt x="1330" y="1225"/>
                </a:lnTo>
                <a:lnTo>
                  <a:pt x="1330" y="1226"/>
                </a:lnTo>
                <a:close/>
                <a:moveTo>
                  <a:pt x="1331" y="1224"/>
                </a:moveTo>
                <a:lnTo>
                  <a:pt x="1325" y="1219"/>
                </a:lnTo>
                <a:lnTo>
                  <a:pt x="1326" y="1218"/>
                </a:lnTo>
                <a:lnTo>
                  <a:pt x="1332" y="1223"/>
                </a:lnTo>
                <a:lnTo>
                  <a:pt x="1331" y="1224"/>
                </a:lnTo>
                <a:close/>
                <a:moveTo>
                  <a:pt x="162" y="1214"/>
                </a:moveTo>
                <a:lnTo>
                  <a:pt x="161" y="1213"/>
                </a:lnTo>
                <a:lnTo>
                  <a:pt x="167" y="1208"/>
                </a:lnTo>
                <a:lnTo>
                  <a:pt x="168" y="1209"/>
                </a:lnTo>
                <a:lnTo>
                  <a:pt x="162" y="1214"/>
                </a:lnTo>
                <a:close/>
                <a:moveTo>
                  <a:pt x="160" y="1212"/>
                </a:moveTo>
                <a:lnTo>
                  <a:pt x="159" y="1211"/>
                </a:lnTo>
                <a:lnTo>
                  <a:pt x="166" y="1206"/>
                </a:lnTo>
                <a:lnTo>
                  <a:pt x="166" y="1207"/>
                </a:lnTo>
                <a:lnTo>
                  <a:pt x="160" y="1212"/>
                </a:lnTo>
                <a:close/>
                <a:moveTo>
                  <a:pt x="1341" y="1212"/>
                </a:moveTo>
                <a:lnTo>
                  <a:pt x="1335" y="1207"/>
                </a:lnTo>
                <a:lnTo>
                  <a:pt x="1336" y="1206"/>
                </a:lnTo>
                <a:lnTo>
                  <a:pt x="1342" y="1211"/>
                </a:lnTo>
                <a:lnTo>
                  <a:pt x="1341" y="1212"/>
                </a:lnTo>
                <a:close/>
                <a:moveTo>
                  <a:pt x="159" y="1210"/>
                </a:moveTo>
                <a:lnTo>
                  <a:pt x="158" y="1209"/>
                </a:lnTo>
                <a:lnTo>
                  <a:pt x="164" y="1204"/>
                </a:lnTo>
                <a:lnTo>
                  <a:pt x="165" y="1205"/>
                </a:lnTo>
                <a:lnTo>
                  <a:pt x="159" y="1210"/>
                </a:lnTo>
                <a:close/>
                <a:moveTo>
                  <a:pt x="1343" y="1210"/>
                </a:moveTo>
                <a:lnTo>
                  <a:pt x="1337" y="1205"/>
                </a:lnTo>
                <a:lnTo>
                  <a:pt x="1338" y="1204"/>
                </a:lnTo>
                <a:lnTo>
                  <a:pt x="1344" y="1208"/>
                </a:lnTo>
                <a:lnTo>
                  <a:pt x="1343" y="1210"/>
                </a:lnTo>
                <a:close/>
                <a:moveTo>
                  <a:pt x="1345" y="1207"/>
                </a:moveTo>
                <a:lnTo>
                  <a:pt x="1338" y="1203"/>
                </a:lnTo>
                <a:lnTo>
                  <a:pt x="1339" y="1201"/>
                </a:lnTo>
                <a:lnTo>
                  <a:pt x="1346" y="1206"/>
                </a:lnTo>
                <a:lnTo>
                  <a:pt x="1345" y="1207"/>
                </a:lnTo>
                <a:close/>
                <a:moveTo>
                  <a:pt x="149" y="1197"/>
                </a:moveTo>
                <a:lnTo>
                  <a:pt x="148" y="1196"/>
                </a:lnTo>
                <a:lnTo>
                  <a:pt x="154" y="1191"/>
                </a:lnTo>
                <a:lnTo>
                  <a:pt x="155" y="1192"/>
                </a:lnTo>
                <a:lnTo>
                  <a:pt x="149" y="1197"/>
                </a:lnTo>
                <a:close/>
                <a:moveTo>
                  <a:pt x="147" y="1195"/>
                </a:moveTo>
                <a:lnTo>
                  <a:pt x="146" y="1194"/>
                </a:lnTo>
                <a:lnTo>
                  <a:pt x="153" y="1189"/>
                </a:lnTo>
                <a:lnTo>
                  <a:pt x="154" y="1190"/>
                </a:lnTo>
                <a:lnTo>
                  <a:pt x="147" y="1195"/>
                </a:lnTo>
                <a:close/>
                <a:moveTo>
                  <a:pt x="1354" y="1194"/>
                </a:moveTo>
                <a:lnTo>
                  <a:pt x="1348" y="1189"/>
                </a:lnTo>
                <a:lnTo>
                  <a:pt x="1349" y="1188"/>
                </a:lnTo>
                <a:lnTo>
                  <a:pt x="1355" y="1193"/>
                </a:lnTo>
                <a:lnTo>
                  <a:pt x="1354" y="1194"/>
                </a:lnTo>
                <a:close/>
                <a:moveTo>
                  <a:pt x="145" y="1193"/>
                </a:moveTo>
                <a:lnTo>
                  <a:pt x="144" y="1191"/>
                </a:lnTo>
                <a:lnTo>
                  <a:pt x="151" y="1187"/>
                </a:lnTo>
                <a:lnTo>
                  <a:pt x="152" y="1188"/>
                </a:lnTo>
                <a:lnTo>
                  <a:pt x="145" y="1193"/>
                </a:lnTo>
                <a:close/>
                <a:moveTo>
                  <a:pt x="1356" y="1192"/>
                </a:moveTo>
                <a:lnTo>
                  <a:pt x="1350" y="1187"/>
                </a:lnTo>
                <a:lnTo>
                  <a:pt x="1350" y="1186"/>
                </a:lnTo>
                <a:lnTo>
                  <a:pt x="1357" y="1191"/>
                </a:lnTo>
                <a:lnTo>
                  <a:pt x="1356" y="1192"/>
                </a:lnTo>
                <a:close/>
                <a:moveTo>
                  <a:pt x="1358" y="1190"/>
                </a:moveTo>
                <a:lnTo>
                  <a:pt x="1351" y="1185"/>
                </a:lnTo>
                <a:lnTo>
                  <a:pt x="1352" y="1184"/>
                </a:lnTo>
                <a:lnTo>
                  <a:pt x="1359" y="1189"/>
                </a:lnTo>
                <a:lnTo>
                  <a:pt x="1358" y="1190"/>
                </a:lnTo>
                <a:close/>
                <a:moveTo>
                  <a:pt x="136" y="1179"/>
                </a:moveTo>
                <a:lnTo>
                  <a:pt x="135" y="1178"/>
                </a:lnTo>
                <a:lnTo>
                  <a:pt x="142" y="1174"/>
                </a:lnTo>
                <a:lnTo>
                  <a:pt x="142" y="1175"/>
                </a:lnTo>
                <a:lnTo>
                  <a:pt x="136" y="1179"/>
                </a:lnTo>
                <a:close/>
                <a:moveTo>
                  <a:pt x="134" y="1177"/>
                </a:moveTo>
                <a:lnTo>
                  <a:pt x="134" y="1176"/>
                </a:lnTo>
                <a:lnTo>
                  <a:pt x="140" y="1172"/>
                </a:lnTo>
                <a:lnTo>
                  <a:pt x="141" y="1173"/>
                </a:lnTo>
                <a:lnTo>
                  <a:pt x="134" y="1177"/>
                </a:lnTo>
                <a:close/>
                <a:moveTo>
                  <a:pt x="1367" y="1177"/>
                </a:moveTo>
                <a:lnTo>
                  <a:pt x="1361" y="1172"/>
                </a:lnTo>
                <a:lnTo>
                  <a:pt x="1362" y="1171"/>
                </a:lnTo>
                <a:lnTo>
                  <a:pt x="1368" y="1176"/>
                </a:lnTo>
                <a:lnTo>
                  <a:pt x="1367" y="1177"/>
                </a:lnTo>
                <a:close/>
                <a:moveTo>
                  <a:pt x="133" y="1175"/>
                </a:moveTo>
                <a:lnTo>
                  <a:pt x="132" y="1174"/>
                </a:lnTo>
                <a:lnTo>
                  <a:pt x="139" y="1169"/>
                </a:lnTo>
                <a:lnTo>
                  <a:pt x="139" y="1171"/>
                </a:lnTo>
                <a:lnTo>
                  <a:pt x="133" y="1175"/>
                </a:lnTo>
                <a:close/>
                <a:moveTo>
                  <a:pt x="1369" y="1175"/>
                </a:moveTo>
                <a:lnTo>
                  <a:pt x="1362" y="1170"/>
                </a:lnTo>
                <a:lnTo>
                  <a:pt x="1363" y="1169"/>
                </a:lnTo>
                <a:lnTo>
                  <a:pt x="1370" y="1173"/>
                </a:lnTo>
                <a:lnTo>
                  <a:pt x="1369" y="1175"/>
                </a:lnTo>
                <a:close/>
                <a:moveTo>
                  <a:pt x="1370" y="1172"/>
                </a:moveTo>
                <a:lnTo>
                  <a:pt x="1364" y="1168"/>
                </a:lnTo>
                <a:lnTo>
                  <a:pt x="1365" y="1167"/>
                </a:lnTo>
                <a:lnTo>
                  <a:pt x="1371" y="1171"/>
                </a:lnTo>
                <a:lnTo>
                  <a:pt x="1370" y="1172"/>
                </a:lnTo>
                <a:close/>
                <a:moveTo>
                  <a:pt x="124" y="1162"/>
                </a:moveTo>
                <a:lnTo>
                  <a:pt x="123" y="1161"/>
                </a:lnTo>
                <a:lnTo>
                  <a:pt x="130" y="1156"/>
                </a:lnTo>
                <a:lnTo>
                  <a:pt x="130" y="1157"/>
                </a:lnTo>
                <a:lnTo>
                  <a:pt x="124" y="1162"/>
                </a:lnTo>
                <a:close/>
                <a:moveTo>
                  <a:pt x="122" y="1160"/>
                </a:moveTo>
                <a:lnTo>
                  <a:pt x="122" y="1158"/>
                </a:lnTo>
                <a:lnTo>
                  <a:pt x="128" y="1154"/>
                </a:lnTo>
                <a:lnTo>
                  <a:pt x="129" y="1155"/>
                </a:lnTo>
                <a:lnTo>
                  <a:pt x="122" y="1160"/>
                </a:lnTo>
                <a:close/>
                <a:moveTo>
                  <a:pt x="1379" y="1159"/>
                </a:moveTo>
                <a:lnTo>
                  <a:pt x="1373" y="1155"/>
                </a:lnTo>
                <a:lnTo>
                  <a:pt x="1373" y="1153"/>
                </a:lnTo>
                <a:lnTo>
                  <a:pt x="1380" y="1158"/>
                </a:lnTo>
                <a:lnTo>
                  <a:pt x="1379" y="1159"/>
                </a:lnTo>
                <a:close/>
                <a:moveTo>
                  <a:pt x="121" y="1157"/>
                </a:moveTo>
                <a:lnTo>
                  <a:pt x="120" y="1156"/>
                </a:lnTo>
                <a:lnTo>
                  <a:pt x="127" y="1152"/>
                </a:lnTo>
                <a:lnTo>
                  <a:pt x="128" y="1153"/>
                </a:lnTo>
                <a:lnTo>
                  <a:pt x="121" y="1157"/>
                </a:lnTo>
                <a:close/>
                <a:moveTo>
                  <a:pt x="1381" y="1157"/>
                </a:moveTo>
                <a:lnTo>
                  <a:pt x="1374" y="1152"/>
                </a:lnTo>
                <a:lnTo>
                  <a:pt x="1375" y="1151"/>
                </a:lnTo>
                <a:lnTo>
                  <a:pt x="1382" y="1156"/>
                </a:lnTo>
                <a:lnTo>
                  <a:pt x="1381" y="1157"/>
                </a:lnTo>
                <a:close/>
                <a:moveTo>
                  <a:pt x="1382" y="1154"/>
                </a:moveTo>
                <a:lnTo>
                  <a:pt x="1376" y="1150"/>
                </a:lnTo>
                <a:lnTo>
                  <a:pt x="1376" y="1149"/>
                </a:lnTo>
                <a:lnTo>
                  <a:pt x="1383" y="1153"/>
                </a:lnTo>
                <a:lnTo>
                  <a:pt x="1382" y="1154"/>
                </a:lnTo>
                <a:close/>
                <a:moveTo>
                  <a:pt x="112" y="1144"/>
                </a:moveTo>
                <a:lnTo>
                  <a:pt x="112" y="1143"/>
                </a:lnTo>
                <a:lnTo>
                  <a:pt x="118" y="1138"/>
                </a:lnTo>
                <a:lnTo>
                  <a:pt x="119" y="1139"/>
                </a:lnTo>
                <a:lnTo>
                  <a:pt x="112" y="1144"/>
                </a:lnTo>
                <a:close/>
                <a:moveTo>
                  <a:pt x="111" y="1141"/>
                </a:moveTo>
                <a:lnTo>
                  <a:pt x="110" y="1140"/>
                </a:lnTo>
                <a:lnTo>
                  <a:pt x="117" y="1136"/>
                </a:lnTo>
                <a:lnTo>
                  <a:pt x="118" y="1137"/>
                </a:lnTo>
                <a:lnTo>
                  <a:pt x="111" y="1141"/>
                </a:lnTo>
                <a:close/>
                <a:moveTo>
                  <a:pt x="1391" y="1141"/>
                </a:moveTo>
                <a:lnTo>
                  <a:pt x="1384" y="1136"/>
                </a:lnTo>
                <a:lnTo>
                  <a:pt x="1385" y="1135"/>
                </a:lnTo>
                <a:lnTo>
                  <a:pt x="1392" y="1140"/>
                </a:lnTo>
                <a:lnTo>
                  <a:pt x="1391" y="1141"/>
                </a:lnTo>
                <a:close/>
                <a:moveTo>
                  <a:pt x="109" y="1139"/>
                </a:moveTo>
                <a:lnTo>
                  <a:pt x="109" y="1138"/>
                </a:lnTo>
                <a:lnTo>
                  <a:pt x="116" y="1134"/>
                </a:lnTo>
                <a:lnTo>
                  <a:pt x="116" y="1135"/>
                </a:lnTo>
                <a:lnTo>
                  <a:pt x="109" y="1139"/>
                </a:lnTo>
                <a:close/>
                <a:moveTo>
                  <a:pt x="1392" y="1138"/>
                </a:moveTo>
                <a:lnTo>
                  <a:pt x="1385" y="1134"/>
                </a:lnTo>
                <a:lnTo>
                  <a:pt x="1386" y="1133"/>
                </a:lnTo>
                <a:lnTo>
                  <a:pt x="1393" y="1137"/>
                </a:lnTo>
                <a:lnTo>
                  <a:pt x="1392" y="1138"/>
                </a:lnTo>
                <a:close/>
                <a:moveTo>
                  <a:pt x="1394" y="1136"/>
                </a:moveTo>
                <a:lnTo>
                  <a:pt x="1387" y="1132"/>
                </a:lnTo>
                <a:lnTo>
                  <a:pt x="1388" y="1131"/>
                </a:lnTo>
                <a:lnTo>
                  <a:pt x="1394" y="1135"/>
                </a:lnTo>
                <a:lnTo>
                  <a:pt x="1394" y="1136"/>
                </a:lnTo>
                <a:close/>
                <a:moveTo>
                  <a:pt x="101" y="1125"/>
                </a:moveTo>
                <a:lnTo>
                  <a:pt x="100" y="1124"/>
                </a:lnTo>
                <a:lnTo>
                  <a:pt x="107" y="1120"/>
                </a:lnTo>
                <a:lnTo>
                  <a:pt x="108" y="1121"/>
                </a:lnTo>
                <a:lnTo>
                  <a:pt x="101" y="1125"/>
                </a:lnTo>
                <a:close/>
                <a:moveTo>
                  <a:pt x="100" y="1123"/>
                </a:moveTo>
                <a:lnTo>
                  <a:pt x="99" y="1122"/>
                </a:lnTo>
                <a:lnTo>
                  <a:pt x="106" y="1118"/>
                </a:lnTo>
                <a:lnTo>
                  <a:pt x="107" y="1119"/>
                </a:lnTo>
                <a:lnTo>
                  <a:pt x="100" y="1123"/>
                </a:lnTo>
                <a:close/>
                <a:moveTo>
                  <a:pt x="1402" y="1122"/>
                </a:moveTo>
                <a:lnTo>
                  <a:pt x="1395" y="1118"/>
                </a:lnTo>
                <a:lnTo>
                  <a:pt x="1396" y="1117"/>
                </a:lnTo>
                <a:lnTo>
                  <a:pt x="1403" y="1121"/>
                </a:lnTo>
                <a:lnTo>
                  <a:pt x="1402" y="1122"/>
                </a:lnTo>
                <a:close/>
                <a:moveTo>
                  <a:pt x="98" y="1120"/>
                </a:moveTo>
                <a:lnTo>
                  <a:pt x="98" y="1119"/>
                </a:lnTo>
                <a:lnTo>
                  <a:pt x="104" y="1115"/>
                </a:lnTo>
                <a:lnTo>
                  <a:pt x="105" y="1116"/>
                </a:lnTo>
                <a:lnTo>
                  <a:pt x="98" y="1120"/>
                </a:lnTo>
                <a:close/>
                <a:moveTo>
                  <a:pt x="1404" y="1120"/>
                </a:moveTo>
                <a:lnTo>
                  <a:pt x="1396" y="1116"/>
                </a:lnTo>
                <a:lnTo>
                  <a:pt x="1397" y="1115"/>
                </a:lnTo>
                <a:lnTo>
                  <a:pt x="1404" y="1118"/>
                </a:lnTo>
                <a:lnTo>
                  <a:pt x="1404" y="1120"/>
                </a:lnTo>
                <a:close/>
                <a:moveTo>
                  <a:pt x="1405" y="1117"/>
                </a:moveTo>
                <a:lnTo>
                  <a:pt x="1398" y="1113"/>
                </a:lnTo>
                <a:lnTo>
                  <a:pt x="1398" y="1112"/>
                </a:lnTo>
                <a:lnTo>
                  <a:pt x="1406" y="1116"/>
                </a:lnTo>
                <a:lnTo>
                  <a:pt x="1405" y="1117"/>
                </a:lnTo>
                <a:close/>
                <a:moveTo>
                  <a:pt x="90" y="1106"/>
                </a:moveTo>
                <a:lnTo>
                  <a:pt x="90" y="1105"/>
                </a:lnTo>
                <a:lnTo>
                  <a:pt x="97" y="1101"/>
                </a:lnTo>
                <a:lnTo>
                  <a:pt x="97" y="1103"/>
                </a:lnTo>
                <a:lnTo>
                  <a:pt x="90" y="1106"/>
                </a:lnTo>
                <a:close/>
                <a:moveTo>
                  <a:pt x="89" y="1104"/>
                </a:moveTo>
                <a:lnTo>
                  <a:pt x="88" y="1103"/>
                </a:lnTo>
                <a:lnTo>
                  <a:pt x="95" y="1099"/>
                </a:lnTo>
                <a:lnTo>
                  <a:pt x="96" y="1100"/>
                </a:lnTo>
                <a:lnTo>
                  <a:pt x="89" y="1104"/>
                </a:lnTo>
                <a:close/>
                <a:moveTo>
                  <a:pt x="1413" y="1103"/>
                </a:moveTo>
                <a:lnTo>
                  <a:pt x="1406" y="1099"/>
                </a:lnTo>
                <a:lnTo>
                  <a:pt x="1406" y="1098"/>
                </a:lnTo>
                <a:lnTo>
                  <a:pt x="1413" y="1102"/>
                </a:lnTo>
                <a:lnTo>
                  <a:pt x="1413" y="1103"/>
                </a:lnTo>
                <a:close/>
                <a:moveTo>
                  <a:pt x="88" y="1102"/>
                </a:moveTo>
                <a:lnTo>
                  <a:pt x="87" y="1100"/>
                </a:lnTo>
                <a:lnTo>
                  <a:pt x="94" y="1097"/>
                </a:lnTo>
                <a:lnTo>
                  <a:pt x="95" y="1098"/>
                </a:lnTo>
                <a:lnTo>
                  <a:pt x="88" y="1102"/>
                </a:lnTo>
                <a:close/>
                <a:moveTo>
                  <a:pt x="1414" y="1101"/>
                </a:moveTo>
                <a:lnTo>
                  <a:pt x="1407" y="1097"/>
                </a:lnTo>
                <a:lnTo>
                  <a:pt x="1408" y="1096"/>
                </a:lnTo>
                <a:lnTo>
                  <a:pt x="1415" y="1100"/>
                </a:lnTo>
                <a:lnTo>
                  <a:pt x="1414" y="1101"/>
                </a:lnTo>
                <a:close/>
                <a:moveTo>
                  <a:pt x="1415" y="1098"/>
                </a:moveTo>
                <a:lnTo>
                  <a:pt x="1408" y="1095"/>
                </a:lnTo>
                <a:lnTo>
                  <a:pt x="1409" y="1094"/>
                </a:lnTo>
                <a:lnTo>
                  <a:pt x="1416" y="1097"/>
                </a:lnTo>
                <a:lnTo>
                  <a:pt x="1415" y="1098"/>
                </a:lnTo>
                <a:close/>
                <a:moveTo>
                  <a:pt x="80" y="1087"/>
                </a:moveTo>
                <a:lnTo>
                  <a:pt x="80" y="1086"/>
                </a:lnTo>
                <a:lnTo>
                  <a:pt x="87" y="1083"/>
                </a:lnTo>
                <a:lnTo>
                  <a:pt x="88" y="1084"/>
                </a:lnTo>
                <a:lnTo>
                  <a:pt x="80" y="1087"/>
                </a:lnTo>
                <a:close/>
                <a:moveTo>
                  <a:pt x="79" y="1085"/>
                </a:moveTo>
                <a:lnTo>
                  <a:pt x="79" y="1084"/>
                </a:lnTo>
                <a:lnTo>
                  <a:pt x="86" y="1080"/>
                </a:lnTo>
                <a:lnTo>
                  <a:pt x="86" y="1081"/>
                </a:lnTo>
                <a:lnTo>
                  <a:pt x="79" y="1085"/>
                </a:lnTo>
                <a:close/>
                <a:moveTo>
                  <a:pt x="1423" y="1084"/>
                </a:moveTo>
                <a:lnTo>
                  <a:pt x="1415" y="1080"/>
                </a:lnTo>
                <a:lnTo>
                  <a:pt x="1416" y="1079"/>
                </a:lnTo>
                <a:lnTo>
                  <a:pt x="1423" y="1083"/>
                </a:lnTo>
                <a:lnTo>
                  <a:pt x="1423" y="1084"/>
                </a:lnTo>
                <a:close/>
                <a:moveTo>
                  <a:pt x="78" y="1083"/>
                </a:moveTo>
                <a:lnTo>
                  <a:pt x="77" y="1081"/>
                </a:lnTo>
                <a:lnTo>
                  <a:pt x="85" y="1078"/>
                </a:lnTo>
                <a:lnTo>
                  <a:pt x="85" y="1079"/>
                </a:lnTo>
                <a:lnTo>
                  <a:pt x="78" y="1083"/>
                </a:lnTo>
                <a:close/>
                <a:moveTo>
                  <a:pt x="1424" y="1082"/>
                </a:moveTo>
                <a:lnTo>
                  <a:pt x="1417" y="1078"/>
                </a:lnTo>
                <a:lnTo>
                  <a:pt x="1417" y="1077"/>
                </a:lnTo>
                <a:lnTo>
                  <a:pt x="1424" y="1080"/>
                </a:lnTo>
                <a:lnTo>
                  <a:pt x="1424" y="1082"/>
                </a:lnTo>
                <a:close/>
                <a:moveTo>
                  <a:pt x="1425" y="1079"/>
                </a:moveTo>
                <a:lnTo>
                  <a:pt x="1418" y="1075"/>
                </a:lnTo>
                <a:lnTo>
                  <a:pt x="1418" y="1074"/>
                </a:lnTo>
                <a:lnTo>
                  <a:pt x="1426" y="1078"/>
                </a:lnTo>
                <a:lnTo>
                  <a:pt x="1425" y="1079"/>
                </a:lnTo>
                <a:close/>
                <a:moveTo>
                  <a:pt x="71" y="1068"/>
                </a:moveTo>
                <a:lnTo>
                  <a:pt x="70" y="1067"/>
                </a:lnTo>
                <a:lnTo>
                  <a:pt x="78" y="1063"/>
                </a:lnTo>
                <a:lnTo>
                  <a:pt x="78" y="1064"/>
                </a:lnTo>
                <a:lnTo>
                  <a:pt x="71" y="1068"/>
                </a:lnTo>
                <a:close/>
                <a:moveTo>
                  <a:pt x="70" y="1065"/>
                </a:moveTo>
                <a:lnTo>
                  <a:pt x="69" y="1064"/>
                </a:lnTo>
                <a:lnTo>
                  <a:pt x="77" y="1061"/>
                </a:lnTo>
                <a:lnTo>
                  <a:pt x="77" y="1062"/>
                </a:lnTo>
                <a:lnTo>
                  <a:pt x="70" y="1065"/>
                </a:lnTo>
                <a:close/>
                <a:moveTo>
                  <a:pt x="1432" y="1064"/>
                </a:moveTo>
                <a:lnTo>
                  <a:pt x="1425" y="1061"/>
                </a:lnTo>
                <a:lnTo>
                  <a:pt x="1425" y="1060"/>
                </a:lnTo>
                <a:lnTo>
                  <a:pt x="1433" y="1063"/>
                </a:lnTo>
                <a:lnTo>
                  <a:pt x="1432" y="1064"/>
                </a:lnTo>
                <a:close/>
                <a:moveTo>
                  <a:pt x="69" y="1063"/>
                </a:moveTo>
                <a:lnTo>
                  <a:pt x="68" y="1062"/>
                </a:lnTo>
                <a:lnTo>
                  <a:pt x="75" y="1058"/>
                </a:lnTo>
                <a:lnTo>
                  <a:pt x="76" y="1060"/>
                </a:lnTo>
                <a:lnTo>
                  <a:pt x="69" y="1063"/>
                </a:lnTo>
                <a:close/>
                <a:moveTo>
                  <a:pt x="1433" y="1062"/>
                </a:moveTo>
                <a:lnTo>
                  <a:pt x="1426" y="1059"/>
                </a:lnTo>
                <a:lnTo>
                  <a:pt x="1426" y="1057"/>
                </a:lnTo>
                <a:lnTo>
                  <a:pt x="1434" y="1061"/>
                </a:lnTo>
                <a:lnTo>
                  <a:pt x="1433" y="1062"/>
                </a:lnTo>
                <a:close/>
                <a:moveTo>
                  <a:pt x="1434" y="1059"/>
                </a:moveTo>
                <a:lnTo>
                  <a:pt x="1427" y="1056"/>
                </a:lnTo>
                <a:lnTo>
                  <a:pt x="1427" y="1055"/>
                </a:lnTo>
                <a:lnTo>
                  <a:pt x="1435" y="1058"/>
                </a:lnTo>
                <a:lnTo>
                  <a:pt x="1434" y="1059"/>
                </a:lnTo>
                <a:close/>
                <a:moveTo>
                  <a:pt x="62" y="1048"/>
                </a:moveTo>
                <a:lnTo>
                  <a:pt x="61" y="1047"/>
                </a:lnTo>
                <a:lnTo>
                  <a:pt x="69" y="1044"/>
                </a:lnTo>
                <a:lnTo>
                  <a:pt x="69" y="1045"/>
                </a:lnTo>
                <a:lnTo>
                  <a:pt x="62" y="1048"/>
                </a:lnTo>
                <a:close/>
                <a:moveTo>
                  <a:pt x="61" y="1046"/>
                </a:moveTo>
                <a:lnTo>
                  <a:pt x="60" y="1045"/>
                </a:lnTo>
                <a:lnTo>
                  <a:pt x="68" y="1042"/>
                </a:lnTo>
                <a:lnTo>
                  <a:pt x="68" y="1043"/>
                </a:lnTo>
                <a:lnTo>
                  <a:pt x="61" y="1046"/>
                </a:lnTo>
                <a:close/>
                <a:moveTo>
                  <a:pt x="1441" y="1045"/>
                </a:moveTo>
                <a:lnTo>
                  <a:pt x="1433" y="1042"/>
                </a:lnTo>
                <a:lnTo>
                  <a:pt x="1434" y="1040"/>
                </a:lnTo>
                <a:lnTo>
                  <a:pt x="1441" y="1043"/>
                </a:lnTo>
                <a:lnTo>
                  <a:pt x="1441" y="1045"/>
                </a:lnTo>
                <a:close/>
                <a:moveTo>
                  <a:pt x="60" y="1043"/>
                </a:moveTo>
                <a:lnTo>
                  <a:pt x="59" y="1042"/>
                </a:lnTo>
                <a:lnTo>
                  <a:pt x="67" y="1039"/>
                </a:lnTo>
                <a:lnTo>
                  <a:pt x="67" y="1040"/>
                </a:lnTo>
                <a:lnTo>
                  <a:pt x="60" y="1043"/>
                </a:lnTo>
                <a:close/>
                <a:moveTo>
                  <a:pt x="1442" y="1042"/>
                </a:moveTo>
                <a:lnTo>
                  <a:pt x="1434" y="1039"/>
                </a:lnTo>
                <a:lnTo>
                  <a:pt x="1435" y="1038"/>
                </a:lnTo>
                <a:lnTo>
                  <a:pt x="1443" y="1041"/>
                </a:lnTo>
                <a:lnTo>
                  <a:pt x="1442" y="1042"/>
                </a:lnTo>
                <a:close/>
                <a:moveTo>
                  <a:pt x="1443" y="1040"/>
                </a:moveTo>
                <a:lnTo>
                  <a:pt x="1435" y="1037"/>
                </a:lnTo>
                <a:lnTo>
                  <a:pt x="1436" y="1035"/>
                </a:lnTo>
                <a:lnTo>
                  <a:pt x="1444" y="1038"/>
                </a:lnTo>
                <a:lnTo>
                  <a:pt x="1443" y="1040"/>
                </a:lnTo>
                <a:close/>
                <a:moveTo>
                  <a:pt x="54" y="1029"/>
                </a:moveTo>
                <a:lnTo>
                  <a:pt x="53" y="1027"/>
                </a:lnTo>
                <a:lnTo>
                  <a:pt x="60" y="1024"/>
                </a:lnTo>
                <a:lnTo>
                  <a:pt x="61" y="1026"/>
                </a:lnTo>
                <a:lnTo>
                  <a:pt x="54" y="1029"/>
                </a:lnTo>
                <a:close/>
                <a:moveTo>
                  <a:pt x="53" y="1026"/>
                </a:moveTo>
                <a:lnTo>
                  <a:pt x="52" y="1025"/>
                </a:lnTo>
                <a:lnTo>
                  <a:pt x="59" y="1022"/>
                </a:lnTo>
                <a:lnTo>
                  <a:pt x="60" y="1023"/>
                </a:lnTo>
                <a:lnTo>
                  <a:pt x="53" y="1026"/>
                </a:lnTo>
                <a:close/>
                <a:moveTo>
                  <a:pt x="1449" y="1025"/>
                </a:moveTo>
                <a:lnTo>
                  <a:pt x="1442" y="1022"/>
                </a:lnTo>
                <a:lnTo>
                  <a:pt x="1442" y="1021"/>
                </a:lnTo>
                <a:lnTo>
                  <a:pt x="1450" y="1024"/>
                </a:lnTo>
                <a:lnTo>
                  <a:pt x="1449" y="1025"/>
                </a:lnTo>
                <a:close/>
                <a:moveTo>
                  <a:pt x="52" y="1024"/>
                </a:moveTo>
                <a:lnTo>
                  <a:pt x="51" y="1022"/>
                </a:lnTo>
                <a:lnTo>
                  <a:pt x="59" y="1019"/>
                </a:lnTo>
                <a:lnTo>
                  <a:pt x="59" y="1021"/>
                </a:lnTo>
                <a:lnTo>
                  <a:pt x="52" y="1024"/>
                </a:lnTo>
                <a:close/>
                <a:moveTo>
                  <a:pt x="1450" y="1022"/>
                </a:moveTo>
                <a:lnTo>
                  <a:pt x="1443" y="1019"/>
                </a:lnTo>
                <a:lnTo>
                  <a:pt x="1443" y="1018"/>
                </a:lnTo>
                <a:lnTo>
                  <a:pt x="1451" y="1021"/>
                </a:lnTo>
                <a:lnTo>
                  <a:pt x="1450" y="1022"/>
                </a:lnTo>
                <a:close/>
                <a:moveTo>
                  <a:pt x="1451" y="1020"/>
                </a:moveTo>
                <a:lnTo>
                  <a:pt x="1444" y="1017"/>
                </a:lnTo>
                <a:lnTo>
                  <a:pt x="1444" y="1016"/>
                </a:lnTo>
                <a:lnTo>
                  <a:pt x="1452" y="1019"/>
                </a:lnTo>
                <a:lnTo>
                  <a:pt x="1451" y="1020"/>
                </a:lnTo>
                <a:close/>
                <a:moveTo>
                  <a:pt x="46" y="1008"/>
                </a:moveTo>
                <a:lnTo>
                  <a:pt x="45" y="1007"/>
                </a:lnTo>
                <a:lnTo>
                  <a:pt x="53" y="1004"/>
                </a:lnTo>
                <a:lnTo>
                  <a:pt x="53" y="1006"/>
                </a:lnTo>
                <a:lnTo>
                  <a:pt x="46" y="1008"/>
                </a:lnTo>
                <a:close/>
                <a:moveTo>
                  <a:pt x="45" y="1006"/>
                </a:moveTo>
                <a:lnTo>
                  <a:pt x="44" y="1005"/>
                </a:lnTo>
                <a:lnTo>
                  <a:pt x="52" y="1002"/>
                </a:lnTo>
                <a:lnTo>
                  <a:pt x="52" y="1003"/>
                </a:lnTo>
                <a:lnTo>
                  <a:pt x="45" y="1006"/>
                </a:lnTo>
                <a:close/>
                <a:moveTo>
                  <a:pt x="1457" y="1004"/>
                </a:moveTo>
                <a:lnTo>
                  <a:pt x="1449" y="1002"/>
                </a:lnTo>
                <a:lnTo>
                  <a:pt x="1450" y="1000"/>
                </a:lnTo>
                <a:lnTo>
                  <a:pt x="1457" y="1003"/>
                </a:lnTo>
                <a:lnTo>
                  <a:pt x="1457" y="1004"/>
                </a:lnTo>
                <a:close/>
                <a:moveTo>
                  <a:pt x="44" y="1003"/>
                </a:moveTo>
                <a:lnTo>
                  <a:pt x="44" y="1002"/>
                </a:lnTo>
                <a:lnTo>
                  <a:pt x="51" y="999"/>
                </a:lnTo>
                <a:lnTo>
                  <a:pt x="52" y="1001"/>
                </a:lnTo>
                <a:lnTo>
                  <a:pt x="44" y="1003"/>
                </a:lnTo>
                <a:close/>
                <a:moveTo>
                  <a:pt x="1458" y="1002"/>
                </a:moveTo>
                <a:lnTo>
                  <a:pt x="1450" y="999"/>
                </a:lnTo>
                <a:lnTo>
                  <a:pt x="1451" y="998"/>
                </a:lnTo>
                <a:lnTo>
                  <a:pt x="1458" y="1000"/>
                </a:lnTo>
                <a:lnTo>
                  <a:pt x="1458" y="1002"/>
                </a:lnTo>
                <a:close/>
                <a:moveTo>
                  <a:pt x="1459" y="999"/>
                </a:moveTo>
                <a:lnTo>
                  <a:pt x="1451" y="997"/>
                </a:lnTo>
                <a:lnTo>
                  <a:pt x="1452" y="995"/>
                </a:lnTo>
                <a:lnTo>
                  <a:pt x="1459" y="998"/>
                </a:lnTo>
                <a:lnTo>
                  <a:pt x="1459" y="999"/>
                </a:lnTo>
                <a:close/>
                <a:moveTo>
                  <a:pt x="39" y="988"/>
                </a:moveTo>
                <a:lnTo>
                  <a:pt x="38" y="987"/>
                </a:lnTo>
                <a:lnTo>
                  <a:pt x="46" y="984"/>
                </a:lnTo>
                <a:lnTo>
                  <a:pt x="46" y="985"/>
                </a:lnTo>
                <a:lnTo>
                  <a:pt x="39" y="988"/>
                </a:lnTo>
                <a:close/>
                <a:moveTo>
                  <a:pt x="38" y="985"/>
                </a:moveTo>
                <a:lnTo>
                  <a:pt x="37" y="984"/>
                </a:lnTo>
                <a:lnTo>
                  <a:pt x="45" y="982"/>
                </a:lnTo>
                <a:lnTo>
                  <a:pt x="45" y="983"/>
                </a:lnTo>
                <a:lnTo>
                  <a:pt x="38" y="985"/>
                </a:lnTo>
                <a:close/>
                <a:moveTo>
                  <a:pt x="1464" y="984"/>
                </a:moveTo>
                <a:lnTo>
                  <a:pt x="1456" y="981"/>
                </a:lnTo>
                <a:lnTo>
                  <a:pt x="1457" y="980"/>
                </a:lnTo>
                <a:lnTo>
                  <a:pt x="1464" y="983"/>
                </a:lnTo>
                <a:lnTo>
                  <a:pt x="1464" y="984"/>
                </a:lnTo>
                <a:close/>
                <a:moveTo>
                  <a:pt x="37" y="983"/>
                </a:moveTo>
                <a:lnTo>
                  <a:pt x="37" y="982"/>
                </a:lnTo>
                <a:lnTo>
                  <a:pt x="44" y="979"/>
                </a:lnTo>
                <a:lnTo>
                  <a:pt x="45" y="980"/>
                </a:lnTo>
                <a:lnTo>
                  <a:pt x="37" y="983"/>
                </a:lnTo>
                <a:close/>
                <a:moveTo>
                  <a:pt x="1465" y="981"/>
                </a:moveTo>
                <a:lnTo>
                  <a:pt x="1457" y="979"/>
                </a:lnTo>
                <a:lnTo>
                  <a:pt x="1458" y="978"/>
                </a:lnTo>
                <a:lnTo>
                  <a:pt x="1465" y="980"/>
                </a:lnTo>
                <a:lnTo>
                  <a:pt x="1465" y="981"/>
                </a:lnTo>
                <a:close/>
                <a:moveTo>
                  <a:pt x="1466" y="979"/>
                </a:moveTo>
                <a:lnTo>
                  <a:pt x="1458" y="976"/>
                </a:lnTo>
                <a:lnTo>
                  <a:pt x="1458" y="975"/>
                </a:lnTo>
                <a:lnTo>
                  <a:pt x="1466" y="978"/>
                </a:lnTo>
                <a:lnTo>
                  <a:pt x="1466" y="979"/>
                </a:lnTo>
                <a:close/>
                <a:moveTo>
                  <a:pt x="32" y="968"/>
                </a:moveTo>
                <a:lnTo>
                  <a:pt x="32" y="966"/>
                </a:lnTo>
                <a:lnTo>
                  <a:pt x="39" y="964"/>
                </a:lnTo>
                <a:lnTo>
                  <a:pt x="40" y="965"/>
                </a:lnTo>
                <a:lnTo>
                  <a:pt x="32" y="968"/>
                </a:lnTo>
                <a:close/>
                <a:moveTo>
                  <a:pt x="31" y="965"/>
                </a:moveTo>
                <a:lnTo>
                  <a:pt x="31" y="964"/>
                </a:lnTo>
                <a:lnTo>
                  <a:pt x="39" y="961"/>
                </a:lnTo>
                <a:lnTo>
                  <a:pt x="39" y="963"/>
                </a:lnTo>
                <a:lnTo>
                  <a:pt x="31" y="965"/>
                </a:lnTo>
                <a:close/>
                <a:moveTo>
                  <a:pt x="1470" y="963"/>
                </a:moveTo>
                <a:lnTo>
                  <a:pt x="1463" y="961"/>
                </a:lnTo>
                <a:lnTo>
                  <a:pt x="1463" y="960"/>
                </a:lnTo>
                <a:lnTo>
                  <a:pt x="1471" y="962"/>
                </a:lnTo>
                <a:lnTo>
                  <a:pt x="1470" y="963"/>
                </a:lnTo>
                <a:close/>
                <a:moveTo>
                  <a:pt x="31" y="962"/>
                </a:moveTo>
                <a:lnTo>
                  <a:pt x="30" y="961"/>
                </a:lnTo>
                <a:lnTo>
                  <a:pt x="38" y="959"/>
                </a:lnTo>
                <a:lnTo>
                  <a:pt x="38" y="960"/>
                </a:lnTo>
                <a:lnTo>
                  <a:pt x="31" y="962"/>
                </a:lnTo>
                <a:close/>
                <a:moveTo>
                  <a:pt x="1471" y="961"/>
                </a:moveTo>
                <a:lnTo>
                  <a:pt x="1464" y="959"/>
                </a:lnTo>
                <a:lnTo>
                  <a:pt x="1464" y="957"/>
                </a:lnTo>
                <a:lnTo>
                  <a:pt x="1472" y="960"/>
                </a:lnTo>
                <a:lnTo>
                  <a:pt x="1471" y="961"/>
                </a:lnTo>
                <a:close/>
                <a:moveTo>
                  <a:pt x="1472" y="958"/>
                </a:moveTo>
                <a:lnTo>
                  <a:pt x="1464" y="956"/>
                </a:lnTo>
                <a:lnTo>
                  <a:pt x="1465" y="955"/>
                </a:lnTo>
                <a:lnTo>
                  <a:pt x="1472" y="957"/>
                </a:lnTo>
                <a:lnTo>
                  <a:pt x="1472" y="958"/>
                </a:lnTo>
                <a:close/>
                <a:moveTo>
                  <a:pt x="26" y="947"/>
                </a:moveTo>
                <a:lnTo>
                  <a:pt x="26" y="945"/>
                </a:lnTo>
                <a:lnTo>
                  <a:pt x="34" y="943"/>
                </a:lnTo>
                <a:lnTo>
                  <a:pt x="34" y="945"/>
                </a:lnTo>
                <a:lnTo>
                  <a:pt x="26" y="947"/>
                </a:lnTo>
                <a:close/>
                <a:moveTo>
                  <a:pt x="25" y="944"/>
                </a:moveTo>
                <a:lnTo>
                  <a:pt x="25" y="943"/>
                </a:lnTo>
                <a:lnTo>
                  <a:pt x="33" y="941"/>
                </a:lnTo>
                <a:lnTo>
                  <a:pt x="33" y="942"/>
                </a:lnTo>
                <a:lnTo>
                  <a:pt x="25" y="944"/>
                </a:lnTo>
                <a:close/>
                <a:moveTo>
                  <a:pt x="1476" y="942"/>
                </a:moveTo>
                <a:lnTo>
                  <a:pt x="1469" y="940"/>
                </a:lnTo>
                <a:lnTo>
                  <a:pt x="1469" y="939"/>
                </a:lnTo>
                <a:lnTo>
                  <a:pt x="1477" y="941"/>
                </a:lnTo>
                <a:lnTo>
                  <a:pt x="1476" y="942"/>
                </a:lnTo>
                <a:close/>
                <a:moveTo>
                  <a:pt x="25" y="941"/>
                </a:moveTo>
                <a:lnTo>
                  <a:pt x="24" y="940"/>
                </a:lnTo>
                <a:lnTo>
                  <a:pt x="32" y="938"/>
                </a:lnTo>
                <a:lnTo>
                  <a:pt x="33" y="939"/>
                </a:lnTo>
                <a:lnTo>
                  <a:pt x="25" y="941"/>
                </a:lnTo>
                <a:close/>
                <a:moveTo>
                  <a:pt x="1477" y="940"/>
                </a:moveTo>
                <a:lnTo>
                  <a:pt x="1469" y="938"/>
                </a:lnTo>
                <a:lnTo>
                  <a:pt x="1470" y="937"/>
                </a:lnTo>
                <a:lnTo>
                  <a:pt x="1477" y="939"/>
                </a:lnTo>
                <a:lnTo>
                  <a:pt x="1477" y="940"/>
                </a:lnTo>
                <a:close/>
                <a:moveTo>
                  <a:pt x="1478" y="937"/>
                </a:moveTo>
                <a:lnTo>
                  <a:pt x="1470" y="935"/>
                </a:lnTo>
                <a:lnTo>
                  <a:pt x="1470" y="934"/>
                </a:lnTo>
                <a:lnTo>
                  <a:pt x="1478" y="936"/>
                </a:lnTo>
                <a:lnTo>
                  <a:pt x="1478" y="937"/>
                </a:lnTo>
                <a:close/>
                <a:moveTo>
                  <a:pt x="20" y="926"/>
                </a:moveTo>
                <a:lnTo>
                  <a:pt x="20" y="925"/>
                </a:lnTo>
                <a:lnTo>
                  <a:pt x="28" y="923"/>
                </a:lnTo>
                <a:lnTo>
                  <a:pt x="29" y="924"/>
                </a:lnTo>
                <a:lnTo>
                  <a:pt x="20" y="926"/>
                </a:lnTo>
                <a:close/>
                <a:moveTo>
                  <a:pt x="20" y="923"/>
                </a:moveTo>
                <a:lnTo>
                  <a:pt x="20" y="922"/>
                </a:lnTo>
                <a:lnTo>
                  <a:pt x="28" y="920"/>
                </a:lnTo>
                <a:lnTo>
                  <a:pt x="28" y="921"/>
                </a:lnTo>
                <a:lnTo>
                  <a:pt x="20" y="923"/>
                </a:lnTo>
                <a:close/>
                <a:moveTo>
                  <a:pt x="1481" y="922"/>
                </a:moveTo>
                <a:lnTo>
                  <a:pt x="1474" y="920"/>
                </a:lnTo>
                <a:lnTo>
                  <a:pt x="1474" y="918"/>
                </a:lnTo>
                <a:lnTo>
                  <a:pt x="1482" y="920"/>
                </a:lnTo>
                <a:lnTo>
                  <a:pt x="1481" y="922"/>
                </a:lnTo>
                <a:close/>
                <a:moveTo>
                  <a:pt x="19" y="921"/>
                </a:moveTo>
                <a:lnTo>
                  <a:pt x="19" y="919"/>
                </a:lnTo>
                <a:lnTo>
                  <a:pt x="27" y="917"/>
                </a:lnTo>
                <a:lnTo>
                  <a:pt x="27" y="919"/>
                </a:lnTo>
                <a:lnTo>
                  <a:pt x="19" y="921"/>
                </a:lnTo>
                <a:close/>
                <a:moveTo>
                  <a:pt x="1482" y="919"/>
                </a:moveTo>
                <a:lnTo>
                  <a:pt x="1474" y="917"/>
                </a:lnTo>
                <a:lnTo>
                  <a:pt x="1475" y="916"/>
                </a:lnTo>
                <a:lnTo>
                  <a:pt x="1482" y="918"/>
                </a:lnTo>
                <a:lnTo>
                  <a:pt x="1482" y="919"/>
                </a:lnTo>
                <a:close/>
                <a:moveTo>
                  <a:pt x="1483" y="916"/>
                </a:moveTo>
                <a:lnTo>
                  <a:pt x="1475" y="915"/>
                </a:lnTo>
                <a:lnTo>
                  <a:pt x="1475" y="913"/>
                </a:lnTo>
                <a:lnTo>
                  <a:pt x="1483" y="915"/>
                </a:lnTo>
                <a:lnTo>
                  <a:pt x="1483" y="916"/>
                </a:lnTo>
                <a:close/>
                <a:moveTo>
                  <a:pt x="16" y="905"/>
                </a:moveTo>
                <a:lnTo>
                  <a:pt x="15" y="904"/>
                </a:lnTo>
                <a:lnTo>
                  <a:pt x="24" y="902"/>
                </a:lnTo>
                <a:lnTo>
                  <a:pt x="24" y="903"/>
                </a:lnTo>
                <a:lnTo>
                  <a:pt x="16" y="905"/>
                </a:lnTo>
                <a:close/>
                <a:moveTo>
                  <a:pt x="15" y="902"/>
                </a:moveTo>
                <a:lnTo>
                  <a:pt x="15" y="901"/>
                </a:lnTo>
                <a:lnTo>
                  <a:pt x="23" y="899"/>
                </a:lnTo>
                <a:lnTo>
                  <a:pt x="23" y="901"/>
                </a:lnTo>
                <a:lnTo>
                  <a:pt x="15" y="902"/>
                </a:lnTo>
                <a:close/>
                <a:moveTo>
                  <a:pt x="1486" y="901"/>
                </a:moveTo>
                <a:lnTo>
                  <a:pt x="1478" y="899"/>
                </a:lnTo>
                <a:lnTo>
                  <a:pt x="1479" y="898"/>
                </a:lnTo>
                <a:lnTo>
                  <a:pt x="1487" y="899"/>
                </a:lnTo>
                <a:lnTo>
                  <a:pt x="1486" y="901"/>
                </a:lnTo>
                <a:close/>
                <a:moveTo>
                  <a:pt x="15" y="900"/>
                </a:moveTo>
                <a:lnTo>
                  <a:pt x="14" y="898"/>
                </a:lnTo>
                <a:lnTo>
                  <a:pt x="23" y="897"/>
                </a:lnTo>
                <a:lnTo>
                  <a:pt x="23" y="898"/>
                </a:lnTo>
                <a:lnTo>
                  <a:pt x="15" y="900"/>
                </a:lnTo>
                <a:close/>
                <a:moveTo>
                  <a:pt x="1487" y="898"/>
                </a:moveTo>
                <a:lnTo>
                  <a:pt x="1479" y="896"/>
                </a:lnTo>
                <a:lnTo>
                  <a:pt x="1479" y="895"/>
                </a:lnTo>
                <a:lnTo>
                  <a:pt x="1487" y="897"/>
                </a:lnTo>
                <a:lnTo>
                  <a:pt x="1487" y="898"/>
                </a:lnTo>
                <a:close/>
                <a:moveTo>
                  <a:pt x="1487" y="895"/>
                </a:moveTo>
                <a:lnTo>
                  <a:pt x="1479" y="894"/>
                </a:lnTo>
                <a:lnTo>
                  <a:pt x="1480" y="892"/>
                </a:lnTo>
                <a:lnTo>
                  <a:pt x="1488" y="894"/>
                </a:lnTo>
                <a:lnTo>
                  <a:pt x="1487" y="895"/>
                </a:lnTo>
                <a:close/>
                <a:moveTo>
                  <a:pt x="12" y="883"/>
                </a:moveTo>
                <a:lnTo>
                  <a:pt x="11" y="882"/>
                </a:lnTo>
                <a:lnTo>
                  <a:pt x="19" y="881"/>
                </a:lnTo>
                <a:lnTo>
                  <a:pt x="19" y="882"/>
                </a:lnTo>
                <a:lnTo>
                  <a:pt x="12" y="883"/>
                </a:lnTo>
                <a:close/>
                <a:moveTo>
                  <a:pt x="11" y="881"/>
                </a:moveTo>
                <a:lnTo>
                  <a:pt x="11" y="880"/>
                </a:lnTo>
                <a:lnTo>
                  <a:pt x="19" y="878"/>
                </a:lnTo>
                <a:lnTo>
                  <a:pt x="19" y="879"/>
                </a:lnTo>
                <a:lnTo>
                  <a:pt x="11" y="881"/>
                </a:lnTo>
                <a:close/>
                <a:moveTo>
                  <a:pt x="1490" y="879"/>
                </a:moveTo>
                <a:lnTo>
                  <a:pt x="1482" y="878"/>
                </a:lnTo>
                <a:lnTo>
                  <a:pt x="1482" y="877"/>
                </a:lnTo>
                <a:lnTo>
                  <a:pt x="1491" y="878"/>
                </a:lnTo>
                <a:lnTo>
                  <a:pt x="1490" y="879"/>
                </a:lnTo>
                <a:close/>
                <a:moveTo>
                  <a:pt x="11" y="878"/>
                </a:moveTo>
                <a:lnTo>
                  <a:pt x="10" y="877"/>
                </a:lnTo>
                <a:lnTo>
                  <a:pt x="18" y="876"/>
                </a:lnTo>
                <a:lnTo>
                  <a:pt x="19" y="877"/>
                </a:lnTo>
                <a:lnTo>
                  <a:pt x="11" y="878"/>
                </a:lnTo>
                <a:close/>
                <a:moveTo>
                  <a:pt x="1491" y="877"/>
                </a:moveTo>
                <a:lnTo>
                  <a:pt x="1483" y="875"/>
                </a:lnTo>
                <a:lnTo>
                  <a:pt x="1483" y="874"/>
                </a:lnTo>
                <a:lnTo>
                  <a:pt x="1491" y="875"/>
                </a:lnTo>
                <a:lnTo>
                  <a:pt x="1491" y="877"/>
                </a:lnTo>
                <a:close/>
                <a:moveTo>
                  <a:pt x="1491" y="874"/>
                </a:moveTo>
                <a:lnTo>
                  <a:pt x="1483" y="873"/>
                </a:lnTo>
                <a:lnTo>
                  <a:pt x="1483" y="871"/>
                </a:lnTo>
                <a:lnTo>
                  <a:pt x="1492" y="873"/>
                </a:lnTo>
                <a:lnTo>
                  <a:pt x="1491" y="874"/>
                </a:lnTo>
                <a:close/>
                <a:moveTo>
                  <a:pt x="8" y="862"/>
                </a:moveTo>
                <a:lnTo>
                  <a:pt x="8" y="861"/>
                </a:lnTo>
                <a:lnTo>
                  <a:pt x="16" y="860"/>
                </a:lnTo>
                <a:lnTo>
                  <a:pt x="16" y="861"/>
                </a:lnTo>
                <a:lnTo>
                  <a:pt x="8" y="862"/>
                </a:lnTo>
                <a:close/>
                <a:moveTo>
                  <a:pt x="8" y="860"/>
                </a:moveTo>
                <a:lnTo>
                  <a:pt x="7" y="858"/>
                </a:lnTo>
                <a:lnTo>
                  <a:pt x="15" y="857"/>
                </a:lnTo>
                <a:lnTo>
                  <a:pt x="16" y="858"/>
                </a:lnTo>
                <a:lnTo>
                  <a:pt x="8" y="860"/>
                </a:lnTo>
                <a:close/>
                <a:moveTo>
                  <a:pt x="1494" y="858"/>
                </a:moveTo>
                <a:lnTo>
                  <a:pt x="1486" y="857"/>
                </a:lnTo>
                <a:lnTo>
                  <a:pt x="1486" y="856"/>
                </a:lnTo>
                <a:lnTo>
                  <a:pt x="1494" y="857"/>
                </a:lnTo>
                <a:lnTo>
                  <a:pt x="1494" y="858"/>
                </a:lnTo>
                <a:close/>
                <a:moveTo>
                  <a:pt x="7" y="857"/>
                </a:moveTo>
                <a:lnTo>
                  <a:pt x="7" y="856"/>
                </a:lnTo>
                <a:lnTo>
                  <a:pt x="15" y="855"/>
                </a:lnTo>
                <a:lnTo>
                  <a:pt x="15" y="856"/>
                </a:lnTo>
                <a:lnTo>
                  <a:pt x="7" y="857"/>
                </a:lnTo>
                <a:close/>
                <a:moveTo>
                  <a:pt x="1494" y="855"/>
                </a:moveTo>
                <a:lnTo>
                  <a:pt x="1486" y="854"/>
                </a:lnTo>
                <a:lnTo>
                  <a:pt x="1486" y="853"/>
                </a:lnTo>
                <a:lnTo>
                  <a:pt x="1494" y="854"/>
                </a:lnTo>
                <a:lnTo>
                  <a:pt x="1494" y="855"/>
                </a:lnTo>
                <a:close/>
                <a:moveTo>
                  <a:pt x="1495" y="853"/>
                </a:moveTo>
                <a:lnTo>
                  <a:pt x="1487" y="852"/>
                </a:lnTo>
                <a:lnTo>
                  <a:pt x="1487" y="850"/>
                </a:lnTo>
                <a:lnTo>
                  <a:pt x="1495" y="851"/>
                </a:lnTo>
                <a:lnTo>
                  <a:pt x="1495" y="853"/>
                </a:lnTo>
                <a:close/>
                <a:moveTo>
                  <a:pt x="5" y="841"/>
                </a:moveTo>
                <a:lnTo>
                  <a:pt x="5" y="840"/>
                </a:lnTo>
                <a:lnTo>
                  <a:pt x="13" y="839"/>
                </a:lnTo>
                <a:lnTo>
                  <a:pt x="13" y="840"/>
                </a:lnTo>
                <a:lnTo>
                  <a:pt x="5" y="841"/>
                </a:lnTo>
                <a:close/>
                <a:moveTo>
                  <a:pt x="5" y="838"/>
                </a:moveTo>
                <a:lnTo>
                  <a:pt x="5" y="837"/>
                </a:lnTo>
                <a:lnTo>
                  <a:pt x="13" y="836"/>
                </a:lnTo>
                <a:lnTo>
                  <a:pt x="13" y="837"/>
                </a:lnTo>
                <a:lnTo>
                  <a:pt x="5" y="838"/>
                </a:lnTo>
                <a:close/>
                <a:moveTo>
                  <a:pt x="1497" y="837"/>
                </a:moveTo>
                <a:lnTo>
                  <a:pt x="1489" y="836"/>
                </a:lnTo>
                <a:lnTo>
                  <a:pt x="1489" y="834"/>
                </a:lnTo>
                <a:lnTo>
                  <a:pt x="1497" y="835"/>
                </a:lnTo>
                <a:lnTo>
                  <a:pt x="1497" y="837"/>
                </a:lnTo>
                <a:close/>
                <a:moveTo>
                  <a:pt x="5" y="836"/>
                </a:moveTo>
                <a:lnTo>
                  <a:pt x="4" y="834"/>
                </a:lnTo>
                <a:lnTo>
                  <a:pt x="12" y="833"/>
                </a:lnTo>
                <a:lnTo>
                  <a:pt x="12" y="835"/>
                </a:lnTo>
                <a:lnTo>
                  <a:pt x="5" y="836"/>
                </a:lnTo>
                <a:close/>
                <a:moveTo>
                  <a:pt x="1497" y="834"/>
                </a:moveTo>
                <a:lnTo>
                  <a:pt x="1489" y="833"/>
                </a:lnTo>
                <a:lnTo>
                  <a:pt x="1489" y="832"/>
                </a:lnTo>
                <a:lnTo>
                  <a:pt x="1497" y="833"/>
                </a:lnTo>
                <a:lnTo>
                  <a:pt x="1497" y="834"/>
                </a:lnTo>
                <a:close/>
                <a:moveTo>
                  <a:pt x="1497" y="831"/>
                </a:moveTo>
                <a:lnTo>
                  <a:pt x="1489" y="830"/>
                </a:lnTo>
                <a:lnTo>
                  <a:pt x="1489" y="829"/>
                </a:lnTo>
                <a:lnTo>
                  <a:pt x="1497" y="830"/>
                </a:lnTo>
                <a:lnTo>
                  <a:pt x="1497" y="831"/>
                </a:lnTo>
                <a:close/>
                <a:moveTo>
                  <a:pt x="3" y="819"/>
                </a:moveTo>
                <a:lnTo>
                  <a:pt x="3" y="818"/>
                </a:lnTo>
                <a:lnTo>
                  <a:pt x="11" y="817"/>
                </a:lnTo>
                <a:lnTo>
                  <a:pt x="11" y="819"/>
                </a:lnTo>
                <a:lnTo>
                  <a:pt x="3" y="819"/>
                </a:lnTo>
                <a:close/>
                <a:moveTo>
                  <a:pt x="3" y="817"/>
                </a:moveTo>
                <a:lnTo>
                  <a:pt x="3" y="815"/>
                </a:lnTo>
                <a:lnTo>
                  <a:pt x="10" y="815"/>
                </a:lnTo>
                <a:lnTo>
                  <a:pt x="11" y="816"/>
                </a:lnTo>
                <a:lnTo>
                  <a:pt x="3" y="817"/>
                </a:lnTo>
                <a:close/>
                <a:moveTo>
                  <a:pt x="1499" y="815"/>
                </a:moveTo>
                <a:lnTo>
                  <a:pt x="1491" y="814"/>
                </a:lnTo>
                <a:lnTo>
                  <a:pt x="1491" y="813"/>
                </a:lnTo>
                <a:lnTo>
                  <a:pt x="1499" y="814"/>
                </a:lnTo>
                <a:lnTo>
                  <a:pt x="1499" y="815"/>
                </a:lnTo>
                <a:close/>
                <a:moveTo>
                  <a:pt x="2" y="814"/>
                </a:moveTo>
                <a:lnTo>
                  <a:pt x="2" y="813"/>
                </a:lnTo>
                <a:lnTo>
                  <a:pt x="10" y="812"/>
                </a:lnTo>
                <a:lnTo>
                  <a:pt x="10" y="813"/>
                </a:lnTo>
                <a:lnTo>
                  <a:pt x="2" y="814"/>
                </a:lnTo>
                <a:close/>
                <a:moveTo>
                  <a:pt x="1499" y="812"/>
                </a:moveTo>
                <a:lnTo>
                  <a:pt x="1491" y="812"/>
                </a:lnTo>
                <a:lnTo>
                  <a:pt x="1491" y="810"/>
                </a:lnTo>
                <a:lnTo>
                  <a:pt x="1499" y="811"/>
                </a:lnTo>
                <a:lnTo>
                  <a:pt x="1499" y="812"/>
                </a:lnTo>
                <a:close/>
                <a:moveTo>
                  <a:pt x="1499" y="810"/>
                </a:moveTo>
                <a:lnTo>
                  <a:pt x="1491" y="809"/>
                </a:lnTo>
                <a:lnTo>
                  <a:pt x="1491" y="808"/>
                </a:lnTo>
                <a:lnTo>
                  <a:pt x="1499" y="808"/>
                </a:lnTo>
                <a:lnTo>
                  <a:pt x="1499" y="810"/>
                </a:lnTo>
                <a:close/>
                <a:moveTo>
                  <a:pt x="1" y="798"/>
                </a:moveTo>
                <a:lnTo>
                  <a:pt x="1" y="797"/>
                </a:lnTo>
                <a:lnTo>
                  <a:pt x="9" y="796"/>
                </a:lnTo>
                <a:lnTo>
                  <a:pt x="9" y="797"/>
                </a:lnTo>
                <a:lnTo>
                  <a:pt x="1" y="798"/>
                </a:lnTo>
                <a:close/>
                <a:moveTo>
                  <a:pt x="1" y="795"/>
                </a:moveTo>
                <a:lnTo>
                  <a:pt x="1" y="794"/>
                </a:lnTo>
                <a:lnTo>
                  <a:pt x="9" y="793"/>
                </a:lnTo>
                <a:lnTo>
                  <a:pt x="9" y="795"/>
                </a:lnTo>
                <a:lnTo>
                  <a:pt x="1" y="795"/>
                </a:lnTo>
                <a:close/>
                <a:moveTo>
                  <a:pt x="1500" y="794"/>
                </a:moveTo>
                <a:lnTo>
                  <a:pt x="1492" y="793"/>
                </a:lnTo>
                <a:lnTo>
                  <a:pt x="1492" y="792"/>
                </a:lnTo>
                <a:lnTo>
                  <a:pt x="1500" y="792"/>
                </a:lnTo>
                <a:lnTo>
                  <a:pt x="1500" y="794"/>
                </a:lnTo>
                <a:close/>
                <a:moveTo>
                  <a:pt x="1" y="793"/>
                </a:moveTo>
                <a:lnTo>
                  <a:pt x="1" y="791"/>
                </a:lnTo>
                <a:lnTo>
                  <a:pt x="9" y="791"/>
                </a:lnTo>
                <a:lnTo>
                  <a:pt x="9" y="792"/>
                </a:lnTo>
                <a:lnTo>
                  <a:pt x="1" y="793"/>
                </a:lnTo>
                <a:close/>
                <a:moveTo>
                  <a:pt x="1501" y="791"/>
                </a:moveTo>
                <a:lnTo>
                  <a:pt x="1493" y="790"/>
                </a:lnTo>
                <a:lnTo>
                  <a:pt x="1493" y="789"/>
                </a:lnTo>
                <a:lnTo>
                  <a:pt x="1501" y="790"/>
                </a:lnTo>
                <a:lnTo>
                  <a:pt x="1501" y="791"/>
                </a:lnTo>
                <a:close/>
                <a:moveTo>
                  <a:pt x="1501" y="788"/>
                </a:moveTo>
                <a:lnTo>
                  <a:pt x="1493" y="788"/>
                </a:lnTo>
                <a:lnTo>
                  <a:pt x="1493" y="786"/>
                </a:lnTo>
                <a:lnTo>
                  <a:pt x="1501" y="787"/>
                </a:lnTo>
                <a:lnTo>
                  <a:pt x="1501" y="788"/>
                </a:lnTo>
                <a:close/>
                <a:moveTo>
                  <a:pt x="0" y="776"/>
                </a:moveTo>
                <a:lnTo>
                  <a:pt x="0" y="775"/>
                </a:lnTo>
                <a:lnTo>
                  <a:pt x="8" y="775"/>
                </a:lnTo>
                <a:lnTo>
                  <a:pt x="8" y="776"/>
                </a:lnTo>
                <a:lnTo>
                  <a:pt x="0" y="776"/>
                </a:lnTo>
                <a:close/>
                <a:moveTo>
                  <a:pt x="0" y="774"/>
                </a:moveTo>
                <a:lnTo>
                  <a:pt x="0" y="772"/>
                </a:lnTo>
                <a:lnTo>
                  <a:pt x="8" y="772"/>
                </a:lnTo>
                <a:lnTo>
                  <a:pt x="8" y="774"/>
                </a:lnTo>
                <a:lnTo>
                  <a:pt x="0" y="774"/>
                </a:lnTo>
                <a:close/>
                <a:moveTo>
                  <a:pt x="1501" y="772"/>
                </a:moveTo>
                <a:lnTo>
                  <a:pt x="1493" y="772"/>
                </a:lnTo>
                <a:lnTo>
                  <a:pt x="1493" y="771"/>
                </a:lnTo>
                <a:lnTo>
                  <a:pt x="1501" y="771"/>
                </a:lnTo>
                <a:lnTo>
                  <a:pt x="1501" y="772"/>
                </a:lnTo>
                <a:close/>
                <a:moveTo>
                  <a:pt x="0" y="771"/>
                </a:moveTo>
                <a:lnTo>
                  <a:pt x="0" y="770"/>
                </a:lnTo>
                <a:lnTo>
                  <a:pt x="8" y="770"/>
                </a:lnTo>
                <a:lnTo>
                  <a:pt x="8" y="771"/>
                </a:lnTo>
                <a:lnTo>
                  <a:pt x="0" y="771"/>
                </a:lnTo>
                <a:close/>
                <a:moveTo>
                  <a:pt x="1501" y="769"/>
                </a:moveTo>
                <a:lnTo>
                  <a:pt x="1493" y="769"/>
                </a:lnTo>
                <a:lnTo>
                  <a:pt x="1493" y="768"/>
                </a:lnTo>
                <a:lnTo>
                  <a:pt x="1501" y="768"/>
                </a:lnTo>
                <a:lnTo>
                  <a:pt x="1501" y="769"/>
                </a:lnTo>
                <a:close/>
                <a:moveTo>
                  <a:pt x="1501" y="767"/>
                </a:moveTo>
                <a:lnTo>
                  <a:pt x="1493" y="767"/>
                </a:lnTo>
                <a:lnTo>
                  <a:pt x="1493" y="765"/>
                </a:lnTo>
                <a:lnTo>
                  <a:pt x="1501" y="765"/>
                </a:lnTo>
                <a:lnTo>
                  <a:pt x="1501" y="767"/>
                </a:lnTo>
                <a:close/>
                <a:moveTo>
                  <a:pt x="0" y="755"/>
                </a:moveTo>
                <a:lnTo>
                  <a:pt x="0" y="753"/>
                </a:lnTo>
                <a:lnTo>
                  <a:pt x="8" y="753"/>
                </a:lnTo>
                <a:lnTo>
                  <a:pt x="8" y="755"/>
                </a:lnTo>
                <a:lnTo>
                  <a:pt x="0" y="755"/>
                </a:lnTo>
                <a:close/>
                <a:moveTo>
                  <a:pt x="0" y="752"/>
                </a:moveTo>
                <a:lnTo>
                  <a:pt x="0" y="751"/>
                </a:lnTo>
                <a:lnTo>
                  <a:pt x="8" y="751"/>
                </a:lnTo>
                <a:lnTo>
                  <a:pt x="8" y="752"/>
                </a:lnTo>
                <a:lnTo>
                  <a:pt x="0" y="752"/>
                </a:lnTo>
                <a:close/>
                <a:moveTo>
                  <a:pt x="1502" y="750"/>
                </a:moveTo>
                <a:lnTo>
                  <a:pt x="1494" y="750"/>
                </a:lnTo>
                <a:lnTo>
                  <a:pt x="1494" y="748"/>
                </a:lnTo>
                <a:lnTo>
                  <a:pt x="1502" y="748"/>
                </a:lnTo>
                <a:lnTo>
                  <a:pt x="1502" y="750"/>
                </a:lnTo>
                <a:close/>
                <a:moveTo>
                  <a:pt x="8" y="749"/>
                </a:moveTo>
                <a:lnTo>
                  <a:pt x="0" y="749"/>
                </a:lnTo>
                <a:lnTo>
                  <a:pt x="0" y="748"/>
                </a:lnTo>
                <a:lnTo>
                  <a:pt x="8" y="748"/>
                </a:lnTo>
                <a:lnTo>
                  <a:pt x="8" y="749"/>
                </a:lnTo>
                <a:close/>
                <a:moveTo>
                  <a:pt x="1494" y="747"/>
                </a:moveTo>
                <a:lnTo>
                  <a:pt x="1494" y="746"/>
                </a:lnTo>
                <a:lnTo>
                  <a:pt x="1502" y="746"/>
                </a:lnTo>
                <a:lnTo>
                  <a:pt x="1502" y="747"/>
                </a:lnTo>
                <a:lnTo>
                  <a:pt x="1494" y="747"/>
                </a:lnTo>
                <a:close/>
                <a:moveTo>
                  <a:pt x="1494" y="744"/>
                </a:moveTo>
                <a:lnTo>
                  <a:pt x="1494" y="743"/>
                </a:lnTo>
                <a:lnTo>
                  <a:pt x="1502" y="743"/>
                </a:lnTo>
                <a:lnTo>
                  <a:pt x="1502" y="744"/>
                </a:lnTo>
                <a:lnTo>
                  <a:pt x="1494" y="744"/>
                </a:lnTo>
                <a:close/>
                <a:moveTo>
                  <a:pt x="8" y="733"/>
                </a:moveTo>
                <a:lnTo>
                  <a:pt x="0" y="733"/>
                </a:lnTo>
                <a:lnTo>
                  <a:pt x="0" y="732"/>
                </a:lnTo>
                <a:lnTo>
                  <a:pt x="8" y="732"/>
                </a:lnTo>
                <a:lnTo>
                  <a:pt x="8" y="733"/>
                </a:lnTo>
                <a:close/>
                <a:moveTo>
                  <a:pt x="8" y="731"/>
                </a:moveTo>
                <a:lnTo>
                  <a:pt x="0" y="731"/>
                </a:lnTo>
                <a:lnTo>
                  <a:pt x="0" y="729"/>
                </a:lnTo>
                <a:lnTo>
                  <a:pt x="8" y="729"/>
                </a:lnTo>
                <a:lnTo>
                  <a:pt x="8" y="731"/>
                </a:lnTo>
                <a:close/>
                <a:moveTo>
                  <a:pt x="1493" y="728"/>
                </a:moveTo>
                <a:lnTo>
                  <a:pt x="1493" y="727"/>
                </a:lnTo>
                <a:lnTo>
                  <a:pt x="1501" y="727"/>
                </a:lnTo>
                <a:lnTo>
                  <a:pt x="1501" y="728"/>
                </a:lnTo>
                <a:lnTo>
                  <a:pt x="1493" y="728"/>
                </a:lnTo>
                <a:close/>
                <a:moveTo>
                  <a:pt x="8" y="728"/>
                </a:moveTo>
                <a:lnTo>
                  <a:pt x="0" y="728"/>
                </a:lnTo>
                <a:lnTo>
                  <a:pt x="0" y="727"/>
                </a:lnTo>
                <a:lnTo>
                  <a:pt x="8" y="727"/>
                </a:lnTo>
                <a:lnTo>
                  <a:pt x="8" y="728"/>
                </a:lnTo>
                <a:close/>
                <a:moveTo>
                  <a:pt x="1493" y="726"/>
                </a:moveTo>
                <a:lnTo>
                  <a:pt x="1493" y="724"/>
                </a:lnTo>
                <a:lnTo>
                  <a:pt x="1501" y="724"/>
                </a:lnTo>
                <a:lnTo>
                  <a:pt x="1501" y="725"/>
                </a:lnTo>
                <a:lnTo>
                  <a:pt x="1493" y="726"/>
                </a:lnTo>
                <a:close/>
                <a:moveTo>
                  <a:pt x="1493" y="723"/>
                </a:moveTo>
                <a:lnTo>
                  <a:pt x="1493" y="722"/>
                </a:lnTo>
                <a:lnTo>
                  <a:pt x="1501" y="721"/>
                </a:lnTo>
                <a:lnTo>
                  <a:pt x="1501" y="723"/>
                </a:lnTo>
                <a:lnTo>
                  <a:pt x="1493" y="723"/>
                </a:lnTo>
                <a:close/>
                <a:moveTo>
                  <a:pt x="9" y="712"/>
                </a:moveTo>
                <a:lnTo>
                  <a:pt x="1" y="712"/>
                </a:lnTo>
                <a:lnTo>
                  <a:pt x="1" y="710"/>
                </a:lnTo>
                <a:lnTo>
                  <a:pt x="9" y="711"/>
                </a:lnTo>
                <a:lnTo>
                  <a:pt x="9" y="712"/>
                </a:lnTo>
                <a:close/>
                <a:moveTo>
                  <a:pt x="9" y="710"/>
                </a:moveTo>
                <a:lnTo>
                  <a:pt x="1" y="709"/>
                </a:lnTo>
                <a:lnTo>
                  <a:pt x="1" y="708"/>
                </a:lnTo>
                <a:lnTo>
                  <a:pt x="9" y="708"/>
                </a:lnTo>
                <a:lnTo>
                  <a:pt x="9" y="710"/>
                </a:lnTo>
                <a:close/>
                <a:moveTo>
                  <a:pt x="1493" y="707"/>
                </a:moveTo>
                <a:lnTo>
                  <a:pt x="1492" y="706"/>
                </a:lnTo>
                <a:lnTo>
                  <a:pt x="1500" y="705"/>
                </a:lnTo>
                <a:lnTo>
                  <a:pt x="1500" y="707"/>
                </a:lnTo>
                <a:lnTo>
                  <a:pt x="1493" y="707"/>
                </a:lnTo>
                <a:close/>
                <a:moveTo>
                  <a:pt x="9" y="707"/>
                </a:moveTo>
                <a:lnTo>
                  <a:pt x="1" y="706"/>
                </a:lnTo>
                <a:lnTo>
                  <a:pt x="1" y="705"/>
                </a:lnTo>
                <a:lnTo>
                  <a:pt x="9" y="706"/>
                </a:lnTo>
                <a:lnTo>
                  <a:pt x="9" y="707"/>
                </a:lnTo>
                <a:close/>
                <a:moveTo>
                  <a:pt x="1492" y="705"/>
                </a:moveTo>
                <a:lnTo>
                  <a:pt x="1492" y="703"/>
                </a:lnTo>
                <a:lnTo>
                  <a:pt x="1500" y="702"/>
                </a:lnTo>
                <a:lnTo>
                  <a:pt x="1500" y="704"/>
                </a:lnTo>
                <a:lnTo>
                  <a:pt x="1492" y="705"/>
                </a:lnTo>
                <a:close/>
                <a:moveTo>
                  <a:pt x="1492" y="702"/>
                </a:moveTo>
                <a:lnTo>
                  <a:pt x="1492" y="700"/>
                </a:lnTo>
                <a:lnTo>
                  <a:pt x="1500" y="700"/>
                </a:lnTo>
                <a:lnTo>
                  <a:pt x="1500" y="701"/>
                </a:lnTo>
                <a:lnTo>
                  <a:pt x="1492" y="702"/>
                </a:lnTo>
                <a:close/>
                <a:moveTo>
                  <a:pt x="10" y="691"/>
                </a:moveTo>
                <a:lnTo>
                  <a:pt x="2" y="690"/>
                </a:lnTo>
                <a:lnTo>
                  <a:pt x="2" y="689"/>
                </a:lnTo>
                <a:lnTo>
                  <a:pt x="10" y="689"/>
                </a:lnTo>
                <a:lnTo>
                  <a:pt x="10" y="691"/>
                </a:lnTo>
                <a:close/>
                <a:moveTo>
                  <a:pt x="10" y="688"/>
                </a:moveTo>
                <a:lnTo>
                  <a:pt x="2" y="687"/>
                </a:lnTo>
                <a:lnTo>
                  <a:pt x="2" y="686"/>
                </a:lnTo>
                <a:lnTo>
                  <a:pt x="10" y="687"/>
                </a:lnTo>
                <a:lnTo>
                  <a:pt x="10" y="688"/>
                </a:lnTo>
                <a:close/>
                <a:moveTo>
                  <a:pt x="1491" y="686"/>
                </a:moveTo>
                <a:lnTo>
                  <a:pt x="1491" y="684"/>
                </a:lnTo>
                <a:lnTo>
                  <a:pt x="1499" y="684"/>
                </a:lnTo>
                <a:lnTo>
                  <a:pt x="1499" y="685"/>
                </a:lnTo>
                <a:lnTo>
                  <a:pt x="1491" y="686"/>
                </a:lnTo>
                <a:close/>
                <a:moveTo>
                  <a:pt x="10" y="685"/>
                </a:moveTo>
                <a:lnTo>
                  <a:pt x="2" y="685"/>
                </a:lnTo>
                <a:lnTo>
                  <a:pt x="2" y="683"/>
                </a:lnTo>
                <a:lnTo>
                  <a:pt x="10" y="684"/>
                </a:lnTo>
                <a:lnTo>
                  <a:pt x="10" y="685"/>
                </a:lnTo>
                <a:close/>
                <a:moveTo>
                  <a:pt x="1491" y="683"/>
                </a:moveTo>
                <a:lnTo>
                  <a:pt x="1491" y="682"/>
                </a:lnTo>
                <a:lnTo>
                  <a:pt x="1499" y="681"/>
                </a:lnTo>
                <a:lnTo>
                  <a:pt x="1499" y="682"/>
                </a:lnTo>
                <a:lnTo>
                  <a:pt x="1491" y="683"/>
                </a:lnTo>
                <a:close/>
                <a:moveTo>
                  <a:pt x="1491" y="680"/>
                </a:moveTo>
                <a:lnTo>
                  <a:pt x="1490" y="679"/>
                </a:lnTo>
                <a:lnTo>
                  <a:pt x="1498" y="678"/>
                </a:lnTo>
                <a:lnTo>
                  <a:pt x="1499" y="680"/>
                </a:lnTo>
                <a:lnTo>
                  <a:pt x="1491" y="680"/>
                </a:lnTo>
                <a:close/>
                <a:moveTo>
                  <a:pt x="12" y="670"/>
                </a:moveTo>
                <a:lnTo>
                  <a:pt x="4" y="669"/>
                </a:lnTo>
                <a:lnTo>
                  <a:pt x="4" y="667"/>
                </a:lnTo>
                <a:lnTo>
                  <a:pt x="12" y="668"/>
                </a:lnTo>
                <a:lnTo>
                  <a:pt x="12" y="670"/>
                </a:lnTo>
                <a:close/>
                <a:moveTo>
                  <a:pt x="12" y="667"/>
                </a:moveTo>
                <a:lnTo>
                  <a:pt x="4" y="666"/>
                </a:lnTo>
                <a:lnTo>
                  <a:pt x="4" y="665"/>
                </a:lnTo>
                <a:lnTo>
                  <a:pt x="12" y="666"/>
                </a:lnTo>
                <a:lnTo>
                  <a:pt x="12" y="667"/>
                </a:lnTo>
                <a:close/>
                <a:moveTo>
                  <a:pt x="1489" y="665"/>
                </a:moveTo>
                <a:lnTo>
                  <a:pt x="1489" y="663"/>
                </a:lnTo>
                <a:lnTo>
                  <a:pt x="1497" y="662"/>
                </a:lnTo>
                <a:lnTo>
                  <a:pt x="1497" y="664"/>
                </a:lnTo>
                <a:lnTo>
                  <a:pt x="1489" y="665"/>
                </a:lnTo>
                <a:close/>
                <a:moveTo>
                  <a:pt x="12" y="664"/>
                </a:moveTo>
                <a:lnTo>
                  <a:pt x="4" y="663"/>
                </a:lnTo>
                <a:lnTo>
                  <a:pt x="5" y="662"/>
                </a:lnTo>
                <a:lnTo>
                  <a:pt x="13" y="663"/>
                </a:lnTo>
                <a:lnTo>
                  <a:pt x="12" y="664"/>
                </a:lnTo>
                <a:close/>
                <a:moveTo>
                  <a:pt x="1489" y="662"/>
                </a:moveTo>
                <a:lnTo>
                  <a:pt x="1488" y="661"/>
                </a:lnTo>
                <a:lnTo>
                  <a:pt x="1496" y="660"/>
                </a:lnTo>
                <a:lnTo>
                  <a:pt x="1497" y="661"/>
                </a:lnTo>
                <a:lnTo>
                  <a:pt x="1489" y="662"/>
                </a:lnTo>
                <a:close/>
                <a:moveTo>
                  <a:pt x="1488" y="659"/>
                </a:moveTo>
                <a:lnTo>
                  <a:pt x="1488" y="658"/>
                </a:lnTo>
                <a:lnTo>
                  <a:pt x="1496" y="657"/>
                </a:lnTo>
                <a:lnTo>
                  <a:pt x="1496" y="658"/>
                </a:lnTo>
                <a:lnTo>
                  <a:pt x="1488" y="659"/>
                </a:lnTo>
                <a:close/>
                <a:moveTo>
                  <a:pt x="14" y="648"/>
                </a:moveTo>
                <a:lnTo>
                  <a:pt x="6" y="647"/>
                </a:lnTo>
                <a:lnTo>
                  <a:pt x="7" y="646"/>
                </a:lnTo>
                <a:lnTo>
                  <a:pt x="15" y="647"/>
                </a:lnTo>
                <a:lnTo>
                  <a:pt x="14" y="648"/>
                </a:lnTo>
                <a:close/>
                <a:moveTo>
                  <a:pt x="15" y="646"/>
                </a:moveTo>
                <a:lnTo>
                  <a:pt x="7" y="645"/>
                </a:lnTo>
                <a:lnTo>
                  <a:pt x="7" y="643"/>
                </a:lnTo>
                <a:lnTo>
                  <a:pt x="15" y="644"/>
                </a:lnTo>
                <a:lnTo>
                  <a:pt x="15" y="646"/>
                </a:lnTo>
                <a:close/>
                <a:moveTo>
                  <a:pt x="1486" y="643"/>
                </a:moveTo>
                <a:lnTo>
                  <a:pt x="1486" y="642"/>
                </a:lnTo>
                <a:lnTo>
                  <a:pt x="1494" y="641"/>
                </a:lnTo>
                <a:lnTo>
                  <a:pt x="1494" y="642"/>
                </a:lnTo>
                <a:lnTo>
                  <a:pt x="1486" y="643"/>
                </a:lnTo>
                <a:close/>
                <a:moveTo>
                  <a:pt x="15" y="643"/>
                </a:moveTo>
                <a:lnTo>
                  <a:pt x="7" y="642"/>
                </a:lnTo>
                <a:lnTo>
                  <a:pt x="7" y="641"/>
                </a:lnTo>
                <a:lnTo>
                  <a:pt x="15" y="642"/>
                </a:lnTo>
                <a:lnTo>
                  <a:pt x="15" y="643"/>
                </a:lnTo>
                <a:close/>
                <a:moveTo>
                  <a:pt x="1486" y="641"/>
                </a:moveTo>
                <a:lnTo>
                  <a:pt x="1486" y="639"/>
                </a:lnTo>
                <a:lnTo>
                  <a:pt x="1494" y="638"/>
                </a:lnTo>
                <a:lnTo>
                  <a:pt x="1494" y="639"/>
                </a:lnTo>
                <a:lnTo>
                  <a:pt x="1486" y="641"/>
                </a:lnTo>
                <a:close/>
                <a:moveTo>
                  <a:pt x="1485" y="638"/>
                </a:moveTo>
                <a:lnTo>
                  <a:pt x="1485" y="637"/>
                </a:lnTo>
                <a:lnTo>
                  <a:pt x="1493" y="635"/>
                </a:lnTo>
                <a:lnTo>
                  <a:pt x="1493" y="637"/>
                </a:lnTo>
                <a:lnTo>
                  <a:pt x="1485" y="638"/>
                </a:lnTo>
                <a:close/>
                <a:moveTo>
                  <a:pt x="18" y="627"/>
                </a:moveTo>
                <a:lnTo>
                  <a:pt x="10" y="626"/>
                </a:lnTo>
                <a:lnTo>
                  <a:pt x="10" y="624"/>
                </a:lnTo>
                <a:lnTo>
                  <a:pt x="18" y="626"/>
                </a:lnTo>
                <a:lnTo>
                  <a:pt x="18" y="627"/>
                </a:lnTo>
                <a:close/>
                <a:moveTo>
                  <a:pt x="18" y="624"/>
                </a:moveTo>
                <a:lnTo>
                  <a:pt x="10" y="623"/>
                </a:lnTo>
                <a:lnTo>
                  <a:pt x="10" y="622"/>
                </a:lnTo>
                <a:lnTo>
                  <a:pt x="18" y="623"/>
                </a:lnTo>
                <a:lnTo>
                  <a:pt x="18" y="624"/>
                </a:lnTo>
                <a:close/>
                <a:moveTo>
                  <a:pt x="1483" y="622"/>
                </a:moveTo>
                <a:lnTo>
                  <a:pt x="1482" y="621"/>
                </a:lnTo>
                <a:lnTo>
                  <a:pt x="1491" y="619"/>
                </a:lnTo>
                <a:lnTo>
                  <a:pt x="1491" y="621"/>
                </a:lnTo>
                <a:lnTo>
                  <a:pt x="1483" y="622"/>
                </a:lnTo>
                <a:close/>
                <a:moveTo>
                  <a:pt x="18" y="622"/>
                </a:moveTo>
                <a:lnTo>
                  <a:pt x="11" y="620"/>
                </a:lnTo>
                <a:lnTo>
                  <a:pt x="11" y="619"/>
                </a:lnTo>
                <a:lnTo>
                  <a:pt x="19" y="621"/>
                </a:lnTo>
                <a:lnTo>
                  <a:pt x="18" y="622"/>
                </a:lnTo>
                <a:close/>
                <a:moveTo>
                  <a:pt x="1482" y="620"/>
                </a:moveTo>
                <a:lnTo>
                  <a:pt x="1482" y="618"/>
                </a:lnTo>
                <a:lnTo>
                  <a:pt x="1490" y="617"/>
                </a:lnTo>
                <a:lnTo>
                  <a:pt x="1490" y="618"/>
                </a:lnTo>
                <a:lnTo>
                  <a:pt x="1482" y="620"/>
                </a:lnTo>
                <a:close/>
                <a:moveTo>
                  <a:pt x="1482" y="617"/>
                </a:moveTo>
                <a:lnTo>
                  <a:pt x="1481" y="616"/>
                </a:lnTo>
                <a:lnTo>
                  <a:pt x="1490" y="614"/>
                </a:lnTo>
                <a:lnTo>
                  <a:pt x="1490" y="615"/>
                </a:lnTo>
                <a:lnTo>
                  <a:pt x="1482" y="617"/>
                </a:lnTo>
                <a:close/>
                <a:moveTo>
                  <a:pt x="21" y="606"/>
                </a:moveTo>
                <a:lnTo>
                  <a:pt x="13" y="605"/>
                </a:lnTo>
                <a:lnTo>
                  <a:pt x="14" y="603"/>
                </a:lnTo>
                <a:lnTo>
                  <a:pt x="22" y="605"/>
                </a:lnTo>
                <a:lnTo>
                  <a:pt x="21" y="606"/>
                </a:lnTo>
                <a:close/>
                <a:moveTo>
                  <a:pt x="22" y="604"/>
                </a:moveTo>
                <a:lnTo>
                  <a:pt x="14" y="602"/>
                </a:lnTo>
                <a:lnTo>
                  <a:pt x="14" y="601"/>
                </a:lnTo>
                <a:lnTo>
                  <a:pt x="22" y="602"/>
                </a:lnTo>
                <a:lnTo>
                  <a:pt x="22" y="604"/>
                </a:lnTo>
                <a:close/>
                <a:moveTo>
                  <a:pt x="1479" y="601"/>
                </a:moveTo>
                <a:lnTo>
                  <a:pt x="1478" y="600"/>
                </a:lnTo>
                <a:lnTo>
                  <a:pt x="1487" y="598"/>
                </a:lnTo>
                <a:lnTo>
                  <a:pt x="1487" y="600"/>
                </a:lnTo>
                <a:lnTo>
                  <a:pt x="1479" y="601"/>
                </a:lnTo>
                <a:close/>
                <a:moveTo>
                  <a:pt x="23" y="601"/>
                </a:moveTo>
                <a:lnTo>
                  <a:pt x="15" y="599"/>
                </a:lnTo>
                <a:lnTo>
                  <a:pt x="15" y="598"/>
                </a:lnTo>
                <a:lnTo>
                  <a:pt x="23" y="600"/>
                </a:lnTo>
                <a:lnTo>
                  <a:pt x="23" y="601"/>
                </a:lnTo>
                <a:close/>
                <a:moveTo>
                  <a:pt x="1478" y="599"/>
                </a:moveTo>
                <a:lnTo>
                  <a:pt x="1478" y="597"/>
                </a:lnTo>
                <a:lnTo>
                  <a:pt x="1486" y="596"/>
                </a:lnTo>
                <a:lnTo>
                  <a:pt x="1486" y="597"/>
                </a:lnTo>
                <a:lnTo>
                  <a:pt x="1478" y="599"/>
                </a:lnTo>
                <a:close/>
                <a:moveTo>
                  <a:pt x="1478" y="596"/>
                </a:moveTo>
                <a:lnTo>
                  <a:pt x="1477" y="595"/>
                </a:lnTo>
                <a:lnTo>
                  <a:pt x="1485" y="593"/>
                </a:lnTo>
                <a:lnTo>
                  <a:pt x="1486" y="594"/>
                </a:lnTo>
                <a:lnTo>
                  <a:pt x="1478" y="596"/>
                </a:lnTo>
                <a:close/>
                <a:moveTo>
                  <a:pt x="26" y="585"/>
                </a:moveTo>
                <a:lnTo>
                  <a:pt x="18" y="584"/>
                </a:lnTo>
                <a:lnTo>
                  <a:pt x="18" y="582"/>
                </a:lnTo>
                <a:lnTo>
                  <a:pt x="26" y="584"/>
                </a:lnTo>
                <a:lnTo>
                  <a:pt x="26" y="585"/>
                </a:lnTo>
                <a:close/>
                <a:moveTo>
                  <a:pt x="27" y="583"/>
                </a:moveTo>
                <a:lnTo>
                  <a:pt x="18" y="581"/>
                </a:lnTo>
                <a:lnTo>
                  <a:pt x="19" y="580"/>
                </a:lnTo>
                <a:lnTo>
                  <a:pt x="27" y="582"/>
                </a:lnTo>
                <a:lnTo>
                  <a:pt x="27" y="583"/>
                </a:lnTo>
                <a:close/>
                <a:moveTo>
                  <a:pt x="1474" y="581"/>
                </a:moveTo>
                <a:lnTo>
                  <a:pt x="1474" y="579"/>
                </a:lnTo>
                <a:lnTo>
                  <a:pt x="1482" y="577"/>
                </a:lnTo>
                <a:lnTo>
                  <a:pt x="1482" y="579"/>
                </a:lnTo>
                <a:lnTo>
                  <a:pt x="1474" y="581"/>
                </a:lnTo>
                <a:close/>
                <a:moveTo>
                  <a:pt x="27" y="580"/>
                </a:moveTo>
                <a:lnTo>
                  <a:pt x="19" y="578"/>
                </a:lnTo>
                <a:lnTo>
                  <a:pt x="19" y="577"/>
                </a:lnTo>
                <a:lnTo>
                  <a:pt x="28" y="579"/>
                </a:lnTo>
                <a:lnTo>
                  <a:pt x="27" y="580"/>
                </a:lnTo>
                <a:close/>
                <a:moveTo>
                  <a:pt x="1474" y="578"/>
                </a:moveTo>
                <a:lnTo>
                  <a:pt x="1473" y="576"/>
                </a:lnTo>
                <a:lnTo>
                  <a:pt x="1481" y="574"/>
                </a:lnTo>
                <a:lnTo>
                  <a:pt x="1481" y="576"/>
                </a:lnTo>
                <a:lnTo>
                  <a:pt x="1474" y="578"/>
                </a:lnTo>
                <a:close/>
                <a:moveTo>
                  <a:pt x="1473" y="575"/>
                </a:moveTo>
                <a:lnTo>
                  <a:pt x="1473" y="574"/>
                </a:lnTo>
                <a:lnTo>
                  <a:pt x="1480" y="572"/>
                </a:lnTo>
                <a:lnTo>
                  <a:pt x="1481" y="573"/>
                </a:lnTo>
                <a:lnTo>
                  <a:pt x="1473" y="575"/>
                </a:lnTo>
                <a:close/>
                <a:moveTo>
                  <a:pt x="31" y="564"/>
                </a:moveTo>
                <a:lnTo>
                  <a:pt x="23" y="562"/>
                </a:lnTo>
                <a:lnTo>
                  <a:pt x="24" y="561"/>
                </a:lnTo>
                <a:lnTo>
                  <a:pt x="31" y="563"/>
                </a:lnTo>
                <a:lnTo>
                  <a:pt x="31" y="564"/>
                </a:lnTo>
                <a:close/>
                <a:moveTo>
                  <a:pt x="32" y="562"/>
                </a:moveTo>
                <a:lnTo>
                  <a:pt x="24" y="560"/>
                </a:lnTo>
                <a:lnTo>
                  <a:pt x="24" y="559"/>
                </a:lnTo>
                <a:lnTo>
                  <a:pt x="32" y="561"/>
                </a:lnTo>
                <a:lnTo>
                  <a:pt x="32" y="562"/>
                </a:lnTo>
                <a:close/>
                <a:moveTo>
                  <a:pt x="1469" y="560"/>
                </a:moveTo>
                <a:lnTo>
                  <a:pt x="1469" y="558"/>
                </a:lnTo>
                <a:lnTo>
                  <a:pt x="1476" y="556"/>
                </a:lnTo>
                <a:lnTo>
                  <a:pt x="1477" y="558"/>
                </a:lnTo>
                <a:lnTo>
                  <a:pt x="1469" y="560"/>
                </a:lnTo>
                <a:close/>
                <a:moveTo>
                  <a:pt x="32" y="559"/>
                </a:moveTo>
                <a:lnTo>
                  <a:pt x="25" y="557"/>
                </a:lnTo>
                <a:lnTo>
                  <a:pt x="25" y="556"/>
                </a:lnTo>
                <a:lnTo>
                  <a:pt x="33" y="558"/>
                </a:lnTo>
                <a:lnTo>
                  <a:pt x="32" y="559"/>
                </a:lnTo>
                <a:close/>
                <a:moveTo>
                  <a:pt x="1468" y="557"/>
                </a:moveTo>
                <a:lnTo>
                  <a:pt x="1468" y="556"/>
                </a:lnTo>
                <a:lnTo>
                  <a:pt x="1476" y="554"/>
                </a:lnTo>
                <a:lnTo>
                  <a:pt x="1476" y="555"/>
                </a:lnTo>
                <a:lnTo>
                  <a:pt x="1468" y="557"/>
                </a:lnTo>
                <a:close/>
                <a:moveTo>
                  <a:pt x="1468" y="554"/>
                </a:moveTo>
                <a:lnTo>
                  <a:pt x="1467" y="553"/>
                </a:lnTo>
                <a:lnTo>
                  <a:pt x="1475" y="551"/>
                </a:lnTo>
                <a:lnTo>
                  <a:pt x="1475" y="552"/>
                </a:lnTo>
                <a:lnTo>
                  <a:pt x="1468" y="554"/>
                </a:lnTo>
                <a:close/>
                <a:moveTo>
                  <a:pt x="37" y="544"/>
                </a:moveTo>
                <a:lnTo>
                  <a:pt x="29" y="542"/>
                </a:lnTo>
                <a:lnTo>
                  <a:pt x="29" y="540"/>
                </a:lnTo>
                <a:lnTo>
                  <a:pt x="37" y="543"/>
                </a:lnTo>
                <a:lnTo>
                  <a:pt x="37" y="544"/>
                </a:lnTo>
                <a:close/>
                <a:moveTo>
                  <a:pt x="37" y="541"/>
                </a:moveTo>
                <a:lnTo>
                  <a:pt x="30" y="539"/>
                </a:lnTo>
                <a:lnTo>
                  <a:pt x="30" y="538"/>
                </a:lnTo>
                <a:lnTo>
                  <a:pt x="38" y="540"/>
                </a:lnTo>
                <a:lnTo>
                  <a:pt x="37" y="541"/>
                </a:lnTo>
                <a:close/>
                <a:moveTo>
                  <a:pt x="1463" y="539"/>
                </a:moveTo>
                <a:lnTo>
                  <a:pt x="1463" y="538"/>
                </a:lnTo>
                <a:lnTo>
                  <a:pt x="1471" y="536"/>
                </a:lnTo>
                <a:lnTo>
                  <a:pt x="1471" y="537"/>
                </a:lnTo>
                <a:lnTo>
                  <a:pt x="1463" y="539"/>
                </a:lnTo>
                <a:close/>
                <a:moveTo>
                  <a:pt x="38" y="539"/>
                </a:moveTo>
                <a:lnTo>
                  <a:pt x="30" y="537"/>
                </a:lnTo>
                <a:lnTo>
                  <a:pt x="31" y="535"/>
                </a:lnTo>
                <a:lnTo>
                  <a:pt x="38" y="538"/>
                </a:lnTo>
                <a:lnTo>
                  <a:pt x="38" y="539"/>
                </a:lnTo>
                <a:close/>
                <a:moveTo>
                  <a:pt x="1463" y="537"/>
                </a:moveTo>
                <a:lnTo>
                  <a:pt x="1462" y="535"/>
                </a:lnTo>
                <a:lnTo>
                  <a:pt x="1470" y="533"/>
                </a:lnTo>
                <a:lnTo>
                  <a:pt x="1470" y="534"/>
                </a:lnTo>
                <a:lnTo>
                  <a:pt x="1463" y="537"/>
                </a:lnTo>
                <a:close/>
                <a:moveTo>
                  <a:pt x="1462" y="534"/>
                </a:moveTo>
                <a:lnTo>
                  <a:pt x="1461" y="533"/>
                </a:lnTo>
                <a:lnTo>
                  <a:pt x="1469" y="530"/>
                </a:lnTo>
                <a:lnTo>
                  <a:pt x="1469" y="532"/>
                </a:lnTo>
                <a:lnTo>
                  <a:pt x="1462" y="534"/>
                </a:lnTo>
                <a:close/>
                <a:moveTo>
                  <a:pt x="43" y="524"/>
                </a:moveTo>
                <a:lnTo>
                  <a:pt x="35" y="521"/>
                </a:lnTo>
                <a:lnTo>
                  <a:pt x="36" y="520"/>
                </a:lnTo>
                <a:lnTo>
                  <a:pt x="43" y="522"/>
                </a:lnTo>
                <a:lnTo>
                  <a:pt x="43" y="524"/>
                </a:lnTo>
                <a:close/>
                <a:moveTo>
                  <a:pt x="44" y="521"/>
                </a:moveTo>
                <a:lnTo>
                  <a:pt x="36" y="519"/>
                </a:lnTo>
                <a:lnTo>
                  <a:pt x="36" y="517"/>
                </a:lnTo>
                <a:lnTo>
                  <a:pt x="44" y="520"/>
                </a:lnTo>
                <a:lnTo>
                  <a:pt x="44" y="521"/>
                </a:lnTo>
                <a:close/>
                <a:moveTo>
                  <a:pt x="1457" y="519"/>
                </a:moveTo>
                <a:lnTo>
                  <a:pt x="1457" y="518"/>
                </a:lnTo>
                <a:lnTo>
                  <a:pt x="1464" y="515"/>
                </a:lnTo>
                <a:lnTo>
                  <a:pt x="1465" y="516"/>
                </a:lnTo>
                <a:lnTo>
                  <a:pt x="1457" y="519"/>
                </a:lnTo>
                <a:close/>
                <a:moveTo>
                  <a:pt x="44" y="519"/>
                </a:moveTo>
                <a:lnTo>
                  <a:pt x="37" y="516"/>
                </a:lnTo>
                <a:lnTo>
                  <a:pt x="37" y="514"/>
                </a:lnTo>
                <a:lnTo>
                  <a:pt x="45" y="517"/>
                </a:lnTo>
                <a:lnTo>
                  <a:pt x="44" y="519"/>
                </a:lnTo>
                <a:close/>
                <a:moveTo>
                  <a:pt x="1456" y="516"/>
                </a:moveTo>
                <a:lnTo>
                  <a:pt x="1456" y="515"/>
                </a:lnTo>
                <a:lnTo>
                  <a:pt x="1463" y="512"/>
                </a:lnTo>
                <a:lnTo>
                  <a:pt x="1464" y="513"/>
                </a:lnTo>
                <a:lnTo>
                  <a:pt x="1456" y="516"/>
                </a:lnTo>
                <a:close/>
                <a:moveTo>
                  <a:pt x="1455" y="513"/>
                </a:moveTo>
                <a:lnTo>
                  <a:pt x="1455" y="512"/>
                </a:lnTo>
                <a:lnTo>
                  <a:pt x="1462" y="510"/>
                </a:lnTo>
                <a:lnTo>
                  <a:pt x="1463" y="511"/>
                </a:lnTo>
                <a:lnTo>
                  <a:pt x="1455" y="513"/>
                </a:lnTo>
                <a:close/>
                <a:moveTo>
                  <a:pt x="50" y="503"/>
                </a:moveTo>
                <a:lnTo>
                  <a:pt x="42" y="500"/>
                </a:lnTo>
                <a:lnTo>
                  <a:pt x="42" y="499"/>
                </a:lnTo>
                <a:lnTo>
                  <a:pt x="50" y="502"/>
                </a:lnTo>
                <a:lnTo>
                  <a:pt x="50" y="503"/>
                </a:lnTo>
                <a:close/>
                <a:moveTo>
                  <a:pt x="50" y="501"/>
                </a:moveTo>
                <a:lnTo>
                  <a:pt x="43" y="498"/>
                </a:lnTo>
                <a:lnTo>
                  <a:pt x="43" y="497"/>
                </a:lnTo>
                <a:lnTo>
                  <a:pt x="51" y="499"/>
                </a:lnTo>
                <a:lnTo>
                  <a:pt x="50" y="501"/>
                </a:lnTo>
                <a:close/>
                <a:moveTo>
                  <a:pt x="1450" y="498"/>
                </a:moveTo>
                <a:lnTo>
                  <a:pt x="1450" y="497"/>
                </a:lnTo>
                <a:lnTo>
                  <a:pt x="1457" y="494"/>
                </a:lnTo>
                <a:lnTo>
                  <a:pt x="1458" y="496"/>
                </a:lnTo>
                <a:lnTo>
                  <a:pt x="1450" y="498"/>
                </a:lnTo>
                <a:close/>
                <a:moveTo>
                  <a:pt x="51" y="498"/>
                </a:moveTo>
                <a:lnTo>
                  <a:pt x="44" y="495"/>
                </a:lnTo>
                <a:lnTo>
                  <a:pt x="44" y="494"/>
                </a:lnTo>
                <a:lnTo>
                  <a:pt x="52" y="497"/>
                </a:lnTo>
                <a:lnTo>
                  <a:pt x="51" y="498"/>
                </a:lnTo>
                <a:close/>
                <a:moveTo>
                  <a:pt x="1449" y="496"/>
                </a:moveTo>
                <a:lnTo>
                  <a:pt x="1449" y="495"/>
                </a:lnTo>
                <a:lnTo>
                  <a:pt x="1456" y="492"/>
                </a:lnTo>
                <a:lnTo>
                  <a:pt x="1457" y="493"/>
                </a:lnTo>
                <a:lnTo>
                  <a:pt x="1449" y="496"/>
                </a:lnTo>
                <a:close/>
                <a:moveTo>
                  <a:pt x="1448" y="493"/>
                </a:moveTo>
                <a:lnTo>
                  <a:pt x="1448" y="492"/>
                </a:lnTo>
                <a:lnTo>
                  <a:pt x="1455" y="489"/>
                </a:lnTo>
                <a:lnTo>
                  <a:pt x="1456" y="491"/>
                </a:lnTo>
                <a:lnTo>
                  <a:pt x="1448" y="493"/>
                </a:lnTo>
                <a:close/>
                <a:moveTo>
                  <a:pt x="57" y="483"/>
                </a:moveTo>
                <a:lnTo>
                  <a:pt x="49" y="480"/>
                </a:lnTo>
                <a:lnTo>
                  <a:pt x="50" y="479"/>
                </a:lnTo>
                <a:lnTo>
                  <a:pt x="57" y="482"/>
                </a:lnTo>
                <a:lnTo>
                  <a:pt x="57" y="483"/>
                </a:lnTo>
                <a:close/>
                <a:moveTo>
                  <a:pt x="58" y="481"/>
                </a:moveTo>
                <a:lnTo>
                  <a:pt x="50" y="478"/>
                </a:lnTo>
                <a:lnTo>
                  <a:pt x="51" y="476"/>
                </a:lnTo>
                <a:lnTo>
                  <a:pt x="58" y="479"/>
                </a:lnTo>
                <a:lnTo>
                  <a:pt x="58" y="481"/>
                </a:lnTo>
                <a:close/>
                <a:moveTo>
                  <a:pt x="1443" y="479"/>
                </a:moveTo>
                <a:lnTo>
                  <a:pt x="1442" y="477"/>
                </a:lnTo>
                <a:lnTo>
                  <a:pt x="1450" y="474"/>
                </a:lnTo>
                <a:lnTo>
                  <a:pt x="1450" y="476"/>
                </a:lnTo>
                <a:lnTo>
                  <a:pt x="1443" y="479"/>
                </a:lnTo>
                <a:close/>
                <a:moveTo>
                  <a:pt x="59" y="478"/>
                </a:moveTo>
                <a:lnTo>
                  <a:pt x="51" y="475"/>
                </a:lnTo>
                <a:lnTo>
                  <a:pt x="52" y="474"/>
                </a:lnTo>
                <a:lnTo>
                  <a:pt x="59" y="477"/>
                </a:lnTo>
                <a:lnTo>
                  <a:pt x="59" y="478"/>
                </a:lnTo>
                <a:close/>
                <a:moveTo>
                  <a:pt x="1441" y="476"/>
                </a:moveTo>
                <a:lnTo>
                  <a:pt x="1441" y="475"/>
                </a:lnTo>
                <a:lnTo>
                  <a:pt x="1449" y="472"/>
                </a:lnTo>
                <a:lnTo>
                  <a:pt x="1449" y="473"/>
                </a:lnTo>
                <a:lnTo>
                  <a:pt x="1441" y="476"/>
                </a:lnTo>
                <a:close/>
                <a:moveTo>
                  <a:pt x="1440" y="474"/>
                </a:moveTo>
                <a:lnTo>
                  <a:pt x="1440" y="472"/>
                </a:lnTo>
                <a:lnTo>
                  <a:pt x="1448" y="469"/>
                </a:lnTo>
                <a:lnTo>
                  <a:pt x="1448" y="471"/>
                </a:lnTo>
                <a:lnTo>
                  <a:pt x="1440" y="474"/>
                </a:lnTo>
                <a:close/>
                <a:moveTo>
                  <a:pt x="65" y="463"/>
                </a:moveTo>
                <a:lnTo>
                  <a:pt x="57" y="460"/>
                </a:lnTo>
                <a:lnTo>
                  <a:pt x="58" y="459"/>
                </a:lnTo>
                <a:lnTo>
                  <a:pt x="66" y="462"/>
                </a:lnTo>
                <a:lnTo>
                  <a:pt x="65" y="463"/>
                </a:lnTo>
                <a:close/>
                <a:moveTo>
                  <a:pt x="66" y="461"/>
                </a:moveTo>
                <a:lnTo>
                  <a:pt x="59" y="458"/>
                </a:lnTo>
                <a:lnTo>
                  <a:pt x="59" y="456"/>
                </a:lnTo>
                <a:lnTo>
                  <a:pt x="67" y="460"/>
                </a:lnTo>
                <a:lnTo>
                  <a:pt x="66" y="461"/>
                </a:lnTo>
                <a:close/>
                <a:moveTo>
                  <a:pt x="1434" y="459"/>
                </a:moveTo>
                <a:lnTo>
                  <a:pt x="1434" y="458"/>
                </a:lnTo>
                <a:lnTo>
                  <a:pt x="1441" y="455"/>
                </a:lnTo>
                <a:lnTo>
                  <a:pt x="1442" y="456"/>
                </a:lnTo>
                <a:lnTo>
                  <a:pt x="1434" y="459"/>
                </a:lnTo>
                <a:close/>
                <a:moveTo>
                  <a:pt x="67" y="458"/>
                </a:moveTo>
                <a:lnTo>
                  <a:pt x="60" y="455"/>
                </a:lnTo>
                <a:lnTo>
                  <a:pt x="60" y="454"/>
                </a:lnTo>
                <a:lnTo>
                  <a:pt x="68" y="457"/>
                </a:lnTo>
                <a:lnTo>
                  <a:pt x="67" y="458"/>
                </a:lnTo>
                <a:close/>
                <a:moveTo>
                  <a:pt x="1433" y="456"/>
                </a:moveTo>
                <a:lnTo>
                  <a:pt x="1433" y="455"/>
                </a:lnTo>
                <a:lnTo>
                  <a:pt x="1440" y="452"/>
                </a:lnTo>
                <a:lnTo>
                  <a:pt x="1441" y="453"/>
                </a:lnTo>
                <a:lnTo>
                  <a:pt x="1433" y="456"/>
                </a:lnTo>
                <a:close/>
                <a:moveTo>
                  <a:pt x="1432" y="454"/>
                </a:moveTo>
                <a:lnTo>
                  <a:pt x="1432" y="453"/>
                </a:lnTo>
                <a:lnTo>
                  <a:pt x="1439" y="449"/>
                </a:lnTo>
                <a:lnTo>
                  <a:pt x="1440" y="451"/>
                </a:lnTo>
                <a:lnTo>
                  <a:pt x="1432" y="454"/>
                </a:lnTo>
                <a:close/>
                <a:moveTo>
                  <a:pt x="74" y="443"/>
                </a:moveTo>
                <a:lnTo>
                  <a:pt x="66" y="440"/>
                </a:lnTo>
                <a:lnTo>
                  <a:pt x="67" y="439"/>
                </a:lnTo>
                <a:lnTo>
                  <a:pt x="74" y="442"/>
                </a:lnTo>
                <a:lnTo>
                  <a:pt x="74" y="443"/>
                </a:lnTo>
                <a:close/>
                <a:moveTo>
                  <a:pt x="75" y="441"/>
                </a:moveTo>
                <a:lnTo>
                  <a:pt x="68" y="438"/>
                </a:lnTo>
                <a:lnTo>
                  <a:pt x="68" y="436"/>
                </a:lnTo>
                <a:lnTo>
                  <a:pt x="75" y="440"/>
                </a:lnTo>
                <a:lnTo>
                  <a:pt x="75" y="441"/>
                </a:lnTo>
                <a:close/>
                <a:moveTo>
                  <a:pt x="1426" y="439"/>
                </a:moveTo>
                <a:lnTo>
                  <a:pt x="1425" y="438"/>
                </a:lnTo>
                <a:lnTo>
                  <a:pt x="1432" y="435"/>
                </a:lnTo>
                <a:lnTo>
                  <a:pt x="1433" y="436"/>
                </a:lnTo>
                <a:lnTo>
                  <a:pt x="1426" y="439"/>
                </a:lnTo>
                <a:close/>
                <a:moveTo>
                  <a:pt x="76" y="439"/>
                </a:moveTo>
                <a:lnTo>
                  <a:pt x="69" y="435"/>
                </a:lnTo>
                <a:lnTo>
                  <a:pt x="69" y="434"/>
                </a:lnTo>
                <a:lnTo>
                  <a:pt x="76" y="437"/>
                </a:lnTo>
                <a:lnTo>
                  <a:pt x="76" y="439"/>
                </a:lnTo>
                <a:close/>
                <a:moveTo>
                  <a:pt x="1425" y="437"/>
                </a:moveTo>
                <a:lnTo>
                  <a:pt x="1424" y="436"/>
                </a:lnTo>
                <a:lnTo>
                  <a:pt x="1431" y="432"/>
                </a:lnTo>
                <a:lnTo>
                  <a:pt x="1432" y="433"/>
                </a:lnTo>
                <a:lnTo>
                  <a:pt x="1425" y="437"/>
                </a:lnTo>
                <a:close/>
                <a:moveTo>
                  <a:pt x="1423" y="434"/>
                </a:moveTo>
                <a:lnTo>
                  <a:pt x="1423" y="433"/>
                </a:lnTo>
                <a:lnTo>
                  <a:pt x="1430" y="430"/>
                </a:lnTo>
                <a:lnTo>
                  <a:pt x="1431" y="431"/>
                </a:lnTo>
                <a:lnTo>
                  <a:pt x="1423" y="434"/>
                </a:lnTo>
                <a:close/>
                <a:moveTo>
                  <a:pt x="83" y="424"/>
                </a:moveTo>
                <a:lnTo>
                  <a:pt x="76" y="421"/>
                </a:lnTo>
                <a:lnTo>
                  <a:pt x="76" y="419"/>
                </a:lnTo>
                <a:lnTo>
                  <a:pt x="83" y="423"/>
                </a:lnTo>
                <a:lnTo>
                  <a:pt x="83" y="424"/>
                </a:lnTo>
                <a:close/>
                <a:moveTo>
                  <a:pt x="84" y="422"/>
                </a:moveTo>
                <a:lnTo>
                  <a:pt x="77" y="418"/>
                </a:lnTo>
                <a:lnTo>
                  <a:pt x="77" y="417"/>
                </a:lnTo>
                <a:lnTo>
                  <a:pt x="85" y="421"/>
                </a:lnTo>
                <a:lnTo>
                  <a:pt x="84" y="422"/>
                </a:lnTo>
                <a:close/>
                <a:moveTo>
                  <a:pt x="1417" y="420"/>
                </a:moveTo>
                <a:lnTo>
                  <a:pt x="1416" y="419"/>
                </a:lnTo>
                <a:lnTo>
                  <a:pt x="1423" y="415"/>
                </a:lnTo>
                <a:lnTo>
                  <a:pt x="1424" y="417"/>
                </a:lnTo>
                <a:lnTo>
                  <a:pt x="1417" y="420"/>
                </a:lnTo>
                <a:close/>
                <a:moveTo>
                  <a:pt x="85" y="419"/>
                </a:moveTo>
                <a:lnTo>
                  <a:pt x="78" y="416"/>
                </a:lnTo>
                <a:lnTo>
                  <a:pt x="79" y="415"/>
                </a:lnTo>
                <a:lnTo>
                  <a:pt x="86" y="418"/>
                </a:lnTo>
                <a:lnTo>
                  <a:pt x="85" y="419"/>
                </a:lnTo>
                <a:close/>
                <a:moveTo>
                  <a:pt x="1415" y="418"/>
                </a:moveTo>
                <a:lnTo>
                  <a:pt x="1415" y="417"/>
                </a:lnTo>
                <a:lnTo>
                  <a:pt x="1422" y="413"/>
                </a:lnTo>
                <a:lnTo>
                  <a:pt x="1423" y="414"/>
                </a:lnTo>
                <a:lnTo>
                  <a:pt x="1415" y="418"/>
                </a:lnTo>
                <a:close/>
                <a:moveTo>
                  <a:pt x="1414" y="415"/>
                </a:moveTo>
                <a:lnTo>
                  <a:pt x="1414" y="414"/>
                </a:lnTo>
                <a:lnTo>
                  <a:pt x="1421" y="411"/>
                </a:lnTo>
                <a:lnTo>
                  <a:pt x="1421" y="412"/>
                </a:lnTo>
                <a:lnTo>
                  <a:pt x="1414" y="415"/>
                </a:lnTo>
                <a:close/>
                <a:moveTo>
                  <a:pt x="92" y="405"/>
                </a:moveTo>
                <a:lnTo>
                  <a:pt x="85" y="401"/>
                </a:lnTo>
                <a:lnTo>
                  <a:pt x="86" y="400"/>
                </a:lnTo>
                <a:lnTo>
                  <a:pt x="93" y="404"/>
                </a:lnTo>
                <a:lnTo>
                  <a:pt x="92" y="405"/>
                </a:lnTo>
                <a:close/>
                <a:moveTo>
                  <a:pt x="94" y="403"/>
                </a:moveTo>
                <a:lnTo>
                  <a:pt x="87" y="399"/>
                </a:lnTo>
                <a:lnTo>
                  <a:pt x="87" y="398"/>
                </a:lnTo>
                <a:lnTo>
                  <a:pt x="94" y="402"/>
                </a:lnTo>
                <a:lnTo>
                  <a:pt x="94" y="403"/>
                </a:lnTo>
                <a:close/>
                <a:moveTo>
                  <a:pt x="1407" y="401"/>
                </a:moveTo>
                <a:lnTo>
                  <a:pt x="1406" y="400"/>
                </a:lnTo>
                <a:lnTo>
                  <a:pt x="1413" y="396"/>
                </a:lnTo>
                <a:lnTo>
                  <a:pt x="1414" y="398"/>
                </a:lnTo>
                <a:lnTo>
                  <a:pt x="1407" y="401"/>
                </a:lnTo>
                <a:close/>
                <a:moveTo>
                  <a:pt x="95" y="400"/>
                </a:moveTo>
                <a:lnTo>
                  <a:pt x="88" y="397"/>
                </a:lnTo>
                <a:lnTo>
                  <a:pt x="88" y="395"/>
                </a:lnTo>
                <a:lnTo>
                  <a:pt x="96" y="399"/>
                </a:lnTo>
                <a:lnTo>
                  <a:pt x="95" y="400"/>
                </a:lnTo>
                <a:close/>
                <a:moveTo>
                  <a:pt x="1406" y="399"/>
                </a:moveTo>
                <a:lnTo>
                  <a:pt x="1405" y="398"/>
                </a:lnTo>
                <a:lnTo>
                  <a:pt x="1412" y="394"/>
                </a:lnTo>
                <a:lnTo>
                  <a:pt x="1413" y="395"/>
                </a:lnTo>
                <a:lnTo>
                  <a:pt x="1406" y="399"/>
                </a:lnTo>
                <a:close/>
                <a:moveTo>
                  <a:pt x="1404" y="397"/>
                </a:moveTo>
                <a:lnTo>
                  <a:pt x="1404" y="395"/>
                </a:lnTo>
                <a:lnTo>
                  <a:pt x="1411" y="392"/>
                </a:lnTo>
                <a:lnTo>
                  <a:pt x="1411" y="393"/>
                </a:lnTo>
                <a:lnTo>
                  <a:pt x="1404" y="397"/>
                </a:lnTo>
                <a:close/>
                <a:moveTo>
                  <a:pt x="103" y="386"/>
                </a:moveTo>
                <a:lnTo>
                  <a:pt x="96" y="382"/>
                </a:lnTo>
                <a:lnTo>
                  <a:pt x="96" y="381"/>
                </a:lnTo>
                <a:lnTo>
                  <a:pt x="103" y="385"/>
                </a:lnTo>
                <a:lnTo>
                  <a:pt x="103" y="386"/>
                </a:lnTo>
                <a:close/>
                <a:moveTo>
                  <a:pt x="104" y="384"/>
                </a:moveTo>
                <a:lnTo>
                  <a:pt x="97" y="380"/>
                </a:lnTo>
                <a:lnTo>
                  <a:pt x="98" y="379"/>
                </a:lnTo>
                <a:lnTo>
                  <a:pt x="105" y="383"/>
                </a:lnTo>
                <a:lnTo>
                  <a:pt x="104" y="384"/>
                </a:lnTo>
                <a:close/>
                <a:moveTo>
                  <a:pt x="1396" y="382"/>
                </a:moveTo>
                <a:lnTo>
                  <a:pt x="1396" y="381"/>
                </a:lnTo>
                <a:lnTo>
                  <a:pt x="1403" y="377"/>
                </a:lnTo>
                <a:lnTo>
                  <a:pt x="1404" y="378"/>
                </a:lnTo>
                <a:lnTo>
                  <a:pt x="1396" y="382"/>
                </a:lnTo>
                <a:close/>
                <a:moveTo>
                  <a:pt x="106" y="381"/>
                </a:moveTo>
                <a:lnTo>
                  <a:pt x="98" y="378"/>
                </a:lnTo>
                <a:lnTo>
                  <a:pt x="99" y="376"/>
                </a:lnTo>
                <a:lnTo>
                  <a:pt x="106" y="380"/>
                </a:lnTo>
                <a:lnTo>
                  <a:pt x="106" y="381"/>
                </a:lnTo>
                <a:close/>
                <a:moveTo>
                  <a:pt x="1395" y="380"/>
                </a:moveTo>
                <a:lnTo>
                  <a:pt x="1394" y="379"/>
                </a:lnTo>
                <a:lnTo>
                  <a:pt x="1402" y="375"/>
                </a:lnTo>
                <a:lnTo>
                  <a:pt x="1402" y="376"/>
                </a:lnTo>
                <a:lnTo>
                  <a:pt x="1395" y="380"/>
                </a:lnTo>
                <a:close/>
                <a:moveTo>
                  <a:pt x="1394" y="378"/>
                </a:moveTo>
                <a:lnTo>
                  <a:pt x="1393" y="377"/>
                </a:lnTo>
                <a:lnTo>
                  <a:pt x="1400" y="373"/>
                </a:lnTo>
                <a:lnTo>
                  <a:pt x="1401" y="374"/>
                </a:lnTo>
                <a:lnTo>
                  <a:pt x="1394" y="378"/>
                </a:lnTo>
                <a:close/>
                <a:moveTo>
                  <a:pt x="114" y="368"/>
                </a:moveTo>
                <a:lnTo>
                  <a:pt x="107" y="364"/>
                </a:lnTo>
                <a:lnTo>
                  <a:pt x="107" y="362"/>
                </a:lnTo>
                <a:lnTo>
                  <a:pt x="114" y="367"/>
                </a:lnTo>
                <a:lnTo>
                  <a:pt x="114" y="368"/>
                </a:lnTo>
                <a:close/>
                <a:moveTo>
                  <a:pt x="115" y="365"/>
                </a:moveTo>
                <a:lnTo>
                  <a:pt x="108" y="361"/>
                </a:lnTo>
                <a:lnTo>
                  <a:pt x="109" y="360"/>
                </a:lnTo>
                <a:lnTo>
                  <a:pt x="116" y="364"/>
                </a:lnTo>
                <a:lnTo>
                  <a:pt x="115" y="365"/>
                </a:lnTo>
                <a:close/>
                <a:moveTo>
                  <a:pt x="1386" y="364"/>
                </a:moveTo>
                <a:lnTo>
                  <a:pt x="1385" y="363"/>
                </a:lnTo>
                <a:lnTo>
                  <a:pt x="1392" y="359"/>
                </a:lnTo>
                <a:lnTo>
                  <a:pt x="1392" y="360"/>
                </a:lnTo>
                <a:lnTo>
                  <a:pt x="1386" y="364"/>
                </a:lnTo>
                <a:close/>
                <a:moveTo>
                  <a:pt x="116" y="363"/>
                </a:moveTo>
                <a:lnTo>
                  <a:pt x="110" y="359"/>
                </a:lnTo>
                <a:lnTo>
                  <a:pt x="110" y="358"/>
                </a:lnTo>
                <a:lnTo>
                  <a:pt x="117" y="362"/>
                </a:lnTo>
                <a:lnTo>
                  <a:pt x="116" y="363"/>
                </a:lnTo>
                <a:close/>
                <a:moveTo>
                  <a:pt x="1384" y="362"/>
                </a:moveTo>
                <a:lnTo>
                  <a:pt x="1383" y="361"/>
                </a:lnTo>
                <a:lnTo>
                  <a:pt x="1390" y="357"/>
                </a:lnTo>
                <a:lnTo>
                  <a:pt x="1391" y="358"/>
                </a:lnTo>
                <a:lnTo>
                  <a:pt x="1384" y="362"/>
                </a:lnTo>
                <a:close/>
                <a:moveTo>
                  <a:pt x="1383" y="360"/>
                </a:moveTo>
                <a:lnTo>
                  <a:pt x="1382" y="359"/>
                </a:lnTo>
                <a:lnTo>
                  <a:pt x="1389" y="354"/>
                </a:lnTo>
                <a:lnTo>
                  <a:pt x="1390" y="355"/>
                </a:lnTo>
                <a:lnTo>
                  <a:pt x="1383" y="360"/>
                </a:lnTo>
                <a:close/>
                <a:moveTo>
                  <a:pt x="125" y="350"/>
                </a:moveTo>
                <a:lnTo>
                  <a:pt x="118" y="345"/>
                </a:lnTo>
                <a:lnTo>
                  <a:pt x="119" y="344"/>
                </a:lnTo>
                <a:lnTo>
                  <a:pt x="126" y="349"/>
                </a:lnTo>
                <a:lnTo>
                  <a:pt x="125" y="350"/>
                </a:lnTo>
                <a:close/>
                <a:moveTo>
                  <a:pt x="126" y="347"/>
                </a:moveTo>
                <a:lnTo>
                  <a:pt x="120" y="343"/>
                </a:lnTo>
                <a:lnTo>
                  <a:pt x="120" y="342"/>
                </a:lnTo>
                <a:lnTo>
                  <a:pt x="127" y="346"/>
                </a:lnTo>
                <a:lnTo>
                  <a:pt x="126" y="347"/>
                </a:lnTo>
                <a:close/>
                <a:moveTo>
                  <a:pt x="1374" y="346"/>
                </a:moveTo>
                <a:lnTo>
                  <a:pt x="1374" y="345"/>
                </a:lnTo>
                <a:lnTo>
                  <a:pt x="1380" y="341"/>
                </a:lnTo>
                <a:lnTo>
                  <a:pt x="1381" y="342"/>
                </a:lnTo>
                <a:lnTo>
                  <a:pt x="1374" y="346"/>
                </a:lnTo>
                <a:close/>
                <a:moveTo>
                  <a:pt x="128" y="345"/>
                </a:moveTo>
                <a:lnTo>
                  <a:pt x="121" y="341"/>
                </a:lnTo>
                <a:lnTo>
                  <a:pt x="122" y="340"/>
                </a:lnTo>
                <a:lnTo>
                  <a:pt x="128" y="344"/>
                </a:lnTo>
                <a:lnTo>
                  <a:pt x="128" y="345"/>
                </a:lnTo>
                <a:close/>
                <a:moveTo>
                  <a:pt x="1373" y="344"/>
                </a:moveTo>
                <a:lnTo>
                  <a:pt x="1372" y="343"/>
                </a:lnTo>
                <a:lnTo>
                  <a:pt x="1379" y="339"/>
                </a:lnTo>
                <a:lnTo>
                  <a:pt x="1380" y="340"/>
                </a:lnTo>
                <a:lnTo>
                  <a:pt x="1373" y="344"/>
                </a:lnTo>
                <a:close/>
                <a:moveTo>
                  <a:pt x="1371" y="342"/>
                </a:moveTo>
                <a:lnTo>
                  <a:pt x="1371" y="341"/>
                </a:lnTo>
                <a:lnTo>
                  <a:pt x="1377" y="336"/>
                </a:lnTo>
                <a:lnTo>
                  <a:pt x="1378" y="337"/>
                </a:lnTo>
                <a:lnTo>
                  <a:pt x="1371" y="342"/>
                </a:lnTo>
                <a:close/>
                <a:moveTo>
                  <a:pt x="137" y="332"/>
                </a:moveTo>
                <a:lnTo>
                  <a:pt x="130" y="327"/>
                </a:lnTo>
                <a:lnTo>
                  <a:pt x="131" y="326"/>
                </a:lnTo>
                <a:lnTo>
                  <a:pt x="137" y="331"/>
                </a:lnTo>
                <a:lnTo>
                  <a:pt x="137" y="332"/>
                </a:lnTo>
                <a:close/>
                <a:moveTo>
                  <a:pt x="138" y="330"/>
                </a:moveTo>
                <a:lnTo>
                  <a:pt x="131" y="325"/>
                </a:lnTo>
                <a:lnTo>
                  <a:pt x="132" y="324"/>
                </a:lnTo>
                <a:lnTo>
                  <a:pt x="139" y="328"/>
                </a:lnTo>
                <a:lnTo>
                  <a:pt x="138" y="330"/>
                </a:lnTo>
                <a:close/>
                <a:moveTo>
                  <a:pt x="1362" y="328"/>
                </a:moveTo>
                <a:lnTo>
                  <a:pt x="1362" y="327"/>
                </a:lnTo>
                <a:lnTo>
                  <a:pt x="1368" y="323"/>
                </a:lnTo>
                <a:lnTo>
                  <a:pt x="1369" y="324"/>
                </a:lnTo>
                <a:lnTo>
                  <a:pt x="1362" y="328"/>
                </a:lnTo>
                <a:close/>
                <a:moveTo>
                  <a:pt x="140" y="327"/>
                </a:moveTo>
                <a:lnTo>
                  <a:pt x="133" y="323"/>
                </a:lnTo>
                <a:lnTo>
                  <a:pt x="134" y="322"/>
                </a:lnTo>
                <a:lnTo>
                  <a:pt x="140" y="326"/>
                </a:lnTo>
                <a:lnTo>
                  <a:pt x="140" y="327"/>
                </a:lnTo>
                <a:close/>
                <a:moveTo>
                  <a:pt x="1361" y="326"/>
                </a:moveTo>
                <a:lnTo>
                  <a:pt x="1360" y="325"/>
                </a:lnTo>
                <a:lnTo>
                  <a:pt x="1367" y="320"/>
                </a:lnTo>
                <a:lnTo>
                  <a:pt x="1368" y="322"/>
                </a:lnTo>
                <a:lnTo>
                  <a:pt x="1361" y="326"/>
                </a:lnTo>
                <a:close/>
                <a:moveTo>
                  <a:pt x="1359" y="324"/>
                </a:moveTo>
                <a:lnTo>
                  <a:pt x="1359" y="323"/>
                </a:lnTo>
                <a:lnTo>
                  <a:pt x="1365" y="318"/>
                </a:lnTo>
                <a:lnTo>
                  <a:pt x="1366" y="319"/>
                </a:lnTo>
                <a:lnTo>
                  <a:pt x="1359" y="324"/>
                </a:lnTo>
                <a:close/>
                <a:moveTo>
                  <a:pt x="149" y="314"/>
                </a:moveTo>
                <a:lnTo>
                  <a:pt x="142" y="309"/>
                </a:lnTo>
                <a:lnTo>
                  <a:pt x="143" y="308"/>
                </a:lnTo>
                <a:lnTo>
                  <a:pt x="150" y="313"/>
                </a:lnTo>
                <a:lnTo>
                  <a:pt x="149" y="314"/>
                </a:lnTo>
                <a:close/>
                <a:moveTo>
                  <a:pt x="151" y="312"/>
                </a:moveTo>
                <a:lnTo>
                  <a:pt x="144" y="307"/>
                </a:lnTo>
                <a:lnTo>
                  <a:pt x="145" y="306"/>
                </a:lnTo>
                <a:lnTo>
                  <a:pt x="151" y="311"/>
                </a:lnTo>
                <a:lnTo>
                  <a:pt x="151" y="312"/>
                </a:lnTo>
                <a:close/>
                <a:moveTo>
                  <a:pt x="1350" y="311"/>
                </a:moveTo>
                <a:lnTo>
                  <a:pt x="1349" y="310"/>
                </a:lnTo>
                <a:lnTo>
                  <a:pt x="1356" y="305"/>
                </a:lnTo>
                <a:lnTo>
                  <a:pt x="1356" y="306"/>
                </a:lnTo>
                <a:lnTo>
                  <a:pt x="1350" y="311"/>
                </a:lnTo>
                <a:close/>
                <a:moveTo>
                  <a:pt x="152" y="310"/>
                </a:moveTo>
                <a:lnTo>
                  <a:pt x="145" y="305"/>
                </a:lnTo>
                <a:lnTo>
                  <a:pt x="146" y="304"/>
                </a:lnTo>
                <a:lnTo>
                  <a:pt x="153" y="309"/>
                </a:lnTo>
                <a:lnTo>
                  <a:pt x="152" y="310"/>
                </a:lnTo>
                <a:close/>
                <a:moveTo>
                  <a:pt x="1348" y="309"/>
                </a:moveTo>
                <a:lnTo>
                  <a:pt x="1347" y="308"/>
                </a:lnTo>
                <a:lnTo>
                  <a:pt x="1354" y="303"/>
                </a:lnTo>
                <a:lnTo>
                  <a:pt x="1355" y="304"/>
                </a:lnTo>
                <a:lnTo>
                  <a:pt x="1348" y="309"/>
                </a:lnTo>
                <a:close/>
                <a:moveTo>
                  <a:pt x="1347" y="307"/>
                </a:moveTo>
                <a:lnTo>
                  <a:pt x="1346" y="306"/>
                </a:lnTo>
                <a:lnTo>
                  <a:pt x="1352" y="301"/>
                </a:lnTo>
                <a:lnTo>
                  <a:pt x="1353" y="302"/>
                </a:lnTo>
                <a:lnTo>
                  <a:pt x="1347" y="307"/>
                </a:lnTo>
                <a:close/>
                <a:moveTo>
                  <a:pt x="162" y="297"/>
                </a:moveTo>
                <a:lnTo>
                  <a:pt x="156" y="292"/>
                </a:lnTo>
                <a:lnTo>
                  <a:pt x="156" y="291"/>
                </a:lnTo>
                <a:lnTo>
                  <a:pt x="163" y="296"/>
                </a:lnTo>
                <a:lnTo>
                  <a:pt x="162" y="297"/>
                </a:lnTo>
                <a:close/>
                <a:moveTo>
                  <a:pt x="163" y="295"/>
                </a:moveTo>
                <a:lnTo>
                  <a:pt x="157" y="290"/>
                </a:lnTo>
                <a:lnTo>
                  <a:pt x="158" y="289"/>
                </a:lnTo>
                <a:lnTo>
                  <a:pt x="164" y="294"/>
                </a:lnTo>
                <a:lnTo>
                  <a:pt x="163" y="295"/>
                </a:lnTo>
                <a:close/>
                <a:moveTo>
                  <a:pt x="1337" y="294"/>
                </a:moveTo>
                <a:lnTo>
                  <a:pt x="1336" y="293"/>
                </a:lnTo>
                <a:lnTo>
                  <a:pt x="1343" y="288"/>
                </a:lnTo>
                <a:lnTo>
                  <a:pt x="1343" y="289"/>
                </a:lnTo>
                <a:lnTo>
                  <a:pt x="1337" y="294"/>
                </a:lnTo>
                <a:close/>
                <a:moveTo>
                  <a:pt x="165" y="293"/>
                </a:moveTo>
                <a:lnTo>
                  <a:pt x="159" y="288"/>
                </a:lnTo>
                <a:lnTo>
                  <a:pt x="160" y="287"/>
                </a:lnTo>
                <a:lnTo>
                  <a:pt x="166" y="292"/>
                </a:lnTo>
                <a:lnTo>
                  <a:pt x="165" y="293"/>
                </a:lnTo>
                <a:close/>
                <a:moveTo>
                  <a:pt x="1335" y="292"/>
                </a:moveTo>
                <a:lnTo>
                  <a:pt x="1335" y="291"/>
                </a:lnTo>
                <a:lnTo>
                  <a:pt x="1341" y="286"/>
                </a:lnTo>
                <a:lnTo>
                  <a:pt x="1342" y="287"/>
                </a:lnTo>
                <a:lnTo>
                  <a:pt x="1335" y="292"/>
                </a:lnTo>
                <a:close/>
                <a:moveTo>
                  <a:pt x="1334" y="290"/>
                </a:moveTo>
                <a:lnTo>
                  <a:pt x="1333" y="289"/>
                </a:lnTo>
                <a:lnTo>
                  <a:pt x="1339" y="284"/>
                </a:lnTo>
                <a:lnTo>
                  <a:pt x="1340" y="285"/>
                </a:lnTo>
                <a:lnTo>
                  <a:pt x="1334" y="290"/>
                </a:lnTo>
                <a:close/>
                <a:moveTo>
                  <a:pt x="175" y="281"/>
                </a:moveTo>
                <a:lnTo>
                  <a:pt x="169" y="275"/>
                </a:lnTo>
                <a:lnTo>
                  <a:pt x="170" y="274"/>
                </a:lnTo>
                <a:lnTo>
                  <a:pt x="176" y="279"/>
                </a:lnTo>
                <a:lnTo>
                  <a:pt x="175" y="281"/>
                </a:lnTo>
                <a:close/>
                <a:moveTo>
                  <a:pt x="177" y="278"/>
                </a:moveTo>
                <a:lnTo>
                  <a:pt x="171" y="273"/>
                </a:lnTo>
                <a:lnTo>
                  <a:pt x="171" y="272"/>
                </a:lnTo>
                <a:lnTo>
                  <a:pt x="178" y="277"/>
                </a:lnTo>
                <a:lnTo>
                  <a:pt x="177" y="278"/>
                </a:lnTo>
                <a:close/>
                <a:moveTo>
                  <a:pt x="1324" y="278"/>
                </a:moveTo>
                <a:lnTo>
                  <a:pt x="1323" y="277"/>
                </a:lnTo>
                <a:lnTo>
                  <a:pt x="1329" y="271"/>
                </a:lnTo>
                <a:lnTo>
                  <a:pt x="1330" y="272"/>
                </a:lnTo>
                <a:lnTo>
                  <a:pt x="1324" y="278"/>
                </a:lnTo>
                <a:close/>
                <a:moveTo>
                  <a:pt x="178" y="276"/>
                </a:moveTo>
                <a:lnTo>
                  <a:pt x="172" y="271"/>
                </a:lnTo>
                <a:lnTo>
                  <a:pt x="173" y="270"/>
                </a:lnTo>
                <a:lnTo>
                  <a:pt x="179" y="275"/>
                </a:lnTo>
                <a:lnTo>
                  <a:pt x="178" y="276"/>
                </a:lnTo>
                <a:close/>
                <a:moveTo>
                  <a:pt x="1322" y="275"/>
                </a:moveTo>
                <a:lnTo>
                  <a:pt x="1321" y="274"/>
                </a:lnTo>
                <a:lnTo>
                  <a:pt x="1327" y="269"/>
                </a:lnTo>
                <a:lnTo>
                  <a:pt x="1328" y="270"/>
                </a:lnTo>
                <a:lnTo>
                  <a:pt x="1322" y="275"/>
                </a:lnTo>
                <a:close/>
                <a:moveTo>
                  <a:pt x="1320" y="273"/>
                </a:moveTo>
                <a:lnTo>
                  <a:pt x="1320" y="272"/>
                </a:lnTo>
                <a:lnTo>
                  <a:pt x="1326" y="267"/>
                </a:lnTo>
                <a:lnTo>
                  <a:pt x="1327" y="268"/>
                </a:lnTo>
                <a:lnTo>
                  <a:pt x="1320" y="273"/>
                </a:lnTo>
                <a:close/>
                <a:moveTo>
                  <a:pt x="189" y="264"/>
                </a:moveTo>
                <a:lnTo>
                  <a:pt x="183" y="259"/>
                </a:lnTo>
                <a:lnTo>
                  <a:pt x="184" y="258"/>
                </a:lnTo>
                <a:lnTo>
                  <a:pt x="190" y="263"/>
                </a:lnTo>
                <a:lnTo>
                  <a:pt x="189" y="264"/>
                </a:lnTo>
                <a:close/>
                <a:moveTo>
                  <a:pt x="191" y="262"/>
                </a:moveTo>
                <a:lnTo>
                  <a:pt x="184" y="257"/>
                </a:lnTo>
                <a:lnTo>
                  <a:pt x="185" y="256"/>
                </a:lnTo>
                <a:lnTo>
                  <a:pt x="192" y="261"/>
                </a:lnTo>
                <a:lnTo>
                  <a:pt x="191" y="262"/>
                </a:lnTo>
                <a:close/>
                <a:moveTo>
                  <a:pt x="1310" y="261"/>
                </a:moveTo>
                <a:lnTo>
                  <a:pt x="1309" y="260"/>
                </a:lnTo>
                <a:lnTo>
                  <a:pt x="1315" y="255"/>
                </a:lnTo>
                <a:lnTo>
                  <a:pt x="1316" y="256"/>
                </a:lnTo>
                <a:lnTo>
                  <a:pt x="1310" y="261"/>
                </a:lnTo>
                <a:close/>
                <a:moveTo>
                  <a:pt x="193" y="260"/>
                </a:moveTo>
                <a:lnTo>
                  <a:pt x="186" y="255"/>
                </a:lnTo>
                <a:lnTo>
                  <a:pt x="187" y="254"/>
                </a:lnTo>
                <a:lnTo>
                  <a:pt x="193" y="259"/>
                </a:lnTo>
                <a:lnTo>
                  <a:pt x="193" y="260"/>
                </a:lnTo>
                <a:close/>
                <a:moveTo>
                  <a:pt x="1308" y="259"/>
                </a:moveTo>
                <a:lnTo>
                  <a:pt x="1307" y="258"/>
                </a:lnTo>
                <a:lnTo>
                  <a:pt x="1313" y="253"/>
                </a:lnTo>
                <a:lnTo>
                  <a:pt x="1314" y="254"/>
                </a:lnTo>
                <a:lnTo>
                  <a:pt x="1308" y="259"/>
                </a:lnTo>
                <a:close/>
                <a:moveTo>
                  <a:pt x="1306" y="257"/>
                </a:moveTo>
                <a:lnTo>
                  <a:pt x="1305" y="256"/>
                </a:lnTo>
                <a:lnTo>
                  <a:pt x="1311" y="251"/>
                </a:lnTo>
                <a:lnTo>
                  <a:pt x="1312" y="252"/>
                </a:lnTo>
                <a:lnTo>
                  <a:pt x="1306" y="257"/>
                </a:lnTo>
                <a:close/>
                <a:moveTo>
                  <a:pt x="203" y="248"/>
                </a:moveTo>
                <a:lnTo>
                  <a:pt x="197" y="243"/>
                </a:lnTo>
                <a:lnTo>
                  <a:pt x="198" y="242"/>
                </a:lnTo>
                <a:lnTo>
                  <a:pt x="204" y="247"/>
                </a:lnTo>
                <a:lnTo>
                  <a:pt x="203" y="248"/>
                </a:lnTo>
                <a:close/>
                <a:moveTo>
                  <a:pt x="205" y="246"/>
                </a:moveTo>
                <a:lnTo>
                  <a:pt x="199" y="241"/>
                </a:lnTo>
                <a:lnTo>
                  <a:pt x="200" y="240"/>
                </a:lnTo>
                <a:lnTo>
                  <a:pt x="206" y="245"/>
                </a:lnTo>
                <a:lnTo>
                  <a:pt x="205" y="246"/>
                </a:lnTo>
                <a:close/>
                <a:moveTo>
                  <a:pt x="1295" y="245"/>
                </a:moveTo>
                <a:lnTo>
                  <a:pt x="1295" y="244"/>
                </a:lnTo>
                <a:lnTo>
                  <a:pt x="1300" y="239"/>
                </a:lnTo>
                <a:lnTo>
                  <a:pt x="1301" y="240"/>
                </a:lnTo>
                <a:lnTo>
                  <a:pt x="1295" y="245"/>
                </a:lnTo>
                <a:close/>
                <a:moveTo>
                  <a:pt x="207" y="244"/>
                </a:moveTo>
                <a:lnTo>
                  <a:pt x="201" y="239"/>
                </a:lnTo>
                <a:lnTo>
                  <a:pt x="202" y="238"/>
                </a:lnTo>
                <a:lnTo>
                  <a:pt x="208" y="243"/>
                </a:lnTo>
                <a:lnTo>
                  <a:pt x="207" y="244"/>
                </a:lnTo>
                <a:close/>
                <a:moveTo>
                  <a:pt x="1294" y="243"/>
                </a:moveTo>
                <a:lnTo>
                  <a:pt x="1293" y="242"/>
                </a:lnTo>
                <a:lnTo>
                  <a:pt x="1299" y="237"/>
                </a:lnTo>
                <a:lnTo>
                  <a:pt x="1300" y="238"/>
                </a:lnTo>
                <a:lnTo>
                  <a:pt x="1294" y="243"/>
                </a:lnTo>
                <a:close/>
                <a:moveTo>
                  <a:pt x="1292" y="241"/>
                </a:moveTo>
                <a:lnTo>
                  <a:pt x="1291" y="240"/>
                </a:lnTo>
                <a:lnTo>
                  <a:pt x="1297" y="235"/>
                </a:lnTo>
                <a:lnTo>
                  <a:pt x="1298" y="236"/>
                </a:lnTo>
                <a:lnTo>
                  <a:pt x="1292" y="241"/>
                </a:lnTo>
                <a:close/>
                <a:moveTo>
                  <a:pt x="218" y="233"/>
                </a:moveTo>
                <a:lnTo>
                  <a:pt x="212" y="227"/>
                </a:lnTo>
                <a:lnTo>
                  <a:pt x="213" y="226"/>
                </a:lnTo>
                <a:lnTo>
                  <a:pt x="219" y="232"/>
                </a:lnTo>
                <a:lnTo>
                  <a:pt x="218" y="233"/>
                </a:lnTo>
                <a:close/>
                <a:moveTo>
                  <a:pt x="220" y="231"/>
                </a:moveTo>
                <a:lnTo>
                  <a:pt x="214" y="225"/>
                </a:lnTo>
                <a:lnTo>
                  <a:pt x="215" y="224"/>
                </a:lnTo>
                <a:lnTo>
                  <a:pt x="221" y="230"/>
                </a:lnTo>
                <a:lnTo>
                  <a:pt x="220" y="231"/>
                </a:lnTo>
                <a:close/>
                <a:moveTo>
                  <a:pt x="1281" y="230"/>
                </a:moveTo>
                <a:lnTo>
                  <a:pt x="1280" y="229"/>
                </a:lnTo>
                <a:lnTo>
                  <a:pt x="1286" y="223"/>
                </a:lnTo>
                <a:lnTo>
                  <a:pt x="1287" y="224"/>
                </a:lnTo>
                <a:lnTo>
                  <a:pt x="1281" y="230"/>
                </a:lnTo>
                <a:close/>
                <a:moveTo>
                  <a:pt x="222" y="229"/>
                </a:moveTo>
                <a:lnTo>
                  <a:pt x="216" y="223"/>
                </a:lnTo>
                <a:lnTo>
                  <a:pt x="217" y="222"/>
                </a:lnTo>
                <a:lnTo>
                  <a:pt x="222" y="228"/>
                </a:lnTo>
                <a:lnTo>
                  <a:pt x="222" y="229"/>
                </a:lnTo>
                <a:close/>
                <a:moveTo>
                  <a:pt x="1279" y="228"/>
                </a:moveTo>
                <a:lnTo>
                  <a:pt x="1278" y="227"/>
                </a:lnTo>
                <a:lnTo>
                  <a:pt x="1284" y="221"/>
                </a:lnTo>
                <a:lnTo>
                  <a:pt x="1285" y="222"/>
                </a:lnTo>
                <a:lnTo>
                  <a:pt x="1279" y="228"/>
                </a:lnTo>
                <a:close/>
                <a:moveTo>
                  <a:pt x="1277" y="226"/>
                </a:moveTo>
                <a:lnTo>
                  <a:pt x="1276" y="225"/>
                </a:lnTo>
                <a:lnTo>
                  <a:pt x="1282" y="220"/>
                </a:lnTo>
                <a:lnTo>
                  <a:pt x="1283" y="220"/>
                </a:lnTo>
                <a:lnTo>
                  <a:pt x="1277" y="226"/>
                </a:lnTo>
                <a:close/>
                <a:moveTo>
                  <a:pt x="233" y="218"/>
                </a:moveTo>
                <a:lnTo>
                  <a:pt x="227" y="212"/>
                </a:lnTo>
                <a:lnTo>
                  <a:pt x="228" y="211"/>
                </a:lnTo>
                <a:lnTo>
                  <a:pt x="234" y="217"/>
                </a:lnTo>
                <a:lnTo>
                  <a:pt x="233" y="218"/>
                </a:lnTo>
                <a:close/>
                <a:moveTo>
                  <a:pt x="235" y="216"/>
                </a:moveTo>
                <a:lnTo>
                  <a:pt x="229" y="210"/>
                </a:lnTo>
                <a:lnTo>
                  <a:pt x="231" y="209"/>
                </a:lnTo>
                <a:lnTo>
                  <a:pt x="236" y="215"/>
                </a:lnTo>
                <a:lnTo>
                  <a:pt x="235" y="216"/>
                </a:lnTo>
                <a:close/>
                <a:moveTo>
                  <a:pt x="1265" y="215"/>
                </a:moveTo>
                <a:lnTo>
                  <a:pt x="1264" y="214"/>
                </a:lnTo>
                <a:lnTo>
                  <a:pt x="1270" y="208"/>
                </a:lnTo>
                <a:lnTo>
                  <a:pt x="1271" y="209"/>
                </a:lnTo>
                <a:lnTo>
                  <a:pt x="1265" y="215"/>
                </a:lnTo>
                <a:close/>
                <a:moveTo>
                  <a:pt x="237" y="214"/>
                </a:moveTo>
                <a:lnTo>
                  <a:pt x="231" y="208"/>
                </a:lnTo>
                <a:lnTo>
                  <a:pt x="232" y="207"/>
                </a:lnTo>
                <a:lnTo>
                  <a:pt x="238" y="213"/>
                </a:lnTo>
                <a:lnTo>
                  <a:pt x="237" y="214"/>
                </a:lnTo>
                <a:close/>
                <a:moveTo>
                  <a:pt x="1263" y="213"/>
                </a:moveTo>
                <a:lnTo>
                  <a:pt x="1263" y="212"/>
                </a:lnTo>
                <a:lnTo>
                  <a:pt x="1268" y="206"/>
                </a:lnTo>
                <a:lnTo>
                  <a:pt x="1269" y="207"/>
                </a:lnTo>
                <a:lnTo>
                  <a:pt x="1263" y="213"/>
                </a:lnTo>
                <a:close/>
                <a:moveTo>
                  <a:pt x="1262" y="211"/>
                </a:moveTo>
                <a:lnTo>
                  <a:pt x="1261" y="210"/>
                </a:lnTo>
                <a:lnTo>
                  <a:pt x="1266" y="205"/>
                </a:lnTo>
                <a:lnTo>
                  <a:pt x="1267" y="205"/>
                </a:lnTo>
                <a:lnTo>
                  <a:pt x="1262" y="211"/>
                </a:lnTo>
                <a:close/>
                <a:moveTo>
                  <a:pt x="249" y="203"/>
                </a:moveTo>
                <a:lnTo>
                  <a:pt x="243" y="197"/>
                </a:lnTo>
                <a:lnTo>
                  <a:pt x="244" y="196"/>
                </a:lnTo>
                <a:lnTo>
                  <a:pt x="250" y="202"/>
                </a:lnTo>
                <a:lnTo>
                  <a:pt x="249" y="203"/>
                </a:lnTo>
                <a:close/>
                <a:moveTo>
                  <a:pt x="251" y="201"/>
                </a:moveTo>
                <a:lnTo>
                  <a:pt x="245" y="195"/>
                </a:lnTo>
                <a:lnTo>
                  <a:pt x="246" y="194"/>
                </a:lnTo>
                <a:lnTo>
                  <a:pt x="252" y="200"/>
                </a:lnTo>
                <a:lnTo>
                  <a:pt x="251" y="201"/>
                </a:lnTo>
                <a:close/>
                <a:moveTo>
                  <a:pt x="1250" y="200"/>
                </a:moveTo>
                <a:lnTo>
                  <a:pt x="1249" y="199"/>
                </a:lnTo>
                <a:lnTo>
                  <a:pt x="1254" y="193"/>
                </a:lnTo>
                <a:lnTo>
                  <a:pt x="1255" y="194"/>
                </a:lnTo>
                <a:lnTo>
                  <a:pt x="1250" y="200"/>
                </a:lnTo>
                <a:close/>
                <a:moveTo>
                  <a:pt x="253" y="199"/>
                </a:moveTo>
                <a:lnTo>
                  <a:pt x="247" y="193"/>
                </a:lnTo>
                <a:lnTo>
                  <a:pt x="248" y="192"/>
                </a:lnTo>
                <a:lnTo>
                  <a:pt x="254" y="198"/>
                </a:lnTo>
                <a:lnTo>
                  <a:pt x="253" y="199"/>
                </a:lnTo>
                <a:close/>
                <a:moveTo>
                  <a:pt x="1248" y="198"/>
                </a:moveTo>
                <a:lnTo>
                  <a:pt x="1247" y="197"/>
                </a:lnTo>
                <a:lnTo>
                  <a:pt x="1252" y="192"/>
                </a:lnTo>
                <a:lnTo>
                  <a:pt x="1253" y="192"/>
                </a:lnTo>
                <a:lnTo>
                  <a:pt x="1248" y="198"/>
                </a:lnTo>
                <a:close/>
                <a:moveTo>
                  <a:pt x="1246" y="197"/>
                </a:moveTo>
                <a:lnTo>
                  <a:pt x="1245" y="196"/>
                </a:lnTo>
                <a:lnTo>
                  <a:pt x="1250" y="190"/>
                </a:lnTo>
                <a:lnTo>
                  <a:pt x="1251" y="191"/>
                </a:lnTo>
                <a:lnTo>
                  <a:pt x="1246" y="197"/>
                </a:lnTo>
                <a:close/>
                <a:moveTo>
                  <a:pt x="264" y="189"/>
                </a:moveTo>
                <a:lnTo>
                  <a:pt x="259" y="183"/>
                </a:lnTo>
                <a:lnTo>
                  <a:pt x="260" y="182"/>
                </a:lnTo>
                <a:lnTo>
                  <a:pt x="265" y="188"/>
                </a:lnTo>
                <a:lnTo>
                  <a:pt x="264" y="189"/>
                </a:lnTo>
                <a:close/>
                <a:moveTo>
                  <a:pt x="266" y="187"/>
                </a:moveTo>
                <a:lnTo>
                  <a:pt x="261" y="181"/>
                </a:lnTo>
                <a:lnTo>
                  <a:pt x="262" y="180"/>
                </a:lnTo>
                <a:lnTo>
                  <a:pt x="267" y="186"/>
                </a:lnTo>
                <a:lnTo>
                  <a:pt x="266" y="187"/>
                </a:lnTo>
                <a:close/>
                <a:moveTo>
                  <a:pt x="1234" y="186"/>
                </a:moveTo>
                <a:lnTo>
                  <a:pt x="1233" y="185"/>
                </a:lnTo>
                <a:lnTo>
                  <a:pt x="1238" y="179"/>
                </a:lnTo>
                <a:lnTo>
                  <a:pt x="1239" y="180"/>
                </a:lnTo>
                <a:lnTo>
                  <a:pt x="1234" y="186"/>
                </a:lnTo>
                <a:close/>
                <a:moveTo>
                  <a:pt x="268" y="185"/>
                </a:moveTo>
                <a:lnTo>
                  <a:pt x="263" y="179"/>
                </a:lnTo>
                <a:lnTo>
                  <a:pt x="264" y="178"/>
                </a:lnTo>
                <a:lnTo>
                  <a:pt x="270" y="184"/>
                </a:lnTo>
                <a:lnTo>
                  <a:pt x="268" y="185"/>
                </a:lnTo>
                <a:close/>
                <a:moveTo>
                  <a:pt x="1232" y="184"/>
                </a:moveTo>
                <a:lnTo>
                  <a:pt x="1231" y="183"/>
                </a:lnTo>
                <a:lnTo>
                  <a:pt x="1236" y="177"/>
                </a:lnTo>
                <a:lnTo>
                  <a:pt x="1237" y="178"/>
                </a:lnTo>
                <a:lnTo>
                  <a:pt x="1232" y="184"/>
                </a:lnTo>
                <a:close/>
                <a:moveTo>
                  <a:pt x="1230" y="183"/>
                </a:moveTo>
                <a:lnTo>
                  <a:pt x="1229" y="182"/>
                </a:lnTo>
                <a:lnTo>
                  <a:pt x="1234" y="176"/>
                </a:lnTo>
                <a:lnTo>
                  <a:pt x="1235" y="177"/>
                </a:lnTo>
                <a:lnTo>
                  <a:pt x="1230" y="183"/>
                </a:lnTo>
                <a:close/>
                <a:moveTo>
                  <a:pt x="281" y="175"/>
                </a:moveTo>
                <a:lnTo>
                  <a:pt x="276" y="169"/>
                </a:lnTo>
                <a:lnTo>
                  <a:pt x="277" y="168"/>
                </a:lnTo>
                <a:lnTo>
                  <a:pt x="282" y="174"/>
                </a:lnTo>
                <a:lnTo>
                  <a:pt x="281" y="175"/>
                </a:lnTo>
                <a:close/>
                <a:moveTo>
                  <a:pt x="283" y="173"/>
                </a:moveTo>
                <a:lnTo>
                  <a:pt x="278" y="167"/>
                </a:lnTo>
                <a:lnTo>
                  <a:pt x="279" y="166"/>
                </a:lnTo>
                <a:lnTo>
                  <a:pt x="284" y="172"/>
                </a:lnTo>
                <a:lnTo>
                  <a:pt x="283" y="173"/>
                </a:lnTo>
                <a:close/>
                <a:moveTo>
                  <a:pt x="1217" y="172"/>
                </a:moveTo>
                <a:lnTo>
                  <a:pt x="1216" y="172"/>
                </a:lnTo>
                <a:lnTo>
                  <a:pt x="1221" y="165"/>
                </a:lnTo>
                <a:lnTo>
                  <a:pt x="1222" y="166"/>
                </a:lnTo>
                <a:lnTo>
                  <a:pt x="1217" y="172"/>
                </a:lnTo>
                <a:close/>
                <a:moveTo>
                  <a:pt x="285" y="172"/>
                </a:moveTo>
                <a:lnTo>
                  <a:pt x="280" y="165"/>
                </a:lnTo>
                <a:lnTo>
                  <a:pt x="281" y="165"/>
                </a:lnTo>
                <a:lnTo>
                  <a:pt x="286" y="171"/>
                </a:lnTo>
                <a:lnTo>
                  <a:pt x="285" y="172"/>
                </a:lnTo>
                <a:close/>
                <a:moveTo>
                  <a:pt x="1215" y="171"/>
                </a:moveTo>
                <a:lnTo>
                  <a:pt x="1214" y="170"/>
                </a:lnTo>
                <a:lnTo>
                  <a:pt x="1219" y="164"/>
                </a:lnTo>
                <a:lnTo>
                  <a:pt x="1220" y="165"/>
                </a:lnTo>
                <a:lnTo>
                  <a:pt x="1215" y="171"/>
                </a:lnTo>
                <a:close/>
                <a:moveTo>
                  <a:pt x="1213" y="169"/>
                </a:moveTo>
                <a:lnTo>
                  <a:pt x="1212" y="168"/>
                </a:lnTo>
                <a:lnTo>
                  <a:pt x="1217" y="162"/>
                </a:lnTo>
                <a:lnTo>
                  <a:pt x="1218" y="163"/>
                </a:lnTo>
                <a:lnTo>
                  <a:pt x="1213" y="169"/>
                </a:lnTo>
                <a:close/>
                <a:moveTo>
                  <a:pt x="298" y="162"/>
                </a:moveTo>
                <a:lnTo>
                  <a:pt x="293" y="155"/>
                </a:lnTo>
                <a:lnTo>
                  <a:pt x="294" y="155"/>
                </a:lnTo>
                <a:lnTo>
                  <a:pt x="299" y="161"/>
                </a:lnTo>
                <a:lnTo>
                  <a:pt x="298" y="162"/>
                </a:lnTo>
                <a:close/>
                <a:moveTo>
                  <a:pt x="300" y="160"/>
                </a:moveTo>
                <a:lnTo>
                  <a:pt x="295" y="154"/>
                </a:lnTo>
                <a:lnTo>
                  <a:pt x="296" y="153"/>
                </a:lnTo>
                <a:lnTo>
                  <a:pt x="301" y="159"/>
                </a:lnTo>
                <a:lnTo>
                  <a:pt x="300" y="160"/>
                </a:lnTo>
                <a:close/>
                <a:moveTo>
                  <a:pt x="1201" y="159"/>
                </a:moveTo>
                <a:lnTo>
                  <a:pt x="1199" y="159"/>
                </a:lnTo>
                <a:lnTo>
                  <a:pt x="1204" y="152"/>
                </a:lnTo>
                <a:lnTo>
                  <a:pt x="1205" y="153"/>
                </a:lnTo>
                <a:lnTo>
                  <a:pt x="1201" y="159"/>
                </a:lnTo>
                <a:close/>
                <a:moveTo>
                  <a:pt x="302" y="159"/>
                </a:moveTo>
                <a:lnTo>
                  <a:pt x="297" y="152"/>
                </a:lnTo>
                <a:lnTo>
                  <a:pt x="298" y="151"/>
                </a:lnTo>
                <a:lnTo>
                  <a:pt x="303" y="158"/>
                </a:lnTo>
                <a:lnTo>
                  <a:pt x="302" y="159"/>
                </a:lnTo>
                <a:close/>
                <a:moveTo>
                  <a:pt x="1198" y="158"/>
                </a:moveTo>
                <a:lnTo>
                  <a:pt x="1197" y="157"/>
                </a:lnTo>
                <a:lnTo>
                  <a:pt x="1202" y="151"/>
                </a:lnTo>
                <a:lnTo>
                  <a:pt x="1203" y="151"/>
                </a:lnTo>
                <a:lnTo>
                  <a:pt x="1198" y="158"/>
                </a:lnTo>
                <a:close/>
                <a:moveTo>
                  <a:pt x="1196" y="156"/>
                </a:moveTo>
                <a:lnTo>
                  <a:pt x="1195" y="155"/>
                </a:lnTo>
                <a:lnTo>
                  <a:pt x="1200" y="149"/>
                </a:lnTo>
                <a:lnTo>
                  <a:pt x="1201" y="150"/>
                </a:lnTo>
                <a:lnTo>
                  <a:pt x="1196" y="156"/>
                </a:lnTo>
                <a:close/>
                <a:moveTo>
                  <a:pt x="315" y="149"/>
                </a:moveTo>
                <a:lnTo>
                  <a:pt x="310" y="143"/>
                </a:lnTo>
                <a:lnTo>
                  <a:pt x="311" y="141"/>
                </a:lnTo>
                <a:lnTo>
                  <a:pt x="316" y="148"/>
                </a:lnTo>
                <a:lnTo>
                  <a:pt x="315" y="149"/>
                </a:lnTo>
                <a:close/>
                <a:moveTo>
                  <a:pt x="317" y="147"/>
                </a:moveTo>
                <a:lnTo>
                  <a:pt x="312" y="141"/>
                </a:lnTo>
                <a:lnTo>
                  <a:pt x="313" y="140"/>
                </a:lnTo>
                <a:lnTo>
                  <a:pt x="318" y="147"/>
                </a:lnTo>
                <a:lnTo>
                  <a:pt x="317" y="147"/>
                </a:lnTo>
                <a:close/>
                <a:moveTo>
                  <a:pt x="1183" y="147"/>
                </a:moveTo>
                <a:lnTo>
                  <a:pt x="1182" y="146"/>
                </a:lnTo>
                <a:lnTo>
                  <a:pt x="1187" y="139"/>
                </a:lnTo>
                <a:lnTo>
                  <a:pt x="1188" y="140"/>
                </a:lnTo>
                <a:lnTo>
                  <a:pt x="1183" y="147"/>
                </a:lnTo>
                <a:close/>
                <a:moveTo>
                  <a:pt x="319" y="146"/>
                </a:moveTo>
                <a:lnTo>
                  <a:pt x="315" y="139"/>
                </a:lnTo>
                <a:lnTo>
                  <a:pt x="316" y="138"/>
                </a:lnTo>
                <a:lnTo>
                  <a:pt x="320" y="145"/>
                </a:lnTo>
                <a:lnTo>
                  <a:pt x="319" y="146"/>
                </a:lnTo>
                <a:close/>
                <a:moveTo>
                  <a:pt x="1181" y="145"/>
                </a:moveTo>
                <a:lnTo>
                  <a:pt x="1180" y="144"/>
                </a:lnTo>
                <a:lnTo>
                  <a:pt x="1184" y="138"/>
                </a:lnTo>
                <a:lnTo>
                  <a:pt x="1186" y="138"/>
                </a:lnTo>
                <a:lnTo>
                  <a:pt x="1181" y="145"/>
                </a:lnTo>
                <a:close/>
                <a:moveTo>
                  <a:pt x="1179" y="144"/>
                </a:moveTo>
                <a:lnTo>
                  <a:pt x="1178" y="143"/>
                </a:lnTo>
                <a:lnTo>
                  <a:pt x="1182" y="136"/>
                </a:lnTo>
                <a:lnTo>
                  <a:pt x="1183" y="137"/>
                </a:lnTo>
                <a:lnTo>
                  <a:pt x="1179" y="144"/>
                </a:lnTo>
                <a:close/>
                <a:moveTo>
                  <a:pt x="332" y="137"/>
                </a:moveTo>
                <a:lnTo>
                  <a:pt x="328" y="130"/>
                </a:lnTo>
                <a:lnTo>
                  <a:pt x="329" y="129"/>
                </a:lnTo>
                <a:lnTo>
                  <a:pt x="333" y="136"/>
                </a:lnTo>
                <a:lnTo>
                  <a:pt x="332" y="137"/>
                </a:lnTo>
                <a:close/>
                <a:moveTo>
                  <a:pt x="335" y="135"/>
                </a:moveTo>
                <a:lnTo>
                  <a:pt x="330" y="128"/>
                </a:lnTo>
                <a:lnTo>
                  <a:pt x="331" y="128"/>
                </a:lnTo>
                <a:lnTo>
                  <a:pt x="336" y="134"/>
                </a:lnTo>
                <a:lnTo>
                  <a:pt x="335" y="135"/>
                </a:lnTo>
                <a:close/>
                <a:moveTo>
                  <a:pt x="1166" y="134"/>
                </a:moveTo>
                <a:lnTo>
                  <a:pt x="1165" y="134"/>
                </a:lnTo>
                <a:lnTo>
                  <a:pt x="1169" y="127"/>
                </a:lnTo>
                <a:lnTo>
                  <a:pt x="1170" y="128"/>
                </a:lnTo>
                <a:lnTo>
                  <a:pt x="1166" y="134"/>
                </a:lnTo>
                <a:close/>
                <a:moveTo>
                  <a:pt x="337" y="134"/>
                </a:moveTo>
                <a:lnTo>
                  <a:pt x="332" y="127"/>
                </a:lnTo>
                <a:lnTo>
                  <a:pt x="333" y="126"/>
                </a:lnTo>
                <a:lnTo>
                  <a:pt x="338" y="133"/>
                </a:lnTo>
                <a:lnTo>
                  <a:pt x="337" y="134"/>
                </a:lnTo>
                <a:close/>
                <a:moveTo>
                  <a:pt x="1163" y="133"/>
                </a:moveTo>
                <a:lnTo>
                  <a:pt x="1162" y="132"/>
                </a:lnTo>
                <a:lnTo>
                  <a:pt x="1167" y="125"/>
                </a:lnTo>
                <a:lnTo>
                  <a:pt x="1168" y="126"/>
                </a:lnTo>
                <a:lnTo>
                  <a:pt x="1163" y="133"/>
                </a:lnTo>
                <a:close/>
                <a:moveTo>
                  <a:pt x="1161" y="131"/>
                </a:moveTo>
                <a:lnTo>
                  <a:pt x="1160" y="131"/>
                </a:lnTo>
                <a:lnTo>
                  <a:pt x="1165" y="124"/>
                </a:lnTo>
                <a:lnTo>
                  <a:pt x="1166" y="125"/>
                </a:lnTo>
                <a:lnTo>
                  <a:pt x="1161" y="131"/>
                </a:lnTo>
                <a:close/>
                <a:moveTo>
                  <a:pt x="350" y="125"/>
                </a:moveTo>
                <a:lnTo>
                  <a:pt x="346" y="118"/>
                </a:lnTo>
                <a:lnTo>
                  <a:pt x="347" y="117"/>
                </a:lnTo>
                <a:lnTo>
                  <a:pt x="351" y="124"/>
                </a:lnTo>
                <a:lnTo>
                  <a:pt x="350" y="125"/>
                </a:lnTo>
                <a:close/>
                <a:moveTo>
                  <a:pt x="352" y="123"/>
                </a:moveTo>
                <a:lnTo>
                  <a:pt x="348" y="117"/>
                </a:lnTo>
                <a:lnTo>
                  <a:pt x="349" y="116"/>
                </a:lnTo>
                <a:lnTo>
                  <a:pt x="353" y="123"/>
                </a:lnTo>
                <a:lnTo>
                  <a:pt x="352" y="123"/>
                </a:lnTo>
                <a:close/>
                <a:moveTo>
                  <a:pt x="1148" y="123"/>
                </a:moveTo>
                <a:lnTo>
                  <a:pt x="1146" y="122"/>
                </a:lnTo>
                <a:lnTo>
                  <a:pt x="1151" y="115"/>
                </a:lnTo>
                <a:lnTo>
                  <a:pt x="1152" y="116"/>
                </a:lnTo>
                <a:lnTo>
                  <a:pt x="1148" y="123"/>
                </a:lnTo>
                <a:close/>
                <a:moveTo>
                  <a:pt x="354" y="122"/>
                </a:moveTo>
                <a:lnTo>
                  <a:pt x="350" y="115"/>
                </a:lnTo>
                <a:lnTo>
                  <a:pt x="351" y="114"/>
                </a:lnTo>
                <a:lnTo>
                  <a:pt x="356" y="121"/>
                </a:lnTo>
                <a:lnTo>
                  <a:pt x="354" y="122"/>
                </a:lnTo>
                <a:close/>
                <a:moveTo>
                  <a:pt x="1145" y="121"/>
                </a:moveTo>
                <a:lnTo>
                  <a:pt x="1144" y="120"/>
                </a:lnTo>
                <a:lnTo>
                  <a:pt x="1148" y="114"/>
                </a:lnTo>
                <a:lnTo>
                  <a:pt x="1150" y="114"/>
                </a:lnTo>
                <a:lnTo>
                  <a:pt x="1145" y="121"/>
                </a:lnTo>
                <a:close/>
                <a:moveTo>
                  <a:pt x="1143" y="120"/>
                </a:moveTo>
                <a:lnTo>
                  <a:pt x="1142" y="119"/>
                </a:lnTo>
                <a:lnTo>
                  <a:pt x="1146" y="112"/>
                </a:lnTo>
                <a:lnTo>
                  <a:pt x="1147" y="113"/>
                </a:lnTo>
                <a:lnTo>
                  <a:pt x="1143" y="120"/>
                </a:lnTo>
                <a:close/>
                <a:moveTo>
                  <a:pt x="368" y="114"/>
                </a:moveTo>
                <a:lnTo>
                  <a:pt x="364" y="107"/>
                </a:lnTo>
                <a:lnTo>
                  <a:pt x="365" y="106"/>
                </a:lnTo>
                <a:lnTo>
                  <a:pt x="369" y="113"/>
                </a:lnTo>
                <a:lnTo>
                  <a:pt x="368" y="114"/>
                </a:lnTo>
                <a:close/>
                <a:moveTo>
                  <a:pt x="371" y="112"/>
                </a:moveTo>
                <a:lnTo>
                  <a:pt x="367" y="105"/>
                </a:lnTo>
                <a:lnTo>
                  <a:pt x="368" y="105"/>
                </a:lnTo>
                <a:lnTo>
                  <a:pt x="372" y="112"/>
                </a:lnTo>
                <a:lnTo>
                  <a:pt x="371" y="112"/>
                </a:lnTo>
                <a:close/>
                <a:moveTo>
                  <a:pt x="1129" y="111"/>
                </a:moveTo>
                <a:lnTo>
                  <a:pt x="1128" y="111"/>
                </a:lnTo>
                <a:lnTo>
                  <a:pt x="1132" y="104"/>
                </a:lnTo>
                <a:lnTo>
                  <a:pt x="1133" y="105"/>
                </a:lnTo>
                <a:lnTo>
                  <a:pt x="1129" y="111"/>
                </a:lnTo>
                <a:close/>
                <a:moveTo>
                  <a:pt x="373" y="111"/>
                </a:moveTo>
                <a:lnTo>
                  <a:pt x="369" y="104"/>
                </a:lnTo>
                <a:lnTo>
                  <a:pt x="370" y="103"/>
                </a:lnTo>
                <a:lnTo>
                  <a:pt x="374" y="110"/>
                </a:lnTo>
                <a:lnTo>
                  <a:pt x="373" y="111"/>
                </a:lnTo>
                <a:close/>
                <a:moveTo>
                  <a:pt x="1127" y="110"/>
                </a:moveTo>
                <a:lnTo>
                  <a:pt x="1126" y="109"/>
                </a:lnTo>
                <a:lnTo>
                  <a:pt x="1130" y="103"/>
                </a:lnTo>
                <a:lnTo>
                  <a:pt x="1131" y="103"/>
                </a:lnTo>
                <a:lnTo>
                  <a:pt x="1127" y="110"/>
                </a:lnTo>
                <a:close/>
                <a:moveTo>
                  <a:pt x="1125" y="109"/>
                </a:moveTo>
                <a:lnTo>
                  <a:pt x="1124" y="108"/>
                </a:lnTo>
                <a:lnTo>
                  <a:pt x="1128" y="101"/>
                </a:lnTo>
                <a:lnTo>
                  <a:pt x="1129" y="102"/>
                </a:lnTo>
                <a:lnTo>
                  <a:pt x="1125" y="109"/>
                </a:lnTo>
                <a:close/>
                <a:moveTo>
                  <a:pt x="387" y="103"/>
                </a:moveTo>
                <a:lnTo>
                  <a:pt x="383" y="96"/>
                </a:lnTo>
                <a:lnTo>
                  <a:pt x="384" y="95"/>
                </a:lnTo>
                <a:lnTo>
                  <a:pt x="388" y="102"/>
                </a:lnTo>
                <a:lnTo>
                  <a:pt x="387" y="103"/>
                </a:lnTo>
                <a:close/>
                <a:moveTo>
                  <a:pt x="389" y="102"/>
                </a:moveTo>
                <a:lnTo>
                  <a:pt x="385" y="95"/>
                </a:lnTo>
                <a:lnTo>
                  <a:pt x="386" y="94"/>
                </a:lnTo>
                <a:lnTo>
                  <a:pt x="390" y="101"/>
                </a:lnTo>
                <a:lnTo>
                  <a:pt x="389" y="102"/>
                </a:lnTo>
                <a:close/>
                <a:moveTo>
                  <a:pt x="1111" y="101"/>
                </a:moveTo>
                <a:lnTo>
                  <a:pt x="1110" y="100"/>
                </a:lnTo>
                <a:lnTo>
                  <a:pt x="1114" y="93"/>
                </a:lnTo>
                <a:lnTo>
                  <a:pt x="1115" y="94"/>
                </a:lnTo>
                <a:lnTo>
                  <a:pt x="1111" y="101"/>
                </a:lnTo>
                <a:close/>
                <a:moveTo>
                  <a:pt x="391" y="100"/>
                </a:moveTo>
                <a:lnTo>
                  <a:pt x="387" y="93"/>
                </a:lnTo>
                <a:lnTo>
                  <a:pt x="389" y="93"/>
                </a:lnTo>
                <a:lnTo>
                  <a:pt x="392" y="100"/>
                </a:lnTo>
                <a:lnTo>
                  <a:pt x="391" y="100"/>
                </a:lnTo>
                <a:close/>
                <a:moveTo>
                  <a:pt x="1109" y="100"/>
                </a:moveTo>
                <a:lnTo>
                  <a:pt x="1107" y="99"/>
                </a:lnTo>
                <a:lnTo>
                  <a:pt x="1111" y="92"/>
                </a:lnTo>
                <a:lnTo>
                  <a:pt x="1112" y="93"/>
                </a:lnTo>
                <a:lnTo>
                  <a:pt x="1109" y="100"/>
                </a:lnTo>
                <a:close/>
                <a:moveTo>
                  <a:pt x="1106" y="98"/>
                </a:moveTo>
                <a:lnTo>
                  <a:pt x="1105" y="98"/>
                </a:lnTo>
                <a:lnTo>
                  <a:pt x="1109" y="91"/>
                </a:lnTo>
                <a:lnTo>
                  <a:pt x="1110" y="91"/>
                </a:lnTo>
                <a:lnTo>
                  <a:pt x="1106" y="98"/>
                </a:lnTo>
                <a:close/>
                <a:moveTo>
                  <a:pt x="406" y="93"/>
                </a:moveTo>
                <a:lnTo>
                  <a:pt x="402" y="86"/>
                </a:lnTo>
                <a:lnTo>
                  <a:pt x="403" y="85"/>
                </a:lnTo>
                <a:lnTo>
                  <a:pt x="407" y="92"/>
                </a:lnTo>
                <a:lnTo>
                  <a:pt x="406" y="93"/>
                </a:lnTo>
                <a:close/>
                <a:moveTo>
                  <a:pt x="408" y="92"/>
                </a:moveTo>
                <a:lnTo>
                  <a:pt x="404" y="85"/>
                </a:lnTo>
                <a:lnTo>
                  <a:pt x="405" y="84"/>
                </a:lnTo>
                <a:lnTo>
                  <a:pt x="409" y="91"/>
                </a:lnTo>
                <a:lnTo>
                  <a:pt x="408" y="92"/>
                </a:lnTo>
                <a:close/>
                <a:moveTo>
                  <a:pt x="1092" y="91"/>
                </a:moveTo>
                <a:lnTo>
                  <a:pt x="1091" y="90"/>
                </a:lnTo>
                <a:lnTo>
                  <a:pt x="1094" y="83"/>
                </a:lnTo>
                <a:lnTo>
                  <a:pt x="1096" y="84"/>
                </a:lnTo>
                <a:lnTo>
                  <a:pt x="1092" y="91"/>
                </a:lnTo>
                <a:close/>
                <a:moveTo>
                  <a:pt x="410" y="90"/>
                </a:moveTo>
                <a:lnTo>
                  <a:pt x="407" y="83"/>
                </a:lnTo>
                <a:lnTo>
                  <a:pt x="408" y="83"/>
                </a:lnTo>
                <a:lnTo>
                  <a:pt x="411" y="90"/>
                </a:lnTo>
                <a:lnTo>
                  <a:pt x="410" y="90"/>
                </a:lnTo>
                <a:close/>
                <a:moveTo>
                  <a:pt x="1089" y="90"/>
                </a:moveTo>
                <a:lnTo>
                  <a:pt x="1088" y="89"/>
                </a:lnTo>
                <a:lnTo>
                  <a:pt x="1092" y="82"/>
                </a:lnTo>
                <a:lnTo>
                  <a:pt x="1093" y="82"/>
                </a:lnTo>
                <a:lnTo>
                  <a:pt x="1089" y="90"/>
                </a:lnTo>
                <a:close/>
                <a:moveTo>
                  <a:pt x="1087" y="88"/>
                </a:moveTo>
                <a:lnTo>
                  <a:pt x="1086" y="88"/>
                </a:lnTo>
                <a:lnTo>
                  <a:pt x="1090" y="81"/>
                </a:lnTo>
                <a:lnTo>
                  <a:pt x="1091" y="81"/>
                </a:lnTo>
                <a:lnTo>
                  <a:pt x="1087" y="88"/>
                </a:lnTo>
                <a:close/>
                <a:moveTo>
                  <a:pt x="424" y="83"/>
                </a:moveTo>
                <a:lnTo>
                  <a:pt x="421" y="76"/>
                </a:lnTo>
                <a:lnTo>
                  <a:pt x="422" y="75"/>
                </a:lnTo>
                <a:lnTo>
                  <a:pt x="426" y="83"/>
                </a:lnTo>
                <a:lnTo>
                  <a:pt x="424" y="83"/>
                </a:lnTo>
                <a:close/>
                <a:moveTo>
                  <a:pt x="427" y="82"/>
                </a:moveTo>
                <a:lnTo>
                  <a:pt x="423" y="75"/>
                </a:lnTo>
                <a:lnTo>
                  <a:pt x="425" y="74"/>
                </a:lnTo>
                <a:lnTo>
                  <a:pt x="428" y="82"/>
                </a:lnTo>
                <a:lnTo>
                  <a:pt x="427" y="82"/>
                </a:lnTo>
                <a:close/>
                <a:moveTo>
                  <a:pt x="1073" y="81"/>
                </a:moveTo>
                <a:lnTo>
                  <a:pt x="1072" y="81"/>
                </a:lnTo>
                <a:lnTo>
                  <a:pt x="1075" y="73"/>
                </a:lnTo>
                <a:lnTo>
                  <a:pt x="1076" y="74"/>
                </a:lnTo>
                <a:lnTo>
                  <a:pt x="1073" y="81"/>
                </a:lnTo>
                <a:close/>
                <a:moveTo>
                  <a:pt x="429" y="81"/>
                </a:moveTo>
                <a:lnTo>
                  <a:pt x="426" y="73"/>
                </a:lnTo>
                <a:lnTo>
                  <a:pt x="427" y="73"/>
                </a:lnTo>
                <a:lnTo>
                  <a:pt x="430" y="80"/>
                </a:lnTo>
                <a:lnTo>
                  <a:pt x="429" y="81"/>
                </a:lnTo>
                <a:close/>
                <a:moveTo>
                  <a:pt x="1070" y="80"/>
                </a:moveTo>
                <a:lnTo>
                  <a:pt x="1069" y="79"/>
                </a:lnTo>
                <a:lnTo>
                  <a:pt x="1073" y="72"/>
                </a:lnTo>
                <a:lnTo>
                  <a:pt x="1074" y="73"/>
                </a:lnTo>
                <a:lnTo>
                  <a:pt x="1070" y="80"/>
                </a:lnTo>
                <a:close/>
                <a:moveTo>
                  <a:pt x="1068" y="79"/>
                </a:moveTo>
                <a:lnTo>
                  <a:pt x="1067" y="78"/>
                </a:lnTo>
                <a:lnTo>
                  <a:pt x="1070" y="71"/>
                </a:lnTo>
                <a:lnTo>
                  <a:pt x="1071" y="71"/>
                </a:lnTo>
                <a:lnTo>
                  <a:pt x="1068" y="79"/>
                </a:lnTo>
                <a:close/>
                <a:moveTo>
                  <a:pt x="444" y="74"/>
                </a:moveTo>
                <a:lnTo>
                  <a:pt x="441" y="67"/>
                </a:lnTo>
                <a:lnTo>
                  <a:pt x="442" y="66"/>
                </a:lnTo>
                <a:lnTo>
                  <a:pt x="445" y="73"/>
                </a:lnTo>
                <a:lnTo>
                  <a:pt x="444" y="74"/>
                </a:lnTo>
                <a:close/>
                <a:moveTo>
                  <a:pt x="446" y="73"/>
                </a:moveTo>
                <a:lnTo>
                  <a:pt x="443" y="66"/>
                </a:lnTo>
                <a:lnTo>
                  <a:pt x="444" y="65"/>
                </a:lnTo>
                <a:lnTo>
                  <a:pt x="448" y="72"/>
                </a:lnTo>
                <a:lnTo>
                  <a:pt x="446" y="73"/>
                </a:lnTo>
                <a:close/>
                <a:moveTo>
                  <a:pt x="1053" y="72"/>
                </a:moveTo>
                <a:lnTo>
                  <a:pt x="1052" y="71"/>
                </a:lnTo>
                <a:lnTo>
                  <a:pt x="1055" y="64"/>
                </a:lnTo>
                <a:lnTo>
                  <a:pt x="1056" y="65"/>
                </a:lnTo>
                <a:lnTo>
                  <a:pt x="1053" y="72"/>
                </a:lnTo>
                <a:close/>
                <a:moveTo>
                  <a:pt x="449" y="72"/>
                </a:moveTo>
                <a:lnTo>
                  <a:pt x="446" y="64"/>
                </a:lnTo>
                <a:lnTo>
                  <a:pt x="447" y="64"/>
                </a:lnTo>
                <a:lnTo>
                  <a:pt x="450" y="71"/>
                </a:lnTo>
                <a:lnTo>
                  <a:pt x="449" y="72"/>
                </a:lnTo>
                <a:close/>
                <a:moveTo>
                  <a:pt x="1051" y="71"/>
                </a:moveTo>
                <a:lnTo>
                  <a:pt x="1049" y="70"/>
                </a:lnTo>
                <a:lnTo>
                  <a:pt x="1053" y="63"/>
                </a:lnTo>
                <a:lnTo>
                  <a:pt x="1054" y="64"/>
                </a:lnTo>
                <a:lnTo>
                  <a:pt x="1051" y="71"/>
                </a:lnTo>
                <a:close/>
                <a:moveTo>
                  <a:pt x="1048" y="70"/>
                </a:moveTo>
                <a:lnTo>
                  <a:pt x="1047" y="69"/>
                </a:lnTo>
                <a:lnTo>
                  <a:pt x="1050" y="62"/>
                </a:lnTo>
                <a:lnTo>
                  <a:pt x="1051" y="63"/>
                </a:lnTo>
                <a:lnTo>
                  <a:pt x="1048" y="70"/>
                </a:lnTo>
                <a:close/>
                <a:moveTo>
                  <a:pt x="463" y="65"/>
                </a:moveTo>
                <a:lnTo>
                  <a:pt x="460" y="58"/>
                </a:lnTo>
                <a:lnTo>
                  <a:pt x="461" y="58"/>
                </a:lnTo>
                <a:lnTo>
                  <a:pt x="465" y="65"/>
                </a:lnTo>
                <a:lnTo>
                  <a:pt x="463" y="65"/>
                </a:lnTo>
                <a:close/>
                <a:moveTo>
                  <a:pt x="466" y="64"/>
                </a:moveTo>
                <a:lnTo>
                  <a:pt x="463" y="57"/>
                </a:lnTo>
                <a:lnTo>
                  <a:pt x="464" y="57"/>
                </a:lnTo>
                <a:lnTo>
                  <a:pt x="467" y="64"/>
                </a:lnTo>
                <a:lnTo>
                  <a:pt x="466" y="64"/>
                </a:lnTo>
                <a:close/>
                <a:moveTo>
                  <a:pt x="1034" y="64"/>
                </a:moveTo>
                <a:lnTo>
                  <a:pt x="1032" y="63"/>
                </a:lnTo>
                <a:lnTo>
                  <a:pt x="1035" y="56"/>
                </a:lnTo>
                <a:lnTo>
                  <a:pt x="1037" y="56"/>
                </a:lnTo>
                <a:lnTo>
                  <a:pt x="1034" y="64"/>
                </a:lnTo>
                <a:close/>
                <a:moveTo>
                  <a:pt x="468" y="63"/>
                </a:moveTo>
                <a:lnTo>
                  <a:pt x="465" y="56"/>
                </a:lnTo>
                <a:lnTo>
                  <a:pt x="466" y="55"/>
                </a:lnTo>
                <a:lnTo>
                  <a:pt x="469" y="63"/>
                </a:lnTo>
                <a:lnTo>
                  <a:pt x="468" y="63"/>
                </a:lnTo>
                <a:close/>
                <a:moveTo>
                  <a:pt x="1031" y="63"/>
                </a:moveTo>
                <a:lnTo>
                  <a:pt x="1030" y="62"/>
                </a:lnTo>
                <a:lnTo>
                  <a:pt x="1033" y="55"/>
                </a:lnTo>
                <a:lnTo>
                  <a:pt x="1034" y="55"/>
                </a:lnTo>
                <a:lnTo>
                  <a:pt x="1031" y="63"/>
                </a:lnTo>
                <a:close/>
                <a:moveTo>
                  <a:pt x="1029" y="62"/>
                </a:moveTo>
                <a:lnTo>
                  <a:pt x="1027" y="61"/>
                </a:lnTo>
                <a:lnTo>
                  <a:pt x="1030" y="54"/>
                </a:lnTo>
                <a:lnTo>
                  <a:pt x="1032" y="54"/>
                </a:lnTo>
                <a:lnTo>
                  <a:pt x="1029" y="62"/>
                </a:lnTo>
                <a:close/>
                <a:moveTo>
                  <a:pt x="483" y="58"/>
                </a:moveTo>
                <a:lnTo>
                  <a:pt x="480" y="50"/>
                </a:lnTo>
                <a:lnTo>
                  <a:pt x="482" y="50"/>
                </a:lnTo>
                <a:lnTo>
                  <a:pt x="485" y="57"/>
                </a:lnTo>
                <a:lnTo>
                  <a:pt x="483" y="58"/>
                </a:lnTo>
                <a:close/>
                <a:moveTo>
                  <a:pt x="486" y="57"/>
                </a:moveTo>
                <a:lnTo>
                  <a:pt x="483" y="49"/>
                </a:lnTo>
                <a:lnTo>
                  <a:pt x="484" y="49"/>
                </a:lnTo>
                <a:lnTo>
                  <a:pt x="487" y="56"/>
                </a:lnTo>
                <a:lnTo>
                  <a:pt x="486" y="57"/>
                </a:lnTo>
                <a:close/>
                <a:moveTo>
                  <a:pt x="1013" y="56"/>
                </a:moveTo>
                <a:lnTo>
                  <a:pt x="1012" y="55"/>
                </a:lnTo>
                <a:lnTo>
                  <a:pt x="1015" y="48"/>
                </a:lnTo>
                <a:lnTo>
                  <a:pt x="1016" y="48"/>
                </a:lnTo>
                <a:lnTo>
                  <a:pt x="1013" y="56"/>
                </a:lnTo>
                <a:close/>
                <a:moveTo>
                  <a:pt x="488" y="56"/>
                </a:moveTo>
                <a:lnTo>
                  <a:pt x="486" y="48"/>
                </a:lnTo>
                <a:lnTo>
                  <a:pt x="487" y="48"/>
                </a:lnTo>
                <a:lnTo>
                  <a:pt x="490" y="55"/>
                </a:lnTo>
                <a:lnTo>
                  <a:pt x="488" y="56"/>
                </a:lnTo>
                <a:close/>
                <a:moveTo>
                  <a:pt x="1011" y="55"/>
                </a:moveTo>
                <a:lnTo>
                  <a:pt x="1010" y="54"/>
                </a:lnTo>
                <a:lnTo>
                  <a:pt x="1012" y="47"/>
                </a:lnTo>
                <a:lnTo>
                  <a:pt x="1014" y="47"/>
                </a:lnTo>
                <a:lnTo>
                  <a:pt x="1011" y="55"/>
                </a:lnTo>
                <a:close/>
                <a:moveTo>
                  <a:pt x="1008" y="54"/>
                </a:moveTo>
                <a:lnTo>
                  <a:pt x="1007" y="53"/>
                </a:lnTo>
                <a:lnTo>
                  <a:pt x="1010" y="46"/>
                </a:lnTo>
                <a:lnTo>
                  <a:pt x="1011" y="46"/>
                </a:lnTo>
                <a:lnTo>
                  <a:pt x="1008" y="54"/>
                </a:lnTo>
                <a:close/>
                <a:moveTo>
                  <a:pt x="503" y="50"/>
                </a:moveTo>
                <a:lnTo>
                  <a:pt x="501" y="43"/>
                </a:lnTo>
                <a:lnTo>
                  <a:pt x="502" y="42"/>
                </a:lnTo>
                <a:lnTo>
                  <a:pt x="505" y="50"/>
                </a:lnTo>
                <a:lnTo>
                  <a:pt x="503" y="50"/>
                </a:lnTo>
                <a:close/>
                <a:moveTo>
                  <a:pt x="506" y="49"/>
                </a:moveTo>
                <a:lnTo>
                  <a:pt x="503" y="42"/>
                </a:lnTo>
                <a:lnTo>
                  <a:pt x="504" y="41"/>
                </a:lnTo>
                <a:lnTo>
                  <a:pt x="507" y="49"/>
                </a:lnTo>
                <a:lnTo>
                  <a:pt x="506" y="49"/>
                </a:lnTo>
                <a:close/>
                <a:moveTo>
                  <a:pt x="993" y="49"/>
                </a:moveTo>
                <a:lnTo>
                  <a:pt x="992" y="48"/>
                </a:lnTo>
                <a:lnTo>
                  <a:pt x="995" y="41"/>
                </a:lnTo>
                <a:lnTo>
                  <a:pt x="996" y="41"/>
                </a:lnTo>
                <a:lnTo>
                  <a:pt x="993" y="49"/>
                </a:lnTo>
                <a:close/>
                <a:moveTo>
                  <a:pt x="508" y="48"/>
                </a:moveTo>
                <a:lnTo>
                  <a:pt x="506" y="41"/>
                </a:lnTo>
                <a:lnTo>
                  <a:pt x="507" y="40"/>
                </a:lnTo>
                <a:lnTo>
                  <a:pt x="510" y="48"/>
                </a:lnTo>
                <a:lnTo>
                  <a:pt x="508" y="48"/>
                </a:lnTo>
                <a:close/>
                <a:moveTo>
                  <a:pt x="991" y="48"/>
                </a:moveTo>
                <a:lnTo>
                  <a:pt x="990" y="47"/>
                </a:lnTo>
                <a:lnTo>
                  <a:pt x="992" y="40"/>
                </a:lnTo>
                <a:lnTo>
                  <a:pt x="993" y="40"/>
                </a:lnTo>
                <a:lnTo>
                  <a:pt x="991" y="48"/>
                </a:lnTo>
                <a:close/>
                <a:moveTo>
                  <a:pt x="988" y="47"/>
                </a:moveTo>
                <a:lnTo>
                  <a:pt x="987" y="46"/>
                </a:lnTo>
                <a:lnTo>
                  <a:pt x="990" y="39"/>
                </a:lnTo>
                <a:lnTo>
                  <a:pt x="991" y="39"/>
                </a:lnTo>
                <a:lnTo>
                  <a:pt x="988" y="47"/>
                </a:lnTo>
                <a:close/>
                <a:moveTo>
                  <a:pt x="524" y="43"/>
                </a:moveTo>
                <a:lnTo>
                  <a:pt x="521" y="36"/>
                </a:lnTo>
                <a:lnTo>
                  <a:pt x="522" y="35"/>
                </a:lnTo>
                <a:lnTo>
                  <a:pt x="525" y="43"/>
                </a:lnTo>
                <a:lnTo>
                  <a:pt x="524" y="43"/>
                </a:lnTo>
                <a:close/>
                <a:moveTo>
                  <a:pt x="526" y="43"/>
                </a:moveTo>
                <a:lnTo>
                  <a:pt x="524" y="35"/>
                </a:lnTo>
                <a:lnTo>
                  <a:pt x="525" y="35"/>
                </a:lnTo>
                <a:lnTo>
                  <a:pt x="528" y="42"/>
                </a:lnTo>
                <a:lnTo>
                  <a:pt x="526" y="43"/>
                </a:lnTo>
                <a:close/>
                <a:moveTo>
                  <a:pt x="973" y="42"/>
                </a:moveTo>
                <a:lnTo>
                  <a:pt x="971" y="41"/>
                </a:lnTo>
                <a:lnTo>
                  <a:pt x="974" y="34"/>
                </a:lnTo>
                <a:lnTo>
                  <a:pt x="975" y="34"/>
                </a:lnTo>
                <a:lnTo>
                  <a:pt x="973" y="42"/>
                </a:lnTo>
                <a:close/>
                <a:moveTo>
                  <a:pt x="529" y="42"/>
                </a:moveTo>
                <a:lnTo>
                  <a:pt x="526" y="34"/>
                </a:lnTo>
                <a:lnTo>
                  <a:pt x="528" y="34"/>
                </a:lnTo>
                <a:lnTo>
                  <a:pt x="530" y="41"/>
                </a:lnTo>
                <a:lnTo>
                  <a:pt x="529" y="42"/>
                </a:lnTo>
                <a:close/>
                <a:moveTo>
                  <a:pt x="970" y="41"/>
                </a:moveTo>
                <a:lnTo>
                  <a:pt x="969" y="41"/>
                </a:lnTo>
                <a:lnTo>
                  <a:pt x="971" y="33"/>
                </a:lnTo>
                <a:lnTo>
                  <a:pt x="973" y="33"/>
                </a:lnTo>
                <a:lnTo>
                  <a:pt x="970" y="41"/>
                </a:lnTo>
                <a:close/>
                <a:moveTo>
                  <a:pt x="968" y="40"/>
                </a:moveTo>
                <a:lnTo>
                  <a:pt x="966" y="40"/>
                </a:lnTo>
                <a:lnTo>
                  <a:pt x="969" y="32"/>
                </a:lnTo>
                <a:lnTo>
                  <a:pt x="970" y="33"/>
                </a:lnTo>
                <a:lnTo>
                  <a:pt x="968" y="40"/>
                </a:lnTo>
                <a:close/>
                <a:moveTo>
                  <a:pt x="544" y="37"/>
                </a:moveTo>
                <a:lnTo>
                  <a:pt x="542" y="29"/>
                </a:lnTo>
                <a:lnTo>
                  <a:pt x="543" y="29"/>
                </a:lnTo>
                <a:lnTo>
                  <a:pt x="545" y="37"/>
                </a:lnTo>
                <a:lnTo>
                  <a:pt x="544" y="37"/>
                </a:lnTo>
                <a:close/>
                <a:moveTo>
                  <a:pt x="547" y="36"/>
                </a:moveTo>
                <a:lnTo>
                  <a:pt x="544" y="29"/>
                </a:lnTo>
                <a:lnTo>
                  <a:pt x="546" y="28"/>
                </a:lnTo>
                <a:lnTo>
                  <a:pt x="548" y="36"/>
                </a:lnTo>
                <a:lnTo>
                  <a:pt x="547" y="36"/>
                </a:lnTo>
                <a:close/>
                <a:moveTo>
                  <a:pt x="952" y="36"/>
                </a:moveTo>
                <a:lnTo>
                  <a:pt x="951" y="35"/>
                </a:lnTo>
                <a:lnTo>
                  <a:pt x="953" y="28"/>
                </a:lnTo>
                <a:lnTo>
                  <a:pt x="955" y="28"/>
                </a:lnTo>
                <a:lnTo>
                  <a:pt x="952" y="36"/>
                </a:lnTo>
                <a:close/>
                <a:moveTo>
                  <a:pt x="549" y="36"/>
                </a:moveTo>
                <a:lnTo>
                  <a:pt x="547" y="28"/>
                </a:lnTo>
                <a:lnTo>
                  <a:pt x="548" y="28"/>
                </a:lnTo>
                <a:lnTo>
                  <a:pt x="550" y="35"/>
                </a:lnTo>
                <a:lnTo>
                  <a:pt x="549" y="36"/>
                </a:lnTo>
                <a:close/>
                <a:moveTo>
                  <a:pt x="950" y="35"/>
                </a:moveTo>
                <a:lnTo>
                  <a:pt x="949" y="35"/>
                </a:lnTo>
                <a:lnTo>
                  <a:pt x="951" y="27"/>
                </a:lnTo>
                <a:lnTo>
                  <a:pt x="952" y="27"/>
                </a:lnTo>
                <a:lnTo>
                  <a:pt x="950" y="35"/>
                </a:lnTo>
                <a:close/>
                <a:moveTo>
                  <a:pt x="947" y="34"/>
                </a:moveTo>
                <a:lnTo>
                  <a:pt x="946" y="34"/>
                </a:lnTo>
                <a:lnTo>
                  <a:pt x="948" y="26"/>
                </a:lnTo>
                <a:lnTo>
                  <a:pt x="949" y="27"/>
                </a:lnTo>
                <a:lnTo>
                  <a:pt x="947" y="34"/>
                </a:lnTo>
                <a:close/>
                <a:moveTo>
                  <a:pt x="565" y="32"/>
                </a:moveTo>
                <a:lnTo>
                  <a:pt x="563" y="24"/>
                </a:lnTo>
                <a:lnTo>
                  <a:pt x="564" y="23"/>
                </a:lnTo>
                <a:lnTo>
                  <a:pt x="566" y="31"/>
                </a:lnTo>
                <a:lnTo>
                  <a:pt x="565" y="32"/>
                </a:lnTo>
                <a:close/>
                <a:moveTo>
                  <a:pt x="567" y="31"/>
                </a:moveTo>
                <a:lnTo>
                  <a:pt x="566" y="23"/>
                </a:lnTo>
                <a:lnTo>
                  <a:pt x="567" y="23"/>
                </a:lnTo>
                <a:lnTo>
                  <a:pt x="569" y="31"/>
                </a:lnTo>
                <a:lnTo>
                  <a:pt x="567" y="31"/>
                </a:lnTo>
                <a:close/>
                <a:moveTo>
                  <a:pt x="932" y="30"/>
                </a:moveTo>
                <a:lnTo>
                  <a:pt x="930" y="30"/>
                </a:lnTo>
                <a:lnTo>
                  <a:pt x="932" y="22"/>
                </a:lnTo>
                <a:lnTo>
                  <a:pt x="933" y="23"/>
                </a:lnTo>
                <a:lnTo>
                  <a:pt x="932" y="30"/>
                </a:lnTo>
                <a:close/>
                <a:moveTo>
                  <a:pt x="570" y="30"/>
                </a:moveTo>
                <a:lnTo>
                  <a:pt x="568" y="23"/>
                </a:lnTo>
                <a:lnTo>
                  <a:pt x="569" y="22"/>
                </a:lnTo>
                <a:lnTo>
                  <a:pt x="571" y="30"/>
                </a:lnTo>
                <a:lnTo>
                  <a:pt x="570" y="30"/>
                </a:lnTo>
                <a:close/>
                <a:moveTo>
                  <a:pt x="929" y="30"/>
                </a:moveTo>
                <a:lnTo>
                  <a:pt x="928" y="29"/>
                </a:lnTo>
                <a:lnTo>
                  <a:pt x="930" y="22"/>
                </a:lnTo>
                <a:lnTo>
                  <a:pt x="931" y="22"/>
                </a:lnTo>
                <a:lnTo>
                  <a:pt x="929" y="30"/>
                </a:lnTo>
                <a:close/>
                <a:moveTo>
                  <a:pt x="926" y="29"/>
                </a:moveTo>
                <a:lnTo>
                  <a:pt x="925" y="29"/>
                </a:lnTo>
                <a:lnTo>
                  <a:pt x="927" y="21"/>
                </a:lnTo>
                <a:lnTo>
                  <a:pt x="928" y="21"/>
                </a:lnTo>
                <a:lnTo>
                  <a:pt x="926" y="29"/>
                </a:lnTo>
                <a:close/>
                <a:moveTo>
                  <a:pt x="586" y="27"/>
                </a:moveTo>
                <a:lnTo>
                  <a:pt x="584" y="19"/>
                </a:lnTo>
                <a:lnTo>
                  <a:pt x="585" y="18"/>
                </a:lnTo>
                <a:lnTo>
                  <a:pt x="587" y="26"/>
                </a:lnTo>
                <a:lnTo>
                  <a:pt x="586" y="27"/>
                </a:lnTo>
                <a:close/>
                <a:moveTo>
                  <a:pt x="588" y="26"/>
                </a:moveTo>
                <a:lnTo>
                  <a:pt x="586" y="18"/>
                </a:lnTo>
                <a:lnTo>
                  <a:pt x="588" y="18"/>
                </a:lnTo>
                <a:lnTo>
                  <a:pt x="589" y="26"/>
                </a:lnTo>
                <a:lnTo>
                  <a:pt x="588" y="26"/>
                </a:lnTo>
                <a:close/>
                <a:moveTo>
                  <a:pt x="911" y="25"/>
                </a:moveTo>
                <a:lnTo>
                  <a:pt x="910" y="25"/>
                </a:lnTo>
                <a:lnTo>
                  <a:pt x="911" y="17"/>
                </a:lnTo>
                <a:lnTo>
                  <a:pt x="913" y="18"/>
                </a:lnTo>
                <a:lnTo>
                  <a:pt x="911" y="25"/>
                </a:lnTo>
                <a:close/>
                <a:moveTo>
                  <a:pt x="591" y="25"/>
                </a:moveTo>
                <a:lnTo>
                  <a:pt x="589" y="18"/>
                </a:lnTo>
                <a:lnTo>
                  <a:pt x="590" y="17"/>
                </a:lnTo>
                <a:lnTo>
                  <a:pt x="592" y="25"/>
                </a:lnTo>
                <a:lnTo>
                  <a:pt x="591" y="25"/>
                </a:lnTo>
                <a:close/>
                <a:moveTo>
                  <a:pt x="908" y="25"/>
                </a:moveTo>
                <a:lnTo>
                  <a:pt x="907" y="25"/>
                </a:lnTo>
                <a:lnTo>
                  <a:pt x="909" y="16"/>
                </a:lnTo>
                <a:lnTo>
                  <a:pt x="910" y="17"/>
                </a:lnTo>
                <a:lnTo>
                  <a:pt x="908" y="25"/>
                </a:lnTo>
                <a:close/>
                <a:moveTo>
                  <a:pt x="906" y="24"/>
                </a:moveTo>
                <a:lnTo>
                  <a:pt x="904" y="24"/>
                </a:lnTo>
                <a:lnTo>
                  <a:pt x="906" y="16"/>
                </a:lnTo>
                <a:lnTo>
                  <a:pt x="907" y="16"/>
                </a:lnTo>
                <a:lnTo>
                  <a:pt x="906" y="24"/>
                </a:lnTo>
                <a:close/>
                <a:moveTo>
                  <a:pt x="607" y="22"/>
                </a:moveTo>
                <a:lnTo>
                  <a:pt x="605" y="14"/>
                </a:lnTo>
                <a:lnTo>
                  <a:pt x="606" y="14"/>
                </a:lnTo>
                <a:lnTo>
                  <a:pt x="608" y="22"/>
                </a:lnTo>
                <a:lnTo>
                  <a:pt x="607" y="22"/>
                </a:lnTo>
                <a:close/>
                <a:moveTo>
                  <a:pt x="609" y="22"/>
                </a:moveTo>
                <a:lnTo>
                  <a:pt x="608" y="13"/>
                </a:lnTo>
                <a:lnTo>
                  <a:pt x="609" y="13"/>
                </a:lnTo>
                <a:lnTo>
                  <a:pt x="611" y="21"/>
                </a:lnTo>
                <a:lnTo>
                  <a:pt x="609" y="22"/>
                </a:lnTo>
                <a:close/>
                <a:moveTo>
                  <a:pt x="890" y="21"/>
                </a:moveTo>
                <a:lnTo>
                  <a:pt x="888" y="21"/>
                </a:lnTo>
                <a:lnTo>
                  <a:pt x="890" y="13"/>
                </a:lnTo>
                <a:lnTo>
                  <a:pt x="891" y="13"/>
                </a:lnTo>
                <a:lnTo>
                  <a:pt x="890" y="21"/>
                </a:lnTo>
                <a:close/>
                <a:moveTo>
                  <a:pt x="612" y="21"/>
                </a:moveTo>
                <a:lnTo>
                  <a:pt x="610" y="13"/>
                </a:lnTo>
                <a:lnTo>
                  <a:pt x="612" y="13"/>
                </a:lnTo>
                <a:lnTo>
                  <a:pt x="613" y="21"/>
                </a:lnTo>
                <a:lnTo>
                  <a:pt x="612" y="21"/>
                </a:lnTo>
                <a:close/>
                <a:moveTo>
                  <a:pt x="887" y="21"/>
                </a:moveTo>
                <a:lnTo>
                  <a:pt x="886" y="20"/>
                </a:lnTo>
                <a:lnTo>
                  <a:pt x="887" y="12"/>
                </a:lnTo>
                <a:lnTo>
                  <a:pt x="889" y="13"/>
                </a:lnTo>
                <a:lnTo>
                  <a:pt x="887" y="21"/>
                </a:lnTo>
                <a:close/>
                <a:moveTo>
                  <a:pt x="884" y="20"/>
                </a:moveTo>
                <a:lnTo>
                  <a:pt x="883" y="20"/>
                </a:lnTo>
                <a:lnTo>
                  <a:pt x="885" y="12"/>
                </a:lnTo>
                <a:lnTo>
                  <a:pt x="886" y="12"/>
                </a:lnTo>
                <a:lnTo>
                  <a:pt x="884" y="20"/>
                </a:lnTo>
                <a:close/>
                <a:moveTo>
                  <a:pt x="628" y="18"/>
                </a:moveTo>
                <a:lnTo>
                  <a:pt x="626" y="10"/>
                </a:lnTo>
                <a:lnTo>
                  <a:pt x="628" y="10"/>
                </a:lnTo>
                <a:lnTo>
                  <a:pt x="629" y="18"/>
                </a:lnTo>
                <a:lnTo>
                  <a:pt x="628" y="18"/>
                </a:lnTo>
                <a:close/>
                <a:moveTo>
                  <a:pt x="630" y="18"/>
                </a:moveTo>
                <a:lnTo>
                  <a:pt x="629" y="10"/>
                </a:lnTo>
                <a:lnTo>
                  <a:pt x="630" y="10"/>
                </a:lnTo>
                <a:lnTo>
                  <a:pt x="631" y="18"/>
                </a:lnTo>
                <a:lnTo>
                  <a:pt x="630" y="18"/>
                </a:lnTo>
                <a:close/>
                <a:moveTo>
                  <a:pt x="869" y="18"/>
                </a:moveTo>
                <a:lnTo>
                  <a:pt x="867" y="17"/>
                </a:lnTo>
                <a:lnTo>
                  <a:pt x="869" y="9"/>
                </a:lnTo>
                <a:lnTo>
                  <a:pt x="870" y="9"/>
                </a:lnTo>
                <a:lnTo>
                  <a:pt x="869" y="18"/>
                </a:lnTo>
                <a:close/>
                <a:moveTo>
                  <a:pt x="633" y="18"/>
                </a:moveTo>
                <a:lnTo>
                  <a:pt x="632" y="9"/>
                </a:lnTo>
                <a:lnTo>
                  <a:pt x="633" y="9"/>
                </a:lnTo>
                <a:lnTo>
                  <a:pt x="634" y="17"/>
                </a:lnTo>
                <a:lnTo>
                  <a:pt x="633" y="18"/>
                </a:lnTo>
                <a:close/>
                <a:moveTo>
                  <a:pt x="866" y="17"/>
                </a:moveTo>
                <a:lnTo>
                  <a:pt x="865" y="17"/>
                </a:lnTo>
                <a:lnTo>
                  <a:pt x="866" y="9"/>
                </a:lnTo>
                <a:lnTo>
                  <a:pt x="867" y="9"/>
                </a:lnTo>
                <a:lnTo>
                  <a:pt x="866" y="17"/>
                </a:lnTo>
                <a:close/>
                <a:moveTo>
                  <a:pt x="864" y="16"/>
                </a:moveTo>
                <a:lnTo>
                  <a:pt x="862" y="16"/>
                </a:lnTo>
                <a:lnTo>
                  <a:pt x="863" y="8"/>
                </a:lnTo>
                <a:lnTo>
                  <a:pt x="865" y="9"/>
                </a:lnTo>
                <a:lnTo>
                  <a:pt x="864" y="16"/>
                </a:lnTo>
                <a:close/>
                <a:moveTo>
                  <a:pt x="649" y="15"/>
                </a:moveTo>
                <a:lnTo>
                  <a:pt x="647" y="7"/>
                </a:lnTo>
                <a:lnTo>
                  <a:pt x="649" y="7"/>
                </a:lnTo>
                <a:lnTo>
                  <a:pt x="650" y="15"/>
                </a:lnTo>
                <a:lnTo>
                  <a:pt x="649" y="15"/>
                </a:lnTo>
                <a:close/>
                <a:moveTo>
                  <a:pt x="652" y="15"/>
                </a:moveTo>
                <a:lnTo>
                  <a:pt x="650" y="7"/>
                </a:lnTo>
                <a:lnTo>
                  <a:pt x="652" y="6"/>
                </a:lnTo>
                <a:lnTo>
                  <a:pt x="653" y="14"/>
                </a:lnTo>
                <a:lnTo>
                  <a:pt x="652" y="15"/>
                </a:lnTo>
                <a:close/>
                <a:moveTo>
                  <a:pt x="847" y="14"/>
                </a:moveTo>
                <a:lnTo>
                  <a:pt x="846" y="14"/>
                </a:lnTo>
                <a:lnTo>
                  <a:pt x="847" y="6"/>
                </a:lnTo>
                <a:lnTo>
                  <a:pt x="848" y="6"/>
                </a:lnTo>
                <a:lnTo>
                  <a:pt x="847" y="14"/>
                </a:lnTo>
                <a:close/>
                <a:moveTo>
                  <a:pt x="654" y="14"/>
                </a:moveTo>
                <a:lnTo>
                  <a:pt x="653" y="6"/>
                </a:lnTo>
                <a:lnTo>
                  <a:pt x="654" y="6"/>
                </a:lnTo>
                <a:lnTo>
                  <a:pt x="655" y="14"/>
                </a:lnTo>
                <a:lnTo>
                  <a:pt x="654" y="14"/>
                </a:lnTo>
                <a:close/>
                <a:moveTo>
                  <a:pt x="845" y="14"/>
                </a:moveTo>
                <a:lnTo>
                  <a:pt x="843" y="14"/>
                </a:lnTo>
                <a:lnTo>
                  <a:pt x="844" y="6"/>
                </a:lnTo>
                <a:lnTo>
                  <a:pt x="846" y="6"/>
                </a:lnTo>
                <a:lnTo>
                  <a:pt x="845" y="14"/>
                </a:lnTo>
                <a:close/>
                <a:moveTo>
                  <a:pt x="842" y="14"/>
                </a:moveTo>
                <a:lnTo>
                  <a:pt x="841" y="13"/>
                </a:lnTo>
                <a:lnTo>
                  <a:pt x="842" y="5"/>
                </a:lnTo>
                <a:lnTo>
                  <a:pt x="843" y="6"/>
                </a:lnTo>
                <a:lnTo>
                  <a:pt x="842" y="14"/>
                </a:lnTo>
                <a:close/>
                <a:moveTo>
                  <a:pt x="670" y="12"/>
                </a:moveTo>
                <a:lnTo>
                  <a:pt x="669" y="4"/>
                </a:lnTo>
                <a:lnTo>
                  <a:pt x="670" y="4"/>
                </a:lnTo>
                <a:lnTo>
                  <a:pt x="671" y="12"/>
                </a:lnTo>
                <a:lnTo>
                  <a:pt x="670" y="12"/>
                </a:lnTo>
                <a:close/>
                <a:moveTo>
                  <a:pt x="673" y="12"/>
                </a:moveTo>
                <a:lnTo>
                  <a:pt x="672" y="4"/>
                </a:lnTo>
                <a:lnTo>
                  <a:pt x="673" y="4"/>
                </a:lnTo>
                <a:lnTo>
                  <a:pt x="674" y="12"/>
                </a:lnTo>
                <a:lnTo>
                  <a:pt x="673" y="12"/>
                </a:lnTo>
                <a:close/>
                <a:moveTo>
                  <a:pt x="826" y="12"/>
                </a:moveTo>
                <a:lnTo>
                  <a:pt x="825" y="12"/>
                </a:lnTo>
                <a:lnTo>
                  <a:pt x="826" y="4"/>
                </a:lnTo>
                <a:lnTo>
                  <a:pt x="827" y="4"/>
                </a:lnTo>
                <a:lnTo>
                  <a:pt x="826" y="12"/>
                </a:lnTo>
                <a:close/>
                <a:moveTo>
                  <a:pt x="675" y="12"/>
                </a:moveTo>
                <a:lnTo>
                  <a:pt x="674" y="4"/>
                </a:lnTo>
                <a:lnTo>
                  <a:pt x="676" y="4"/>
                </a:lnTo>
                <a:lnTo>
                  <a:pt x="677" y="12"/>
                </a:lnTo>
                <a:lnTo>
                  <a:pt x="675" y="12"/>
                </a:lnTo>
                <a:close/>
                <a:moveTo>
                  <a:pt x="824" y="11"/>
                </a:moveTo>
                <a:lnTo>
                  <a:pt x="822" y="11"/>
                </a:lnTo>
                <a:lnTo>
                  <a:pt x="823" y="3"/>
                </a:lnTo>
                <a:lnTo>
                  <a:pt x="824" y="4"/>
                </a:lnTo>
                <a:lnTo>
                  <a:pt x="824" y="11"/>
                </a:lnTo>
                <a:close/>
                <a:moveTo>
                  <a:pt x="821" y="11"/>
                </a:moveTo>
                <a:lnTo>
                  <a:pt x="820" y="11"/>
                </a:lnTo>
                <a:lnTo>
                  <a:pt x="820" y="3"/>
                </a:lnTo>
                <a:lnTo>
                  <a:pt x="822" y="3"/>
                </a:lnTo>
                <a:lnTo>
                  <a:pt x="821" y="11"/>
                </a:lnTo>
                <a:close/>
                <a:moveTo>
                  <a:pt x="691" y="10"/>
                </a:moveTo>
                <a:lnTo>
                  <a:pt x="691" y="2"/>
                </a:lnTo>
                <a:lnTo>
                  <a:pt x="692" y="2"/>
                </a:lnTo>
                <a:lnTo>
                  <a:pt x="693" y="10"/>
                </a:lnTo>
                <a:lnTo>
                  <a:pt x="691" y="10"/>
                </a:lnTo>
                <a:close/>
                <a:moveTo>
                  <a:pt x="694" y="10"/>
                </a:moveTo>
                <a:lnTo>
                  <a:pt x="694" y="2"/>
                </a:lnTo>
                <a:lnTo>
                  <a:pt x="695" y="2"/>
                </a:lnTo>
                <a:lnTo>
                  <a:pt x="695" y="10"/>
                </a:lnTo>
                <a:lnTo>
                  <a:pt x="694" y="10"/>
                </a:lnTo>
                <a:close/>
                <a:moveTo>
                  <a:pt x="805" y="10"/>
                </a:moveTo>
                <a:lnTo>
                  <a:pt x="803" y="10"/>
                </a:lnTo>
                <a:lnTo>
                  <a:pt x="804" y="2"/>
                </a:lnTo>
                <a:lnTo>
                  <a:pt x="805" y="2"/>
                </a:lnTo>
                <a:lnTo>
                  <a:pt x="805" y="10"/>
                </a:lnTo>
                <a:close/>
                <a:moveTo>
                  <a:pt x="697" y="10"/>
                </a:moveTo>
                <a:lnTo>
                  <a:pt x="696" y="2"/>
                </a:lnTo>
                <a:lnTo>
                  <a:pt x="698" y="2"/>
                </a:lnTo>
                <a:lnTo>
                  <a:pt x="698" y="10"/>
                </a:lnTo>
                <a:lnTo>
                  <a:pt x="697" y="10"/>
                </a:lnTo>
                <a:close/>
                <a:moveTo>
                  <a:pt x="802" y="10"/>
                </a:moveTo>
                <a:lnTo>
                  <a:pt x="801" y="10"/>
                </a:lnTo>
                <a:lnTo>
                  <a:pt x="801" y="2"/>
                </a:lnTo>
                <a:lnTo>
                  <a:pt x="803" y="2"/>
                </a:lnTo>
                <a:lnTo>
                  <a:pt x="802" y="10"/>
                </a:lnTo>
                <a:close/>
                <a:moveTo>
                  <a:pt x="800" y="10"/>
                </a:moveTo>
                <a:lnTo>
                  <a:pt x="798" y="9"/>
                </a:lnTo>
                <a:lnTo>
                  <a:pt x="799" y="1"/>
                </a:lnTo>
                <a:lnTo>
                  <a:pt x="800" y="2"/>
                </a:lnTo>
                <a:lnTo>
                  <a:pt x="800" y="10"/>
                </a:lnTo>
                <a:close/>
                <a:moveTo>
                  <a:pt x="713" y="9"/>
                </a:moveTo>
                <a:lnTo>
                  <a:pt x="712" y="1"/>
                </a:lnTo>
                <a:lnTo>
                  <a:pt x="714" y="1"/>
                </a:lnTo>
                <a:lnTo>
                  <a:pt x="714" y="9"/>
                </a:lnTo>
                <a:lnTo>
                  <a:pt x="713" y="9"/>
                </a:lnTo>
                <a:close/>
                <a:moveTo>
                  <a:pt x="715" y="9"/>
                </a:moveTo>
                <a:lnTo>
                  <a:pt x="715" y="1"/>
                </a:lnTo>
                <a:lnTo>
                  <a:pt x="716" y="1"/>
                </a:lnTo>
                <a:lnTo>
                  <a:pt x="717" y="9"/>
                </a:lnTo>
                <a:lnTo>
                  <a:pt x="715" y="9"/>
                </a:lnTo>
                <a:close/>
                <a:moveTo>
                  <a:pt x="784" y="9"/>
                </a:moveTo>
                <a:lnTo>
                  <a:pt x="782" y="9"/>
                </a:lnTo>
                <a:lnTo>
                  <a:pt x="783" y="1"/>
                </a:lnTo>
                <a:lnTo>
                  <a:pt x="784" y="1"/>
                </a:lnTo>
                <a:lnTo>
                  <a:pt x="784" y="9"/>
                </a:lnTo>
                <a:close/>
                <a:moveTo>
                  <a:pt x="718" y="9"/>
                </a:moveTo>
                <a:lnTo>
                  <a:pt x="718" y="1"/>
                </a:lnTo>
                <a:lnTo>
                  <a:pt x="719" y="1"/>
                </a:lnTo>
                <a:lnTo>
                  <a:pt x="719" y="9"/>
                </a:lnTo>
                <a:lnTo>
                  <a:pt x="718" y="9"/>
                </a:lnTo>
                <a:close/>
                <a:moveTo>
                  <a:pt x="781" y="9"/>
                </a:moveTo>
                <a:lnTo>
                  <a:pt x="780" y="9"/>
                </a:lnTo>
                <a:lnTo>
                  <a:pt x="780" y="1"/>
                </a:lnTo>
                <a:lnTo>
                  <a:pt x="781" y="1"/>
                </a:lnTo>
                <a:lnTo>
                  <a:pt x="781" y="9"/>
                </a:lnTo>
                <a:close/>
                <a:moveTo>
                  <a:pt x="778" y="8"/>
                </a:moveTo>
                <a:lnTo>
                  <a:pt x="777" y="8"/>
                </a:lnTo>
                <a:lnTo>
                  <a:pt x="777" y="0"/>
                </a:lnTo>
                <a:lnTo>
                  <a:pt x="779" y="0"/>
                </a:lnTo>
                <a:lnTo>
                  <a:pt x="778" y="8"/>
                </a:lnTo>
                <a:close/>
                <a:moveTo>
                  <a:pt x="734" y="8"/>
                </a:moveTo>
                <a:lnTo>
                  <a:pt x="734" y="0"/>
                </a:lnTo>
                <a:lnTo>
                  <a:pt x="735" y="0"/>
                </a:lnTo>
                <a:lnTo>
                  <a:pt x="735" y="8"/>
                </a:lnTo>
                <a:lnTo>
                  <a:pt x="734" y="8"/>
                </a:lnTo>
                <a:close/>
                <a:moveTo>
                  <a:pt x="737" y="8"/>
                </a:moveTo>
                <a:lnTo>
                  <a:pt x="737" y="0"/>
                </a:lnTo>
                <a:lnTo>
                  <a:pt x="738" y="0"/>
                </a:lnTo>
                <a:lnTo>
                  <a:pt x="738" y="8"/>
                </a:lnTo>
                <a:lnTo>
                  <a:pt x="737" y="8"/>
                </a:lnTo>
                <a:close/>
                <a:moveTo>
                  <a:pt x="762" y="8"/>
                </a:moveTo>
                <a:lnTo>
                  <a:pt x="761" y="8"/>
                </a:lnTo>
                <a:lnTo>
                  <a:pt x="761" y="0"/>
                </a:lnTo>
                <a:lnTo>
                  <a:pt x="762" y="0"/>
                </a:lnTo>
                <a:lnTo>
                  <a:pt x="762" y="8"/>
                </a:lnTo>
                <a:close/>
                <a:moveTo>
                  <a:pt x="739" y="8"/>
                </a:moveTo>
                <a:lnTo>
                  <a:pt x="739" y="0"/>
                </a:lnTo>
                <a:lnTo>
                  <a:pt x="741" y="0"/>
                </a:lnTo>
                <a:lnTo>
                  <a:pt x="741" y="8"/>
                </a:lnTo>
                <a:lnTo>
                  <a:pt x="739" y="8"/>
                </a:lnTo>
                <a:close/>
                <a:moveTo>
                  <a:pt x="759" y="8"/>
                </a:moveTo>
                <a:lnTo>
                  <a:pt x="758" y="8"/>
                </a:lnTo>
                <a:lnTo>
                  <a:pt x="758" y="0"/>
                </a:lnTo>
                <a:lnTo>
                  <a:pt x="759" y="0"/>
                </a:lnTo>
                <a:lnTo>
                  <a:pt x="759" y="8"/>
                </a:lnTo>
                <a:close/>
                <a:moveTo>
                  <a:pt x="757" y="8"/>
                </a:moveTo>
                <a:lnTo>
                  <a:pt x="755" y="8"/>
                </a:lnTo>
                <a:lnTo>
                  <a:pt x="755" y="0"/>
                </a:lnTo>
                <a:lnTo>
                  <a:pt x="757" y="0"/>
                </a:lnTo>
                <a:lnTo>
                  <a:pt x="757" y="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11">
            <a:extLst>
              <a:ext uri="{FF2B5EF4-FFF2-40B4-BE49-F238E27FC236}">
                <a16:creationId xmlns:a16="http://schemas.microsoft.com/office/drawing/2014/main" id="{7D3A22FC-A0DF-46B7-8443-21D69F57F069}"/>
              </a:ext>
            </a:extLst>
          </p:cNvPr>
          <p:cNvSpPr>
            <a:spLocks noEditPoints="1"/>
          </p:cNvSpPr>
          <p:nvPr/>
        </p:nvSpPr>
        <p:spPr bwMode="auto">
          <a:xfrm>
            <a:off x="838200" y="4399842"/>
            <a:ext cx="1961734" cy="1956509"/>
          </a:xfrm>
          <a:custGeom>
            <a:avLst/>
            <a:gdLst>
              <a:gd name="T0" fmla="*/ 784 w 1502"/>
              <a:gd name="T1" fmla="*/ 1489 h 1498"/>
              <a:gd name="T2" fmla="*/ 826 w 1502"/>
              <a:gd name="T3" fmla="*/ 1494 h 1498"/>
              <a:gd name="T4" fmla="*/ 635 w 1502"/>
              <a:gd name="T5" fmla="*/ 1489 h 1498"/>
              <a:gd name="T6" fmla="*/ 894 w 1502"/>
              <a:gd name="T7" fmla="*/ 1476 h 1498"/>
              <a:gd name="T8" fmla="*/ 569 w 1502"/>
              <a:gd name="T9" fmla="*/ 1476 h 1498"/>
              <a:gd name="T10" fmla="*/ 971 w 1502"/>
              <a:gd name="T11" fmla="*/ 1457 h 1498"/>
              <a:gd name="T12" fmla="*/ 494 w 1502"/>
              <a:gd name="T13" fmla="*/ 1444 h 1498"/>
              <a:gd name="T14" fmla="*/ 1039 w 1502"/>
              <a:gd name="T15" fmla="*/ 1441 h 1498"/>
              <a:gd name="T16" fmla="*/ 428 w 1502"/>
              <a:gd name="T17" fmla="*/ 1417 h 1498"/>
              <a:gd name="T18" fmla="*/ 390 w 1502"/>
              <a:gd name="T19" fmla="*/ 1406 h 1498"/>
              <a:gd name="T20" fmla="*/ 353 w 1502"/>
              <a:gd name="T21" fmla="*/ 1385 h 1498"/>
              <a:gd name="T22" fmla="*/ 1171 w 1502"/>
              <a:gd name="T23" fmla="*/ 1370 h 1498"/>
              <a:gd name="T24" fmla="*/ 297 w 1502"/>
              <a:gd name="T25" fmla="*/ 1346 h 1498"/>
              <a:gd name="T26" fmla="*/ 269 w 1502"/>
              <a:gd name="T27" fmla="*/ 1313 h 1498"/>
              <a:gd name="T28" fmla="*/ 1257 w 1502"/>
              <a:gd name="T29" fmla="*/ 1302 h 1498"/>
              <a:gd name="T30" fmla="*/ 1280 w 1502"/>
              <a:gd name="T31" fmla="*/ 1269 h 1498"/>
              <a:gd name="T32" fmla="*/ 1314 w 1502"/>
              <a:gd name="T33" fmla="*/ 1244 h 1498"/>
              <a:gd name="T34" fmla="*/ 160 w 1502"/>
              <a:gd name="T35" fmla="*/ 1212 h 1498"/>
              <a:gd name="T36" fmla="*/ 1352 w 1502"/>
              <a:gd name="T37" fmla="*/ 1184 h 1498"/>
              <a:gd name="T38" fmla="*/ 121 w 1502"/>
              <a:gd name="T39" fmla="*/ 1157 h 1498"/>
              <a:gd name="T40" fmla="*/ 1395 w 1502"/>
              <a:gd name="T41" fmla="*/ 1118 h 1498"/>
              <a:gd name="T42" fmla="*/ 88 w 1502"/>
              <a:gd name="T43" fmla="*/ 1084 h 1498"/>
              <a:gd name="T44" fmla="*/ 1434 w 1502"/>
              <a:gd name="T45" fmla="*/ 1059 h 1498"/>
              <a:gd name="T46" fmla="*/ 59 w 1502"/>
              <a:gd name="T47" fmla="*/ 1019 h 1498"/>
              <a:gd name="T48" fmla="*/ 38 w 1502"/>
              <a:gd name="T49" fmla="*/ 985 h 1498"/>
              <a:gd name="T50" fmla="*/ 26 w 1502"/>
              <a:gd name="T51" fmla="*/ 945 h 1498"/>
              <a:gd name="T52" fmla="*/ 1482 w 1502"/>
              <a:gd name="T53" fmla="*/ 918 h 1498"/>
              <a:gd name="T54" fmla="*/ 11 w 1502"/>
              <a:gd name="T55" fmla="*/ 878 h 1498"/>
              <a:gd name="T56" fmla="*/ 13 w 1502"/>
              <a:gd name="T57" fmla="*/ 836 h 1498"/>
              <a:gd name="T58" fmla="*/ 1499 w 1502"/>
              <a:gd name="T59" fmla="*/ 810 h 1498"/>
              <a:gd name="T60" fmla="*/ 1493 w 1502"/>
              <a:gd name="T61" fmla="*/ 769 h 1498"/>
              <a:gd name="T62" fmla="*/ 1501 w 1502"/>
              <a:gd name="T63" fmla="*/ 728 h 1498"/>
              <a:gd name="T64" fmla="*/ 10 w 1502"/>
              <a:gd name="T65" fmla="*/ 688 h 1498"/>
              <a:gd name="T66" fmla="*/ 1496 w 1502"/>
              <a:gd name="T67" fmla="*/ 657 h 1498"/>
              <a:gd name="T68" fmla="*/ 18 w 1502"/>
              <a:gd name="T69" fmla="*/ 622 h 1498"/>
              <a:gd name="T70" fmla="*/ 1474 w 1502"/>
              <a:gd name="T71" fmla="*/ 579 h 1498"/>
              <a:gd name="T72" fmla="*/ 37 w 1502"/>
              <a:gd name="T73" fmla="*/ 543 h 1498"/>
              <a:gd name="T74" fmla="*/ 1455 w 1502"/>
              <a:gd name="T75" fmla="*/ 513 h 1498"/>
              <a:gd name="T76" fmla="*/ 52 w 1502"/>
              <a:gd name="T77" fmla="*/ 474 h 1498"/>
              <a:gd name="T78" fmla="*/ 75 w 1502"/>
              <a:gd name="T79" fmla="*/ 441 h 1498"/>
              <a:gd name="T80" fmla="*/ 85 w 1502"/>
              <a:gd name="T81" fmla="*/ 401 h 1498"/>
              <a:gd name="T82" fmla="*/ 1402 w 1502"/>
              <a:gd name="T83" fmla="*/ 376 h 1498"/>
              <a:gd name="T84" fmla="*/ 128 w 1502"/>
              <a:gd name="T85" fmla="*/ 345 h 1498"/>
              <a:gd name="T86" fmla="*/ 145 w 1502"/>
              <a:gd name="T87" fmla="*/ 306 h 1498"/>
              <a:gd name="T88" fmla="*/ 1334 w 1502"/>
              <a:gd name="T89" fmla="*/ 290 h 1498"/>
              <a:gd name="T90" fmla="*/ 1307 w 1502"/>
              <a:gd name="T91" fmla="*/ 258 h 1498"/>
              <a:gd name="T92" fmla="*/ 1287 w 1502"/>
              <a:gd name="T93" fmla="*/ 224 h 1498"/>
              <a:gd name="T94" fmla="*/ 251 w 1502"/>
              <a:gd name="T95" fmla="*/ 201 h 1498"/>
              <a:gd name="T96" fmla="*/ 1234 w 1502"/>
              <a:gd name="T97" fmla="*/ 176 h 1498"/>
              <a:gd name="T98" fmla="*/ 302 w 1502"/>
              <a:gd name="T99" fmla="*/ 159 h 1498"/>
              <a:gd name="T100" fmla="*/ 1165 w 1502"/>
              <a:gd name="T101" fmla="*/ 134 h 1498"/>
              <a:gd name="T102" fmla="*/ 369 w 1502"/>
              <a:gd name="T103" fmla="*/ 113 h 1498"/>
              <a:gd name="T104" fmla="*/ 1106 w 1502"/>
              <a:gd name="T105" fmla="*/ 98 h 1498"/>
              <a:gd name="T106" fmla="*/ 427 w 1502"/>
              <a:gd name="T107" fmla="*/ 73 h 1498"/>
              <a:gd name="T108" fmla="*/ 466 w 1502"/>
              <a:gd name="T109" fmla="*/ 64 h 1498"/>
              <a:gd name="T110" fmla="*/ 501 w 1502"/>
              <a:gd name="T111" fmla="*/ 43 h 1498"/>
              <a:gd name="T112" fmla="*/ 973 w 1502"/>
              <a:gd name="T113" fmla="*/ 33 h 1498"/>
              <a:gd name="T114" fmla="*/ 570 w 1502"/>
              <a:gd name="T115" fmla="*/ 30 h 1498"/>
              <a:gd name="T116" fmla="*/ 609 w 1502"/>
              <a:gd name="T117" fmla="*/ 13 h 1498"/>
              <a:gd name="T118" fmla="*/ 864 w 1502"/>
              <a:gd name="T119" fmla="*/ 16 h 1498"/>
              <a:gd name="T120" fmla="*/ 822 w 1502"/>
              <a:gd name="T121" fmla="*/ 11 h 1498"/>
              <a:gd name="T122" fmla="*/ 784 w 1502"/>
              <a:gd name="T123" fmla="*/ 1 h 1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02" h="1498">
                <a:moveTo>
                  <a:pt x="745" y="1498"/>
                </a:moveTo>
                <a:lnTo>
                  <a:pt x="744" y="1498"/>
                </a:lnTo>
                <a:lnTo>
                  <a:pt x="744" y="1490"/>
                </a:lnTo>
                <a:lnTo>
                  <a:pt x="746" y="1490"/>
                </a:lnTo>
                <a:lnTo>
                  <a:pt x="745" y="1498"/>
                </a:lnTo>
                <a:close/>
                <a:moveTo>
                  <a:pt x="743" y="1498"/>
                </a:moveTo>
                <a:lnTo>
                  <a:pt x="741" y="1498"/>
                </a:lnTo>
                <a:lnTo>
                  <a:pt x="742" y="1490"/>
                </a:lnTo>
                <a:lnTo>
                  <a:pt x="743" y="1490"/>
                </a:lnTo>
                <a:lnTo>
                  <a:pt x="743" y="1498"/>
                </a:lnTo>
                <a:close/>
                <a:moveTo>
                  <a:pt x="760" y="1498"/>
                </a:moveTo>
                <a:lnTo>
                  <a:pt x="760" y="1490"/>
                </a:lnTo>
                <a:lnTo>
                  <a:pt x="761" y="1490"/>
                </a:lnTo>
                <a:lnTo>
                  <a:pt x="762" y="1498"/>
                </a:lnTo>
                <a:lnTo>
                  <a:pt x="760" y="1498"/>
                </a:lnTo>
                <a:close/>
                <a:moveTo>
                  <a:pt x="740" y="1498"/>
                </a:moveTo>
                <a:lnTo>
                  <a:pt x="739" y="1498"/>
                </a:lnTo>
                <a:lnTo>
                  <a:pt x="739" y="1490"/>
                </a:lnTo>
                <a:lnTo>
                  <a:pt x="740" y="1490"/>
                </a:lnTo>
                <a:lnTo>
                  <a:pt x="740" y="1498"/>
                </a:lnTo>
                <a:close/>
                <a:moveTo>
                  <a:pt x="763" y="1498"/>
                </a:moveTo>
                <a:lnTo>
                  <a:pt x="763" y="1490"/>
                </a:lnTo>
                <a:lnTo>
                  <a:pt x="764" y="1490"/>
                </a:lnTo>
                <a:lnTo>
                  <a:pt x="764" y="1498"/>
                </a:lnTo>
                <a:lnTo>
                  <a:pt x="763" y="1498"/>
                </a:lnTo>
                <a:close/>
                <a:moveTo>
                  <a:pt x="766" y="1498"/>
                </a:moveTo>
                <a:lnTo>
                  <a:pt x="765" y="1490"/>
                </a:lnTo>
                <a:lnTo>
                  <a:pt x="767" y="1490"/>
                </a:lnTo>
                <a:lnTo>
                  <a:pt x="767" y="1498"/>
                </a:lnTo>
                <a:lnTo>
                  <a:pt x="766" y="1498"/>
                </a:lnTo>
                <a:close/>
                <a:moveTo>
                  <a:pt x="724" y="1498"/>
                </a:moveTo>
                <a:lnTo>
                  <a:pt x="722" y="1498"/>
                </a:lnTo>
                <a:lnTo>
                  <a:pt x="723" y="1490"/>
                </a:lnTo>
                <a:lnTo>
                  <a:pt x="724" y="1490"/>
                </a:lnTo>
                <a:lnTo>
                  <a:pt x="724" y="1498"/>
                </a:lnTo>
                <a:close/>
                <a:moveTo>
                  <a:pt x="721" y="1497"/>
                </a:moveTo>
                <a:lnTo>
                  <a:pt x="720" y="1497"/>
                </a:lnTo>
                <a:lnTo>
                  <a:pt x="720" y="1489"/>
                </a:lnTo>
                <a:lnTo>
                  <a:pt x="721" y="1489"/>
                </a:lnTo>
                <a:lnTo>
                  <a:pt x="721" y="1497"/>
                </a:lnTo>
                <a:close/>
                <a:moveTo>
                  <a:pt x="782" y="1497"/>
                </a:moveTo>
                <a:lnTo>
                  <a:pt x="782" y="1489"/>
                </a:lnTo>
                <a:lnTo>
                  <a:pt x="783" y="1489"/>
                </a:lnTo>
                <a:lnTo>
                  <a:pt x="783" y="1497"/>
                </a:lnTo>
                <a:lnTo>
                  <a:pt x="782" y="1497"/>
                </a:lnTo>
                <a:close/>
                <a:moveTo>
                  <a:pt x="718" y="1497"/>
                </a:moveTo>
                <a:lnTo>
                  <a:pt x="717" y="1497"/>
                </a:lnTo>
                <a:lnTo>
                  <a:pt x="717" y="1489"/>
                </a:lnTo>
                <a:lnTo>
                  <a:pt x="719" y="1489"/>
                </a:lnTo>
                <a:lnTo>
                  <a:pt x="718" y="1497"/>
                </a:lnTo>
                <a:close/>
                <a:moveTo>
                  <a:pt x="785" y="1497"/>
                </a:moveTo>
                <a:lnTo>
                  <a:pt x="784" y="1489"/>
                </a:lnTo>
                <a:lnTo>
                  <a:pt x="786" y="1489"/>
                </a:lnTo>
                <a:lnTo>
                  <a:pt x="786" y="1497"/>
                </a:lnTo>
                <a:lnTo>
                  <a:pt x="785" y="1497"/>
                </a:lnTo>
                <a:close/>
                <a:moveTo>
                  <a:pt x="787" y="1497"/>
                </a:moveTo>
                <a:lnTo>
                  <a:pt x="787" y="1489"/>
                </a:lnTo>
                <a:lnTo>
                  <a:pt x="788" y="1489"/>
                </a:lnTo>
                <a:lnTo>
                  <a:pt x="789" y="1497"/>
                </a:lnTo>
                <a:lnTo>
                  <a:pt x="787" y="1497"/>
                </a:lnTo>
                <a:close/>
                <a:moveTo>
                  <a:pt x="702" y="1496"/>
                </a:moveTo>
                <a:lnTo>
                  <a:pt x="701" y="1496"/>
                </a:lnTo>
                <a:lnTo>
                  <a:pt x="701" y="1488"/>
                </a:lnTo>
                <a:lnTo>
                  <a:pt x="703" y="1489"/>
                </a:lnTo>
                <a:lnTo>
                  <a:pt x="702" y="1496"/>
                </a:lnTo>
                <a:close/>
                <a:moveTo>
                  <a:pt x="700" y="1496"/>
                </a:moveTo>
                <a:lnTo>
                  <a:pt x="698" y="1496"/>
                </a:lnTo>
                <a:lnTo>
                  <a:pt x="699" y="1488"/>
                </a:lnTo>
                <a:lnTo>
                  <a:pt x="700" y="1488"/>
                </a:lnTo>
                <a:lnTo>
                  <a:pt x="700" y="1496"/>
                </a:lnTo>
                <a:close/>
                <a:moveTo>
                  <a:pt x="803" y="1496"/>
                </a:moveTo>
                <a:lnTo>
                  <a:pt x="803" y="1488"/>
                </a:lnTo>
                <a:lnTo>
                  <a:pt x="804" y="1488"/>
                </a:lnTo>
                <a:lnTo>
                  <a:pt x="805" y="1496"/>
                </a:lnTo>
                <a:lnTo>
                  <a:pt x="803" y="1496"/>
                </a:lnTo>
                <a:close/>
                <a:moveTo>
                  <a:pt x="697" y="1496"/>
                </a:moveTo>
                <a:lnTo>
                  <a:pt x="696" y="1496"/>
                </a:lnTo>
                <a:lnTo>
                  <a:pt x="696" y="1488"/>
                </a:lnTo>
                <a:lnTo>
                  <a:pt x="697" y="1488"/>
                </a:lnTo>
                <a:lnTo>
                  <a:pt x="697" y="1496"/>
                </a:lnTo>
                <a:close/>
                <a:moveTo>
                  <a:pt x="806" y="1496"/>
                </a:moveTo>
                <a:lnTo>
                  <a:pt x="806" y="1488"/>
                </a:lnTo>
                <a:lnTo>
                  <a:pt x="807" y="1488"/>
                </a:lnTo>
                <a:lnTo>
                  <a:pt x="807" y="1496"/>
                </a:lnTo>
                <a:lnTo>
                  <a:pt x="806" y="1496"/>
                </a:lnTo>
                <a:close/>
                <a:moveTo>
                  <a:pt x="809" y="1496"/>
                </a:moveTo>
                <a:lnTo>
                  <a:pt x="808" y="1488"/>
                </a:lnTo>
                <a:lnTo>
                  <a:pt x="809" y="1488"/>
                </a:lnTo>
                <a:lnTo>
                  <a:pt x="810" y="1496"/>
                </a:lnTo>
                <a:lnTo>
                  <a:pt x="809" y="1496"/>
                </a:lnTo>
                <a:close/>
                <a:moveTo>
                  <a:pt x="681" y="1495"/>
                </a:moveTo>
                <a:lnTo>
                  <a:pt x="679" y="1495"/>
                </a:lnTo>
                <a:lnTo>
                  <a:pt x="680" y="1487"/>
                </a:lnTo>
                <a:lnTo>
                  <a:pt x="681" y="1487"/>
                </a:lnTo>
                <a:lnTo>
                  <a:pt x="681" y="1495"/>
                </a:lnTo>
                <a:close/>
                <a:moveTo>
                  <a:pt x="678" y="1495"/>
                </a:moveTo>
                <a:lnTo>
                  <a:pt x="676" y="1494"/>
                </a:lnTo>
                <a:lnTo>
                  <a:pt x="677" y="1486"/>
                </a:lnTo>
                <a:lnTo>
                  <a:pt x="679" y="1487"/>
                </a:lnTo>
                <a:lnTo>
                  <a:pt x="678" y="1495"/>
                </a:lnTo>
                <a:close/>
                <a:moveTo>
                  <a:pt x="825" y="1494"/>
                </a:moveTo>
                <a:lnTo>
                  <a:pt x="824" y="1486"/>
                </a:lnTo>
                <a:lnTo>
                  <a:pt x="826" y="1486"/>
                </a:lnTo>
                <a:lnTo>
                  <a:pt x="826" y="1494"/>
                </a:lnTo>
                <a:lnTo>
                  <a:pt x="825" y="1494"/>
                </a:lnTo>
                <a:close/>
                <a:moveTo>
                  <a:pt x="675" y="1494"/>
                </a:moveTo>
                <a:lnTo>
                  <a:pt x="674" y="1494"/>
                </a:lnTo>
                <a:lnTo>
                  <a:pt x="675" y="1486"/>
                </a:lnTo>
                <a:lnTo>
                  <a:pt x="676" y="1486"/>
                </a:lnTo>
                <a:lnTo>
                  <a:pt x="675" y="1494"/>
                </a:lnTo>
                <a:close/>
                <a:moveTo>
                  <a:pt x="828" y="1494"/>
                </a:moveTo>
                <a:lnTo>
                  <a:pt x="827" y="1486"/>
                </a:lnTo>
                <a:lnTo>
                  <a:pt x="828" y="1486"/>
                </a:lnTo>
                <a:lnTo>
                  <a:pt x="829" y="1494"/>
                </a:lnTo>
                <a:lnTo>
                  <a:pt x="828" y="1494"/>
                </a:lnTo>
                <a:close/>
                <a:moveTo>
                  <a:pt x="830" y="1494"/>
                </a:moveTo>
                <a:lnTo>
                  <a:pt x="830" y="1486"/>
                </a:lnTo>
                <a:lnTo>
                  <a:pt x="831" y="1486"/>
                </a:lnTo>
                <a:lnTo>
                  <a:pt x="832" y="1494"/>
                </a:lnTo>
                <a:lnTo>
                  <a:pt x="830" y="1494"/>
                </a:lnTo>
                <a:close/>
                <a:moveTo>
                  <a:pt x="659" y="1493"/>
                </a:moveTo>
                <a:lnTo>
                  <a:pt x="658" y="1492"/>
                </a:lnTo>
                <a:lnTo>
                  <a:pt x="659" y="1484"/>
                </a:lnTo>
                <a:lnTo>
                  <a:pt x="660" y="1485"/>
                </a:lnTo>
                <a:lnTo>
                  <a:pt x="659" y="1493"/>
                </a:lnTo>
                <a:close/>
                <a:moveTo>
                  <a:pt x="656" y="1492"/>
                </a:moveTo>
                <a:lnTo>
                  <a:pt x="655" y="1492"/>
                </a:lnTo>
                <a:lnTo>
                  <a:pt x="656" y="1484"/>
                </a:lnTo>
                <a:lnTo>
                  <a:pt x="657" y="1484"/>
                </a:lnTo>
                <a:lnTo>
                  <a:pt x="656" y="1492"/>
                </a:lnTo>
                <a:close/>
                <a:moveTo>
                  <a:pt x="846" y="1492"/>
                </a:moveTo>
                <a:lnTo>
                  <a:pt x="845" y="1484"/>
                </a:lnTo>
                <a:lnTo>
                  <a:pt x="847" y="1484"/>
                </a:lnTo>
                <a:lnTo>
                  <a:pt x="848" y="1492"/>
                </a:lnTo>
                <a:lnTo>
                  <a:pt x="846" y="1492"/>
                </a:lnTo>
                <a:close/>
                <a:moveTo>
                  <a:pt x="654" y="1492"/>
                </a:moveTo>
                <a:lnTo>
                  <a:pt x="652" y="1492"/>
                </a:lnTo>
                <a:lnTo>
                  <a:pt x="654" y="1484"/>
                </a:lnTo>
                <a:lnTo>
                  <a:pt x="655" y="1484"/>
                </a:lnTo>
                <a:lnTo>
                  <a:pt x="654" y="1492"/>
                </a:lnTo>
                <a:close/>
                <a:moveTo>
                  <a:pt x="849" y="1492"/>
                </a:moveTo>
                <a:lnTo>
                  <a:pt x="848" y="1484"/>
                </a:lnTo>
                <a:lnTo>
                  <a:pt x="849" y="1484"/>
                </a:lnTo>
                <a:lnTo>
                  <a:pt x="850" y="1491"/>
                </a:lnTo>
                <a:lnTo>
                  <a:pt x="849" y="1492"/>
                </a:lnTo>
                <a:close/>
                <a:moveTo>
                  <a:pt x="852" y="1491"/>
                </a:moveTo>
                <a:lnTo>
                  <a:pt x="851" y="1483"/>
                </a:lnTo>
                <a:lnTo>
                  <a:pt x="852" y="1483"/>
                </a:lnTo>
                <a:lnTo>
                  <a:pt x="853" y="1491"/>
                </a:lnTo>
                <a:lnTo>
                  <a:pt x="852" y="1491"/>
                </a:lnTo>
                <a:close/>
                <a:moveTo>
                  <a:pt x="638" y="1490"/>
                </a:moveTo>
                <a:lnTo>
                  <a:pt x="636" y="1489"/>
                </a:lnTo>
                <a:lnTo>
                  <a:pt x="637" y="1482"/>
                </a:lnTo>
                <a:lnTo>
                  <a:pt x="639" y="1482"/>
                </a:lnTo>
                <a:lnTo>
                  <a:pt x="638" y="1490"/>
                </a:lnTo>
                <a:close/>
                <a:moveTo>
                  <a:pt x="635" y="1489"/>
                </a:moveTo>
                <a:lnTo>
                  <a:pt x="634" y="1489"/>
                </a:lnTo>
                <a:lnTo>
                  <a:pt x="635" y="1481"/>
                </a:lnTo>
                <a:lnTo>
                  <a:pt x="636" y="1481"/>
                </a:lnTo>
                <a:lnTo>
                  <a:pt x="635" y="1489"/>
                </a:lnTo>
                <a:close/>
                <a:moveTo>
                  <a:pt x="868" y="1489"/>
                </a:moveTo>
                <a:lnTo>
                  <a:pt x="867" y="1481"/>
                </a:lnTo>
                <a:lnTo>
                  <a:pt x="868" y="1481"/>
                </a:lnTo>
                <a:lnTo>
                  <a:pt x="869" y="1489"/>
                </a:lnTo>
                <a:lnTo>
                  <a:pt x="868" y="1489"/>
                </a:lnTo>
                <a:close/>
                <a:moveTo>
                  <a:pt x="632" y="1489"/>
                </a:moveTo>
                <a:lnTo>
                  <a:pt x="631" y="1489"/>
                </a:lnTo>
                <a:lnTo>
                  <a:pt x="632" y="1481"/>
                </a:lnTo>
                <a:lnTo>
                  <a:pt x="633" y="1481"/>
                </a:lnTo>
                <a:lnTo>
                  <a:pt x="632" y="1489"/>
                </a:lnTo>
                <a:close/>
                <a:moveTo>
                  <a:pt x="871" y="1489"/>
                </a:moveTo>
                <a:lnTo>
                  <a:pt x="869" y="1481"/>
                </a:lnTo>
                <a:lnTo>
                  <a:pt x="871" y="1480"/>
                </a:lnTo>
                <a:lnTo>
                  <a:pt x="872" y="1488"/>
                </a:lnTo>
                <a:lnTo>
                  <a:pt x="871" y="1489"/>
                </a:lnTo>
                <a:close/>
                <a:moveTo>
                  <a:pt x="873" y="1488"/>
                </a:moveTo>
                <a:lnTo>
                  <a:pt x="872" y="1480"/>
                </a:lnTo>
                <a:lnTo>
                  <a:pt x="873" y="1480"/>
                </a:lnTo>
                <a:lnTo>
                  <a:pt x="875" y="1488"/>
                </a:lnTo>
                <a:lnTo>
                  <a:pt x="873" y="1488"/>
                </a:lnTo>
                <a:close/>
                <a:moveTo>
                  <a:pt x="616" y="1486"/>
                </a:moveTo>
                <a:lnTo>
                  <a:pt x="615" y="1486"/>
                </a:lnTo>
                <a:lnTo>
                  <a:pt x="616" y="1478"/>
                </a:lnTo>
                <a:lnTo>
                  <a:pt x="618" y="1478"/>
                </a:lnTo>
                <a:lnTo>
                  <a:pt x="616" y="1486"/>
                </a:lnTo>
                <a:close/>
                <a:moveTo>
                  <a:pt x="614" y="1486"/>
                </a:moveTo>
                <a:lnTo>
                  <a:pt x="612" y="1485"/>
                </a:lnTo>
                <a:lnTo>
                  <a:pt x="614" y="1478"/>
                </a:lnTo>
                <a:lnTo>
                  <a:pt x="615" y="1478"/>
                </a:lnTo>
                <a:lnTo>
                  <a:pt x="614" y="1486"/>
                </a:lnTo>
                <a:close/>
                <a:moveTo>
                  <a:pt x="889" y="1485"/>
                </a:moveTo>
                <a:lnTo>
                  <a:pt x="888" y="1477"/>
                </a:lnTo>
                <a:lnTo>
                  <a:pt x="889" y="1477"/>
                </a:lnTo>
                <a:lnTo>
                  <a:pt x="891" y="1485"/>
                </a:lnTo>
                <a:lnTo>
                  <a:pt x="889" y="1485"/>
                </a:lnTo>
                <a:close/>
                <a:moveTo>
                  <a:pt x="611" y="1485"/>
                </a:moveTo>
                <a:lnTo>
                  <a:pt x="610" y="1485"/>
                </a:lnTo>
                <a:lnTo>
                  <a:pt x="611" y="1477"/>
                </a:lnTo>
                <a:lnTo>
                  <a:pt x="613" y="1477"/>
                </a:lnTo>
                <a:lnTo>
                  <a:pt x="611" y="1485"/>
                </a:lnTo>
                <a:close/>
                <a:moveTo>
                  <a:pt x="892" y="1485"/>
                </a:moveTo>
                <a:lnTo>
                  <a:pt x="890" y="1477"/>
                </a:lnTo>
                <a:lnTo>
                  <a:pt x="892" y="1477"/>
                </a:lnTo>
                <a:lnTo>
                  <a:pt x="893" y="1485"/>
                </a:lnTo>
                <a:lnTo>
                  <a:pt x="892" y="1485"/>
                </a:lnTo>
                <a:close/>
                <a:moveTo>
                  <a:pt x="895" y="1484"/>
                </a:moveTo>
                <a:lnTo>
                  <a:pt x="893" y="1476"/>
                </a:lnTo>
                <a:lnTo>
                  <a:pt x="894" y="1476"/>
                </a:lnTo>
                <a:lnTo>
                  <a:pt x="896" y="1484"/>
                </a:lnTo>
                <a:lnTo>
                  <a:pt x="895" y="1484"/>
                </a:lnTo>
                <a:close/>
                <a:moveTo>
                  <a:pt x="595" y="1482"/>
                </a:moveTo>
                <a:lnTo>
                  <a:pt x="594" y="1482"/>
                </a:lnTo>
                <a:lnTo>
                  <a:pt x="595" y="1474"/>
                </a:lnTo>
                <a:lnTo>
                  <a:pt x="597" y="1474"/>
                </a:lnTo>
                <a:lnTo>
                  <a:pt x="595" y="1482"/>
                </a:lnTo>
                <a:close/>
                <a:moveTo>
                  <a:pt x="592" y="1481"/>
                </a:moveTo>
                <a:lnTo>
                  <a:pt x="591" y="1481"/>
                </a:lnTo>
                <a:lnTo>
                  <a:pt x="593" y="1473"/>
                </a:lnTo>
                <a:lnTo>
                  <a:pt x="594" y="1474"/>
                </a:lnTo>
                <a:lnTo>
                  <a:pt x="592" y="1481"/>
                </a:lnTo>
                <a:close/>
                <a:moveTo>
                  <a:pt x="911" y="1481"/>
                </a:moveTo>
                <a:lnTo>
                  <a:pt x="909" y="1473"/>
                </a:lnTo>
                <a:lnTo>
                  <a:pt x="910" y="1473"/>
                </a:lnTo>
                <a:lnTo>
                  <a:pt x="912" y="1481"/>
                </a:lnTo>
                <a:lnTo>
                  <a:pt x="911" y="1481"/>
                </a:lnTo>
                <a:close/>
                <a:moveTo>
                  <a:pt x="590" y="1481"/>
                </a:moveTo>
                <a:lnTo>
                  <a:pt x="588" y="1481"/>
                </a:lnTo>
                <a:lnTo>
                  <a:pt x="590" y="1473"/>
                </a:lnTo>
                <a:lnTo>
                  <a:pt x="591" y="1473"/>
                </a:lnTo>
                <a:lnTo>
                  <a:pt x="590" y="1481"/>
                </a:lnTo>
                <a:close/>
                <a:moveTo>
                  <a:pt x="913" y="1481"/>
                </a:moveTo>
                <a:lnTo>
                  <a:pt x="912" y="1473"/>
                </a:lnTo>
                <a:lnTo>
                  <a:pt x="913" y="1472"/>
                </a:lnTo>
                <a:lnTo>
                  <a:pt x="915" y="1480"/>
                </a:lnTo>
                <a:lnTo>
                  <a:pt x="913" y="1481"/>
                </a:lnTo>
                <a:close/>
                <a:moveTo>
                  <a:pt x="916" y="1480"/>
                </a:moveTo>
                <a:lnTo>
                  <a:pt x="914" y="1472"/>
                </a:lnTo>
                <a:lnTo>
                  <a:pt x="915" y="1472"/>
                </a:lnTo>
                <a:lnTo>
                  <a:pt x="917" y="1480"/>
                </a:lnTo>
                <a:lnTo>
                  <a:pt x="916" y="1480"/>
                </a:lnTo>
                <a:close/>
                <a:moveTo>
                  <a:pt x="574" y="1477"/>
                </a:moveTo>
                <a:lnTo>
                  <a:pt x="573" y="1477"/>
                </a:lnTo>
                <a:lnTo>
                  <a:pt x="575" y="1469"/>
                </a:lnTo>
                <a:lnTo>
                  <a:pt x="576" y="1469"/>
                </a:lnTo>
                <a:lnTo>
                  <a:pt x="574" y="1477"/>
                </a:lnTo>
                <a:close/>
                <a:moveTo>
                  <a:pt x="571" y="1477"/>
                </a:moveTo>
                <a:lnTo>
                  <a:pt x="570" y="1476"/>
                </a:lnTo>
                <a:lnTo>
                  <a:pt x="572" y="1469"/>
                </a:lnTo>
                <a:lnTo>
                  <a:pt x="573" y="1469"/>
                </a:lnTo>
                <a:lnTo>
                  <a:pt x="571" y="1477"/>
                </a:lnTo>
                <a:close/>
                <a:moveTo>
                  <a:pt x="932" y="1476"/>
                </a:moveTo>
                <a:lnTo>
                  <a:pt x="930" y="1468"/>
                </a:lnTo>
                <a:lnTo>
                  <a:pt x="931" y="1468"/>
                </a:lnTo>
                <a:lnTo>
                  <a:pt x="933" y="1476"/>
                </a:lnTo>
                <a:lnTo>
                  <a:pt x="932" y="1476"/>
                </a:lnTo>
                <a:close/>
                <a:moveTo>
                  <a:pt x="569" y="1476"/>
                </a:moveTo>
                <a:lnTo>
                  <a:pt x="567" y="1476"/>
                </a:lnTo>
                <a:lnTo>
                  <a:pt x="569" y="1468"/>
                </a:lnTo>
                <a:lnTo>
                  <a:pt x="571" y="1468"/>
                </a:lnTo>
                <a:lnTo>
                  <a:pt x="569" y="1476"/>
                </a:lnTo>
                <a:close/>
                <a:moveTo>
                  <a:pt x="934" y="1476"/>
                </a:moveTo>
                <a:lnTo>
                  <a:pt x="932" y="1468"/>
                </a:lnTo>
                <a:lnTo>
                  <a:pt x="933" y="1468"/>
                </a:lnTo>
                <a:lnTo>
                  <a:pt x="935" y="1475"/>
                </a:lnTo>
                <a:lnTo>
                  <a:pt x="934" y="1476"/>
                </a:lnTo>
                <a:close/>
                <a:moveTo>
                  <a:pt x="937" y="1475"/>
                </a:moveTo>
                <a:lnTo>
                  <a:pt x="935" y="1467"/>
                </a:lnTo>
                <a:lnTo>
                  <a:pt x="936" y="1467"/>
                </a:lnTo>
                <a:lnTo>
                  <a:pt x="938" y="1475"/>
                </a:lnTo>
                <a:lnTo>
                  <a:pt x="937" y="1475"/>
                </a:lnTo>
                <a:close/>
                <a:moveTo>
                  <a:pt x="553" y="1472"/>
                </a:moveTo>
                <a:lnTo>
                  <a:pt x="552" y="1472"/>
                </a:lnTo>
                <a:lnTo>
                  <a:pt x="554" y="1464"/>
                </a:lnTo>
                <a:lnTo>
                  <a:pt x="555" y="1464"/>
                </a:lnTo>
                <a:lnTo>
                  <a:pt x="553" y="1472"/>
                </a:lnTo>
                <a:close/>
                <a:moveTo>
                  <a:pt x="550" y="1471"/>
                </a:moveTo>
                <a:lnTo>
                  <a:pt x="549" y="1471"/>
                </a:lnTo>
                <a:lnTo>
                  <a:pt x="551" y="1463"/>
                </a:lnTo>
                <a:lnTo>
                  <a:pt x="552" y="1464"/>
                </a:lnTo>
                <a:lnTo>
                  <a:pt x="550" y="1471"/>
                </a:lnTo>
                <a:close/>
                <a:moveTo>
                  <a:pt x="953" y="1471"/>
                </a:moveTo>
                <a:lnTo>
                  <a:pt x="950" y="1463"/>
                </a:lnTo>
                <a:lnTo>
                  <a:pt x="952" y="1463"/>
                </a:lnTo>
                <a:lnTo>
                  <a:pt x="954" y="1470"/>
                </a:lnTo>
                <a:lnTo>
                  <a:pt x="953" y="1471"/>
                </a:lnTo>
                <a:close/>
                <a:moveTo>
                  <a:pt x="548" y="1471"/>
                </a:moveTo>
                <a:lnTo>
                  <a:pt x="546" y="1470"/>
                </a:lnTo>
                <a:lnTo>
                  <a:pt x="549" y="1462"/>
                </a:lnTo>
                <a:lnTo>
                  <a:pt x="550" y="1463"/>
                </a:lnTo>
                <a:lnTo>
                  <a:pt x="548" y="1471"/>
                </a:lnTo>
                <a:close/>
                <a:moveTo>
                  <a:pt x="955" y="1470"/>
                </a:moveTo>
                <a:lnTo>
                  <a:pt x="953" y="1462"/>
                </a:lnTo>
                <a:lnTo>
                  <a:pt x="954" y="1462"/>
                </a:lnTo>
                <a:lnTo>
                  <a:pt x="957" y="1470"/>
                </a:lnTo>
                <a:lnTo>
                  <a:pt x="955" y="1470"/>
                </a:lnTo>
                <a:close/>
                <a:moveTo>
                  <a:pt x="958" y="1469"/>
                </a:moveTo>
                <a:lnTo>
                  <a:pt x="956" y="1462"/>
                </a:lnTo>
                <a:lnTo>
                  <a:pt x="957" y="1461"/>
                </a:lnTo>
                <a:lnTo>
                  <a:pt x="959" y="1469"/>
                </a:lnTo>
                <a:lnTo>
                  <a:pt x="958" y="1469"/>
                </a:lnTo>
                <a:close/>
                <a:moveTo>
                  <a:pt x="532" y="1466"/>
                </a:moveTo>
                <a:lnTo>
                  <a:pt x="531" y="1466"/>
                </a:lnTo>
                <a:lnTo>
                  <a:pt x="533" y="1458"/>
                </a:lnTo>
                <a:lnTo>
                  <a:pt x="535" y="1458"/>
                </a:lnTo>
                <a:lnTo>
                  <a:pt x="532" y="1466"/>
                </a:lnTo>
                <a:close/>
                <a:moveTo>
                  <a:pt x="530" y="1465"/>
                </a:moveTo>
                <a:lnTo>
                  <a:pt x="528" y="1465"/>
                </a:lnTo>
                <a:lnTo>
                  <a:pt x="531" y="1457"/>
                </a:lnTo>
                <a:lnTo>
                  <a:pt x="532" y="1458"/>
                </a:lnTo>
                <a:lnTo>
                  <a:pt x="530" y="1465"/>
                </a:lnTo>
                <a:close/>
                <a:moveTo>
                  <a:pt x="973" y="1465"/>
                </a:moveTo>
                <a:lnTo>
                  <a:pt x="971" y="1457"/>
                </a:lnTo>
                <a:lnTo>
                  <a:pt x="972" y="1457"/>
                </a:lnTo>
                <a:lnTo>
                  <a:pt x="975" y="1464"/>
                </a:lnTo>
                <a:lnTo>
                  <a:pt x="973" y="1465"/>
                </a:lnTo>
                <a:close/>
                <a:moveTo>
                  <a:pt x="527" y="1464"/>
                </a:moveTo>
                <a:lnTo>
                  <a:pt x="526" y="1464"/>
                </a:lnTo>
                <a:lnTo>
                  <a:pt x="528" y="1456"/>
                </a:lnTo>
                <a:lnTo>
                  <a:pt x="529" y="1457"/>
                </a:lnTo>
                <a:lnTo>
                  <a:pt x="527" y="1464"/>
                </a:lnTo>
                <a:close/>
                <a:moveTo>
                  <a:pt x="976" y="1464"/>
                </a:moveTo>
                <a:lnTo>
                  <a:pt x="973" y="1456"/>
                </a:lnTo>
                <a:lnTo>
                  <a:pt x="975" y="1456"/>
                </a:lnTo>
                <a:lnTo>
                  <a:pt x="977" y="1464"/>
                </a:lnTo>
                <a:lnTo>
                  <a:pt x="976" y="1464"/>
                </a:lnTo>
                <a:close/>
                <a:moveTo>
                  <a:pt x="978" y="1463"/>
                </a:moveTo>
                <a:lnTo>
                  <a:pt x="976" y="1455"/>
                </a:lnTo>
                <a:lnTo>
                  <a:pt x="977" y="1455"/>
                </a:lnTo>
                <a:lnTo>
                  <a:pt x="980" y="1463"/>
                </a:lnTo>
                <a:lnTo>
                  <a:pt x="978" y="1463"/>
                </a:lnTo>
                <a:close/>
                <a:moveTo>
                  <a:pt x="511" y="1459"/>
                </a:moveTo>
                <a:lnTo>
                  <a:pt x="510" y="1459"/>
                </a:lnTo>
                <a:lnTo>
                  <a:pt x="513" y="1451"/>
                </a:lnTo>
                <a:lnTo>
                  <a:pt x="514" y="1452"/>
                </a:lnTo>
                <a:lnTo>
                  <a:pt x="511" y="1459"/>
                </a:lnTo>
                <a:close/>
                <a:moveTo>
                  <a:pt x="509" y="1459"/>
                </a:moveTo>
                <a:lnTo>
                  <a:pt x="508" y="1458"/>
                </a:lnTo>
                <a:lnTo>
                  <a:pt x="510" y="1451"/>
                </a:lnTo>
                <a:lnTo>
                  <a:pt x="511" y="1451"/>
                </a:lnTo>
                <a:lnTo>
                  <a:pt x="509" y="1459"/>
                </a:lnTo>
                <a:close/>
                <a:moveTo>
                  <a:pt x="994" y="1458"/>
                </a:moveTo>
                <a:lnTo>
                  <a:pt x="991" y="1450"/>
                </a:lnTo>
                <a:lnTo>
                  <a:pt x="993" y="1450"/>
                </a:lnTo>
                <a:lnTo>
                  <a:pt x="995" y="1458"/>
                </a:lnTo>
                <a:lnTo>
                  <a:pt x="994" y="1458"/>
                </a:lnTo>
                <a:close/>
                <a:moveTo>
                  <a:pt x="506" y="1458"/>
                </a:moveTo>
                <a:lnTo>
                  <a:pt x="505" y="1457"/>
                </a:lnTo>
                <a:lnTo>
                  <a:pt x="508" y="1449"/>
                </a:lnTo>
                <a:lnTo>
                  <a:pt x="509" y="1450"/>
                </a:lnTo>
                <a:lnTo>
                  <a:pt x="506" y="1458"/>
                </a:lnTo>
                <a:close/>
                <a:moveTo>
                  <a:pt x="997" y="1457"/>
                </a:moveTo>
                <a:lnTo>
                  <a:pt x="994" y="1449"/>
                </a:lnTo>
                <a:lnTo>
                  <a:pt x="995" y="1449"/>
                </a:lnTo>
                <a:lnTo>
                  <a:pt x="998" y="1457"/>
                </a:lnTo>
                <a:lnTo>
                  <a:pt x="997" y="1457"/>
                </a:lnTo>
                <a:close/>
                <a:moveTo>
                  <a:pt x="999" y="1456"/>
                </a:moveTo>
                <a:lnTo>
                  <a:pt x="996" y="1448"/>
                </a:lnTo>
                <a:lnTo>
                  <a:pt x="998" y="1448"/>
                </a:lnTo>
                <a:lnTo>
                  <a:pt x="1000" y="1456"/>
                </a:lnTo>
                <a:lnTo>
                  <a:pt x="999" y="1456"/>
                </a:lnTo>
                <a:close/>
                <a:moveTo>
                  <a:pt x="491" y="1452"/>
                </a:moveTo>
                <a:lnTo>
                  <a:pt x="490" y="1452"/>
                </a:lnTo>
                <a:lnTo>
                  <a:pt x="493" y="1444"/>
                </a:lnTo>
                <a:lnTo>
                  <a:pt x="494" y="1444"/>
                </a:lnTo>
                <a:lnTo>
                  <a:pt x="491" y="1452"/>
                </a:lnTo>
                <a:close/>
                <a:moveTo>
                  <a:pt x="489" y="1451"/>
                </a:moveTo>
                <a:lnTo>
                  <a:pt x="487" y="1451"/>
                </a:lnTo>
                <a:lnTo>
                  <a:pt x="490" y="1443"/>
                </a:lnTo>
                <a:lnTo>
                  <a:pt x="491" y="1444"/>
                </a:lnTo>
                <a:lnTo>
                  <a:pt x="489" y="1451"/>
                </a:lnTo>
                <a:close/>
                <a:moveTo>
                  <a:pt x="1014" y="1451"/>
                </a:moveTo>
                <a:lnTo>
                  <a:pt x="1011" y="1443"/>
                </a:lnTo>
                <a:lnTo>
                  <a:pt x="1013" y="1443"/>
                </a:lnTo>
                <a:lnTo>
                  <a:pt x="1015" y="1450"/>
                </a:lnTo>
                <a:lnTo>
                  <a:pt x="1014" y="1451"/>
                </a:lnTo>
                <a:close/>
                <a:moveTo>
                  <a:pt x="486" y="1450"/>
                </a:moveTo>
                <a:lnTo>
                  <a:pt x="485" y="1450"/>
                </a:lnTo>
                <a:lnTo>
                  <a:pt x="488" y="1442"/>
                </a:lnTo>
                <a:lnTo>
                  <a:pt x="489" y="1443"/>
                </a:lnTo>
                <a:lnTo>
                  <a:pt x="486" y="1450"/>
                </a:lnTo>
                <a:close/>
                <a:moveTo>
                  <a:pt x="1017" y="1450"/>
                </a:moveTo>
                <a:lnTo>
                  <a:pt x="1014" y="1442"/>
                </a:lnTo>
                <a:lnTo>
                  <a:pt x="1015" y="1442"/>
                </a:lnTo>
                <a:lnTo>
                  <a:pt x="1018" y="1449"/>
                </a:lnTo>
                <a:lnTo>
                  <a:pt x="1017" y="1450"/>
                </a:lnTo>
                <a:close/>
                <a:moveTo>
                  <a:pt x="1019" y="1449"/>
                </a:moveTo>
                <a:lnTo>
                  <a:pt x="1016" y="1441"/>
                </a:lnTo>
                <a:lnTo>
                  <a:pt x="1018" y="1441"/>
                </a:lnTo>
                <a:lnTo>
                  <a:pt x="1020" y="1448"/>
                </a:lnTo>
                <a:lnTo>
                  <a:pt x="1019" y="1449"/>
                </a:lnTo>
                <a:close/>
                <a:moveTo>
                  <a:pt x="471" y="1444"/>
                </a:moveTo>
                <a:lnTo>
                  <a:pt x="469" y="1444"/>
                </a:lnTo>
                <a:lnTo>
                  <a:pt x="472" y="1436"/>
                </a:lnTo>
                <a:lnTo>
                  <a:pt x="474" y="1437"/>
                </a:lnTo>
                <a:lnTo>
                  <a:pt x="471" y="1444"/>
                </a:lnTo>
                <a:close/>
                <a:moveTo>
                  <a:pt x="468" y="1443"/>
                </a:moveTo>
                <a:lnTo>
                  <a:pt x="467" y="1443"/>
                </a:lnTo>
                <a:lnTo>
                  <a:pt x="470" y="1435"/>
                </a:lnTo>
                <a:lnTo>
                  <a:pt x="471" y="1436"/>
                </a:lnTo>
                <a:lnTo>
                  <a:pt x="468" y="1443"/>
                </a:lnTo>
                <a:close/>
                <a:moveTo>
                  <a:pt x="1035" y="1443"/>
                </a:moveTo>
                <a:lnTo>
                  <a:pt x="1032" y="1435"/>
                </a:lnTo>
                <a:lnTo>
                  <a:pt x="1033" y="1435"/>
                </a:lnTo>
                <a:lnTo>
                  <a:pt x="1036" y="1442"/>
                </a:lnTo>
                <a:lnTo>
                  <a:pt x="1035" y="1443"/>
                </a:lnTo>
                <a:close/>
                <a:moveTo>
                  <a:pt x="466" y="1442"/>
                </a:moveTo>
                <a:lnTo>
                  <a:pt x="464" y="1442"/>
                </a:lnTo>
                <a:lnTo>
                  <a:pt x="467" y="1434"/>
                </a:lnTo>
                <a:lnTo>
                  <a:pt x="469" y="1435"/>
                </a:lnTo>
                <a:lnTo>
                  <a:pt x="466" y="1442"/>
                </a:lnTo>
                <a:close/>
                <a:moveTo>
                  <a:pt x="1037" y="1442"/>
                </a:moveTo>
                <a:lnTo>
                  <a:pt x="1034" y="1434"/>
                </a:lnTo>
                <a:lnTo>
                  <a:pt x="1035" y="1434"/>
                </a:lnTo>
                <a:lnTo>
                  <a:pt x="1038" y="1441"/>
                </a:lnTo>
                <a:lnTo>
                  <a:pt x="1037" y="1442"/>
                </a:lnTo>
                <a:close/>
                <a:moveTo>
                  <a:pt x="1039" y="1441"/>
                </a:moveTo>
                <a:lnTo>
                  <a:pt x="1036" y="1433"/>
                </a:lnTo>
                <a:lnTo>
                  <a:pt x="1038" y="1433"/>
                </a:lnTo>
                <a:lnTo>
                  <a:pt x="1041" y="1440"/>
                </a:lnTo>
                <a:lnTo>
                  <a:pt x="1039" y="1441"/>
                </a:lnTo>
                <a:close/>
                <a:moveTo>
                  <a:pt x="451" y="1436"/>
                </a:moveTo>
                <a:lnTo>
                  <a:pt x="449" y="1435"/>
                </a:lnTo>
                <a:lnTo>
                  <a:pt x="453" y="1428"/>
                </a:lnTo>
                <a:lnTo>
                  <a:pt x="454" y="1429"/>
                </a:lnTo>
                <a:lnTo>
                  <a:pt x="451" y="1436"/>
                </a:lnTo>
                <a:close/>
                <a:moveTo>
                  <a:pt x="448" y="1435"/>
                </a:moveTo>
                <a:lnTo>
                  <a:pt x="447" y="1434"/>
                </a:lnTo>
                <a:lnTo>
                  <a:pt x="450" y="1427"/>
                </a:lnTo>
                <a:lnTo>
                  <a:pt x="451" y="1427"/>
                </a:lnTo>
                <a:lnTo>
                  <a:pt x="448" y="1435"/>
                </a:lnTo>
                <a:close/>
                <a:moveTo>
                  <a:pt x="1054" y="1434"/>
                </a:moveTo>
                <a:lnTo>
                  <a:pt x="1051" y="1427"/>
                </a:lnTo>
                <a:lnTo>
                  <a:pt x="1052" y="1426"/>
                </a:lnTo>
                <a:lnTo>
                  <a:pt x="1055" y="1434"/>
                </a:lnTo>
                <a:lnTo>
                  <a:pt x="1054" y="1434"/>
                </a:lnTo>
                <a:close/>
                <a:moveTo>
                  <a:pt x="446" y="1434"/>
                </a:moveTo>
                <a:lnTo>
                  <a:pt x="445" y="1433"/>
                </a:lnTo>
                <a:lnTo>
                  <a:pt x="448" y="1426"/>
                </a:lnTo>
                <a:lnTo>
                  <a:pt x="449" y="1426"/>
                </a:lnTo>
                <a:lnTo>
                  <a:pt x="446" y="1434"/>
                </a:lnTo>
                <a:close/>
                <a:moveTo>
                  <a:pt x="1057" y="1433"/>
                </a:moveTo>
                <a:lnTo>
                  <a:pt x="1053" y="1426"/>
                </a:lnTo>
                <a:lnTo>
                  <a:pt x="1055" y="1425"/>
                </a:lnTo>
                <a:lnTo>
                  <a:pt x="1058" y="1433"/>
                </a:lnTo>
                <a:lnTo>
                  <a:pt x="1057" y="1433"/>
                </a:lnTo>
                <a:close/>
                <a:moveTo>
                  <a:pt x="1059" y="1432"/>
                </a:moveTo>
                <a:lnTo>
                  <a:pt x="1056" y="1425"/>
                </a:lnTo>
                <a:lnTo>
                  <a:pt x="1057" y="1424"/>
                </a:lnTo>
                <a:lnTo>
                  <a:pt x="1060" y="1432"/>
                </a:lnTo>
                <a:lnTo>
                  <a:pt x="1059" y="1432"/>
                </a:lnTo>
                <a:close/>
                <a:moveTo>
                  <a:pt x="431" y="1427"/>
                </a:moveTo>
                <a:lnTo>
                  <a:pt x="430" y="1426"/>
                </a:lnTo>
                <a:lnTo>
                  <a:pt x="433" y="1419"/>
                </a:lnTo>
                <a:lnTo>
                  <a:pt x="434" y="1420"/>
                </a:lnTo>
                <a:lnTo>
                  <a:pt x="431" y="1427"/>
                </a:lnTo>
                <a:close/>
                <a:moveTo>
                  <a:pt x="428" y="1426"/>
                </a:moveTo>
                <a:lnTo>
                  <a:pt x="427" y="1425"/>
                </a:lnTo>
                <a:lnTo>
                  <a:pt x="431" y="1418"/>
                </a:lnTo>
                <a:lnTo>
                  <a:pt x="432" y="1419"/>
                </a:lnTo>
                <a:lnTo>
                  <a:pt x="428" y="1426"/>
                </a:lnTo>
                <a:close/>
                <a:moveTo>
                  <a:pt x="1074" y="1425"/>
                </a:moveTo>
                <a:lnTo>
                  <a:pt x="1071" y="1418"/>
                </a:lnTo>
                <a:lnTo>
                  <a:pt x="1072" y="1418"/>
                </a:lnTo>
                <a:lnTo>
                  <a:pt x="1075" y="1425"/>
                </a:lnTo>
                <a:lnTo>
                  <a:pt x="1074" y="1425"/>
                </a:lnTo>
                <a:close/>
                <a:moveTo>
                  <a:pt x="426" y="1425"/>
                </a:moveTo>
                <a:lnTo>
                  <a:pt x="425" y="1424"/>
                </a:lnTo>
                <a:lnTo>
                  <a:pt x="428" y="1417"/>
                </a:lnTo>
                <a:lnTo>
                  <a:pt x="429" y="1417"/>
                </a:lnTo>
                <a:lnTo>
                  <a:pt x="426" y="1425"/>
                </a:lnTo>
                <a:close/>
                <a:moveTo>
                  <a:pt x="1076" y="1424"/>
                </a:moveTo>
                <a:lnTo>
                  <a:pt x="1073" y="1417"/>
                </a:lnTo>
                <a:lnTo>
                  <a:pt x="1074" y="1416"/>
                </a:lnTo>
                <a:lnTo>
                  <a:pt x="1078" y="1424"/>
                </a:lnTo>
                <a:lnTo>
                  <a:pt x="1076" y="1424"/>
                </a:lnTo>
                <a:close/>
                <a:moveTo>
                  <a:pt x="1079" y="1423"/>
                </a:moveTo>
                <a:lnTo>
                  <a:pt x="1075" y="1416"/>
                </a:lnTo>
                <a:lnTo>
                  <a:pt x="1076" y="1415"/>
                </a:lnTo>
                <a:lnTo>
                  <a:pt x="1080" y="1422"/>
                </a:lnTo>
                <a:lnTo>
                  <a:pt x="1079" y="1423"/>
                </a:lnTo>
                <a:close/>
                <a:moveTo>
                  <a:pt x="411" y="1418"/>
                </a:moveTo>
                <a:lnTo>
                  <a:pt x="410" y="1417"/>
                </a:lnTo>
                <a:lnTo>
                  <a:pt x="414" y="1410"/>
                </a:lnTo>
                <a:lnTo>
                  <a:pt x="415" y="1410"/>
                </a:lnTo>
                <a:lnTo>
                  <a:pt x="411" y="1418"/>
                </a:lnTo>
                <a:close/>
                <a:moveTo>
                  <a:pt x="409" y="1416"/>
                </a:moveTo>
                <a:lnTo>
                  <a:pt x="408" y="1416"/>
                </a:lnTo>
                <a:lnTo>
                  <a:pt x="412" y="1409"/>
                </a:lnTo>
                <a:lnTo>
                  <a:pt x="413" y="1409"/>
                </a:lnTo>
                <a:lnTo>
                  <a:pt x="409" y="1416"/>
                </a:lnTo>
                <a:close/>
                <a:moveTo>
                  <a:pt x="1093" y="1416"/>
                </a:moveTo>
                <a:lnTo>
                  <a:pt x="1090" y="1409"/>
                </a:lnTo>
                <a:lnTo>
                  <a:pt x="1091" y="1408"/>
                </a:lnTo>
                <a:lnTo>
                  <a:pt x="1094" y="1415"/>
                </a:lnTo>
                <a:lnTo>
                  <a:pt x="1093" y="1416"/>
                </a:lnTo>
                <a:close/>
                <a:moveTo>
                  <a:pt x="407" y="1415"/>
                </a:moveTo>
                <a:lnTo>
                  <a:pt x="406" y="1414"/>
                </a:lnTo>
                <a:lnTo>
                  <a:pt x="409" y="1407"/>
                </a:lnTo>
                <a:lnTo>
                  <a:pt x="410" y="1408"/>
                </a:lnTo>
                <a:lnTo>
                  <a:pt x="407" y="1415"/>
                </a:lnTo>
                <a:close/>
                <a:moveTo>
                  <a:pt x="1096" y="1415"/>
                </a:moveTo>
                <a:lnTo>
                  <a:pt x="1092" y="1407"/>
                </a:lnTo>
                <a:lnTo>
                  <a:pt x="1093" y="1407"/>
                </a:lnTo>
                <a:lnTo>
                  <a:pt x="1097" y="1414"/>
                </a:lnTo>
                <a:lnTo>
                  <a:pt x="1096" y="1415"/>
                </a:lnTo>
                <a:close/>
                <a:moveTo>
                  <a:pt x="1098" y="1413"/>
                </a:moveTo>
                <a:lnTo>
                  <a:pt x="1094" y="1406"/>
                </a:lnTo>
                <a:lnTo>
                  <a:pt x="1095" y="1406"/>
                </a:lnTo>
                <a:lnTo>
                  <a:pt x="1099" y="1413"/>
                </a:lnTo>
                <a:lnTo>
                  <a:pt x="1098" y="1413"/>
                </a:lnTo>
                <a:close/>
                <a:moveTo>
                  <a:pt x="392" y="1408"/>
                </a:moveTo>
                <a:lnTo>
                  <a:pt x="391" y="1407"/>
                </a:lnTo>
                <a:lnTo>
                  <a:pt x="395" y="1400"/>
                </a:lnTo>
                <a:lnTo>
                  <a:pt x="396" y="1400"/>
                </a:lnTo>
                <a:lnTo>
                  <a:pt x="392" y="1408"/>
                </a:lnTo>
                <a:close/>
                <a:moveTo>
                  <a:pt x="390" y="1406"/>
                </a:moveTo>
                <a:lnTo>
                  <a:pt x="389" y="1406"/>
                </a:lnTo>
                <a:lnTo>
                  <a:pt x="392" y="1399"/>
                </a:lnTo>
                <a:lnTo>
                  <a:pt x="394" y="1399"/>
                </a:lnTo>
                <a:lnTo>
                  <a:pt x="390" y="1406"/>
                </a:lnTo>
                <a:close/>
                <a:moveTo>
                  <a:pt x="1112" y="1406"/>
                </a:moveTo>
                <a:lnTo>
                  <a:pt x="1109" y="1399"/>
                </a:lnTo>
                <a:lnTo>
                  <a:pt x="1110" y="1398"/>
                </a:lnTo>
                <a:lnTo>
                  <a:pt x="1114" y="1405"/>
                </a:lnTo>
                <a:lnTo>
                  <a:pt x="1112" y="1406"/>
                </a:lnTo>
                <a:close/>
                <a:moveTo>
                  <a:pt x="387" y="1405"/>
                </a:moveTo>
                <a:lnTo>
                  <a:pt x="386" y="1404"/>
                </a:lnTo>
                <a:lnTo>
                  <a:pt x="390" y="1397"/>
                </a:lnTo>
                <a:lnTo>
                  <a:pt x="391" y="1398"/>
                </a:lnTo>
                <a:lnTo>
                  <a:pt x="387" y="1405"/>
                </a:lnTo>
                <a:close/>
                <a:moveTo>
                  <a:pt x="1115" y="1404"/>
                </a:moveTo>
                <a:lnTo>
                  <a:pt x="1111" y="1397"/>
                </a:lnTo>
                <a:lnTo>
                  <a:pt x="1112" y="1397"/>
                </a:lnTo>
                <a:lnTo>
                  <a:pt x="1116" y="1404"/>
                </a:lnTo>
                <a:lnTo>
                  <a:pt x="1115" y="1404"/>
                </a:lnTo>
                <a:close/>
                <a:moveTo>
                  <a:pt x="1117" y="1403"/>
                </a:moveTo>
                <a:lnTo>
                  <a:pt x="1113" y="1396"/>
                </a:lnTo>
                <a:lnTo>
                  <a:pt x="1114" y="1396"/>
                </a:lnTo>
                <a:lnTo>
                  <a:pt x="1118" y="1403"/>
                </a:lnTo>
                <a:lnTo>
                  <a:pt x="1117" y="1403"/>
                </a:lnTo>
                <a:close/>
                <a:moveTo>
                  <a:pt x="373" y="1397"/>
                </a:moveTo>
                <a:lnTo>
                  <a:pt x="372" y="1396"/>
                </a:lnTo>
                <a:lnTo>
                  <a:pt x="376" y="1389"/>
                </a:lnTo>
                <a:lnTo>
                  <a:pt x="377" y="1390"/>
                </a:lnTo>
                <a:lnTo>
                  <a:pt x="373" y="1397"/>
                </a:lnTo>
                <a:close/>
                <a:moveTo>
                  <a:pt x="371" y="1396"/>
                </a:moveTo>
                <a:lnTo>
                  <a:pt x="370" y="1395"/>
                </a:lnTo>
                <a:lnTo>
                  <a:pt x="374" y="1388"/>
                </a:lnTo>
                <a:lnTo>
                  <a:pt x="375" y="1389"/>
                </a:lnTo>
                <a:lnTo>
                  <a:pt x="371" y="1396"/>
                </a:lnTo>
                <a:close/>
                <a:moveTo>
                  <a:pt x="1131" y="1395"/>
                </a:moveTo>
                <a:lnTo>
                  <a:pt x="1127" y="1388"/>
                </a:lnTo>
                <a:lnTo>
                  <a:pt x="1128" y="1387"/>
                </a:lnTo>
                <a:lnTo>
                  <a:pt x="1132" y="1394"/>
                </a:lnTo>
                <a:lnTo>
                  <a:pt x="1131" y="1395"/>
                </a:lnTo>
                <a:close/>
                <a:moveTo>
                  <a:pt x="369" y="1394"/>
                </a:moveTo>
                <a:lnTo>
                  <a:pt x="368" y="1394"/>
                </a:lnTo>
                <a:lnTo>
                  <a:pt x="372" y="1386"/>
                </a:lnTo>
                <a:lnTo>
                  <a:pt x="373" y="1387"/>
                </a:lnTo>
                <a:lnTo>
                  <a:pt x="369" y="1394"/>
                </a:lnTo>
                <a:close/>
                <a:moveTo>
                  <a:pt x="1133" y="1394"/>
                </a:moveTo>
                <a:lnTo>
                  <a:pt x="1129" y="1387"/>
                </a:lnTo>
                <a:lnTo>
                  <a:pt x="1130" y="1386"/>
                </a:lnTo>
                <a:lnTo>
                  <a:pt x="1134" y="1393"/>
                </a:lnTo>
                <a:lnTo>
                  <a:pt x="1133" y="1394"/>
                </a:lnTo>
                <a:close/>
                <a:moveTo>
                  <a:pt x="1136" y="1392"/>
                </a:moveTo>
                <a:lnTo>
                  <a:pt x="1132" y="1385"/>
                </a:lnTo>
                <a:lnTo>
                  <a:pt x="1133" y="1385"/>
                </a:lnTo>
                <a:lnTo>
                  <a:pt x="1137" y="1392"/>
                </a:lnTo>
                <a:lnTo>
                  <a:pt x="1136" y="1392"/>
                </a:lnTo>
                <a:close/>
                <a:moveTo>
                  <a:pt x="355" y="1386"/>
                </a:moveTo>
                <a:lnTo>
                  <a:pt x="353" y="1385"/>
                </a:lnTo>
                <a:lnTo>
                  <a:pt x="358" y="1378"/>
                </a:lnTo>
                <a:lnTo>
                  <a:pt x="359" y="1379"/>
                </a:lnTo>
                <a:lnTo>
                  <a:pt x="355" y="1386"/>
                </a:lnTo>
                <a:close/>
                <a:moveTo>
                  <a:pt x="352" y="1384"/>
                </a:moveTo>
                <a:lnTo>
                  <a:pt x="351" y="1383"/>
                </a:lnTo>
                <a:lnTo>
                  <a:pt x="355" y="1377"/>
                </a:lnTo>
                <a:lnTo>
                  <a:pt x="357" y="1377"/>
                </a:lnTo>
                <a:lnTo>
                  <a:pt x="352" y="1384"/>
                </a:lnTo>
                <a:close/>
                <a:moveTo>
                  <a:pt x="1149" y="1384"/>
                </a:moveTo>
                <a:lnTo>
                  <a:pt x="1145" y="1377"/>
                </a:lnTo>
                <a:lnTo>
                  <a:pt x="1146" y="1376"/>
                </a:lnTo>
                <a:lnTo>
                  <a:pt x="1151" y="1383"/>
                </a:lnTo>
                <a:lnTo>
                  <a:pt x="1149" y="1384"/>
                </a:lnTo>
                <a:close/>
                <a:moveTo>
                  <a:pt x="350" y="1383"/>
                </a:moveTo>
                <a:lnTo>
                  <a:pt x="349" y="1382"/>
                </a:lnTo>
                <a:lnTo>
                  <a:pt x="353" y="1375"/>
                </a:lnTo>
                <a:lnTo>
                  <a:pt x="354" y="1376"/>
                </a:lnTo>
                <a:lnTo>
                  <a:pt x="350" y="1383"/>
                </a:lnTo>
                <a:close/>
                <a:moveTo>
                  <a:pt x="1152" y="1382"/>
                </a:moveTo>
                <a:lnTo>
                  <a:pt x="1147" y="1376"/>
                </a:lnTo>
                <a:lnTo>
                  <a:pt x="1148" y="1375"/>
                </a:lnTo>
                <a:lnTo>
                  <a:pt x="1153" y="1382"/>
                </a:lnTo>
                <a:lnTo>
                  <a:pt x="1152" y="1382"/>
                </a:lnTo>
                <a:close/>
                <a:moveTo>
                  <a:pt x="1154" y="1381"/>
                </a:moveTo>
                <a:lnTo>
                  <a:pt x="1150" y="1374"/>
                </a:lnTo>
                <a:lnTo>
                  <a:pt x="1151" y="1373"/>
                </a:lnTo>
                <a:lnTo>
                  <a:pt x="1155" y="1380"/>
                </a:lnTo>
                <a:lnTo>
                  <a:pt x="1154" y="1381"/>
                </a:lnTo>
                <a:close/>
                <a:moveTo>
                  <a:pt x="336" y="1374"/>
                </a:moveTo>
                <a:lnTo>
                  <a:pt x="335" y="1373"/>
                </a:lnTo>
                <a:lnTo>
                  <a:pt x="340" y="1367"/>
                </a:lnTo>
                <a:lnTo>
                  <a:pt x="341" y="1367"/>
                </a:lnTo>
                <a:lnTo>
                  <a:pt x="336" y="1374"/>
                </a:lnTo>
                <a:close/>
                <a:moveTo>
                  <a:pt x="334" y="1372"/>
                </a:moveTo>
                <a:lnTo>
                  <a:pt x="333" y="1372"/>
                </a:lnTo>
                <a:lnTo>
                  <a:pt x="338" y="1365"/>
                </a:lnTo>
                <a:lnTo>
                  <a:pt x="339" y="1366"/>
                </a:lnTo>
                <a:lnTo>
                  <a:pt x="334" y="1372"/>
                </a:lnTo>
                <a:close/>
                <a:moveTo>
                  <a:pt x="1168" y="1372"/>
                </a:moveTo>
                <a:lnTo>
                  <a:pt x="1163" y="1365"/>
                </a:lnTo>
                <a:lnTo>
                  <a:pt x="1164" y="1365"/>
                </a:lnTo>
                <a:lnTo>
                  <a:pt x="1169" y="1371"/>
                </a:lnTo>
                <a:lnTo>
                  <a:pt x="1168" y="1372"/>
                </a:lnTo>
                <a:close/>
                <a:moveTo>
                  <a:pt x="332" y="1371"/>
                </a:moveTo>
                <a:lnTo>
                  <a:pt x="331" y="1370"/>
                </a:lnTo>
                <a:lnTo>
                  <a:pt x="335" y="1364"/>
                </a:lnTo>
                <a:lnTo>
                  <a:pt x="336" y="1364"/>
                </a:lnTo>
                <a:lnTo>
                  <a:pt x="332" y="1371"/>
                </a:lnTo>
                <a:close/>
                <a:moveTo>
                  <a:pt x="1170" y="1371"/>
                </a:moveTo>
                <a:lnTo>
                  <a:pt x="1165" y="1364"/>
                </a:lnTo>
                <a:lnTo>
                  <a:pt x="1166" y="1363"/>
                </a:lnTo>
                <a:lnTo>
                  <a:pt x="1171" y="1370"/>
                </a:lnTo>
                <a:lnTo>
                  <a:pt x="1170" y="1371"/>
                </a:lnTo>
                <a:close/>
                <a:moveTo>
                  <a:pt x="1172" y="1369"/>
                </a:moveTo>
                <a:lnTo>
                  <a:pt x="1168" y="1362"/>
                </a:lnTo>
                <a:lnTo>
                  <a:pt x="1169" y="1362"/>
                </a:lnTo>
                <a:lnTo>
                  <a:pt x="1173" y="1368"/>
                </a:lnTo>
                <a:lnTo>
                  <a:pt x="1172" y="1369"/>
                </a:lnTo>
                <a:close/>
                <a:moveTo>
                  <a:pt x="319" y="1362"/>
                </a:moveTo>
                <a:lnTo>
                  <a:pt x="318" y="1361"/>
                </a:lnTo>
                <a:lnTo>
                  <a:pt x="322" y="1354"/>
                </a:lnTo>
                <a:lnTo>
                  <a:pt x="323" y="1355"/>
                </a:lnTo>
                <a:lnTo>
                  <a:pt x="319" y="1362"/>
                </a:lnTo>
                <a:close/>
                <a:moveTo>
                  <a:pt x="317" y="1360"/>
                </a:moveTo>
                <a:lnTo>
                  <a:pt x="315" y="1359"/>
                </a:lnTo>
                <a:lnTo>
                  <a:pt x="320" y="1353"/>
                </a:lnTo>
                <a:lnTo>
                  <a:pt x="321" y="1354"/>
                </a:lnTo>
                <a:lnTo>
                  <a:pt x="317" y="1360"/>
                </a:lnTo>
                <a:close/>
                <a:moveTo>
                  <a:pt x="1185" y="1360"/>
                </a:moveTo>
                <a:lnTo>
                  <a:pt x="1181" y="1353"/>
                </a:lnTo>
                <a:lnTo>
                  <a:pt x="1182" y="1353"/>
                </a:lnTo>
                <a:lnTo>
                  <a:pt x="1186" y="1359"/>
                </a:lnTo>
                <a:lnTo>
                  <a:pt x="1185" y="1360"/>
                </a:lnTo>
                <a:close/>
                <a:moveTo>
                  <a:pt x="314" y="1359"/>
                </a:moveTo>
                <a:lnTo>
                  <a:pt x="313" y="1358"/>
                </a:lnTo>
                <a:lnTo>
                  <a:pt x="318" y="1351"/>
                </a:lnTo>
                <a:lnTo>
                  <a:pt x="319" y="1352"/>
                </a:lnTo>
                <a:lnTo>
                  <a:pt x="314" y="1359"/>
                </a:lnTo>
                <a:close/>
                <a:moveTo>
                  <a:pt x="1187" y="1358"/>
                </a:moveTo>
                <a:lnTo>
                  <a:pt x="1183" y="1352"/>
                </a:lnTo>
                <a:lnTo>
                  <a:pt x="1184" y="1351"/>
                </a:lnTo>
                <a:lnTo>
                  <a:pt x="1189" y="1358"/>
                </a:lnTo>
                <a:lnTo>
                  <a:pt x="1187" y="1358"/>
                </a:lnTo>
                <a:close/>
                <a:moveTo>
                  <a:pt x="1190" y="1357"/>
                </a:moveTo>
                <a:lnTo>
                  <a:pt x="1185" y="1350"/>
                </a:lnTo>
                <a:lnTo>
                  <a:pt x="1186" y="1350"/>
                </a:lnTo>
                <a:lnTo>
                  <a:pt x="1191" y="1356"/>
                </a:lnTo>
                <a:lnTo>
                  <a:pt x="1190" y="1357"/>
                </a:lnTo>
                <a:close/>
                <a:moveTo>
                  <a:pt x="301" y="1349"/>
                </a:moveTo>
                <a:lnTo>
                  <a:pt x="300" y="1348"/>
                </a:lnTo>
                <a:lnTo>
                  <a:pt x="305" y="1342"/>
                </a:lnTo>
                <a:lnTo>
                  <a:pt x="306" y="1343"/>
                </a:lnTo>
                <a:lnTo>
                  <a:pt x="301" y="1349"/>
                </a:lnTo>
                <a:close/>
                <a:moveTo>
                  <a:pt x="299" y="1348"/>
                </a:moveTo>
                <a:lnTo>
                  <a:pt x="298" y="1347"/>
                </a:lnTo>
                <a:lnTo>
                  <a:pt x="303" y="1340"/>
                </a:lnTo>
                <a:lnTo>
                  <a:pt x="304" y="1341"/>
                </a:lnTo>
                <a:lnTo>
                  <a:pt x="299" y="1348"/>
                </a:lnTo>
                <a:close/>
                <a:moveTo>
                  <a:pt x="1203" y="1347"/>
                </a:moveTo>
                <a:lnTo>
                  <a:pt x="1198" y="1341"/>
                </a:lnTo>
                <a:lnTo>
                  <a:pt x="1199" y="1340"/>
                </a:lnTo>
                <a:lnTo>
                  <a:pt x="1204" y="1346"/>
                </a:lnTo>
                <a:lnTo>
                  <a:pt x="1203" y="1347"/>
                </a:lnTo>
                <a:close/>
                <a:moveTo>
                  <a:pt x="297" y="1346"/>
                </a:moveTo>
                <a:lnTo>
                  <a:pt x="296" y="1345"/>
                </a:lnTo>
                <a:lnTo>
                  <a:pt x="300" y="1339"/>
                </a:lnTo>
                <a:lnTo>
                  <a:pt x="302" y="1340"/>
                </a:lnTo>
                <a:lnTo>
                  <a:pt x="297" y="1346"/>
                </a:lnTo>
                <a:close/>
                <a:moveTo>
                  <a:pt x="1205" y="1346"/>
                </a:moveTo>
                <a:lnTo>
                  <a:pt x="1200" y="1339"/>
                </a:lnTo>
                <a:lnTo>
                  <a:pt x="1201" y="1338"/>
                </a:lnTo>
                <a:lnTo>
                  <a:pt x="1206" y="1345"/>
                </a:lnTo>
                <a:lnTo>
                  <a:pt x="1205" y="1346"/>
                </a:lnTo>
                <a:close/>
                <a:moveTo>
                  <a:pt x="1207" y="1344"/>
                </a:moveTo>
                <a:lnTo>
                  <a:pt x="1202" y="1338"/>
                </a:lnTo>
                <a:lnTo>
                  <a:pt x="1203" y="1337"/>
                </a:lnTo>
                <a:lnTo>
                  <a:pt x="1208" y="1343"/>
                </a:lnTo>
                <a:lnTo>
                  <a:pt x="1207" y="1344"/>
                </a:lnTo>
                <a:close/>
                <a:moveTo>
                  <a:pt x="284" y="1336"/>
                </a:moveTo>
                <a:lnTo>
                  <a:pt x="283" y="1335"/>
                </a:lnTo>
                <a:lnTo>
                  <a:pt x="288" y="1329"/>
                </a:lnTo>
                <a:lnTo>
                  <a:pt x="289" y="1330"/>
                </a:lnTo>
                <a:lnTo>
                  <a:pt x="284" y="1336"/>
                </a:lnTo>
                <a:close/>
                <a:moveTo>
                  <a:pt x="282" y="1334"/>
                </a:moveTo>
                <a:lnTo>
                  <a:pt x="281" y="1334"/>
                </a:lnTo>
                <a:lnTo>
                  <a:pt x="286" y="1327"/>
                </a:lnTo>
                <a:lnTo>
                  <a:pt x="287" y="1328"/>
                </a:lnTo>
                <a:lnTo>
                  <a:pt x="282" y="1334"/>
                </a:lnTo>
                <a:close/>
                <a:moveTo>
                  <a:pt x="1220" y="1334"/>
                </a:moveTo>
                <a:lnTo>
                  <a:pt x="1215" y="1328"/>
                </a:lnTo>
                <a:lnTo>
                  <a:pt x="1216" y="1327"/>
                </a:lnTo>
                <a:lnTo>
                  <a:pt x="1221" y="1333"/>
                </a:lnTo>
                <a:lnTo>
                  <a:pt x="1220" y="1334"/>
                </a:lnTo>
                <a:close/>
                <a:moveTo>
                  <a:pt x="280" y="1333"/>
                </a:moveTo>
                <a:lnTo>
                  <a:pt x="279" y="1332"/>
                </a:lnTo>
                <a:lnTo>
                  <a:pt x="284" y="1326"/>
                </a:lnTo>
                <a:lnTo>
                  <a:pt x="285" y="1326"/>
                </a:lnTo>
                <a:lnTo>
                  <a:pt x="280" y="1333"/>
                </a:lnTo>
                <a:close/>
                <a:moveTo>
                  <a:pt x="1222" y="1332"/>
                </a:moveTo>
                <a:lnTo>
                  <a:pt x="1217" y="1326"/>
                </a:lnTo>
                <a:lnTo>
                  <a:pt x="1218" y="1325"/>
                </a:lnTo>
                <a:lnTo>
                  <a:pt x="1223" y="1332"/>
                </a:lnTo>
                <a:lnTo>
                  <a:pt x="1222" y="1332"/>
                </a:lnTo>
                <a:close/>
                <a:moveTo>
                  <a:pt x="1224" y="1331"/>
                </a:moveTo>
                <a:lnTo>
                  <a:pt x="1219" y="1324"/>
                </a:lnTo>
                <a:lnTo>
                  <a:pt x="1220" y="1323"/>
                </a:lnTo>
                <a:lnTo>
                  <a:pt x="1225" y="1330"/>
                </a:lnTo>
                <a:lnTo>
                  <a:pt x="1224" y="1331"/>
                </a:lnTo>
                <a:close/>
                <a:moveTo>
                  <a:pt x="267" y="1322"/>
                </a:moveTo>
                <a:lnTo>
                  <a:pt x="266" y="1321"/>
                </a:lnTo>
                <a:lnTo>
                  <a:pt x="271" y="1315"/>
                </a:lnTo>
                <a:lnTo>
                  <a:pt x="272" y="1316"/>
                </a:lnTo>
                <a:lnTo>
                  <a:pt x="267" y="1322"/>
                </a:lnTo>
                <a:close/>
                <a:moveTo>
                  <a:pt x="265" y="1320"/>
                </a:moveTo>
                <a:lnTo>
                  <a:pt x="264" y="1320"/>
                </a:lnTo>
                <a:lnTo>
                  <a:pt x="269" y="1313"/>
                </a:lnTo>
                <a:lnTo>
                  <a:pt x="270" y="1314"/>
                </a:lnTo>
                <a:lnTo>
                  <a:pt x="265" y="1320"/>
                </a:lnTo>
                <a:close/>
                <a:moveTo>
                  <a:pt x="1237" y="1320"/>
                </a:moveTo>
                <a:lnTo>
                  <a:pt x="1231" y="1314"/>
                </a:lnTo>
                <a:lnTo>
                  <a:pt x="1232" y="1313"/>
                </a:lnTo>
                <a:lnTo>
                  <a:pt x="1238" y="1319"/>
                </a:lnTo>
                <a:lnTo>
                  <a:pt x="1237" y="1320"/>
                </a:lnTo>
                <a:close/>
                <a:moveTo>
                  <a:pt x="263" y="1319"/>
                </a:moveTo>
                <a:lnTo>
                  <a:pt x="262" y="1318"/>
                </a:lnTo>
                <a:lnTo>
                  <a:pt x="267" y="1312"/>
                </a:lnTo>
                <a:lnTo>
                  <a:pt x="268" y="1313"/>
                </a:lnTo>
                <a:lnTo>
                  <a:pt x="263" y="1319"/>
                </a:lnTo>
                <a:close/>
                <a:moveTo>
                  <a:pt x="1239" y="1318"/>
                </a:moveTo>
                <a:lnTo>
                  <a:pt x="1234" y="1312"/>
                </a:lnTo>
                <a:lnTo>
                  <a:pt x="1235" y="1311"/>
                </a:lnTo>
                <a:lnTo>
                  <a:pt x="1240" y="1317"/>
                </a:lnTo>
                <a:lnTo>
                  <a:pt x="1239" y="1318"/>
                </a:lnTo>
                <a:close/>
                <a:moveTo>
                  <a:pt x="1241" y="1317"/>
                </a:moveTo>
                <a:lnTo>
                  <a:pt x="1236" y="1311"/>
                </a:lnTo>
                <a:lnTo>
                  <a:pt x="1237" y="1310"/>
                </a:lnTo>
                <a:lnTo>
                  <a:pt x="1242" y="1316"/>
                </a:lnTo>
                <a:lnTo>
                  <a:pt x="1241" y="1317"/>
                </a:lnTo>
                <a:close/>
                <a:moveTo>
                  <a:pt x="251" y="1308"/>
                </a:moveTo>
                <a:lnTo>
                  <a:pt x="250" y="1307"/>
                </a:lnTo>
                <a:lnTo>
                  <a:pt x="255" y="1301"/>
                </a:lnTo>
                <a:lnTo>
                  <a:pt x="256" y="1302"/>
                </a:lnTo>
                <a:lnTo>
                  <a:pt x="251" y="1308"/>
                </a:lnTo>
                <a:close/>
                <a:moveTo>
                  <a:pt x="249" y="1306"/>
                </a:moveTo>
                <a:lnTo>
                  <a:pt x="248" y="1305"/>
                </a:lnTo>
                <a:lnTo>
                  <a:pt x="253" y="1299"/>
                </a:lnTo>
                <a:lnTo>
                  <a:pt x="254" y="1300"/>
                </a:lnTo>
                <a:lnTo>
                  <a:pt x="249" y="1306"/>
                </a:lnTo>
                <a:close/>
                <a:moveTo>
                  <a:pt x="1253" y="1306"/>
                </a:moveTo>
                <a:lnTo>
                  <a:pt x="1248" y="1300"/>
                </a:lnTo>
                <a:lnTo>
                  <a:pt x="1248" y="1299"/>
                </a:lnTo>
                <a:lnTo>
                  <a:pt x="1254" y="1305"/>
                </a:lnTo>
                <a:lnTo>
                  <a:pt x="1253" y="1306"/>
                </a:lnTo>
                <a:close/>
                <a:moveTo>
                  <a:pt x="247" y="1304"/>
                </a:moveTo>
                <a:lnTo>
                  <a:pt x="246" y="1304"/>
                </a:lnTo>
                <a:lnTo>
                  <a:pt x="251" y="1298"/>
                </a:lnTo>
                <a:lnTo>
                  <a:pt x="252" y="1299"/>
                </a:lnTo>
                <a:lnTo>
                  <a:pt x="247" y="1304"/>
                </a:lnTo>
                <a:close/>
                <a:moveTo>
                  <a:pt x="1255" y="1304"/>
                </a:moveTo>
                <a:lnTo>
                  <a:pt x="1249" y="1298"/>
                </a:lnTo>
                <a:lnTo>
                  <a:pt x="1250" y="1297"/>
                </a:lnTo>
                <a:lnTo>
                  <a:pt x="1256" y="1303"/>
                </a:lnTo>
                <a:lnTo>
                  <a:pt x="1255" y="1304"/>
                </a:lnTo>
                <a:close/>
                <a:moveTo>
                  <a:pt x="1257" y="1302"/>
                </a:moveTo>
                <a:lnTo>
                  <a:pt x="1251" y="1296"/>
                </a:lnTo>
                <a:lnTo>
                  <a:pt x="1252" y="1296"/>
                </a:lnTo>
                <a:lnTo>
                  <a:pt x="1258" y="1301"/>
                </a:lnTo>
                <a:lnTo>
                  <a:pt x="1257" y="1302"/>
                </a:lnTo>
                <a:close/>
                <a:moveTo>
                  <a:pt x="235" y="1294"/>
                </a:moveTo>
                <a:lnTo>
                  <a:pt x="234" y="1293"/>
                </a:lnTo>
                <a:lnTo>
                  <a:pt x="240" y="1287"/>
                </a:lnTo>
                <a:lnTo>
                  <a:pt x="240" y="1288"/>
                </a:lnTo>
                <a:lnTo>
                  <a:pt x="235" y="1294"/>
                </a:lnTo>
                <a:close/>
                <a:moveTo>
                  <a:pt x="233" y="1292"/>
                </a:moveTo>
                <a:lnTo>
                  <a:pt x="232" y="1291"/>
                </a:lnTo>
                <a:lnTo>
                  <a:pt x="238" y="1285"/>
                </a:lnTo>
                <a:lnTo>
                  <a:pt x="239" y="1286"/>
                </a:lnTo>
                <a:lnTo>
                  <a:pt x="233" y="1292"/>
                </a:lnTo>
                <a:close/>
                <a:moveTo>
                  <a:pt x="1269" y="1291"/>
                </a:moveTo>
                <a:lnTo>
                  <a:pt x="1263" y="1286"/>
                </a:lnTo>
                <a:lnTo>
                  <a:pt x="1264" y="1285"/>
                </a:lnTo>
                <a:lnTo>
                  <a:pt x="1270" y="1290"/>
                </a:lnTo>
                <a:lnTo>
                  <a:pt x="1269" y="1291"/>
                </a:lnTo>
                <a:close/>
                <a:moveTo>
                  <a:pt x="231" y="1290"/>
                </a:moveTo>
                <a:lnTo>
                  <a:pt x="230" y="1289"/>
                </a:lnTo>
                <a:lnTo>
                  <a:pt x="236" y="1283"/>
                </a:lnTo>
                <a:lnTo>
                  <a:pt x="237" y="1284"/>
                </a:lnTo>
                <a:lnTo>
                  <a:pt x="231" y="1290"/>
                </a:lnTo>
                <a:close/>
                <a:moveTo>
                  <a:pt x="1271" y="1290"/>
                </a:moveTo>
                <a:lnTo>
                  <a:pt x="1265" y="1284"/>
                </a:lnTo>
                <a:lnTo>
                  <a:pt x="1266" y="1283"/>
                </a:lnTo>
                <a:lnTo>
                  <a:pt x="1272" y="1289"/>
                </a:lnTo>
                <a:lnTo>
                  <a:pt x="1271" y="1290"/>
                </a:lnTo>
                <a:close/>
                <a:moveTo>
                  <a:pt x="1272" y="1288"/>
                </a:moveTo>
                <a:lnTo>
                  <a:pt x="1267" y="1282"/>
                </a:lnTo>
                <a:lnTo>
                  <a:pt x="1268" y="1281"/>
                </a:lnTo>
                <a:lnTo>
                  <a:pt x="1273" y="1287"/>
                </a:lnTo>
                <a:lnTo>
                  <a:pt x="1272" y="1288"/>
                </a:lnTo>
                <a:close/>
                <a:moveTo>
                  <a:pt x="219" y="1279"/>
                </a:moveTo>
                <a:lnTo>
                  <a:pt x="218" y="1278"/>
                </a:lnTo>
                <a:lnTo>
                  <a:pt x="224" y="1272"/>
                </a:lnTo>
                <a:lnTo>
                  <a:pt x="225" y="1273"/>
                </a:lnTo>
                <a:lnTo>
                  <a:pt x="219" y="1279"/>
                </a:lnTo>
                <a:close/>
                <a:moveTo>
                  <a:pt x="217" y="1277"/>
                </a:moveTo>
                <a:lnTo>
                  <a:pt x="216" y="1276"/>
                </a:lnTo>
                <a:lnTo>
                  <a:pt x="222" y="1270"/>
                </a:lnTo>
                <a:lnTo>
                  <a:pt x="223" y="1271"/>
                </a:lnTo>
                <a:lnTo>
                  <a:pt x="217" y="1277"/>
                </a:lnTo>
                <a:close/>
                <a:moveTo>
                  <a:pt x="1284" y="1276"/>
                </a:moveTo>
                <a:lnTo>
                  <a:pt x="1279" y="1271"/>
                </a:lnTo>
                <a:lnTo>
                  <a:pt x="1280" y="1270"/>
                </a:lnTo>
                <a:lnTo>
                  <a:pt x="1285" y="1275"/>
                </a:lnTo>
                <a:lnTo>
                  <a:pt x="1284" y="1276"/>
                </a:lnTo>
                <a:close/>
                <a:moveTo>
                  <a:pt x="215" y="1275"/>
                </a:moveTo>
                <a:lnTo>
                  <a:pt x="215" y="1274"/>
                </a:lnTo>
                <a:lnTo>
                  <a:pt x="220" y="1268"/>
                </a:lnTo>
                <a:lnTo>
                  <a:pt x="221" y="1269"/>
                </a:lnTo>
                <a:lnTo>
                  <a:pt x="215" y="1275"/>
                </a:lnTo>
                <a:close/>
                <a:moveTo>
                  <a:pt x="1286" y="1274"/>
                </a:moveTo>
                <a:lnTo>
                  <a:pt x="1280" y="1269"/>
                </a:lnTo>
                <a:lnTo>
                  <a:pt x="1281" y="1268"/>
                </a:lnTo>
                <a:lnTo>
                  <a:pt x="1287" y="1273"/>
                </a:lnTo>
                <a:lnTo>
                  <a:pt x="1286" y="1274"/>
                </a:lnTo>
                <a:close/>
                <a:moveTo>
                  <a:pt x="1288" y="1273"/>
                </a:moveTo>
                <a:lnTo>
                  <a:pt x="1282" y="1267"/>
                </a:lnTo>
                <a:lnTo>
                  <a:pt x="1283" y="1266"/>
                </a:lnTo>
                <a:lnTo>
                  <a:pt x="1289" y="1272"/>
                </a:lnTo>
                <a:lnTo>
                  <a:pt x="1288" y="1273"/>
                </a:lnTo>
                <a:close/>
                <a:moveTo>
                  <a:pt x="204" y="1263"/>
                </a:moveTo>
                <a:lnTo>
                  <a:pt x="203" y="1262"/>
                </a:lnTo>
                <a:lnTo>
                  <a:pt x="209" y="1256"/>
                </a:lnTo>
                <a:lnTo>
                  <a:pt x="210" y="1257"/>
                </a:lnTo>
                <a:lnTo>
                  <a:pt x="204" y="1263"/>
                </a:lnTo>
                <a:close/>
                <a:moveTo>
                  <a:pt x="202" y="1261"/>
                </a:moveTo>
                <a:lnTo>
                  <a:pt x="202" y="1260"/>
                </a:lnTo>
                <a:lnTo>
                  <a:pt x="207" y="1254"/>
                </a:lnTo>
                <a:lnTo>
                  <a:pt x="208" y="1255"/>
                </a:lnTo>
                <a:lnTo>
                  <a:pt x="202" y="1261"/>
                </a:lnTo>
                <a:close/>
                <a:moveTo>
                  <a:pt x="1299" y="1261"/>
                </a:moveTo>
                <a:lnTo>
                  <a:pt x="1293" y="1255"/>
                </a:lnTo>
                <a:lnTo>
                  <a:pt x="1294" y="1254"/>
                </a:lnTo>
                <a:lnTo>
                  <a:pt x="1300" y="1260"/>
                </a:lnTo>
                <a:lnTo>
                  <a:pt x="1299" y="1261"/>
                </a:lnTo>
                <a:close/>
                <a:moveTo>
                  <a:pt x="201" y="1259"/>
                </a:moveTo>
                <a:lnTo>
                  <a:pt x="200" y="1258"/>
                </a:lnTo>
                <a:lnTo>
                  <a:pt x="206" y="1252"/>
                </a:lnTo>
                <a:lnTo>
                  <a:pt x="206" y="1253"/>
                </a:lnTo>
                <a:lnTo>
                  <a:pt x="201" y="1259"/>
                </a:lnTo>
                <a:close/>
                <a:moveTo>
                  <a:pt x="1301" y="1259"/>
                </a:moveTo>
                <a:lnTo>
                  <a:pt x="1295" y="1253"/>
                </a:lnTo>
                <a:lnTo>
                  <a:pt x="1296" y="1252"/>
                </a:lnTo>
                <a:lnTo>
                  <a:pt x="1302" y="1258"/>
                </a:lnTo>
                <a:lnTo>
                  <a:pt x="1301" y="1259"/>
                </a:lnTo>
                <a:close/>
                <a:moveTo>
                  <a:pt x="1303" y="1257"/>
                </a:moveTo>
                <a:lnTo>
                  <a:pt x="1297" y="1251"/>
                </a:lnTo>
                <a:lnTo>
                  <a:pt x="1298" y="1250"/>
                </a:lnTo>
                <a:lnTo>
                  <a:pt x="1304" y="1256"/>
                </a:lnTo>
                <a:lnTo>
                  <a:pt x="1303" y="1257"/>
                </a:lnTo>
                <a:close/>
                <a:moveTo>
                  <a:pt x="190" y="1247"/>
                </a:moveTo>
                <a:lnTo>
                  <a:pt x="189" y="1246"/>
                </a:lnTo>
                <a:lnTo>
                  <a:pt x="195" y="1241"/>
                </a:lnTo>
                <a:lnTo>
                  <a:pt x="196" y="1242"/>
                </a:lnTo>
                <a:lnTo>
                  <a:pt x="190" y="1247"/>
                </a:lnTo>
                <a:close/>
                <a:moveTo>
                  <a:pt x="188" y="1245"/>
                </a:moveTo>
                <a:lnTo>
                  <a:pt x="187" y="1244"/>
                </a:lnTo>
                <a:lnTo>
                  <a:pt x="193" y="1239"/>
                </a:lnTo>
                <a:lnTo>
                  <a:pt x="194" y="1240"/>
                </a:lnTo>
                <a:lnTo>
                  <a:pt x="188" y="1245"/>
                </a:lnTo>
                <a:close/>
                <a:moveTo>
                  <a:pt x="1314" y="1245"/>
                </a:moveTo>
                <a:lnTo>
                  <a:pt x="1308" y="1239"/>
                </a:lnTo>
                <a:lnTo>
                  <a:pt x="1308" y="1238"/>
                </a:lnTo>
                <a:lnTo>
                  <a:pt x="1314" y="1244"/>
                </a:lnTo>
                <a:lnTo>
                  <a:pt x="1314" y="1245"/>
                </a:lnTo>
                <a:close/>
                <a:moveTo>
                  <a:pt x="186" y="1243"/>
                </a:moveTo>
                <a:lnTo>
                  <a:pt x="185" y="1242"/>
                </a:lnTo>
                <a:lnTo>
                  <a:pt x="191" y="1237"/>
                </a:lnTo>
                <a:lnTo>
                  <a:pt x="192" y="1238"/>
                </a:lnTo>
                <a:lnTo>
                  <a:pt x="186" y="1243"/>
                </a:lnTo>
                <a:close/>
                <a:moveTo>
                  <a:pt x="1315" y="1243"/>
                </a:moveTo>
                <a:lnTo>
                  <a:pt x="1309" y="1237"/>
                </a:lnTo>
                <a:lnTo>
                  <a:pt x="1310" y="1236"/>
                </a:lnTo>
                <a:lnTo>
                  <a:pt x="1316" y="1242"/>
                </a:lnTo>
                <a:lnTo>
                  <a:pt x="1315" y="1243"/>
                </a:lnTo>
                <a:close/>
                <a:moveTo>
                  <a:pt x="1317" y="1241"/>
                </a:moveTo>
                <a:lnTo>
                  <a:pt x="1311" y="1235"/>
                </a:lnTo>
                <a:lnTo>
                  <a:pt x="1312" y="1234"/>
                </a:lnTo>
                <a:lnTo>
                  <a:pt x="1318" y="1240"/>
                </a:lnTo>
                <a:lnTo>
                  <a:pt x="1317" y="1241"/>
                </a:lnTo>
                <a:close/>
                <a:moveTo>
                  <a:pt x="175" y="1231"/>
                </a:moveTo>
                <a:lnTo>
                  <a:pt x="175" y="1230"/>
                </a:lnTo>
                <a:lnTo>
                  <a:pt x="181" y="1225"/>
                </a:lnTo>
                <a:lnTo>
                  <a:pt x="182" y="1226"/>
                </a:lnTo>
                <a:lnTo>
                  <a:pt x="175" y="1231"/>
                </a:lnTo>
                <a:close/>
                <a:moveTo>
                  <a:pt x="174" y="1229"/>
                </a:moveTo>
                <a:lnTo>
                  <a:pt x="173" y="1228"/>
                </a:lnTo>
                <a:lnTo>
                  <a:pt x="179" y="1223"/>
                </a:lnTo>
                <a:lnTo>
                  <a:pt x="180" y="1224"/>
                </a:lnTo>
                <a:lnTo>
                  <a:pt x="174" y="1229"/>
                </a:lnTo>
                <a:close/>
                <a:moveTo>
                  <a:pt x="1328" y="1228"/>
                </a:moveTo>
                <a:lnTo>
                  <a:pt x="1322" y="1223"/>
                </a:lnTo>
                <a:lnTo>
                  <a:pt x="1323" y="1222"/>
                </a:lnTo>
                <a:lnTo>
                  <a:pt x="1329" y="1227"/>
                </a:lnTo>
                <a:lnTo>
                  <a:pt x="1328" y="1228"/>
                </a:lnTo>
                <a:close/>
                <a:moveTo>
                  <a:pt x="172" y="1227"/>
                </a:moveTo>
                <a:lnTo>
                  <a:pt x="171" y="1226"/>
                </a:lnTo>
                <a:lnTo>
                  <a:pt x="177" y="1221"/>
                </a:lnTo>
                <a:lnTo>
                  <a:pt x="178" y="1222"/>
                </a:lnTo>
                <a:lnTo>
                  <a:pt x="172" y="1227"/>
                </a:lnTo>
                <a:close/>
                <a:moveTo>
                  <a:pt x="1330" y="1226"/>
                </a:moveTo>
                <a:lnTo>
                  <a:pt x="1323" y="1221"/>
                </a:lnTo>
                <a:lnTo>
                  <a:pt x="1324" y="1220"/>
                </a:lnTo>
                <a:lnTo>
                  <a:pt x="1330" y="1225"/>
                </a:lnTo>
                <a:lnTo>
                  <a:pt x="1330" y="1226"/>
                </a:lnTo>
                <a:close/>
                <a:moveTo>
                  <a:pt x="1331" y="1224"/>
                </a:moveTo>
                <a:lnTo>
                  <a:pt x="1325" y="1219"/>
                </a:lnTo>
                <a:lnTo>
                  <a:pt x="1326" y="1218"/>
                </a:lnTo>
                <a:lnTo>
                  <a:pt x="1332" y="1223"/>
                </a:lnTo>
                <a:lnTo>
                  <a:pt x="1331" y="1224"/>
                </a:lnTo>
                <a:close/>
                <a:moveTo>
                  <a:pt x="162" y="1214"/>
                </a:moveTo>
                <a:lnTo>
                  <a:pt x="161" y="1213"/>
                </a:lnTo>
                <a:lnTo>
                  <a:pt x="167" y="1208"/>
                </a:lnTo>
                <a:lnTo>
                  <a:pt x="168" y="1209"/>
                </a:lnTo>
                <a:lnTo>
                  <a:pt x="162" y="1214"/>
                </a:lnTo>
                <a:close/>
                <a:moveTo>
                  <a:pt x="160" y="1212"/>
                </a:moveTo>
                <a:lnTo>
                  <a:pt x="159" y="1211"/>
                </a:lnTo>
                <a:lnTo>
                  <a:pt x="166" y="1206"/>
                </a:lnTo>
                <a:lnTo>
                  <a:pt x="166" y="1207"/>
                </a:lnTo>
                <a:lnTo>
                  <a:pt x="160" y="1212"/>
                </a:lnTo>
                <a:close/>
                <a:moveTo>
                  <a:pt x="1341" y="1212"/>
                </a:moveTo>
                <a:lnTo>
                  <a:pt x="1335" y="1207"/>
                </a:lnTo>
                <a:lnTo>
                  <a:pt x="1336" y="1206"/>
                </a:lnTo>
                <a:lnTo>
                  <a:pt x="1342" y="1211"/>
                </a:lnTo>
                <a:lnTo>
                  <a:pt x="1341" y="1212"/>
                </a:lnTo>
                <a:close/>
                <a:moveTo>
                  <a:pt x="159" y="1210"/>
                </a:moveTo>
                <a:lnTo>
                  <a:pt x="158" y="1209"/>
                </a:lnTo>
                <a:lnTo>
                  <a:pt x="164" y="1204"/>
                </a:lnTo>
                <a:lnTo>
                  <a:pt x="165" y="1205"/>
                </a:lnTo>
                <a:lnTo>
                  <a:pt x="159" y="1210"/>
                </a:lnTo>
                <a:close/>
                <a:moveTo>
                  <a:pt x="1343" y="1210"/>
                </a:moveTo>
                <a:lnTo>
                  <a:pt x="1337" y="1205"/>
                </a:lnTo>
                <a:lnTo>
                  <a:pt x="1338" y="1204"/>
                </a:lnTo>
                <a:lnTo>
                  <a:pt x="1344" y="1208"/>
                </a:lnTo>
                <a:lnTo>
                  <a:pt x="1343" y="1210"/>
                </a:lnTo>
                <a:close/>
                <a:moveTo>
                  <a:pt x="1345" y="1207"/>
                </a:moveTo>
                <a:lnTo>
                  <a:pt x="1338" y="1203"/>
                </a:lnTo>
                <a:lnTo>
                  <a:pt x="1339" y="1201"/>
                </a:lnTo>
                <a:lnTo>
                  <a:pt x="1346" y="1206"/>
                </a:lnTo>
                <a:lnTo>
                  <a:pt x="1345" y="1207"/>
                </a:lnTo>
                <a:close/>
                <a:moveTo>
                  <a:pt x="149" y="1197"/>
                </a:moveTo>
                <a:lnTo>
                  <a:pt x="148" y="1196"/>
                </a:lnTo>
                <a:lnTo>
                  <a:pt x="154" y="1191"/>
                </a:lnTo>
                <a:lnTo>
                  <a:pt x="155" y="1192"/>
                </a:lnTo>
                <a:lnTo>
                  <a:pt x="149" y="1197"/>
                </a:lnTo>
                <a:close/>
                <a:moveTo>
                  <a:pt x="147" y="1195"/>
                </a:moveTo>
                <a:lnTo>
                  <a:pt x="146" y="1194"/>
                </a:lnTo>
                <a:lnTo>
                  <a:pt x="153" y="1189"/>
                </a:lnTo>
                <a:lnTo>
                  <a:pt x="154" y="1190"/>
                </a:lnTo>
                <a:lnTo>
                  <a:pt x="147" y="1195"/>
                </a:lnTo>
                <a:close/>
                <a:moveTo>
                  <a:pt x="1354" y="1194"/>
                </a:moveTo>
                <a:lnTo>
                  <a:pt x="1348" y="1189"/>
                </a:lnTo>
                <a:lnTo>
                  <a:pt x="1349" y="1188"/>
                </a:lnTo>
                <a:lnTo>
                  <a:pt x="1355" y="1193"/>
                </a:lnTo>
                <a:lnTo>
                  <a:pt x="1354" y="1194"/>
                </a:lnTo>
                <a:close/>
                <a:moveTo>
                  <a:pt x="145" y="1193"/>
                </a:moveTo>
                <a:lnTo>
                  <a:pt x="144" y="1191"/>
                </a:lnTo>
                <a:lnTo>
                  <a:pt x="151" y="1187"/>
                </a:lnTo>
                <a:lnTo>
                  <a:pt x="152" y="1188"/>
                </a:lnTo>
                <a:lnTo>
                  <a:pt x="145" y="1193"/>
                </a:lnTo>
                <a:close/>
                <a:moveTo>
                  <a:pt x="1356" y="1192"/>
                </a:moveTo>
                <a:lnTo>
                  <a:pt x="1350" y="1187"/>
                </a:lnTo>
                <a:lnTo>
                  <a:pt x="1350" y="1186"/>
                </a:lnTo>
                <a:lnTo>
                  <a:pt x="1357" y="1191"/>
                </a:lnTo>
                <a:lnTo>
                  <a:pt x="1356" y="1192"/>
                </a:lnTo>
                <a:close/>
                <a:moveTo>
                  <a:pt x="1358" y="1190"/>
                </a:moveTo>
                <a:lnTo>
                  <a:pt x="1351" y="1185"/>
                </a:lnTo>
                <a:lnTo>
                  <a:pt x="1352" y="1184"/>
                </a:lnTo>
                <a:lnTo>
                  <a:pt x="1359" y="1189"/>
                </a:lnTo>
                <a:lnTo>
                  <a:pt x="1358" y="1190"/>
                </a:lnTo>
                <a:close/>
                <a:moveTo>
                  <a:pt x="136" y="1179"/>
                </a:moveTo>
                <a:lnTo>
                  <a:pt x="135" y="1178"/>
                </a:lnTo>
                <a:lnTo>
                  <a:pt x="142" y="1174"/>
                </a:lnTo>
                <a:lnTo>
                  <a:pt x="142" y="1175"/>
                </a:lnTo>
                <a:lnTo>
                  <a:pt x="136" y="1179"/>
                </a:lnTo>
                <a:close/>
                <a:moveTo>
                  <a:pt x="134" y="1177"/>
                </a:moveTo>
                <a:lnTo>
                  <a:pt x="134" y="1176"/>
                </a:lnTo>
                <a:lnTo>
                  <a:pt x="140" y="1172"/>
                </a:lnTo>
                <a:lnTo>
                  <a:pt x="141" y="1173"/>
                </a:lnTo>
                <a:lnTo>
                  <a:pt x="134" y="1177"/>
                </a:lnTo>
                <a:close/>
                <a:moveTo>
                  <a:pt x="1367" y="1177"/>
                </a:moveTo>
                <a:lnTo>
                  <a:pt x="1361" y="1172"/>
                </a:lnTo>
                <a:lnTo>
                  <a:pt x="1362" y="1171"/>
                </a:lnTo>
                <a:lnTo>
                  <a:pt x="1368" y="1176"/>
                </a:lnTo>
                <a:lnTo>
                  <a:pt x="1367" y="1177"/>
                </a:lnTo>
                <a:close/>
                <a:moveTo>
                  <a:pt x="133" y="1175"/>
                </a:moveTo>
                <a:lnTo>
                  <a:pt x="132" y="1174"/>
                </a:lnTo>
                <a:lnTo>
                  <a:pt x="139" y="1169"/>
                </a:lnTo>
                <a:lnTo>
                  <a:pt x="139" y="1171"/>
                </a:lnTo>
                <a:lnTo>
                  <a:pt x="133" y="1175"/>
                </a:lnTo>
                <a:close/>
                <a:moveTo>
                  <a:pt x="1369" y="1175"/>
                </a:moveTo>
                <a:lnTo>
                  <a:pt x="1362" y="1170"/>
                </a:lnTo>
                <a:lnTo>
                  <a:pt x="1363" y="1169"/>
                </a:lnTo>
                <a:lnTo>
                  <a:pt x="1370" y="1173"/>
                </a:lnTo>
                <a:lnTo>
                  <a:pt x="1369" y="1175"/>
                </a:lnTo>
                <a:close/>
                <a:moveTo>
                  <a:pt x="1370" y="1172"/>
                </a:moveTo>
                <a:lnTo>
                  <a:pt x="1364" y="1168"/>
                </a:lnTo>
                <a:lnTo>
                  <a:pt x="1365" y="1167"/>
                </a:lnTo>
                <a:lnTo>
                  <a:pt x="1371" y="1171"/>
                </a:lnTo>
                <a:lnTo>
                  <a:pt x="1370" y="1172"/>
                </a:lnTo>
                <a:close/>
                <a:moveTo>
                  <a:pt x="124" y="1162"/>
                </a:moveTo>
                <a:lnTo>
                  <a:pt x="123" y="1161"/>
                </a:lnTo>
                <a:lnTo>
                  <a:pt x="130" y="1156"/>
                </a:lnTo>
                <a:lnTo>
                  <a:pt x="130" y="1157"/>
                </a:lnTo>
                <a:lnTo>
                  <a:pt x="124" y="1162"/>
                </a:lnTo>
                <a:close/>
                <a:moveTo>
                  <a:pt x="122" y="1160"/>
                </a:moveTo>
                <a:lnTo>
                  <a:pt x="122" y="1158"/>
                </a:lnTo>
                <a:lnTo>
                  <a:pt x="128" y="1154"/>
                </a:lnTo>
                <a:lnTo>
                  <a:pt x="129" y="1155"/>
                </a:lnTo>
                <a:lnTo>
                  <a:pt x="122" y="1160"/>
                </a:lnTo>
                <a:close/>
                <a:moveTo>
                  <a:pt x="1379" y="1159"/>
                </a:moveTo>
                <a:lnTo>
                  <a:pt x="1373" y="1155"/>
                </a:lnTo>
                <a:lnTo>
                  <a:pt x="1373" y="1153"/>
                </a:lnTo>
                <a:lnTo>
                  <a:pt x="1380" y="1158"/>
                </a:lnTo>
                <a:lnTo>
                  <a:pt x="1379" y="1159"/>
                </a:lnTo>
                <a:close/>
                <a:moveTo>
                  <a:pt x="121" y="1157"/>
                </a:moveTo>
                <a:lnTo>
                  <a:pt x="120" y="1156"/>
                </a:lnTo>
                <a:lnTo>
                  <a:pt x="127" y="1152"/>
                </a:lnTo>
                <a:lnTo>
                  <a:pt x="128" y="1153"/>
                </a:lnTo>
                <a:lnTo>
                  <a:pt x="121" y="1157"/>
                </a:lnTo>
                <a:close/>
                <a:moveTo>
                  <a:pt x="1381" y="1157"/>
                </a:moveTo>
                <a:lnTo>
                  <a:pt x="1374" y="1152"/>
                </a:lnTo>
                <a:lnTo>
                  <a:pt x="1375" y="1151"/>
                </a:lnTo>
                <a:lnTo>
                  <a:pt x="1382" y="1156"/>
                </a:lnTo>
                <a:lnTo>
                  <a:pt x="1381" y="1157"/>
                </a:lnTo>
                <a:close/>
                <a:moveTo>
                  <a:pt x="1382" y="1154"/>
                </a:moveTo>
                <a:lnTo>
                  <a:pt x="1376" y="1150"/>
                </a:lnTo>
                <a:lnTo>
                  <a:pt x="1376" y="1149"/>
                </a:lnTo>
                <a:lnTo>
                  <a:pt x="1383" y="1153"/>
                </a:lnTo>
                <a:lnTo>
                  <a:pt x="1382" y="1154"/>
                </a:lnTo>
                <a:close/>
                <a:moveTo>
                  <a:pt x="112" y="1144"/>
                </a:moveTo>
                <a:lnTo>
                  <a:pt x="112" y="1143"/>
                </a:lnTo>
                <a:lnTo>
                  <a:pt x="118" y="1138"/>
                </a:lnTo>
                <a:lnTo>
                  <a:pt x="119" y="1139"/>
                </a:lnTo>
                <a:lnTo>
                  <a:pt x="112" y="1144"/>
                </a:lnTo>
                <a:close/>
                <a:moveTo>
                  <a:pt x="111" y="1141"/>
                </a:moveTo>
                <a:lnTo>
                  <a:pt x="110" y="1140"/>
                </a:lnTo>
                <a:lnTo>
                  <a:pt x="117" y="1136"/>
                </a:lnTo>
                <a:lnTo>
                  <a:pt x="118" y="1137"/>
                </a:lnTo>
                <a:lnTo>
                  <a:pt x="111" y="1141"/>
                </a:lnTo>
                <a:close/>
                <a:moveTo>
                  <a:pt x="1391" y="1141"/>
                </a:moveTo>
                <a:lnTo>
                  <a:pt x="1384" y="1136"/>
                </a:lnTo>
                <a:lnTo>
                  <a:pt x="1385" y="1135"/>
                </a:lnTo>
                <a:lnTo>
                  <a:pt x="1392" y="1140"/>
                </a:lnTo>
                <a:lnTo>
                  <a:pt x="1391" y="1141"/>
                </a:lnTo>
                <a:close/>
                <a:moveTo>
                  <a:pt x="109" y="1139"/>
                </a:moveTo>
                <a:lnTo>
                  <a:pt x="109" y="1138"/>
                </a:lnTo>
                <a:lnTo>
                  <a:pt x="116" y="1134"/>
                </a:lnTo>
                <a:lnTo>
                  <a:pt x="116" y="1135"/>
                </a:lnTo>
                <a:lnTo>
                  <a:pt x="109" y="1139"/>
                </a:lnTo>
                <a:close/>
                <a:moveTo>
                  <a:pt x="1392" y="1138"/>
                </a:moveTo>
                <a:lnTo>
                  <a:pt x="1385" y="1134"/>
                </a:lnTo>
                <a:lnTo>
                  <a:pt x="1386" y="1133"/>
                </a:lnTo>
                <a:lnTo>
                  <a:pt x="1393" y="1137"/>
                </a:lnTo>
                <a:lnTo>
                  <a:pt x="1392" y="1138"/>
                </a:lnTo>
                <a:close/>
                <a:moveTo>
                  <a:pt x="1394" y="1136"/>
                </a:moveTo>
                <a:lnTo>
                  <a:pt x="1387" y="1132"/>
                </a:lnTo>
                <a:lnTo>
                  <a:pt x="1388" y="1131"/>
                </a:lnTo>
                <a:lnTo>
                  <a:pt x="1394" y="1135"/>
                </a:lnTo>
                <a:lnTo>
                  <a:pt x="1394" y="1136"/>
                </a:lnTo>
                <a:close/>
                <a:moveTo>
                  <a:pt x="101" y="1125"/>
                </a:moveTo>
                <a:lnTo>
                  <a:pt x="100" y="1124"/>
                </a:lnTo>
                <a:lnTo>
                  <a:pt x="107" y="1120"/>
                </a:lnTo>
                <a:lnTo>
                  <a:pt x="108" y="1121"/>
                </a:lnTo>
                <a:lnTo>
                  <a:pt x="101" y="1125"/>
                </a:lnTo>
                <a:close/>
                <a:moveTo>
                  <a:pt x="100" y="1123"/>
                </a:moveTo>
                <a:lnTo>
                  <a:pt x="99" y="1122"/>
                </a:lnTo>
                <a:lnTo>
                  <a:pt x="106" y="1118"/>
                </a:lnTo>
                <a:lnTo>
                  <a:pt x="107" y="1119"/>
                </a:lnTo>
                <a:lnTo>
                  <a:pt x="100" y="1123"/>
                </a:lnTo>
                <a:close/>
                <a:moveTo>
                  <a:pt x="1402" y="1122"/>
                </a:moveTo>
                <a:lnTo>
                  <a:pt x="1395" y="1118"/>
                </a:lnTo>
                <a:lnTo>
                  <a:pt x="1396" y="1117"/>
                </a:lnTo>
                <a:lnTo>
                  <a:pt x="1403" y="1121"/>
                </a:lnTo>
                <a:lnTo>
                  <a:pt x="1402" y="1122"/>
                </a:lnTo>
                <a:close/>
                <a:moveTo>
                  <a:pt x="98" y="1120"/>
                </a:moveTo>
                <a:lnTo>
                  <a:pt x="98" y="1119"/>
                </a:lnTo>
                <a:lnTo>
                  <a:pt x="104" y="1115"/>
                </a:lnTo>
                <a:lnTo>
                  <a:pt x="105" y="1116"/>
                </a:lnTo>
                <a:lnTo>
                  <a:pt x="98" y="1120"/>
                </a:lnTo>
                <a:close/>
                <a:moveTo>
                  <a:pt x="1404" y="1120"/>
                </a:moveTo>
                <a:lnTo>
                  <a:pt x="1396" y="1116"/>
                </a:lnTo>
                <a:lnTo>
                  <a:pt x="1397" y="1115"/>
                </a:lnTo>
                <a:lnTo>
                  <a:pt x="1404" y="1118"/>
                </a:lnTo>
                <a:lnTo>
                  <a:pt x="1404" y="1120"/>
                </a:lnTo>
                <a:close/>
                <a:moveTo>
                  <a:pt x="1405" y="1117"/>
                </a:moveTo>
                <a:lnTo>
                  <a:pt x="1398" y="1113"/>
                </a:lnTo>
                <a:lnTo>
                  <a:pt x="1398" y="1112"/>
                </a:lnTo>
                <a:lnTo>
                  <a:pt x="1406" y="1116"/>
                </a:lnTo>
                <a:lnTo>
                  <a:pt x="1405" y="1117"/>
                </a:lnTo>
                <a:close/>
                <a:moveTo>
                  <a:pt x="90" y="1106"/>
                </a:moveTo>
                <a:lnTo>
                  <a:pt x="90" y="1105"/>
                </a:lnTo>
                <a:lnTo>
                  <a:pt x="97" y="1101"/>
                </a:lnTo>
                <a:lnTo>
                  <a:pt x="97" y="1103"/>
                </a:lnTo>
                <a:lnTo>
                  <a:pt x="90" y="1106"/>
                </a:lnTo>
                <a:close/>
                <a:moveTo>
                  <a:pt x="89" y="1104"/>
                </a:moveTo>
                <a:lnTo>
                  <a:pt x="88" y="1103"/>
                </a:lnTo>
                <a:lnTo>
                  <a:pt x="95" y="1099"/>
                </a:lnTo>
                <a:lnTo>
                  <a:pt x="96" y="1100"/>
                </a:lnTo>
                <a:lnTo>
                  <a:pt x="89" y="1104"/>
                </a:lnTo>
                <a:close/>
                <a:moveTo>
                  <a:pt x="1413" y="1103"/>
                </a:moveTo>
                <a:lnTo>
                  <a:pt x="1406" y="1099"/>
                </a:lnTo>
                <a:lnTo>
                  <a:pt x="1406" y="1098"/>
                </a:lnTo>
                <a:lnTo>
                  <a:pt x="1413" y="1102"/>
                </a:lnTo>
                <a:lnTo>
                  <a:pt x="1413" y="1103"/>
                </a:lnTo>
                <a:close/>
                <a:moveTo>
                  <a:pt x="88" y="1102"/>
                </a:moveTo>
                <a:lnTo>
                  <a:pt x="87" y="1100"/>
                </a:lnTo>
                <a:lnTo>
                  <a:pt x="94" y="1097"/>
                </a:lnTo>
                <a:lnTo>
                  <a:pt x="95" y="1098"/>
                </a:lnTo>
                <a:lnTo>
                  <a:pt x="88" y="1102"/>
                </a:lnTo>
                <a:close/>
                <a:moveTo>
                  <a:pt x="1414" y="1101"/>
                </a:moveTo>
                <a:lnTo>
                  <a:pt x="1407" y="1097"/>
                </a:lnTo>
                <a:lnTo>
                  <a:pt x="1408" y="1096"/>
                </a:lnTo>
                <a:lnTo>
                  <a:pt x="1415" y="1100"/>
                </a:lnTo>
                <a:lnTo>
                  <a:pt x="1414" y="1101"/>
                </a:lnTo>
                <a:close/>
                <a:moveTo>
                  <a:pt x="1415" y="1098"/>
                </a:moveTo>
                <a:lnTo>
                  <a:pt x="1408" y="1095"/>
                </a:lnTo>
                <a:lnTo>
                  <a:pt x="1409" y="1094"/>
                </a:lnTo>
                <a:lnTo>
                  <a:pt x="1416" y="1097"/>
                </a:lnTo>
                <a:lnTo>
                  <a:pt x="1415" y="1098"/>
                </a:lnTo>
                <a:close/>
                <a:moveTo>
                  <a:pt x="80" y="1087"/>
                </a:moveTo>
                <a:lnTo>
                  <a:pt x="80" y="1086"/>
                </a:lnTo>
                <a:lnTo>
                  <a:pt x="87" y="1083"/>
                </a:lnTo>
                <a:lnTo>
                  <a:pt x="88" y="1084"/>
                </a:lnTo>
                <a:lnTo>
                  <a:pt x="80" y="1087"/>
                </a:lnTo>
                <a:close/>
                <a:moveTo>
                  <a:pt x="79" y="1085"/>
                </a:moveTo>
                <a:lnTo>
                  <a:pt x="79" y="1084"/>
                </a:lnTo>
                <a:lnTo>
                  <a:pt x="86" y="1080"/>
                </a:lnTo>
                <a:lnTo>
                  <a:pt x="86" y="1081"/>
                </a:lnTo>
                <a:lnTo>
                  <a:pt x="79" y="1085"/>
                </a:lnTo>
                <a:close/>
                <a:moveTo>
                  <a:pt x="1423" y="1084"/>
                </a:moveTo>
                <a:lnTo>
                  <a:pt x="1415" y="1080"/>
                </a:lnTo>
                <a:lnTo>
                  <a:pt x="1416" y="1079"/>
                </a:lnTo>
                <a:lnTo>
                  <a:pt x="1423" y="1083"/>
                </a:lnTo>
                <a:lnTo>
                  <a:pt x="1423" y="1084"/>
                </a:lnTo>
                <a:close/>
                <a:moveTo>
                  <a:pt x="78" y="1083"/>
                </a:moveTo>
                <a:lnTo>
                  <a:pt x="77" y="1081"/>
                </a:lnTo>
                <a:lnTo>
                  <a:pt x="85" y="1078"/>
                </a:lnTo>
                <a:lnTo>
                  <a:pt x="85" y="1079"/>
                </a:lnTo>
                <a:lnTo>
                  <a:pt x="78" y="1083"/>
                </a:lnTo>
                <a:close/>
                <a:moveTo>
                  <a:pt x="1424" y="1082"/>
                </a:moveTo>
                <a:lnTo>
                  <a:pt x="1417" y="1078"/>
                </a:lnTo>
                <a:lnTo>
                  <a:pt x="1417" y="1077"/>
                </a:lnTo>
                <a:lnTo>
                  <a:pt x="1424" y="1080"/>
                </a:lnTo>
                <a:lnTo>
                  <a:pt x="1424" y="1082"/>
                </a:lnTo>
                <a:close/>
                <a:moveTo>
                  <a:pt x="1425" y="1079"/>
                </a:moveTo>
                <a:lnTo>
                  <a:pt x="1418" y="1075"/>
                </a:lnTo>
                <a:lnTo>
                  <a:pt x="1418" y="1074"/>
                </a:lnTo>
                <a:lnTo>
                  <a:pt x="1426" y="1078"/>
                </a:lnTo>
                <a:lnTo>
                  <a:pt x="1425" y="1079"/>
                </a:lnTo>
                <a:close/>
                <a:moveTo>
                  <a:pt x="71" y="1068"/>
                </a:moveTo>
                <a:lnTo>
                  <a:pt x="70" y="1067"/>
                </a:lnTo>
                <a:lnTo>
                  <a:pt x="78" y="1063"/>
                </a:lnTo>
                <a:lnTo>
                  <a:pt x="78" y="1064"/>
                </a:lnTo>
                <a:lnTo>
                  <a:pt x="71" y="1068"/>
                </a:lnTo>
                <a:close/>
                <a:moveTo>
                  <a:pt x="70" y="1065"/>
                </a:moveTo>
                <a:lnTo>
                  <a:pt x="69" y="1064"/>
                </a:lnTo>
                <a:lnTo>
                  <a:pt x="77" y="1061"/>
                </a:lnTo>
                <a:lnTo>
                  <a:pt x="77" y="1062"/>
                </a:lnTo>
                <a:lnTo>
                  <a:pt x="70" y="1065"/>
                </a:lnTo>
                <a:close/>
                <a:moveTo>
                  <a:pt x="1432" y="1064"/>
                </a:moveTo>
                <a:lnTo>
                  <a:pt x="1425" y="1061"/>
                </a:lnTo>
                <a:lnTo>
                  <a:pt x="1425" y="1060"/>
                </a:lnTo>
                <a:lnTo>
                  <a:pt x="1433" y="1063"/>
                </a:lnTo>
                <a:lnTo>
                  <a:pt x="1432" y="1064"/>
                </a:lnTo>
                <a:close/>
                <a:moveTo>
                  <a:pt x="69" y="1063"/>
                </a:moveTo>
                <a:lnTo>
                  <a:pt x="68" y="1062"/>
                </a:lnTo>
                <a:lnTo>
                  <a:pt x="75" y="1058"/>
                </a:lnTo>
                <a:lnTo>
                  <a:pt x="76" y="1060"/>
                </a:lnTo>
                <a:lnTo>
                  <a:pt x="69" y="1063"/>
                </a:lnTo>
                <a:close/>
                <a:moveTo>
                  <a:pt x="1433" y="1062"/>
                </a:moveTo>
                <a:lnTo>
                  <a:pt x="1426" y="1059"/>
                </a:lnTo>
                <a:lnTo>
                  <a:pt x="1426" y="1057"/>
                </a:lnTo>
                <a:lnTo>
                  <a:pt x="1434" y="1061"/>
                </a:lnTo>
                <a:lnTo>
                  <a:pt x="1433" y="1062"/>
                </a:lnTo>
                <a:close/>
                <a:moveTo>
                  <a:pt x="1434" y="1059"/>
                </a:moveTo>
                <a:lnTo>
                  <a:pt x="1427" y="1056"/>
                </a:lnTo>
                <a:lnTo>
                  <a:pt x="1427" y="1055"/>
                </a:lnTo>
                <a:lnTo>
                  <a:pt x="1435" y="1058"/>
                </a:lnTo>
                <a:lnTo>
                  <a:pt x="1434" y="1059"/>
                </a:lnTo>
                <a:close/>
                <a:moveTo>
                  <a:pt x="62" y="1048"/>
                </a:moveTo>
                <a:lnTo>
                  <a:pt x="61" y="1047"/>
                </a:lnTo>
                <a:lnTo>
                  <a:pt x="69" y="1044"/>
                </a:lnTo>
                <a:lnTo>
                  <a:pt x="69" y="1045"/>
                </a:lnTo>
                <a:lnTo>
                  <a:pt x="62" y="1048"/>
                </a:lnTo>
                <a:close/>
                <a:moveTo>
                  <a:pt x="61" y="1046"/>
                </a:moveTo>
                <a:lnTo>
                  <a:pt x="60" y="1045"/>
                </a:lnTo>
                <a:lnTo>
                  <a:pt x="68" y="1042"/>
                </a:lnTo>
                <a:lnTo>
                  <a:pt x="68" y="1043"/>
                </a:lnTo>
                <a:lnTo>
                  <a:pt x="61" y="1046"/>
                </a:lnTo>
                <a:close/>
                <a:moveTo>
                  <a:pt x="1441" y="1045"/>
                </a:moveTo>
                <a:lnTo>
                  <a:pt x="1433" y="1042"/>
                </a:lnTo>
                <a:lnTo>
                  <a:pt x="1434" y="1040"/>
                </a:lnTo>
                <a:lnTo>
                  <a:pt x="1441" y="1043"/>
                </a:lnTo>
                <a:lnTo>
                  <a:pt x="1441" y="1045"/>
                </a:lnTo>
                <a:close/>
                <a:moveTo>
                  <a:pt x="60" y="1043"/>
                </a:moveTo>
                <a:lnTo>
                  <a:pt x="59" y="1042"/>
                </a:lnTo>
                <a:lnTo>
                  <a:pt x="67" y="1039"/>
                </a:lnTo>
                <a:lnTo>
                  <a:pt x="67" y="1040"/>
                </a:lnTo>
                <a:lnTo>
                  <a:pt x="60" y="1043"/>
                </a:lnTo>
                <a:close/>
                <a:moveTo>
                  <a:pt x="1442" y="1042"/>
                </a:moveTo>
                <a:lnTo>
                  <a:pt x="1434" y="1039"/>
                </a:lnTo>
                <a:lnTo>
                  <a:pt x="1435" y="1038"/>
                </a:lnTo>
                <a:lnTo>
                  <a:pt x="1443" y="1041"/>
                </a:lnTo>
                <a:lnTo>
                  <a:pt x="1442" y="1042"/>
                </a:lnTo>
                <a:close/>
                <a:moveTo>
                  <a:pt x="1443" y="1040"/>
                </a:moveTo>
                <a:lnTo>
                  <a:pt x="1435" y="1037"/>
                </a:lnTo>
                <a:lnTo>
                  <a:pt x="1436" y="1035"/>
                </a:lnTo>
                <a:lnTo>
                  <a:pt x="1444" y="1038"/>
                </a:lnTo>
                <a:lnTo>
                  <a:pt x="1443" y="1040"/>
                </a:lnTo>
                <a:close/>
                <a:moveTo>
                  <a:pt x="54" y="1029"/>
                </a:moveTo>
                <a:lnTo>
                  <a:pt x="53" y="1027"/>
                </a:lnTo>
                <a:lnTo>
                  <a:pt x="60" y="1024"/>
                </a:lnTo>
                <a:lnTo>
                  <a:pt x="61" y="1026"/>
                </a:lnTo>
                <a:lnTo>
                  <a:pt x="54" y="1029"/>
                </a:lnTo>
                <a:close/>
                <a:moveTo>
                  <a:pt x="53" y="1026"/>
                </a:moveTo>
                <a:lnTo>
                  <a:pt x="52" y="1025"/>
                </a:lnTo>
                <a:lnTo>
                  <a:pt x="59" y="1022"/>
                </a:lnTo>
                <a:lnTo>
                  <a:pt x="60" y="1023"/>
                </a:lnTo>
                <a:lnTo>
                  <a:pt x="53" y="1026"/>
                </a:lnTo>
                <a:close/>
                <a:moveTo>
                  <a:pt x="1449" y="1025"/>
                </a:moveTo>
                <a:lnTo>
                  <a:pt x="1442" y="1022"/>
                </a:lnTo>
                <a:lnTo>
                  <a:pt x="1442" y="1021"/>
                </a:lnTo>
                <a:lnTo>
                  <a:pt x="1450" y="1024"/>
                </a:lnTo>
                <a:lnTo>
                  <a:pt x="1449" y="1025"/>
                </a:lnTo>
                <a:close/>
                <a:moveTo>
                  <a:pt x="52" y="1024"/>
                </a:moveTo>
                <a:lnTo>
                  <a:pt x="51" y="1022"/>
                </a:lnTo>
                <a:lnTo>
                  <a:pt x="59" y="1019"/>
                </a:lnTo>
                <a:lnTo>
                  <a:pt x="59" y="1021"/>
                </a:lnTo>
                <a:lnTo>
                  <a:pt x="52" y="1024"/>
                </a:lnTo>
                <a:close/>
                <a:moveTo>
                  <a:pt x="1450" y="1022"/>
                </a:moveTo>
                <a:lnTo>
                  <a:pt x="1443" y="1019"/>
                </a:lnTo>
                <a:lnTo>
                  <a:pt x="1443" y="1018"/>
                </a:lnTo>
                <a:lnTo>
                  <a:pt x="1451" y="1021"/>
                </a:lnTo>
                <a:lnTo>
                  <a:pt x="1450" y="1022"/>
                </a:lnTo>
                <a:close/>
                <a:moveTo>
                  <a:pt x="1451" y="1020"/>
                </a:moveTo>
                <a:lnTo>
                  <a:pt x="1444" y="1017"/>
                </a:lnTo>
                <a:lnTo>
                  <a:pt x="1444" y="1016"/>
                </a:lnTo>
                <a:lnTo>
                  <a:pt x="1452" y="1019"/>
                </a:lnTo>
                <a:lnTo>
                  <a:pt x="1451" y="1020"/>
                </a:lnTo>
                <a:close/>
                <a:moveTo>
                  <a:pt x="46" y="1008"/>
                </a:moveTo>
                <a:lnTo>
                  <a:pt x="45" y="1007"/>
                </a:lnTo>
                <a:lnTo>
                  <a:pt x="53" y="1004"/>
                </a:lnTo>
                <a:lnTo>
                  <a:pt x="53" y="1006"/>
                </a:lnTo>
                <a:lnTo>
                  <a:pt x="46" y="1008"/>
                </a:lnTo>
                <a:close/>
                <a:moveTo>
                  <a:pt x="45" y="1006"/>
                </a:moveTo>
                <a:lnTo>
                  <a:pt x="44" y="1005"/>
                </a:lnTo>
                <a:lnTo>
                  <a:pt x="52" y="1002"/>
                </a:lnTo>
                <a:lnTo>
                  <a:pt x="52" y="1003"/>
                </a:lnTo>
                <a:lnTo>
                  <a:pt x="45" y="1006"/>
                </a:lnTo>
                <a:close/>
                <a:moveTo>
                  <a:pt x="1457" y="1004"/>
                </a:moveTo>
                <a:lnTo>
                  <a:pt x="1449" y="1002"/>
                </a:lnTo>
                <a:lnTo>
                  <a:pt x="1450" y="1000"/>
                </a:lnTo>
                <a:lnTo>
                  <a:pt x="1457" y="1003"/>
                </a:lnTo>
                <a:lnTo>
                  <a:pt x="1457" y="1004"/>
                </a:lnTo>
                <a:close/>
                <a:moveTo>
                  <a:pt x="44" y="1003"/>
                </a:moveTo>
                <a:lnTo>
                  <a:pt x="44" y="1002"/>
                </a:lnTo>
                <a:lnTo>
                  <a:pt x="51" y="999"/>
                </a:lnTo>
                <a:lnTo>
                  <a:pt x="52" y="1001"/>
                </a:lnTo>
                <a:lnTo>
                  <a:pt x="44" y="1003"/>
                </a:lnTo>
                <a:close/>
                <a:moveTo>
                  <a:pt x="1458" y="1002"/>
                </a:moveTo>
                <a:lnTo>
                  <a:pt x="1450" y="999"/>
                </a:lnTo>
                <a:lnTo>
                  <a:pt x="1451" y="998"/>
                </a:lnTo>
                <a:lnTo>
                  <a:pt x="1458" y="1000"/>
                </a:lnTo>
                <a:lnTo>
                  <a:pt x="1458" y="1002"/>
                </a:lnTo>
                <a:close/>
                <a:moveTo>
                  <a:pt x="1459" y="999"/>
                </a:moveTo>
                <a:lnTo>
                  <a:pt x="1451" y="997"/>
                </a:lnTo>
                <a:lnTo>
                  <a:pt x="1452" y="995"/>
                </a:lnTo>
                <a:lnTo>
                  <a:pt x="1459" y="998"/>
                </a:lnTo>
                <a:lnTo>
                  <a:pt x="1459" y="999"/>
                </a:lnTo>
                <a:close/>
                <a:moveTo>
                  <a:pt x="39" y="988"/>
                </a:moveTo>
                <a:lnTo>
                  <a:pt x="38" y="987"/>
                </a:lnTo>
                <a:lnTo>
                  <a:pt x="46" y="984"/>
                </a:lnTo>
                <a:lnTo>
                  <a:pt x="46" y="985"/>
                </a:lnTo>
                <a:lnTo>
                  <a:pt x="39" y="988"/>
                </a:lnTo>
                <a:close/>
                <a:moveTo>
                  <a:pt x="38" y="985"/>
                </a:moveTo>
                <a:lnTo>
                  <a:pt x="37" y="984"/>
                </a:lnTo>
                <a:lnTo>
                  <a:pt x="45" y="982"/>
                </a:lnTo>
                <a:lnTo>
                  <a:pt x="45" y="983"/>
                </a:lnTo>
                <a:lnTo>
                  <a:pt x="38" y="985"/>
                </a:lnTo>
                <a:close/>
                <a:moveTo>
                  <a:pt x="1464" y="984"/>
                </a:moveTo>
                <a:lnTo>
                  <a:pt x="1456" y="981"/>
                </a:lnTo>
                <a:lnTo>
                  <a:pt x="1457" y="980"/>
                </a:lnTo>
                <a:lnTo>
                  <a:pt x="1464" y="983"/>
                </a:lnTo>
                <a:lnTo>
                  <a:pt x="1464" y="984"/>
                </a:lnTo>
                <a:close/>
                <a:moveTo>
                  <a:pt x="37" y="983"/>
                </a:moveTo>
                <a:lnTo>
                  <a:pt x="37" y="982"/>
                </a:lnTo>
                <a:lnTo>
                  <a:pt x="44" y="979"/>
                </a:lnTo>
                <a:lnTo>
                  <a:pt x="45" y="980"/>
                </a:lnTo>
                <a:lnTo>
                  <a:pt x="37" y="983"/>
                </a:lnTo>
                <a:close/>
                <a:moveTo>
                  <a:pt x="1465" y="981"/>
                </a:moveTo>
                <a:lnTo>
                  <a:pt x="1457" y="979"/>
                </a:lnTo>
                <a:lnTo>
                  <a:pt x="1458" y="978"/>
                </a:lnTo>
                <a:lnTo>
                  <a:pt x="1465" y="980"/>
                </a:lnTo>
                <a:lnTo>
                  <a:pt x="1465" y="981"/>
                </a:lnTo>
                <a:close/>
                <a:moveTo>
                  <a:pt x="1466" y="979"/>
                </a:moveTo>
                <a:lnTo>
                  <a:pt x="1458" y="976"/>
                </a:lnTo>
                <a:lnTo>
                  <a:pt x="1458" y="975"/>
                </a:lnTo>
                <a:lnTo>
                  <a:pt x="1466" y="978"/>
                </a:lnTo>
                <a:lnTo>
                  <a:pt x="1466" y="979"/>
                </a:lnTo>
                <a:close/>
                <a:moveTo>
                  <a:pt x="32" y="968"/>
                </a:moveTo>
                <a:lnTo>
                  <a:pt x="32" y="966"/>
                </a:lnTo>
                <a:lnTo>
                  <a:pt x="39" y="964"/>
                </a:lnTo>
                <a:lnTo>
                  <a:pt x="40" y="965"/>
                </a:lnTo>
                <a:lnTo>
                  <a:pt x="32" y="968"/>
                </a:lnTo>
                <a:close/>
                <a:moveTo>
                  <a:pt x="31" y="965"/>
                </a:moveTo>
                <a:lnTo>
                  <a:pt x="31" y="964"/>
                </a:lnTo>
                <a:lnTo>
                  <a:pt x="39" y="961"/>
                </a:lnTo>
                <a:lnTo>
                  <a:pt x="39" y="963"/>
                </a:lnTo>
                <a:lnTo>
                  <a:pt x="31" y="965"/>
                </a:lnTo>
                <a:close/>
                <a:moveTo>
                  <a:pt x="1470" y="963"/>
                </a:moveTo>
                <a:lnTo>
                  <a:pt x="1463" y="961"/>
                </a:lnTo>
                <a:lnTo>
                  <a:pt x="1463" y="960"/>
                </a:lnTo>
                <a:lnTo>
                  <a:pt x="1471" y="962"/>
                </a:lnTo>
                <a:lnTo>
                  <a:pt x="1470" y="963"/>
                </a:lnTo>
                <a:close/>
                <a:moveTo>
                  <a:pt x="31" y="962"/>
                </a:moveTo>
                <a:lnTo>
                  <a:pt x="30" y="961"/>
                </a:lnTo>
                <a:lnTo>
                  <a:pt x="38" y="959"/>
                </a:lnTo>
                <a:lnTo>
                  <a:pt x="38" y="960"/>
                </a:lnTo>
                <a:lnTo>
                  <a:pt x="31" y="962"/>
                </a:lnTo>
                <a:close/>
                <a:moveTo>
                  <a:pt x="1471" y="961"/>
                </a:moveTo>
                <a:lnTo>
                  <a:pt x="1464" y="959"/>
                </a:lnTo>
                <a:lnTo>
                  <a:pt x="1464" y="957"/>
                </a:lnTo>
                <a:lnTo>
                  <a:pt x="1472" y="960"/>
                </a:lnTo>
                <a:lnTo>
                  <a:pt x="1471" y="961"/>
                </a:lnTo>
                <a:close/>
                <a:moveTo>
                  <a:pt x="1472" y="958"/>
                </a:moveTo>
                <a:lnTo>
                  <a:pt x="1464" y="956"/>
                </a:lnTo>
                <a:lnTo>
                  <a:pt x="1465" y="955"/>
                </a:lnTo>
                <a:lnTo>
                  <a:pt x="1472" y="957"/>
                </a:lnTo>
                <a:lnTo>
                  <a:pt x="1472" y="958"/>
                </a:lnTo>
                <a:close/>
                <a:moveTo>
                  <a:pt x="26" y="947"/>
                </a:moveTo>
                <a:lnTo>
                  <a:pt x="26" y="945"/>
                </a:lnTo>
                <a:lnTo>
                  <a:pt x="34" y="943"/>
                </a:lnTo>
                <a:lnTo>
                  <a:pt x="34" y="945"/>
                </a:lnTo>
                <a:lnTo>
                  <a:pt x="26" y="947"/>
                </a:lnTo>
                <a:close/>
                <a:moveTo>
                  <a:pt x="25" y="944"/>
                </a:moveTo>
                <a:lnTo>
                  <a:pt x="25" y="943"/>
                </a:lnTo>
                <a:lnTo>
                  <a:pt x="33" y="941"/>
                </a:lnTo>
                <a:lnTo>
                  <a:pt x="33" y="942"/>
                </a:lnTo>
                <a:lnTo>
                  <a:pt x="25" y="944"/>
                </a:lnTo>
                <a:close/>
                <a:moveTo>
                  <a:pt x="1476" y="942"/>
                </a:moveTo>
                <a:lnTo>
                  <a:pt x="1469" y="940"/>
                </a:lnTo>
                <a:lnTo>
                  <a:pt x="1469" y="939"/>
                </a:lnTo>
                <a:lnTo>
                  <a:pt x="1477" y="941"/>
                </a:lnTo>
                <a:lnTo>
                  <a:pt x="1476" y="942"/>
                </a:lnTo>
                <a:close/>
                <a:moveTo>
                  <a:pt x="25" y="941"/>
                </a:moveTo>
                <a:lnTo>
                  <a:pt x="24" y="940"/>
                </a:lnTo>
                <a:lnTo>
                  <a:pt x="32" y="938"/>
                </a:lnTo>
                <a:lnTo>
                  <a:pt x="33" y="939"/>
                </a:lnTo>
                <a:lnTo>
                  <a:pt x="25" y="941"/>
                </a:lnTo>
                <a:close/>
                <a:moveTo>
                  <a:pt x="1477" y="940"/>
                </a:moveTo>
                <a:lnTo>
                  <a:pt x="1469" y="938"/>
                </a:lnTo>
                <a:lnTo>
                  <a:pt x="1470" y="937"/>
                </a:lnTo>
                <a:lnTo>
                  <a:pt x="1477" y="939"/>
                </a:lnTo>
                <a:lnTo>
                  <a:pt x="1477" y="940"/>
                </a:lnTo>
                <a:close/>
                <a:moveTo>
                  <a:pt x="1478" y="937"/>
                </a:moveTo>
                <a:lnTo>
                  <a:pt x="1470" y="935"/>
                </a:lnTo>
                <a:lnTo>
                  <a:pt x="1470" y="934"/>
                </a:lnTo>
                <a:lnTo>
                  <a:pt x="1478" y="936"/>
                </a:lnTo>
                <a:lnTo>
                  <a:pt x="1478" y="937"/>
                </a:lnTo>
                <a:close/>
                <a:moveTo>
                  <a:pt x="20" y="926"/>
                </a:moveTo>
                <a:lnTo>
                  <a:pt x="20" y="925"/>
                </a:lnTo>
                <a:lnTo>
                  <a:pt x="28" y="923"/>
                </a:lnTo>
                <a:lnTo>
                  <a:pt x="29" y="924"/>
                </a:lnTo>
                <a:lnTo>
                  <a:pt x="20" y="926"/>
                </a:lnTo>
                <a:close/>
                <a:moveTo>
                  <a:pt x="20" y="923"/>
                </a:moveTo>
                <a:lnTo>
                  <a:pt x="20" y="922"/>
                </a:lnTo>
                <a:lnTo>
                  <a:pt x="28" y="920"/>
                </a:lnTo>
                <a:lnTo>
                  <a:pt x="28" y="921"/>
                </a:lnTo>
                <a:lnTo>
                  <a:pt x="20" y="923"/>
                </a:lnTo>
                <a:close/>
                <a:moveTo>
                  <a:pt x="1481" y="922"/>
                </a:moveTo>
                <a:lnTo>
                  <a:pt x="1474" y="920"/>
                </a:lnTo>
                <a:lnTo>
                  <a:pt x="1474" y="918"/>
                </a:lnTo>
                <a:lnTo>
                  <a:pt x="1482" y="920"/>
                </a:lnTo>
                <a:lnTo>
                  <a:pt x="1481" y="922"/>
                </a:lnTo>
                <a:close/>
                <a:moveTo>
                  <a:pt x="19" y="921"/>
                </a:moveTo>
                <a:lnTo>
                  <a:pt x="19" y="919"/>
                </a:lnTo>
                <a:lnTo>
                  <a:pt x="27" y="917"/>
                </a:lnTo>
                <a:lnTo>
                  <a:pt x="27" y="919"/>
                </a:lnTo>
                <a:lnTo>
                  <a:pt x="19" y="921"/>
                </a:lnTo>
                <a:close/>
                <a:moveTo>
                  <a:pt x="1482" y="919"/>
                </a:moveTo>
                <a:lnTo>
                  <a:pt x="1474" y="917"/>
                </a:lnTo>
                <a:lnTo>
                  <a:pt x="1475" y="916"/>
                </a:lnTo>
                <a:lnTo>
                  <a:pt x="1482" y="918"/>
                </a:lnTo>
                <a:lnTo>
                  <a:pt x="1482" y="919"/>
                </a:lnTo>
                <a:close/>
                <a:moveTo>
                  <a:pt x="1483" y="916"/>
                </a:moveTo>
                <a:lnTo>
                  <a:pt x="1475" y="915"/>
                </a:lnTo>
                <a:lnTo>
                  <a:pt x="1475" y="913"/>
                </a:lnTo>
                <a:lnTo>
                  <a:pt x="1483" y="915"/>
                </a:lnTo>
                <a:lnTo>
                  <a:pt x="1483" y="916"/>
                </a:lnTo>
                <a:close/>
                <a:moveTo>
                  <a:pt x="16" y="905"/>
                </a:moveTo>
                <a:lnTo>
                  <a:pt x="15" y="904"/>
                </a:lnTo>
                <a:lnTo>
                  <a:pt x="24" y="902"/>
                </a:lnTo>
                <a:lnTo>
                  <a:pt x="24" y="903"/>
                </a:lnTo>
                <a:lnTo>
                  <a:pt x="16" y="905"/>
                </a:lnTo>
                <a:close/>
                <a:moveTo>
                  <a:pt x="15" y="902"/>
                </a:moveTo>
                <a:lnTo>
                  <a:pt x="15" y="901"/>
                </a:lnTo>
                <a:lnTo>
                  <a:pt x="23" y="899"/>
                </a:lnTo>
                <a:lnTo>
                  <a:pt x="23" y="901"/>
                </a:lnTo>
                <a:lnTo>
                  <a:pt x="15" y="902"/>
                </a:lnTo>
                <a:close/>
                <a:moveTo>
                  <a:pt x="1486" y="901"/>
                </a:moveTo>
                <a:lnTo>
                  <a:pt x="1478" y="899"/>
                </a:lnTo>
                <a:lnTo>
                  <a:pt x="1479" y="898"/>
                </a:lnTo>
                <a:lnTo>
                  <a:pt x="1487" y="899"/>
                </a:lnTo>
                <a:lnTo>
                  <a:pt x="1486" y="901"/>
                </a:lnTo>
                <a:close/>
                <a:moveTo>
                  <a:pt x="15" y="900"/>
                </a:moveTo>
                <a:lnTo>
                  <a:pt x="14" y="898"/>
                </a:lnTo>
                <a:lnTo>
                  <a:pt x="23" y="897"/>
                </a:lnTo>
                <a:lnTo>
                  <a:pt x="23" y="898"/>
                </a:lnTo>
                <a:lnTo>
                  <a:pt x="15" y="900"/>
                </a:lnTo>
                <a:close/>
                <a:moveTo>
                  <a:pt x="1487" y="898"/>
                </a:moveTo>
                <a:lnTo>
                  <a:pt x="1479" y="896"/>
                </a:lnTo>
                <a:lnTo>
                  <a:pt x="1479" y="895"/>
                </a:lnTo>
                <a:lnTo>
                  <a:pt x="1487" y="897"/>
                </a:lnTo>
                <a:lnTo>
                  <a:pt x="1487" y="898"/>
                </a:lnTo>
                <a:close/>
                <a:moveTo>
                  <a:pt x="1487" y="895"/>
                </a:moveTo>
                <a:lnTo>
                  <a:pt x="1479" y="894"/>
                </a:lnTo>
                <a:lnTo>
                  <a:pt x="1480" y="892"/>
                </a:lnTo>
                <a:lnTo>
                  <a:pt x="1488" y="894"/>
                </a:lnTo>
                <a:lnTo>
                  <a:pt x="1487" y="895"/>
                </a:lnTo>
                <a:close/>
                <a:moveTo>
                  <a:pt x="12" y="883"/>
                </a:moveTo>
                <a:lnTo>
                  <a:pt x="11" y="882"/>
                </a:lnTo>
                <a:lnTo>
                  <a:pt x="19" y="881"/>
                </a:lnTo>
                <a:lnTo>
                  <a:pt x="19" y="882"/>
                </a:lnTo>
                <a:lnTo>
                  <a:pt x="12" y="883"/>
                </a:lnTo>
                <a:close/>
                <a:moveTo>
                  <a:pt x="11" y="881"/>
                </a:moveTo>
                <a:lnTo>
                  <a:pt x="11" y="880"/>
                </a:lnTo>
                <a:lnTo>
                  <a:pt x="19" y="878"/>
                </a:lnTo>
                <a:lnTo>
                  <a:pt x="19" y="879"/>
                </a:lnTo>
                <a:lnTo>
                  <a:pt x="11" y="881"/>
                </a:lnTo>
                <a:close/>
                <a:moveTo>
                  <a:pt x="1490" y="879"/>
                </a:moveTo>
                <a:lnTo>
                  <a:pt x="1482" y="878"/>
                </a:lnTo>
                <a:lnTo>
                  <a:pt x="1482" y="877"/>
                </a:lnTo>
                <a:lnTo>
                  <a:pt x="1491" y="878"/>
                </a:lnTo>
                <a:lnTo>
                  <a:pt x="1490" y="879"/>
                </a:lnTo>
                <a:close/>
                <a:moveTo>
                  <a:pt x="11" y="878"/>
                </a:moveTo>
                <a:lnTo>
                  <a:pt x="10" y="877"/>
                </a:lnTo>
                <a:lnTo>
                  <a:pt x="18" y="876"/>
                </a:lnTo>
                <a:lnTo>
                  <a:pt x="19" y="877"/>
                </a:lnTo>
                <a:lnTo>
                  <a:pt x="11" y="878"/>
                </a:lnTo>
                <a:close/>
                <a:moveTo>
                  <a:pt x="1491" y="877"/>
                </a:moveTo>
                <a:lnTo>
                  <a:pt x="1483" y="875"/>
                </a:lnTo>
                <a:lnTo>
                  <a:pt x="1483" y="874"/>
                </a:lnTo>
                <a:lnTo>
                  <a:pt x="1491" y="875"/>
                </a:lnTo>
                <a:lnTo>
                  <a:pt x="1491" y="877"/>
                </a:lnTo>
                <a:close/>
                <a:moveTo>
                  <a:pt x="1491" y="874"/>
                </a:moveTo>
                <a:lnTo>
                  <a:pt x="1483" y="873"/>
                </a:lnTo>
                <a:lnTo>
                  <a:pt x="1483" y="871"/>
                </a:lnTo>
                <a:lnTo>
                  <a:pt x="1492" y="873"/>
                </a:lnTo>
                <a:lnTo>
                  <a:pt x="1491" y="874"/>
                </a:lnTo>
                <a:close/>
                <a:moveTo>
                  <a:pt x="8" y="862"/>
                </a:moveTo>
                <a:lnTo>
                  <a:pt x="8" y="861"/>
                </a:lnTo>
                <a:lnTo>
                  <a:pt x="16" y="860"/>
                </a:lnTo>
                <a:lnTo>
                  <a:pt x="16" y="861"/>
                </a:lnTo>
                <a:lnTo>
                  <a:pt x="8" y="862"/>
                </a:lnTo>
                <a:close/>
                <a:moveTo>
                  <a:pt x="8" y="860"/>
                </a:moveTo>
                <a:lnTo>
                  <a:pt x="7" y="858"/>
                </a:lnTo>
                <a:lnTo>
                  <a:pt x="15" y="857"/>
                </a:lnTo>
                <a:lnTo>
                  <a:pt x="16" y="858"/>
                </a:lnTo>
                <a:lnTo>
                  <a:pt x="8" y="860"/>
                </a:lnTo>
                <a:close/>
                <a:moveTo>
                  <a:pt x="1494" y="858"/>
                </a:moveTo>
                <a:lnTo>
                  <a:pt x="1486" y="857"/>
                </a:lnTo>
                <a:lnTo>
                  <a:pt x="1486" y="856"/>
                </a:lnTo>
                <a:lnTo>
                  <a:pt x="1494" y="857"/>
                </a:lnTo>
                <a:lnTo>
                  <a:pt x="1494" y="858"/>
                </a:lnTo>
                <a:close/>
                <a:moveTo>
                  <a:pt x="7" y="857"/>
                </a:moveTo>
                <a:lnTo>
                  <a:pt x="7" y="856"/>
                </a:lnTo>
                <a:lnTo>
                  <a:pt x="15" y="855"/>
                </a:lnTo>
                <a:lnTo>
                  <a:pt x="15" y="856"/>
                </a:lnTo>
                <a:lnTo>
                  <a:pt x="7" y="857"/>
                </a:lnTo>
                <a:close/>
                <a:moveTo>
                  <a:pt x="1494" y="855"/>
                </a:moveTo>
                <a:lnTo>
                  <a:pt x="1486" y="854"/>
                </a:lnTo>
                <a:lnTo>
                  <a:pt x="1486" y="853"/>
                </a:lnTo>
                <a:lnTo>
                  <a:pt x="1494" y="854"/>
                </a:lnTo>
                <a:lnTo>
                  <a:pt x="1494" y="855"/>
                </a:lnTo>
                <a:close/>
                <a:moveTo>
                  <a:pt x="1495" y="853"/>
                </a:moveTo>
                <a:lnTo>
                  <a:pt x="1487" y="852"/>
                </a:lnTo>
                <a:lnTo>
                  <a:pt x="1487" y="850"/>
                </a:lnTo>
                <a:lnTo>
                  <a:pt x="1495" y="851"/>
                </a:lnTo>
                <a:lnTo>
                  <a:pt x="1495" y="853"/>
                </a:lnTo>
                <a:close/>
                <a:moveTo>
                  <a:pt x="5" y="841"/>
                </a:moveTo>
                <a:lnTo>
                  <a:pt x="5" y="840"/>
                </a:lnTo>
                <a:lnTo>
                  <a:pt x="13" y="839"/>
                </a:lnTo>
                <a:lnTo>
                  <a:pt x="13" y="840"/>
                </a:lnTo>
                <a:lnTo>
                  <a:pt x="5" y="841"/>
                </a:lnTo>
                <a:close/>
                <a:moveTo>
                  <a:pt x="5" y="838"/>
                </a:moveTo>
                <a:lnTo>
                  <a:pt x="5" y="837"/>
                </a:lnTo>
                <a:lnTo>
                  <a:pt x="13" y="836"/>
                </a:lnTo>
                <a:lnTo>
                  <a:pt x="13" y="837"/>
                </a:lnTo>
                <a:lnTo>
                  <a:pt x="5" y="838"/>
                </a:lnTo>
                <a:close/>
                <a:moveTo>
                  <a:pt x="1497" y="837"/>
                </a:moveTo>
                <a:lnTo>
                  <a:pt x="1489" y="836"/>
                </a:lnTo>
                <a:lnTo>
                  <a:pt x="1489" y="834"/>
                </a:lnTo>
                <a:lnTo>
                  <a:pt x="1497" y="835"/>
                </a:lnTo>
                <a:lnTo>
                  <a:pt x="1497" y="837"/>
                </a:lnTo>
                <a:close/>
                <a:moveTo>
                  <a:pt x="5" y="836"/>
                </a:moveTo>
                <a:lnTo>
                  <a:pt x="4" y="834"/>
                </a:lnTo>
                <a:lnTo>
                  <a:pt x="12" y="833"/>
                </a:lnTo>
                <a:lnTo>
                  <a:pt x="12" y="835"/>
                </a:lnTo>
                <a:lnTo>
                  <a:pt x="5" y="836"/>
                </a:lnTo>
                <a:close/>
                <a:moveTo>
                  <a:pt x="1497" y="834"/>
                </a:moveTo>
                <a:lnTo>
                  <a:pt x="1489" y="833"/>
                </a:lnTo>
                <a:lnTo>
                  <a:pt x="1489" y="832"/>
                </a:lnTo>
                <a:lnTo>
                  <a:pt x="1497" y="833"/>
                </a:lnTo>
                <a:lnTo>
                  <a:pt x="1497" y="834"/>
                </a:lnTo>
                <a:close/>
                <a:moveTo>
                  <a:pt x="1497" y="831"/>
                </a:moveTo>
                <a:lnTo>
                  <a:pt x="1489" y="830"/>
                </a:lnTo>
                <a:lnTo>
                  <a:pt x="1489" y="829"/>
                </a:lnTo>
                <a:lnTo>
                  <a:pt x="1497" y="830"/>
                </a:lnTo>
                <a:lnTo>
                  <a:pt x="1497" y="831"/>
                </a:lnTo>
                <a:close/>
                <a:moveTo>
                  <a:pt x="3" y="819"/>
                </a:moveTo>
                <a:lnTo>
                  <a:pt x="3" y="818"/>
                </a:lnTo>
                <a:lnTo>
                  <a:pt x="11" y="817"/>
                </a:lnTo>
                <a:lnTo>
                  <a:pt x="11" y="819"/>
                </a:lnTo>
                <a:lnTo>
                  <a:pt x="3" y="819"/>
                </a:lnTo>
                <a:close/>
                <a:moveTo>
                  <a:pt x="3" y="817"/>
                </a:moveTo>
                <a:lnTo>
                  <a:pt x="3" y="815"/>
                </a:lnTo>
                <a:lnTo>
                  <a:pt x="10" y="815"/>
                </a:lnTo>
                <a:lnTo>
                  <a:pt x="11" y="816"/>
                </a:lnTo>
                <a:lnTo>
                  <a:pt x="3" y="817"/>
                </a:lnTo>
                <a:close/>
                <a:moveTo>
                  <a:pt x="1499" y="815"/>
                </a:moveTo>
                <a:lnTo>
                  <a:pt x="1491" y="814"/>
                </a:lnTo>
                <a:lnTo>
                  <a:pt x="1491" y="813"/>
                </a:lnTo>
                <a:lnTo>
                  <a:pt x="1499" y="814"/>
                </a:lnTo>
                <a:lnTo>
                  <a:pt x="1499" y="815"/>
                </a:lnTo>
                <a:close/>
                <a:moveTo>
                  <a:pt x="2" y="814"/>
                </a:moveTo>
                <a:lnTo>
                  <a:pt x="2" y="813"/>
                </a:lnTo>
                <a:lnTo>
                  <a:pt x="10" y="812"/>
                </a:lnTo>
                <a:lnTo>
                  <a:pt x="10" y="813"/>
                </a:lnTo>
                <a:lnTo>
                  <a:pt x="2" y="814"/>
                </a:lnTo>
                <a:close/>
                <a:moveTo>
                  <a:pt x="1499" y="812"/>
                </a:moveTo>
                <a:lnTo>
                  <a:pt x="1491" y="812"/>
                </a:lnTo>
                <a:lnTo>
                  <a:pt x="1491" y="810"/>
                </a:lnTo>
                <a:lnTo>
                  <a:pt x="1499" y="811"/>
                </a:lnTo>
                <a:lnTo>
                  <a:pt x="1499" y="812"/>
                </a:lnTo>
                <a:close/>
                <a:moveTo>
                  <a:pt x="1499" y="810"/>
                </a:moveTo>
                <a:lnTo>
                  <a:pt x="1491" y="809"/>
                </a:lnTo>
                <a:lnTo>
                  <a:pt x="1491" y="808"/>
                </a:lnTo>
                <a:lnTo>
                  <a:pt x="1499" y="808"/>
                </a:lnTo>
                <a:lnTo>
                  <a:pt x="1499" y="810"/>
                </a:lnTo>
                <a:close/>
                <a:moveTo>
                  <a:pt x="1" y="798"/>
                </a:moveTo>
                <a:lnTo>
                  <a:pt x="1" y="797"/>
                </a:lnTo>
                <a:lnTo>
                  <a:pt x="9" y="796"/>
                </a:lnTo>
                <a:lnTo>
                  <a:pt x="9" y="797"/>
                </a:lnTo>
                <a:lnTo>
                  <a:pt x="1" y="798"/>
                </a:lnTo>
                <a:close/>
                <a:moveTo>
                  <a:pt x="1" y="795"/>
                </a:moveTo>
                <a:lnTo>
                  <a:pt x="1" y="794"/>
                </a:lnTo>
                <a:lnTo>
                  <a:pt x="9" y="793"/>
                </a:lnTo>
                <a:lnTo>
                  <a:pt x="9" y="795"/>
                </a:lnTo>
                <a:lnTo>
                  <a:pt x="1" y="795"/>
                </a:lnTo>
                <a:close/>
                <a:moveTo>
                  <a:pt x="1500" y="794"/>
                </a:moveTo>
                <a:lnTo>
                  <a:pt x="1492" y="793"/>
                </a:lnTo>
                <a:lnTo>
                  <a:pt x="1492" y="792"/>
                </a:lnTo>
                <a:lnTo>
                  <a:pt x="1500" y="792"/>
                </a:lnTo>
                <a:lnTo>
                  <a:pt x="1500" y="794"/>
                </a:lnTo>
                <a:close/>
                <a:moveTo>
                  <a:pt x="1" y="793"/>
                </a:moveTo>
                <a:lnTo>
                  <a:pt x="1" y="791"/>
                </a:lnTo>
                <a:lnTo>
                  <a:pt x="9" y="791"/>
                </a:lnTo>
                <a:lnTo>
                  <a:pt x="9" y="792"/>
                </a:lnTo>
                <a:lnTo>
                  <a:pt x="1" y="793"/>
                </a:lnTo>
                <a:close/>
                <a:moveTo>
                  <a:pt x="1501" y="791"/>
                </a:moveTo>
                <a:lnTo>
                  <a:pt x="1493" y="790"/>
                </a:lnTo>
                <a:lnTo>
                  <a:pt x="1493" y="789"/>
                </a:lnTo>
                <a:lnTo>
                  <a:pt x="1501" y="790"/>
                </a:lnTo>
                <a:lnTo>
                  <a:pt x="1501" y="791"/>
                </a:lnTo>
                <a:close/>
                <a:moveTo>
                  <a:pt x="1501" y="788"/>
                </a:moveTo>
                <a:lnTo>
                  <a:pt x="1493" y="788"/>
                </a:lnTo>
                <a:lnTo>
                  <a:pt x="1493" y="786"/>
                </a:lnTo>
                <a:lnTo>
                  <a:pt x="1501" y="787"/>
                </a:lnTo>
                <a:lnTo>
                  <a:pt x="1501" y="788"/>
                </a:lnTo>
                <a:close/>
                <a:moveTo>
                  <a:pt x="0" y="776"/>
                </a:moveTo>
                <a:lnTo>
                  <a:pt x="0" y="775"/>
                </a:lnTo>
                <a:lnTo>
                  <a:pt x="8" y="775"/>
                </a:lnTo>
                <a:lnTo>
                  <a:pt x="8" y="776"/>
                </a:lnTo>
                <a:lnTo>
                  <a:pt x="0" y="776"/>
                </a:lnTo>
                <a:close/>
                <a:moveTo>
                  <a:pt x="0" y="774"/>
                </a:moveTo>
                <a:lnTo>
                  <a:pt x="0" y="772"/>
                </a:lnTo>
                <a:lnTo>
                  <a:pt x="8" y="772"/>
                </a:lnTo>
                <a:lnTo>
                  <a:pt x="8" y="774"/>
                </a:lnTo>
                <a:lnTo>
                  <a:pt x="0" y="774"/>
                </a:lnTo>
                <a:close/>
                <a:moveTo>
                  <a:pt x="1501" y="772"/>
                </a:moveTo>
                <a:lnTo>
                  <a:pt x="1493" y="772"/>
                </a:lnTo>
                <a:lnTo>
                  <a:pt x="1493" y="771"/>
                </a:lnTo>
                <a:lnTo>
                  <a:pt x="1501" y="771"/>
                </a:lnTo>
                <a:lnTo>
                  <a:pt x="1501" y="772"/>
                </a:lnTo>
                <a:close/>
                <a:moveTo>
                  <a:pt x="0" y="771"/>
                </a:moveTo>
                <a:lnTo>
                  <a:pt x="0" y="770"/>
                </a:lnTo>
                <a:lnTo>
                  <a:pt x="8" y="770"/>
                </a:lnTo>
                <a:lnTo>
                  <a:pt x="8" y="771"/>
                </a:lnTo>
                <a:lnTo>
                  <a:pt x="0" y="771"/>
                </a:lnTo>
                <a:close/>
                <a:moveTo>
                  <a:pt x="1501" y="769"/>
                </a:moveTo>
                <a:lnTo>
                  <a:pt x="1493" y="769"/>
                </a:lnTo>
                <a:lnTo>
                  <a:pt x="1493" y="768"/>
                </a:lnTo>
                <a:lnTo>
                  <a:pt x="1501" y="768"/>
                </a:lnTo>
                <a:lnTo>
                  <a:pt x="1501" y="769"/>
                </a:lnTo>
                <a:close/>
                <a:moveTo>
                  <a:pt x="1501" y="767"/>
                </a:moveTo>
                <a:lnTo>
                  <a:pt x="1493" y="767"/>
                </a:lnTo>
                <a:lnTo>
                  <a:pt x="1493" y="765"/>
                </a:lnTo>
                <a:lnTo>
                  <a:pt x="1501" y="765"/>
                </a:lnTo>
                <a:lnTo>
                  <a:pt x="1501" y="767"/>
                </a:lnTo>
                <a:close/>
                <a:moveTo>
                  <a:pt x="0" y="755"/>
                </a:moveTo>
                <a:lnTo>
                  <a:pt x="0" y="753"/>
                </a:lnTo>
                <a:lnTo>
                  <a:pt x="8" y="753"/>
                </a:lnTo>
                <a:lnTo>
                  <a:pt x="8" y="755"/>
                </a:lnTo>
                <a:lnTo>
                  <a:pt x="0" y="755"/>
                </a:lnTo>
                <a:close/>
                <a:moveTo>
                  <a:pt x="0" y="752"/>
                </a:moveTo>
                <a:lnTo>
                  <a:pt x="0" y="751"/>
                </a:lnTo>
                <a:lnTo>
                  <a:pt x="8" y="751"/>
                </a:lnTo>
                <a:lnTo>
                  <a:pt x="8" y="752"/>
                </a:lnTo>
                <a:lnTo>
                  <a:pt x="0" y="752"/>
                </a:lnTo>
                <a:close/>
                <a:moveTo>
                  <a:pt x="1502" y="750"/>
                </a:moveTo>
                <a:lnTo>
                  <a:pt x="1494" y="750"/>
                </a:lnTo>
                <a:lnTo>
                  <a:pt x="1494" y="748"/>
                </a:lnTo>
                <a:lnTo>
                  <a:pt x="1502" y="748"/>
                </a:lnTo>
                <a:lnTo>
                  <a:pt x="1502" y="750"/>
                </a:lnTo>
                <a:close/>
                <a:moveTo>
                  <a:pt x="8" y="749"/>
                </a:moveTo>
                <a:lnTo>
                  <a:pt x="0" y="749"/>
                </a:lnTo>
                <a:lnTo>
                  <a:pt x="0" y="748"/>
                </a:lnTo>
                <a:lnTo>
                  <a:pt x="8" y="748"/>
                </a:lnTo>
                <a:lnTo>
                  <a:pt x="8" y="749"/>
                </a:lnTo>
                <a:close/>
                <a:moveTo>
                  <a:pt x="1494" y="747"/>
                </a:moveTo>
                <a:lnTo>
                  <a:pt x="1494" y="746"/>
                </a:lnTo>
                <a:lnTo>
                  <a:pt x="1502" y="746"/>
                </a:lnTo>
                <a:lnTo>
                  <a:pt x="1502" y="747"/>
                </a:lnTo>
                <a:lnTo>
                  <a:pt x="1494" y="747"/>
                </a:lnTo>
                <a:close/>
                <a:moveTo>
                  <a:pt x="1494" y="744"/>
                </a:moveTo>
                <a:lnTo>
                  <a:pt x="1494" y="743"/>
                </a:lnTo>
                <a:lnTo>
                  <a:pt x="1502" y="743"/>
                </a:lnTo>
                <a:lnTo>
                  <a:pt x="1502" y="744"/>
                </a:lnTo>
                <a:lnTo>
                  <a:pt x="1494" y="744"/>
                </a:lnTo>
                <a:close/>
                <a:moveTo>
                  <a:pt x="8" y="733"/>
                </a:moveTo>
                <a:lnTo>
                  <a:pt x="0" y="733"/>
                </a:lnTo>
                <a:lnTo>
                  <a:pt x="0" y="732"/>
                </a:lnTo>
                <a:lnTo>
                  <a:pt x="8" y="732"/>
                </a:lnTo>
                <a:lnTo>
                  <a:pt x="8" y="733"/>
                </a:lnTo>
                <a:close/>
                <a:moveTo>
                  <a:pt x="8" y="731"/>
                </a:moveTo>
                <a:lnTo>
                  <a:pt x="0" y="731"/>
                </a:lnTo>
                <a:lnTo>
                  <a:pt x="0" y="729"/>
                </a:lnTo>
                <a:lnTo>
                  <a:pt x="8" y="729"/>
                </a:lnTo>
                <a:lnTo>
                  <a:pt x="8" y="731"/>
                </a:lnTo>
                <a:close/>
                <a:moveTo>
                  <a:pt x="1493" y="728"/>
                </a:moveTo>
                <a:lnTo>
                  <a:pt x="1493" y="727"/>
                </a:lnTo>
                <a:lnTo>
                  <a:pt x="1501" y="727"/>
                </a:lnTo>
                <a:lnTo>
                  <a:pt x="1501" y="728"/>
                </a:lnTo>
                <a:lnTo>
                  <a:pt x="1493" y="728"/>
                </a:lnTo>
                <a:close/>
                <a:moveTo>
                  <a:pt x="8" y="728"/>
                </a:moveTo>
                <a:lnTo>
                  <a:pt x="0" y="728"/>
                </a:lnTo>
                <a:lnTo>
                  <a:pt x="0" y="727"/>
                </a:lnTo>
                <a:lnTo>
                  <a:pt x="8" y="727"/>
                </a:lnTo>
                <a:lnTo>
                  <a:pt x="8" y="728"/>
                </a:lnTo>
                <a:close/>
                <a:moveTo>
                  <a:pt x="1493" y="726"/>
                </a:moveTo>
                <a:lnTo>
                  <a:pt x="1493" y="724"/>
                </a:lnTo>
                <a:lnTo>
                  <a:pt x="1501" y="724"/>
                </a:lnTo>
                <a:lnTo>
                  <a:pt x="1501" y="725"/>
                </a:lnTo>
                <a:lnTo>
                  <a:pt x="1493" y="726"/>
                </a:lnTo>
                <a:close/>
                <a:moveTo>
                  <a:pt x="1493" y="723"/>
                </a:moveTo>
                <a:lnTo>
                  <a:pt x="1493" y="722"/>
                </a:lnTo>
                <a:lnTo>
                  <a:pt x="1501" y="721"/>
                </a:lnTo>
                <a:lnTo>
                  <a:pt x="1501" y="723"/>
                </a:lnTo>
                <a:lnTo>
                  <a:pt x="1493" y="723"/>
                </a:lnTo>
                <a:close/>
                <a:moveTo>
                  <a:pt x="9" y="712"/>
                </a:moveTo>
                <a:lnTo>
                  <a:pt x="1" y="712"/>
                </a:lnTo>
                <a:lnTo>
                  <a:pt x="1" y="710"/>
                </a:lnTo>
                <a:lnTo>
                  <a:pt x="9" y="711"/>
                </a:lnTo>
                <a:lnTo>
                  <a:pt x="9" y="712"/>
                </a:lnTo>
                <a:close/>
                <a:moveTo>
                  <a:pt x="9" y="710"/>
                </a:moveTo>
                <a:lnTo>
                  <a:pt x="1" y="709"/>
                </a:lnTo>
                <a:lnTo>
                  <a:pt x="1" y="708"/>
                </a:lnTo>
                <a:lnTo>
                  <a:pt x="9" y="708"/>
                </a:lnTo>
                <a:lnTo>
                  <a:pt x="9" y="710"/>
                </a:lnTo>
                <a:close/>
                <a:moveTo>
                  <a:pt x="1493" y="707"/>
                </a:moveTo>
                <a:lnTo>
                  <a:pt x="1492" y="706"/>
                </a:lnTo>
                <a:lnTo>
                  <a:pt x="1500" y="705"/>
                </a:lnTo>
                <a:lnTo>
                  <a:pt x="1500" y="707"/>
                </a:lnTo>
                <a:lnTo>
                  <a:pt x="1493" y="707"/>
                </a:lnTo>
                <a:close/>
                <a:moveTo>
                  <a:pt x="9" y="707"/>
                </a:moveTo>
                <a:lnTo>
                  <a:pt x="1" y="706"/>
                </a:lnTo>
                <a:lnTo>
                  <a:pt x="1" y="705"/>
                </a:lnTo>
                <a:lnTo>
                  <a:pt x="9" y="706"/>
                </a:lnTo>
                <a:lnTo>
                  <a:pt x="9" y="707"/>
                </a:lnTo>
                <a:close/>
                <a:moveTo>
                  <a:pt x="1492" y="705"/>
                </a:moveTo>
                <a:lnTo>
                  <a:pt x="1492" y="703"/>
                </a:lnTo>
                <a:lnTo>
                  <a:pt x="1500" y="702"/>
                </a:lnTo>
                <a:lnTo>
                  <a:pt x="1500" y="704"/>
                </a:lnTo>
                <a:lnTo>
                  <a:pt x="1492" y="705"/>
                </a:lnTo>
                <a:close/>
                <a:moveTo>
                  <a:pt x="1492" y="702"/>
                </a:moveTo>
                <a:lnTo>
                  <a:pt x="1492" y="700"/>
                </a:lnTo>
                <a:lnTo>
                  <a:pt x="1500" y="700"/>
                </a:lnTo>
                <a:lnTo>
                  <a:pt x="1500" y="701"/>
                </a:lnTo>
                <a:lnTo>
                  <a:pt x="1492" y="702"/>
                </a:lnTo>
                <a:close/>
                <a:moveTo>
                  <a:pt x="10" y="691"/>
                </a:moveTo>
                <a:lnTo>
                  <a:pt x="2" y="690"/>
                </a:lnTo>
                <a:lnTo>
                  <a:pt x="2" y="689"/>
                </a:lnTo>
                <a:lnTo>
                  <a:pt x="10" y="689"/>
                </a:lnTo>
                <a:lnTo>
                  <a:pt x="10" y="691"/>
                </a:lnTo>
                <a:close/>
                <a:moveTo>
                  <a:pt x="10" y="688"/>
                </a:moveTo>
                <a:lnTo>
                  <a:pt x="2" y="687"/>
                </a:lnTo>
                <a:lnTo>
                  <a:pt x="2" y="686"/>
                </a:lnTo>
                <a:lnTo>
                  <a:pt x="10" y="687"/>
                </a:lnTo>
                <a:lnTo>
                  <a:pt x="10" y="688"/>
                </a:lnTo>
                <a:close/>
                <a:moveTo>
                  <a:pt x="1491" y="686"/>
                </a:moveTo>
                <a:lnTo>
                  <a:pt x="1491" y="684"/>
                </a:lnTo>
                <a:lnTo>
                  <a:pt x="1499" y="684"/>
                </a:lnTo>
                <a:lnTo>
                  <a:pt x="1499" y="685"/>
                </a:lnTo>
                <a:lnTo>
                  <a:pt x="1491" y="686"/>
                </a:lnTo>
                <a:close/>
                <a:moveTo>
                  <a:pt x="10" y="685"/>
                </a:moveTo>
                <a:lnTo>
                  <a:pt x="2" y="685"/>
                </a:lnTo>
                <a:lnTo>
                  <a:pt x="2" y="683"/>
                </a:lnTo>
                <a:lnTo>
                  <a:pt x="10" y="684"/>
                </a:lnTo>
                <a:lnTo>
                  <a:pt x="10" y="685"/>
                </a:lnTo>
                <a:close/>
                <a:moveTo>
                  <a:pt x="1491" y="683"/>
                </a:moveTo>
                <a:lnTo>
                  <a:pt x="1491" y="682"/>
                </a:lnTo>
                <a:lnTo>
                  <a:pt x="1499" y="681"/>
                </a:lnTo>
                <a:lnTo>
                  <a:pt x="1499" y="682"/>
                </a:lnTo>
                <a:lnTo>
                  <a:pt x="1491" y="683"/>
                </a:lnTo>
                <a:close/>
                <a:moveTo>
                  <a:pt x="1491" y="680"/>
                </a:moveTo>
                <a:lnTo>
                  <a:pt x="1490" y="679"/>
                </a:lnTo>
                <a:lnTo>
                  <a:pt x="1498" y="678"/>
                </a:lnTo>
                <a:lnTo>
                  <a:pt x="1499" y="680"/>
                </a:lnTo>
                <a:lnTo>
                  <a:pt x="1491" y="680"/>
                </a:lnTo>
                <a:close/>
                <a:moveTo>
                  <a:pt x="12" y="670"/>
                </a:moveTo>
                <a:lnTo>
                  <a:pt x="4" y="669"/>
                </a:lnTo>
                <a:lnTo>
                  <a:pt x="4" y="667"/>
                </a:lnTo>
                <a:lnTo>
                  <a:pt x="12" y="668"/>
                </a:lnTo>
                <a:lnTo>
                  <a:pt x="12" y="670"/>
                </a:lnTo>
                <a:close/>
                <a:moveTo>
                  <a:pt x="12" y="667"/>
                </a:moveTo>
                <a:lnTo>
                  <a:pt x="4" y="666"/>
                </a:lnTo>
                <a:lnTo>
                  <a:pt x="4" y="665"/>
                </a:lnTo>
                <a:lnTo>
                  <a:pt x="12" y="666"/>
                </a:lnTo>
                <a:lnTo>
                  <a:pt x="12" y="667"/>
                </a:lnTo>
                <a:close/>
                <a:moveTo>
                  <a:pt x="1489" y="665"/>
                </a:moveTo>
                <a:lnTo>
                  <a:pt x="1489" y="663"/>
                </a:lnTo>
                <a:lnTo>
                  <a:pt x="1497" y="662"/>
                </a:lnTo>
                <a:lnTo>
                  <a:pt x="1497" y="664"/>
                </a:lnTo>
                <a:lnTo>
                  <a:pt x="1489" y="665"/>
                </a:lnTo>
                <a:close/>
                <a:moveTo>
                  <a:pt x="12" y="664"/>
                </a:moveTo>
                <a:lnTo>
                  <a:pt x="4" y="663"/>
                </a:lnTo>
                <a:lnTo>
                  <a:pt x="5" y="662"/>
                </a:lnTo>
                <a:lnTo>
                  <a:pt x="13" y="663"/>
                </a:lnTo>
                <a:lnTo>
                  <a:pt x="12" y="664"/>
                </a:lnTo>
                <a:close/>
                <a:moveTo>
                  <a:pt x="1489" y="662"/>
                </a:moveTo>
                <a:lnTo>
                  <a:pt x="1488" y="661"/>
                </a:lnTo>
                <a:lnTo>
                  <a:pt x="1496" y="660"/>
                </a:lnTo>
                <a:lnTo>
                  <a:pt x="1497" y="661"/>
                </a:lnTo>
                <a:lnTo>
                  <a:pt x="1489" y="662"/>
                </a:lnTo>
                <a:close/>
                <a:moveTo>
                  <a:pt x="1488" y="659"/>
                </a:moveTo>
                <a:lnTo>
                  <a:pt x="1488" y="658"/>
                </a:lnTo>
                <a:lnTo>
                  <a:pt x="1496" y="657"/>
                </a:lnTo>
                <a:lnTo>
                  <a:pt x="1496" y="658"/>
                </a:lnTo>
                <a:lnTo>
                  <a:pt x="1488" y="659"/>
                </a:lnTo>
                <a:close/>
                <a:moveTo>
                  <a:pt x="14" y="648"/>
                </a:moveTo>
                <a:lnTo>
                  <a:pt x="6" y="647"/>
                </a:lnTo>
                <a:lnTo>
                  <a:pt x="7" y="646"/>
                </a:lnTo>
                <a:lnTo>
                  <a:pt x="15" y="647"/>
                </a:lnTo>
                <a:lnTo>
                  <a:pt x="14" y="648"/>
                </a:lnTo>
                <a:close/>
                <a:moveTo>
                  <a:pt x="15" y="646"/>
                </a:moveTo>
                <a:lnTo>
                  <a:pt x="7" y="645"/>
                </a:lnTo>
                <a:lnTo>
                  <a:pt x="7" y="643"/>
                </a:lnTo>
                <a:lnTo>
                  <a:pt x="15" y="644"/>
                </a:lnTo>
                <a:lnTo>
                  <a:pt x="15" y="646"/>
                </a:lnTo>
                <a:close/>
                <a:moveTo>
                  <a:pt x="1486" y="643"/>
                </a:moveTo>
                <a:lnTo>
                  <a:pt x="1486" y="642"/>
                </a:lnTo>
                <a:lnTo>
                  <a:pt x="1494" y="641"/>
                </a:lnTo>
                <a:lnTo>
                  <a:pt x="1494" y="642"/>
                </a:lnTo>
                <a:lnTo>
                  <a:pt x="1486" y="643"/>
                </a:lnTo>
                <a:close/>
                <a:moveTo>
                  <a:pt x="15" y="643"/>
                </a:moveTo>
                <a:lnTo>
                  <a:pt x="7" y="642"/>
                </a:lnTo>
                <a:lnTo>
                  <a:pt x="7" y="641"/>
                </a:lnTo>
                <a:lnTo>
                  <a:pt x="15" y="642"/>
                </a:lnTo>
                <a:lnTo>
                  <a:pt x="15" y="643"/>
                </a:lnTo>
                <a:close/>
                <a:moveTo>
                  <a:pt x="1486" y="641"/>
                </a:moveTo>
                <a:lnTo>
                  <a:pt x="1486" y="639"/>
                </a:lnTo>
                <a:lnTo>
                  <a:pt x="1494" y="638"/>
                </a:lnTo>
                <a:lnTo>
                  <a:pt x="1494" y="639"/>
                </a:lnTo>
                <a:lnTo>
                  <a:pt x="1486" y="641"/>
                </a:lnTo>
                <a:close/>
                <a:moveTo>
                  <a:pt x="1485" y="638"/>
                </a:moveTo>
                <a:lnTo>
                  <a:pt x="1485" y="637"/>
                </a:lnTo>
                <a:lnTo>
                  <a:pt x="1493" y="635"/>
                </a:lnTo>
                <a:lnTo>
                  <a:pt x="1493" y="637"/>
                </a:lnTo>
                <a:lnTo>
                  <a:pt x="1485" y="638"/>
                </a:lnTo>
                <a:close/>
                <a:moveTo>
                  <a:pt x="18" y="627"/>
                </a:moveTo>
                <a:lnTo>
                  <a:pt x="10" y="626"/>
                </a:lnTo>
                <a:lnTo>
                  <a:pt x="10" y="624"/>
                </a:lnTo>
                <a:lnTo>
                  <a:pt x="18" y="626"/>
                </a:lnTo>
                <a:lnTo>
                  <a:pt x="18" y="627"/>
                </a:lnTo>
                <a:close/>
                <a:moveTo>
                  <a:pt x="18" y="624"/>
                </a:moveTo>
                <a:lnTo>
                  <a:pt x="10" y="623"/>
                </a:lnTo>
                <a:lnTo>
                  <a:pt x="10" y="622"/>
                </a:lnTo>
                <a:lnTo>
                  <a:pt x="18" y="623"/>
                </a:lnTo>
                <a:lnTo>
                  <a:pt x="18" y="624"/>
                </a:lnTo>
                <a:close/>
                <a:moveTo>
                  <a:pt x="1483" y="622"/>
                </a:moveTo>
                <a:lnTo>
                  <a:pt x="1482" y="621"/>
                </a:lnTo>
                <a:lnTo>
                  <a:pt x="1491" y="619"/>
                </a:lnTo>
                <a:lnTo>
                  <a:pt x="1491" y="621"/>
                </a:lnTo>
                <a:lnTo>
                  <a:pt x="1483" y="622"/>
                </a:lnTo>
                <a:close/>
                <a:moveTo>
                  <a:pt x="18" y="622"/>
                </a:moveTo>
                <a:lnTo>
                  <a:pt x="11" y="620"/>
                </a:lnTo>
                <a:lnTo>
                  <a:pt x="11" y="619"/>
                </a:lnTo>
                <a:lnTo>
                  <a:pt x="19" y="621"/>
                </a:lnTo>
                <a:lnTo>
                  <a:pt x="18" y="622"/>
                </a:lnTo>
                <a:close/>
                <a:moveTo>
                  <a:pt x="1482" y="620"/>
                </a:moveTo>
                <a:lnTo>
                  <a:pt x="1482" y="618"/>
                </a:lnTo>
                <a:lnTo>
                  <a:pt x="1490" y="617"/>
                </a:lnTo>
                <a:lnTo>
                  <a:pt x="1490" y="618"/>
                </a:lnTo>
                <a:lnTo>
                  <a:pt x="1482" y="620"/>
                </a:lnTo>
                <a:close/>
                <a:moveTo>
                  <a:pt x="1482" y="617"/>
                </a:moveTo>
                <a:lnTo>
                  <a:pt x="1481" y="616"/>
                </a:lnTo>
                <a:lnTo>
                  <a:pt x="1490" y="614"/>
                </a:lnTo>
                <a:lnTo>
                  <a:pt x="1490" y="615"/>
                </a:lnTo>
                <a:lnTo>
                  <a:pt x="1482" y="617"/>
                </a:lnTo>
                <a:close/>
                <a:moveTo>
                  <a:pt x="21" y="606"/>
                </a:moveTo>
                <a:lnTo>
                  <a:pt x="13" y="605"/>
                </a:lnTo>
                <a:lnTo>
                  <a:pt x="14" y="603"/>
                </a:lnTo>
                <a:lnTo>
                  <a:pt x="22" y="605"/>
                </a:lnTo>
                <a:lnTo>
                  <a:pt x="21" y="606"/>
                </a:lnTo>
                <a:close/>
                <a:moveTo>
                  <a:pt x="22" y="604"/>
                </a:moveTo>
                <a:lnTo>
                  <a:pt x="14" y="602"/>
                </a:lnTo>
                <a:lnTo>
                  <a:pt x="14" y="601"/>
                </a:lnTo>
                <a:lnTo>
                  <a:pt x="22" y="602"/>
                </a:lnTo>
                <a:lnTo>
                  <a:pt x="22" y="604"/>
                </a:lnTo>
                <a:close/>
                <a:moveTo>
                  <a:pt x="1479" y="601"/>
                </a:moveTo>
                <a:lnTo>
                  <a:pt x="1478" y="600"/>
                </a:lnTo>
                <a:lnTo>
                  <a:pt x="1487" y="598"/>
                </a:lnTo>
                <a:lnTo>
                  <a:pt x="1487" y="600"/>
                </a:lnTo>
                <a:lnTo>
                  <a:pt x="1479" y="601"/>
                </a:lnTo>
                <a:close/>
                <a:moveTo>
                  <a:pt x="23" y="601"/>
                </a:moveTo>
                <a:lnTo>
                  <a:pt x="15" y="599"/>
                </a:lnTo>
                <a:lnTo>
                  <a:pt x="15" y="598"/>
                </a:lnTo>
                <a:lnTo>
                  <a:pt x="23" y="600"/>
                </a:lnTo>
                <a:lnTo>
                  <a:pt x="23" y="601"/>
                </a:lnTo>
                <a:close/>
                <a:moveTo>
                  <a:pt x="1478" y="599"/>
                </a:moveTo>
                <a:lnTo>
                  <a:pt x="1478" y="597"/>
                </a:lnTo>
                <a:lnTo>
                  <a:pt x="1486" y="596"/>
                </a:lnTo>
                <a:lnTo>
                  <a:pt x="1486" y="597"/>
                </a:lnTo>
                <a:lnTo>
                  <a:pt x="1478" y="599"/>
                </a:lnTo>
                <a:close/>
                <a:moveTo>
                  <a:pt x="1478" y="596"/>
                </a:moveTo>
                <a:lnTo>
                  <a:pt x="1477" y="595"/>
                </a:lnTo>
                <a:lnTo>
                  <a:pt x="1485" y="593"/>
                </a:lnTo>
                <a:lnTo>
                  <a:pt x="1486" y="594"/>
                </a:lnTo>
                <a:lnTo>
                  <a:pt x="1478" y="596"/>
                </a:lnTo>
                <a:close/>
                <a:moveTo>
                  <a:pt x="26" y="585"/>
                </a:moveTo>
                <a:lnTo>
                  <a:pt x="18" y="584"/>
                </a:lnTo>
                <a:lnTo>
                  <a:pt x="18" y="582"/>
                </a:lnTo>
                <a:lnTo>
                  <a:pt x="26" y="584"/>
                </a:lnTo>
                <a:lnTo>
                  <a:pt x="26" y="585"/>
                </a:lnTo>
                <a:close/>
                <a:moveTo>
                  <a:pt x="27" y="583"/>
                </a:moveTo>
                <a:lnTo>
                  <a:pt x="18" y="581"/>
                </a:lnTo>
                <a:lnTo>
                  <a:pt x="19" y="580"/>
                </a:lnTo>
                <a:lnTo>
                  <a:pt x="27" y="582"/>
                </a:lnTo>
                <a:lnTo>
                  <a:pt x="27" y="583"/>
                </a:lnTo>
                <a:close/>
                <a:moveTo>
                  <a:pt x="1474" y="581"/>
                </a:moveTo>
                <a:lnTo>
                  <a:pt x="1474" y="579"/>
                </a:lnTo>
                <a:lnTo>
                  <a:pt x="1482" y="577"/>
                </a:lnTo>
                <a:lnTo>
                  <a:pt x="1482" y="579"/>
                </a:lnTo>
                <a:lnTo>
                  <a:pt x="1474" y="581"/>
                </a:lnTo>
                <a:close/>
                <a:moveTo>
                  <a:pt x="27" y="580"/>
                </a:moveTo>
                <a:lnTo>
                  <a:pt x="19" y="578"/>
                </a:lnTo>
                <a:lnTo>
                  <a:pt x="19" y="577"/>
                </a:lnTo>
                <a:lnTo>
                  <a:pt x="28" y="579"/>
                </a:lnTo>
                <a:lnTo>
                  <a:pt x="27" y="580"/>
                </a:lnTo>
                <a:close/>
                <a:moveTo>
                  <a:pt x="1474" y="578"/>
                </a:moveTo>
                <a:lnTo>
                  <a:pt x="1473" y="576"/>
                </a:lnTo>
                <a:lnTo>
                  <a:pt x="1481" y="574"/>
                </a:lnTo>
                <a:lnTo>
                  <a:pt x="1481" y="576"/>
                </a:lnTo>
                <a:lnTo>
                  <a:pt x="1474" y="578"/>
                </a:lnTo>
                <a:close/>
                <a:moveTo>
                  <a:pt x="1473" y="575"/>
                </a:moveTo>
                <a:lnTo>
                  <a:pt x="1473" y="574"/>
                </a:lnTo>
                <a:lnTo>
                  <a:pt x="1480" y="572"/>
                </a:lnTo>
                <a:lnTo>
                  <a:pt x="1481" y="573"/>
                </a:lnTo>
                <a:lnTo>
                  <a:pt x="1473" y="575"/>
                </a:lnTo>
                <a:close/>
                <a:moveTo>
                  <a:pt x="31" y="564"/>
                </a:moveTo>
                <a:lnTo>
                  <a:pt x="23" y="562"/>
                </a:lnTo>
                <a:lnTo>
                  <a:pt x="24" y="561"/>
                </a:lnTo>
                <a:lnTo>
                  <a:pt x="31" y="563"/>
                </a:lnTo>
                <a:lnTo>
                  <a:pt x="31" y="564"/>
                </a:lnTo>
                <a:close/>
                <a:moveTo>
                  <a:pt x="32" y="562"/>
                </a:moveTo>
                <a:lnTo>
                  <a:pt x="24" y="560"/>
                </a:lnTo>
                <a:lnTo>
                  <a:pt x="24" y="559"/>
                </a:lnTo>
                <a:lnTo>
                  <a:pt x="32" y="561"/>
                </a:lnTo>
                <a:lnTo>
                  <a:pt x="32" y="562"/>
                </a:lnTo>
                <a:close/>
                <a:moveTo>
                  <a:pt x="1469" y="560"/>
                </a:moveTo>
                <a:lnTo>
                  <a:pt x="1469" y="558"/>
                </a:lnTo>
                <a:lnTo>
                  <a:pt x="1476" y="556"/>
                </a:lnTo>
                <a:lnTo>
                  <a:pt x="1477" y="558"/>
                </a:lnTo>
                <a:lnTo>
                  <a:pt x="1469" y="560"/>
                </a:lnTo>
                <a:close/>
                <a:moveTo>
                  <a:pt x="32" y="559"/>
                </a:moveTo>
                <a:lnTo>
                  <a:pt x="25" y="557"/>
                </a:lnTo>
                <a:lnTo>
                  <a:pt x="25" y="556"/>
                </a:lnTo>
                <a:lnTo>
                  <a:pt x="33" y="558"/>
                </a:lnTo>
                <a:lnTo>
                  <a:pt x="32" y="559"/>
                </a:lnTo>
                <a:close/>
                <a:moveTo>
                  <a:pt x="1468" y="557"/>
                </a:moveTo>
                <a:lnTo>
                  <a:pt x="1468" y="556"/>
                </a:lnTo>
                <a:lnTo>
                  <a:pt x="1476" y="554"/>
                </a:lnTo>
                <a:lnTo>
                  <a:pt x="1476" y="555"/>
                </a:lnTo>
                <a:lnTo>
                  <a:pt x="1468" y="557"/>
                </a:lnTo>
                <a:close/>
                <a:moveTo>
                  <a:pt x="1468" y="554"/>
                </a:moveTo>
                <a:lnTo>
                  <a:pt x="1467" y="553"/>
                </a:lnTo>
                <a:lnTo>
                  <a:pt x="1475" y="551"/>
                </a:lnTo>
                <a:lnTo>
                  <a:pt x="1475" y="552"/>
                </a:lnTo>
                <a:lnTo>
                  <a:pt x="1468" y="554"/>
                </a:lnTo>
                <a:close/>
                <a:moveTo>
                  <a:pt x="37" y="544"/>
                </a:moveTo>
                <a:lnTo>
                  <a:pt x="29" y="542"/>
                </a:lnTo>
                <a:lnTo>
                  <a:pt x="29" y="540"/>
                </a:lnTo>
                <a:lnTo>
                  <a:pt x="37" y="543"/>
                </a:lnTo>
                <a:lnTo>
                  <a:pt x="37" y="544"/>
                </a:lnTo>
                <a:close/>
                <a:moveTo>
                  <a:pt x="37" y="541"/>
                </a:moveTo>
                <a:lnTo>
                  <a:pt x="30" y="539"/>
                </a:lnTo>
                <a:lnTo>
                  <a:pt x="30" y="538"/>
                </a:lnTo>
                <a:lnTo>
                  <a:pt x="38" y="540"/>
                </a:lnTo>
                <a:lnTo>
                  <a:pt x="37" y="541"/>
                </a:lnTo>
                <a:close/>
                <a:moveTo>
                  <a:pt x="1463" y="539"/>
                </a:moveTo>
                <a:lnTo>
                  <a:pt x="1463" y="538"/>
                </a:lnTo>
                <a:lnTo>
                  <a:pt x="1471" y="536"/>
                </a:lnTo>
                <a:lnTo>
                  <a:pt x="1471" y="537"/>
                </a:lnTo>
                <a:lnTo>
                  <a:pt x="1463" y="539"/>
                </a:lnTo>
                <a:close/>
                <a:moveTo>
                  <a:pt x="38" y="539"/>
                </a:moveTo>
                <a:lnTo>
                  <a:pt x="30" y="537"/>
                </a:lnTo>
                <a:lnTo>
                  <a:pt x="31" y="535"/>
                </a:lnTo>
                <a:lnTo>
                  <a:pt x="38" y="538"/>
                </a:lnTo>
                <a:lnTo>
                  <a:pt x="38" y="539"/>
                </a:lnTo>
                <a:close/>
                <a:moveTo>
                  <a:pt x="1463" y="537"/>
                </a:moveTo>
                <a:lnTo>
                  <a:pt x="1462" y="535"/>
                </a:lnTo>
                <a:lnTo>
                  <a:pt x="1470" y="533"/>
                </a:lnTo>
                <a:lnTo>
                  <a:pt x="1470" y="534"/>
                </a:lnTo>
                <a:lnTo>
                  <a:pt x="1463" y="537"/>
                </a:lnTo>
                <a:close/>
                <a:moveTo>
                  <a:pt x="1462" y="534"/>
                </a:moveTo>
                <a:lnTo>
                  <a:pt x="1461" y="533"/>
                </a:lnTo>
                <a:lnTo>
                  <a:pt x="1469" y="530"/>
                </a:lnTo>
                <a:lnTo>
                  <a:pt x="1469" y="532"/>
                </a:lnTo>
                <a:lnTo>
                  <a:pt x="1462" y="534"/>
                </a:lnTo>
                <a:close/>
                <a:moveTo>
                  <a:pt x="43" y="524"/>
                </a:moveTo>
                <a:lnTo>
                  <a:pt x="35" y="521"/>
                </a:lnTo>
                <a:lnTo>
                  <a:pt x="36" y="520"/>
                </a:lnTo>
                <a:lnTo>
                  <a:pt x="43" y="522"/>
                </a:lnTo>
                <a:lnTo>
                  <a:pt x="43" y="524"/>
                </a:lnTo>
                <a:close/>
                <a:moveTo>
                  <a:pt x="44" y="521"/>
                </a:moveTo>
                <a:lnTo>
                  <a:pt x="36" y="519"/>
                </a:lnTo>
                <a:lnTo>
                  <a:pt x="36" y="517"/>
                </a:lnTo>
                <a:lnTo>
                  <a:pt x="44" y="520"/>
                </a:lnTo>
                <a:lnTo>
                  <a:pt x="44" y="521"/>
                </a:lnTo>
                <a:close/>
                <a:moveTo>
                  <a:pt x="1457" y="519"/>
                </a:moveTo>
                <a:lnTo>
                  <a:pt x="1457" y="518"/>
                </a:lnTo>
                <a:lnTo>
                  <a:pt x="1464" y="515"/>
                </a:lnTo>
                <a:lnTo>
                  <a:pt x="1465" y="516"/>
                </a:lnTo>
                <a:lnTo>
                  <a:pt x="1457" y="519"/>
                </a:lnTo>
                <a:close/>
                <a:moveTo>
                  <a:pt x="44" y="519"/>
                </a:moveTo>
                <a:lnTo>
                  <a:pt x="37" y="516"/>
                </a:lnTo>
                <a:lnTo>
                  <a:pt x="37" y="514"/>
                </a:lnTo>
                <a:lnTo>
                  <a:pt x="45" y="517"/>
                </a:lnTo>
                <a:lnTo>
                  <a:pt x="44" y="519"/>
                </a:lnTo>
                <a:close/>
                <a:moveTo>
                  <a:pt x="1456" y="516"/>
                </a:moveTo>
                <a:lnTo>
                  <a:pt x="1456" y="515"/>
                </a:lnTo>
                <a:lnTo>
                  <a:pt x="1463" y="512"/>
                </a:lnTo>
                <a:lnTo>
                  <a:pt x="1464" y="513"/>
                </a:lnTo>
                <a:lnTo>
                  <a:pt x="1456" y="516"/>
                </a:lnTo>
                <a:close/>
                <a:moveTo>
                  <a:pt x="1455" y="513"/>
                </a:moveTo>
                <a:lnTo>
                  <a:pt x="1455" y="512"/>
                </a:lnTo>
                <a:lnTo>
                  <a:pt x="1462" y="510"/>
                </a:lnTo>
                <a:lnTo>
                  <a:pt x="1463" y="511"/>
                </a:lnTo>
                <a:lnTo>
                  <a:pt x="1455" y="513"/>
                </a:lnTo>
                <a:close/>
                <a:moveTo>
                  <a:pt x="50" y="503"/>
                </a:moveTo>
                <a:lnTo>
                  <a:pt x="42" y="500"/>
                </a:lnTo>
                <a:lnTo>
                  <a:pt x="42" y="499"/>
                </a:lnTo>
                <a:lnTo>
                  <a:pt x="50" y="502"/>
                </a:lnTo>
                <a:lnTo>
                  <a:pt x="50" y="503"/>
                </a:lnTo>
                <a:close/>
                <a:moveTo>
                  <a:pt x="50" y="501"/>
                </a:moveTo>
                <a:lnTo>
                  <a:pt x="43" y="498"/>
                </a:lnTo>
                <a:lnTo>
                  <a:pt x="43" y="497"/>
                </a:lnTo>
                <a:lnTo>
                  <a:pt x="51" y="499"/>
                </a:lnTo>
                <a:lnTo>
                  <a:pt x="50" y="501"/>
                </a:lnTo>
                <a:close/>
                <a:moveTo>
                  <a:pt x="1450" y="498"/>
                </a:moveTo>
                <a:lnTo>
                  <a:pt x="1450" y="497"/>
                </a:lnTo>
                <a:lnTo>
                  <a:pt x="1457" y="494"/>
                </a:lnTo>
                <a:lnTo>
                  <a:pt x="1458" y="496"/>
                </a:lnTo>
                <a:lnTo>
                  <a:pt x="1450" y="498"/>
                </a:lnTo>
                <a:close/>
                <a:moveTo>
                  <a:pt x="51" y="498"/>
                </a:moveTo>
                <a:lnTo>
                  <a:pt x="44" y="495"/>
                </a:lnTo>
                <a:lnTo>
                  <a:pt x="44" y="494"/>
                </a:lnTo>
                <a:lnTo>
                  <a:pt x="52" y="497"/>
                </a:lnTo>
                <a:lnTo>
                  <a:pt x="51" y="498"/>
                </a:lnTo>
                <a:close/>
                <a:moveTo>
                  <a:pt x="1449" y="496"/>
                </a:moveTo>
                <a:lnTo>
                  <a:pt x="1449" y="495"/>
                </a:lnTo>
                <a:lnTo>
                  <a:pt x="1456" y="492"/>
                </a:lnTo>
                <a:lnTo>
                  <a:pt x="1457" y="493"/>
                </a:lnTo>
                <a:lnTo>
                  <a:pt x="1449" y="496"/>
                </a:lnTo>
                <a:close/>
                <a:moveTo>
                  <a:pt x="1448" y="493"/>
                </a:moveTo>
                <a:lnTo>
                  <a:pt x="1448" y="492"/>
                </a:lnTo>
                <a:lnTo>
                  <a:pt x="1455" y="489"/>
                </a:lnTo>
                <a:lnTo>
                  <a:pt x="1456" y="491"/>
                </a:lnTo>
                <a:lnTo>
                  <a:pt x="1448" y="493"/>
                </a:lnTo>
                <a:close/>
                <a:moveTo>
                  <a:pt x="57" y="483"/>
                </a:moveTo>
                <a:lnTo>
                  <a:pt x="49" y="480"/>
                </a:lnTo>
                <a:lnTo>
                  <a:pt x="50" y="479"/>
                </a:lnTo>
                <a:lnTo>
                  <a:pt x="57" y="482"/>
                </a:lnTo>
                <a:lnTo>
                  <a:pt x="57" y="483"/>
                </a:lnTo>
                <a:close/>
                <a:moveTo>
                  <a:pt x="58" y="481"/>
                </a:moveTo>
                <a:lnTo>
                  <a:pt x="50" y="478"/>
                </a:lnTo>
                <a:lnTo>
                  <a:pt x="51" y="476"/>
                </a:lnTo>
                <a:lnTo>
                  <a:pt x="58" y="479"/>
                </a:lnTo>
                <a:lnTo>
                  <a:pt x="58" y="481"/>
                </a:lnTo>
                <a:close/>
                <a:moveTo>
                  <a:pt x="1443" y="479"/>
                </a:moveTo>
                <a:lnTo>
                  <a:pt x="1442" y="477"/>
                </a:lnTo>
                <a:lnTo>
                  <a:pt x="1450" y="474"/>
                </a:lnTo>
                <a:lnTo>
                  <a:pt x="1450" y="476"/>
                </a:lnTo>
                <a:lnTo>
                  <a:pt x="1443" y="479"/>
                </a:lnTo>
                <a:close/>
                <a:moveTo>
                  <a:pt x="59" y="478"/>
                </a:moveTo>
                <a:lnTo>
                  <a:pt x="51" y="475"/>
                </a:lnTo>
                <a:lnTo>
                  <a:pt x="52" y="474"/>
                </a:lnTo>
                <a:lnTo>
                  <a:pt x="59" y="477"/>
                </a:lnTo>
                <a:lnTo>
                  <a:pt x="59" y="478"/>
                </a:lnTo>
                <a:close/>
                <a:moveTo>
                  <a:pt x="1441" y="476"/>
                </a:moveTo>
                <a:lnTo>
                  <a:pt x="1441" y="475"/>
                </a:lnTo>
                <a:lnTo>
                  <a:pt x="1449" y="472"/>
                </a:lnTo>
                <a:lnTo>
                  <a:pt x="1449" y="473"/>
                </a:lnTo>
                <a:lnTo>
                  <a:pt x="1441" y="476"/>
                </a:lnTo>
                <a:close/>
                <a:moveTo>
                  <a:pt x="1440" y="474"/>
                </a:moveTo>
                <a:lnTo>
                  <a:pt x="1440" y="472"/>
                </a:lnTo>
                <a:lnTo>
                  <a:pt x="1448" y="469"/>
                </a:lnTo>
                <a:lnTo>
                  <a:pt x="1448" y="471"/>
                </a:lnTo>
                <a:lnTo>
                  <a:pt x="1440" y="474"/>
                </a:lnTo>
                <a:close/>
                <a:moveTo>
                  <a:pt x="65" y="463"/>
                </a:moveTo>
                <a:lnTo>
                  <a:pt x="57" y="460"/>
                </a:lnTo>
                <a:lnTo>
                  <a:pt x="58" y="459"/>
                </a:lnTo>
                <a:lnTo>
                  <a:pt x="66" y="462"/>
                </a:lnTo>
                <a:lnTo>
                  <a:pt x="65" y="463"/>
                </a:lnTo>
                <a:close/>
                <a:moveTo>
                  <a:pt x="66" y="461"/>
                </a:moveTo>
                <a:lnTo>
                  <a:pt x="59" y="458"/>
                </a:lnTo>
                <a:lnTo>
                  <a:pt x="59" y="456"/>
                </a:lnTo>
                <a:lnTo>
                  <a:pt x="67" y="460"/>
                </a:lnTo>
                <a:lnTo>
                  <a:pt x="66" y="461"/>
                </a:lnTo>
                <a:close/>
                <a:moveTo>
                  <a:pt x="1434" y="459"/>
                </a:moveTo>
                <a:lnTo>
                  <a:pt x="1434" y="458"/>
                </a:lnTo>
                <a:lnTo>
                  <a:pt x="1441" y="455"/>
                </a:lnTo>
                <a:lnTo>
                  <a:pt x="1442" y="456"/>
                </a:lnTo>
                <a:lnTo>
                  <a:pt x="1434" y="459"/>
                </a:lnTo>
                <a:close/>
                <a:moveTo>
                  <a:pt x="67" y="458"/>
                </a:moveTo>
                <a:lnTo>
                  <a:pt x="60" y="455"/>
                </a:lnTo>
                <a:lnTo>
                  <a:pt x="60" y="454"/>
                </a:lnTo>
                <a:lnTo>
                  <a:pt x="68" y="457"/>
                </a:lnTo>
                <a:lnTo>
                  <a:pt x="67" y="458"/>
                </a:lnTo>
                <a:close/>
                <a:moveTo>
                  <a:pt x="1433" y="456"/>
                </a:moveTo>
                <a:lnTo>
                  <a:pt x="1433" y="455"/>
                </a:lnTo>
                <a:lnTo>
                  <a:pt x="1440" y="452"/>
                </a:lnTo>
                <a:lnTo>
                  <a:pt x="1441" y="453"/>
                </a:lnTo>
                <a:lnTo>
                  <a:pt x="1433" y="456"/>
                </a:lnTo>
                <a:close/>
                <a:moveTo>
                  <a:pt x="1432" y="454"/>
                </a:moveTo>
                <a:lnTo>
                  <a:pt x="1432" y="453"/>
                </a:lnTo>
                <a:lnTo>
                  <a:pt x="1439" y="449"/>
                </a:lnTo>
                <a:lnTo>
                  <a:pt x="1440" y="451"/>
                </a:lnTo>
                <a:lnTo>
                  <a:pt x="1432" y="454"/>
                </a:lnTo>
                <a:close/>
                <a:moveTo>
                  <a:pt x="74" y="443"/>
                </a:moveTo>
                <a:lnTo>
                  <a:pt x="66" y="440"/>
                </a:lnTo>
                <a:lnTo>
                  <a:pt x="67" y="439"/>
                </a:lnTo>
                <a:lnTo>
                  <a:pt x="74" y="442"/>
                </a:lnTo>
                <a:lnTo>
                  <a:pt x="74" y="443"/>
                </a:lnTo>
                <a:close/>
                <a:moveTo>
                  <a:pt x="75" y="441"/>
                </a:moveTo>
                <a:lnTo>
                  <a:pt x="68" y="438"/>
                </a:lnTo>
                <a:lnTo>
                  <a:pt x="68" y="436"/>
                </a:lnTo>
                <a:lnTo>
                  <a:pt x="75" y="440"/>
                </a:lnTo>
                <a:lnTo>
                  <a:pt x="75" y="441"/>
                </a:lnTo>
                <a:close/>
                <a:moveTo>
                  <a:pt x="1426" y="439"/>
                </a:moveTo>
                <a:lnTo>
                  <a:pt x="1425" y="438"/>
                </a:lnTo>
                <a:lnTo>
                  <a:pt x="1432" y="435"/>
                </a:lnTo>
                <a:lnTo>
                  <a:pt x="1433" y="436"/>
                </a:lnTo>
                <a:lnTo>
                  <a:pt x="1426" y="439"/>
                </a:lnTo>
                <a:close/>
                <a:moveTo>
                  <a:pt x="76" y="439"/>
                </a:moveTo>
                <a:lnTo>
                  <a:pt x="69" y="435"/>
                </a:lnTo>
                <a:lnTo>
                  <a:pt x="69" y="434"/>
                </a:lnTo>
                <a:lnTo>
                  <a:pt x="76" y="437"/>
                </a:lnTo>
                <a:lnTo>
                  <a:pt x="76" y="439"/>
                </a:lnTo>
                <a:close/>
                <a:moveTo>
                  <a:pt x="1425" y="437"/>
                </a:moveTo>
                <a:lnTo>
                  <a:pt x="1424" y="436"/>
                </a:lnTo>
                <a:lnTo>
                  <a:pt x="1431" y="432"/>
                </a:lnTo>
                <a:lnTo>
                  <a:pt x="1432" y="433"/>
                </a:lnTo>
                <a:lnTo>
                  <a:pt x="1425" y="437"/>
                </a:lnTo>
                <a:close/>
                <a:moveTo>
                  <a:pt x="1423" y="434"/>
                </a:moveTo>
                <a:lnTo>
                  <a:pt x="1423" y="433"/>
                </a:lnTo>
                <a:lnTo>
                  <a:pt x="1430" y="430"/>
                </a:lnTo>
                <a:lnTo>
                  <a:pt x="1431" y="431"/>
                </a:lnTo>
                <a:lnTo>
                  <a:pt x="1423" y="434"/>
                </a:lnTo>
                <a:close/>
                <a:moveTo>
                  <a:pt x="83" y="424"/>
                </a:moveTo>
                <a:lnTo>
                  <a:pt x="76" y="421"/>
                </a:lnTo>
                <a:lnTo>
                  <a:pt x="76" y="419"/>
                </a:lnTo>
                <a:lnTo>
                  <a:pt x="83" y="423"/>
                </a:lnTo>
                <a:lnTo>
                  <a:pt x="83" y="424"/>
                </a:lnTo>
                <a:close/>
                <a:moveTo>
                  <a:pt x="84" y="422"/>
                </a:moveTo>
                <a:lnTo>
                  <a:pt x="77" y="418"/>
                </a:lnTo>
                <a:lnTo>
                  <a:pt x="77" y="417"/>
                </a:lnTo>
                <a:lnTo>
                  <a:pt x="85" y="421"/>
                </a:lnTo>
                <a:lnTo>
                  <a:pt x="84" y="422"/>
                </a:lnTo>
                <a:close/>
                <a:moveTo>
                  <a:pt x="1417" y="420"/>
                </a:moveTo>
                <a:lnTo>
                  <a:pt x="1416" y="419"/>
                </a:lnTo>
                <a:lnTo>
                  <a:pt x="1423" y="415"/>
                </a:lnTo>
                <a:lnTo>
                  <a:pt x="1424" y="417"/>
                </a:lnTo>
                <a:lnTo>
                  <a:pt x="1417" y="420"/>
                </a:lnTo>
                <a:close/>
                <a:moveTo>
                  <a:pt x="85" y="419"/>
                </a:moveTo>
                <a:lnTo>
                  <a:pt x="78" y="416"/>
                </a:lnTo>
                <a:lnTo>
                  <a:pt x="79" y="415"/>
                </a:lnTo>
                <a:lnTo>
                  <a:pt x="86" y="418"/>
                </a:lnTo>
                <a:lnTo>
                  <a:pt x="85" y="419"/>
                </a:lnTo>
                <a:close/>
                <a:moveTo>
                  <a:pt x="1415" y="418"/>
                </a:moveTo>
                <a:lnTo>
                  <a:pt x="1415" y="417"/>
                </a:lnTo>
                <a:lnTo>
                  <a:pt x="1422" y="413"/>
                </a:lnTo>
                <a:lnTo>
                  <a:pt x="1423" y="414"/>
                </a:lnTo>
                <a:lnTo>
                  <a:pt x="1415" y="418"/>
                </a:lnTo>
                <a:close/>
                <a:moveTo>
                  <a:pt x="1414" y="415"/>
                </a:moveTo>
                <a:lnTo>
                  <a:pt x="1414" y="414"/>
                </a:lnTo>
                <a:lnTo>
                  <a:pt x="1421" y="411"/>
                </a:lnTo>
                <a:lnTo>
                  <a:pt x="1421" y="412"/>
                </a:lnTo>
                <a:lnTo>
                  <a:pt x="1414" y="415"/>
                </a:lnTo>
                <a:close/>
                <a:moveTo>
                  <a:pt x="92" y="405"/>
                </a:moveTo>
                <a:lnTo>
                  <a:pt x="85" y="401"/>
                </a:lnTo>
                <a:lnTo>
                  <a:pt x="86" y="400"/>
                </a:lnTo>
                <a:lnTo>
                  <a:pt x="93" y="404"/>
                </a:lnTo>
                <a:lnTo>
                  <a:pt x="92" y="405"/>
                </a:lnTo>
                <a:close/>
                <a:moveTo>
                  <a:pt x="94" y="403"/>
                </a:moveTo>
                <a:lnTo>
                  <a:pt x="87" y="399"/>
                </a:lnTo>
                <a:lnTo>
                  <a:pt x="87" y="398"/>
                </a:lnTo>
                <a:lnTo>
                  <a:pt x="94" y="402"/>
                </a:lnTo>
                <a:lnTo>
                  <a:pt x="94" y="403"/>
                </a:lnTo>
                <a:close/>
                <a:moveTo>
                  <a:pt x="1407" y="401"/>
                </a:moveTo>
                <a:lnTo>
                  <a:pt x="1406" y="400"/>
                </a:lnTo>
                <a:lnTo>
                  <a:pt x="1413" y="396"/>
                </a:lnTo>
                <a:lnTo>
                  <a:pt x="1414" y="398"/>
                </a:lnTo>
                <a:lnTo>
                  <a:pt x="1407" y="401"/>
                </a:lnTo>
                <a:close/>
                <a:moveTo>
                  <a:pt x="95" y="400"/>
                </a:moveTo>
                <a:lnTo>
                  <a:pt x="88" y="397"/>
                </a:lnTo>
                <a:lnTo>
                  <a:pt x="88" y="395"/>
                </a:lnTo>
                <a:lnTo>
                  <a:pt x="96" y="399"/>
                </a:lnTo>
                <a:lnTo>
                  <a:pt x="95" y="400"/>
                </a:lnTo>
                <a:close/>
                <a:moveTo>
                  <a:pt x="1406" y="399"/>
                </a:moveTo>
                <a:lnTo>
                  <a:pt x="1405" y="398"/>
                </a:lnTo>
                <a:lnTo>
                  <a:pt x="1412" y="394"/>
                </a:lnTo>
                <a:lnTo>
                  <a:pt x="1413" y="395"/>
                </a:lnTo>
                <a:lnTo>
                  <a:pt x="1406" y="399"/>
                </a:lnTo>
                <a:close/>
                <a:moveTo>
                  <a:pt x="1404" y="397"/>
                </a:moveTo>
                <a:lnTo>
                  <a:pt x="1404" y="395"/>
                </a:lnTo>
                <a:lnTo>
                  <a:pt x="1411" y="392"/>
                </a:lnTo>
                <a:lnTo>
                  <a:pt x="1411" y="393"/>
                </a:lnTo>
                <a:lnTo>
                  <a:pt x="1404" y="397"/>
                </a:lnTo>
                <a:close/>
                <a:moveTo>
                  <a:pt x="103" y="386"/>
                </a:moveTo>
                <a:lnTo>
                  <a:pt x="96" y="382"/>
                </a:lnTo>
                <a:lnTo>
                  <a:pt x="96" y="381"/>
                </a:lnTo>
                <a:lnTo>
                  <a:pt x="103" y="385"/>
                </a:lnTo>
                <a:lnTo>
                  <a:pt x="103" y="386"/>
                </a:lnTo>
                <a:close/>
                <a:moveTo>
                  <a:pt x="104" y="384"/>
                </a:moveTo>
                <a:lnTo>
                  <a:pt x="97" y="380"/>
                </a:lnTo>
                <a:lnTo>
                  <a:pt x="98" y="379"/>
                </a:lnTo>
                <a:lnTo>
                  <a:pt x="105" y="383"/>
                </a:lnTo>
                <a:lnTo>
                  <a:pt x="104" y="384"/>
                </a:lnTo>
                <a:close/>
                <a:moveTo>
                  <a:pt x="1396" y="382"/>
                </a:moveTo>
                <a:lnTo>
                  <a:pt x="1396" y="381"/>
                </a:lnTo>
                <a:lnTo>
                  <a:pt x="1403" y="377"/>
                </a:lnTo>
                <a:lnTo>
                  <a:pt x="1404" y="378"/>
                </a:lnTo>
                <a:lnTo>
                  <a:pt x="1396" y="382"/>
                </a:lnTo>
                <a:close/>
                <a:moveTo>
                  <a:pt x="106" y="381"/>
                </a:moveTo>
                <a:lnTo>
                  <a:pt x="98" y="378"/>
                </a:lnTo>
                <a:lnTo>
                  <a:pt x="99" y="376"/>
                </a:lnTo>
                <a:lnTo>
                  <a:pt x="106" y="380"/>
                </a:lnTo>
                <a:lnTo>
                  <a:pt x="106" y="381"/>
                </a:lnTo>
                <a:close/>
                <a:moveTo>
                  <a:pt x="1395" y="380"/>
                </a:moveTo>
                <a:lnTo>
                  <a:pt x="1394" y="379"/>
                </a:lnTo>
                <a:lnTo>
                  <a:pt x="1402" y="375"/>
                </a:lnTo>
                <a:lnTo>
                  <a:pt x="1402" y="376"/>
                </a:lnTo>
                <a:lnTo>
                  <a:pt x="1395" y="380"/>
                </a:lnTo>
                <a:close/>
                <a:moveTo>
                  <a:pt x="1394" y="378"/>
                </a:moveTo>
                <a:lnTo>
                  <a:pt x="1393" y="377"/>
                </a:lnTo>
                <a:lnTo>
                  <a:pt x="1400" y="373"/>
                </a:lnTo>
                <a:lnTo>
                  <a:pt x="1401" y="374"/>
                </a:lnTo>
                <a:lnTo>
                  <a:pt x="1394" y="378"/>
                </a:lnTo>
                <a:close/>
                <a:moveTo>
                  <a:pt x="114" y="368"/>
                </a:moveTo>
                <a:lnTo>
                  <a:pt x="107" y="364"/>
                </a:lnTo>
                <a:lnTo>
                  <a:pt x="107" y="362"/>
                </a:lnTo>
                <a:lnTo>
                  <a:pt x="114" y="367"/>
                </a:lnTo>
                <a:lnTo>
                  <a:pt x="114" y="368"/>
                </a:lnTo>
                <a:close/>
                <a:moveTo>
                  <a:pt x="115" y="365"/>
                </a:moveTo>
                <a:lnTo>
                  <a:pt x="108" y="361"/>
                </a:lnTo>
                <a:lnTo>
                  <a:pt x="109" y="360"/>
                </a:lnTo>
                <a:lnTo>
                  <a:pt x="116" y="364"/>
                </a:lnTo>
                <a:lnTo>
                  <a:pt x="115" y="365"/>
                </a:lnTo>
                <a:close/>
                <a:moveTo>
                  <a:pt x="1386" y="364"/>
                </a:moveTo>
                <a:lnTo>
                  <a:pt x="1385" y="363"/>
                </a:lnTo>
                <a:lnTo>
                  <a:pt x="1392" y="359"/>
                </a:lnTo>
                <a:lnTo>
                  <a:pt x="1392" y="360"/>
                </a:lnTo>
                <a:lnTo>
                  <a:pt x="1386" y="364"/>
                </a:lnTo>
                <a:close/>
                <a:moveTo>
                  <a:pt x="116" y="363"/>
                </a:moveTo>
                <a:lnTo>
                  <a:pt x="110" y="359"/>
                </a:lnTo>
                <a:lnTo>
                  <a:pt x="110" y="358"/>
                </a:lnTo>
                <a:lnTo>
                  <a:pt x="117" y="362"/>
                </a:lnTo>
                <a:lnTo>
                  <a:pt x="116" y="363"/>
                </a:lnTo>
                <a:close/>
                <a:moveTo>
                  <a:pt x="1384" y="362"/>
                </a:moveTo>
                <a:lnTo>
                  <a:pt x="1383" y="361"/>
                </a:lnTo>
                <a:lnTo>
                  <a:pt x="1390" y="357"/>
                </a:lnTo>
                <a:lnTo>
                  <a:pt x="1391" y="358"/>
                </a:lnTo>
                <a:lnTo>
                  <a:pt x="1384" y="362"/>
                </a:lnTo>
                <a:close/>
                <a:moveTo>
                  <a:pt x="1383" y="360"/>
                </a:moveTo>
                <a:lnTo>
                  <a:pt x="1382" y="359"/>
                </a:lnTo>
                <a:lnTo>
                  <a:pt x="1389" y="354"/>
                </a:lnTo>
                <a:lnTo>
                  <a:pt x="1390" y="355"/>
                </a:lnTo>
                <a:lnTo>
                  <a:pt x="1383" y="360"/>
                </a:lnTo>
                <a:close/>
                <a:moveTo>
                  <a:pt x="125" y="350"/>
                </a:moveTo>
                <a:lnTo>
                  <a:pt x="118" y="345"/>
                </a:lnTo>
                <a:lnTo>
                  <a:pt x="119" y="344"/>
                </a:lnTo>
                <a:lnTo>
                  <a:pt x="126" y="349"/>
                </a:lnTo>
                <a:lnTo>
                  <a:pt x="125" y="350"/>
                </a:lnTo>
                <a:close/>
                <a:moveTo>
                  <a:pt x="126" y="347"/>
                </a:moveTo>
                <a:lnTo>
                  <a:pt x="120" y="343"/>
                </a:lnTo>
                <a:lnTo>
                  <a:pt x="120" y="342"/>
                </a:lnTo>
                <a:lnTo>
                  <a:pt x="127" y="346"/>
                </a:lnTo>
                <a:lnTo>
                  <a:pt x="126" y="347"/>
                </a:lnTo>
                <a:close/>
                <a:moveTo>
                  <a:pt x="1374" y="346"/>
                </a:moveTo>
                <a:lnTo>
                  <a:pt x="1374" y="345"/>
                </a:lnTo>
                <a:lnTo>
                  <a:pt x="1380" y="341"/>
                </a:lnTo>
                <a:lnTo>
                  <a:pt x="1381" y="342"/>
                </a:lnTo>
                <a:lnTo>
                  <a:pt x="1374" y="346"/>
                </a:lnTo>
                <a:close/>
                <a:moveTo>
                  <a:pt x="128" y="345"/>
                </a:moveTo>
                <a:lnTo>
                  <a:pt x="121" y="341"/>
                </a:lnTo>
                <a:lnTo>
                  <a:pt x="122" y="340"/>
                </a:lnTo>
                <a:lnTo>
                  <a:pt x="128" y="344"/>
                </a:lnTo>
                <a:lnTo>
                  <a:pt x="128" y="345"/>
                </a:lnTo>
                <a:close/>
                <a:moveTo>
                  <a:pt x="1373" y="344"/>
                </a:moveTo>
                <a:lnTo>
                  <a:pt x="1372" y="343"/>
                </a:lnTo>
                <a:lnTo>
                  <a:pt x="1379" y="339"/>
                </a:lnTo>
                <a:lnTo>
                  <a:pt x="1380" y="340"/>
                </a:lnTo>
                <a:lnTo>
                  <a:pt x="1373" y="344"/>
                </a:lnTo>
                <a:close/>
                <a:moveTo>
                  <a:pt x="1371" y="342"/>
                </a:moveTo>
                <a:lnTo>
                  <a:pt x="1371" y="341"/>
                </a:lnTo>
                <a:lnTo>
                  <a:pt x="1377" y="336"/>
                </a:lnTo>
                <a:lnTo>
                  <a:pt x="1378" y="337"/>
                </a:lnTo>
                <a:lnTo>
                  <a:pt x="1371" y="342"/>
                </a:lnTo>
                <a:close/>
                <a:moveTo>
                  <a:pt x="137" y="332"/>
                </a:moveTo>
                <a:lnTo>
                  <a:pt x="130" y="327"/>
                </a:lnTo>
                <a:lnTo>
                  <a:pt x="131" y="326"/>
                </a:lnTo>
                <a:lnTo>
                  <a:pt x="137" y="331"/>
                </a:lnTo>
                <a:lnTo>
                  <a:pt x="137" y="332"/>
                </a:lnTo>
                <a:close/>
                <a:moveTo>
                  <a:pt x="138" y="330"/>
                </a:moveTo>
                <a:lnTo>
                  <a:pt x="131" y="325"/>
                </a:lnTo>
                <a:lnTo>
                  <a:pt x="132" y="324"/>
                </a:lnTo>
                <a:lnTo>
                  <a:pt x="139" y="328"/>
                </a:lnTo>
                <a:lnTo>
                  <a:pt x="138" y="330"/>
                </a:lnTo>
                <a:close/>
                <a:moveTo>
                  <a:pt x="1362" y="328"/>
                </a:moveTo>
                <a:lnTo>
                  <a:pt x="1362" y="327"/>
                </a:lnTo>
                <a:lnTo>
                  <a:pt x="1368" y="323"/>
                </a:lnTo>
                <a:lnTo>
                  <a:pt x="1369" y="324"/>
                </a:lnTo>
                <a:lnTo>
                  <a:pt x="1362" y="328"/>
                </a:lnTo>
                <a:close/>
                <a:moveTo>
                  <a:pt x="140" y="327"/>
                </a:moveTo>
                <a:lnTo>
                  <a:pt x="133" y="323"/>
                </a:lnTo>
                <a:lnTo>
                  <a:pt x="134" y="322"/>
                </a:lnTo>
                <a:lnTo>
                  <a:pt x="140" y="326"/>
                </a:lnTo>
                <a:lnTo>
                  <a:pt x="140" y="327"/>
                </a:lnTo>
                <a:close/>
                <a:moveTo>
                  <a:pt x="1361" y="326"/>
                </a:moveTo>
                <a:lnTo>
                  <a:pt x="1360" y="325"/>
                </a:lnTo>
                <a:lnTo>
                  <a:pt x="1367" y="320"/>
                </a:lnTo>
                <a:lnTo>
                  <a:pt x="1368" y="322"/>
                </a:lnTo>
                <a:lnTo>
                  <a:pt x="1361" y="326"/>
                </a:lnTo>
                <a:close/>
                <a:moveTo>
                  <a:pt x="1359" y="324"/>
                </a:moveTo>
                <a:lnTo>
                  <a:pt x="1359" y="323"/>
                </a:lnTo>
                <a:lnTo>
                  <a:pt x="1365" y="318"/>
                </a:lnTo>
                <a:lnTo>
                  <a:pt x="1366" y="319"/>
                </a:lnTo>
                <a:lnTo>
                  <a:pt x="1359" y="324"/>
                </a:lnTo>
                <a:close/>
                <a:moveTo>
                  <a:pt x="149" y="314"/>
                </a:moveTo>
                <a:lnTo>
                  <a:pt x="142" y="309"/>
                </a:lnTo>
                <a:lnTo>
                  <a:pt x="143" y="308"/>
                </a:lnTo>
                <a:lnTo>
                  <a:pt x="150" y="313"/>
                </a:lnTo>
                <a:lnTo>
                  <a:pt x="149" y="314"/>
                </a:lnTo>
                <a:close/>
                <a:moveTo>
                  <a:pt x="151" y="312"/>
                </a:moveTo>
                <a:lnTo>
                  <a:pt x="144" y="307"/>
                </a:lnTo>
                <a:lnTo>
                  <a:pt x="145" y="306"/>
                </a:lnTo>
                <a:lnTo>
                  <a:pt x="151" y="311"/>
                </a:lnTo>
                <a:lnTo>
                  <a:pt x="151" y="312"/>
                </a:lnTo>
                <a:close/>
                <a:moveTo>
                  <a:pt x="1350" y="311"/>
                </a:moveTo>
                <a:lnTo>
                  <a:pt x="1349" y="310"/>
                </a:lnTo>
                <a:lnTo>
                  <a:pt x="1356" y="305"/>
                </a:lnTo>
                <a:lnTo>
                  <a:pt x="1356" y="306"/>
                </a:lnTo>
                <a:lnTo>
                  <a:pt x="1350" y="311"/>
                </a:lnTo>
                <a:close/>
                <a:moveTo>
                  <a:pt x="152" y="310"/>
                </a:moveTo>
                <a:lnTo>
                  <a:pt x="145" y="305"/>
                </a:lnTo>
                <a:lnTo>
                  <a:pt x="146" y="304"/>
                </a:lnTo>
                <a:lnTo>
                  <a:pt x="153" y="309"/>
                </a:lnTo>
                <a:lnTo>
                  <a:pt x="152" y="310"/>
                </a:lnTo>
                <a:close/>
                <a:moveTo>
                  <a:pt x="1348" y="309"/>
                </a:moveTo>
                <a:lnTo>
                  <a:pt x="1347" y="308"/>
                </a:lnTo>
                <a:lnTo>
                  <a:pt x="1354" y="303"/>
                </a:lnTo>
                <a:lnTo>
                  <a:pt x="1355" y="304"/>
                </a:lnTo>
                <a:lnTo>
                  <a:pt x="1348" y="309"/>
                </a:lnTo>
                <a:close/>
                <a:moveTo>
                  <a:pt x="1347" y="307"/>
                </a:moveTo>
                <a:lnTo>
                  <a:pt x="1346" y="306"/>
                </a:lnTo>
                <a:lnTo>
                  <a:pt x="1352" y="301"/>
                </a:lnTo>
                <a:lnTo>
                  <a:pt x="1353" y="302"/>
                </a:lnTo>
                <a:lnTo>
                  <a:pt x="1347" y="307"/>
                </a:lnTo>
                <a:close/>
                <a:moveTo>
                  <a:pt x="162" y="297"/>
                </a:moveTo>
                <a:lnTo>
                  <a:pt x="156" y="292"/>
                </a:lnTo>
                <a:lnTo>
                  <a:pt x="156" y="291"/>
                </a:lnTo>
                <a:lnTo>
                  <a:pt x="163" y="296"/>
                </a:lnTo>
                <a:lnTo>
                  <a:pt x="162" y="297"/>
                </a:lnTo>
                <a:close/>
                <a:moveTo>
                  <a:pt x="163" y="295"/>
                </a:moveTo>
                <a:lnTo>
                  <a:pt x="157" y="290"/>
                </a:lnTo>
                <a:lnTo>
                  <a:pt x="158" y="289"/>
                </a:lnTo>
                <a:lnTo>
                  <a:pt x="164" y="294"/>
                </a:lnTo>
                <a:lnTo>
                  <a:pt x="163" y="295"/>
                </a:lnTo>
                <a:close/>
                <a:moveTo>
                  <a:pt x="1337" y="294"/>
                </a:moveTo>
                <a:lnTo>
                  <a:pt x="1336" y="293"/>
                </a:lnTo>
                <a:lnTo>
                  <a:pt x="1343" y="288"/>
                </a:lnTo>
                <a:lnTo>
                  <a:pt x="1343" y="289"/>
                </a:lnTo>
                <a:lnTo>
                  <a:pt x="1337" y="294"/>
                </a:lnTo>
                <a:close/>
                <a:moveTo>
                  <a:pt x="165" y="293"/>
                </a:moveTo>
                <a:lnTo>
                  <a:pt x="159" y="288"/>
                </a:lnTo>
                <a:lnTo>
                  <a:pt x="160" y="287"/>
                </a:lnTo>
                <a:lnTo>
                  <a:pt x="166" y="292"/>
                </a:lnTo>
                <a:lnTo>
                  <a:pt x="165" y="293"/>
                </a:lnTo>
                <a:close/>
                <a:moveTo>
                  <a:pt x="1335" y="292"/>
                </a:moveTo>
                <a:lnTo>
                  <a:pt x="1335" y="291"/>
                </a:lnTo>
                <a:lnTo>
                  <a:pt x="1341" y="286"/>
                </a:lnTo>
                <a:lnTo>
                  <a:pt x="1342" y="287"/>
                </a:lnTo>
                <a:lnTo>
                  <a:pt x="1335" y="292"/>
                </a:lnTo>
                <a:close/>
                <a:moveTo>
                  <a:pt x="1334" y="290"/>
                </a:moveTo>
                <a:lnTo>
                  <a:pt x="1333" y="289"/>
                </a:lnTo>
                <a:lnTo>
                  <a:pt x="1339" y="284"/>
                </a:lnTo>
                <a:lnTo>
                  <a:pt x="1340" y="285"/>
                </a:lnTo>
                <a:lnTo>
                  <a:pt x="1334" y="290"/>
                </a:lnTo>
                <a:close/>
                <a:moveTo>
                  <a:pt x="175" y="281"/>
                </a:moveTo>
                <a:lnTo>
                  <a:pt x="169" y="275"/>
                </a:lnTo>
                <a:lnTo>
                  <a:pt x="170" y="274"/>
                </a:lnTo>
                <a:lnTo>
                  <a:pt x="176" y="279"/>
                </a:lnTo>
                <a:lnTo>
                  <a:pt x="175" y="281"/>
                </a:lnTo>
                <a:close/>
                <a:moveTo>
                  <a:pt x="177" y="278"/>
                </a:moveTo>
                <a:lnTo>
                  <a:pt x="171" y="273"/>
                </a:lnTo>
                <a:lnTo>
                  <a:pt x="171" y="272"/>
                </a:lnTo>
                <a:lnTo>
                  <a:pt x="178" y="277"/>
                </a:lnTo>
                <a:lnTo>
                  <a:pt x="177" y="278"/>
                </a:lnTo>
                <a:close/>
                <a:moveTo>
                  <a:pt x="1324" y="278"/>
                </a:moveTo>
                <a:lnTo>
                  <a:pt x="1323" y="277"/>
                </a:lnTo>
                <a:lnTo>
                  <a:pt x="1329" y="271"/>
                </a:lnTo>
                <a:lnTo>
                  <a:pt x="1330" y="272"/>
                </a:lnTo>
                <a:lnTo>
                  <a:pt x="1324" y="278"/>
                </a:lnTo>
                <a:close/>
                <a:moveTo>
                  <a:pt x="178" y="276"/>
                </a:moveTo>
                <a:lnTo>
                  <a:pt x="172" y="271"/>
                </a:lnTo>
                <a:lnTo>
                  <a:pt x="173" y="270"/>
                </a:lnTo>
                <a:lnTo>
                  <a:pt x="179" y="275"/>
                </a:lnTo>
                <a:lnTo>
                  <a:pt x="178" y="276"/>
                </a:lnTo>
                <a:close/>
                <a:moveTo>
                  <a:pt x="1322" y="275"/>
                </a:moveTo>
                <a:lnTo>
                  <a:pt x="1321" y="274"/>
                </a:lnTo>
                <a:lnTo>
                  <a:pt x="1327" y="269"/>
                </a:lnTo>
                <a:lnTo>
                  <a:pt x="1328" y="270"/>
                </a:lnTo>
                <a:lnTo>
                  <a:pt x="1322" y="275"/>
                </a:lnTo>
                <a:close/>
                <a:moveTo>
                  <a:pt x="1320" y="273"/>
                </a:moveTo>
                <a:lnTo>
                  <a:pt x="1320" y="272"/>
                </a:lnTo>
                <a:lnTo>
                  <a:pt x="1326" y="267"/>
                </a:lnTo>
                <a:lnTo>
                  <a:pt x="1327" y="268"/>
                </a:lnTo>
                <a:lnTo>
                  <a:pt x="1320" y="273"/>
                </a:lnTo>
                <a:close/>
                <a:moveTo>
                  <a:pt x="189" y="264"/>
                </a:moveTo>
                <a:lnTo>
                  <a:pt x="183" y="259"/>
                </a:lnTo>
                <a:lnTo>
                  <a:pt x="184" y="258"/>
                </a:lnTo>
                <a:lnTo>
                  <a:pt x="190" y="263"/>
                </a:lnTo>
                <a:lnTo>
                  <a:pt x="189" y="264"/>
                </a:lnTo>
                <a:close/>
                <a:moveTo>
                  <a:pt x="191" y="262"/>
                </a:moveTo>
                <a:lnTo>
                  <a:pt x="184" y="257"/>
                </a:lnTo>
                <a:lnTo>
                  <a:pt x="185" y="256"/>
                </a:lnTo>
                <a:lnTo>
                  <a:pt x="192" y="261"/>
                </a:lnTo>
                <a:lnTo>
                  <a:pt x="191" y="262"/>
                </a:lnTo>
                <a:close/>
                <a:moveTo>
                  <a:pt x="1310" y="261"/>
                </a:moveTo>
                <a:lnTo>
                  <a:pt x="1309" y="260"/>
                </a:lnTo>
                <a:lnTo>
                  <a:pt x="1315" y="255"/>
                </a:lnTo>
                <a:lnTo>
                  <a:pt x="1316" y="256"/>
                </a:lnTo>
                <a:lnTo>
                  <a:pt x="1310" y="261"/>
                </a:lnTo>
                <a:close/>
                <a:moveTo>
                  <a:pt x="193" y="260"/>
                </a:moveTo>
                <a:lnTo>
                  <a:pt x="186" y="255"/>
                </a:lnTo>
                <a:lnTo>
                  <a:pt x="187" y="254"/>
                </a:lnTo>
                <a:lnTo>
                  <a:pt x="193" y="259"/>
                </a:lnTo>
                <a:lnTo>
                  <a:pt x="193" y="260"/>
                </a:lnTo>
                <a:close/>
                <a:moveTo>
                  <a:pt x="1308" y="259"/>
                </a:moveTo>
                <a:lnTo>
                  <a:pt x="1307" y="258"/>
                </a:lnTo>
                <a:lnTo>
                  <a:pt x="1313" y="253"/>
                </a:lnTo>
                <a:lnTo>
                  <a:pt x="1314" y="254"/>
                </a:lnTo>
                <a:lnTo>
                  <a:pt x="1308" y="259"/>
                </a:lnTo>
                <a:close/>
                <a:moveTo>
                  <a:pt x="1306" y="257"/>
                </a:moveTo>
                <a:lnTo>
                  <a:pt x="1305" y="256"/>
                </a:lnTo>
                <a:lnTo>
                  <a:pt x="1311" y="251"/>
                </a:lnTo>
                <a:lnTo>
                  <a:pt x="1312" y="252"/>
                </a:lnTo>
                <a:lnTo>
                  <a:pt x="1306" y="257"/>
                </a:lnTo>
                <a:close/>
                <a:moveTo>
                  <a:pt x="203" y="248"/>
                </a:moveTo>
                <a:lnTo>
                  <a:pt x="197" y="243"/>
                </a:lnTo>
                <a:lnTo>
                  <a:pt x="198" y="242"/>
                </a:lnTo>
                <a:lnTo>
                  <a:pt x="204" y="247"/>
                </a:lnTo>
                <a:lnTo>
                  <a:pt x="203" y="248"/>
                </a:lnTo>
                <a:close/>
                <a:moveTo>
                  <a:pt x="205" y="246"/>
                </a:moveTo>
                <a:lnTo>
                  <a:pt x="199" y="241"/>
                </a:lnTo>
                <a:lnTo>
                  <a:pt x="200" y="240"/>
                </a:lnTo>
                <a:lnTo>
                  <a:pt x="206" y="245"/>
                </a:lnTo>
                <a:lnTo>
                  <a:pt x="205" y="246"/>
                </a:lnTo>
                <a:close/>
                <a:moveTo>
                  <a:pt x="1295" y="245"/>
                </a:moveTo>
                <a:lnTo>
                  <a:pt x="1295" y="244"/>
                </a:lnTo>
                <a:lnTo>
                  <a:pt x="1300" y="239"/>
                </a:lnTo>
                <a:lnTo>
                  <a:pt x="1301" y="240"/>
                </a:lnTo>
                <a:lnTo>
                  <a:pt x="1295" y="245"/>
                </a:lnTo>
                <a:close/>
                <a:moveTo>
                  <a:pt x="207" y="244"/>
                </a:moveTo>
                <a:lnTo>
                  <a:pt x="201" y="239"/>
                </a:lnTo>
                <a:lnTo>
                  <a:pt x="202" y="238"/>
                </a:lnTo>
                <a:lnTo>
                  <a:pt x="208" y="243"/>
                </a:lnTo>
                <a:lnTo>
                  <a:pt x="207" y="244"/>
                </a:lnTo>
                <a:close/>
                <a:moveTo>
                  <a:pt x="1294" y="243"/>
                </a:moveTo>
                <a:lnTo>
                  <a:pt x="1293" y="242"/>
                </a:lnTo>
                <a:lnTo>
                  <a:pt x="1299" y="237"/>
                </a:lnTo>
                <a:lnTo>
                  <a:pt x="1300" y="238"/>
                </a:lnTo>
                <a:lnTo>
                  <a:pt x="1294" y="243"/>
                </a:lnTo>
                <a:close/>
                <a:moveTo>
                  <a:pt x="1292" y="241"/>
                </a:moveTo>
                <a:lnTo>
                  <a:pt x="1291" y="240"/>
                </a:lnTo>
                <a:lnTo>
                  <a:pt x="1297" y="235"/>
                </a:lnTo>
                <a:lnTo>
                  <a:pt x="1298" y="236"/>
                </a:lnTo>
                <a:lnTo>
                  <a:pt x="1292" y="241"/>
                </a:lnTo>
                <a:close/>
                <a:moveTo>
                  <a:pt x="218" y="233"/>
                </a:moveTo>
                <a:lnTo>
                  <a:pt x="212" y="227"/>
                </a:lnTo>
                <a:lnTo>
                  <a:pt x="213" y="226"/>
                </a:lnTo>
                <a:lnTo>
                  <a:pt x="219" y="232"/>
                </a:lnTo>
                <a:lnTo>
                  <a:pt x="218" y="233"/>
                </a:lnTo>
                <a:close/>
                <a:moveTo>
                  <a:pt x="220" y="231"/>
                </a:moveTo>
                <a:lnTo>
                  <a:pt x="214" y="225"/>
                </a:lnTo>
                <a:lnTo>
                  <a:pt x="215" y="224"/>
                </a:lnTo>
                <a:lnTo>
                  <a:pt x="221" y="230"/>
                </a:lnTo>
                <a:lnTo>
                  <a:pt x="220" y="231"/>
                </a:lnTo>
                <a:close/>
                <a:moveTo>
                  <a:pt x="1281" y="230"/>
                </a:moveTo>
                <a:lnTo>
                  <a:pt x="1280" y="229"/>
                </a:lnTo>
                <a:lnTo>
                  <a:pt x="1286" y="223"/>
                </a:lnTo>
                <a:lnTo>
                  <a:pt x="1287" y="224"/>
                </a:lnTo>
                <a:lnTo>
                  <a:pt x="1281" y="230"/>
                </a:lnTo>
                <a:close/>
                <a:moveTo>
                  <a:pt x="222" y="229"/>
                </a:moveTo>
                <a:lnTo>
                  <a:pt x="216" y="223"/>
                </a:lnTo>
                <a:lnTo>
                  <a:pt x="217" y="222"/>
                </a:lnTo>
                <a:lnTo>
                  <a:pt x="222" y="228"/>
                </a:lnTo>
                <a:lnTo>
                  <a:pt x="222" y="229"/>
                </a:lnTo>
                <a:close/>
                <a:moveTo>
                  <a:pt x="1279" y="228"/>
                </a:moveTo>
                <a:lnTo>
                  <a:pt x="1278" y="227"/>
                </a:lnTo>
                <a:lnTo>
                  <a:pt x="1284" y="221"/>
                </a:lnTo>
                <a:lnTo>
                  <a:pt x="1285" y="222"/>
                </a:lnTo>
                <a:lnTo>
                  <a:pt x="1279" y="228"/>
                </a:lnTo>
                <a:close/>
                <a:moveTo>
                  <a:pt x="1277" y="226"/>
                </a:moveTo>
                <a:lnTo>
                  <a:pt x="1276" y="225"/>
                </a:lnTo>
                <a:lnTo>
                  <a:pt x="1282" y="220"/>
                </a:lnTo>
                <a:lnTo>
                  <a:pt x="1283" y="220"/>
                </a:lnTo>
                <a:lnTo>
                  <a:pt x="1277" y="226"/>
                </a:lnTo>
                <a:close/>
                <a:moveTo>
                  <a:pt x="233" y="218"/>
                </a:moveTo>
                <a:lnTo>
                  <a:pt x="227" y="212"/>
                </a:lnTo>
                <a:lnTo>
                  <a:pt x="228" y="211"/>
                </a:lnTo>
                <a:lnTo>
                  <a:pt x="234" y="217"/>
                </a:lnTo>
                <a:lnTo>
                  <a:pt x="233" y="218"/>
                </a:lnTo>
                <a:close/>
                <a:moveTo>
                  <a:pt x="235" y="216"/>
                </a:moveTo>
                <a:lnTo>
                  <a:pt x="229" y="210"/>
                </a:lnTo>
                <a:lnTo>
                  <a:pt x="231" y="209"/>
                </a:lnTo>
                <a:lnTo>
                  <a:pt x="236" y="215"/>
                </a:lnTo>
                <a:lnTo>
                  <a:pt x="235" y="216"/>
                </a:lnTo>
                <a:close/>
                <a:moveTo>
                  <a:pt x="1265" y="215"/>
                </a:moveTo>
                <a:lnTo>
                  <a:pt x="1264" y="214"/>
                </a:lnTo>
                <a:lnTo>
                  <a:pt x="1270" y="208"/>
                </a:lnTo>
                <a:lnTo>
                  <a:pt x="1271" y="209"/>
                </a:lnTo>
                <a:lnTo>
                  <a:pt x="1265" y="215"/>
                </a:lnTo>
                <a:close/>
                <a:moveTo>
                  <a:pt x="237" y="214"/>
                </a:moveTo>
                <a:lnTo>
                  <a:pt x="231" y="208"/>
                </a:lnTo>
                <a:lnTo>
                  <a:pt x="232" y="207"/>
                </a:lnTo>
                <a:lnTo>
                  <a:pt x="238" y="213"/>
                </a:lnTo>
                <a:lnTo>
                  <a:pt x="237" y="214"/>
                </a:lnTo>
                <a:close/>
                <a:moveTo>
                  <a:pt x="1263" y="213"/>
                </a:moveTo>
                <a:lnTo>
                  <a:pt x="1263" y="212"/>
                </a:lnTo>
                <a:lnTo>
                  <a:pt x="1268" y="206"/>
                </a:lnTo>
                <a:lnTo>
                  <a:pt x="1269" y="207"/>
                </a:lnTo>
                <a:lnTo>
                  <a:pt x="1263" y="213"/>
                </a:lnTo>
                <a:close/>
                <a:moveTo>
                  <a:pt x="1262" y="211"/>
                </a:moveTo>
                <a:lnTo>
                  <a:pt x="1261" y="210"/>
                </a:lnTo>
                <a:lnTo>
                  <a:pt x="1266" y="205"/>
                </a:lnTo>
                <a:lnTo>
                  <a:pt x="1267" y="205"/>
                </a:lnTo>
                <a:lnTo>
                  <a:pt x="1262" y="211"/>
                </a:lnTo>
                <a:close/>
                <a:moveTo>
                  <a:pt x="249" y="203"/>
                </a:moveTo>
                <a:lnTo>
                  <a:pt x="243" y="197"/>
                </a:lnTo>
                <a:lnTo>
                  <a:pt x="244" y="196"/>
                </a:lnTo>
                <a:lnTo>
                  <a:pt x="250" y="202"/>
                </a:lnTo>
                <a:lnTo>
                  <a:pt x="249" y="203"/>
                </a:lnTo>
                <a:close/>
                <a:moveTo>
                  <a:pt x="251" y="201"/>
                </a:moveTo>
                <a:lnTo>
                  <a:pt x="245" y="195"/>
                </a:lnTo>
                <a:lnTo>
                  <a:pt x="246" y="194"/>
                </a:lnTo>
                <a:lnTo>
                  <a:pt x="252" y="200"/>
                </a:lnTo>
                <a:lnTo>
                  <a:pt x="251" y="201"/>
                </a:lnTo>
                <a:close/>
                <a:moveTo>
                  <a:pt x="1250" y="200"/>
                </a:moveTo>
                <a:lnTo>
                  <a:pt x="1249" y="199"/>
                </a:lnTo>
                <a:lnTo>
                  <a:pt x="1254" y="193"/>
                </a:lnTo>
                <a:lnTo>
                  <a:pt x="1255" y="194"/>
                </a:lnTo>
                <a:lnTo>
                  <a:pt x="1250" y="200"/>
                </a:lnTo>
                <a:close/>
                <a:moveTo>
                  <a:pt x="253" y="199"/>
                </a:moveTo>
                <a:lnTo>
                  <a:pt x="247" y="193"/>
                </a:lnTo>
                <a:lnTo>
                  <a:pt x="248" y="192"/>
                </a:lnTo>
                <a:lnTo>
                  <a:pt x="254" y="198"/>
                </a:lnTo>
                <a:lnTo>
                  <a:pt x="253" y="199"/>
                </a:lnTo>
                <a:close/>
                <a:moveTo>
                  <a:pt x="1248" y="198"/>
                </a:moveTo>
                <a:lnTo>
                  <a:pt x="1247" y="197"/>
                </a:lnTo>
                <a:lnTo>
                  <a:pt x="1252" y="192"/>
                </a:lnTo>
                <a:lnTo>
                  <a:pt x="1253" y="192"/>
                </a:lnTo>
                <a:lnTo>
                  <a:pt x="1248" y="198"/>
                </a:lnTo>
                <a:close/>
                <a:moveTo>
                  <a:pt x="1246" y="197"/>
                </a:moveTo>
                <a:lnTo>
                  <a:pt x="1245" y="196"/>
                </a:lnTo>
                <a:lnTo>
                  <a:pt x="1250" y="190"/>
                </a:lnTo>
                <a:lnTo>
                  <a:pt x="1251" y="191"/>
                </a:lnTo>
                <a:lnTo>
                  <a:pt x="1246" y="197"/>
                </a:lnTo>
                <a:close/>
                <a:moveTo>
                  <a:pt x="264" y="189"/>
                </a:moveTo>
                <a:lnTo>
                  <a:pt x="259" y="183"/>
                </a:lnTo>
                <a:lnTo>
                  <a:pt x="260" y="182"/>
                </a:lnTo>
                <a:lnTo>
                  <a:pt x="265" y="188"/>
                </a:lnTo>
                <a:lnTo>
                  <a:pt x="264" y="189"/>
                </a:lnTo>
                <a:close/>
                <a:moveTo>
                  <a:pt x="266" y="187"/>
                </a:moveTo>
                <a:lnTo>
                  <a:pt x="261" y="181"/>
                </a:lnTo>
                <a:lnTo>
                  <a:pt x="262" y="180"/>
                </a:lnTo>
                <a:lnTo>
                  <a:pt x="267" y="186"/>
                </a:lnTo>
                <a:lnTo>
                  <a:pt x="266" y="187"/>
                </a:lnTo>
                <a:close/>
                <a:moveTo>
                  <a:pt x="1234" y="186"/>
                </a:moveTo>
                <a:lnTo>
                  <a:pt x="1233" y="185"/>
                </a:lnTo>
                <a:lnTo>
                  <a:pt x="1238" y="179"/>
                </a:lnTo>
                <a:lnTo>
                  <a:pt x="1239" y="180"/>
                </a:lnTo>
                <a:lnTo>
                  <a:pt x="1234" y="186"/>
                </a:lnTo>
                <a:close/>
                <a:moveTo>
                  <a:pt x="268" y="185"/>
                </a:moveTo>
                <a:lnTo>
                  <a:pt x="263" y="179"/>
                </a:lnTo>
                <a:lnTo>
                  <a:pt x="264" y="178"/>
                </a:lnTo>
                <a:lnTo>
                  <a:pt x="270" y="184"/>
                </a:lnTo>
                <a:lnTo>
                  <a:pt x="268" y="185"/>
                </a:lnTo>
                <a:close/>
                <a:moveTo>
                  <a:pt x="1232" y="184"/>
                </a:moveTo>
                <a:lnTo>
                  <a:pt x="1231" y="183"/>
                </a:lnTo>
                <a:lnTo>
                  <a:pt x="1236" y="177"/>
                </a:lnTo>
                <a:lnTo>
                  <a:pt x="1237" y="178"/>
                </a:lnTo>
                <a:lnTo>
                  <a:pt x="1232" y="184"/>
                </a:lnTo>
                <a:close/>
                <a:moveTo>
                  <a:pt x="1230" y="183"/>
                </a:moveTo>
                <a:lnTo>
                  <a:pt x="1229" y="182"/>
                </a:lnTo>
                <a:lnTo>
                  <a:pt x="1234" y="176"/>
                </a:lnTo>
                <a:lnTo>
                  <a:pt x="1235" y="177"/>
                </a:lnTo>
                <a:lnTo>
                  <a:pt x="1230" y="183"/>
                </a:lnTo>
                <a:close/>
                <a:moveTo>
                  <a:pt x="281" y="175"/>
                </a:moveTo>
                <a:lnTo>
                  <a:pt x="276" y="169"/>
                </a:lnTo>
                <a:lnTo>
                  <a:pt x="277" y="168"/>
                </a:lnTo>
                <a:lnTo>
                  <a:pt x="282" y="174"/>
                </a:lnTo>
                <a:lnTo>
                  <a:pt x="281" y="175"/>
                </a:lnTo>
                <a:close/>
                <a:moveTo>
                  <a:pt x="283" y="173"/>
                </a:moveTo>
                <a:lnTo>
                  <a:pt x="278" y="167"/>
                </a:lnTo>
                <a:lnTo>
                  <a:pt x="279" y="166"/>
                </a:lnTo>
                <a:lnTo>
                  <a:pt x="284" y="172"/>
                </a:lnTo>
                <a:lnTo>
                  <a:pt x="283" y="173"/>
                </a:lnTo>
                <a:close/>
                <a:moveTo>
                  <a:pt x="1217" y="172"/>
                </a:moveTo>
                <a:lnTo>
                  <a:pt x="1216" y="172"/>
                </a:lnTo>
                <a:lnTo>
                  <a:pt x="1221" y="165"/>
                </a:lnTo>
                <a:lnTo>
                  <a:pt x="1222" y="166"/>
                </a:lnTo>
                <a:lnTo>
                  <a:pt x="1217" y="172"/>
                </a:lnTo>
                <a:close/>
                <a:moveTo>
                  <a:pt x="285" y="172"/>
                </a:moveTo>
                <a:lnTo>
                  <a:pt x="280" y="165"/>
                </a:lnTo>
                <a:lnTo>
                  <a:pt x="281" y="165"/>
                </a:lnTo>
                <a:lnTo>
                  <a:pt x="286" y="171"/>
                </a:lnTo>
                <a:lnTo>
                  <a:pt x="285" y="172"/>
                </a:lnTo>
                <a:close/>
                <a:moveTo>
                  <a:pt x="1215" y="171"/>
                </a:moveTo>
                <a:lnTo>
                  <a:pt x="1214" y="170"/>
                </a:lnTo>
                <a:lnTo>
                  <a:pt x="1219" y="164"/>
                </a:lnTo>
                <a:lnTo>
                  <a:pt x="1220" y="165"/>
                </a:lnTo>
                <a:lnTo>
                  <a:pt x="1215" y="171"/>
                </a:lnTo>
                <a:close/>
                <a:moveTo>
                  <a:pt x="1213" y="169"/>
                </a:moveTo>
                <a:lnTo>
                  <a:pt x="1212" y="168"/>
                </a:lnTo>
                <a:lnTo>
                  <a:pt x="1217" y="162"/>
                </a:lnTo>
                <a:lnTo>
                  <a:pt x="1218" y="163"/>
                </a:lnTo>
                <a:lnTo>
                  <a:pt x="1213" y="169"/>
                </a:lnTo>
                <a:close/>
                <a:moveTo>
                  <a:pt x="298" y="162"/>
                </a:moveTo>
                <a:lnTo>
                  <a:pt x="293" y="155"/>
                </a:lnTo>
                <a:lnTo>
                  <a:pt x="294" y="155"/>
                </a:lnTo>
                <a:lnTo>
                  <a:pt x="299" y="161"/>
                </a:lnTo>
                <a:lnTo>
                  <a:pt x="298" y="162"/>
                </a:lnTo>
                <a:close/>
                <a:moveTo>
                  <a:pt x="300" y="160"/>
                </a:moveTo>
                <a:lnTo>
                  <a:pt x="295" y="154"/>
                </a:lnTo>
                <a:lnTo>
                  <a:pt x="296" y="153"/>
                </a:lnTo>
                <a:lnTo>
                  <a:pt x="301" y="159"/>
                </a:lnTo>
                <a:lnTo>
                  <a:pt x="300" y="160"/>
                </a:lnTo>
                <a:close/>
                <a:moveTo>
                  <a:pt x="1201" y="159"/>
                </a:moveTo>
                <a:lnTo>
                  <a:pt x="1199" y="159"/>
                </a:lnTo>
                <a:lnTo>
                  <a:pt x="1204" y="152"/>
                </a:lnTo>
                <a:lnTo>
                  <a:pt x="1205" y="153"/>
                </a:lnTo>
                <a:lnTo>
                  <a:pt x="1201" y="159"/>
                </a:lnTo>
                <a:close/>
                <a:moveTo>
                  <a:pt x="302" y="159"/>
                </a:moveTo>
                <a:lnTo>
                  <a:pt x="297" y="152"/>
                </a:lnTo>
                <a:lnTo>
                  <a:pt x="298" y="151"/>
                </a:lnTo>
                <a:lnTo>
                  <a:pt x="303" y="158"/>
                </a:lnTo>
                <a:lnTo>
                  <a:pt x="302" y="159"/>
                </a:lnTo>
                <a:close/>
                <a:moveTo>
                  <a:pt x="1198" y="158"/>
                </a:moveTo>
                <a:lnTo>
                  <a:pt x="1197" y="157"/>
                </a:lnTo>
                <a:lnTo>
                  <a:pt x="1202" y="151"/>
                </a:lnTo>
                <a:lnTo>
                  <a:pt x="1203" y="151"/>
                </a:lnTo>
                <a:lnTo>
                  <a:pt x="1198" y="158"/>
                </a:lnTo>
                <a:close/>
                <a:moveTo>
                  <a:pt x="1196" y="156"/>
                </a:moveTo>
                <a:lnTo>
                  <a:pt x="1195" y="155"/>
                </a:lnTo>
                <a:lnTo>
                  <a:pt x="1200" y="149"/>
                </a:lnTo>
                <a:lnTo>
                  <a:pt x="1201" y="150"/>
                </a:lnTo>
                <a:lnTo>
                  <a:pt x="1196" y="156"/>
                </a:lnTo>
                <a:close/>
                <a:moveTo>
                  <a:pt x="315" y="149"/>
                </a:moveTo>
                <a:lnTo>
                  <a:pt x="310" y="143"/>
                </a:lnTo>
                <a:lnTo>
                  <a:pt x="311" y="141"/>
                </a:lnTo>
                <a:lnTo>
                  <a:pt x="316" y="148"/>
                </a:lnTo>
                <a:lnTo>
                  <a:pt x="315" y="149"/>
                </a:lnTo>
                <a:close/>
                <a:moveTo>
                  <a:pt x="317" y="147"/>
                </a:moveTo>
                <a:lnTo>
                  <a:pt x="312" y="141"/>
                </a:lnTo>
                <a:lnTo>
                  <a:pt x="313" y="140"/>
                </a:lnTo>
                <a:lnTo>
                  <a:pt x="318" y="147"/>
                </a:lnTo>
                <a:lnTo>
                  <a:pt x="317" y="147"/>
                </a:lnTo>
                <a:close/>
                <a:moveTo>
                  <a:pt x="1183" y="147"/>
                </a:moveTo>
                <a:lnTo>
                  <a:pt x="1182" y="146"/>
                </a:lnTo>
                <a:lnTo>
                  <a:pt x="1187" y="139"/>
                </a:lnTo>
                <a:lnTo>
                  <a:pt x="1188" y="140"/>
                </a:lnTo>
                <a:lnTo>
                  <a:pt x="1183" y="147"/>
                </a:lnTo>
                <a:close/>
                <a:moveTo>
                  <a:pt x="319" y="146"/>
                </a:moveTo>
                <a:lnTo>
                  <a:pt x="315" y="139"/>
                </a:lnTo>
                <a:lnTo>
                  <a:pt x="316" y="138"/>
                </a:lnTo>
                <a:lnTo>
                  <a:pt x="320" y="145"/>
                </a:lnTo>
                <a:lnTo>
                  <a:pt x="319" y="146"/>
                </a:lnTo>
                <a:close/>
                <a:moveTo>
                  <a:pt x="1181" y="145"/>
                </a:moveTo>
                <a:lnTo>
                  <a:pt x="1180" y="144"/>
                </a:lnTo>
                <a:lnTo>
                  <a:pt x="1184" y="138"/>
                </a:lnTo>
                <a:lnTo>
                  <a:pt x="1186" y="138"/>
                </a:lnTo>
                <a:lnTo>
                  <a:pt x="1181" y="145"/>
                </a:lnTo>
                <a:close/>
                <a:moveTo>
                  <a:pt x="1179" y="144"/>
                </a:moveTo>
                <a:lnTo>
                  <a:pt x="1178" y="143"/>
                </a:lnTo>
                <a:lnTo>
                  <a:pt x="1182" y="136"/>
                </a:lnTo>
                <a:lnTo>
                  <a:pt x="1183" y="137"/>
                </a:lnTo>
                <a:lnTo>
                  <a:pt x="1179" y="144"/>
                </a:lnTo>
                <a:close/>
                <a:moveTo>
                  <a:pt x="332" y="137"/>
                </a:moveTo>
                <a:lnTo>
                  <a:pt x="328" y="130"/>
                </a:lnTo>
                <a:lnTo>
                  <a:pt x="329" y="129"/>
                </a:lnTo>
                <a:lnTo>
                  <a:pt x="333" y="136"/>
                </a:lnTo>
                <a:lnTo>
                  <a:pt x="332" y="137"/>
                </a:lnTo>
                <a:close/>
                <a:moveTo>
                  <a:pt x="335" y="135"/>
                </a:moveTo>
                <a:lnTo>
                  <a:pt x="330" y="128"/>
                </a:lnTo>
                <a:lnTo>
                  <a:pt x="331" y="128"/>
                </a:lnTo>
                <a:lnTo>
                  <a:pt x="336" y="134"/>
                </a:lnTo>
                <a:lnTo>
                  <a:pt x="335" y="135"/>
                </a:lnTo>
                <a:close/>
                <a:moveTo>
                  <a:pt x="1166" y="134"/>
                </a:moveTo>
                <a:lnTo>
                  <a:pt x="1165" y="134"/>
                </a:lnTo>
                <a:lnTo>
                  <a:pt x="1169" y="127"/>
                </a:lnTo>
                <a:lnTo>
                  <a:pt x="1170" y="128"/>
                </a:lnTo>
                <a:lnTo>
                  <a:pt x="1166" y="134"/>
                </a:lnTo>
                <a:close/>
                <a:moveTo>
                  <a:pt x="337" y="134"/>
                </a:moveTo>
                <a:lnTo>
                  <a:pt x="332" y="127"/>
                </a:lnTo>
                <a:lnTo>
                  <a:pt x="333" y="126"/>
                </a:lnTo>
                <a:lnTo>
                  <a:pt x="338" y="133"/>
                </a:lnTo>
                <a:lnTo>
                  <a:pt x="337" y="134"/>
                </a:lnTo>
                <a:close/>
                <a:moveTo>
                  <a:pt x="1163" y="133"/>
                </a:moveTo>
                <a:lnTo>
                  <a:pt x="1162" y="132"/>
                </a:lnTo>
                <a:lnTo>
                  <a:pt x="1167" y="125"/>
                </a:lnTo>
                <a:lnTo>
                  <a:pt x="1168" y="126"/>
                </a:lnTo>
                <a:lnTo>
                  <a:pt x="1163" y="133"/>
                </a:lnTo>
                <a:close/>
                <a:moveTo>
                  <a:pt x="1161" y="131"/>
                </a:moveTo>
                <a:lnTo>
                  <a:pt x="1160" y="131"/>
                </a:lnTo>
                <a:lnTo>
                  <a:pt x="1165" y="124"/>
                </a:lnTo>
                <a:lnTo>
                  <a:pt x="1166" y="125"/>
                </a:lnTo>
                <a:lnTo>
                  <a:pt x="1161" y="131"/>
                </a:lnTo>
                <a:close/>
                <a:moveTo>
                  <a:pt x="350" y="125"/>
                </a:moveTo>
                <a:lnTo>
                  <a:pt x="346" y="118"/>
                </a:lnTo>
                <a:lnTo>
                  <a:pt x="347" y="117"/>
                </a:lnTo>
                <a:lnTo>
                  <a:pt x="351" y="124"/>
                </a:lnTo>
                <a:lnTo>
                  <a:pt x="350" y="125"/>
                </a:lnTo>
                <a:close/>
                <a:moveTo>
                  <a:pt x="352" y="123"/>
                </a:moveTo>
                <a:lnTo>
                  <a:pt x="348" y="117"/>
                </a:lnTo>
                <a:lnTo>
                  <a:pt x="349" y="116"/>
                </a:lnTo>
                <a:lnTo>
                  <a:pt x="353" y="123"/>
                </a:lnTo>
                <a:lnTo>
                  <a:pt x="352" y="123"/>
                </a:lnTo>
                <a:close/>
                <a:moveTo>
                  <a:pt x="1148" y="123"/>
                </a:moveTo>
                <a:lnTo>
                  <a:pt x="1146" y="122"/>
                </a:lnTo>
                <a:lnTo>
                  <a:pt x="1151" y="115"/>
                </a:lnTo>
                <a:lnTo>
                  <a:pt x="1152" y="116"/>
                </a:lnTo>
                <a:lnTo>
                  <a:pt x="1148" y="123"/>
                </a:lnTo>
                <a:close/>
                <a:moveTo>
                  <a:pt x="354" y="122"/>
                </a:moveTo>
                <a:lnTo>
                  <a:pt x="350" y="115"/>
                </a:lnTo>
                <a:lnTo>
                  <a:pt x="351" y="114"/>
                </a:lnTo>
                <a:lnTo>
                  <a:pt x="356" y="121"/>
                </a:lnTo>
                <a:lnTo>
                  <a:pt x="354" y="122"/>
                </a:lnTo>
                <a:close/>
                <a:moveTo>
                  <a:pt x="1145" y="121"/>
                </a:moveTo>
                <a:lnTo>
                  <a:pt x="1144" y="120"/>
                </a:lnTo>
                <a:lnTo>
                  <a:pt x="1148" y="114"/>
                </a:lnTo>
                <a:lnTo>
                  <a:pt x="1150" y="114"/>
                </a:lnTo>
                <a:lnTo>
                  <a:pt x="1145" y="121"/>
                </a:lnTo>
                <a:close/>
                <a:moveTo>
                  <a:pt x="1143" y="120"/>
                </a:moveTo>
                <a:lnTo>
                  <a:pt x="1142" y="119"/>
                </a:lnTo>
                <a:lnTo>
                  <a:pt x="1146" y="112"/>
                </a:lnTo>
                <a:lnTo>
                  <a:pt x="1147" y="113"/>
                </a:lnTo>
                <a:lnTo>
                  <a:pt x="1143" y="120"/>
                </a:lnTo>
                <a:close/>
                <a:moveTo>
                  <a:pt x="368" y="114"/>
                </a:moveTo>
                <a:lnTo>
                  <a:pt x="364" y="107"/>
                </a:lnTo>
                <a:lnTo>
                  <a:pt x="365" y="106"/>
                </a:lnTo>
                <a:lnTo>
                  <a:pt x="369" y="113"/>
                </a:lnTo>
                <a:lnTo>
                  <a:pt x="368" y="114"/>
                </a:lnTo>
                <a:close/>
                <a:moveTo>
                  <a:pt x="371" y="112"/>
                </a:moveTo>
                <a:lnTo>
                  <a:pt x="367" y="105"/>
                </a:lnTo>
                <a:lnTo>
                  <a:pt x="368" y="105"/>
                </a:lnTo>
                <a:lnTo>
                  <a:pt x="372" y="112"/>
                </a:lnTo>
                <a:lnTo>
                  <a:pt x="371" y="112"/>
                </a:lnTo>
                <a:close/>
                <a:moveTo>
                  <a:pt x="1129" y="111"/>
                </a:moveTo>
                <a:lnTo>
                  <a:pt x="1128" y="111"/>
                </a:lnTo>
                <a:lnTo>
                  <a:pt x="1132" y="104"/>
                </a:lnTo>
                <a:lnTo>
                  <a:pt x="1133" y="105"/>
                </a:lnTo>
                <a:lnTo>
                  <a:pt x="1129" y="111"/>
                </a:lnTo>
                <a:close/>
                <a:moveTo>
                  <a:pt x="373" y="111"/>
                </a:moveTo>
                <a:lnTo>
                  <a:pt x="369" y="104"/>
                </a:lnTo>
                <a:lnTo>
                  <a:pt x="370" y="103"/>
                </a:lnTo>
                <a:lnTo>
                  <a:pt x="374" y="110"/>
                </a:lnTo>
                <a:lnTo>
                  <a:pt x="373" y="111"/>
                </a:lnTo>
                <a:close/>
                <a:moveTo>
                  <a:pt x="1127" y="110"/>
                </a:moveTo>
                <a:lnTo>
                  <a:pt x="1126" y="109"/>
                </a:lnTo>
                <a:lnTo>
                  <a:pt x="1130" y="103"/>
                </a:lnTo>
                <a:lnTo>
                  <a:pt x="1131" y="103"/>
                </a:lnTo>
                <a:lnTo>
                  <a:pt x="1127" y="110"/>
                </a:lnTo>
                <a:close/>
                <a:moveTo>
                  <a:pt x="1125" y="109"/>
                </a:moveTo>
                <a:lnTo>
                  <a:pt x="1124" y="108"/>
                </a:lnTo>
                <a:lnTo>
                  <a:pt x="1128" y="101"/>
                </a:lnTo>
                <a:lnTo>
                  <a:pt x="1129" y="102"/>
                </a:lnTo>
                <a:lnTo>
                  <a:pt x="1125" y="109"/>
                </a:lnTo>
                <a:close/>
                <a:moveTo>
                  <a:pt x="387" y="103"/>
                </a:moveTo>
                <a:lnTo>
                  <a:pt x="383" y="96"/>
                </a:lnTo>
                <a:lnTo>
                  <a:pt x="384" y="95"/>
                </a:lnTo>
                <a:lnTo>
                  <a:pt x="388" y="102"/>
                </a:lnTo>
                <a:lnTo>
                  <a:pt x="387" y="103"/>
                </a:lnTo>
                <a:close/>
                <a:moveTo>
                  <a:pt x="389" y="102"/>
                </a:moveTo>
                <a:lnTo>
                  <a:pt x="385" y="95"/>
                </a:lnTo>
                <a:lnTo>
                  <a:pt x="386" y="94"/>
                </a:lnTo>
                <a:lnTo>
                  <a:pt x="390" y="101"/>
                </a:lnTo>
                <a:lnTo>
                  <a:pt x="389" y="102"/>
                </a:lnTo>
                <a:close/>
                <a:moveTo>
                  <a:pt x="1111" y="101"/>
                </a:moveTo>
                <a:lnTo>
                  <a:pt x="1110" y="100"/>
                </a:lnTo>
                <a:lnTo>
                  <a:pt x="1114" y="93"/>
                </a:lnTo>
                <a:lnTo>
                  <a:pt x="1115" y="94"/>
                </a:lnTo>
                <a:lnTo>
                  <a:pt x="1111" y="101"/>
                </a:lnTo>
                <a:close/>
                <a:moveTo>
                  <a:pt x="391" y="100"/>
                </a:moveTo>
                <a:lnTo>
                  <a:pt x="387" y="93"/>
                </a:lnTo>
                <a:lnTo>
                  <a:pt x="389" y="93"/>
                </a:lnTo>
                <a:lnTo>
                  <a:pt x="392" y="100"/>
                </a:lnTo>
                <a:lnTo>
                  <a:pt x="391" y="100"/>
                </a:lnTo>
                <a:close/>
                <a:moveTo>
                  <a:pt x="1109" y="100"/>
                </a:moveTo>
                <a:lnTo>
                  <a:pt x="1107" y="99"/>
                </a:lnTo>
                <a:lnTo>
                  <a:pt x="1111" y="92"/>
                </a:lnTo>
                <a:lnTo>
                  <a:pt x="1112" y="93"/>
                </a:lnTo>
                <a:lnTo>
                  <a:pt x="1109" y="100"/>
                </a:lnTo>
                <a:close/>
                <a:moveTo>
                  <a:pt x="1106" y="98"/>
                </a:moveTo>
                <a:lnTo>
                  <a:pt x="1105" y="98"/>
                </a:lnTo>
                <a:lnTo>
                  <a:pt x="1109" y="91"/>
                </a:lnTo>
                <a:lnTo>
                  <a:pt x="1110" y="91"/>
                </a:lnTo>
                <a:lnTo>
                  <a:pt x="1106" y="98"/>
                </a:lnTo>
                <a:close/>
                <a:moveTo>
                  <a:pt x="406" y="93"/>
                </a:moveTo>
                <a:lnTo>
                  <a:pt x="402" y="86"/>
                </a:lnTo>
                <a:lnTo>
                  <a:pt x="403" y="85"/>
                </a:lnTo>
                <a:lnTo>
                  <a:pt x="407" y="92"/>
                </a:lnTo>
                <a:lnTo>
                  <a:pt x="406" y="93"/>
                </a:lnTo>
                <a:close/>
                <a:moveTo>
                  <a:pt x="408" y="92"/>
                </a:moveTo>
                <a:lnTo>
                  <a:pt x="404" y="85"/>
                </a:lnTo>
                <a:lnTo>
                  <a:pt x="405" y="84"/>
                </a:lnTo>
                <a:lnTo>
                  <a:pt x="409" y="91"/>
                </a:lnTo>
                <a:lnTo>
                  <a:pt x="408" y="92"/>
                </a:lnTo>
                <a:close/>
                <a:moveTo>
                  <a:pt x="1092" y="91"/>
                </a:moveTo>
                <a:lnTo>
                  <a:pt x="1091" y="90"/>
                </a:lnTo>
                <a:lnTo>
                  <a:pt x="1094" y="83"/>
                </a:lnTo>
                <a:lnTo>
                  <a:pt x="1096" y="84"/>
                </a:lnTo>
                <a:lnTo>
                  <a:pt x="1092" y="91"/>
                </a:lnTo>
                <a:close/>
                <a:moveTo>
                  <a:pt x="410" y="90"/>
                </a:moveTo>
                <a:lnTo>
                  <a:pt x="407" y="83"/>
                </a:lnTo>
                <a:lnTo>
                  <a:pt x="408" y="83"/>
                </a:lnTo>
                <a:lnTo>
                  <a:pt x="411" y="90"/>
                </a:lnTo>
                <a:lnTo>
                  <a:pt x="410" y="90"/>
                </a:lnTo>
                <a:close/>
                <a:moveTo>
                  <a:pt x="1089" y="90"/>
                </a:moveTo>
                <a:lnTo>
                  <a:pt x="1088" y="89"/>
                </a:lnTo>
                <a:lnTo>
                  <a:pt x="1092" y="82"/>
                </a:lnTo>
                <a:lnTo>
                  <a:pt x="1093" y="82"/>
                </a:lnTo>
                <a:lnTo>
                  <a:pt x="1089" y="90"/>
                </a:lnTo>
                <a:close/>
                <a:moveTo>
                  <a:pt x="1087" y="88"/>
                </a:moveTo>
                <a:lnTo>
                  <a:pt x="1086" y="88"/>
                </a:lnTo>
                <a:lnTo>
                  <a:pt x="1090" y="81"/>
                </a:lnTo>
                <a:lnTo>
                  <a:pt x="1091" y="81"/>
                </a:lnTo>
                <a:lnTo>
                  <a:pt x="1087" y="88"/>
                </a:lnTo>
                <a:close/>
                <a:moveTo>
                  <a:pt x="424" y="83"/>
                </a:moveTo>
                <a:lnTo>
                  <a:pt x="421" y="76"/>
                </a:lnTo>
                <a:lnTo>
                  <a:pt x="422" y="75"/>
                </a:lnTo>
                <a:lnTo>
                  <a:pt x="426" y="83"/>
                </a:lnTo>
                <a:lnTo>
                  <a:pt x="424" y="83"/>
                </a:lnTo>
                <a:close/>
                <a:moveTo>
                  <a:pt x="427" y="82"/>
                </a:moveTo>
                <a:lnTo>
                  <a:pt x="423" y="75"/>
                </a:lnTo>
                <a:lnTo>
                  <a:pt x="425" y="74"/>
                </a:lnTo>
                <a:lnTo>
                  <a:pt x="428" y="82"/>
                </a:lnTo>
                <a:lnTo>
                  <a:pt x="427" y="82"/>
                </a:lnTo>
                <a:close/>
                <a:moveTo>
                  <a:pt x="1073" y="81"/>
                </a:moveTo>
                <a:lnTo>
                  <a:pt x="1072" y="81"/>
                </a:lnTo>
                <a:lnTo>
                  <a:pt x="1075" y="73"/>
                </a:lnTo>
                <a:lnTo>
                  <a:pt x="1076" y="74"/>
                </a:lnTo>
                <a:lnTo>
                  <a:pt x="1073" y="81"/>
                </a:lnTo>
                <a:close/>
                <a:moveTo>
                  <a:pt x="429" y="81"/>
                </a:moveTo>
                <a:lnTo>
                  <a:pt x="426" y="73"/>
                </a:lnTo>
                <a:lnTo>
                  <a:pt x="427" y="73"/>
                </a:lnTo>
                <a:lnTo>
                  <a:pt x="430" y="80"/>
                </a:lnTo>
                <a:lnTo>
                  <a:pt x="429" y="81"/>
                </a:lnTo>
                <a:close/>
                <a:moveTo>
                  <a:pt x="1070" y="80"/>
                </a:moveTo>
                <a:lnTo>
                  <a:pt x="1069" y="79"/>
                </a:lnTo>
                <a:lnTo>
                  <a:pt x="1073" y="72"/>
                </a:lnTo>
                <a:lnTo>
                  <a:pt x="1074" y="73"/>
                </a:lnTo>
                <a:lnTo>
                  <a:pt x="1070" y="80"/>
                </a:lnTo>
                <a:close/>
                <a:moveTo>
                  <a:pt x="1068" y="79"/>
                </a:moveTo>
                <a:lnTo>
                  <a:pt x="1067" y="78"/>
                </a:lnTo>
                <a:lnTo>
                  <a:pt x="1070" y="71"/>
                </a:lnTo>
                <a:lnTo>
                  <a:pt x="1071" y="71"/>
                </a:lnTo>
                <a:lnTo>
                  <a:pt x="1068" y="79"/>
                </a:lnTo>
                <a:close/>
                <a:moveTo>
                  <a:pt x="444" y="74"/>
                </a:moveTo>
                <a:lnTo>
                  <a:pt x="441" y="67"/>
                </a:lnTo>
                <a:lnTo>
                  <a:pt x="442" y="66"/>
                </a:lnTo>
                <a:lnTo>
                  <a:pt x="445" y="73"/>
                </a:lnTo>
                <a:lnTo>
                  <a:pt x="444" y="74"/>
                </a:lnTo>
                <a:close/>
                <a:moveTo>
                  <a:pt x="446" y="73"/>
                </a:moveTo>
                <a:lnTo>
                  <a:pt x="443" y="66"/>
                </a:lnTo>
                <a:lnTo>
                  <a:pt x="444" y="65"/>
                </a:lnTo>
                <a:lnTo>
                  <a:pt x="448" y="72"/>
                </a:lnTo>
                <a:lnTo>
                  <a:pt x="446" y="73"/>
                </a:lnTo>
                <a:close/>
                <a:moveTo>
                  <a:pt x="1053" y="72"/>
                </a:moveTo>
                <a:lnTo>
                  <a:pt x="1052" y="71"/>
                </a:lnTo>
                <a:lnTo>
                  <a:pt x="1055" y="64"/>
                </a:lnTo>
                <a:lnTo>
                  <a:pt x="1056" y="65"/>
                </a:lnTo>
                <a:lnTo>
                  <a:pt x="1053" y="72"/>
                </a:lnTo>
                <a:close/>
                <a:moveTo>
                  <a:pt x="449" y="72"/>
                </a:moveTo>
                <a:lnTo>
                  <a:pt x="446" y="64"/>
                </a:lnTo>
                <a:lnTo>
                  <a:pt x="447" y="64"/>
                </a:lnTo>
                <a:lnTo>
                  <a:pt x="450" y="71"/>
                </a:lnTo>
                <a:lnTo>
                  <a:pt x="449" y="72"/>
                </a:lnTo>
                <a:close/>
                <a:moveTo>
                  <a:pt x="1051" y="71"/>
                </a:moveTo>
                <a:lnTo>
                  <a:pt x="1049" y="70"/>
                </a:lnTo>
                <a:lnTo>
                  <a:pt x="1053" y="63"/>
                </a:lnTo>
                <a:lnTo>
                  <a:pt x="1054" y="64"/>
                </a:lnTo>
                <a:lnTo>
                  <a:pt x="1051" y="71"/>
                </a:lnTo>
                <a:close/>
                <a:moveTo>
                  <a:pt x="1048" y="70"/>
                </a:moveTo>
                <a:lnTo>
                  <a:pt x="1047" y="69"/>
                </a:lnTo>
                <a:lnTo>
                  <a:pt x="1050" y="62"/>
                </a:lnTo>
                <a:lnTo>
                  <a:pt x="1051" y="63"/>
                </a:lnTo>
                <a:lnTo>
                  <a:pt x="1048" y="70"/>
                </a:lnTo>
                <a:close/>
                <a:moveTo>
                  <a:pt x="463" y="65"/>
                </a:moveTo>
                <a:lnTo>
                  <a:pt x="460" y="58"/>
                </a:lnTo>
                <a:lnTo>
                  <a:pt x="461" y="58"/>
                </a:lnTo>
                <a:lnTo>
                  <a:pt x="465" y="65"/>
                </a:lnTo>
                <a:lnTo>
                  <a:pt x="463" y="65"/>
                </a:lnTo>
                <a:close/>
                <a:moveTo>
                  <a:pt x="466" y="64"/>
                </a:moveTo>
                <a:lnTo>
                  <a:pt x="463" y="57"/>
                </a:lnTo>
                <a:lnTo>
                  <a:pt x="464" y="57"/>
                </a:lnTo>
                <a:lnTo>
                  <a:pt x="467" y="64"/>
                </a:lnTo>
                <a:lnTo>
                  <a:pt x="466" y="64"/>
                </a:lnTo>
                <a:close/>
                <a:moveTo>
                  <a:pt x="1034" y="64"/>
                </a:moveTo>
                <a:lnTo>
                  <a:pt x="1032" y="63"/>
                </a:lnTo>
                <a:lnTo>
                  <a:pt x="1035" y="56"/>
                </a:lnTo>
                <a:lnTo>
                  <a:pt x="1037" y="56"/>
                </a:lnTo>
                <a:lnTo>
                  <a:pt x="1034" y="64"/>
                </a:lnTo>
                <a:close/>
                <a:moveTo>
                  <a:pt x="468" y="63"/>
                </a:moveTo>
                <a:lnTo>
                  <a:pt x="465" y="56"/>
                </a:lnTo>
                <a:lnTo>
                  <a:pt x="466" y="55"/>
                </a:lnTo>
                <a:lnTo>
                  <a:pt x="469" y="63"/>
                </a:lnTo>
                <a:lnTo>
                  <a:pt x="468" y="63"/>
                </a:lnTo>
                <a:close/>
                <a:moveTo>
                  <a:pt x="1031" y="63"/>
                </a:moveTo>
                <a:lnTo>
                  <a:pt x="1030" y="62"/>
                </a:lnTo>
                <a:lnTo>
                  <a:pt x="1033" y="55"/>
                </a:lnTo>
                <a:lnTo>
                  <a:pt x="1034" y="55"/>
                </a:lnTo>
                <a:lnTo>
                  <a:pt x="1031" y="63"/>
                </a:lnTo>
                <a:close/>
                <a:moveTo>
                  <a:pt x="1029" y="62"/>
                </a:moveTo>
                <a:lnTo>
                  <a:pt x="1027" y="61"/>
                </a:lnTo>
                <a:lnTo>
                  <a:pt x="1030" y="54"/>
                </a:lnTo>
                <a:lnTo>
                  <a:pt x="1032" y="54"/>
                </a:lnTo>
                <a:lnTo>
                  <a:pt x="1029" y="62"/>
                </a:lnTo>
                <a:close/>
                <a:moveTo>
                  <a:pt x="483" y="58"/>
                </a:moveTo>
                <a:lnTo>
                  <a:pt x="480" y="50"/>
                </a:lnTo>
                <a:lnTo>
                  <a:pt x="482" y="50"/>
                </a:lnTo>
                <a:lnTo>
                  <a:pt x="485" y="57"/>
                </a:lnTo>
                <a:lnTo>
                  <a:pt x="483" y="58"/>
                </a:lnTo>
                <a:close/>
                <a:moveTo>
                  <a:pt x="486" y="57"/>
                </a:moveTo>
                <a:lnTo>
                  <a:pt x="483" y="49"/>
                </a:lnTo>
                <a:lnTo>
                  <a:pt x="484" y="49"/>
                </a:lnTo>
                <a:lnTo>
                  <a:pt x="487" y="56"/>
                </a:lnTo>
                <a:lnTo>
                  <a:pt x="486" y="57"/>
                </a:lnTo>
                <a:close/>
                <a:moveTo>
                  <a:pt x="1013" y="56"/>
                </a:moveTo>
                <a:lnTo>
                  <a:pt x="1012" y="55"/>
                </a:lnTo>
                <a:lnTo>
                  <a:pt x="1015" y="48"/>
                </a:lnTo>
                <a:lnTo>
                  <a:pt x="1016" y="48"/>
                </a:lnTo>
                <a:lnTo>
                  <a:pt x="1013" y="56"/>
                </a:lnTo>
                <a:close/>
                <a:moveTo>
                  <a:pt x="488" y="56"/>
                </a:moveTo>
                <a:lnTo>
                  <a:pt x="486" y="48"/>
                </a:lnTo>
                <a:lnTo>
                  <a:pt x="487" y="48"/>
                </a:lnTo>
                <a:lnTo>
                  <a:pt x="490" y="55"/>
                </a:lnTo>
                <a:lnTo>
                  <a:pt x="488" y="56"/>
                </a:lnTo>
                <a:close/>
                <a:moveTo>
                  <a:pt x="1011" y="55"/>
                </a:moveTo>
                <a:lnTo>
                  <a:pt x="1010" y="54"/>
                </a:lnTo>
                <a:lnTo>
                  <a:pt x="1012" y="47"/>
                </a:lnTo>
                <a:lnTo>
                  <a:pt x="1014" y="47"/>
                </a:lnTo>
                <a:lnTo>
                  <a:pt x="1011" y="55"/>
                </a:lnTo>
                <a:close/>
                <a:moveTo>
                  <a:pt x="1008" y="54"/>
                </a:moveTo>
                <a:lnTo>
                  <a:pt x="1007" y="53"/>
                </a:lnTo>
                <a:lnTo>
                  <a:pt x="1010" y="46"/>
                </a:lnTo>
                <a:lnTo>
                  <a:pt x="1011" y="46"/>
                </a:lnTo>
                <a:lnTo>
                  <a:pt x="1008" y="54"/>
                </a:lnTo>
                <a:close/>
                <a:moveTo>
                  <a:pt x="503" y="50"/>
                </a:moveTo>
                <a:lnTo>
                  <a:pt x="501" y="43"/>
                </a:lnTo>
                <a:lnTo>
                  <a:pt x="502" y="42"/>
                </a:lnTo>
                <a:lnTo>
                  <a:pt x="505" y="50"/>
                </a:lnTo>
                <a:lnTo>
                  <a:pt x="503" y="50"/>
                </a:lnTo>
                <a:close/>
                <a:moveTo>
                  <a:pt x="506" y="49"/>
                </a:moveTo>
                <a:lnTo>
                  <a:pt x="503" y="42"/>
                </a:lnTo>
                <a:lnTo>
                  <a:pt x="504" y="41"/>
                </a:lnTo>
                <a:lnTo>
                  <a:pt x="507" y="49"/>
                </a:lnTo>
                <a:lnTo>
                  <a:pt x="506" y="49"/>
                </a:lnTo>
                <a:close/>
                <a:moveTo>
                  <a:pt x="993" y="49"/>
                </a:moveTo>
                <a:lnTo>
                  <a:pt x="992" y="48"/>
                </a:lnTo>
                <a:lnTo>
                  <a:pt x="995" y="41"/>
                </a:lnTo>
                <a:lnTo>
                  <a:pt x="996" y="41"/>
                </a:lnTo>
                <a:lnTo>
                  <a:pt x="993" y="49"/>
                </a:lnTo>
                <a:close/>
                <a:moveTo>
                  <a:pt x="508" y="48"/>
                </a:moveTo>
                <a:lnTo>
                  <a:pt x="506" y="41"/>
                </a:lnTo>
                <a:lnTo>
                  <a:pt x="507" y="40"/>
                </a:lnTo>
                <a:lnTo>
                  <a:pt x="510" y="48"/>
                </a:lnTo>
                <a:lnTo>
                  <a:pt x="508" y="48"/>
                </a:lnTo>
                <a:close/>
                <a:moveTo>
                  <a:pt x="991" y="48"/>
                </a:moveTo>
                <a:lnTo>
                  <a:pt x="990" y="47"/>
                </a:lnTo>
                <a:lnTo>
                  <a:pt x="992" y="40"/>
                </a:lnTo>
                <a:lnTo>
                  <a:pt x="993" y="40"/>
                </a:lnTo>
                <a:lnTo>
                  <a:pt x="991" y="48"/>
                </a:lnTo>
                <a:close/>
                <a:moveTo>
                  <a:pt x="988" y="47"/>
                </a:moveTo>
                <a:lnTo>
                  <a:pt x="987" y="46"/>
                </a:lnTo>
                <a:lnTo>
                  <a:pt x="990" y="39"/>
                </a:lnTo>
                <a:lnTo>
                  <a:pt x="991" y="39"/>
                </a:lnTo>
                <a:lnTo>
                  <a:pt x="988" y="47"/>
                </a:lnTo>
                <a:close/>
                <a:moveTo>
                  <a:pt x="524" y="43"/>
                </a:moveTo>
                <a:lnTo>
                  <a:pt x="521" y="36"/>
                </a:lnTo>
                <a:lnTo>
                  <a:pt x="522" y="35"/>
                </a:lnTo>
                <a:lnTo>
                  <a:pt x="525" y="43"/>
                </a:lnTo>
                <a:lnTo>
                  <a:pt x="524" y="43"/>
                </a:lnTo>
                <a:close/>
                <a:moveTo>
                  <a:pt x="526" y="43"/>
                </a:moveTo>
                <a:lnTo>
                  <a:pt x="524" y="35"/>
                </a:lnTo>
                <a:lnTo>
                  <a:pt x="525" y="35"/>
                </a:lnTo>
                <a:lnTo>
                  <a:pt x="528" y="42"/>
                </a:lnTo>
                <a:lnTo>
                  <a:pt x="526" y="43"/>
                </a:lnTo>
                <a:close/>
                <a:moveTo>
                  <a:pt x="973" y="42"/>
                </a:moveTo>
                <a:lnTo>
                  <a:pt x="971" y="41"/>
                </a:lnTo>
                <a:lnTo>
                  <a:pt x="974" y="34"/>
                </a:lnTo>
                <a:lnTo>
                  <a:pt x="975" y="34"/>
                </a:lnTo>
                <a:lnTo>
                  <a:pt x="973" y="42"/>
                </a:lnTo>
                <a:close/>
                <a:moveTo>
                  <a:pt x="529" y="42"/>
                </a:moveTo>
                <a:lnTo>
                  <a:pt x="526" y="34"/>
                </a:lnTo>
                <a:lnTo>
                  <a:pt x="528" y="34"/>
                </a:lnTo>
                <a:lnTo>
                  <a:pt x="530" y="41"/>
                </a:lnTo>
                <a:lnTo>
                  <a:pt x="529" y="42"/>
                </a:lnTo>
                <a:close/>
                <a:moveTo>
                  <a:pt x="970" y="41"/>
                </a:moveTo>
                <a:lnTo>
                  <a:pt x="969" y="41"/>
                </a:lnTo>
                <a:lnTo>
                  <a:pt x="971" y="33"/>
                </a:lnTo>
                <a:lnTo>
                  <a:pt x="973" y="33"/>
                </a:lnTo>
                <a:lnTo>
                  <a:pt x="970" y="41"/>
                </a:lnTo>
                <a:close/>
                <a:moveTo>
                  <a:pt x="968" y="40"/>
                </a:moveTo>
                <a:lnTo>
                  <a:pt x="966" y="40"/>
                </a:lnTo>
                <a:lnTo>
                  <a:pt x="969" y="32"/>
                </a:lnTo>
                <a:lnTo>
                  <a:pt x="970" y="33"/>
                </a:lnTo>
                <a:lnTo>
                  <a:pt x="968" y="40"/>
                </a:lnTo>
                <a:close/>
                <a:moveTo>
                  <a:pt x="544" y="37"/>
                </a:moveTo>
                <a:lnTo>
                  <a:pt x="542" y="29"/>
                </a:lnTo>
                <a:lnTo>
                  <a:pt x="543" y="29"/>
                </a:lnTo>
                <a:lnTo>
                  <a:pt x="545" y="37"/>
                </a:lnTo>
                <a:lnTo>
                  <a:pt x="544" y="37"/>
                </a:lnTo>
                <a:close/>
                <a:moveTo>
                  <a:pt x="547" y="36"/>
                </a:moveTo>
                <a:lnTo>
                  <a:pt x="544" y="29"/>
                </a:lnTo>
                <a:lnTo>
                  <a:pt x="546" y="28"/>
                </a:lnTo>
                <a:lnTo>
                  <a:pt x="548" y="36"/>
                </a:lnTo>
                <a:lnTo>
                  <a:pt x="547" y="36"/>
                </a:lnTo>
                <a:close/>
                <a:moveTo>
                  <a:pt x="952" y="36"/>
                </a:moveTo>
                <a:lnTo>
                  <a:pt x="951" y="35"/>
                </a:lnTo>
                <a:lnTo>
                  <a:pt x="953" y="28"/>
                </a:lnTo>
                <a:lnTo>
                  <a:pt x="955" y="28"/>
                </a:lnTo>
                <a:lnTo>
                  <a:pt x="952" y="36"/>
                </a:lnTo>
                <a:close/>
                <a:moveTo>
                  <a:pt x="549" y="36"/>
                </a:moveTo>
                <a:lnTo>
                  <a:pt x="547" y="28"/>
                </a:lnTo>
                <a:lnTo>
                  <a:pt x="548" y="28"/>
                </a:lnTo>
                <a:lnTo>
                  <a:pt x="550" y="35"/>
                </a:lnTo>
                <a:lnTo>
                  <a:pt x="549" y="36"/>
                </a:lnTo>
                <a:close/>
                <a:moveTo>
                  <a:pt x="950" y="35"/>
                </a:moveTo>
                <a:lnTo>
                  <a:pt x="949" y="35"/>
                </a:lnTo>
                <a:lnTo>
                  <a:pt x="951" y="27"/>
                </a:lnTo>
                <a:lnTo>
                  <a:pt x="952" y="27"/>
                </a:lnTo>
                <a:lnTo>
                  <a:pt x="950" y="35"/>
                </a:lnTo>
                <a:close/>
                <a:moveTo>
                  <a:pt x="947" y="34"/>
                </a:moveTo>
                <a:lnTo>
                  <a:pt x="946" y="34"/>
                </a:lnTo>
                <a:lnTo>
                  <a:pt x="948" y="26"/>
                </a:lnTo>
                <a:lnTo>
                  <a:pt x="949" y="27"/>
                </a:lnTo>
                <a:lnTo>
                  <a:pt x="947" y="34"/>
                </a:lnTo>
                <a:close/>
                <a:moveTo>
                  <a:pt x="565" y="32"/>
                </a:moveTo>
                <a:lnTo>
                  <a:pt x="563" y="24"/>
                </a:lnTo>
                <a:lnTo>
                  <a:pt x="564" y="23"/>
                </a:lnTo>
                <a:lnTo>
                  <a:pt x="566" y="31"/>
                </a:lnTo>
                <a:lnTo>
                  <a:pt x="565" y="32"/>
                </a:lnTo>
                <a:close/>
                <a:moveTo>
                  <a:pt x="567" y="31"/>
                </a:moveTo>
                <a:lnTo>
                  <a:pt x="566" y="23"/>
                </a:lnTo>
                <a:lnTo>
                  <a:pt x="567" y="23"/>
                </a:lnTo>
                <a:lnTo>
                  <a:pt x="569" y="31"/>
                </a:lnTo>
                <a:lnTo>
                  <a:pt x="567" y="31"/>
                </a:lnTo>
                <a:close/>
                <a:moveTo>
                  <a:pt x="932" y="30"/>
                </a:moveTo>
                <a:lnTo>
                  <a:pt x="930" y="30"/>
                </a:lnTo>
                <a:lnTo>
                  <a:pt x="932" y="22"/>
                </a:lnTo>
                <a:lnTo>
                  <a:pt x="933" y="23"/>
                </a:lnTo>
                <a:lnTo>
                  <a:pt x="932" y="30"/>
                </a:lnTo>
                <a:close/>
                <a:moveTo>
                  <a:pt x="570" y="30"/>
                </a:moveTo>
                <a:lnTo>
                  <a:pt x="568" y="23"/>
                </a:lnTo>
                <a:lnTo>
                  <a:pt x="569" y="22"/>
                </a:lnTo>
                <a:lnTo>
                  <a:pt x="571" y="30"/>
                </a:lnTo>
                <a:lnTo>
                  <a:pt x="570" y="30"/>
                </a:lnTo>
                <a:close/>
                <a:moveTo>
                  <a:pt x="929" y="30"/>
                </a:moveTo>
                <a:lnTo>
                  <a:pt x="928" y="29"/>
                </a:lnTo>
                <a:lnTo>
                  <a:pt x="930" y="22"/>
                </a:lnTo>
                <a:lnTo>
                  <a:pt x="931" y="22"/>
                </a:lnTo>
                <a:lnTo>
                  <a:pt x="929" y="30"/>
                </a:lnTo>
                <a:close/>
                <a:moveTo>
                  <a:pt x="926" y="29"/>
                </a:moveTo>
                <a:lnTo>
                  <a:pt x="925" y="29"/>
                </a:lnTo>
                <a:lnTo>
                  <a:pt x="927" y="21"/>
                </a:lnTo>
                <a:lnTo>
                  <a:pt x="928" y="21"/>
                </a:lnTo>
                <a:lnTo>
                  <a:pt x="926" y="29"/>
                </a:lnTo>
                <a:close/>
                <a:moveTo>
                  <a:pt x="586" y="27"/>
                </a:moveTo>
                <a:lnTo>
                  <a:pt x="584" y="19"/>
                </a:lnTo>
                <a:lnTo>
                  <a:pt x="585" y="18"/>
                </a:lnTo>
                <a:lnTo>
                  <a:pt x="587" y="26"/>
                </a:lnTo>
                <a:lnTo>
                  <a:pt x="586" y="27"/>
                </a:lnTo>
                <a:close/>
                <a:moveTo>
                  <a:pt x="588" y="26"/>
                </a:moveTo>
                <a:lnTo>
                  <a:pt x="586" y="18"/>
                </a:lnTo>
                <a:lnTo>
                  <a:pt x="588" y="18"/>
                </a:lnTo>
                <a:lnTo>
                  <a:pt x="589" y="26"/>
                </a:lnTo>
                <a:lnTo>
                  <a:pt x="588" y="26"/>
                </a:lnTo>
                <a:close/>
                <a:moveTo>
                  <a:pt x="911" y="25"/>
                </a:moveTo>
                <a:lnTo>
                  <a:pt x="910" y="25"/>
                </a:lnTo>
                <a:lnTo>
                  <a:pt x="911" y="17"/>
                </a:lnTo>
                <a:lnTo>
                  <a:pt x="913" y="18"/>
                </a:lnTo>
                <a:lnTo>
                  <a:pt x="911" y="25"/>
                </a:lnTo>
                <a:close/>
                <a:moveTo>
                  <a:pt x="591" y="25"/>
                </a:moveTo>
                <a:lnTo>
                  <a:pt x="589" y="18"/>
                </a:lnTo>
                <a:lnTo>
                  <a:pt x="590" y="17"/>
                </a:lnTo>
                <a:lnTo>
                  <a:pt x="592" y="25"/>
                </a:lnTo>
                <a:lnTo>
                  <a:pt x="591" y="25"/>
                </a:lnTo>
                <a:close/>
                <a:moveTo>
                  <a:pt x="908" y="25"/>
                </a:moveTo>
                <a:lnTo>
                  <a:pt x="907" y="25"/>
                </a:lnTo>
                <a:lnTo>
                  <a:pt x="909" y="16"/>
                </a:lnTo>
                <a:lnTo>
                  <a:pt x="910" y="17"/>
                </a:lnTo>
                <a:lnTo>
                  <a:pt x="908" y="25"/>
                </a:lnTo>
                <a:close/>
                <a:moveTo>
                  <a:pt x="906" y="24"/>
                </a:moveTo>
                <a:lnTo>
                  <a:pt x="904" y="24"/>
                </a:lnTo>
                <a:lnTo>
                  <a:pt x="906" y="16"/>
                </a:lnTo>
                <a:lnTo>
                  <a:pt x="907" y="16"/>
                </a:lnTo>
                <a:lnTo>
                  <a:pt x="906" y="24"/>
                </a:lnTo>
                <a:close/>
                <a:moveTo>
                  <a:pt x="607" y="22"/>
                </a:moveTo>
                <a:lnTo>
                  <a:pt x="605" y="14"/>
                </a:lnTo>
                <a:lnTo>
                  <a:pt x="606" y="14"/>
                </a:lnTo>
                <a:lnTo>
                  <a:pt x="608" y="22"/>
                </a:lnTo>
                <a:lnTo>
                  <a:pt x="607" y="22"/>
                </a:lnTo>
                <a:close/>
                <a:moveTo>
                  <a:pt x="609" y="22"/>
                </a:moveTo>
                <a:lnTo>
                  <a:pt x="608" y="13"/>
                </a:lnTo>
                <a:lnTo>
                  <a:pt x="609" y="13"/>
                </a:lnTo>
                <a:lnTo>
                  <a:pt x="611" y="21"/>
                </a:lnTo>
                <a:lnTo>
                  <a:pt x="609" y="22"/>
                </a:lnTo>
                <a:close/>
                <a:moveTo>
                  <a:pt x="890" y="21"/>
                </a:moveTo>
                <a:lnTo>
                  <a:pt x="888" y="21"/>
                </a:lnTo>
                <a:lnTo>
                  <a:pt x="890" y="13"/>
                </a:lnTo>
                <a:lnTo>
                  <a:pt x="891" y="13"/>
                </a:lnTo>
                <a:lnTo>
                  <a:pt x="890" y="21"/>
                </a:lnTo>
                <a:close/>
                <a:moveTo>
                  <a:pt x="612" y="21"/>
                </a:moveTo>
                <a:lnTo>
                  <a:pt x="610" y="13"/>
                </a:lnTo>
                <a:lnTo>
                  <a:pt x="612" y="13"/>
                </a:lnTo>
                <a:lnTo>
                  <a:pt x="613" y="21"/>
                </a:lnTo>
                <a:lnTo>
                  <a:pt x="612" y="21"/>
                </a:lnTo>
                <a:close/>
                <a:moveTo>
                  <a:pt x="887" y="21"/>
                </a:moveTo>
                <a:lnTo>
                  <a:pt x="886" y="20"/>
                </a:lnTo>
                <a:lnTo>
                  <a:pt x="887" y="12"/>
                </a:lnTo>
                <a:lnTo>
                  <a:pt x="889" y="13"/>
                </a:lnTo>
                <a:lnTo>
                  <a:pt x="887" y="21"/>
                </a:lnTo>
                <a:close/>
                <a:moveTo>
                  <a:pt x="884" y="20"/>
                </a:moveTo>
                <a:lnTo>
                  <a:pt x="883" y="20"/>
                </a:lnTo>
                <a:lnTo>
                  <a:pt x="885" y="12"/>
                </a:lnTo>
                <a:lnTo>
                  <a:pt x="886" y="12"/>
                </a:lnTo>
                <a:lnTo>
                  <a:pt x="884" y="20"/>
                </a:lnTo>
                <a:close/>
                <a:moveTo>
                  <a:pt x="628" y="18"/>
                </a:moveTo>
                <a:lnTo>
                  <a:pt x="626" y="10"/>
                </a:lnTo>
                <a:lnTo>
                  <a:pt x="628" y="10"/>
                </a:lnTo>
                <a:lnTo>
                  <a:pt x="629" y="18"/>
                </a:lnTo>
                <a:lnTo>
                  <a:pt x="628" y="18"/>
                </a:lnTo>
                <a:close/>
                <a:moveTo>
                  <a:pt x="630" y="18"/>
                </a:moveTo>
                <a:lnTo>
                  <a:pt x="629" y="10"/>
                </a:lnTo>
                <a:lnTo>
                  <a:pt x="630" y="10"/>
                </a:lnTo>
                <a:lnTo>
                  <a:pt x="631" y="18"/>
                </a:lnTo>
                <a:lnTo>
                  <a:pt x="630" y="18"/>
                </a:lnTo>
                <a:close/>
                <a:moveTo>
                  <a:pt x="869" y="18"/>
                </a:moveTo>
                <a:lnTo>
                  <a:pt x="867" y="17"/>
                </a:lnTo>
                <a:lnTo>
                  <a:pt x="869" y="9"/>
                </a:lnTo>
                <a:lnTo>
                  <a:pt x="870" y="9"/>
                </a:lnTo>
                <a:lnTo>
                  <a:pt x="869" y="18"/>
                </a:lnTo>
                <a:close/>
                <a:moveTo>
                  <a:pt x="633" y="18"/>
                </a:moveTo>
                <a:lnTo>
                  <a:pt x="632" y="9"/>
                </a:lnTo>
                <a:lnTo>
                  <a:pt x="633" y="9"/>
                </a:lnTo>
                <a:lnTo>
                  <a:pt x="634" y="17"/>
                </a:lnTo>
                <a:lnTo>
                  <a:pt x="633" y="18"/>
                </a:lnTo>
                <a:close/>
                <a:moveTo>
                  <a:pt x="866" y="17"/>
                </a:moveTo>
                <a:lnTo>
                  <a:pt x="865" y="17"/>
                </a:lnTo>
                <a:lnTo>
                  <a:pt x="866" y="9"/>
                </a:lnTo>
                <a:lnTo>
                  <a:pt x="867" y="9"/>
                </a:lnTo>
                <a:lnTo>
                  <a:pt x="866" y="17"/>
                </a:lnTo>
                <a:close/>
                <a:moveTo>
                  <a:pt x="864" y="16"/>
                </a:moveTo>
                <a:lnTo>
                  <a:pt x="862" y="16"/>
                </a:lnTo>
                <a:lnTo>
                  <a:pt x="863" y="8"/>
                </a:lnTo>
                <a:lnTo>
                  <a:pt x="865" y="9"/>
                </a:lnTo>
                <a:lnTo>
                  <a:pt x="864" y="16"/>
                </a:lnTo>
                <a:close/>
                <a:moveTo>
                  <a:pt x="649" y="15"/>
                </a:moveTo>
                <a:lnTo>
                  <a:pt x="647" y="7"/>
                </a:lnTo>
                <a:lnTo>
                  <a:pt x="649" y="7"/>
                </a:lnTo>
                <a:lnTo>
                  <a:pt x="650" y="15"/>
                </a:lnTo>
                <a:lnTo>
                  <a:pt x="649" y="15"/>
                </a:lnTo>
                <a:close/>
                <a:moveTo>
                  <a:pt x="652" y="15"/>
                </a:moveTo>
                <a:lnTo>
                  <a:pt x="650" y="7"/>
                </a:lnTo>
                <a:lnTo>
                  <a:pt x="652" y="6"/>
                </a:lnTo>
                <a:lnTo>
                  <a:pt x="653" y="14"/>
                </a:lnTo>
                <a:lnTo>
                  <a:pt x="652" y="15"/>
                </a:lnTo>
                <a:close/>
                <a:moveTo>
                  <a:pt x="847" y="14"/>
                </a:moveTo>
                <a:lnTo>
                  <a:pt x="846" y="14"/>
                </a:lnTo>
                <a:lnTo>
                  <a:pt x="847" y="6"/>
                </a:lnTo>
                <a:lnTo>
                  <a:pt x="848" y="6"/>
                </a:lnTo>
                <a:lnTo>
                  <a:pt x="847" y="14"/>
                </a:lnTo>
                <a:close/>
                <a:moveTo>
                  <a:pt x="654" y="14"/>
                </a:moveTo>
                <a:lnTo>
                  <a:pt x="653" y="6"/>
                </a:lnTo>
                <a:lnTo>
                  <a:pt x="654" y="6"/>
                </a:lnTo>
                <a:lnTo>
                  <a:pt x="655" y="14"/>
                </a:lnTo>
                <a:lnTo>
                  <a:pt x="654" y="14"/>
                </a:lnTo>
                <a:close/>
                <a:moveTo>
                  <a:pt x="845" y="14"/>
                </a:moveTo>
                <a:lnTo>
                  <a:pt x="843" y="14"/>
                </a:lnTo>
                <a:lnTo>
                  <a:pt x="844" y="6"/>
                </a:lnTo>
                <a:lnTo>
                  <a:pt x="846" y="6"/>
                </a:lnTo>
                <a:lnTo>
                  <a:pt x="845" y="14"/>
                </a:lnTo>
                <a:close/>
                <a:moveTo>
                  <a:pt x="842" y="14"/>
                </a:moveTo>
                <a:lnTo>
                  <a:pt x="841" y="13"/>
                </a:lnTo>
                <a:lnTo>
                  <a:pt x="842" y="5"/>
                </a:lnTo>
                <a:lnTo>
                  <a:pt x="843" y="6"/>
                </a:lnTo>
                <a:lnTo>
                  <a:pt x="842" y="14"/>
                </a:lnTo>
                <a:close/>
                <a:moveTo>
                  <a:pt x="670" y="12"/>
                </a:moveTo>
                <a:lnTo>
                  <a:pt x="669" y="4"/>
                </a:lnTo>
                <a:lnTo>
                  <a:pt x="670" y="4"/>
                </a:lnTo>
                <a:lnTo>
                  <a:pt x="671" y="12"/>
                </a:lnTo>
                <a:lnTo>
                  <a:pt x="670" y="12"/>
                </a:lnTo>
                <a:close/>
                <a:moveTo>
                  <a:pt x="673" y="12"/>
                </a:moveTo>
                <a:lnTo>
                  <a:pt x="672" y="4"/>
                </a:lnTo>
                <a:lnTo>
                  <a:pt x="673" y="4"/>
                </a:lnTo>
                <a:lnTo>
                  <a:pt x="674" y="12"/>
                </a:lnTo>
                <a:lnTo>
                  <a:pt x="673" y="12"/>
                </a:lnTo>
                <a:close/>
                <a:moveTo>
                  <a:pt x="826" y="12"/>
                </a:moveTo>
                <a:lnTo>
                  <a:pt x="825" y="12"/>
                </a:lnTo>
                <a:lnTo>
                  <a:pt x="826" y="4"/>
                </a:lnTo>
                <a:lnTo>
                  <a:pt x="827" y="4"/>
                </a:lnTo>
                <a:lnTo>
                  <a:pt x="826" y="12"/>
                </a:lnTo>
                <a:close/>
                <a:moveTo>
                  <a:pt x="675" y="12"/>
                </a:moveTo>
                <a:lnTo>
                  <a:pt x="674" y="4"/>
                </a:lnTo>
                <a:lnTo>
                  <a:pt x="676" y="4"/>
                </a:lnTo>
                <a:lnTo>
                  <a:pt x="677" y="12"/>
                </a:lnTo>
                <a:lnTo>
                  <a:pt x="675" y="12"/>
                </a:lnTo>
                <a:close/>
                <a:moveTo>
                  <a:pt x="824" y="11"/>
                </a:moveTo>
                <a:lnTo>
                  <a:pt x="822" y="11"/>
                </a:lnTo>
                <a:lnTo>
                  <a:pt x="823" y="3"/>
                </a:lnTo>
                <a:lnTo>
                  <a:pt x="824" y="4"/>
                </a:lnTo>
                <a:lnTo>
                  <a:pt x="824" y="11"/>
                </a:lnTo>
                <a:close/>
                <a:moveTo>
                  <a:pt x="821" y="11"/>
                </a:moveTo>
                <a:lnTo>
                  <a:pt x="820" y="11"/>
                </a:lnTo>
                <a:lnTo>
                  <a:pt x="820" y="3"/>
                </a:lnTo>
                <a:lnTo>
                  <a:pt x="822" y="3"/>
                </a:lnTo>
                <a:lnTo>
                  <a:pt x="821" y="11"/>
                </a:lnTo>
                <a:close/>
                <a:moveTo>
                  <a:pt x="691" y="10"/>
                </a:moveTo>
                <a:lnTo>
                  <a:pt x="691" y="2"/>
                </a:lnTo>
                <a:lnTo>
                  <a:pt x="692" y="2"/>
                </a:lnTo>
                <a:lnTo>
                  <a:pt x="693" y="10"/>
                </a:lnTo>
                <a:lnTo>
                  <a:pt x="691" y="10"/>
                </a:lnTo>
                <a:close/>
                <a:moveTo>
                  <a:pt x="694" y="10"/>
                </a:moveTo>
                <a:lnTo>
                  <a:pt x="694" y="2"/>
                </a:lnTo>
                <a:lnTo>
                  <a:pt x="695" y="2"/>
                </a:lnTo>
                <a:lnTo>
                  <a:pt x="695" y="10"/>
                </a:lnTo>
                <a:lnTo>
                  <a:pt x="694" y="10"/>
                </a:lnTo>
                <a:close/>
                <a:moveTo>
                  <a:pt x="805" y="10"/>
                </a:moveTo>
                <a:lnTo>
                  <a:pt x="803" y="10"/>
                </a:lnTo>
                <a:lnTo>
                  <a:pt x="804" y="2"/>
                </a:lnTo>
                <a:lnTo>
                  <a:pt x="805" y="2"/>
                </a:lnTo>
                <a:lnTo>
                  <a:pt x="805" y="10"/>
                </a:lnTo>
                <a:close/>
                <a:moveTo>
                  <a:pt x="697" y="10"/>
                </a:moveTo>
                <a:lnTo>
                  <a:pt x="696" y="2"/>
                </a:lnTo>
                <a:lnTo>
                  <a:pt x="698" y="2"/>
                </a:lnTo>
                <a:lnTo>
                  <a:pt x="698" y="10"/>
                </a:lnTo>
                <a:lnTo>
                  <a:pt x="697" y="10"/>
                </a:lnTo>
                <a:close/>
                <a:moveTo>
                  <a:pt x="802" y="10"/>
                </a:moveTo>
                <a:lnTo>
                  <a:pt x="801" y="10"/>
                </a:lnTo>
                <a:lnTo>
                  <a:pt x="801" y="2"/>
                </a:lnTo>
                <a:lnTo>
                  <a:pt x="803" y="2"/>
                </a:lnTo>
                <a:lnTo>
                  <a:pt x="802" y="10"/>
                </a:lnTo>
                <a:close/>
                <a:moveTo>
                  <a:pt x="800" y="10"/>
                </a:moveTo>
                <a:lnTo>
                  <a:pt x="798" y="9"/>
                </a:lnTo>
                <a:lnTo>
                  <a:pt x="799" y="1"/>
                </a:lnTo>
                <a:lnTo>
                  <a:pt x="800" y="2"/>
                </a:lnTo>
                <a:lnTo>
                  <a:pt x="800" y="10"/>
                </a:lnTo>
                <a:close/>
                <a:moveTo>
                  <a:pt x="713" y="9"/>
                </a:moveTo>
                <a:lnTo>
                  <a:pt x="712" y="1"/>
                </a:lnTo>
                <a:lnTo>
                  <a:pt x="714" y="1"/>
                </a:lnTo>
                <a:lnTo>
                  <a:pt x="714" y="9"/>
                </a:lnTo>
                <a:lnTo>
                  <a:pt x="713" y="9"/>
                </a:lnTo>
                <a:close/>
                <a:moveTo>
                  <a:pt x="715" y="9"/>
                </a:moveTo>
                <a:lnTo>
                  <a:pt x="715" y="1"/>
                </a:lnTo>
                <a:lnTo>
                  <a:pt x="716" y="1"/>
                </a:lnTo>
                <a:lnTo>
                  <a:pt x="717" y="9"/>
                </a:lnTo>
                <a:lnTo>
                  <a:pt x="715" y="9"/>
                </a:lnTo>
                <a:close/>
                <a:moveTo>
                  <a:pt x="784" y="9"/>
                </a:moveTo>
                <a:lnTo>
                  <a:pt x="782" y="9"/>
                </a:lnTo>
                <a:lnTo>
                  <a:pt x="783" y="1"/>
                </a:lnTo>
                <a:lnTo>
                  <a:pt x="784" y="1"/>
                </a:lnTo>
                <a:lnTo>
                  <a:pt x="784" y="9"/>
                </a:lnTo>
                <a:close/>
                <a:moveTo>
                  <a:pt x="718" y="9"/>
                </a:moveTo>
                <a:lnTo>
                  <a:pt x="718" y="1"/>
                </a:lnTo>
                <a:lnTo>
                  <a:pt x="719" y="1"/>
                </a:lnTo>
                <a:lnTo>
                  <a:pt x="719" y="9"/>
                </a:lnTo>
                <a:lnTo>
                  <a:pt x="718" y="9"/>
                </a:lnTo>
                <a:close/>
                <a:moveTo>
                  <a:pt x="781" y="9"/>
                </a:moveTo>
                <a:lnTo>
                  <a:pt x="780" y="9"/>
                </a:lnTo>
                <a:lnTo>
                  <a:pt x="780" y="1"/>
                </a:lnTo>
                <a:lnTo>
                  <a:pt x="781" y="1"/>
                </a:lnTo>
                <a:lnTo>
                  <a:pt x="781" y="9"/>
                </a:lnTo>
                <a:close/>
                <a:moveTo>
                  <a:pt x="778" y="8"/>
                </a:moveTo>
                <a:lnTo>
                  <a:pt x="777" y="8"/>
                </a:lnTo>
                <a:lnTo>
                  <a:pt x="777" y="0"/>
                </a:lnTo>
                <a:lnTo>
                  <a:pt x="779" y="0"/>
                </a:lnTo>
                <a:lnTo>
                  <a:pt x="778" y="8"/>
                </a:lnTo>
                <a:close/>
                <a:moveTo>
                  <a:pt x="734" y="8"/>
                </a:moveTo>
                <a:lnTo>
                  <a:pt x="734" y="0"/>
                </a:lnTo>
                <a:lnTo>
                  <a:pt x="735" y="0"/>
                </a:lnTo>
                <a:lnTo>
                  <a:pt x="735" y="8"/>
                </a:lnTo>
                <a:lnTo>
                  <a:pt x="734" y="8"/>
                </a:lnTo>
                <a:close/>
                <a:moveTo>
                  <a:pt x="737" y="8"/>
                </a:moveTo>
                <a:lnTo>
                  <a:pt x="737" y="0"/>
                </a:lnTo>
                <a:lnTo>
                  <a:pt x="738" y="0"/>
                </a:lnTo>
                <a:lnTo>
                  <a:pt x="738" y="8"/>
                </a:lnTo>
                <a:lnTo>
                  <a:pt x="737" y="8"/>
                </a:lnTo>
                <a:close/>
                <a:moveTo>
                  <a:pt x="762" y="8"/>
                </a:moveTo>
                <a:lnTo>
                  <a:pt x="761" y="8"/>
                </a:lnTo>
                <a:lnTo>
                  <a:pt x="761" y="0"/>
                </a:lnTo>
                <a:lnTo>
                  <a:pt x="762" y="0"/>
                </a:lnTo>
                <a:lnTo>
                  <a:pt x="762" y="8"/>
                </a:lnTo>
                <a:close/>
                <a:moveTo>
                  <a:pt x="739" y="8"/>
                </a:moveTo>
                <a:lnTo>
                  <a:pt x="739" y="0"/>
                </a:lnTo>
                <a:lnTo>
                  <a:pt x="741" y="0"/>
                </a:lnTo>
                <a:lnTo>
                  <a:pt x="741" y="8"/>
                </a:lnTo>
                <a:lnTo>
                  <a:pt x="739" y="8"/>
                </a:lnTo>
                <a:close/>
                <a:moveTo>
                  <a:pt x="759" y="8"/>
                </a:moveTo>
                <a:lnTo>
                  <a:pt x="758" y="8"/>
                </a:lnTo>
                <a:lnTo>
                  <a:pt x="758" y="0"/>
                </a:lnTo>
                <a:lnTo>
                  <a:pt x="759" y="0"/>
                </a:lnTo>
                <a:lnTo>
                  <a:pt x="759" y="8"/>
                </a:lnTo>
                <a:close/>
                <a:moveTo>
                  <a:pt x="757" y="8"/>
                </a:moveTo>
                <a:lnTo>
                  <a:pt x="755" y="8"/>
                </a:lnTo>
                <a:lnTo>
                  <a:pt x="755" y="0"/>
                </a:lnTo>
                <a:lnTo>
                  <a:pt x="757" y="0"/>
                </a:lnTo>
                <a:lnTo>
                  <a:pt x="757" y="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11">
            <a:extLst>
              <a:ext uri="{FF2B5EF4-FFF2-40B4-BE49-F238E27FC236}">
                <a16:creationId xmlns:a16="http://schemas.microsoft.com/office/drawing/2014/main" id="{BCF6D684-9E39-429A-9659-C2AF576A4CF6}"/>
              </a:ext>
            </a:extLst>
          </p:cNvPr>
          <p:cNvSpPr>
            <a:spLocks noEditPoints="1"/>
          </p:cNvSpPr>
          <p:nvPr/>
        </p:nvSpPr>
        <p:spPr bwMode="auto">
          <a:xfrm>
            <a:off x="6228520" y="1911435"/>
            <a:ext cx="1961734" cy="1956509"/>
          </a:xfrm>
          <a:custGeom>
            <a:avLst/>
            <a:gdLst>
              <a:gd name="T0" fmla="*/ 784 w 1502"/>
              <a:gd name="T1" fmla="*/ 1489 h 1498"/>
              <a:gd name="T2" fmla="*/ 826 w 1502"/>
              <a:gd name="T3" fmla="*/ 1494 h 1498"/>
              <a:gd name="T4" fmla="*/ 635 w 1502"/>
              <a:gd name="T5" fmla="*/ 1489 h 1498"/>
              <a:gd name="T6" fmla="*/ 894 w 1502"/>
              <a:gd name="T7" fmla="*/ 1476 h 1498"/>
              <a:gd name="T8" fmla="*/ 569 w 1502"/>
              <a:gd name="T9" fmla="*/ 1476 h 1498"/>
              <a:gd name="T10" fmla="*/ 971 w 1502"/>
              <a:gd name="T11" fmla="*/ 1457 h 1498"/>
              <a:gd name="T12" fmla="*/ 494 w 1502"/>
              <a:gd name="T13" fmla="*/ 1444 h 1498"/>
              <a:gd name="T14" fmla="*/ 1039 w 1502"/>
              <a:gd name="T15" fmla="*/ 1441 h 1498"/>
              <a:gd name="T16" fmla="*/ 428 w 1502"/>
              <a:gd name="T17" fmla="*/ 1417 h 1498"/>
              <a:gd name="T18" fmla="*/ 390 w 1502"/>
              <a:gd name="T19" fmla="*/ 1406 h 1498"/>
              <a:gd name="T20" fmla="*/ 353 w 1502"/>
              <a:gd name="T21" fmla="*/ 1385 h 1498"/>
              <a:gd name="T22" fmla="*/ 1171 w 1502"/>
              <a:gd name="T23" fmla="*/ 1370 h 1498"/>
              <a:gd name="T24" fmla="*/ 297 w 1502"/>
              <a:gd name="T25" fmla="*/ 1346 h 1498"/>
              <a:gd name="T26" fmla="*/ 269 w 1502"/>
              <a:gd name="T27" fmla="*/ 1313 h 1498"/>
              <a:gd name="T28" fmla="*/ 1257 w 1502"/>
              <a:gd name="T29" fmla="*/ 1302 h 1498"/>
              <a:gd name="T30" fmla="*/ 1280 w 1502"/>
              <a:gd name="T31" fmla="*/ 1269 h 1498"/>
              <a:gd name="T32" fmla="*/ 1314 w 1502"/>
              <a:gd name="T33" fmla="*/ 1244 h 1498"/>
              <a:gd name="T34" fmla="*/ 160 w 1502"/>
              <a:gd name="T35" fmla="*/ 1212 h 1498"/>
              <a:gd name="T36" fmla="*/ 1352 w 1502"/>
              <a:gd name="T37" fmla="*/ 1184 h 1498"/>
              <a:gd name="T38" fmla="*/ 121 w 1502"/>
              <a:gd name="T39" fmla="*/ 1157 h 1498"/>
              <a:gd name="T40" fmla="*/ 1395 w 1502"/>
              <a:gd name="T41" fmla="*/ 1118 h 1498"/>
              <a:gd name="T42" fmla="*/ 88 w 1502"/>
              <a:gd name="T43" fmla="*/ 1084 h 1498"/>
              <a:gd name="T44" fmla="*/ 1434 w 1502"/>
              <a:gd name="T45" fmla="*/ 1059 h 1498"/>
              <a:gd name="T46" fmla="*/ 59 w 1502"/>
              <a:gd name="T47" fmla="*/ 1019 h 1498"/>
              <a:gd name="T48" fmla="*/ 38 w 1502"/>
              <a:gd name="T49" fmla="*/ 985 h 1498"/>
              <a:gd name="T50" fmla="*/ 26 w 1502"/>
              <a:gd name="T51" fmla="*/ 945 h 1498"/>
              <a:gd name="T52" fmla="*/ 1482 w 1502"/>
              <a:gd name="T53" fmla="*/ 918 h 1498"/>
              <a:gd name="T54" fmla="*/ 11 w 1502"/>
              <a:gd name="T55" fmla="*/ 878 h 1498"/>
              <a:gd name="T56" fmla="*/ 13 w 1502"/>
              <a:gd name="T57" fmla="*/ 836 h 1498"/>
              <a:gd name="T58" fmla="*/ 1499 w 1502"/>
              <a:gd name="T59" fmla="*/ 810 h 1498"/>
              <a:gd name="T60" fmla="*/ 1493 w 1502"/>
              <a:gd name="T61" fmla="*/ 769 h 1498"/>
              <a:gd name="T62" fmla="*/ 1501 w 1502"/>
              <a:gd name="T63" fmla="*/ 728 h 1498"/>
              <a:gd name="T64" fmla="*/ 10 w 1502"/>
              <a:gd name="T65" fmla="*/ 688 h 1498"/>
              <a:gd name="T66" fmla="*/ 1496 w 1502"/>
              <a:gd name="T67" fmla="*/ 657 h 1498"/>
              <a:gd name="T68" fmla="*/ 18 w 1502"/>
              <a:gd name="T69" fmla="*/ 622 h 1498"/>
              <a:gd name="T70" fmla="*/ 1474 w 1502"/>
              <a:gd name="T71" fmla="*/ 579 h 1498"/>
              <a:gd name="T72" fmla="*/ 37 w 1502"/>
              <a:gd name="T73" fmla="*/ 543 h 1498"/>
              <a:gd name="T74" fmla="*/ 1455 w 1502"/>
              <a:gd name="T75" fmla="*/ 513 h 1498"/>
              <a:gd name="T76" fmla="*/ 52 w 1502"/>
              <a:gd name="T77" fmla="*/ 474 h 1498"/>
              <a:gd name="T78" fmla="*/ 75 w 1502"/>
              <a:gd name="T79" fmla="*/ 441 h 1498"/>
              <a:gd name="T80" fmla="*/ 85 w 1502"/>
              <a:gd name="T81" fmla="*/ 401 h 1498"/>
              <a:gd name="T82" fmla="*/ 1402 w 1502"/>
              <a:gd name="T83" fmla="*/ 376 h 1498"/>
              <a:gd name="T84" fmla="*/ 128 w 1502"/>
              <a:gd name="T85" fmla="*/ 345 h 1498"/>
              <a:gd name="T86" fmla="*/ 145 w 1502"/>
              <a:gd name="T87" fmla="*/ 306 h 1498"/>
              <a:gd name="T88" fmla="*/ 1334 w 1502"/>
              <a:gd name="T89" fmla="*/ 290 h 1498"/>
              <a:gd name="T90" fmla="*/ 1307 w 1502"/>
              <a:gd name="T91" fmla="*/ 258 h 1498"/>
              <a:gd name="T92" fmla="*/ 1287 w 1502"/>
              <a:gd name="T93" fmla="*/ 224 h 1498"/>
              <a:gd name="T94" fmla="*/ 251 w 1502"/>
              <a:gd name="T95" fmla="*/ 201 h 1498"/>
              <a:gd name="T96" fmla="*/ 1234 w 1502"/>
              <a:gd name="T97" fmla="*/ 176 h 1498"/>
              <a:gd name="T98" fmla="*/ 302 w 1502"/>
              <a:gd name="T99" fmla="*/ 159 h 1498"/>
              <a:gd name="T100" fmla="*/ 1165 w 1502"/>
              <a:gd name="T101" fmla="*/ 134 h 1498"/>
              <a:gd name="T102" fmla="*/ 369 w 1502"/>
              <a:gd name="T103" fmla="*/ 113 h 1498"/>
              <a:gd name="T104" fmla="*/ 1106 w 1502"/>
              <a:gd name="T105" fmla="*/ 98 h 1498"/>
              <a:gd name="T106" fmla="*/ 427 w 1502"/>
              <a:gd name="T107" fmla="*/ 73 h 1498"/>
              <a:gd name="T108" fmla="*/ 466 w 1502"/>
              <a:gd name="T109" fmla="*/ 64 h 1498"/>
              <a:gd name="T110" fmla="*/ 501 w 1502"/>
              <a:gd name="T111" fmla="*/ 43 h 1498"/>
              <a:gd name="T112" fmla="*/ 973 w 1502"/>
              <a:gd name="T113" fmla="*/ 33 h 1498"/>
              <a:gd name="T114" fmla="*/ 570 w 1502"/>
              <a:gd name="T115" fmla="*/ 30 h 1498"/>
              <a:gd name="T116" fmla="*/ 609 w 1502"/>
              <a:gd name="T117" fmla="*/ 13 h 1498"/>
              <a:gd name="T118" fmla="*/ 864 w 1502"/>
              <a:gd name="T119" fmla="*/ 16 h 1498"/>
              <a:gd name="T120" fmla="*/ 822 w 1502"/>
              <a:gd name="T121" fmla="*/ 11 h 1498"/>
              <a:gd name="T122" fmla="*/ 784 w 1502"/>
              <a:gd name="T123" fmla="*/ 1 h 1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02" h="1498">
                <a:moveTo>
                  <a:pt x="745" y="1498"/>
                </a:moveTo>
                <a:lnTo>
                  <a:pt x="744" y="1498"/>
                </a:lnTo>
                <a:lnTo>
                  <a:pt x="744" y="1490"/>
                </a:lnTo>
                <a:lnTo>
                  <a:pt x="746" y="1490"/>
                </a:lnTo>
                <a:lnTo>
                  <a:pt x="745" y="1498"/>
                </a:lnTo>
                <a:close/>
                <a:moveTo>
                  <a:pt x="743" y="1498"/>
                </a:moveTo>
                <a:lnTo>
                  <a:pt x="741" y="1498"/>
                </a:lnTo>
                <a:lnTo>
                  <a:pt x="742" y="1490"/>
                </a:lnTo>
                <a:lnTo>
                  <a:pt x="743" y="1490"/>
                </a:lnTo>
                <a:lnTo>
                  <a:pt x="743" y="1498"/>
                </a:lnTo>
                <a:close/>
                <a:moveTo>
                  <a:pt x="760" y="1498"/>
                </a:moveTo>
                <a:lnTo>
                  <a:pt x="760" y="1490"/>
                </a:lnTo>
                <a:lnTo>
                  <a:pt x="761" y="1490"/>
                </a:lnTo>
                <a:lnTo>
                  <a:pt x="762" y="1498"/>
                </a:lnTo>
                <a:lnTo>
                  <a:pt x="760" y="1498"/>
                </a:lnTo>
                <a:close/>
                <a:moveTo>
                  <a:pt x="740" y="1498"/>
                </a:moveTo>
                <a:lnTo>
                  <a:pt x="739" y="1498"/>
                </a:lnTo>
                <a:lnTo>
                  <a:pt x="739" y="1490"/>
                </a:lnTo>
                <a:lnTo>
                  <a:pt x="740" y="1490"/>
                </a:lnTo>
                <a:lnTo>
                  <a:pt x="740" y="1498"/>
                </a:lnTo>
                <a:close/>
                <a:moveTo>
                  <a:pt x="763" y="1498"/>
                </a:moveTo>
                <a:lnTo>
                  <a:pt x="763" y="1490"/>
                </a:lnTo>
                <a:lnTo>
                  <a:pt x="764" y="1490"/>
                </a:lnTo>
                <a:lnTo>
                  <a:pt x="764" y="1498"/>
                </a:lnTo>
                <a:lnTo>
                  <a:pt x="763" y="1498"/>
                </a:lnTo>
                <a:close/>
                <a:moveTo>
                  <a:pt x="766" y="1498"/>
                </a:moveTo>
                <a:lnTo>
                  <a:pt x="765" y="1490"/>
                </a:lnTo>
                <a:lnTo>
                  <a:pt x="767" y="1490"/>
                </a:lnTo>
                <a:lnTo>
                  <a:pt x="767" y="1498"/>
                </a:lnTo>
                <a:lnTo>
                  <a:pt x="766" y="1498"/>
                </a:lnTo>
                <a:close/>
                <a:moveTo>
                  <a:pt x="724" y="1498"/>
                </a:moveTo>
                <a:lnTo>
                  <a:pt x="722" y="1498"/>
                </a:lnTo>
                <a:lnTo>
                  <a:pt x="723" y="1490"/>
                </a:lnTo>
                <a:lnTo>
                  <a:pt x="724" y="1490"/>
                </a:lnTo>
                <a:lnTo>
                  <a:pt x="724" y="1498"/>
                </a:lnTo>
                <a:close/>
                <a:moveTo>
                  <a:pt x="721" y="1497"/>
                </a:moveTo>
                <a:lnTo>
                  <a:pt x="720" y="1497"/>
                </a:lnTo>
                <a:lnTo>
                  <a:pt x="720" y="1489"/>
                </a:lnTo>
                <a:lnTo>
                  <a:pt x="721" y="1489"/>
                </a:lnTo>
                <a:lnTo>
                  <a:pt x="721" y="1497"/>
                </a:lnTo>
                <a:close/>
                <a:moveTo>
                  <a:pt x="782" y="1497"/>
                </a:moveTo>
                <a:lnTo>
                  <a:pt x="782" y="1489"/>
                </a:lnTo>
                <a:lnTo>
                  <a:pt x="783" y="1489"/>
                </a:lnTo>
                <a:lnTo>
                  <a:pt x="783" y="1497"/>
                </a:lnTo>
                <a:lnTo>
                  <a:pt x="782" y="1497"/>
                </a:lnTo>
                <a:close/>
                <a:moveTo>
                  <a:pt x="718" y="1497"/>
                </a:moveTo>
                <a:lnTo>
                  <a:pt x="717" y="1497"/>
                </a:lnTo>
                <a:lnTo>
                  <a:pt x="717" y="1489"/>
                </a:lnTo>
                <a:lnTo>
                  <a:pt x="719" y="1489"/>
                </a:lnTo>
                <a:lnTo>
                  <a:pt x="718" y="1497"/>
                </a:lnTo>
                <a:close/>
                <a:moveTo>
                  <a:pt x="785" y="1497"/>
                </a:moveTo>
                <a:lnTo>
                  <a:pt x="784" y="1489"/>
                </a:lnTo>
                <a:lnTo>
                  <a:pt x="786" y="1489"/>
                </a:lnTo>
                <a:lnTo>
                  <a:pt x="786" y="1497"/>
                </a:lnTo>
                <a:lnTo>
                  <a:pt x="785" y="1497"/>
                </a:lnTo>
                <a:close/>
                <a:moveTo>
                  <a:pt x="787" y="1497"/>
                </a:moveTo>
                <a:lnTo>
                  <a:pt x="787" y="1489"/>
                </a:lnTo>
                <a:lnTo>
                  <a:pt x="788" y="1489"/>
                </a:lnTo>
                <a:lnTo>
                  <a:pt x="789" y="1497"/>
                </a:lnTo>
                <a:lnTo>
                  <a:pt x="787" y="1497"/>
                </a:lnTo>
                <a:close/>
                <a:moveTo>
                  <a:pt x="702" y="1496"/>
                </a:moveTo>
                <a:lnTo>
                  <a:pt x="701" y="1496"/>
                </a:lnTo>
                <a:lnTo>
                  <a:pt x="701" y="1488"/>
                </a:lnTo>
                <a:lnTo>
                  <a:pt x="703" y="1489"/>
                </a:lnTo>
                <a:lnTo>
                  <a:pt x="702" y="1496"/>
                </a:lnTo>
                <a:close/>
                <a:moveTo>
                  <a:pt x="700" y="1496"/>
                </a:moveTo>
                <a:lnTo>
                  <a:pt x="698" y="1496"/>
                </a:lnTo>
                <a:lnTo>
                  <a:pt x="699" y="1488"/>
                </a:lnTo>
                <a:lnTo>
                  <a:pt x="700" y="1488"/>
                </a:lnTo>
                <a:lnTo>
                  <a:pt x="700" y="1496"/>
                </a:lnTo>
                <a:close/>
                <a:moveTo>
                  <a:pt x="803" y="1496"/>
                </a:moveTo>
                <a:lnTo>
                  <a:pt x="803" y="1488"/>
                </a:lnTo>
                <a:lnTo>
                  <a:pt x="804" y="1488"/>
                </a:lnTo>
                <a:lnTo>
                  <a:pt x="805" y="1496"/>
                </a:lnTo>
                <a:lnTo>
                  <a:pt x="803" y="1496"/>
                </a:lnTo>
                <a:close/>
                <a:moveTo>
                  <a:pt x="697" y="1496"/>
                </a:moveTo>
                <a:lnTo>
                  <a:pt x="696" y="1496"/>
                </a:lnTo>
                <a:lnTo>
                  <a:pt x="696" y="1488"/>
                </a:lnTo>
                <a:lnTo>
                  <a:pt x="697" y="1488"/>
                </a:lnTo>
                <a:lnTo>
                  <a:pt x="697" y="1496"/>
                </a:lnTo>
                <a:close/>
                <a:moveTo>
                  <a:pt x="806" y="1496"/>
                </a:moveTo>
                <a:lnTo>
                  <a:pt x="806" y="1488"/>
                </a:lnTo>
                <a:lnTo>
                  <a:pt x="807" y="1488"/>
                </a:lnTo>
                <a:lnTo>
                  <a:pt x="807" y="1496"/>
                </a:lnTo>
                <a:lnTo>
                  <a:pt x="806" y="1496"/>
                </a:lnTo>
                <a:close/>
                <a:moveTo>
                  <a:pt x="809" y="1496"/>
                </a:moveTo>
                <a:lnTo>
                  <a:pt x="808" y="1488"/>
                </a:lnTo>
                <a:lnTo>
                  <a:pt x="809" y="1488"/>
                </a:lnTo>
                <a:lnTo>
                  <a:pt x="810" y="1496"/>
                </a:lnTo>
                <a:lnTo>
                  <a:pt x="809" y="1496"/>
                </a:lnTo>
                <a:close/>
                <a:moveTo>
                  <a:pt x="681" y="1495"/>
                </a:moveTo>
                <a:lnTo>
                  <a:pt x="679" y="1495"/>
                </a:lnTo>
                <a:lnTo>
                  <a:pt x="680" y="1487"/>
                </a:lnTo>
                <a:lnTo>
                  <a:pt x="681" y="1487"/>
                </a:lnTo>
                <a:lnTo>
                  <a:pt x="681" y="1495"/>
                </a:lnTo>
                <a:close/>
                <a:moveTo>
                  <a:pt x="678" y="1495"/>
                </a:moveTo>
                <a:lnTo>
                  <a:pt x="676" y="1494"/>
                </a:lnTo>
                <a:lnTo>
                  <a:pt x="677" y="1486"/>
                </a:lnTo>
                <a:lnTo>
                  <a:pt x="679" y="1487"/>
                </a:lnTo>
                <a:lnTo>
                  <a:pt x="678" y="1495"/>
                </a:lnTo>
                <a:close/>
                <a:moveTo>
                  <a:pt x="825" y="1494"/>
                </a:moveTo>
                <a:lnTo>
                  <a:pt x="824" y="1486"/>
                </a:lnTo>
                <a:lnTo>
                  <a:pt x="826" y="1486"/>
                </a:lnTo>
                <a:lnTo>
                  <a:pt x="826" y="1494"/>
                </a:lnTo>
                <a:lnTo>
                  <a:pt x="825" y="1494"/>
                </a:lnTo>
                <a:close/>
                <a:moveTo>
                  <a:pt x="675" y="1494"/>
                </a:moveTo>
                <a:lnTo>
                  <a:pt x="674" y="1494"/>
                </a:lnTo>
                <a:lnTo>
                  <a:pt x="675" y="1486"/>
                </a:lnTo>
                <a:lnTo>
                  <a:pt x="676" y="1486"/>
                </a:lnTo>
                <a:lnTo>
                  <a:pt x="675" y="1494"/>
                </a:lnTo>
                <a:close/>
                <a:moveTo>
                  <a:pt x="828" y="1494"/>
                </a:moveTo>
                <a:lnTo>
                  <a:pt x="827" y="1486"/>
                </a:lnTo>
                <a:lnTo>
                  <a:pt x="828" y="1486"/>
                </a:lnTo>
                <a:lnTo>
                  <a:pt x="829" y="1494"/>
                </a:lnTo>
                <a:lnTo>
                  <a:pt x="828" y="1494"/>
                </a:lnTo>
                <a:close/>
                <a:moveTo>
                  <a:pt x="830" y="1494"/>
                </a:moveTo>
                <a:lnTo>
                  <a:pt x="830" y="1486"/>
                </a:lnTo>
                <a:lnTo>
                  <a:pt x="831" y="1486"/>
                </a:lnTo>
                <a:lnTo>
                  <a:pt x="832" y="1494"/>
                </a:lnTo>
                <a:lnTo>
                  <a:pt x="830" y="1494"/>
                </a:lnTo>
                <a:close/>
                <a:moveTo>
                  <a:pt x="659" y="1493"/>
                </a:moveTo>
                <a:lnTo>
                  <a:pt x="658" y="1492"/>
                </a:lnTo>
                <a:lnTo>
                  <a:pt x="659" y="1484"/>
                </a:lnTo>
                <a:lnTo>
                  <a:pt x="660" y="1485"/>
                </a:lnTo>
                <a:lnTo>
                  <a:pt x="659" y="1493"/>
                </a:lnTo>
                <a:close/>
                <a:moveTo>
                  <a:pt x="656" y="1492"/>
                </a:moveTo>
                <a:lnTo>
                  <a:pt x="655" y="1492"/>
                </a:lnTo>
                <a:lnTo>
                  <a:pt x="656" y="1484"/>
                </a:lnTo>
                <a:lnTo>
                  <a:pt x="657" y="1484"/>
                </a:lnTo>
                <a:lnTo>
                  <a:pt x="656" y="1492"/>
                </a:lnTo>
                <a:close/>
                <a:moveTo>
                  <a:pt x="846" y="1492"/>
                </a:moveTo>
                <a:lnTo>
                  <a:pt x="845" y="1484"/>
                </a:lnTo>
                <a:lnTo>
                  <a:pt x="847" y="1484"/>
                </a:lnTo>
                <a:lnTo>
                  <a:pt x="848" y="1492"/>
                </a:lnTo>
                <a:lnTo>
                  <a:pt x="846" y="1492"/>
                </a:lnTo>
                <a:close/>
                <a:moveTo>
                  <a:pt x="654" y="1492"/>
                </a:moveTo>
                <a:lnTo>
                  <a:pt x="652" y="1492"/>
                </a:lnTo>
                <a:lnTo>
                  <a:pt x="654" y="1484"/>
                </a:lnTo>
                <a:lnTo>
                  <a:pt x="655" y="1484"/>
                </a:lnTo>
                <a:lnTo>
                  <a:pt x="654" y="1492"/>
                </a:lnTo>
                <a:close/>
                <a:moveTo>
                  <a:pt x="849" y="1492"/>
                </a:moveTo>
                <a:lnTo>
                  <a:pt x="848" y="1484"/>
                </a:lnTo>
                <a:lnTo>
                  <a:pt x="849" y="1484"/>
                </a:lnTo>
                <a:lnTo>
                  <a:pt x="850" y="1491"/>
                </a:lnTo>
                <a:lnTo>
                  <a:pt x="849" y="1492"/>
                </a:lnTo>
                <a:close/>
                <a:moveTo>
                  <a:pt x="852" y="1491"/>
                </a:moveTo>
                <a:lnTo>
                  <a:pt x="851" y="1483"/>
                </a:lnTo>
                <a:lnTo>
                  <a:pt x="852" y="1483"/>
                </a:lnTo>
                <a:lnTo>
                  <a:pt x="853" y="1491"/>
                </a:lnTo>
                <a:lnTo>
                  <a:pt x="852" y="1491"/>
                </a:lnTo>
                <a:close/>
                <a:moveTo>
                  <a:pt x="638" y="1490"/>
                </a:moveTo>
                <a:lnTo>
                  <a:pt x="636" y="1489"/>
                </a:lnTo>
                <a:lnTo>
                  <a:pt x="637" y="1482"/>
                </a:lnTo>
                <a:lnTo>
                  <a:pt x="639" y="1482"/>
                </a:lnTo>
                <a:lnTo>
                  <a:pt x="638" y="1490"/>
                </a:lnTo>
                <a:close/>
                <a:moveTo>
                  <a:pt x="635" y="1489"/>
                </a:moveTo>
                <a:lnTo>
                  <a:pt x="634" y="1489"/>
                </a:lnTo>
                <a:lnTo>
                  <a:pt x="635" y="1481"/>
                </a:lnTo>
                <a:lnTo>
                  <a:pt x="636" y="1481"/>
                </a:lnTo>
                <a:lnTo>
                  <a:pt x="635" y="1489"/>
                </a:lnTo>
                <a:close/>
                <a:moveTo>
                  <a:pt x="868" y="1489"/>
                </a:moveTo>
                <a:lnTo>
                  <a:pt x="867" y="1481"/>
                </a:lnTo>
                <a:lnTo>
                  <a:pt x="868" y="1481"/>
                </a:lnTo>
                <a:lnTo>
                  <a:pt x="869" y="1489"/>
                </a:lnTo>
                <a:lnTo>
                  <a:pt x="868" y="1489"/>
                </a:lnTo>
                <a:close/>
                <a:moveTo>
                  <a:pt x="632" y="1489"/>
                </a:moveTo>
                <a:lnTo>
                  <a:pt x="631" y="1489"/>
                </a:lnTo>
                <a:lnTo>
                  <a:pt x="632" y="1481"/>
                </a:lnTo>
                <a:lnTo>
                  <a:pt x="633" y="1481"/>
                </a:lnTo>
                <a:lnTo>
                  <a:pt x="632" y="1489"/>
                </a:lnTo>
                <a:close/>
                <a:moveTo>
                  <a:pt x="871" y="1489"/>
                </a:moveTo>
                <a:lnTo>
                  <a:pt x="869" y="1481"/>
                </a:lnTo>
                <a:lnTo>
                  <a:pt x="871" y="1480"/>
                </a:lnTo>
                <a:lnTo>
                  <a:pt x="872" y="1488"/>
                </a:lnTo>
                <a:lnTo>
                  <a:pt x="871" y="1489"/>
                </a:lnTo>
                <a:close/>
                <a:moveTo>
                  <a:pt x="873" y="1488"/>
                </a:moveTo>
                <a:lnTo>
                  <a:pt x="872" y="1480"/>
                </a:lnTo>
                <a:lnTo>
                  <a:pt x="873" y="1480"/>
                </a:lnTo>
                <a:lnTo>
                  <a:pt x="875" y="1488"/>
                </a:lnTo>
                <a:lnTo>
                  <a:pt x="873" y="1488"/>
                </a:lnTo>
                <a:close/>
                <a:moveTo>
                  <a:pt x="616" y="1486"/>
                </a:moveTo>
                <a:lnTo>
                  <a:pt x="615" y="1486"/>
                </a:lnTo>
                <a:lnTo>
                  <a:pt x="616" y="1478"/>
                </a:lnTo>
                <a:lnTo>
                  <a:pt x="618" y="1478"/>
                </a:lnTo>
                <a:lnTo>
                  <a:pt x="616" y="1486"/>
                </a:lnTo>
                <a:close/>
                <a:moveTo>
                  <a:pt x="614" y="1486"/>
                </a:moveTo>
                <a:lnTo>
                  <a:pt x="612" y="1485"/>
                </a:lnTo>
                <a:lnTo>
                  <a:pt x="614" y="1478"/>
                </a:lnTo>
                <a:lnTo>
                  <a:pt x="615" y="1478"/>
                </a:lnTo>
                <a:lnTo>
                  <a:pt x="614" y="1486"/>
                </a:lnTo>
                <a:close/>
                <a:moveTo>
                  <a:pt x="889" y="1485"/>
                </a:moveTo>
                <a:lnTo>
                  <a:pt x="888" y="1477"/>
                </a:lnTo>
                <a:lnTo>
                  <a:pt x="889" y="1477"/>
                </a:lnTo>
                <a:lnTo>
                  <a:pt x="891" y="1485"/>
                </a:lnTo>
                <a:lnTo>
                  <a:pt x="889" y="1485"/>
                </a:lnTo>
                <a:close/>
                <a:moveTo>
                  <a:pt x="611" y="1485"/>
                </a:moveTo>
                <a:lnTo>
                  <a:pt x="610" y="1485"/>
                </a:lnTo>
                <a:lnTo>
                  <a:pt x="611" y="1477"/>
                </a:lnTo>
                <a:lnTo>
                  <a:pt x="613" y="1477"/>
                </a:lnTo>
                <a:lnTo>
                  <a:pt x="611" y="1485"/>
                </a:lnTo>
                <a:close/>
                <a:moveTo>
                  <a:pt x="892" y="1485"/>
                </a:moveTo>
                <a:lnTo>
                  <a:pt x="890" y="1477"/>
                </a:lnTo>
                <a:lnTo>
                  <a:pt x="892" y="1477"/>
                </a:lnTo>
                <a:lnTo>
                  <a:pt x="893" y="1485"/>
                </a:lnTo>
                <a:lnTo>
                  <a:pt x="892" y="1485"/>
                </a:lnTo>
                <a:close/>
                <a:moveTo>
                  <a:pt x="895" y="1484"/>
                </a:moveTo>
                <a:lnTo>
                  <a:pt x="893" y="1476"/>
                </a:lnTo>
                <a:lnTo>
                  <a:pt x="894" y="1476"/>
                </a:lnTo>
                <a:lnTo>
                  <a:pt x="896" y="1484"/>
                </a:lnTo>
                <a:lnTo>
                  <a:pt x="895" y="1484"/>
                </a:lnTo>
                <a:close/>
                <a:moveTo>
                  <a:pt x="595" y="1482"/>
                </a:moveTo>
                <a:lnTo>
                  <a:pt x="594" y="1482"/>
                </a:lnTo>
                <a:lnTo>
                  <a:pt x="595" y="1474"/>
                </a:lnTo>
                <a:lnTo>
                  <a:pt x="597" y="1474"/>
                </a:lnTo>
                <a:lnTo>
                  <a:pt x="595" y="1482"/>
                </a:lnTo>
                <a:close/>
                <a:moveTo>
                  <a:pt x="592" y="1481"/>
                </a:moveTo>
                <a:lnTo>
                  <a:pt x="591" y="1481"/>
                </a:lnTo>
                <a:lnTo>
                  <a:pt x="593" y="1473"/>
                </a:lnTo>
                <a:lnTo>
                  <a:pt x="594" y="1474"/>
                </a:lnTo>
                <a:lnTo>
                  <a:pt x="592" y="1481"/>
                </a:lnTo>
                <a:close/>
                <a:moveTo>
                  <a:pt x="911" y="1481"/>
                </a:moveTo>
                <a:lnTo>
                  <a:pt x="909" y="1473"/>
                </a:lnTo>
                <a:lnTo>
                  <a:pt x="910" y="1473"/>
                </a:lnTo>
                <a:lnTo>
                  <a:pt x="912" y="1481"/>
                </a:lnTo>
                <a:lnTo>
                  <a:pt x="911" y="1481"/>
                </a:lnTo>
                <a:close/>
                <a:moveTo>
                  <a:pt x="590" y="1481"/>
                </a:moveTo>
                <a:lnTo>
                  <a:pt x="588" y="1481"/>
                </a:lnTo>
                <a:lnTo>
                  <a:pt x="590" y="1473"/>
                </a:lnTo>
                <a:lnTo>
                  <a:pt x="591" y="1473"/>
                </a:lnTo>
                <a:lnTo>
                  <a:pt x="590" y="1481"/>
                </a:lnTo>
                <a:close/>
                <a:moveTo>
                  <a:pt x="913" y="1481"/>
                </a:moveTo>
                <a:lnTo>
                  <a:pt x="912" y="1473"/>
                </a:lnTo>
                <a:lnTo>
                  <a:pt x="913" y="1472"/>
                </a:lnTo>
                <a:lnTo>
                  <a:pt x="915" y="1480"/>
                </a:lnTo>
                <a:lnTo>
                  <a:pt x="913" y="1481"/>
                </a:lnTo>
                <a:close/>
                <a:moveTo>
                  <a:pt x="916" y="1480"/>
                </a:moveTo>
                <a:lnTo>
                  <a:pt x="914" y="1472"/>
                </a:lnTo>
                <a:lnTo>
                  <a:pt x="915" y="1472"/>
                </a:lnTo>
                <a:lnTo>
                  <a:pt x="917" y="1480"/>
                </a:lnTo>
                <a:lnTo>
                  <a:pt x="916" y="1480"/>
                </a:lnTo>
                <a:close/>
                <a:moveTo>
                  <a:pt x="574" y="1477"/>
                </a:moveTo>
                <a:lnTo>
                  <a:pt x="573" y="1477"/>
                </a:lnTo>
                <a:lnTo>
                  <a:pt x="575" y="1469"/>
                </a:lnTo>
                <a:lnTo>
                  <a:pt x="576" y="1469"/>
                </a:lnTo>
                <a:lnTo>
                  <a:pt x="574" y="1477"/>
                </a:lnTo>
                <a:close/>
                <a:moveTo>
                  <a:pt x="571" y="1477"/>
                </a:moveTo>
                <a:lnTo>
                  <a:pt x="570" y="1476"/>
                </a:lnTo>
                <a:lnTo>
                  <a:pt x="572" y="1469"/>
                </a:lnTo>
                <a:lnTo>
                  <a:pt x="573" y="1469"/>
                </a:lnTo>
                <a:lnTo>
                  <a:pt x="571" y="1477"/>
                </a:lnTo>
                <a:close/>
                <a:moveTo>
                  <a:pt x="932" y="1476"/>
                </a:moveTo>
                <a:lnTo>
                  <a:pt x="930" y="1468"/>
                </a:lnTo>
                <a:lnTo>
                  <a:pt x="931" y="1468"/>
                </a:lnTo>
                <a:lnTo>
                  <a:pt x="933" y="1476"/>
                </a:lnTo>
                <a:lnTo>
                  <a:pt x="932" y="1476"/>
                </a:lnTo>
                <a:close/>
                <a:moveTo>
                  <a:pt x="569" y="1476"/>
                </a:moveTo>
                <a:lnTo>
                  <a:pt x="567" y="1476"/>
                </a:lnTo>
                <a:lnTo>
                  <a:pt x="569" y="1468"/>
                </a:lnTo>
                <a:lnTo>
                  <a:pt x="571" y="1468"/>
                </a:lnTo>
                <a:lnTo>
                  <a:pt x="569" y="1476"/>
                </a:lnTo>
                <a:close/>
                <a:moveTo>
                  <a:pt x="934" y="1476"/>
                </a:moveTo>
                <a:lnTo>
                  <a:pt x="932" y="1468"/>
                </a:lnTo>
                <a:lnTo>
                  <a:pt x="933" y="1468"/>
                </a:lnTo>
                <a:lnTo>
                  <a:pt x="935" y="1475"/>
                </a:lnTo>
                <a:lnTo>
                  <a:pt x="934" y="1476"/>
                </a:lnTo>
                <a:close/>
                <a:moveTo>
                  <a:pt x="937" y="1475"/>
                </a:moveTo>
                <a:lnTo>
                  <a:pt x="935" y="1467"/>
                </a:lnTo>
                <a:lnTo>
                  <a:pt x="936" y="1467"/>
                </a:lnTo>
                <a:lnTo>
                  <a:pt x="938" y="1475"/>
                </a:lnTo>
                <a:lnTo>
                  <a:pt x="937" y="1475"/>
                </a:lnTo>
                <a:close/>
                <a:moveTo>
                  <a:pt x="553" y="1472"/>
                </a:moveTo>
                <a:lnTo>
                  <a:pt x="552" y="1472"/>
                </a:lnTo>
                <a:lnTo>
                  <a:pt x="554" y="1464"/>
                </a:lnTo>
                <a:lnTo>
                  <a:pt x="555" y="1464"/>
                </a:lnTo>
                <a:lnTo>
                  <a:pt x="553" y="1472"/>
                </a:lnTo>
                <a:close/>
                <a:moveTo>
                  <a:pt x="550" y="1471"/>
                </a:moveTo>
                <a:lnTo>
                  <a:pt x="549" y="1471"/>
                </a:lnTo>
                <a:lnTo>
                  <a:pt x="551" y="1463"/>
                </a:lnTo>
                <a:lnTo>
                  <a:pt x="552" y="1464"/>
                </a:lnTo>
                <a:lnTo>
                  <a:pt x="550" y="1471"/>
                </a:lnTo>
                <a:close/>
                <a:moveTo>
                  <a:pt x="953" y="1471"/>
                </a:moveTo>
                <a:lnTo>
                  <a:pt x="950" y="1463"/>
                </a:lnTo>
                <a:lnTo>
                  <a:pt x="952" y="1463"/>
                </a:lnTo>
                <a:lnTo>
                  <a:pt x="954" y="1470"/>
                </a:lnTo>
                <a:lnTo>
                  <a:pt x="953" y="1471"/>
                </a:lnTo>
                <a:close/>
                <a:moveTo>
                  <a:pt x="548" y="1471"/>
                </a:moveTo>
                <a:lnTo>
                  <a:pt x="546" y="1470"/>
                </a:lnTo>
                <a:lnTo>
                  <a:pt x="549" y="1462"/>
                </a:lnTo>
                <a:lnTo>
                  <a:pt x="550" y="1463"/>
                </a:lnTo>
                <a:lnTo>
                  <a:pt x="548" y="1471"/>
                </a:lnTo>
                <a:close/>
                <a:moveTo>
                  <a:pt x="955" y="1470"/>
                </a:moveTo>
                <a:lnTo>
                  <a:pt x="953" y="1462"/>
                </a:lnTo>
                <a:lnTo>
                  <a:pt x="954" y="1462"/>
                </a:lnTo>
                <a:lnTo>
                  <a:pt x="957" y="1470"/>
                </a:lnTo>
                <a:lnTo>
                  <a:pt x="955" y="1470"/>
                </a:lnTo>
                <a:close/>
                <a:moveTo>
                  <a:pt x="958" y="1469"/>
                </a:moveTo>
                <a:lnTo>
                  <a:pt x="956" y="1462"/>
                </a:lnTo>
                <a:lnTo>
                  <a:pt x="957" y="1461"/>
                </a:lnTo>
                <a:lnTo>
                  <a:pt x="959" y="1469"/>
                </a:lnTo>
                <a:lnTo>
                  <a:pt x="958" y="1469"/>
                </a:lnTo>
                <a:close/>
                <a:moveTo>
                  <a:pt x="532" y="1466"/>
                </a:moveTo>
                <a:lnTo>
                  <a:pt x="531" y="1466"/>
                </a:lnTo>
                <a:lnTo>
                  <a:pt x="533" y="1458"/>
                </a:lnTo>
                <a:lnTo>
                  <a:pt x="535" y="1458"/>
                </a:lnTo>
                <a:lnTo>
                  <a:pt x="532" y="1466"/>
                </a:lnTo>
                <a:close/>
                <a:moveTo>
                  <a:pt x="530" y="1465"/>
                </a:moveTo>
                <a:lnTo>
                  <a:pt x="528" y="1465"/>
                </a:lnTo>
                <a:lnTo>
                  <a:pt x="531" y="1457"/>
                </a:lnTo>
                <a:lnTo>
                  <a:pt x="532" y="1458"/>
                </a:lnTo>
                <a:lnTo>
                  <a:pt x="530" y="1465"/>
                </a:lnTo>
                <a:close/>
                <a:moveTo>
                  <a:pt x="973" y="1465"/>
                </a:moveTo>
                <a:lnTo>
                  <a:pt x="971" y="1457"/>
                </a:lnTo>
                <a:lnTo>
                  <a:pt x="972" y="1457"/>
                </a:lnTo>
                <a:lnTo>
                  <a:pt x="975" y="1464"/>
                </a:lnTo>
                <a:lnTo>
                  <a:pt x="973" y="1465"/>
                </a:lnTo>
                <a:close/>
                <a:moveTo>
                  <a:pt x="527" y="1464"/>
                </a:moveTo>
                <a:lnTo>
                  <a:pt x="526" y="1464"/>
                </a:lnTo>
                <a:lnTo>
                  <a:pt x="528" y="1456"/>
                </a:lnTo>
                <a:lnTo>
                  <a:pt x="529" y="1457"/>
                </a:lnTo>
                <a:lnTo>
                  <a:pt x="527" y="1464"/>
                </a:lnTo>
                <a:close/>
                <a:moveTo>
                  <a:pt x="976" y="1464"/>
                </a:moveTo>
                <a:lnTo>
                  <a:pt x="973" y="1456"/>
                </a:lnTo>
                <a:lnTo>
                  <a:pt x="975" y="1456"/>
                </a:lnTo>
                <a:lnTo>
                  <a:pt x="977" y="1464"/>
                </a:lnTo>
                <a:lnTo>
                  <a:pt x="976" y="1464"/>
                </a:lnTo>
                <a:close/>
                <a:moveTo>
                  <a:pt x="978" y="1463"/>
                </a:moveTo>
                <a:lnTo>
                  <a:pt x="976" y="1455"/>
                </a:lnTo>
                <a:lnTo>
                  <a:pt x="977" y="1455"/>
                </a:lnTo>
                <a:lnTo>
                  <a:pt x="980" y="1463"/>
                </a:lnTo>
                <a:lnTo>
                  <a:pt x="978" y="1463"/>
                </a:lnTo>
                <a:close/>
                <a:moveTo>
                  <a:pt x="511" y="1459"/>
                </a:moveTo>
                <a:lnTo>
                  <a:pt x="510" y="1459"/>
                </a:lnTo>
                <a:lnTo>
                  <a:pt x="513" y="1451"/>
                </a:lnTo>
                <a:lnTo>
                  <a:pt x="514" y="1452"/>
                </a:lnTo>
                <a:lnTo>
                  <a:pt x="511" y="1459"/>
                </a:lnTo>
                <a:close/>
                <a:moveTo>
                  <a:pt x="509" y="1459"/>
                </a:moveTo>
                <a:lnTo>
                  <a:pt x="508" y="1458"/>
                </a:lnTo>
                <a:lnTo>
                  <a:pt x="510" y="1451"/>
                </a:lnTo>
                <a:lnTo>
                  <a:pt x="511" y="1451"/>
                </a:lnTo>
                <a:lnTo>
                  <a:pt x="509" y="1459"/>
                </a:lnTo>
                <a:close/>
                <a:moveTo>
                  <a:pt x="994" y="1458"/>
                </a:moveTo>
                <a:lnTo>
                  <a:pt x="991" y="1450"/>
                </a:lnTo>
                <a:lnTo>
                  <a:pt x="993" y="1450"/>
                </a:lnTo>
                <a:lnTo>
                  <a:pt x="995" y="1458"/>
                </a:lnTo>
                <a:lnTo>
                  <a:pt x="994" y="1458"/>
                </a:lnTo>
                <a:close/>
                <a:moveTo>
                  <a:pt x="506" y="1458"/>
                </a:moveTo>
                <a:lnTo>
                  <a:pt x="505" y="1457"/>
                </a:lnTo>
                <a:lnTo>
                  <a:pt x="508" y="1449"/>
                </a:lnTo>
                <a:lnTo>
                  <a:pt x="509" y="1450"/>
                </a:lnTo>
                <a:lnTo>
                  <a:pt x="506" y="1458"/>
                </a:lnTo>
                <a:close/>
                <a:moveTo>
                  <a:pt x="997" y="1457"/>
                </a:moveTo>
                <a:lnTo>
                  <a:pt x="994" y="1449"/>
                </a:lnTo>
                <a:lnTo>
                  <a:pt x="995" y="1449"/>
                </a:lnTo>
                <a:lnTo>
                  <a:pt x="998" y="1457"/>
                </a:lnTo>
                <a:lnTo>
                  <a:pt x="997" y="1457"/>
                </a:lnTo>
                <a:close/>
                <a:moveTo>
                  <a:pt x="999" y="1456"/>
                </a:moveTo>
                <a:lnTo>
                  <a:pt x="996" y="1448"/>
                </a:lnTo>
                <a:lnTo>
                  <a:pt x="998" y="1448"/>
                </a:lnTo>
                <a:lnTo>
                  <a:pt x="1000" y="1456"/>
                </a:lnTo>
                <a:lnTo>
                  <a:pt x="999" y="1456"/>
                </a:lnTo>
                <a:close/>
                <a:moveTo>
                  <a:pt x="491" y="1452"/>
                </a:moveTo>
                <a:lnTo>
                  <a:pt x="490" y="1452"/>
                </a:lnTo>
                <a:lnTo>
                  <a:pt x="493" y="1444"/>
                </a:lnTo>
                <a:lnTo>
                  <a:pt x="494" y="1444"/>
                </a:lnTo>
                <a:lnTo>
                  <a:pt x="491" y="1452"/>
                </a:lnTo>
                <a:close/>
                <a:moveTo>
                  <a:pt x="489" y="1451"/>
                </a:moveTo>
                <a:lnTo>
                  <a:pt x="487" y="1451"/>
                </a:lnTo>
                <a:lnTo>
                  <a:pt x="490" y="1443"/>
                </a:lnTo>
                <a:lnTo>
                  <a:pt x="491" y="1444"/>
                </a:lnTo>
                <a:lnTo>
                  <a:pt x="489" y="1451"/>
                </a:lnTo>
                <a:close/>
                <a:moveTo>
                  <a:pt x="1014" y="1451"/>
                </a:moveTo>
                <a:lnTo>
                  <a:pt x="1011" y="1443"/>
                </a:lnTo>
                <a:lnTo>
                  <a:pt x="1013" y="1443"/>
                </a:lnTo>
                <a:lnTo>
                  <a:pt x="1015" y="1450"/>
                </a:lnTo>
                <a:lnTo>
                  <a:pt x="1014" y="1451"/>
                </a:lnTo>
                <a:close/>
                <a:moveTo>
                  <a:pt x="486" y="1450"/>
                </a:moveTo>
                <a:lnTo>
                  <a:pt x="485" y="1450"/>
                </a:lnTo>
                <a:lnTo>
                  <a:pt x="488" y="1442"/>
                </a:lnTo>
                <a:lnTo>
                  <a:pt x="489" y="1443"/>
                </a:lnTo>
                <a:lnTo>
                  <a:pt x="486" y="1450"/>
                </a:lnTo>
                <a:close/>
                <a:moveTo>
                  <a:pt x="1017" y="1450"/>
                </a:moveTo>
                <a:lnTo>
                  <a:pt x="1014" y="1442"/>
                </a:lnTo>
                <a:lnTo>
                  <a:pt x="1015" y="1442"/>
                </a:lnTo>
                <a:lnTo>
                  <a:pt x="1018" y="1449"/>
                </a:lnTo>
                <a:lnTo>
                  <a:pt x="1017" y="1450"/>
                </a:lnTo>
                <a:close/>
                <a:moveTo>
                  <a:pt x="1019" y="1449"/>
                </a:moveTo>
                <a:lnTo>
                  <a:pt x="1016" y="1441"/>
                </a:lnTo>
                <a:lnTo>
                  <a:pt x="1018" y="1441"/>
                </a:lnTo>
                <a:lnTo>
                  <a:pt x="1020" y="1448"/>
                </a:lnTo>
                <a:lnTo>
                  <a:pt x="1019" y="1449"/>
                </a:lnTo>
                <a:close/>
                <a:moveTo>
                  <a:pt x="471" y="1444"/>
                </a:moveTo>
                <a:lnTo>
                  <a:pt x="469" y="1444"/>
                </a:lnTo>
                <a:lnTo>
                  <a:pt x="472" y="1436"/>
                </a:lnTo>
                <a:lnTo>
                  <a:pt x="474" y="1437"/>
                </a:lnTo>
                <a:lnTo>
                  <a:pt x="471" y="1444"/>
                </a:lnTo>
                <a:close/>
                <a:moveTo>
                  <a:pt x="468" y="1443"/>
                </a:moveTo>
                <a:lnTo>
                  <a:pt x="467" y="1443"/>
                </a:lnTo>
                <a:lnTo>
                  <a:pt x="470" y="1435"/>
                </a:lnTo>
                <a:lnTo>
                  <a:pt x="471" y="1436"/>
                </a:lnTo>
                <a:lnTo>
                  <a:pt x="468" y="1443"/>
                </a:lnTo>
                <a:close/>
                <a:moveTo>
                  <a:pt x="1035" y="1443"/>
                </a:moveTo>
                <a:lnTo>
                  <a:pt x="1032" y="1435"/>
                </a:lnTo>
                <a:lnTo>
                  <a:pt x="1033" y="1435"/>
                </a:lnTo>
                <a:lnTo>
                  <a:pt x="1036" y="1442"/>
                </a:lnTo>
                <a:lnTo>
                  <a:pt x="1035" y="1443"/>
                </a:lnTo>
                <a:close/>
                <a:moveTo>
                  <a:pt x="466" y="1442"/>
                </a:moveTo>
                <a:lnTo>
                  <a:pt x="464" y="1442"/>
                </a:lnTo>
                <a:lnTo>
                  <a:pt x="467" y="1434"/>
                </a:lnTo>
                <a:lnTo>
                  <a:pt x="469" y="1435"/>
                </a:lnTo>
                <a:lnTo>
                  <a:pt x="466" y="1442"/>
                </a:lnTo>
                <a:close/>
                <a:moveTo>
                  <a:pt x="1037" y="1442"/>
                </a:moveTo>
                <a:lnTo>
                  <a:pt x="1034" y="1434"/>
                </a:lnTo>
                <a:lnTo>
                  <a:pt x="1035" y="1434"/>
                </a:lnTo>
                <a:lnTo>
                  <a:pt x="1038" y="1441"/>
                </a:lnTo>
                <a:lnTo>
                  <a:pt x="1037" y="1442"/>
                </a:lnTo>
                <a:close/>
                <a:moveTo>
                  <a:pt x="1039" y="1441"/>
                </a:moveTo>
                <a:lnTo>
                  <a:pt x="1036" y="1433"/>
                </a:lnTo>
                <a:lnTo>
                  <a:pt x="1038" y="1433"/>
                </a:lnTo>
                <a:lnTo>
                  <a:pt x="1041" y="1440"/>
                </a:lnTo>
                <a:lnTo>
                  <a:pt x="1039" y="1441"/>
                </a:lnTo>
                <a:close/>
                <a:moveTo>
                  <a:pt x="451" y="1436"/>
                </a:moveTo>
                <a:lnTo>
                  <a:pt x="449" y="1435"/>
                </a:lnTo>
                <a:lnTo>
                  <a:pt x="453" y="1428"/>
                </a:lnTo>
                <a:lnTo>
                  <a:pt x="454" y="1429"/>
                </a:lnTo>
                <a:lnTo>
                  <a:pt x="451" y="1436"/>
                </a:lnTo>
                <a:close/>
                <a:moveTo>
                  <a:pt x="448" y="1435"/>
                </a:moveTo>
                <a:lnTo>
                  <a:pt x="447" y="1434"/>
                </a:lnTo>
                <a:lnTo>
                  <a:pt x="450" y="1427"/>
                </a:lnTo>
                <a:lnTo>
                  <a:pt x="451" y="1427"/>
                </a:lnTo>
                <a:lnTo>
                  <a:pt x="448" y="1435"/>
                </a:lnTo>
                <a:close/>
                <a:moveTo>
                  <a:pt x="1054" y="1434"/>
                </a:moveTo>
                <a:lnTo>
                  <a:pt x="1051" y="1427"/>
                </a:lnTo>
                <a:lnTo>
                  <a:pt x="1052" y="1426"/>
                </a:lnTo>
                <a:lnTo>
                  <a:pt x="1055" y="1434"/>
                </a:lnTo>
                <a:lnTo>
                  <a:pt x="1054" y="1434"/>
                </a:lnTo>
                <a:close/>
                <a:moveTo>
                  <a:pt x="446" y="1434"/>
                </a:moveTo>
                <a:lnTo>
                  <a:pt x="445" y="1433"/>
                </a:lnTo>
                <a:lnTo>
                  <a:pt x="448" y="1426"/>
                </a:lnTo>
                <a:lnTo>
                  <a:pt x="449" y="1426"/>
                </a:lnTo>
                <a:lnTo>
                  <a:pt x="446" y="1434"/>
                </a:lnTo>
                <a:close/>
                <a:moveTo>
                  <a:pt x="1057" y="1433"/>
                </a:moveTo>
                <a:lnTo>
                  <a:pt x="1053" y="1426"/>
                </a:lnTo>
                <a:lnTo>
                  <a:pt x="1055" y="1425"/>
                </a:lnTo>
                <a:lnTo>
                  <a:pt x="1058" y="1433"/>
                </a:lnTo>
                <a:lnTo>
                  <a:pt x="1057" y="1433"/>
                </a:lnTo>
                <a:close/>
                <a:moveTo>
                  <a:pt x="1059" y="1432"/>
                </a:moveTo>
                <a:lnTo>
                  <a:pt x="1056" y="1425"/>
                </a:lnTo>
                <a:lnTo>
                  <a:pt x="1057" y="1424"/>
                </a:lnTo>
                <a:lnTo>
                  <a:pt x="1060" y="1432"/>
                </a:lnTo>
                <a:lnTo>
                  <a:pt x="1059" y="1432"/>
                </a:lnTo>
                <a:close/>
                <a:moveTo>
                  <a:pt x="431" y="1427"/>
                </a:moveTo>
                <a:lnTo>
                  <a:pt x="430" y="1426"/>
                </a:lnTo>
                <a:lnTo>
                  <a:pt x="433" y="1419"/>
                </a:lnTo>
                <a:lnTo>
                  <a:pt x="434" y="1420"/>
                </a:lnTo>
                <a:lnTo>
                  <a:pt x="431" y="1427"/>
                </a:lnTo>
                <a:close/>
                <a:moveTo>
                  <a:pt x="428" y="1426"/>
                </a:moveTo>
                <a:lnTo>
                  <a:pt x="427" y="1425"/>
                </a:lnTo>
                <a:lnTo>
                  <a:pt x="431" y="1418"/>
                </a:lnTo>
                <a:lnTo>
                  <a:pt x="432" y="1419"/>
                </a:lnTo>
                <a:lnTo>
                  <a:pt x="428" y="1426"/>
                </a:lnTo>
                <a:close/>
                <a:moveTo>
                  <a:pt x="1074" y="1425"/>
                </a:moveTo>
                <a:lnTo>
                  <a:pt x="1071" y="1418"/>
                </a:lnTo>
                <a:lnTo>
                  <a:pt x="1072" y="1418"/>
                </a:lnTo>
                <a:lnTo>
                  <a:pt x="1075" y="1425"/>
                </a:lnTo>
                <a:lnTo>
                  <a:pt x="1074" y="1425"/>
                </a:lnTo>
                <a:close/>
                <a:moveTo>
                  <a:pt x="426" y="1425"/>
                </a:moveTo>
                <a:lnTo>
                  <a:pt x="425" y="1424"/>
                </a:lnTo>
                <a:lnTo>
                  <a:pt x="428" y="1417"/>
                </a:lnTo>
                <a:lnTo>
                  <a:pt x="429" y="1417"/>
                </a:lnTo>
                <a:lnTo>
                  <a:pt x="426" y="1425"/>
                </a:lnTo>
                <a:close/>
                <a:moveTo>
                  <a:pt x="1076" y="1424"/>
                </a:moveTo>
                <a:lnTo>
                  <a:pt x="1073" y="1417"/>
                </a:lnTo>
                <a:lnTo>
                  <a:pt x="1074" y="1416"/>
                </a:lnTo>
                <a:lnTo>
                  <a:pt x="1078" y="1424"/>
                </a:lnTo>
                <a:lnTo>
                  <a:pt x="1076" y="1424"/>
                </a:lnTo>
                <a:close/>
                <a:moveTo>
                  <a:pt x="1079" y="1423"/>
                </a:moveTo>
                <a:lnTo>
                  <a:pt x="1075" y="1416"/>
                </a:lnTo>
                <a:lnTo>
                  <a:pt x="1076" y="1415"/>
                </a:lnTo>
                <a:lnTo>
                  <a:pt x="1080" y="1422"/>
                </a:lnTo>
                <a:lnTo>
                  <a:pt x="1079" y="1423"/>
                </a:lnTo>
                <a:close/>
                <a:moveTo>
                  <a:pt x="411" y="1418"/>
                </a:moveTo>
                <a:lnTo>
                  <a:pt x="410" y="1417"/>
                </a:lnTo>
                <a:lnTo>
                  <a:pt x="414" y="1410"/>
                </a:lnTo>
                <a:lnTo>
                  <a:pt x="415" y="1410"/>
                </a:lnTo>
                <a:lnTo>
                  <a:pt x="411" y="1418"/>
                </a:lnTo>
                <a:close/>
                <a:moveTo>
                  <a:pt x="409" y="1416"/>
                </a:moveTo>
                <a:lnTo>
                  <a:pt x="408" y="1416"/>
                </a:lnTo>
                <a:lnTo>
                  <a:pt x="412" y="1409"/>
                </a:lnTo>
                <a:lnTo>
                  <a:pt x="413" y="1409"/>
                </a:lnTo>
                <a:lnTo>
                  <a:pt x="409" y="1416"/>
                </a:lnTo>
                <a:close/>
                <a:moveTo>
                  <a:pt x="1093" y="1416"/>
                </a:moveTo>
                <a:lnTo>
                  <a:pt x="1090" y="1409"/>
                </a:lnTo>
                <a:lnTo>
                  <a:pt x="1091" y="1408"/>
                </a:lnTo>
                <a:lnTo>
                  <a:pt x="1094" y="1415"/>
                </a:lnTo>
                <a:lnTo>
                  <a:pt x="1093" y="1416"/>
                </a:lnTo>
                <a:close/>
                <a:moveTo>
                  <a:pt x="407" y="1415"/>
                </a:moveTo>
                <a:lnTo>
                  <a:pt x="406" y="1414"/>
                </a:lnTo>
                <a:lnTo>
                  <a:pt x="409" y="1407"/>
                </a:lnTo>
                <a:lnTo>
                  <a:pt x="410" y="1408"/>
                </a:lnTo>
                <a:lnTo>
                  <a:pt x="407" y="1415"/>
                </a:lnTo>
                <a:close/>
                <a:moveTo>
                  <a:pt x="1096" y="1415"/>
                </a:moveTo>
                <a:lnTo>
                  <a:pt x="1092" y="1407"/>
                </a:lnTo>
                <a:lnTo>
                  <a:pt x="1093" y="1407"/>
                </a:lnTo>
                <a:lnTo>
                  <a:pt x="1097" y="1414"/>
                </a:lnTo>
                <a:lnTo>
                  <a:pt x="1096" y="1415"/>
                </a:lnTo>
                <a:close/>
                <a:moveTo>
                  <a:pt x="1098" y="1413"/>
                </a:moveTo>
                <a:lnTo>
                  <a:pt x="1094" y="1406"/>
                </a:lnTo>
                <a:lnTo>
                  <a:pt x="1095" y="1406"/>
                </a:lnTo>
                <a:lnTo>
                  <a:pt x="1099" y="1413"/>
                </a:lnTo>
                <a:lnTo>
                  <a:pt x="1098" y="1413"/>
                </a:lnTo>
                <a:close/>
                <a:moveTo>
                  <a:pt x="392" y="1408"/>
                </a:moveTo>
                <a:lnTo>
                  <a:pt x="391" y="1407"/>
                </a:lnTo>
                <a:lnTo>
                  <a:pt x="395" y="1400"/>
                </a:lnTo>
                <a:lnTo>
                  <a:pt x="396" y="1400"/>
                </a:lnTo>
                <a:lnTo>
                  <a:pt x="392" y="1408"/>
                </a:lnTo>
                <a:close/>
                <a:moveTo>
                  <a:pt x="390" y="1406"/>
                </a:moveTo>
                <a:lnTo>
                  <a:pt x="389" y="1406"/>
                </a:lnTo>
                <a:lnTo>
                  <a:pt x="392" y="1399"/>
                </a:lnTo>
                <a:lnTo>
                  <a:pt x="394" y="1399"/>
                </a:lnTo>
                <a:lnTo>
                  <a:pt x="390" y="1406"/>
                </a:lnTo>
                <a:close/>
                <a:moveTo>
                  <a:pt x="1112" y="1406"/>
                </a:moveTo>
                <a:lnTo>
                  <a:pt x="1109" y="1399"/>
                </a:lnTo>
                <a:lnTo>
                  <a:pt x="1110" y="1398"/>
                </a:lnTo>
                <a:lnTo>
                  <a:pt x="1114" y="1405"/>
                </a:lnTo>
                <a:lnTo>
                  <a:pt x="1112" y="1406"/>
                </a:lnTo>
                <a:close/>
                <a:moveTo>
                  <a:pt x="387" y="1405"/>
                </a:moveTo>
                <a:lnTo>
                  <a:pt x="386" y="1404"/>
                </a:lnTo>
                <a:lnTo>
                  <a:pt x="390" y="1397"/>
                </a:lnTo>
                <a:lnTo>
                  <a:pt x="391" y="1398"/>
                </a:lnTo>
                <a:lnTo>
                  <a:pt x="387" y="1405"/>
                </a:lnTo>
                <a:close/>
                <a:moveTo>
                  <a:pt x="1115" y="1404"/>
                </a:moveTo>
                <a:lnTo>
                  <a:pt x="1111" y="1397"/>
                </a:lnTo>
                <a:lnTo>
                  <a:pt x="1112" y="1397"/>
                </a:lnTo>
                <a:lnTo>
                  <a:pt x="1116" y="1404"/>
                </a:lnTo>
                <a:lnTo>
                  <a:pt x="1115" y="1404"/>
                </a:lnTo>
                <a:close/>
                <a:moveTo>
                  <a:pt x="1117" y="1403"/>
                </a:moveTo>
                <a:lnTo>
                  <a:pt x="1113" y="1396"/>
                </a:lnTo>
                <a:lnTo>
                  <a:pt x="1114" y="1396"/>
                </a:lnTo>
                <a:lnTo>
                  <a:pt x="1118" y="1403"/>
                </a:lnTo>
                <a:lnTo>
                  <a:pt x="1117" y="1403"/>
                </a:lnTo>
                <a:close/>
                <a:moveTo>
                  <a:pt x="373" y="1397"/>
                </a:moveTo>
                <a:lnTo>
                  <a:pt x="372" y="1396"/>
                </a:lnTo>
                <a:lnTo>
                  <a:pt x="376" y="1389"/>
                </a:lnTo>
                <a:lnTo>
                  <a:pt x="377" y="1390"/>
                </a:lnTo>
                <a:lnTo>
                  <a:pt x="373" y="1397"/>
                </a:lnTo>
                <a:close/>
                <a:moveTo>
                  <a:pt x="371" y="1396"/>
                </a:moveTo>
                <a:lnTo>
                  <a:pt x="370" y="1395"/>
                </a:lnTo>
                <a:lnTo>
                  <a:pt x="374" y="1388"/>
                </a:lnTo>
                <a:lnTo>
                  <a:pt x="375" y="1389"/>
                </a:lnTo>
                <a:lnTo>
                  <a:pt x="371" y="1396"/>
                </a:lnTo>
                <a:close/>
                <a:moveTo>
                  <a:pt x="1131" y="1395"/>
                </a:moveTo>
                <a:lnTo>
                  <a:pt x="1127" y="1388"/>
                </a:lnTo>
                <a:lnTo>
                  <a:pt x="1128" y="1387"/>
                </a:lnTo>
                <a:lnTo>
                  <a:pt x="1132" y="1394"/>
                </a:lnTo>
                <a:lnTo>
                  <a:pt x="1131" y="1395"/>
                </a:lnTo>
                <a:close/>
                <a:moveTo>
                  <a:pt x="369" y="1394"/>
                </a:moveTo>
                <a:lnTo>
                  <a:pt x="368" y="1394"/>
                </a:lnTo>
                <a:lnTo>
                  <a:pt x="372" y="1386"/>
                </a:lnTo>
                <a:lnTo>
                  <a:pt x="373" y="1387"/>
                </a:lnTo>
                <a:lnTo>
                  <a:pt x="369" y="1394"/>
                </a:lnTo>
                <a:close/>
                <a:moveTo>
                  <a:pt x="1133" y="1394"/>
                </a:moveTo>
                <a:lnTo>
                  <a:pt x="1129" y="1387"/>
                </a:lnTo>
                <a:lnTo>
                  <a:pt x="1130" y="1386"/>
                </a:lnTo>
                <a:lnTo>
                  <a:pt x="1134" y="1393"/>
                </a:lnTo>
                <a:lnTo>
                  <a:pt x="1133" y="1394"/>
                </a:lnTo>
                <a:close/>
                <a:moveTo>
                  <a:pt x="1136" y="1392"/>
                </a:moveTo>
                <a:lnTo>
                  <a:pt x="1132" y="1385"/>
                </a:lnTo>
                <a:lnTo>
                  <a:pt x="1133" y="1385"/>
                </a:lnTo>
                <a:lnTo>
                  <a:pt x="1137" y="1392"/>
                </a:lnTo>
                <a:lnTo>
                  <a:pt x="1136" y="1392"/>
                </a:lnTo>
                <a:close/>
                <a:moveTo>
                  <a:pt x="355" y="1386"/>
                </a:moveTo>
                <a:lnTo>
                  <a:pt x="353" y="1385"/>
                </a:lnTo>
                <a:lnTo>
                  <a:pt x="358" y="1378"/>
                </a:lnTo>
                <a:lnTo>
                  <a:pt x="359" y="1379"/>
                </a:lnTo>
                <a:lnTo>
                  <a:pt x="355" y="1386"/>
                </a:lnTo>
                <a:close/>
                <a:moveTo>
                  <a:pt x="352" y="1384"/>
                </a:moveTo>
                <a:lnTo>
                  <a:pt x="351" y="1383"/>
                </a:lnTo>
                <a:lnTo>
                  <a:pt x="355" y="1377"/>
                </a:lnTo>
                <a:lnTo>
                  <a:pt x="357" y="1377"/>
                </a:lnTo>
                <a:lnTo>
                  <a:pt x="352" y="1384"/>
                </a:lnTo>
                <a:close/>
                <a:moveTo>
                  <a:pt x="1149" y="1384"/>
                </a:moveTo>
                <a:lnTo>
                  <a:pt x="1145" y="1377"/>
                </a:lnTo>
                <a:lnTo>
                  <a:pt x="1146" y="1376"/>
                </a:lnTo>
                <a:lnTo>
                  <a:pt x="1151" y="1383"/>
                </a:lnTo>
                <a:lnTo>
                  <a:pt x="1149" y="1384"/>
                </a:lnTo>
                <a:close/>
                <a:moveTo>
                  <a:pt x="350" y="1383"/>
                </a:moveTo>
                <a:lnTo>
                  <a:pt x="349" y="1382"/>
                </a:lnTo>
                <a:lnTo>
                  <a:pt x="353" y="1375"/>
                </a:lnTo>
                <a:lnTo>
                  <a:pt x="354" y="1376"/>
                </a:lnTo>
                <a:lnTo>
                  <a:pt x="350" y="1383"/>
                </a:lnTo>
                <a:close/>
                <a:moveTo>
                  <a:pt x="1152" y="1382"/>
                </a:moveTo>
                <a:lnTo>
                  <a:pt x="1147" y="1376"/>
                </a:lnTo>
                <a:lnTo>
                  <a:pt x="1148" y="1375"/>
                </a:lnTo>
                <a:lnTo>
                  <a:pt x="1153" y="1382"/>
                </a:lnTo>
                <a:lnTo>
                  <a:pt x="1152" y="1382"/>
                </a:lnTo>
                <a:close/>
                <a:moveTo>
                  <a:pt x="1154" y="1381"/>
                </a:moveTo>
                <a:lnTo>
                  <a:pt x="1150" y="1374"/>
                </a:lnTo>
                <a:lnTo>
                  <a:pt x="1151" y="1373"/>
                </a:lnTo>
                <a:lnTo>
                  <a:pt x="1155" y="1380"/>
                </a:lnTo>
                <a:lnTo>
                  <a:pt x="1154" y="1381"/>
                </a:lnTo>
                <a:close/>
                <a:moveTo>
                  <a:pt x="336" y="1374"/>
                </a:moveTo>
                <a:lnTo>
                  <a:pt x="335" y="1373"/>
                </a:lnTo>
                <a:lnTo>
                  <a:pt x="340" y="1367"/>
                </a:lnTo>
                <a:lnTo>
                  <a:pt x="341" y="1367"/>
                </a:lnTo>
                <a:lnTo>
                  <a:pt x="336" y="1374"/>
                </a:lnTo>
                <a:close/>
                <a:moveTo>
                  <a:pt x="334" y="1372"/>
                </a:moveTo>
                <a:lnTo>
                  <a:pt x="333" y="1372"/>
                </a:lnTo>
                <a:lnTo>
                  <a:pt x="338" y="1365"/>
                </a:lnTo>
                <a:lnTo>
                  <a:pt x="339" y="1366"/>
                </a:lnTo>
                <a:lnTo>
                  <a:pt x="334" y="1372"/>
                </a:lnTo>
                <a:close/>
                <a:moveTo>
                  <a:pt x="1168" y="1372"/>
                </a:moveTo>
                <a:lnTo>
                  <a:pt x="1163" y="1365"/>
                </a:lnTo>
                <a:lnTo>
                  <a:pt x="1164" y="1365"/>
                </a:lnTo>
                <a:lnTo>
                  <a:pt x="1169" y="1371"/>
                </a:lnTo>
                <a:lnTo>
                  <a:pt x="1168" y="1372"/>
                </a:lnTo>
                <a:close/>
                <a:moveTo>
                  <a:pt x="332" y="1371"/>
                </a:moveTo>
                <a:lnTo>
                  <a:pt x="331" y="1370"/>
                </a:lnTo>
                <a:lnTo>
                  <a:pt x="335" y="1364"/>
                </a:lnTo>
                <a:lnTo>
                  <a:pt x="336" y="1364"/>
                </a:lnTo>
                <a:lnTo>
                  <a:pt x="332" y="1371"/>
                </a:lnTo>
                <a:close/>
                <a:moveTo>
                  <a:pt x="1170" y="1371"/>
                </a:moveTo>
                <a:lnTo>
                  <a:pt x="1165" y="1364"/>
                </a:lnTo>
                <a:lnTo>
                  <a:pt x="1166" y="1363"/>
                </a:lnTo>
                <a:lnTo>
                  <a:pt x="1171" y="1370"/>
                </a:lnTo>
                <a:lnTo>
                  <a:pt x="1170" y="1371"/>
                </a:lnTo>
                <a:close/>
                <a:moveTo>
                  <a:pt x="1172" y="1369"/>
                </a:moveTo>
                <a:lnTo>
                  <a:pt x="1168" y="1362"/>
                </a:lnTo>
                <a:lnTo>
                  <a:pt x="1169" y="1362"/>
                </a:lnTo>
                <a:lnTo>
                  <a:pt x="1173" y="1368"/>
                </a:lnTo>
                <a:lnTo>
                  <a:pt x="1172" y="1369"/>
                </a:lnTo>
                <a:close/>
                <a:moveTo>
                  <a:pt x="319" y="1362"/>
                </a:moveTo>
                <a:lnTo>
                  <a:pt x="318" y="1361"/>
                </a:lnTo>
                <a:lnTo>
                  <a:pt x="322" y="1354"/>
                </a:lnTo>
                <a:lnTo>
                  <a:pt x="323" y="1355"/>
                </a:lnTo>
                <a:lnTo>
                  <a:pt x="319" y="1362"/>
                </a:lnTo>
                <a:close/>
                <a:moveTo>
                  <a:pt x="317" y="1360"/>
                </a:moveTo>
                <a:lnTo>
                  <a:pt x="315" y="1359"/>
                </a:lnTo>
                <a:lnTo>
                  <a:pt x="320" y="1353"/>
                </a:lnTo>
                <a:lnTo>
                  <a:pt x="321" y="1354"/>
                </a:lnTo>
                <a:lnTo>
                  <a:pt x="317" y="1360"/>
                </a:lnTo>
                <a:close/>
                <a:moveTo>
                  <a:pt x="1185" y="1360"/>
                </a:moveTo>
                <a:lnTo>
                  <a:pt x="1181" y="1353"/>
                </a:lnTo>
                <a:lnTo>
                  <a:pt x="1182" y="1353"/>
                </a:lnTo>
                <a:lnTo>
                  <a:pt x="1186" y="1359"/>
                </a:lnTo>
                <a:lnTo>
                  <a:pt x="1185" y="1360"/>
                </a:lnTo>
                <a:close/>
                <a:moveTo>
                  <a:pt x="314" y="1359"/>
                </a:moveTo>
                <a:lnTo>
                  <a:pt x="313" y="1358"/>
                </a:lnTo>
                <a:lnTo>
                  <a:pt x="318" y="1351"/>
                </a:lnTo>
                <a:lnTo>
                  <a:pt x="319" y="1352"/>
                </a:lnTo>
                <a:lnTo>
                  <a:pt x="314" y="1359"/>
                </a:lnTo>
                <a:close/>
                <a:moveTo>
                  <a:pt x="1187" y="1358"/>
                </a:moveTo>
                <a:lnTo>
                  <a:pt x="1183" y="1352"/>
                </a:lnTo>
                <a:lnTo>
                  <a:pt x="1184" y="1351"/>
                </a:lnTo>
                <a:lnTo>
                  <a:pt x="1189" y="1358"/>
                </a:lnTo>
                <a:lnTo>
                  <a:pt x="1187" y="1358"/>
                </a:lnTo>
                <a:close/>
                <a:moveTo>
                  <a:pt x="1190" y="1357"/>
                </a:moveTo>
                <a:lnTo>
                  <a:pt x="1185" y="1350"/>
                </a:lnTo>
                <a:lnTo>
                  <a:pt x="1186" y="1350"/>
                </a:lnTo>
                <a:lnTo>
                  <a:pt x="1191" y="1356"/>
                </a:lnTo>
                <a:lnTo>
                  <a:pt x="1190" y="1357"/>
                </a:lnTo>
                <a:close/>
                <a:moveTo>
                  <a:pt x="301" y="1349"/>
                </a:moveTo>
                <a:lnTo>
                  <a:pt x="300" y="1348"/>
                </a:lnTo>
                <a:lnTo>
                  <a:pt x="305" y="1342"/>
                </a:lnTo>
                <a:lnTo>
                  <a:pt x="306" y="1343"/>
                </a:lnTo>
                <a:lnTo>
                  <a:pt x="301" y="1349"/>
                </a:lnTo>
                <a:close/>
                <a:moveTo>
                  <a:pt x="299" y="1348"/>
                </a:moveTo>
                <a:lnTo>
                  <a:pt x="298" y="1347"/>
                </a:lnTo>
                <a:lnTo>
                  <a:pt x="303" y="1340"/>
                </a:lnTo>
                <a:lnTo>
                  <a:pt x="304" y="1341"/>
                </a:lnTo>
                <a:lnTo>
                  <a:pt x="299" y="1348"/>
                </a:lnTo>
                <a:close/>
                <a:moveTo>
                  <a:pt x="1203" y="1347"/>
                </a:moveTo>
                <a:lnTo>
                  <a:pt x="1198" y="1341"/>
                </a:lnTo>
                <a:lnTo>
                  <a:pt x="1199" y="1340"/>
                </a:lnTo>
                <a:lnTo>
                  <a:pt x="1204" y="1346"/>
                </a:lnTo>
                <a:lnTo>
                  <a:pt x="1203" y="1347"/>
                </a:lnTo>
                <a:close/>
                <a:moveTo>
                  <a:pt x="297" y="1346"/>
                </a:moveTo>
                <a:lnTo>
                  <a:pt x="296" y="1345"/>
                </a:lnTo>
                <a:lnTo>
                  <a:pt x="300" y="1339"/>
                </a:lnTo>
                <a:lnTo>
                  <a:pt x="302" y="1340"/>
                </a:lnTo>
                <a:lnTo>
                  <a:pt x="297" y="1346"/>
                </a:lnTo>
                <a:close/>
                <a:moveTo>
                  <a:pt x="1205" y="1346"/>
                </a:moveTo>
                <a:lnTo>
                  <a:pt x="1200" y="1339"/>
                </a:lnTo>
                <a:lnTo>
                  <a:pt x="1201" y="1338"/>
                </a:lnTo>
                <a:lnTo>
                  <a:pt x="1206" y="1345"/>
                </a:lnTo>
                <a:lnTo>
                  <a:pt x="1205" y="1346"/>
                </a:lnTo>
                <a:close/>
                <a:moveTo>
                  <a:pt x="1207" y="1344"/>
                </a:moveTo>
                <a:lnTo>
                  <a:pt x="1202" y="1338"/>
                </a:lnTo>
                <a:lnTo>
                  <a:pt x="1203" y="1337"/>
                </a:lnTo>
                <a:lnTo>
                  <a:pt x="1208" y="1343"/>
                </a:lnTo>
                <a:lnTo>
                  <a:pt x="1207" y="1344"/>
                </a:lnTo>
                <a:close/>
                <a:moveTo>
                  <a:pt x="284" y="1336"/>
                </a:moveTo>
                <a:lnTo>
                  <a:pt x="283" y="1335"/>
                </a:lnTo>
                <a:lnTo>
                  <a:pt x="288" y="1329"/>
                </a:lnTo>
                <a:lnTo>
                  <a:pt x="289" y="1330"/>
                </a:lnTo>
                <a:lnTo>
                  <a:pt x="284" y="1336"/>
                </a:lnTo>
                <a:close/>
                <a:moveTo>
                  <a:pt x="282" y="1334"/>
                </a:moveTo>
                <a:lnTo>
                  <a:pt x="281" y="1334"/>
                </a:lnTo>
                <a:lnTo>
                  <a:pt x="286" y="1327"/>
                </a:lnTo>
                <a:lnTo>
                  <a:pt x="287" y="1328"/>
                </a:lnTo>
                <a:lnTo>
                  <a:pt x="282" y="1334"/>
                </a:lnTo>
                <a:close/>
                <a:moveTo>
                  <a:pt x="1220" y="1334"/>
                </a:moveTo>
                <a:lnTo>
                  <a:pt x="1215" y="1328"/>
                </a:lnTo>
                <a:lnTo>
                  <a:pt x="1216" y="1327"/>
                </a:lnTo>
                <a:lnTo>
                  <a:pt x="1221" y="1333"/>
                </a:lnTo>
                <a:lnTo>
                  <a:pt x="1220" y="1334"/>
                </a:lnTo>
                <a:close/>
                <a:moveTo>
                  <a:pt x="280" y="1333"/>
                </a:moveTo>
                <a:lnTo>
                  <a:pt x="279" y="1332"/>
                </a:lnTo>
                <a:lnTo>
                  <a:pt x="284" y="1326"/>
                </a:lnTo>
                <a:lnTo>
                  <a:pt x="285" y="1326"/>
                </a:lnTo>
                <a:lnTo>
                  <a:pt x="280" y="1333"/>
                </a:lnTo>
                <a:close/>
                <a:moveTo>
                  <a:pt x="1222" y="1332"/>
                </a:moveTo>
                <a:lnTo>
                  <a:pt x="1217" y="1326"/>
                </a:lnTo>
                <a:lnTo>
                  <a:pt x="1218" y="1325"/>
                </a:lnTo>
                <a:lnTo>
                  <a:pt x="1223" y="1332"/>
                </a:lnTo>
                <a:lnTo>
                  <a:pt x="1222" y="1332"/>
                </a:lnTo>
                <a:close/>
                <a:moveTo>
                  <a:pt x="1224" y="1331"/>
                </a:moveTo>
                <a:lnTo>
                  <a:pt x="1219" y="1324"/>
                </a:lnTo>
                <a:lnTo>
                  <a:pt x="1220" y="1323"/>
                </a:lnTo>
                <a:lnTo>
                  <a:pt x="1225" y="1330"/>
                </a:lnTo>
                <a:lnTo>
                  <a:pt x="1224" y="1331"/>
                </a:lnTo>
                <a:close/>
                <a:moveTo>
                  <a:pt x="267" y="1322"/>
                </a:moveTo>
                <a:lnTo>
                  <a:pt x="266" y="1321"/>
                </a:lnTo>
                <a:lnTo>
                  <a:pt x="271" y="1315"/>
                </a:lnTo>
                <a:lnTo>
                  <a:pt x="272" y="1316"/>
                </a:lnTo>
                <a:lnTo>
                  <a:pt x="267" y="1322"/>
                </a:lnTo>
                <a:close/>
                <a:moveTo>
                  <a:pt x="265" y="1320"/>
                </a:moveTo>
                <a:lnTo>
                  <a:pt x="264" y="1320"/>
                </a:lnTo>
                <a:lnTo>
                  <a:pt x="269" y="1313"/>
                </a:lnTo>
                <a:lnTo>
                  <a:pt x="270" y="1314"/>
                </a:lnTo>
                <a:lnTo>
                  <a:pt x="265" y="1320"/>
                </a:lnTo>
                <a:close/>
                <a:moveTo>
                  <a:pt x="1237" y="1320"/>
                </a:moveTo>
                <a:lnTo>
                  <a:pt x="1231" y="1314"/>
                </a:lnTo>
                <a:lnTo>
                  <a:pt x="1232" y="1313"/>
                </a:lnTo>
                <a:lnTo>
                  <a:pt x="1238" y="1319"/>
                </a:lnTo>
                <a:lnTo>
                  <a:pt x="1237" y="1320"/>
                </a:lnTo>
                <a:close/>
                <a:moveTo>
                  <a:pt x="263" y="1319"/>
                </a:moveTo>
                <a:lnTo>
                  <a:pt x="262" y="1318"/>
                </a:lnTo>
                <a:lnTo>
                  <a:pt x="267" y="1312"/>
                </a:lnTo>
                <a:lnTo>
                  <a:pt x="268" y="1313"/>
                </a:lnTo>
                <a:lnTo>
                  <a:pt x="263" y="1319"/>
                </a:lnTo>
                <a:close/>
                <a:moveTo>
                  <a:pt x="1239" y="1318"/>
                </a:moveTo>
                <a:lnTo>
                  <a:pt x="1234" y="1312"/>
                </a:lnTo>
                <a:lnTo>
                  <a:pt x="1235" y="1311"/>
                </a:lnTo>
                <a:lnTo>
                  <a:pt x="1240" y="1317"/>
                </a:lnTo>
                <a:lnTo>
                  <a:pt x="1239" y="1318"/>
                </a:lnTo>
                <a:close/>
                <a:moveTo>
                  <a:pt x="1241" y="1317"/>
                </a:moveTo>
                <a:lnTo>
                  <a:pt x="1236" y="1311"/>
                </a:lnTo>
                <a:lnTo>
                  <a:pt x="1237" y="1310"/>
                </a:lnTo>
                <a:lnTo>
                  <a:pt x="1242" y="1316"/>
                </a:lnTo>
                <a:lnTo>
                  <a:pt x="1241" y="1317"/>
                </a:lnTo>
                <a:close/>
                <a:moveTo>
                  <a:pt x="251" y="1308"/>
                </a:moveTo>
                <a:lnTo>
                  <a:pt x="250" y="1307"/>
                </a:lnTo>
                <a:lnTo>
                  <a:pt x="255" y="1301"/>
                </a:lnTo>
                <a:lnTo>
                  <a:pt x="256" y="1302"/>
                </a:lnTo>
                <a:lnTo>
                  <a:pt x="251" y="1308"/>
                </a:lnTo>
                <a:close/>
                <a:moveTo>
                  <a:pt x="249" y="1306"/>
                </a:moveTo>
                <a:lnTo>
                  <a:pt x="248" y="1305"/>
                </a:lnTo>
                <a:lnTo>
                  <a:pt x="253" y="1299"/>
                </a:lnTo>
                <a:lnTo>
                  <a:pt x="254" y="1300"/>
                </a:lnTo>
                <a:lnTo>
                  <a:pt x="249" y="1306"/>
                </a:lnTo>
                <a:close/>
                <a:moveTo>
                  <a:pt x="1253" y="1306"/>
                </a:moveTo>
                <a:lnTo>
                  <a:pt x="1248" y="1300"/>
                </a:lnTo>
                <a:lnTo>
                  <a:pt x="1248" y="1299"/>
                </a:lnTo>
                <a:lnTo>
                  <a:pt x="1254" y="1305"/>
                </a:lnTo>
                <a:lnTo>
                  <a:pt x="1253" y="1306"/>
                </a:lnTo>
                <a:close/>
                <a:moveTo>
                  <a:pt x="247" y="1304"/>
                </a:moveTo>
                <a:lnTo>
                  <a:pt x="246" y="1304"/>
                </a:lnTo>
                <a:lnTo>
                  <a:pt x="251" y="1298"/>
                </a:lnTo>
                <a:lnTo>
                  <a:pt x="252" y="1299"/>
                </a:lnTo>
                <a:lnTo>
                  <a:pt x="247" y="1304"/>
                </a:lnTo>
                <a:close/>
                <a:moveTo>
                  <a:pt x="1255" y="1304"/>
                </a:moveTo>
                <a:lnTo>
                  <a:pt x="1249" y="1298"/>
                </a:lnTo>
                <a:lnTo>
                  <a:pt x="1250" y="1297"/>
                </a:lnTo>
                <a:lnTo>
                  <a:pt x="1256" y="1303"/>
                </a:lnTo>
                <a:lnTo>
                  <a:pt x="1255" y="1304"/>
                </a:lnTo>
                <a:close/>
                <a:moveTo>
                  <a:pt x="1257" y="1302"/>
                </a:moveTo>
                <a:lnTo>
                  <a:pt x="1251" y="1296"/>
                </a:lnTo>
                <a:lnTo>
                  <a:pt x="1252" y="1296"/>
                </a:lnTo>
                <a:lnTo>
                  <a:pt x="1258" y="1301"/>
                </a:lnTo>
                <a:lnTo>
                  <a:pt x="1257" y="1302"/>
                </a:lnTo>
                <a:close/>
                <a:moveTo>
                  <a:pt x="235" y="1294"/>
                </a:moveTo>
                <a:lnTo>
                  <a:pt x="234" y="1293"/>
                </a:lnTo>
                <a:lnTo>
                  <a:pt x="240" y="1287"/>
                </a:lnTo>
                <a:lnTo>
                  <a:pt x="240" y="1288"/>
                </a:lnTo>
                <a:lnTo>
                  <a:pt x="235" y="1294"/>
                </a:lnTo>
                <a:close/>
                <a:moveTo>
                  <a:pt x="233" y="1292"/>
                </a:moveTo>
                <a:lnTo>
                  <a:pt x="232" y="1291"/>
                </a:lnTo>
                <a:lnTo>
                  <a:pt x="238" y="1285"/>
                </a:lnTo>
                <a:lnTo>
                  <a:pt x="239" y="1286"/>
                </a:lnTo>
                <a:lnTo>
                  <a:pt x="233" y="1292"/>
                </a:lnTo>
                <a:close/>
                <a:moveTo>
                  <a:pt x="1269" y="1291"/>
                </a:moveTo>
                <a:lnTo>
                  <a:pt x="1263" y="1286"/>
                </a:lnTo>
                <a:lnTo>
                  <a:pt x="1264" y="1285"/>
                </a:lnTo>
                <a:lnTo>
                  <a:pt x="1270" y="1290"/>
                </a:lnTo>
                <a:lnTo>
                  <a:pt x="1269" y="1291"/>
                </a:lnTo>
                <a:close/>
                <a:moveTo>
                  <a:pt x="231" y="1290"/>
                </a:moveTo>
                <a:lnTo>
                  <a:pt x="230" y="1289"/>
                </a:lnTo>
                <a:lnTo>
                  <a:pt x="236" y="1283"/>
                </a:lnTo>
                <a:lnTo>
                  <a:pt x="237" y="1284"/>
                </a:lnTo>
                <a:lnTo>
                  <a:pt x="231" y="1290"/>
                </a:lnTo>
                <a:close/>
                <a:moveTo>
                  <a:pt x="1271" y="1290"/>
                </a:moveTo>
                <a:lnTo>
                  <a:pt x="1265" y="1284"/>
                </a:lnTo>
                <a:lnTo>
                  <a:pt x="1266" y="1283"/>
                </a:lnTo>
                <a:lnTo>
                  <a:pt x="1272" y="1289"/>
                </a:lnTo>
                <a:lnTo>
                  <a:pt x="1271" y="1290"/>
                </a:lnTo>
                <a:close/>
                <a:moveTo>
                  <a:pt x="1272" y="1288"/>
                </a:moveTo>
                <a:lnTo>
                  <a:pt x="1267" y="1282"/>
                </a:lnTo>
                <a:lnTo>
                  <a:pt x="1268" y="1281"/>
                </a:lnTo>
                <a:lnTo>
                  <a:pt x="1273" y="1287"/>
                </a:lnTo>
                <a:lnTo>
                  <a:pt x="1272" y="1288"/>
                </a:lnTo>
                <a:close/>
                <a:moveTo>
                  <a:pt x="219" y="1279"/>
                </a:moveTo>
                <a:lnTo>
                  <a:pt x="218" y="1278"/>
                </a:lnTo>
                <a:lnTo>
                  <a:pt x="224" y="1272"/>
                </a:lnTo>
                <a:lnTo>
                  <a:pt x="225" y="1273"/>
                </a:lnTo>
                <a:lnTo>
                  <a:pt x="219" y="1279"/>
                </a:lnTo>
                <a:close/>
                <a:moveTo>
                  <a:pt x="217" y="1277"/>
                </a:moveTo>
                <a:lnTo>
                  <a:pt x="216" y="1276"/>
                </a:lnTo>
                <a:lnTo>
                  <a:pt x="222" y="1270"/>
                </a:lnTo>
                <a:lnTo>
                  <a:pt x="223" y="1271"/>
                </a:lnTo>
                <a:lnTo>
                  <a:pt x="217" y="1277"/>
                </a:lnTo>
                <a:close/>
                <a:moveTo>
                  <a:pt x="1284" y="1276"/>
                </a:moveTo>
                <a:lnTo>
                  <a:pt x="1279" y="1271"/>
                </a:lnTo>
                <a:lnTo>
                  <a:pt x="1280" y="1270"/>
                </a:lnTo>
                <a:lnTo>
                  <a:pt x="1285" y="1275"/>
                </a:lnTo>
                <a:lnTo>
                  <a:pt x="1284" y="1276"/>
                </a:lnTo>
                <a:close/>
                <a:moveTo>
                  <a:pt x="215" y="1275"/>
                </a:moveTo>
                <a:lnTo>
                  <a:pt x="215" y="1274"/>
                </a:lnTo>
                <a:lnTo>
                  <a:pt x="220" y="1268"/>
                </a:lnTo>
                <a:lnTo>
                  <a:pt x="221" y="1269"/>
                </a:lnTo>
                <a:lnTo>
                  <a:pt x="215" y="1275"/>
                </a:lnTo>
                <a:close/>
                <a:moveTo>
                  <a:pt x="1286" y="1274"/>
                </a:moveTo>
                <a:lnTo>
                  <a:pt x="1280" y="1269"/>
                </a:lnTo>
                <a:lnTo>
                  <a:pt x="1281" y="1268"/>
                </a:lnTo>
                <a:lnTo>
                  <a:pt x="1287" y="1273"/>
                </a:lnTo>
                <a:lnTo>
                  <a:pt x="1286" y="1274"/>
                </a:lnTo>
                <a:close/>
                <a:moveTo>
                  <a:pt x="1288" y="1273"/>
                </a:moveTo>
                <a:lnTo>
                  <a:pt x="1282" y="1267"/>
                </a:lnTo>
                <a:lnTo>
                  <a:pt x="1283" y="1266"/>
                </a:lnTo>
                <a:lnTo>
                  <a:pt x="1289" y="1272"/>
                </a:lnTo>
                <a:lnTo>
                  <a:pt x="1288" y="1273"/>
                </a:lnTo>
                <a:close/>
                <a:moveTo>
                  <a:pt x="204" y="1263"/>
                </a:moveTo>
                <a:lnTo>
                  <a:pt x="203" y="1262"/>
                </a:lnTo>
                <a:lnTo>
                  <a:pt x="209" y="1256"/>
                </a:lnTo>
                <a:lnTo>
                  <a:pt x="210" y="1257"/>
                </a:lnTo>
                <a:lnTo>
                  <a:pt x="204" y="1263"/>
                </a:lnTo>
                <a:close/>
                <a:moveTo>
                  <a:pt x="202" y="1261"/>
                </a:moveTo>
                <a:lnTo>
                  <a:pt x="202" y="1260"/>
                </a:lnTo>
                <a:lnTo>
                  <a:pt x="207" y="1254"/>
                </a:lnTo>
                <a:lnTo>
                  <a:pt x="208" y="1255"/>
                </a:lnTo>
                <a:lnTo>
                  <a:pt x="202" y="1261"/>
                </a:lnTo>
                <a:close/>
                <a:moveTo>
                  <a:pt x="1299" y="1261"/>
                </a:moveTo>
                <a:lnTo>
                  <a:pt x="1293" y="1255"/>
                </a:lnTo>
                <a:lnTo>
                  <a:pt x="1294" y="1254"/>
                </a:lnTo>
                <a:lnTo>
                  <a:pt x="1300" y="1260"/>
                </a:lnTo>
                <a:lnTo>
                  <a:pt x="1299" y="1261"/>
                </a:lnTo>
                <a:close/>
                <a:moveTo>
                  <a:pt x="201" y="1259"/>
                </a:moveTo>
                <a:lnTo>
                  <a:pt x="200" y="1258"/>
                </a:lnTo>
                <a:lnTo>
                  <a:pt x="206" y="1252"/>
                </a:lnTo>
                <a:lnTo>
                  <a:pt x="206" y="1253"/>
                </a:lnTo>
                <a:lnTo>
                  <a:pt x="201" y="1259"/>
                </a:lnTo>
                <a:close/>
                <a:moveTo>
                  <a:pt x="1301" y="1259"/>
                </a:moveTo>
                <a:lnTo>
                  <a:pt x="1295" y="1253"/>
                </a:lnTo>
                <a:lnTo>
                  <a:pt x="1296" y="1252"/>
                </a:lnTo>
                <a:lnTo>
                  <a:pt x="1302" y="1258"/>
                </a:lnTo>
                <a:lnTo>
                  <a:pt x="1301" y="1259"/>
                </a:lnTo>
                <a:close/>
                <a:moveTo>
                  <a:pt x="1303" y="1257"/>
                </a:moveTo>
                <a:lnTo>
                  <a:pt x="1297" y="1251"/>
                </a:lnTo>
                <a:lnTo>
                  <a:pt x="1298" y="1250"/>
                </a:lnTo>
                <a:lnTo>
                  <a:pt x="1304" y="1256"/>
                </a:lnTo>
                <a:lnTo>
                  <a:pt x="1303" y="1257"/>
                </a:lnTo>
                <a:close/>
                <a:moveTo>
                  <a:pt x="190" y="1247"/>
                </a:moveTo>
                <a:lnTo>
                  <a:pt x="189" y="1246"/>
                </a:lnTo>
                <a:lnTo>
                  <a:pt x="195" y="1241"/>
                </a:lnTo>
                <a:lnTo>
                  <a:pt x="196" y="1242"/>
                </a:lnTo>
                <a:lnTo>
                  <a:pt x="190" y="1247"/>
                </a:lnTo>
                <a:close/>
                <a:moveTo>
                  <a:pt x="188" y="1245"/>
                </a:moveTo>
                <a:lnTo>
                  <a:pt x="187" y="1244"/>
                </a:lnTo>
                <a:lnTo>
                  <a:pt x="193" y="1239"/>
                </a:lnTo>
                <a:lnTo>
                  <a:pt x="194" y="1240"/>
                </a:lnTo>
                <a:lnTo>
                  <a:pt x="188" y="1245"/>
                </a:lnTo>
                <a:close/>
                <a:moveTo>
                  <a:pt x="1314" y="1245"/>
                </a:moveTo>
                <a:lnTo>
                  <a:pt x="1308" y="1239"/>
                </a:lnTo>
                <a:lnTo>
                  <a:pt x="1308" y="1238"/>
                </a:lnTo>
                <a:lnTo>
                  <a:pt x="1314" y="1244"/>
                </a:lnTo>
                <a:lnTo>
                  <a:pt x="1314" y="1245"/>
                </a:lnTo>
                <a:close/>
                <a:moveTo>
                  <a:pt x="186" y="1243"/>
                </a:moveTo>
                <a:lnTo>
                  <a:pt x="185" y="1242"/>
                </a:lnTo>
                <a:lnTo>
                  <a:pt x="191" y="1237"/>
                </a:lnTo>
                <a:lnTo>
                  <a:pt x="192" y="1238"/>
                </a:lnTo>
                <a:lnTo>
                  <a:pt x="186" y="1243"/>
                </a:lnTo>
                <a:close/>
                <a:moveTo>
                  <a:pt x="1315" y="1243"/>
                </a:moveTo>
                <a:lnTo>
                  <a:pt x="1309" y="1237"/>
                </a:lnTo>
                <a:lnTo>
                  <a:pt x="1310" y="1236"/>
                </a:lnTo>
                <a:lnTo>
                  <a:pt x="1316" y="1242"/>
                </a:lnTo>
                <a:lnTo>
                  <a:pt x="1315" y="1243"/>
                </a:lnTo>
                <a:close/>
                <a:moveTo>
                  <a:pt x="1317" y="1241"/>
                </a:moveTo>
                <a:lnTo>
                  <a:pt x="1311" y="1235"/>
                </a:lnTo>
                <a:lnTo>
                  <a:pt x="1312" y="1234"/>
                </a:lnTo>
                <a:lnTo>
                  <a:pt x="1318" y="1240"/>
                </a:lnTo>
                <a:lnTo>
                  <a:pt x="1317" y="1241"/>
                </a:lnTo>
                <a:close/>
                <a:moveTo>
                  <a:pt x="175" y="1231"/>
                </a:moveTo>
                <a:lnTo>
                  <a:pt x="175" y="1230"/>
                </a:lnTo>
                <a:lnTo>
                  <a:pt x="181" y="1225"/>
                </a:lnTo>
                <a:lnTo>
                  <a:pt x="182" y="1226"/>
                </a:lnTo>
                <a:lnTo>
                  <a:pt x="175" y="1231"/>
                </a:lnTo>
                <a:close/>
                <a:moveTo>
                  <a:pt x="174" y="1229"/>
                </a:moveTo>
                <a:lnTo>
                  <a:pt x="173" y="1228"/>
                </a:lnTo>
                <a:lnTo>
                  <a:pt x="179" y="1223"/>
                </a:lnTo>
                <a:lnTo>
                  <a:pt x="180" y="1224"/>
                </a:lnTo>
                <a:lnTo>
                  <a:pt x="174" y="1229"/>
                </a:lnTo>
                <a:close/>
                <a:moveTo>
                  <a:pt x="1328" y="1228"/>
                </a:moveTo>
                <a:lnTo>
                  <a:pt x="1322" y="1223"/>
                </a:lnTo>
                <a:lnTo>
                  <a:pt x="1323" y="1222"/>
                </a:lnTo>
                <a:lnTo>
                  <a:pt x="1329" y="1227"/>
                </a:lnTo>
                <a:lnTo>
                  <a:pt x="1328" y="1228"/>
                </a:lnTo>
                <a:close/>
                <a:moveTo>
                  <a:pt x="172" y="1227"/>
                </a:moveTo>
                <a:lnTo>
                  <a:pt x="171" y="1226"/>
                </a:lnTo>
                <a:lnTo>
                  <a:pt x="177" y="1221"/>
                </a:lnTo>
                <a:lnTo>
                  <a:pt x="178" y="1222"/>
                </a:lnTo>
                <a:lnTo>
                  <a:pt x="172" y="1227"/>
                </a:lnTo>
                <a:close/>
                <a:moveTo>
                  <a:pt x="1330" y="1226"/>
                </a:moveTo>
                <a:lnTo>
                  <a:pt x="1323" y="1221"/>
                </a:lnTo>
                <a:lnTo>
                  <a:pt x="1324" y="1220"/>
                </a:lnTo>
                <a:lnTo>
                  <a:pt x="1330" y="1225"/>
                </a:lnTo>
                <a:lnTo>
                  <a:pt x="1330" y="1226"/>
                </a:lnTo>
                <a:close/>
                <a:moveTo>
                  <a:pt x="1331" y="1224"/>
                </a:moveTo>
                <a:lnTo>
                  <a:pt x="1325" y="1219"/>
                </a:lnTo>
                <a:lnTo>
                  <a:pt x="1326" y="1218"/>
                </a:lnTo>
                <a:lnTo>
                  <a:pt x="1332" y="1223"/>
                </a:lnTo>
                <a:lnTo>
                  <a:pt x="1331" y="1224"/>
                </a:lnTo>
                <a:close/>
                <a:moveTo>
                  <a:pt x="162" y="1214"/>
                </a:moveTo>
                <a:lnTo>
                  <a:pt x="161" y="1213"/>
                </a:lnTo>
                <a:lnTo>
                  <a:pt x="167" y="1208"/>
                </a:lnTo>
                <a:lnTo>
                  <a:pt x="168" y="1209"/>
                </a:lnTo>
                <a:lnTo>
                  <a:pt x="162" y="1214"/>
                </a:lnTo>
                <a:close/>
                <a:moveTo>
                  <a:pt x="160" y="1212"/>
                </a:moveTo>
                <a:lnTo>
                  <a:pt x="159" y="1211"/>
                </a:lnTo>
                <a:lnTo>
                  <a:pt x="166" y="1206"/>
                </a:lnTo>
                <a:lnTo>
                  <a:pt x="166" y="1207"/>
                </a:lnTo>
                <a:lnTo>
                  <a:pt x="160" y="1212"/>
                </a:lnTo>
                <a:close/>
                <a:moveTo>
                  <a:pt x="1341" y="1212"/>
                </a:moveTo>
                <a:lnTo>
                  <a:pt x="1335" y="1207"/>
                </a:lnTo>
                <a:lnTo>
                  <a:pt x="1336" y="1206"/>
                </a:lnTo>
                <a:lnTo>
                  <a:pt x="1342" y="1211"/>
                </a:lnTo>
                <a:lnTo>
                  <a:pt x="1341" y="1212"/>
                </a:lnTo>
                <a:close/>
                <a:moveTo>
                  <a:pt x="159" y="1210"/>
                </a:moveTo>
                <a:lnTo>
                  <a:pt x="158" y="1209"/>
                </a:lnTo>
                <a:lnTo>
                  <a:pt x="164" y="1204"/>
                </a:lnTo>
                <a:lnTo>
                  <a:pt x="165" y="1205"/>
                </a:lnTo>
                <a:lnTo>
                  <a:pt x="159" y="1210"/>
                </a:lnTo>
                <a:close/>
                <a:moveTo>
                  <a:pt x="1343" y="1210"/>
                </a:moveTo>
                <a:lnTo>
                  <a:pt x="1337" y="1205"/>
                </a:lnTo>
                <a:lnTo>
                  <a:pt x="1338" y="1204"/>
                </a:lnTo>
                <a:lnTo>
                  <a:pt x="1344" y="1208"/>
                </a:lnTo>
                <a:lnTo>
                  <a:pt x="1343" y="1210"/>
                </a:lnTo>
                <a:close/>
                <a:moveTo>
                  <a:pt x="1345" y="1207"/>
                </a:moveTo>
                <a:lnTo>
                  <a:pt x="1338" y="1203"/>
                </a:lnTo>
                <a:lnTo>
                  <a:pt x="1339" y="1201"/>
                </a:lnTo>
                <a:lnTo>
                  <a:pt x="1346" y="1206"/>
                </a:lnTo>
                <a:lnTo>
                  <a:pt x="1345" y="1207"/>
                </a:lnTo>
                <a:close/>
                <a:moveTo>
                  <a:pt x="149" y="1197"/>
                </a:moveTo>
                <a:lnTo>
                  <a:pt x="148" y="1196"/>
                </a:lnTo>
                <a:lnTo>
                  <a:pt x="154" y="1191"/>
                </a:lnTo>
                <a:lnTo>
                  <a:pt x="155" y="1192"/>
                </a:lnTo>
                <a:lnTo>
                  <a:pt x="149" y="1197"/>
                </a:lnTo>
                <a:close/>
                <a:moveTo>
                  <a:pt x="147" y="1195"/>
                </a:moveTo>
                <a:lnTo>
                  <a:pt x="146" y="1194"/>
                </a:lnTo>
                <a:lnTo>
                  <a:pt x="153" y="1189"/>
                </a:lnTo>
                <a:lnTo>
                  <a:pt x="154" y="1190"/>
                </a:lnTo>
                <a:lnTo>
                  <a:pt x="147" y="1195"/>
                </a:lnTo>
                <a:close/>
                <a:moveTo>
                  <a:pt x="1354" y="1194"/>
                </a:moveTo>
                <a:lnTo>
                  <a:pt x="1348" y="1189"/>
                </a:lnTo>
                <a:lnTo>
                  <a:pt x="1349" y="1188"/>
                </a:lnTo>
                <a:lnTo>
                  <a:pt x="1355" y="1193"/>
                </a:lnTo>
                <a:lnTo>
                  <a:pt x="1354" y="1194"/>
                </a:lnTo>
                <a:close/>
                <a:moveTo>
                  <a:pt x="145" y="1193"/>
                </a:moveTo>
                <a:lnTo>
                  <a:pt x="144" y="1191"/>
                </a:lnTo>
                <a:lnTo>
                  <a:pt x="151" y="1187"/>
                </a:lnTo>
                <a:lnTo>
                  <a:pt x="152" y="1188"/>
                </a:lnTo>
                <a:lnTo>
                  <a:pt x="145" y="1193"/>
                </a:lnTo>
                <a:close/>
                <a:moveTo>
                  <a:pt x="1356" y="1192"/>
                </a:moveTo>
                <a:lnTo>
                  <a:pt x="1350" y="1187"/>
                </a:lnTo>
                <a:lnTo>
                  <a:pt x="1350" y="1186"/>
                </a:lnTo>
                <a:lnTo>
                  <a:pt x="1357" y="1191"/>
                </a:lnTo>
                <a:lnTo>
                  <a:pt x="1356" y="1192"/>
                </a:lnTo>
                <a:close/>
                <a:moveTo>
                  <a:pt x="1358" y="1190"/>
                </a:moveTo>
                <a:lnTo>
                  <a:pt x="1351" y="1185"/>
                </a:lnTo>
                <a:lnTo>
                  <a:pt x="1352" y="1184"/>
                </a:lnTo>
                <a:lnTo>
                  <a:pt x="1359" y="1189"/>
                </a:lnTo>
                <a:lnTo>
                  <a:pt x="1358" y="1190"/>
                </a:lnTo>
                <a:close/>
                <a:moveTo>
                  <a:pt x="136" y="1179"/>
                </a:moveTo>
                <a:lnTo>
                  <a:pt x="135" y="1178"/>
                </a:lnTo>
                <a:lnTo>
                  <a:pt x="142" y="1174"/>
                </a:lnTo>
                <a:lnTo>
                  <a:pt x="142" y="1175"/>
                </a:lnTo>
                <a:lnTo>
                  <a:pt x="136" y="1179"/>
                </a:lnTo>
                <a:close/>
                <a:moveTo>
                  <a:pt x="134" y="1177"/>
                </a:moveTo>
                <a:lnTo>
                  <a:pt x="134" y="1176"/>
                </a:lnTo>
                <a:lnTo>
                  <a:pt x="140" y="1172"/>
                </a:lnTo>
                <a:lnTo>
                  <a:pt x="141" y="1173"/>
                </a:lnTo>
                <a:lnTo>
                  <a:pt x="134" y="1177"/>
                </a:lnTo>
                <a:close/>
                <a:moveTo>
                  <a:pt x="1367" y="1177"/>
                </a:moveTo>
                <a:lnTo>
                  <a:pt x="1361" y="1172"/>
                </a:lnTo>
                <a:lnTo>
                  <a:pt x="1362" y="1171"/>
                </a:lnTo>
                <a:lnTo>
                  <a:pt x="1368" y="1176"/>
                </a:lnTo>
                <a:lnTo>
                  <a:pt x="1367" y="1177"/>
                </a:lnTo>
                <a:close/>
                <a:moveTo>
                  <a:pt x="133" y="1175"/>
                </a:moveTo>
                <a:lnTo>
                  <a:pt x="132" y="1174"/>
                </a:lnTo>
                <a:lnTo>
                  <a:pt x="139" y="1169"/>
                </a:lnTo>
                <a:lnTo>
                  <a:pt x="139" y="1171"/>
                </a:lnTo>
                <a:lnTo>
                  <a:pt x="133" y="1175"/>
                </a:lnTo>
                <a:close/>
                <a:moveTo>
                  <a:pt x="1369" y="1175"/>
                </a:moveTo>
                <a:lnTo>
                  <a:pt x="1362" y="1170"/>
                </a:lnTo>
                <a:lnTo>
                  <a:pt x="1363" y="1169"/>
                </a:lnTo>
                <a:lnTo>
                  <a:pt x="1370" y="1173"/>
                </a:lnTo>
                <a:lnTo>
                  <a:pt x="1369" y="1175"/>
                </a:lnTo>
                <a:close/>
                <a:moveTo>
                  <a:pt x="1370" y="1172"/>
                </a:moveTo>
                <a:lnTo>
                  <a:pt x="1364" y="1168"/>
                </a:lnTo>
                <a:lnTo>
                  <a:pt x="1365" y="1167"/>
                </a:lnTo>
                <a:lnTo>
                  <a:pt x="1371" y="1171"/>
                </a:lnTo>
                <a:lnTo>
                  <a:pt x="1370" y="1172"/>
                </a:lnTo>
                <a:close/>
                <a:moveTo>
                  <a:pt x="124" y="1162"/>
                </a:moveTo>
                <a:lnTo>
                  <a:pt x="123" y="1161"/>
                </a:lnTo>
                <a:lnTo>
                  <a:pt x="130" y="1156"/>
                </a:lnTo>
                <a:lnTo>
                  <a:pt x="130" y="1157"/>
                </a:lnTo>
                <a:lnTo>
                  <a:pt x="124" y="1162"/>
                </a:lnTo>
                <a:close/>
                <a:moveTo>
                  <a:pt x="122" y="1160"/>
                </a:moveTo>
                <a:lnTo>
                  <a:pt x="122" y="1158"/>
                </a:lnTo>
                <a:lnTo>
                  <a:pt x="128" y="1154"/>
                </a:lnTo>
                <a:lnTo>
                  <a:pt x="129" y="1155"/>
                </a:lnTo>
                <a:lnTo>
                  <a:pt x="122" y="1160"/>
                </a:lnTo>
                <a:close/>
                <a:moveTo>
                  <a:pt x="1379" y="1159"/>
                </a:moveTo>
                <a:lnTo>
                  <a:pt x="1373" y="1155"/>
                </a:lnTo>
                <a:lnTo>
                  <a:pt x="1373" y="1153"/>
                </a:lnTo>
                <a:lnTo>
                  <a:pt x="1380" y="1158"/>
                </a:lnTo>
                <a:lnTo>
                  <a:pt x="1379" y="1159"/>
                </a:lnTo>
                <a:close/>
                <a:moveTo>
                  <a:pt x="121" y="1157"/>
                </a:moveTo>
                <a:lnTo>
                  <a:pt x="120" y="1156"/>
                </a:lnTo>
                <a:lnTo>
                  <a:pt x="127" y="1152"/>
                </a:lnTo>
                <a:lnTo>
                  <a:pt x="128" y="1153"/>
                </a:lnTo>
                <a:lnTo>
                  <a:pt x="121" y="1157"/>
                </a:lnTo>
                <a:close/>
                <a:moveTo>
                  <a:pt x="1381" y="1157"/>
                </a:moveTo>
                <a:lnTo>
                  <a:pt x="1374" y="1152"/>
                </a:lnTo>
                <a:lnTo>
                  <a:pt x="1375" y="1151"/>
                </a:lnTo>
                <a:lnTo>
                  <a:pt x="1382" y="1156"/>
                </a:lnTo>
                <a:lnTo>
                  <a:pt x="1381" y="1157"/>
                </a:lnTo>
                <a:close/>
                <a:moveTo>
                  <a:pt x="1382" y="1154"/>
                </a:moveTo>
                <a:lnTo>
                  <a:pt x="1376" y="1150"/>
                </a:lnTo>
                <a:lnTo>
                  <a:pt x="1376" y="1149"/>
                </a:lnTo>
                <a:lnTo>
                  <a:pt x="1383" y="1153"/>
                </a:lnTo>
                <a:lnTo>
                  <a:pt x="1382" y="1154"/>
                </a:lnTo>
                <a:close/>
                <a:moveTo>
                  <a:pt x="112" y="1144"/>
                </a:moveTo>
                <a:lnTo>
                  <a:pt x="112" y="1143"/>
                </a:lnTo>
                <a:lnTo>
                  <a:pt x="118" y="1138"/>
                </a:lnTo>
                <a:lnTo>
                  <a:pt x="119" y="1139"/>
                </a:lnTo>
                <a:lnTo>
                  <a:pt x="112" y="1144"/>
                </a:lnTo>
                <a:close/>
                <a:moveTo>
                  <a:pt x="111" y="1141"/>
                </a:moveTo>
                <a:lnTo>
                  <a:pt x="110" y="1140"/>
                </a:lnTo>
                <a:lnTo>
                  <a:pt x="117" y="1136"/>
                </a:lnTo>
                <a:lnTo>
                  <a:pt x="118" y="1137"/>
                </a:lnTo>
                <a:lnTo>
                  <a:pt x="111" y="1141"/>
                </a:lnTo>
                <a:close/>
                <a:moveTo>
                  <a:pt x="1391" y="1141"/>
                </a:moveTo>
                <a:lnTo>
                  <a:pt x="1384" y="1136"/>
                </a:lnTo>
                <a:lnTo>
                  <a:pt x="1385" y="1135"/>
                </a:lnTo>
                <a:lnTo>
                  <a:pt x="1392" y="1140"/>
                </a:lnTo>
                <a:lnTo>
                  <a:pt x="1391" y="1141"/>
                </a:lnTo>
                <a:close/>
                <a:moveTo>
                  <a:pt x="109" y="1139"/>
                </a:moveTo>
                <a:lnTo>
                  <a:pt x="109" y="1138"/>
                </a:lnTo>
                <a:lnTo>
                  <a:pt x="116" y="1134"/>
                </a:lnTo>
                <a:lnTo>
                  <a:pt x="116" y="1135"/>
                </a:lnTo>
                <a:lnTo>
                  <a:pt x="109" y="1139"/>
                </a:lnTo>
                <a:close/>
                <a:moveTo>
                  <a:pt x="1392" y="1138"/>
                </a:moveTo>
                <a:lnTo>
                  <a:pt x="1385" y="1134"/>
                </a:lnTo>
                <a:lnTo>
                  <a:pt x="1386" y="1133"/>
                </a:lnTo>
                <a:lnTo>
                  <a:pt x="1393" y="1137"/>
                </a:lnTo>
                <a:lnTo>
                  <a:pt x="1392" y="1138"/>
                </a:lnTo>
                <a:close/>
                <a:moveTo>
                  <a:pt x="1394" y="1136"/>
                </a:moveTo>
                <a:lnTo>
                  <a:pt x="1387" y="1132"/>
                </a:lnTo>
                <a:lnTo>
                  <a:pt x="1388" y="1131"/>
                </a:lnTo>
                <a:lnTo>
                  <a:pt x="1394" y="1135"/>
                </a:lnTo>
                <a:lnTo>
                  <a:pt x="1394" y="1136"/>
                </a:lnTo>
                <a:close/>
                <a:moveTo>
                  <a:pt x="101" y="1125"/>
                </a:moveTo>
                <a:lnTo>
                  <a:pt x="100" y="1124"/>
                </a:lnTo>
                <a:lnTo>
                  <a:pt x="107" y="1120"/>
                </a:lnTo>
                <a:lnTo>
                  <a:pt x="108" y="1121"/>
                </a:lnTo>
                <a:lnTo>
                  <a:pt x="101" y="1125"/>
                </a:lnTo>
                <a:close/>
                <a:moveTo>
                  <a:pt x="100" y="1123"/>
                </a:moveTo>
                <a:lnTo>
                  <a:pt x="99" y="1122"/>
                </a:lnTo>
                <a:lnTo>
                  <a:pt x="106" y="1118"/>
                </a:lnTo>
                <a:lnTo>
                  <a:pt x="107" y="1119"/>
                </a:lnTo>
                <a:lnTo>
                  <a:pt x="100" y="1123"/>
                </a:lnTo>
                <a:close/>
                <a:moveTo>
                  <a:pt x="1402" y="1122"/>
                </a:moveTo>
                <a:lnTo>
                  <a:pt x="1395" y="1118"/>
                </a:lnTo>
                <a:lnTo>
                  <a:pt x="1396" y="1117"/>
                </a:lnTo>
                <a:lnTo>
                  <a:pt x="1403" y="1121"/>
                </a:lnTo>
                <a:lnTo>
                  <a:pt x="1402" y="1122"/>
                </a:lnTo>
                <a:close/>
                <a:moveTo>
                  <a:pt x="98" y="1120"/>
                </a:moveTo>
                <a:lnTo>
                  <a:pt x="98" y="1119"/>
                </a:lnTo>
                <a:lnTo>
                  <a:pt x="104" y="1115"/>
                </a:lnTo>
                <a:lnTo>
                  <a:pt x="105" y="1116"/>
                </a:lnTo>
                <a:lnTo>
                  <a:pt x="98" y="1120"/>
                </a:lnTo>
                <a:close/>
                <a:moveTo>
                  <a:pt x="1404" y="1120"/>
                </a:moveTo>
                <a:lnTo>
                  <a:pt x="1396" y="1116"/>
                </a:lnTo>
                <a:lnTo>
                  <a:pt x="1397" y="1115"/>
                </a:lnTo>
                <a:lnTo>
                  <a:pt x="1404" y="1118"/>
                </a:lnTo>
                <a:lnTo>
                  <a:pt x="1404" y="1120"/>
                </a:lnTo>
                <a:close/>
                <a:moveTo>
                  <a:pt x="1405" y="1117"/>
                </a:moveTo>
                <a:lnTo>
                  <a:pt x="1398" y="1113"/>
                </a:lnTo>
                <a:lnTo>
                  <a:pt x="1398" y="1112"/>
                </a:lnTo>
                <a:lnTo>
                  <a:pt x="1406" y="1116"/>
                </a:lnTo>
                <a:lnTo>
                  <a:pt x="1405" y="1117"/>
                </a:lnTo>
                <a:close/>
                <a:moveTo>
                  <a:pt x="90" y="1106"/>
                </a:moveTo>
                <a:lnTo>
                  <a:pt x="90" y="1105"/>
                </a:lnTo>
                <a:lnTo>
                  <a:pt x="97" y="1101"/>
                </a:lnTo>
                <a:lnTo>
                  <a:pt x="97" y="1103"/>
                </a:lnTo>
                <a:lnTo>
                  <a:pt x="90" y="1106"/>
                </a:lnTo>
                <a:close/>
                <a:moveTo>
                  <a:pt x="89" y="1104"/>
                </a:moveTo>
                <a:lnTo>
                  <a:pt x="88" y="1103"/>
                </a:lnTo>
                <a:lnTo>
                  <a:pt x="95" y="1099"/>
                </a:lnTo>
                <a:lnTo>
                  <a:pt x="96" y="1100"/>
                </a:lnTo>
                <a:lnTo>
                  <a:pt x="89" y="1104"/>
                </a:lnTo>
                <a:close/>
                <a:moveTo>
                  <a:pt x="1413" y="1103"/>
                </a:moveTo>
                <a:lnTo>
                  <a:pt x="1406" y="1099"/>
                </a:lnTo>
                <a:lnTo>
                  <a:pt x="1406" y="1098"/>
                </a:lnTo>
                <a:lnTo>
                  <a:pt x="1413" y="1102"/>
                </a:lnTo>
                <a:lnTo>
                  <a:pt x="1413" y="1103"/>
                </a:lnTo>
                <a:close/>
                <a:moveTo>
                  <a:pt x="88" y="1102"/>
                </a:moveTo>
                <a:lnTo>
                  <a:pt x="87" y="1100"/>
                </a:lnTo>
                <a:lnTo>
                  <a:pt x="94" y="1097"/>
                </a:lnTo>
                <a:lnTo>
                  <a:pt x="95" y="1098"/>
                </a:lnTo>
                <a:lnTo>
                  <a:pt x="88" y="1102"/>
                </a:lnTo>
                <a:close/>
                <a:moveTo>
                  <a:pt x="1414" y="1101"/>
                </a:moveTo>
                <a:lnTo>
                  <a:pt x="1407" y="1097"/>
                </a:lnTo>
                <a:lnTo>
                  <a:pt x="1408" y="1096"/>
                </a:lnTo>
                <a:lnTo>
                  <a:pt x="1415" y="1100"/>
                </a:lnTo>
                <a:lnTo>
                  <a:pt x="1414" y="1101"/>
                </a:lnTo>
                <a:close/>
                <a:moveTo>
                  <a:pt x="1415" y="1098"/>
                </a:moveTo>
                <a:lnTo>
                  <a:pt x="1408" y="1095"/>
                </a:lnTo>
                <a:lnTo>
                  <a:pt x="1409" y="1094"/>
                </a:lnTo>
                <a:lnTo>
                  <a:pt x="1416" y="1097"/>
                </a:lnTo>
                <a:lnTo>
                  <a:pt x="1415" y="1098"/>
                </a:lnTo>
                <a:close/>
                <a:moveTo>
                  <a:pt x="80" y="1087"/>
                </a:moveTo>
                <a:lnTo>
                  <a:pt x="80" y="1086"/>
                </a:lnTo>
                <a:lnTo>
                  <a:pt x="87" y="1083"/>
                </a:lnTo>
                <a:lnTo>
                  <a:pt x="88" y="1084"/>
                </a:lnTo>
                <a:lnTo>
                  <a:pt x="80" y="1087"/>
                </a:lnTo>
                <a:close/>
                <a:moveTo>
                  <a:pt x="79" y="1085"/>
                </a:moveTo>
                <a:lnTo>
                  <a:pt x="79" y="1084"/>
                </a:lnTo>
                <a:lnTo>
                  <a:pt x="86" y="1080"/>
                </a:lnTo>
                <a:lnTo>
                  <a:pt x="86" y="1081"/>
                </a:lnTo>
                <a:lnTo>
                  <a:pt x="79" y="1085"/>
                </a:lnTo>
                <a:close/>
                <a:moveTo>
                  <a:pt x="1423" y="1084"/>
                </a:moveTo>
                <a:lnTo>
                  <a:pt x="1415" y="1080"/>
                </a:lnTo>
                <a:lnTo>
                  <a:pt x="1416" y="1079"/>
                </a:lnTo>
                <a:lnTo>
                  <a:pt x="1423" y="1083"/>
                </a:lnTo>
                <a:lnTo>
                  <a:pt x="1423" y="1084"/>
                </a:lnTo>
                <a:close/>
                <a:moveTo>
                  <a:pt x="78" y="1083"/>
                </a:moveTo>
                <a:lnTo>
                  <a:pt x="77" y="1081"/>
                </a:lnTo>
                <a:lnTo>
                  <a:pt x="85" y="1078"/>
                </a:lnTo>
                <a:lnTo>
                  <a:pt x="85" y="1079"/>
                </a:lnTo>
                <a:lnTo>
                  <a:pt x="78" y="1083"/>
                </a:lnTo>
                <a:close/>
                <a:moveTo>
                  <a:pt x="1424" y="1082"/>
                </a:moveTo>
                <a:lnTo>
                  <a:pt x="1417" y="1078"/>
                </a:lnTo>
                <a:lnTo>
                  <a:pt x="1417" y="1077"/>
                </a:lnTo>
                <a:lnTo>
                  <a:pt x="1424" y="1080"/>
                </a:lnTo>
                <a:lnTo>
                  <a:pt x="1424" y="1082"/>
                </a:lnTo>
                <a:close/>
                <a:moveTo>
                  <a:pt x="1425" y="1079"/>
                </a:moveTo>
                <a:lnTo>
                  <a:pt x="1418" y="1075"/>
                </a:lnTo>
                <a:lnTo>
                  <a:pt x="1418" y="1074"/>
                </a:lnTo>
                <a:lnTo>
                  <a:pt x="1426" y="1078"/>
                </a:lnTo>
                <a:lnTo>
                  <a:pt x="1425" y="1079"/>
                </a:lnTo>
                <a:close/>
                <a:moveTo>
                  <a:pt x="71" y="1068"/>
                </a:moveTo>
                <a:lnTo>
                  <a:pt x="70" y="1067"/>
                </a:lnTo>
                <a:lnTo>
                  <a:pt x="78" y="1063"/>
                </a:lnTo>
                <a:lnTo>
                  <a:pt x="78" y="1064"/>
                </a:lnTo>
                <a:lnTo>
                  <a:pt x="71" y="1068"/>
                </a:lnTo>
                <a:close/>
                <a:moveTo>
                  <a:pt x="70" y="1065"/>
                </a:moveTo>
                <a:lnTo>
                  <a:pt x="69" y="1064"/>
                </a:lnTo>
                <a:lnTo>
                  <a:pt x="77" y="1061"/>
                </a:lnTo>
                <a:lnTo>
                  <a:pt x="77" y="1062"/>
                </a:lnTo>
                <a:lnTo>
                  <a:pt x="70" y="1065"/>
                </a:lnTo>
                <a:close/>
                <a:moveTo>
                  <a:pt x="1432" y="1064"/>
                </a:moveTo>
                <a:lnTo>
                  <a:pt x="1425" y="1061"/>
                </a:lnTo>
                <a:lnTo>
                  <a:pt x="1425" y="1060"/>
                </a:lnTo>
                <a:lnTo>
                  <a:pt x="1433" y="1063"/>
                </a:lnTo>
                <a:lnTo>
                  <a:pt x="1432" y="1064"/>
                </a:lnTo>
                <a:close/>
                <a:moveTo>
                  <a:pt x="69" y="1063"/>
                </a:moveTo>
                <a:lnTo>
                  <a:pt x="68" y="1062"/>
                </a:lnTo>
                <a:lnTo>
                  <a:pt x="75" y="1058"/>
                </a:lnTo>
                <a:lnTo>
                  <a:pt x="76" y="1060"/>
                </a:lnTo>
                <a:lnTo>
                  <a:pt x="69" y="1063"/>
                </a:lnTo>
                <a:close/>
                <a:moveTo>
                  <a:pt x="1433" y="1062"/>
                </a:moveTo>
                <a:lnTo>
                  <a:pt x="1426" y="1059"/>
                </a:lnTo>
                <a:lnTo>
                  <a:pt x="1426" y="1057"/>
                </a:lnTo>
                <a:lnTo>
                  <a:pt x="1434" y="1061"/>
                </a:lnTo>
                <a:lnTo>
                  <a:pt x="1433" y="1062"/>
                </a:lnTo>
                <a:close/>
                <a:moveTo>
                  <a:pt x="1434" y="1059"/>
                </a:moveTo>
                <a:lnTo>
                  <a:pt x="1427" y="1056"/>
                </a:lnTo>
                <a:lnTo>
                  <a:pt x="1427" y="1055"/>
                </a:lnTo>
                <a:lnTo>
                  <a:pt x="1435" y="1058"/>
                </a:lnTo>
                <a:lnTo>
                  <a:pt x="1434" y="1059"/>
                </a:lnTo>
                <a:close/>
                <a:moveTo>
                  <a:pt x="62" y="1048"/>
                </a:moveTo>
                <a:lnTo>
                  <a:pt x="61" y="1047"/>
                </a:lnTo>
                <a:lnTo>
                  <a:pt x="69" y="1044"/>
                </a:lnTo>
                <a:lnTo>
                  <a:pt x="69" y="1045"/>
                </a:lnTo>
                <a:lnTo>
                  <a:pt x="62" y="1048"/>
                </a:lnTo>
                <a:close/>
                <a:moveTo>
                  <a:pt x="61" y="1046"/>
                </a:moveTo>
                <a:lnTo>
                  <a:pt x="60" y="1045"/>
                </a:lnTo>
                <a:lnTo>
                  <a:pt x="68" y="1042"/>
                </a:lnTo>
                <a:lnTo>
                  <a:pt x="68" y="1043"/>
                </a:lnTo>
                <a:lnTo>
                  <a:pt x="61" y="1046"/>
                </a:lnTo>
                <a:close/>
                <a:moveTo>
                  <a:pt x="1441" y="1045"/>
                </a:moveTo>
                <a:lnTo>
                  <a:pt x="1433" y="1042"/>
                </a:lnTo>
                <a:lnTo>
                  <a:pt x="1434" y="1040"/>
                </a:lnTo>
                <a:lnTo>
                  <a:pt x="1441" y="1043"/>
                </a:lnTo>
                <a:lnTo>
                  <a:pt x="1441" y="1045"/>
                </a:lnTo>
                <a:close/>
                <a:moveTo>
                  <a:pt x="60" y="1043"/>
                </a:moveTo>
                <a:lnTo>
                  <a:pt x="59" y="1042"/>
                </a:lnTo>
                <a:lnTo>
                  <a:pt x="67" y="1039"/>
                </a:lnTo>
                <a:lnTo>
                  <a:pt x="67" y="1040"/>
                </a:lnTo>
                <a:lnTo>
                  <a:pt x="60" y="1043"/>
                </a:lnTo>
                <a:close/>
                <a:moveTo>
                  <a:pt x="1442" y="1042"/>
                </a:moveTo>
                <a:lnTo>
                  <a:pt x="1434" y="1039"/>
                </a:lnTo>
                <a:lnTo>
                  <a:pt x="1435" y="1038"/>
                </a:lnTo>
                <a:lnTo>
                  <a:pt x="1443" y="1041"/>
                </a:lnTo>
                <a:lnTo>
                  <a:pt x="1442" y="1042"/>
                </a:lnTo>
                <a:close/>
                <a:moveTo>
                  <a:pt x="1443" y="1040"/>
                </a:moveTo>
                <a:lnTo>
                  <a:pt x="1435" y="1037"/>
                </a:lnTo>
                <a:lnTo>
                  <a:pt x="1436" y="1035"/>
                </a:lnTo>
                <a:lnTo>
                  <a:pt x="1444" y="1038"/>
                </a:lnTo>
                <a:lnTo>
                  <a:pt x="1443" y="1040"/>
                </a:lnTo>
                <a:close/>
                <a:moveTo>
                  <a:pt x="54" y="1029"/>
                </a:moveTo>
                <a:lnTo>
                  <a:pt x="53" y="1027"/>
                </a:lnTo>
                <a:lnTo>
                  <a:pt x="60" y="1024"/>
                </a:lnTo>
                <a:lnTo>
                  <a:pt x="61" y="1026"/>
                </a:lnTo>
                <a:lnTo>
                  <a:pt x="54" y="1029"/>
                </a:lnTo>
                <a:close/>
                <a:moveTo>
                  <a:pt x="53" y="1026"/>
                </a:moveTo>
                <a:lnTo>
                  <a:pt x="52" y="1025"/>
                </a:lnTo>
                <a:lnTo>
                  <a:pt x="59" y="1022"/>
                </a:lnTo>
                <a:lnTo>
                  <a:pt x="60" y="1023"/>
                </a:lnTo>
                <a:lnTo>
                  <a:pt x="53" y="1026"/>
                </a:lnTo>
                <a:close/>
                <a:moveTo>
                  <a:pt x="1449" y="1025"/>
                </a:moveTo>
                <a:lnTo>
                  <a:pt x="1442" y="1022"/>
                </a:lnTo>
                <a:lnTo>
                  <a:pt x="1442" y="1021"/>
                </a:lnTo>
                <a:lnTo>
                  <a:pt x="1450" y="1024"/>
                </a:lnTo>
                <a:lnTo>
                  <a:pt x="1449" y="1025"/>
                </a:lnTo>
                <a:close/>
                <a:moveTo>
                  <a:pt x="52" y="1024"/>
                </a:moveTo>
                <a:lnTo>
                  <a:pt x="51" y="1022"/>
                </a:lnTo>
                <a:lnTo>
                  <a:pt x="59" y="1019"/>
                </a:lnTo>
                <a:lnTo>
                  <a:pt x="59" y="1021"/>
                </a:lnTo>
                <a:lnTo>
                  <a:pt x="52" y="1024"/>
                </a:lnTo>
                <a:close/>
                <a:moveTo>
                  <a:pt x="1450" y="1022"/>
                </a:moveTo>
                <a:lnTo>
                  <a:pt x="1443" y="1019"/>
                </a:lnTo>
                <a:lnTo>
                  <a:pt x="1443" y="1018"/>
                </a:lnTo>
                <a:lnTo>
                  <a:pt x="1451" y="1021"/>
                </a:lnTo>
                <a:lnTo>
                  <a:pt x="1450" y="1022"/>
                </a:lnTo>
                <a:close/>
                <a:moveTo>
                  <a:pt x="1451" y="1020"/>
                </a:moveTo>
                <a:lnTo>
                  <a:pt x="1444" y="1017"/>
                </a:lnTo>
                <a:lnTo>
                  <a:pt x="1444" y="1016"/>
                </a:lnTo>
                <a:lnTo>
                  <a:pt x="1452" y="1019"/>
                </a:lnTo>
                <a:lnTo>
                  <a:pt x="1451" y="1020"/>
                </a:lnTo>
                <a:close/>
                <a:moveTo>
                  <a:pt x="46" y="1008"/>
                </a:moveTo>
                <a:lnTo>
                  <a:pt x="45" y="1007"/>
                </a:lnTo>
                <a:lnTo>
                  <a:pt x="53" y="1004"/>
                </a:lnTo>
                <a:lnTo>
                  <a:pt x="53" y="1006"/>
                </a:lnTo>
                <a:lnTo>
                  <a:pt x="46" y="1008"/>
                </a:lnTo>
                <a:close/>
                <a:moveTo>
                  <a:pt x="45" y="1006"/>
                </a:moveTo>
                <a:lnTo>
                  <a:pt x="44" y="1005"/>
                </a:lnTo>
                <a:lnTo>
                  <a:pt x="52" y="1002"/>
                </a:lnTo>
                <a:lnTo>
                  <a:pt x="52" y="1003"/>
                </a:lnTo>
                <a:lnTo>
                  <a:pt x="45" y="1006"/>
                </a:lnTo>
                <a:close/>
                <a:moveTo>
                  <a:pt x="1457" y="1004"/>
                </a:moveTo>
                <a:lnTo>
                  <a:pt x="1449" y="1002"/>
                </a:lnTo>
                <a:lnTo>
                  <a:pt x="1450" y="1000"/>
                </a:lnTo>
                <a:lnTo>
                  <a:pt x="1457" y="1003"/>
                </a:lnTo>
                <a:lnTo>
                  <a:pt x="1457" y="1004"/>
                </a:lnTo>
                <a:close/>
                <a:moveTo>
                  <a:pt x="44" y="1003"/>
                </a:moveTo>
                <a:lnTo>
                  <a:pt x="44" y="1002"/>
                </a:lnTo>
                <a:lnTo>
                  <a:pt x="51" y="999"/>
                </a:lnTo>
                <a:lnTo>
                  <a:pt x="52" y="1001"/>
                </a:lnTo>
                <a:lnTo>
                  <a:pt x="44" y="1003"/>
                </a:lnTo>
                <a:close/>
                <a:moveTo>
                  <a:pt x="1458" y="1002"/>
                </a:moveTo>
                <a:lnTo>
                  <a:pt x="1450" y="999"/>
                </a:lnTo>
                <a:lnTo>
                  <a:pt x="1451" y="998"/>
                </a:lnTo>
                <a:lnTo>
                  <a:pt x="1458" y="1000"/>
                </a:lnTo>
                <a:lnTo>
                  <a:pt x="1458" y="1002"/>
                </a:lnTo>
                <a:close/>
                <a:moveTo>
                  <a:pt x="1459" y="999"/>
                </a:moveTo>
                <a:lnTo>
                  <a:pt x="1451" y="997"/>
                </a:lnTo>
                <a:lnTo>
                  <a:pt x="1452" y="995"/>
                </a:lnTo>
                <a:lnTo>
                  <a:pt x="1459" y="998"/>
                </a:lnTo>
                <a:lnTo>
                  <a:pt x="1459" y="999"/>
                </a:lnTo>
                <a:close/>
                <a:moveTo>
                  <a:pt x="39" y="988"/>
                </a:moveTo>
                <a:lnTo>
                  <a:pt x="38" y="987"/>
                </a:lnTo>
                <a:lnTo>
                  <a:pt x="46" y="984"/>
                </a:lnTo>
                <a:lnTo>
                  <a:pt x="46" y="985"/>
                </a:lnTo>
                <a:lnTo>
                  <a:pt x="39" y="988"/>
                </a:lnTo>
                <a:close/>
                <a:moveTo>
                  <a:pt x="38" y="985"/>
                </a:moveTo>
                <a:lnTo>
                  <a:pt x="37" y="984"/>
                </a:lnTo>
                <a:lnTo>
                  <a:pt x="45" y="982"/>
                </a:lnTo>
                <a:lnTo>
                  <a:pt x="45" y="983"/>
                </a:lnTo>
                <a:lnTo>
                  <a:pt x="38" y="985"/>
                </a:lnTo>
                <a:close/>
                <a:moveTo>
                  <a:pt x="1464" y="984"/>
                </a:moveTo>
                <a:lnTo>
                  <a:pt x="1456" y="981"/>
                </a:lnTo>
                <a:lnTo>
                  <a:pt x="1457" y="980"/>
                </a:lnTo>
                <a:lnTo>
                  <a:pt x="1464" y="983"/>
                </a:lnTo>
                <a:lnTo>
                  <a:pt x="1464" y="984"/>
                </a:lnTo>
                <a:close/>
                <a:moveTo>
                  <a:pt x="37" y="983"/>
                </a:moveTo>
                <a:lnTo>
                  <a:pt x="37" y="982"/>
                </a:lnTo>
                <a:lnTo>
                  <a:pt x="44" y="979"/>
                </a:lnTo>
                <a:lnTo>
                  <a:pt x="45" y="980"/>
                </a:lnTo>
                <a:lnTo>
                  <a:pt x="37" y="983"/>
                </a:lnTo>
                <a:close/>
                <a:moveTo>
                  <a:pt x="1465" y="981"/>
                </a:moveTo>
                <a:lnTo>
                  <a:pt x="1457" y="979"/>
                </a:lnTo>
                <a:lnTo>
                  <a:pt x="1458" y="978"/>
                </a:lnTo>
                <a:lnTo>
                  <a:pt x="1465" y="980"/>
                </a:lnTo>
                <a:lnTo>
                  <a:pt x="1465" y="981"/>
                </a:lnTo>
                <a:close/>
                <a:moveTo>
                  <a:pt x="1466" y="979"/>
                </a:moveTo>
                <a:lnTo>
                  <a:pt x="1458" y="976"/>
                </a:lnTo>
                <a:lnTo>
                  <a:pt x="1458" y="975"/>
                </a:lnTo>
                <a:lnTo>
                  <a:pt x="1466" y="978"/>
                </a:lnTo>
                <a:lnTo>
                  <a:pt x="1466" y="979"/>
                </a:lnTo>
                <a:close/>
                <a:moveTo>
                  <a:pt x="32" y="968"/>
                </a:moveTo>
                <a:lnTo>
                  <a:pt x="32" y="966"/>
                </a:lnTo>
                <a:lnTo>
                  <a:pt x="39" y="964"/>
                </a:lnTo>
                <a:lnTo>
                  <a:pt x="40" y="965"/>
                </a:lnTo>
                <a:lnTo>
                  <a:pt x="32" y="968"/>
                </a:lnTo>
                <a:close/>
                <a:moveTo>
                  <a:pt x="31" y="965"/>
                </a:moveTo>
                <a:lnTo>
                  <a:pt x="31" y="964"/>
                </a:lnTo>
                <a:lnTo>
                  <a:pt x="39" y="961"/>
                </a:lnTo>
                <a:lnTo>
                  <a:pt x="39" y="963"/>
                </a:lnTo>
                <a:lnTo>
                  <a:pt x="31" y="965"/>
                </a:lnTo>
                <a:close/>
                <a:moveTo>
                  <a:pt x="1470" y="963"/>
                </a:moveTo>
                <a:lnTo>
                  <a:pt x="1463" y="961"/>
                </a:lnTo>
                <a:lnTo>
                  <a:pt x="1463" y="960"/>
                </a:lnTo>
                <a:lnTo>
                  <a:pt x="1471" y="962"/>
                </a:lnTo>
                <a:lnTo>
                  <a:pt x="1470" y="963"/>
                </a:lnTo>
                <a:close/>
                <a:moveTo>
                  <a:pt x="31" y="962"/>
                </a:moveTo>
                <a:lnTo>
                  <a:pt x="30" y="961"/>
                </a:lnTo>
                <a:lnTo>
                  <a:pt x="38" y="959"/>
                </a:lnTo>
                <a:lnTo>
                  <a:pt x="38" y="960"/>
                </a:lnTo>
                <a:lnTo>
                  <a:pt x="31" y="962"/>
                </a:lnTo>
                <a:close/>
                <a:moveTo>
                  <a:pt x="1471" y="961"/>
                </a:moveTo>
                <a:lnTo>
                  <a:pt x="1464" y="959"/>
                </a:lnTo>
                <a:lnTo>
                  <a:pt x="1464" y="957"/>
                </a:lnTo>
                <a:lnTo>
                  <a:pt x="1472" y="960"/>
                </a:lnTo>
                <a:lnTo>
                  <a:pt x="1471" y="961"/>
                </a:lnTo>
                <a:close/>
                <a:moveTo>
                  <a:pt x="1472" y="958"/>
                </a:moveTo>
                <a:lnTo>
                  <a:pt x="1464" y="956"/>
                </a:lnTo>
                <a:lnTo>
                  <a:pt x="1465" y="955"/>
                </a:lnTo>
                <a:lnTo>
                  <a:pt x="1472" y="957"/>
                </a:lnTo>
                <a:lnTo>
                  <a:pt x="1472" y="958"/>
                </a:lnTo>
                <a:close/>
                <a:moveTo>
                  <a:pt x="26" y="947"/>
                </a:moveTo>
                <a:lnTo>
                  <a:pt x="26" y="945"/>
                </a:lnTo>
                <a:lnTo>
                  <a:pt x="34" y="943"/>
                </a:lnTo>
                <a:lnTo>
                  <a:pt x="34" y="945"/>
                </a:lnTo>
                <a:lnTo>
                  <a:pt x="26" y="947"/>
                </a:lnTo>
                <a:close/>
                <a:moveTo>
                  <a:pt x="25" y="944"/>
                </a:moveTo>
                <a:lnTo>
                  <a:pt x="25" y="943"/>
                </a:lnTo>
                <a:lnTo>
                  <a:pt x="33" y="941"/>
                </a:lnTo>
                <a:lnTo>
                  <a:pt x="33" y="942"/>
                </a:lnTo>
                <a:lnTo>
                  <a:pt x="25" y="944"/>
                </a:lnTo>
                <a:close/>
                <a:moveTo>
                  <a:pt x="1476" y="942"/>
                </a:moveTo>
                <a:lnTo>
                  <a:pt x="1469" y="940"/>
                </a:lnTo>
                <a:lnTo>
                  <a:pt x="1469" y="939"/>
                </a:lnTo>
                <a:lnTo>
                  <a:pt x="1477" y="941"/>
                </a:lnTo>
                <a:lnTo>
                  <a:pt x="1476" y="942"/>
                </a:lnTo>
                <a:close/>
                <a:moveTo>
                  <a:pt x="25" y="941"/>
                </a:moveTo>
                <a:lnTo>
                  <a:pt x="24" y="940"/>
                </a:lnTo>
                <a:lnTo>
                  <a:pt x="32" y="938"/>
                </a:lnTo>
                <a:lnTo>
                  <a:pt x="33" y="939"/>
                </a:lnTo>
                <a:lnTo>
                  <a:pt x="25" y="941"/>
                </a:lnTo>
                <a:close/>
                <a:moveTo>
                  <a:pt x="1477" y="940"/>
                </a:moveTo>
                <a:lnTo>
                  <a:pt x="1469" y="938"/>
                </a:lnTo>
                <a:lnTo>
                  <a:pt x="1470" y="937"/>
                </a:lnTo>
                <a:lnTo>
                  <a:pt x="1477" y="939"/>
                </a:lnTo>
                <a:lnTo>
                  <a:pt x="1477" y="940"/>
                </a:lnTo>
                <a:close/>
                <a:moveTo>
                  <a:pt x="1478" y="937"/>
                </a:moveTo>
                <a:lnTo>
                  <a:pt x="1470" y="935"/>
                </a:lnTo>
                <a:lnTo>
                  <a:pt x="1470" y="934"/>
                </a:lnTo>
                <a:lnTo>
                  <a:pt x="1478" y="936"/>
                </a:lnTo>
                <a:lnTo>
                  <a:pt x="1478" y="937"/>
                </a:lnTo>
                <a:close/>
                <a:moveTo>
                  <a:pt x="20" y="926"/>
                </a:moveTo>
                <a:lnTo>
                  <a:pt x="20" y="925"/>
                </a:lnTo>
                <a:lnTo>
                  <a:pt x="28" y="923"/>
                </a:lnTo>
                <a:lnTo>
                  <a:pt x="29" y="924"/>
                </a:lnTo>
                <a:lnTo>
                  <a:pt x="20" y="926"/>
                </a:lnTo>
                <a:close/>
                <a:moveTo>
                  <a:pt x="20" y="923"/>
                </a:moveTo>
                <a:lnTo>
                  <a:pt x="20" y="922"/>
                </a:lnTo>
                <a:lnTo>
                  <a:pt x="28" y="920"/>
                </a:lnTo>
                <a:lnTo>
                  <a:pt x="28" y="921"/>
                </a:lnTo>
                <a:lnTo>
                  <a:pt x="20" y="923"/>
                </a:lnTo>
                <a:close/>
                <a:moveTo>
                  <a:pt x="1481" y="922"/>
                </a:moveTo>
                <a:lnTo>
                  <a:pt x="1474" y="920"/>
                </a:lnTo>
                <a:lnTo>
                  <a:pt x="1474" y="918"/>
                </a:lnTo>
                <a:lnTo>
                  <a:pt x="1482" y="920"/>
                </a:lnTo>
                <a:lnTo>
                  <a:pt x="1481" y="922"/>
                </a:lnTo>
                <a:close/>
                <a:moveTo>
                  <a:pt x="19" y="921"/>
                </a:moveTo>
                <a:lnTo>
                  <a:pt x="19" y="919"/>
                </a:lnTo>
                <a:lnTo>
                  <a:pt x="27" y="917"/>
                </a:lnTo>
                <a:lnTo>
                  <a:pt x="27" y="919"/>
                </a:lnTo>
                <a:lnTo>
                  <a:pt x="19" y="921"/>
                </a:lnTo>
                <a:close/>
                <a:moveTo>
                  <a:pt x="1482" y="919"/>
                </a:moveTo>
                <a:lnTo>
                  <a:pt x="1474" y="917"/>
                </a:lnTo>
                <a:lnTo>
                  <a:pt x="1475" y="916"/>
                </a:lnTo>
                <a:lnTo>
                  <a:pt x="1482" y="918"/>
                </a:lnTo>
                <a:lnTo>
                  <a:pt x="1482" y="919"/>
                </a:lnTo>
                <a:close/>
                <a:moveTo>
                  <a:pt x="1483" y="916"/>
                </a:moveTo>
                <a:lnTo>
                  <a:pt x="1475" y="915"/>
                </a:lnTo>
                <a:lnTo>
                  <a:pt x="1475" y="913"/>
                </a:lnTo>
                <a:lnTo>
                  <a:pt x="1483" y="915"/>
                </a:lnTo>
                <a:lnTo>
                  <a:pt x="1483" y="916"/>
                </a:lnTo>
                <a:close/>
                <a:moveTo>
                  <a:pt x="16" y="905"/>
                </a:moveTo>
                <a:lnTo>
                  <a:pt x="15" y="904"/>
                </a:lnTo>
                <a:lnTo>
                  <a:pt x="24" y="902"/>
                </a:lnTo>
                <a:lnTo>
                  <a:pt x="24" y="903"/>
                </a:lnTo>
                <a:lnTo>
                  <a:pt x="16" y="905"/>
                </a:lnTo>
                <a:close/>
                <a:moveTo>
                  <a:pt x="15" y="902"/>
                </a:moveTo>
                <a:lnTo>
                  <a:pt x="15" y="901"/>
                </a:lnTo>
                <a:lnTo>
                  <a:pt x="23" y="899"/>
                </a:lnTo>
                <a:lnTo>
                  <a:pt x="23" y="901"/>
                </a:lnTo>
                <a:lnTo>
                  <a:pt x="15" y="902"/>
                </a:lnTo>
                <a:close/>
                <a:moveTo>
                  <a:pt x="1486" y="901"/>
                </a:moveTo>
                <a:lnTo>
                  <a:pt x="1478" y="899"/>
                </a:lnTo>
                <a:lnTo>
                  <a:pt x="1479" y="898"/>
                </a:lnTo>
                <a:lnTo>
                  <a:pt x="1487" y="899"/>
                </a:lnTo>
                <a:lnTo>
                  <a:pt x="1486" y="901"/>
                </a:lnTo>
                <a:close/>
                <a:moveTo>
                  <a:pt x="15" y="900"/>
                </a:moveTo>
                <a:lnTo>
                  <a:pt x="14" y="898"/>
                </a:lnTo>
                <a:lnTo>
                  <a:pt x="23" y="897"/>
                </a:lnTo>
                <a:lnTo>
                  <a:pt x="23" y="898"/>
                </a:lnTo>
                <a:lnTo>
                  <a:pt x="15" y="900"/>
                </a:lnTo>
                <a:close/>
                <a:moveTo>
                  <a:pt x="1487" y="898"/>
                </a:moveTo>
                <a:lnTo>
                  <a:pt x="1479" y="896"/>
                </a:lnTo>
                <a:lnTo>
                  <a:pt x="1479" y="895"/>
                </a:lnTo>
                <a:lnTo>
                  <a:pt x="1487" y="897"/>
                </a:lnTo>
                <a:lnTo>
                  <a:pt x="1487" y="898"/>
                </a:lnTo>
                <a:close/>
                <a:moveTo>
                  <a:pt x="1487" y="895"/>
                </a:moveTo>
                <a:lnTo>
                  <a:pt x="1479" y="894"/>
                </a:lnTo>
                <a:lnTo>
                  <a:pt x="1480" y="892"/>
                </a:lnTo>
                <a:lnTo>
                  <a:pt x="1488" y="894"/>
                </a:lnTo>
                <a:lnTo>
                  <a:pt x="1487" y="895"/>
                </a:lnTo>
                <a:close/>
                <a:moveTo>
                  <a:pt x="12" y="883"/>
                </a:moveTo>
                <a:lnTo>
                  <a:pt x="11" y="882"/>
                </a:lnTo>
                <a:lnTo>
                  <a:pt x="19" y="881"/>
                </a:lnTo>
                <a:lnTo>
                  <a:pt x="19" y="882"/>
                </a:lnTo>
                <a:lnTo>
                  <a:pt x="12" y="883"/>
                </a:lnTo>
                <a:close/>
                <a:moveTo>
                  <a:pt x="11" y="881"/>
                </a:moveTo>
                <a:lnTo>
                  <a:pt x="11" y="880"/>
                </a:lnTo>
                <a:lnTo>
                  <a:pt x="19" y="878"/>
                </a:lnTo>
                <a:lnTo>
                  <a:pt x="19" y="879"/>
                </a:lnTo>
                <a:lnTo>
                  <a:pt x="11" y="881"/>
                </a:lnTo>
                <a:close/>
                <a:moveTo>
                  <a:pt x="1490" y="879"/>
                </a:moveTo>
                <a:lnTo>
                  <a:pt x="1482" y="878"/>
                </a:lnTo>
                <a:lnTo>
                  <a:pt x="1482" y="877"/>
                </a:lnTo>
                <a:lnTo>
                  <a:pt x="1491" y="878"/>
                </a:lnTo>
                <a:lnTo>
                  <a:pt x="1490" y="879"/>
                </a:lnTo>
                <a:close/>
                <a:moveTo>
                  <a:pt x="11" y="878"/>
                </a:moveTo>
                <a:lnTo>
                  <a:pt x="10" y="877"/>
                </a:lnTo>
                <a:lnTo>
                  <a:pt x="18" y="876"/>
                </a:lnTo>
                <a:lnTo>
                  <a:pt x="19" y="877"/>
                </a:lnTo>
                <a:lnTo>
                  <a:pt x="11" y="878"/>
                </a:lnTo>
                <a:close/>
                <a:moveTo>
                  <a:pt x="1491" y="877"/>
                </a:moveTo>
                <a:lnTo>
                  <a:pt x="1483" y="875"/>
                </a:lnTo>
                <a:lnTo>
                  <a:pt x="1483" y="874"/>
                </a:lnTo>
                <a:lnTo>
                  <a:pt x="1491" y="875"/>
                </a:lnTo>
                <a:lnTo>
                  <a:pt x="1491" y="877"/>
                </a:lnTo>
                <a:close/>
                <a:moveTo>
                  <a:pt x="1491" y="874"/>
                </a:moveTo>
                <a:lnTo>
                  <a:pt x="1483" y="873"/>
                </a:lnTo>
                <a:lnTo>
                  <a:pt x="1483" y="871"/>
                </a:lnTo>
                <a:lnTo>
                  <a:pt x="1492" y="873"/>
                </a:lnTo>
                <a:lnTo>
                  <a:pt x="1491" y="874"/>
                </a:lnTo>
                <a:close/>
                <a:moveTo>
                  <a:pt x="8" y="862"/>
                </a:moveTo>
                <a:lnTo>
                  <a:pt x="8" y="861"/>
                </a:lnTo>
                <a:lnTo>
                  <a:pt x="16" y="860"/>
                </a:lnTo>
                <a:lnTo>
                  <a:pt x="16" y="861"/>
                </a:lnTo>
                <a:lnTo>
                  <a:pt x="8" y="862"/>
                </a:lnTo>
                <a:close/>
                <a:moveTo>
                  <a:pt x="8" y="860"/>
                </a:moveTo>
                <a:lnTo>
                  <a:pt x="7" y="858"/>
                </a:lnTo>
                <a:lnTo>
                  <a:pt x="15" y="857"/>
                </a:lnTo>
                <a:lnTo>
                  <a:pt x="16" y="858"/>
                </a:lnTo>
                <a:lnTo>
                  <a:pt x="8" y="860"/>
                </a:lnTo>
                <a:close/>
                <a:moveTo>
                  <a:pt x="1494" y="858"/>
                </a:moveTo>
                <a:lnTo>
                  <a:pt x="1486" y="857"/>
                </a:lnTo>
                <a:lnTo>
                  <a:pt x="1486" y="856"/>
                </a:lnTo>
                <a:lnTo>
                  <a:pt x="1494" y="857"/>
                </a:lnTo>
                <a:lnTo>
                  <a:pt x="1494" y="858"/>
                </a:lnTo>
                <a:close/>
                <a:moveTo>
                  <a:pt x="7" y="857"/>
                </a:moveTo>
                <a:lnTo>
                  <a:pt x="7" y="856"/>
                </a:lnTo>
                <a:lnTo>
                  <a:pt x="15" y="855"/>
                </a:lnTo>
                <a:lnTo>
                  <a:pt x="15" y="856"/>
                </a:lnTo>
                <a:lnTo>
                  <a:pt x="7" y="857"/>
                </a:lnTo>
                <a:close/>
                <a:moveTo>
                  <a:pt x="1494" y="855"/>
                </a:moveTo>
                <a:lnTo>
                  <a:pt x="1486" y="854"/>
                </a:lnTo>
                <a:lnTo>
                  <a:pt x="1486" y="853"/>
                </a:lnTo>
                <a:lnTo>
                  <a:pt x="1494" y="854"/>
                </a:lnTo>
                <a:lnTo>
                  <a:pt x="1494" y="855"/>
                </a:lnTo>
                <a:close/>
                <a:moveTo>
                  <a:pt x="1495" y="853"/>
                </a:moveTo>
                <a:lnTo>
                  <a:pt x="1487" y="852"/>
                </a:lnTo>
                <a:lnTo>
                  <a:pt x="1487" y="850"/>
                </a:lnTo>
                <a:lnTo>
                  <a:pt x="1495" y="851"/>
                </a:lnTo>
                <a:lnTo>
                  <a:pt x="1495" y="853"/>
                </a:lnTo>
                <a:close/>
                <a:moveTo>
                  <a:pt x="5" y="841"/>
                </a:moveTo>
                <a:lnTo>
                  <a:pt x="5" y="840"/>
                </a:lnTo>
                <a:lnTo>
                  <a:pt x="13" y="839"/>
                </a:lnTo>
                <a:lnTo>
                  <a:pt x="13" y="840"/>
                </a:lnTo>
                <a:lnTo>
                  <a:pt x="5" y="841"/>
                </a:lnTo>
                <a:close/>
                <a:moveTo>
                  <a:pt x="5" y="838"/>
                </a:moveTo>
                <a:lnTo>
                  <a:pt x="5" y="837"/>
                </a:lnTo>
                <a:lnTo>
                  <a:pt x="13" y="836"/>
                </a:lnTo>
                <a:lnTo>
                  <a:pt x="13" y="837"/>
                </a:lnTo>
                <a:lnTo>
                  <a:pt x="5" y="838"/>
                </a:lnTo>
                <a:close/>
                <a:moveTo>
                  <a:pt x="1497" y="837"/>
                </a:moveTo>
                <a:lnTo>
                  <a:pt x="1489" y="836"/>
                </a:lnTo>
                <a:lnTo>
                  <a:pt x="1489" y="834"/>
                </a:lnTo>
                <a:lnTo>
                  <a:pt x="1497" y="835"/>
                </a:lnTo>
                <a:lnTo>
                  <a:pt x="1497" y="837"/>
                </a:lnTo>
                <a:close/>
                <a:moveTo>
                  <a:pt x="5" y="836"/>
                </a:moveTo>
                <a:lnTo>
                  <a:pt x="4" y="834"/>
                </a:lnTo>
                <a:lnTo>
                  <a:pt x="12" y="833"/>
                </a:lnTo>
                <a:lnTo>
                  <a:pt x="12" y="835"/>
                </a:lnTo>
                <a:lnTo>
                  <a:pt x="5" y="836"/>
                </a:lnTo>
                <a:close/>
                <a:moveTo>
                  <a:pt x="1497" y="834"/>
                </a:moveTo>
                <a:lnTo>
                  <a:pt x="1489" y="833"/>
                </a:lnTo>
                <a:lnTo>
                  <a:pt x="1489" y="832"/>
                </a:lnTo>
                <a:lnTo>
                  <a:pt x="1497" y="833"/>
                </a:lnTo>
                <a:lnTo>
                  <a:pt x="1497" y="834"/>
                </a:lnTo>
                <a:close/>
                <a:moveTo>
                  <a:pt x="1497" y="831"/>
                </a:moveTo>
                <a:lnTo>
                  <a:pt x="1489" y="830"/>
                </a:lnTo>
                <a:lnTo>
                  <a:pt x="1489" y="829"/>
                </a:lnTo>
                <a:lnTo>
                  <a:pt x="1497" y="830"/>
                </a:lnTo>
                <a:lnTo>
                  <a:pt x="1497" y="831"/>
                </a:lnTo>
                <a:close/>
                <a:moveTo>
                  <a:pt x="3" y="819"/>
                </a:moveTo>
                <a:lnTo>
                  <a:pt x="3" y="818"/>
                </a:lnTo>
                <a:lnTo>
                  <a:pt x="11" y="817"/>
                </a:lnTo>
                <a:lnTo>
                  <a:pt x="11" y="819"/>
                </a:lnTo>
                <a:lnTo>
                  <a:pt x="3" y="819"/>
                </a:lnTo>
                <a:close/>
                <a:moveTo>
                  <a:pt x="3" y="817"/>
                </a:moveTo>
                <a:lnTo>
                  <a:pt x="3" y="815"/>
                </a:lnTo>
                <a:lnTo>
                  <a:pt x="10" y="815"/>
                </a:lnTo>
                <a:lnTo>
                  <a:pt x="11" y="816"/>
                </a:lnTo>
                <a:lnTo>
                  <a:pt x="3" y="817"/>
                </a:lnTo>
                <a:close/>
                <a:moveTo>
                  <a:pt x="1499" y="815"/>
                </a:moveTo>
                <a:lnTo>
                  <a:pt x="1491" y="814"/>
                </a:lnTo>
                <a:lnTo>
                  <a:pt x="1491" y="813"/>
                </a:lnTo>
                <a:lnTo>
                  <a:pt x="1499" y="814"/>
                </a:lnTo>
                <a:lnTo>
                  <a:pt x="1499" y="815"/>
                </a:lnTo>
                <a:close/>
                <a:moveTo>
                  <a:pt x="2" y="814"/>
                </a:moveTo>
                <a:lnTo>
                  <a:pt x="2" y="813"/>
                </a:lnTo>
                <a:lnTo>
                  <a:pt x="10" y="812"/>
                </a:lnTo>
                <a:lnTo>
                  <a:pt x="10" y="813"/>
                </a:lnTo>
                <a:lnTo>
                  <a:pt x="2" y="814"/>
                </a:lnTo>
                <a:close/>
                <a:moveTo>
                  <a:pt x="1499" y="812"/>
                </a:moveTo>
                <a:lnTo>
                  <a:pt x="1491" y="812"/>
                </a:lnTo>
                <a:lnTo>
                  <a:pt x="1491" y="810"/>
                </a:lnTo>
                <a:lnTo>
                  <a:pt x="1499" y="811"/>
                </a:lnTo>
                <a:lnTo>
                  <a:pt x="1499" y="812"/>
                </a:lnTo>
                <a:close/>
                <a:moveTo>
                  <a:pt x="1499" y="810"/>
                </a:moveTo>
                <a:lnTo>
                  <a:pt x="1491" y="809"/>
                </a:lnTo>
                <a:lnTo>
                  <a:pt x="1491" y="808"/>
                </a:lnTo>
                <a:lnTo>
                  <a:pt x="1499" y="808"/>
                </a:lnTo>
                <a:lnTo>
                  <a:pt x="1499" y="810"/>
                </a:lnTo>
                <a:close/>
                <a:moveTo>
                  <a:pt x="1" y="798"/>
                </a:moveTo>
                <a:lnTo>
                  <a:pt x="1" y="797"/>
                </a:lnTo>
                <a:lnTo>
                  <a:pt x="9" y="796"/>
                </a:lnTo>
                <a:lnTo>
                  <a:pt x="9" y="797"/>
                </a:lnTo>
                <a:lnTo>
                  <a:pt x="1" y="798"/>
                </a:lnTo>
                <a:close/>
                <a:moveTo>
                  <a:pt x="1" y="795"/>
                </a:moveTo>
                <a:lnTo>
                  <a:pt x="1" y="794"/>
                </a:lnTo>
                <a:lnTo>
                  <a:pt x="9" y="793"/>
                </a:lnTo>
                <a:lnTo>
                  <a:pt x="9" y="795"/>
                </a:lnTo>
                <a:lnTo>
                  <a:pt x="1" y="795"/>
                </a:lnTo>
                <a:close/>
                <a:moveTo>
                  <a:pt x="1500" y="794"/>
                </a:moveTo>
                <a:lnTo>
                  <a:pt x="1492" y="793"/>
                </a:lnTo>
                <a:lnTo>
                  <a:pt x="1492" y="792"/>
                </a:lnTo>
                <a:lnTo>
                  <a:pt x="1500" y="792"/>
                </a:lnTo>
                <a:lnTo>
                  <a:pt x="1500" y="794"/>
                </a:lnTo>
                <a:close/>
                <a:moveTo>
                  <a:pt x="1" y="793"/>
                </a:moveTo>
                <a:lnTo>
                  <a:pt x="1" y="791"/>
                </a:lnTo>
                <a:lnTo>
                  <a:pt x="9" y="791"/>
                </a:lnTo>
                <a:lnTo>
                  <a:pt x="9" y="792"/>
                </a:lnTo>
                <a:lnTo>
                  <a:pt x="1" y="793"/>
                </a:lnTo>
                <a:close/>
                <a:moveTo>
                  <a:pt x="1501" y="791"/>
                </a:moveTo>
                <a:lnTo>
                  <a:pt x="1493" y="790"/>
                </a:lnTo>
                <a:lnTo>
                  <a:pt x="1493" y="789"/>
                </a:lnTo>
                <a:lnTo>
                  <a:pt x="1501" y="790"/>
                </a:lnTo>
                <a:lnTo>
                  <a:pt x="1501" y="791"/>
                </a:lnTo>
                <a:close/>
                <a:moveTo>
                  <a:pt x="1501" y="788"/>
                </a:moveTo>
                <a:lnTo>
                  <a:pt x="1493" y="788"/>
                </a:lnTo>
                <a:lnTo>
                  <a:pt x="1493" y="786"/>
                </a:lnTo>
                <a:lnTo>
                  <a:pt x="1501" y="787"/>
                </a:lnTo>
                <a:lnTo>
                  <a:pt x="1501" y="788"/>
                </a:lnTo>
                <a:close/>
                <a:moveTo>
                  <a:pt x="0" y="776"/>
                </a:moveTo>
                <a:lnTo>
                  <a:pt x="0" y="775"/>
                </a:lnTo>
                <a:lnTo>
                  <a:pt x="8" y="775"/>
                </a:lnTo>
                <a:lnTo>
                  <a:pt x="8" y="776"/>
                </a:lnTo>
                <a:lnTo>
                  <a:pt x="0" y="776"/>
                </a:lnTo>
                <a:close/>
                <a:moveTo>
                  <a:pt x="0" y="774"/>
                </a:moveTo>
                <a:lnTo>
                  <a:pt x="0" y="772"/>
                </a:lnTo>
                <a:lnTo>
                  <a:pt x="8" y="772"/>
                </a:lnTo>
                <a:lnTo>
                  <a:pt x="8" y="774"/>
                </a:lnTo>
                <a:lnTo>
                  <a:pt x="0" y="774"/>
                </a:lnTo>
                <a:close/>
                <a:moveTo>
                  <a:pt x="1501" y="772"/>
                </a:moveTo>
                <a:lnTo>
                  <a:pt x="1493" y="772"/>
                </a:lnTo>
                <a:lnTo>
                  <a:pt x="1493" y="771"/>
                </a:lnTo>
                <a:lnTo>
                  <a:pt x="1501" y="771"/>
                </a:lnTo>
                <a:lnTo>
                  <a:pt x="1501" y="772"/>
                </a:lnTo>
                <a:close/>
                <a:moveTo>
                  <a:pt x="0" y="771"/>
                </a:moveTo>
                <a:lnTo>
                  <a:pt x="0" y="770"/>
                </a:lnTo>
                <a:lnTo>
                  <a:pt x="8" y="770"/>
                </a:lnTo>
                <a:lnTo>
                  <a:pt x="8" y="771"/>
                </a:lnTo>
                <a:lnTo>
                  <a:pt x="0" y="771"/>
                </a:lnTo>
                <a:close/>
                <a:moveTo>
                  <a:pt x="1501" y="769"/>
                </a:moveTo>
                <a:lnTo>
                  <a:pt x="1493" y="769"/>
                </a:lnTo>
                <a:lnTo>
                  <a:pt x="1493" y="768"/>
                </a:lnTo>
                <a:lnTo>
                  <a:pt x="1501" y="768"/>
                </a:lnTo>
                <a:lnTo>
                  <a:pt x="1501" y="769"/>
                </a:lnTo>
                <a:close/>
                <a:moveTo>
                  <a:pt x="1501" y="767"/>
                </a:moveTo>
                <a:lnTo>
                  <a:pt x="1493" y="767"/>
                </a:lnTo>
                <a:lnTo>
                  <a:pt x="1493" y="765"/>
                </a:lnTo>
                <a:lnTo>
                  <a:pt x="1501" y="765"/>
                </a:lnTo>
                <a:lnTo>
                  <a:pt x="1501" y="767"/>
                </a:lnTo>
                <a:close/>
                <a:moveTo>
                  <a:pt x="0" y="755"/>
                </a:moveTo>
                <a:lnTo>
                  <a:pt x="0" y="753"/>
                </a:lnTo>
                <a:lnTo>
                  <a:pt x="8" y="753"/>
                </a:lnTo>
                <a:lnTo>
                  <a:pt x="8" y="755"/>
                </a:lnTo>
                <a:lnTo>
                  <a:pt x="0" y="755"/>
                </a:lnTo>
                <a:close/>
                <a:moveTo>
                  <a:pt x="0" y="752"/>
                </a:moveTo>
                <a:lnTo>
                  <a:pt x="0" y="751"/>
                </a:lnTo>
                <a:lnTo>
                  <a:pt x="8" y="751"/>
                </a:lnTo>
                <a:lnTo>
                  <a:pt x="8" y="752"/>
                </a:lnTo>
                <a:lnTo>
                  <a:pt x="0" y="752"/>
                </a:lnTo>
                <a:close/>
                <a:moveTo>
                  <a:pt x="1502" y="750"/>
                </a:moveTo>
                <a:lnTo>
                  <a:pt x="1494" y="750"/>
                </a:lnTo>
                <a:lnTo>
                  <a:pt x="1494" y="748"/>
                </a:lnTo>
                <a:lnTo>
                  <a:pt x="1502" y="748"/>
                </a:lnTo>
                <a:lnTo>
                  <a:pt x="1502" y="750"/>
                </a:lnTo>
                <a:close/>
                <a:moveTo>
                  <a:pt x="8" y="749"/>
                </a:moveTo>
                <a:lnTo>
                  <a:pt x="0" y="749"/>
                </a:lnTo>
                <a:lnTo>
                  <a:pt x="0" y="748"/>
                </a:lnTo>
                <a:lnTo>
                  <a:pt x="8" y="748"/>
                </a:lnTo>
                <a:lnTo>
                  <a:pt x="8" y="749"/>
                </a:lnTo>
                <a:close/>
                <a:moveTo>
                  <a:pt x="1494" y="747"/>
                </a:moveTo>
                <a:lnTo>
                  <a:pt x="1494" y="746"/>
                </a:lnTo>
                <a:lnTo>
                  <a:pt x="1502" y="746"/>
                </a:lnTo>
                <a:lnTo>
                  <a:pt x="1502" y="747"/>
                </a:lnTo>
                <a:lnTo>
                  <a:pt x="1494" y="747"/>
                </a:lnTo>
                <a:close/>
                <a:moveTo>
                  <a:pt x="1494" y="744"/>
                </a:moveTo>
                <a:lnTo>
                  <a:pt x="1494" y="743"/>
                </a:lnTo>
                <a:lnTo>
                  <a:pt x="1502" y="743"/>
                </a:lnTo>
                <a:lnTo>
                  <a:pt x="1502" y="744"/>
                </a:lnTo>
                <a:lnTo>
                  <a:pt x="1494" y="744"/>
                </a:lnTo>
                <a:close/>
                <a:moveTo>
                  <a:pt x="8" y="733"/>
                </a:moveTo>
                <a:lnTo>
                  <a:pt x="0" y="733"/>
                </a:lnTo>
                <a:lnTo>
                  <a:pt x="0" y="732"/>
                </a:lnTo>
                <a:lnTo>
                  <a:pt x="8" y="732"/>
                </a:lnTo>
                <a:lnTo>
                  <a:pt x="8" y="733"/>
                </a:lnTo>
                <a:close/>
                <a:moveTo>
                  <a:pt x="8" y="731"/>
                </a:moveTo>
                <a:lnTo>
                  <a:pt x="0" y="731"/>
                </a:lnTo>
                <a:lnTo>
                  <a:pt x="0" y="729"/>
                </a:lnTo>
                <a:lnTo>
                  <a:pt x="8" y="729"/>
                </a:lnTo>
                <a:lnTo>
                  <a:pt x="8" y="731"/>
                </a:lnTo>
                <a:close/>
                <a:moveTo>
                  <a:pt x="1493" y="728"/>
                </a:moveTo>
                <a:lnTo>
                  <a:pt x="1493" y="727"/>
                </a:lnTo>
                <a:lnTo>
                  <a:pt x="1501" y="727"/>
                </a:lnTo>
                <a:lnTo>
                  <a:pt x="1501" y="728"/>
                </a:lnTo>
                <a:lnTo>
                  <a:pt x="1493" y="728"/>
                </a:lnTo>
                <a:close/>
                <a:moveTo>
                  <a:pt x="8" y="728"/>
                </a:moveTo>
                <a:lnTo>
                  <a:pt x="0" y="728"/>
                </a:lnTo>
                <a:lnTo>
                  <a:pt x="0" y="727"/>
                </a:lnTo>
                <a:lnTo>
                  <a:pt x="8" y="727"/>
                </a:lnTo>
                <a:lnTo>
                  <a:pt x="8" y="728"/>
                </a:lnTo>
                <a:close/>
                <a:moveTo>
                  <a:pt x="1493" y="726"/>
                </a:moveTo>
                <a:lnTo>
                  <a:pt x="1493" y="724"/>
                </a:lnTo>
                <a:lnTo>
                  <a:pt x="1501" y="724"/>
                </a:lnTo>
                <a:lnTo>
                  <a:pt x="1501" y="725"/>
                </a:lnTo>
                <a:lnTo>
                  <a:pt x="1493" y="726"/>
                </a:lnTo>
                <a:close/>
                <a:moveTo>
                  <a:pt x="1493" y="723"/>
                </a:moveTo>
                <a:lnTo>
                  <a:pt x="1493" y="722"/>
                </a:lnTo>
                <a:lnTo>
                  <a:pt x="1501" y="721"/>
                </a:lnTo>
                <a:lnTo>
                  <a:pt x="1501" y="723"/>
                </a:lnTo>
                <a:lnTo>
                  <a:pt x="1493" y="723"/>
                </a:lnTo>
                <a:close/>
                <a:moveTo>
                  <a:pt x="9" y="712"/>
                </a:moveTo>
                <a:lnTo>
                  <a:pt x="1" y="712"/>
                </a:lnTo>
                <a:lnTo>
                  <a:pt x="1" y="710"/>
                </a:lnTo>
                <a:lnTo>
                  <a:pt x="9" y="711"/>
                </a:lnTo>
                <a:lnTo>
                  <a:pt x="9" y="712"/>
                </a:lnTo>
                <a:close/>
                <a:moveTo>
                  <a:pt x="9" y="710"/>
                </a:moveTo>
                <a:lnTo>
                  <a:pt x="1" y="709"/>
                </a:lnTo>
                <a:lnTo>
                  <a:pt x="1" y="708"/>
                </a:lnTo>
                <a:lnTo>
                  <a:pt x="9" y="708"/>
                </a:lnTo>
                <a:lnTo>
                  <a:pt x="9" y="710"/>
                </a:lnTo>
                <a:close/>
                <a:moveTo>
                  <a:pt x="1493" y="707"/>
                </a:moveTo>
                <a:lnTo>
                  <a:pt x="1492" y="706"/>
                </a:lnTo>
                <a:lnTo>
                  <a:pt x="1500" y="705"/>
                </a:lnTo>
                <a:lnTo>
                  <a:pt x="1500" y="707"/>
                </a:lnTo>
                <a:lnTo>
                  <a:pt x="1493" y="707"/>
                </a:lnTo>
                <a:close/>
                <a:moveTo>
                  <a:pt x="9" y="707"/>
                </a:moveTo>
                <a:lnTo>
                  <a:pt x="1" y="706"/>
                </a:lnTo>
                <a:lnTo>
                  <a:pt x="1" y="705"/>
                </a:lnTo>
                <a:lnTo>
                  <a:pt x="9" y="706"/>
                </a:lnTo>
                <a:lnTo>
                  <a:pt x="9" y="707"/>
                </a:lnTo>
                <a:close/>
                <a:moveTo>
                  <a:pt x="1492" y="705"/>
                </a:moveTo>
                <a:lnTo>
                  <a:pt x="1492" y="703"/>
                </a:lnTo>
                <a:lnTo>
                  <a:pt x="1500" y="702"/>
                </a:lnTo>
                <a:lnTo>
                  <a:pt x="1500" y="704"/>
                </a:lnTo>
                <a:lnTo>
                  <a:pt x="1492" y="705"/>
                </a:lnTo>
                <a:close/>
                <a:moveTo>
                  <a:pt x="1492" y="702"/>
                </a:moveTo>
                <a:lnTo>
                  <a:pt x="1492" y="700"/>
                </a:lnTo>
                <a:lnTo>
                  <a:pt x="1500" y="700"/>
                </a:lnTo>
                <a:lnTo>
                  <a:pt x="1500" y="701"/>
                </a:lnTo>
                <a:lnTo>
                  <a:pt x="1492" y="702"/>
                </a:lnTo>
                <a:close/>
                <a:moveTo>
                  <a:pt x="10" y="691"/>
                </a:moveTo>
                <a:lnTo>
                  <a:pt x="2" y="690"/>
                </a:lnTo>
                <a:lnTo>
                  <a:pt x="2" y="689"/>
                </a:lnTo>
                <a:lnTo>
                  <a:pt x="10" y="689"/>
                </a:lnTo>
                <a:lnTo>
                  <a:pt x="10" y="691"/>
                </a:lnTo>
                <a:close/>
                <a:moveTo>
                  <a:pt x="10" y="688"/>
                </a:moveTo>
                <a:lnTo>
                  <a:pt x="2" y="687"/>
                </a:lnTo>
                <a:lnTo>
                  <a:pt x="2" y="686"/>
                </a:lnTo>
                <a:lnTo>
                  <a:pt x="10" y="687"/>
                </a:lnTo>
                <a:lnTo>
                  <a:pt x="10" y="688"/>
                </a:lnTo>
                <a:close/>
                <a:moveTo>
                  <a:pt x="1491" y="686"/>
                </a:moveTo>
                <a:lnTo>
                  <a:pt x="1491" y="684"/>
                </a:lnTo>
                <a:lnTo>
                  <a:pt x="1499" y="684"/>
                </a:lnTo>
                <a:lnTo>
                  <a:pt x="1499" y="685"/>
                </a:lnTo>
                <a:lnTo>
                  <a:pt x="1491" y="686"/>
                </a:lnTo>
                <a:close/>
                <a:moveTo>
                  <a:pt x="10" y="685"/>
                </a:moveTo>
                <a:lnTo>
                  <a:pt x="2" y="685"/>
                </a:lnTo>
                <a:lnTo>
                  <a:pt x="2" y="683"/>
                </a:lnTo>
                <a:lnTo>
                  <a:pt x="10" y="684"/>
                </a:lnTo>
                <a:lnTo>
                  <a:pt x="10" y="685"/>
                </a:lnTo>
                <a:close/>
                <a:moveTo>
                  <a:pt x="1491" y="683"/>
                </a:moveTo>
                <a:lnTo>
                  <a:pt x="1491" y="682"/>
                </a:lnTo>
                <a:lnTo>
                  <a:pt x="1499" y="681"/>
                </a:lnTo>
                <a:lnTo>
                  <a:pt x="1499" y="682"/>
                </a:lnTo>
                <a:lnTo>
                  <a:pt x="1491" y="683"/>
                </a:lnTo>
                <a:close/>
                <a:moveTo>
                  <a:pt x="1491" y="680"/>
                </a:moveTo>
                <a:lnTo>
                  <a:pt x="1490" y="679"/>
                </a:lnTo>
                <a:lnTo>
                  <a:pt x="1498" y="678"/>
                </a:lnTo>
                <a:lnTo>
                  <a:pt x="1499" y="680"/>
                </a:lnTo>
                <a:lnTo>
                  <a:pt x="1491" y="680"/>
                </a:lnTo>
                <a:close/>
                <a:moveTo>
                  <a:pt x="12" y="670"/>
                </a:moveTo>
                <a:lnTo>
                  <a:pt x="4" y="669"/>
                </a:lnTo>
                <a:lnTo>
                  <a:pt x="4" y="667"/>
                </a:lnTo>
                <a:lnTo>
                  <a:pt x="12" y="668"/>
                </a:lnTo>
                <a:lnTo>
                  <a:pt x="12" y="670"/>
                </a:lnTo>
                <a:close/>
                <a:moveTo>
                  <a:pt x="12" y="667"/>
                </a:moveTo>
                <a:lnTo>
                  <a:pt x="4" y="666"/>
                </a:lnTo>
                <a:lnTo>
                  <a:pt x="4" y="665"/>
                </a:lnTo>
                <a:lnTo>
                  <a:pt x="12" y="666"/>
                </a:lnTo>
                <a:lnTo>
                  <a:pt x="12" y="667"/>
                </a:lnTo>
                <a:close/>
                <a:moveTo>
                  <a:pt x="1489" y="665"/>
                </a:moveTo>
                <a:lnTo>
                  <a:pt x="1489" y="663"/>
                </a:lnTo>
                <a:lnTo>
                  <a:pt x="1497" y="662"/>
                </a:lnTo>
                <a:lnTo>
                  <a:pt x="1497" y="664"/>
                </a:lnTo>
                <a:lnTo>
                  <a:pt x="1489" y="665"/>
                </a:lnTo>
                <a:close/>
                <a:moveTo>
                  <a:pt x="12" y="664"/>
                </a:moveTo>
                <a:lnTo>
                  <a:pt x="4" y="663"/>
                </a:lnTo>
                <a:lnTo>
                  <a:pt x="5" y="662"/>
                </a:lnTo>
                <a:lnTo>
                  <a:pt x="13" y="663"/>
                </a:lnTo>
                <a:lnTo>
                  <a:pt x="12" y="664"/>
                </a:lnTo>
                <a:close/>
                <a:moveTo>
                  <a:pt x="1489" y="662"/>
                </a:moveTo>
                <a:lnTo>
                  <a:pt x="1488" y="661"/>
                </a:lnTo>
                <a:lnTo>
                  <a:pt x="1496" y="660"/>
                </a:lnTo>
                <a:lnTo>
                  <a:pt x="1497" y="661"/>
                </a:lnTo>
                <a:lnTo>
                  <a:pt x="1489" y="662"/>
                </a:lnTo>
                <a:close/>
                <a:moveTo>
                  <a:pt x="1488" y="659"/>
                </a:moveTo>
                <a:lnTo>
                  <a:pt x="1488" y="658"/>
                </a:lnTo>
                <a:lnTo>
                  <a:pt x="1496" y="657"/>
                </a:lnTo>
                <a:lnTo>
                  <a:pt x="1496" y="658"/>
                </a:lnTo>
                <a:lnTo>
                  <a:pt x="1488" y="659"/>
                </a:lnTo>
                <a:close/>
                <a:moveTo>
                  <a:pt x="14" y="648"/>
                </a:moveTo>
                <a:lnTo>
                  <a:pt x="6" y="647"/>
                </a:lnTo>
                <a:lnTo>
                  <a:pt x="7" y="646"/>
                </a:lnTo>
                <a:lnTo>
                  <a:pt x="15" y="647"/>
                </a:lnTo>
                <a:lnTo>
                  <a:pt x="14" y="648"/>
                </a:lnTo>
                <a:close/>
                <a:moveTo>
                  <a:pt x="15" y="646"/>
                </a:moveTo>
                <a:lnTo>
                  <a:pt x="7" y="645"/>
                </a:lnTo>
                <a:lnTo>
                  <a:pt x="7" y="643"/>
                </a:lnTo>
                <a:lnTo>
                  <a:pt x="15" y="644"/>
                </a:lnTo>
                <a:lnTo>
                  <a:pt x="15" y="646"/>
                </a:lnTo>
                <a:close/>
                <a:moveTo>
                  <a:pt x="1486" y="643"/>
                </a:moveTo>
                <a:lnTo>
                  <a:pt x="1486" y="642"/>
                </a:lnTo>
                <a:lnTo>
                  <a:pt x="1494" y="641"/>
                </a:lnTo>
                <a:lnTo>
                  <a:pt x="1494" y="642"/>
                </a:lnTo>
                <a:lnTo>
                  <a:pt x="1486" y="643"/>
                </a:lnTo>
                <a:close/>
                <a:moveTo>
                  <a:pt x="15" y="643"/>
                </a:moveTo>
                <a:lnTo>
                  <a:pt x="7" y="642"/>
                </a:lnTo>
                <a:lnTo>
                  <a:pt x="7" y="641"/>
                </a:lnTo>
                <a:lnTo>
                  <a:pt x="15" y="642"/>
                </a:lnTo>
                <a:lnTo>
                  <a:pt x="15" y="643"/>
                </a:lnTo>
                <a:close/>
                <a:moveTo>
                  <a:pt x="1486" y="641"/>
                </a:moveTo>
                <a:lnTo>
                  <a:pt x="1486" y="639"/>
                </a:lnTo>
                <a:lnTo>
                  <a:pt x="1494" y="638"/>
                </a:lnTo>
                <a:lnTo>
                  <a:pt x="1494" y="639"/>
                </a:lnTo>
                <a:lnTo>
                  <a:pt x="1486" y="641"/>
                </a:lnTo>
                <a:close/>
                <a:moveTo>
                  <a:pt x="1485" y="638"/>
                </a:moveTo>
                <a:lnTo>
                  <a:pt x="1485" y="637"/>
                </a:lnTo>
                <a:lnTo>
                  <a:pt x="1493" y="635"/>
                </a:lnTo>
                <a:lnTo>
                  <a:pt x="1493" y="637"/>
                </a:lnTo>
                <a:lnTo>
                  <a:pt x="1485" y="638"/>
                </a:lnTo>
                <a:close/>
                <a:moveTo>
                  <a:pt x="18" y="627"/>
                </a:moveTo>
                <a:lnTo>
                  <a:pt x="10" y="626"/>
                </a:lnTo>
                <a:lnTo>
                  <a:pt x="10" y="624"/>
                </a:lnTo>
                <a:lnTo>
                  <a:pt x="18" y="626"/>
                </a:lnTo>
                <a:lnTo>
                  <a:pt x="18" y="627"/>
                </a:lnTo>
                <a:close/>
                <a:moveTo>
                  <a:pt x="18" y="624"/>
                </a:moveTo>
                <a:lnTo>
                  <a:pt x="10" y="623"/>
                </a:lnTo>
                <a:lnTo>
                  <a:pt x="10" y="622"/>
                </a:lnTo>
                <a:lnTo>
                  <a:pt x="18" y="623"/>
                </a:lnTo>
                <a:lnTo>
                  <a:pt x="18" y="624"/>
                </a:lnTo>
                <a:close/>
                <a:moveTo>
                  <a:pt x="1483" y="622"/>
                </a:moveTo>
                <a:lnTo>
                  <a:pt x="1482" y="621"/>
                </a:lnTo>
                <a:lnTo>
                  <a:pt x="1491" y="619"/>
                </a:lnTo>
                <a:lnTo>
                  <a:pt x="1491" y="621"/>
                </a:lnTo>
                <a:lnTo>
                  <a:pt x="1483" y="622"/>
                </a:lnTo>
                <a:close/>
                <a:moveTo>
                  <a:pt x="18" y="622"/>
                </a:moveTo>
                <a:lnTo>
                  <a:pt x="11" y="620"/>
                </a:lnTo>
                <a:lnTo>
                  <a:pt x="11" y="619"/>
                </a:lnTo>
                <a:lnTo>
                  <a:pt x="19" y="621"/>
                </a:lnTo>
                <a:lnTo>
                  <a:pt x="18" y="622"/>
                </a:lnTo>
                <a:close/>
                <a:moveTo>
                  <a:pt x="1482" y="620"/>
                </a:moveTo>
                <a:lnTo>
                  <a:pt x="1482" y="618"/>
                </a:lnTo>
                <a:lnTo>
                  <a:pt x="1490" y="617"/>
                </a:lnTo>
                <a:lnTo>
                  <a:pt x="1490" y="618"/>
                </a:lnTo>
                <a:lnTo>
                  <a:pt x="1482" y="620"/>
                </a:lnTo>
                <a:close/>
                <a:moveTo>
                  <a:pt x="1482" y="617"/>
                </a:moveTo>
                <a:lnTo>
                  <a:pt x="1481" y="616"/>
                </a:lnTo>
                <a:lnTo>
                  <a:pt x="1490" y="614"/>
                </a:lnTo>
                <a:lnTo>
                  <a:pt x="1490" y="615"/>
                </a:lnTo>
                <a:lnTo>
                  <a:pt x="1482" y="617"/>
                </a:lnTo>
                <a:close/>
                <a:moveTo>
                  <a:pt x="21" y="606"/>
                </a:moveTo>
                <a:lnTo>
                  <a:pt x="13" y="605"/>
                </a:lnTo>
                <a:lnTo>
                  <a:pt x="14" y="603"/>
                </a:lnTo>
                <a:lnTo>
                  <a:pt x="22" y="605"/>
                </a:lnTo>
                <a:lnTo>
                  <a:pt x="21" y="606"/>
                </a:lnTo>
                <a:close/>
                <a:moveTo>
                  <a:pt x="22" y="604"/>
                </a:moveTo>
                <a:lnTo>
                  <a:pt x="14" y="602"/>
                </a:lnTo>
                <a:lnTo>
                  <a:pt x="14" y="601"/>
                </a:lnTo>
                <a:lnTo>
                  <a:pt x="22" y="602"/>
                </a:lnTo>
                <a:lnTo>
                  <a:pt x="22" y="604"/>
                </a:lnTo>
                <a:close/>
                <a:moveTo>
                  <a:pt x="1479" y="601"/>
                </a:moveTo>
                <a:lnTo>
                  <a:pt x="1478" y="600"/>
                </a:lnTo>
                <a:lnTo>
                  <a:pt x="1487" y="598"/>
                </a:lnTo>
                <a:lnTo>
                  <a:pt x="1487" y="600"/>
                </a:lnTo>
                <a:lnTo>
                  <a:pt x="1479" y="601"/>
                </a:lnTo>
                <a:close/>
                <a:moveTo>
                  <a:pt x="23" y="601"/>
                </a:moveTo>
                <a:lnTo>
                  <a:pt x="15" y="599"/>
                </a:lnTo>
                <a:lnTo>
                  <a:pt x="15" y="598"/>
                </a:lnTo>
                <a:lnTo>
                  <a:pt x="23" y="600"/>
                </a:lnTo>
                <a:lnTo>
                  <a:pt x="23" y="601"/>
                </a:lnTo>
                <a:close/>
                <a:moveTo>
                  <a:pt x="1478" y="599"/>
                </a:moveTo>
                <a:lnTo>
                  <a:pt x="1478" y="597"/>
                </a:lnTo>
                <a:lnTo>
                  <a:pt x="1486" y="596"/>
                </a:lnTo>
                <a:lnTo>
                  <a:pt x="1486" y="597"/>
                </a:lnTo>
                <a:lnTo>
                  <a:pt x="1478" y="599"/>
                </a:lnTo>
                <a:close/>
                <a:moveTo>
                  <a:pt x="1478" y="596"/>
                </a:moveTo>
                <a:lnTo>
                  <a:pt x="1477" y="595"/>
                </a:lnTo>
                <a:lnTo>
                  <a:pt x="1485" y="593"/>
                </a:lnTo>
                <a:lnTo>
                  <a:pt x="1486" y="594"/>
                </a:lnTo>
                <a:lnTo>
                  <a:pt x="1478" y="596"/>
                </a:lnTo>
                <a:close/>
                <a:moveTo>
                  <a:pt x="26" y="585"/>
                </a:moveTo>
                <a:lnTo>
                  <a:pt x="18" y="584"/>
                </a:lnTo>
                <a:lnTo>
                  <a:pt x="18" y="582"/>
                </a:lnTo>
                <a:lnTo>
                  <a:pt x="26" y="584"/>
                </a:lnTo>
                <a:lnTo>
                  <a:pt x="26" y="585"/>
                </a:lnTo>
                <a:close/>
                <a:moveTo>
                  <a:pt x="27" y="583"/>
                </a:moveTo>
                <a:lnTo>
                  <a:pt x="18" y="581"/>
                </a:lnTo>
                <a:lnTo>
                  <a:pt x="19" y="580"/>
                </a:lnTo>
                <a:lnTo>
                  <a:pt x="27" y="582"/>
                </a:lnTo>
                <a:lnTo>
                  <a:pt x="27" y="583"/>
                </a:lnTo>
                <a:close/>
                <a:moveTo>
                  <a:pt x="1474" y="581"/>
                </a:moveTo>
                <a:lnTo>
                  <a:pt x="1474" y="579"/>
                </a:lnTo>
                <a:lnTo>
                  <a:pt x="1482" y="577"/>
                </a:lnTo>
                <a:lnTo>
                  <a:pt x="1482" y="579"/>
                </a:lnTo>
                <a:lnTo>
                  <a:pt x="1474" y="581"/>
                </a:lnTo>
                <a:close/>
                <a:moveTo>
                  <a:pt x="27" y="580"/>
                </a:moveTo>
                <a:lnTo>
                  <a:pt x="19" y="578"/>
                </a:lnTo>
                <a:lnTo>
                  <a:pt x="19" y="577"/>
                </a:lnTo>
                <a:lnTo>
                  <a:pt x="28" y="579"/>
                </a:lnTo>
                <a:lnTo>
                  <a:pt x="27" y="580"/>
                </a:lnTo>
                <a:close/>
                <a:moveTo>
                  <a:pt x="1474" y="578"/>
                </a:moveTo>
                <a:lnTo>
                  <a:pt x="1473" y="576"/>
                </a:lnTo>
                <a:lnTo>
                  <a:pt x="1481" y="574"/>
                </a:lnTo>
                <a:lnTo>
                  <a:pt x="1481" y="576"/>
                </a:lnTo>
                <a:lnTo>
                  <a:pt x="1474" y="578"/>
                </a:lnTo>
                <a:close/>
                <a:moveTo>
                  <a:pt x="1473" y="575"/>
                </a:moveTo>
                <a:lnTo>
                  <a:pt x="1473" y="574"/>
                </a:lnTo>
                <a:lnTo>
                  <a:pt x="1480" y="572"/>
                </a:lnTo>
                <a:lnTo>
                  <a:pt x="1481" y="573"/>
                </a:lnTo>
                <a:lnTo>
                  <a:pt x="1473" y="575"/>
                </a:lnTo>
                <a:close/>
                <a:moveTo>
                  <a:pt x="31" y="564"/>
                </a:moveTo>
                <a:lnTo>
                  <a:pt x="23" y="562"/>
                </a:lnTo>
                <a:lnTo>
                  <a:pt x="24" y="561"/>
                </a:lnTo>
                <a:lnTo>
                  <a:pt x="31" y="563"/>
                </a:lnTo>
                <a:lnTo>
                  <a:pt x="31" y="564"/>
                </a:lnTo>
                <a:close/>
                <a:moveTo>
                  <a:pt x="32" y="562"/>
                </a:moveTo>
                <a:lnTo>
                  <a:pt x="24" y="560"/>
                </a:lnTo>
                <a:lnTo>
                  <a:pt x="24" y="559"/>
                </a:lnTo>
                <a:lnTo>
                  <a:pt x="32" y="561"/>
                </a:lnTo>
                <a:lnTo>
                  <a:pt x="32" y="562"/>
                </a:lnTo>
                <a:close/>
                <a:moveTo>
                  <a:pt x="1469" y="560"/>
                </a:moveTo>
                <a:lnTo>
                  <a:pt x="1469" y="558"/>
                </a:lnTo>
                <a:lnTo>
                  <a:pt x="1476" y="556"/>
                </a:lnTo>
                <a:lnTo>
                  <a:pt x="1477" y="558"/>
                </a:lnTo>
                <a:lnTo>
                  <a:pt x="1469" y="560"/>
                </a:lnTo>
                <a:close/>
                <a:moveTo>
                  <a:pt x="32" y="559"/>
                </a:moveTo>
                <a:lnTo>
                  <a:pt x="25" y="557"/>
                </a:lnTo>
                <a:lnTo>
                  <a:pt x="25" y="556"/>
                </a:lnTo>
                <a:lnTo>
                  <a:pt x="33" y="558"/>
                </a:lnTo>
                <a:lnTo>
                  <a:pt x="32" y="559"/>
                </a:lnTo>
                <a:close/>
                <a:moveTo>
                  <a:pt x="1468" y="557"/>
                </a:moveTo>
                <a:lnTo>
                  <a:pt x="1468" y="556"/>
                </a:lnTo>
                <a:lnTo>
                  <a:pt x="1476" y="554"/>
                </a:lnTo>
                <a:lnTo>
                  <a:pt x="1476" y="555"/>
                </a:lnTo>
                <a:lnTo>
                  <a:pt x="1468" y="557"/>
                </a:lnTo>
                <a:close/>
                <a:moveTo>
                  <a:pt x="1468" y="554"/>
                </a:moveTo>
                <a:lnTo>
                  <a:pt x="1467" y="553"/>
                </a:lnTo>
                <a:lnTo>
                  <a:pt x="1475" y="551"/>
                </a:lnTo>
                <a:lnTo>
                  <a:pt x="1475" y="552"/>
                </a:lnTo>
                <a:lnTo>
                  <a:pt x="1468" y="554"/>
                </a:lnTo>
                <a:close/>
                <a:moveTo>
                  <a:pt x="37" y="544"/>
                </a:moveTo>
                <a:lnTo>
                  <a:pt x="29" y="542"/>
                </a:lnTo>
                <a:lnTo>
                  <a:pt x="29" y="540"/>
                </a:lnTo>
                <a:lnTo>
                  <a:pt x="37" y="543"/>
                </a:lnTo>
                <a:lnTo>
                  <a:pt x="37" y="544"/>
                </a:lnTo>
                <a:close/>
                <a:moveTo>
                  <a:pt x="37" y="541"/>
                </a:moveTo>
                <a:lnTo>
                  <a:pt x="30" y="539"/>
                </a:lnTo>
                <a:lnTo>
                  <a:pt x="30" y="538"/>
                </a:lnTo>
                <a:lnTo>
                  <a:pt x="38" y="540"/>
                </a:lnTo>
                <a:lnTo>
                  <a:pt x="37" y="541"/>
                </a:lnTo>
                <a:close/>
                <a:moveTo>
                  <a:pt x="1463" y="539"/>
                </a:moveTo>
                <a:lnTo>
                  <a:pt x="1463" y="538"/>
                </a:lnTo>
                <a:lnTo>
                  <a:pt x="1471" y="536"/>
                </a:lnTo>
                <a:lnTo>
                  <a:pt x="1471" y="537"/>
                </a:lnTo>
                <a:lnTo>
                  <a:pt x="1463" y="539"/>
                </a:lnTo>
                <a:close/>
                <a:moveTo>
                  <a:pt x="38" y="539"/>
                </a:moveTo>
                <a:lnTo>
                  <a:pt x="30" y="537"/>
                </a:lnTo>
                <a:lnTo>
                  <a:pt x="31" y="535"/>
                </a:lnTo>
                <a:lnTo>
                  <a:pt x="38" y="538"/>
                </a:lnTo>
                <a:lnTo>
                  <a:pt x="38" y="539"/>
                </a:lnTo>
                <a:close/>
                <a:moveTo>
                  <a:pt x="1463" y="537"/>
                </a:moveTo>
                <a:lnTo>
                  <a:pt x="1462" y="535"/>
                </a:lnTo>
                <a:lnTo>
                  <a:pt x="1470" y="533"/>
                </a:lnTo>
                <a:lnTo>
                  <a:pt x="1470" y="534"/>
                </a:lnTo>
                <a:lnTo>
                  <a:pt x="1463" y="537"/>
                </a:lnTo>
                <a:close/>
                <a:moveTo>
                  <a:pt x="1462" y="534"/>
                </a:moveTo>
                <a:lnTo>
                  <a:pt x="1461" y="533"/>
                </a:lnTo>
                <a:lnTo>
                  <a:pt x="1469" y="530"/>
                </a:lnTo>
                <a:lnTo>
                  <a:pt x="1469" y="532"/>
                </a:lnTo>
                <a:lnTo>
                  <a:pt x="1462" y="534"/>
                </a:lnTo>
                <a:close/>
                <a:moveTo>
                  <a:pt x="43" y="524"/>
                </a:moveTo>
                <a:lnTo>
                  <a:pt x="35" y="521"/>
                </a:lnTo>
                <a:lnTo>
                  <a:pt x="36" y="520"/>
                </a:lnTo>
                <a:lnTo>
                  <a:pt x="43" y="522"/>
                </a:lnTo>
                <a:lnTo>
                  <a:pt x="43" y="524"/>
                </a:lnTo>
                <a:close/>
                <a:moveTo>
                  <a:pt x="44" y="521"/>
                </a:moveTo>
                <a:lnTo>
                  <a:pt x="36" y="519"/>
                </a:lnTo>
                <a:lnTo>
                  <a:pt x="36" y="517"/>
                </a:lnTo>
                <a:lnTo>
                  <a:pt x="44" y="520"/>
                </a:lnTo>
                <a:lnTo>
                  <a:pt x="44" y="521"/>
                </a:lnTo>
                <a:close/>
                <a:moveTo>
                  <a:pt x="1457" y="519"/>
                </a:moveTo>
                <a:lnTo>
                  <a:pt x="1457" y="518"/>
                </a:lnTo>
                <a:lnTo>
                  <a:pt x="1464" y="515"/>
                </a:lnTo>
                <a:lnTo>
                  <a:pt x="1465" y="516"/>
                </a:lnTo>
                <a:lnTo>
                  <a:pt x="1457" y="519"/>
                </a:lnTo>
                <a:close/>
                <a:moveTo>
                  <a:pt x="44" y="519"/>
                </a:moveTo>
                <a:lnTo>
                  <a:pt x="37" y="516"/>
                </a:lnTo>
                <a:lnTo>
                  <a:pt x="37" y="514"/>
                </a:lnTo>
                <a:lnTo>
                  <a:pt x="45" y="517"/>
                </a:lnTo>
                <a:lnTo>
                  <a:pt x="44" y="519"/>
                </a:lnTo>
                <a:close/>
                <a:moveTo>
                  <a:pt x="1456" y="516"/>
                </a:moveTo>
                <a:lnTo>
                  <a:pt x="1456" y="515"/>
                </a:lnTo>
                <a:lnTo>
                  <a:pt x="1463" y="512"/>
                </a:lnTo>
                <a:lnTo>
                  <a:pt x="1464" y="513"/>
                </a:lnTo>
                <a:lnTo>
                  <a:pt x="1456" y="516"/>
                </a:lnTo>
                <a:close/>
                <a:moveTo>
                  <a:pt x="1455" y="513"/>
                </a:moveTo>
                <a:lnTo>
                  <a:pt x="1455" y="512"/>
                </a:lnTo>
                <a:lnTo>
                  <a:pt x="1462" y="510"/>
                </a:lnTo>
                <a:lnTo>
                  <a:pt x="1463" y="511"/>
                </a:lnTo>
                <a:lnTo>
                  <a:pt x="1455" y="513"/>
                </a:lnTo>
                <a:close/>
                <a:moveTo>
                  <a:pt x="50" y="503"/>
                </a:moveTo>
                <a:lnTo>
                  <a:pt x="42" y="500"/>
                </a:lnTo>
                <a:lnTo>
                  <a:pt x="42" y="499"/>
                </a:lnTo>
                <a:lnTo>
                  <a:pt x="50" y="502"/>
                </a:lnTo>
                <a:lnTo>
                  <a:pt x="50" y="503"/>
                </a:lnTo>
                <a:close/>
                <a:moveTo>
                  <a:pt x="50" y="501"/>
                </a:moveTo>
                <a:lnTo>
                  <a:pt x="43" y="498"/>
                </a:lnTo>
                <a:lnTo>
                  <a:pt x="43" y="497"/>
                </a:lnTo>
                <a:lnTo>
                  <a:pt x="51" y="499"/>
                </a:lnTo>
                <a:lnTo>
                  <a:pt x="50" y="501"/>
                </a:lnTo>
                <a:close/>
                <a:moveTo>
                  <a:pt x="1450" y="498"/>
                </a:moveTo>
                <a:lnTo>
                  <a:pt x="1450" y="497"/>
                </a:lnTo>
                <a:lnTo>
                  <a:pt x="1457" y="494"/>
                </a:lnTo>
                <a:lnTo>
                  <a:pt x="1458" y="496"/>
                </a:lnTo>
                <a:lnTo>
                  <a:pt x="1450" y="498"/>
                </a:lnTo>
                <a:close/>
                <a:moveTo>
                  <a:pt x="51" y="498"/>
                </a:moveTo>
                <a:lnTo>
                  <a:pt x="44" y="495"/>
                </a:lnTo>
                <a:lnTo>
                  <a:pt x="44" y="494"/>
                </a:lnTo>
                <a:lnTo>
                  <a:pt x="52" y="497"/>
                </a:lnTo>
                <a:lnTo>
                  <a:pt x="51" y="498"/>
                </a:lnTo>
                <a:close/>
                <a:moveTo>
                  <a:pt x="1449" y="496"/>
                </a:moveTo>
                <a:lnTo>
                  <a:pt x="1449" y="495"/>
                </a:lnTo>
                <a:lnTo>
                  <a:pt x="1456" y="492"/>
                </a:lnTo>
                <a:lnTo>
                  <a:pt x="1457" y="493"/>
                </a:lnTo>
                <a:lnTo>
                  <a:pt x="1449" y="496"/>
                </a:lnTo>
                <a:close/>
                <a:moveTo>
                  <a:pt x="1448" y="493"/>
                </a:moveTo>
                <a:lnTo>
                  <a:pt x="1448" y="492"/>
                </a:lnTo>
                <a:lnTo>
                  <a:pt x="1455" y="489"/>
                </a:lnTo>
                <a:lnTo>
                  <a:pt x="1456" y="491"/>
                </a:lnTo>
                <a:lnTo>
                  <a:pt x="1448" y="493"/>
                </a:lnTo>
                <a:close/>
                <a:moveTo>
                  <a:pt x="57" y="483"/>
                </a:moveTo>
                <a:lnTo>
                  <a:pt x="49" y="480"/>
                </a:lnTo>
                <a:lnTo>
                  <a:pt x="50" y="479"/>
                </a:lnTo>
                <a:lnTo>
                  <a:pt x="57" y="482"/>
                </a:lnTo>
                <a:lnTo>
                  <a:pt x="57" y="483"/>
                </a:lnTo>
                <a:close/>
                <a:moveTo>
                  <a:pt x="58" y="481"/>
                </a:moveTo>
                <a:lnTo>
                  <a:pt x="50" y="478"/>
                </a:lnTo>
                <a:lnTo>
                  <a:pt x="51" y="476"/>
                </a:lnTo>
                <a:lnTo>
                  <a:pt x="58" y="479"/>
                </a:lnTo>
                <a:lnTo>
                  <a:pt x="58" y="481"/>
                </a:lnTo>
                <a:close/>
                <a:moveTo>
                  <a:pt x="1443" y="479"/>
                </a:moveTo>
                <a:lnTo>
                  <a:pt x="1442" y="477"/>
                </a:lnTo>
                <a:lnTo>
                  <a:pt x="1450" y="474"/>
                </a:lnTo>
                <a:lnTo>
                  <a:pt x="1450" y="476"/>
                </a:lnTo>
                <a:lnTo>
                  <a:pt x="1443" y="479"/>
                </a:lnTo>
                <a:close/>
                <a:moveTo>
                  <a:pt x="59" y="478"/>
                </a:moveTo>
                <a:lnTo>
                  <a:pt x="51" y="475"/>
                </a:lnTo>
                <a:lnTo>
                  <a:pt x="52" y="474"/>
                </a:lnTo>
                <a:lnTo>
                  <a:pt x="59" y="477"/>
                </a:lnTo>
                <a:lnTo>
                  <a:pt x="59" y="478"/>
                </a:lnTo>
                <a:close/>
                <a:moveTo>
                  <a:pt x="1441" y="476"/>
                </a:moveTo>
                <a:lnTo>
                  <a:pt x="1441" y="475"/>
                </a:lnTo>
                <a:lnTo>
                  <a:pt x="1449" y="472"/>
                </a:lnTo>
                <a:lnTo>
                  <a:pt x="1449" y="473"/>
                </a:lnTo>
                <a:lnTo>
                  <a:pt x="1441" y="476"/>
                </a:lnTo>
                <a:close/>
                <a:moveTo>
                  <a:pt x="1440" y="474"/>
                </a:moveTo>
                <a:lnTo>
                  <a:pt x="1440" y="472"/>
                </a:lnTo>
                <a:lnTo>
                  <a:pt x="1448" y="469"/>
                </a:lnTo>
                <a:lnTo>
                  <a:pt x="1448" y="471"/>
                </a:lnTo>
                <a:lnTo>
                  <a:pt x="1440" y="474"/>
                </a:lnTo>
                <a:close/>
                <a:moveTo>
                  <a:pt x="65" y="463"/>
                </a:moveTo>
                <a:lnTo>
                  <a:pt x="57" y="460"/>
                </a:lnTo>
                <a:lnTo>
                  <a:pt x="58" y="459"/>
                </a:lnTo>
                <a:lnTo>
                  <a:pt x="66" y="462"/>
                </a:lnTo>
                <a:lnTo>
                  <a:pt x="65" y="463"/>
                </a:lnTo>
                <a:close/>
                <a:moveTo>
                  <a:pt x="66" y="461"/>
                </a:moveTo>
                <a:lnTo>
                  <a:pt x="59" y="458"/>
                </a:lnTo>
                <a:lnTo>
                  <a:pt x="59" y="456"/>
                </a:lnTo>
                <a:lnTo>
                  <a:pt x="67" y="460"/>
                </a:lnTo>
                <a:lnTo>
                  <a:pt x="66" y="461"/>
                </a:lnTo>
                <a:close/>
                <a:moveTo>
                  <a:pt x="1434" y="459"/>
                </a:moveTo>
                <a:lnTo>
                  <a:pt x="1434" y="458"/>
                </a:lnTo>
                <a:lnTo>
                  <a:pt x="1441" y="455"/>
                </a:lnTo>
                <a:lnTo>
                  <a:pt x="1442" y="456"/>
                </a:lnTo>
                <a:lnTo>
                  <a:pt x="1434" y="459"/>
                </a:lnTo>
                <a:close/>
                <a:moveTo>
                  <a:pt x="67" y="458"/>
                </a:moveTo>
                <a:lnTo>
                  <a:pt x="60" y="455"/>
                </a:lnTo>
                <a:lnTo>
                  <a:pt x="60" y="454"/>
                </a:lnTo>
                <a:lnTo>
                  <a:pt x="68" y="457"/>
                </a:lnTo>
                <a:lnTo>
                  <a:pt x="67" y="458"/>
                </a:lnTo>
                <a:close/>
                <a:moveTo>
                  <a:pt x="1433" y="456"/>
                </a:moveTo>
                <a:lnTo>
                  <a:pt x="1433" y="455"/>
                </a:lnTo>
                <a:lnTo>
                  <a:pt x="1440" y="452"/>
                </a:lnTo>
                <a:lnTo>
                  <a:pt x="1441" y="453"/>
                </a:lnTo>
                <a:lnTo>
                  <a:pt x="1433" y="456"/>
                </a:lnTo>
                <a:close/>
                <a:moveTo>
                  <a:pt x="1432" y="454"/>
                </a:moveTo>
                <a:lnTo>
                  <a:pt x="1432" y="453"/>
                </a:lnTo>
                <a:lnTo>
                  <a:pt x="1439" y="449"/>
                </a:lnTo>
                <a:lnTo>
                  <a:pt x="1440" y="451"/>
                </a:lnTo>
                <a:lnTo>
                  <a:pt x="1432" y="454"/>
                </a:lnTo>
                <a:close/>
                <a:moveTo>
                  <a:pt x="74" y="443"/>
                </a:moveTo>
                <a:lnTo>
                  <a:pt x="66" y="440"/>
                </a:lnTo>
                <a:lnTo>
                  <a:pt x="67" y="439"/>
                </a:lnTo>
                <a:lnTo>
                  <a:pt x="74" y="442"/>
                </a:lnTo>
                <a:lnTo>
                  <a:pt x="74" y="443"/>
                </a:lnTo>
                <a:close/>
                <a:moveTo>
                  <a:pt x="75" y="441"/>
                </a:moveTo>
                <a:lnTo>
                  <a:pt x="68" y="438"/>
                </a:lnTo>
                <a:lnTo>
                  <a:pt x="68" y="436"/>
                </a:lnTo>
                <a:lnTo>
                  <a:pt x="75" y="440"/>
                </a:lnTo>
                <a:lnTo>
                  <a:pt x="75" y="441"/>
                </a:lnTo>
                <a:close/>
                <a:moveTo>
                  <a:pt x="1426" y="439"/>
                </a:moveTo>
                <a:lnTo>
                  <a:pt x="1425" y="438"/>
                </a:lnTo>
                <a:lnTo>
                  <a:pt x="1432" y="435"/>
                </a:lnTo>
                <a:lnTo>
                  <a:pt x="1433" y="436"/>
                </a:lnTo>
                <a:lnTo>
                  <a:pt x="1426" y="439"/>
                </a:lnTo>
                <a:close/>
                <a:moveTo>
                  <a:pt x="76" y="439"/>
                </a:moveTo>
                <a:lnTo>
                  <a:pt x="69" y="435"/>
                </a:lnTo>
                <a:lnTo>
                  <a:pt x="69" y="434"/>
                </a:lnTo>
                <a:lnTo>
                  <a:pt x="76" y="437"/>
                </a:lnTo>
                <a:lnTo>
                  <a:pt x="76" y="439"/>
                </a:lnTo>
                <a:close/>
                <a:moveTo>
                  <a:pt x="1425" y="437"/>
                </a:moveTo>
                <a:lnTo>
                  <a:pt x="1424" y="436"/>
                </a:lnTo>
                <a:lnTo>
                  <a:pt x="1431" y="432"/>
                </a:lnTo>
                <a:lnTo>
                  <a:pt x="1432" y="433"/>
                </a:lnTo>
                <a:lnTo>
                  <a:pt x="1425" y="437"/>
                </a:lnTo>
                <a:close/>
                <a:moveTo>
                  <a:pt x="1423" y="434"/>
                </a:moveTo>
                <a:lnTo>
                  <a:pt x="1423" y="433"/>
                </a:lnTo>
                <a:lnTo>
                  <a:pt x="1430" y="430"/>
                </a:lnTo>
                <a:lnTo>
                  <a:pt x="1431" y="431"/>
                </a:lnTo>
                <a:lnTo>
                  <a:pt x="1423" y="434"/>
                </a:lnTo>
                <a:close/>
                <a:moveTo>
                  <a:pt x="83" y="424"/>
                </a:moveTo>
                <a:lnTo>
                  <a:pt x="76" y="421"/>
                </a:lnTo>
                <a:lnTo>
                  <a:pt x="76" y="419"/>
                </a:lnTo>
                <a:lnTo>
                  <a:pt x="83" y="423"/>
                </a:lnTo>
                <a:lnTo>
                  <a:pt x="83" y="424"/>
                </a:lnTo>
                <a:close/>
                <a:moveTo>
                  <a:pt x="84" y="422"/>
                </a:moveTo>
                <a:lnTo>
                  <a:pt x="77" y="418"/>
                </a:lnTo>
                <a:lnTo>
                  <a:pt x="77" y="417"/>
                </a:lnTo>
                <a:lnTo>
                  <a:pt x="85" y="421"/>
                </a:lnTo>
                <a:lnTo>
                  <a:pt x="84" y="422"/>
                </a:lnTo>
                <a:close/>
                <a:moveTo>
                  <a:pt x="1417" y="420"/>
                </a:moveTo>
                <a:lnTo>
                  <a:pt x="1416" y="419"/>
                </a:lnTo>
                <a:lnTo>
                  <a:pt x="1423" y="415"/>
                </a:lnTo>
                <a:lnTo>
                  <a:pt x="1424" y="417"/>
                </a:lnTo>
                <a:lnTo>
                  <a:pt x="1417" y="420"/>
                </a:lnTo>
                <a:close/>
                <a:moveTo>
                  <a:pt x="85" y="419"/>
                </a:moveTo>
                <a:lnTo>
                  <a:pt x="78" y="416"/>
                </a:lnTo>
                <a:lnTo>
                  <a:pt x="79" y="415"/>
                </a:lnTo>
                <a:lnTo>
                  <a:pt x="86" y="418"/>
                </a:lnTo>
                <a:lnTo>
                  <a:pt x="85" y="419"/>
                </a:lnTo>
                <a:close/>
                <a:moveTo>
                  <a:pt x="1415" y="418"/>
                </a:moveTo>
                <a:lnTo>
                  <a:pt x="1415" y="417"/>
                </a:lnTo>
                <a:lnTo>
                  <a:pt x="1422" y="413"/>
                </a:lnTo>
                <a:lnTo>
                  <a:pt x="1423" y="414"/>
                </a:lnTo>
                <a:lnTo>
                  <a:pt x="1415" y="418"/>
                </a:lnTo>
                <a:close/>
                <a:moveTo>
                  <a:pt x="1414" y="415"/>
                </a:moveTo>
                <a:lnTo>
                  <a:pt x="1414" y="414"/>
                </a:lnTo>
                <a:lnTo>
                  <a:pt x="1421" y="411"/>
                </a:lnTo>
                <a:lnTo>
                  <a:pt x="1421" y="412"/>
                </a:lnTo>
                <a:lnTo>
                  <a:pt x="1414" y="415"/>
                </a:lnTo>
                <a:close/>
                <a:moveTo>
                  <a:pt x="92" y="405"/>
                </a:moveTo>
                <a:lnTo>
                  <a:pt x="85" y="401"/>
                </a:lnTo>
                <a:lnTo>
                  <a:pt x="86" y="400"/>
                </a:lnTo>
                <a:lnTo>
                  <a:pt x="93" y="404"/>
                </a:lnTo>
                <a:lnTo>
                  <a:pt x="92" y="405"/>
                </a:lnTo>
                <a:close/>
                <a:moveTo>
                  <a:pt x="94" y="403"/>
                </a:moveTo>
                <a:lnTo>
                  <a:pt x="87" y="399"/>
                </a:lnTo>
                <a:lnTo>
                  <a:pt x="87" y="398"/>
                </a:lnTo>
                <a:lnTo>
                  <a:pt x="94" y="402"/>
                </a:lnTo>
                <a:lnTo>
                  <a:pt x="94" y="403"/>
                </a:lnTo>
                <a:close/>
                <a:moveTo>
                  <a:pt x="1407" y="401"/>
                </a:moveTo>
                <a:lnTo>
                  <a:pt x="1406" y="400"/>
                </a:lnTo>
                <a:lnTo>
                  <a:pt x="1413" y="396"/>
                </a:lnTo>
                <a:lnTo>
                  <a:pt x="1414" y="398"/>
                </a:lnTo>
                <a:lnTo>
                  <a:pt x="1407" y="401"/>
                </a:lnTo>
                <a:close/>
                <a:moveTo>
                  <a:pt x="95" y="400"/>
                </a:moveTo>
                <a:lnTo>
                  <a:pt x="88" y="397"/>
                </a:lnTo>
                <a:lnTo>
                  <a:pt x="88" y="395"/>
                </a:lnTo>
                <a:lnTo>
                  <a:pt x="96" y="399"/>
                </a:lnTo>
                <a:lnTo>
                  <a:pt x="95" y="400"/>
                </a:lnTo>
                <a:close/>
                <a:moveTo>
                  <a:pt x="1406" y="399"/>
                </a:moveTo>
                <a:lnTo>
                  <a:pt x="1405" y="398"/>
                </a:lnTo>
                <a:lnTo>
                  <a:pt x="1412" y="394"/>
                </a:lnTo>
                <a:lnTo>
                  <a:pt x="1413" y="395"/>
                </a:lnTo>
                <a:lnTo>
                  <a:pt x="1406" y="399"/>
                </a:lnTo>
                <a:close/>
                <a:moveTo>
                  <a:pt x="1404" y="397"/>
                </a:moveTo>
                <a:lnTo>
                  <a:pt x="1404" y="395"/>
                </a:lnTo>
                <a:lnTo>
                  <a:pt x="1411" y="392"/>
                </a:lnTo>
                <a:lnTo>
                  <a:pt x="1411" y="393"/>
                </a:lnTo>
                <a:lnTo>
                  <a:pt x="1404" y="397"/>
                </a:lnTo>
                <a:close/>
                <a:moveTo>
                  <a:pt x="103" y="386"/>
                </a:moveTo>
                <a:lnTo>
                  <a:pt x="96" y="382"/>
                </a:lnTo>
                <a:lnTo>
                  <a:pt x="96" y="381"/>
                </a:lnTo>
                <a:lnTo>
                  <a:pt x="103" y="385"/>
                </a:lnTo>
                <a:lnTo>
                  <a:pt x="103" y="386"/>
                </a:lnTo>
                <a:close/>
                <a:moveTo>
                  <a:pt x="104" y="384"/>
                </a:moveTo>
                <a:lnTo>
                  <a:pt x="97" y="380"/>
                </a:lnTo>
                <a:lnTo>
                  <a:pt x="98" y="379"/>
                </a:lnTo>
                <a:lnTo>
                  <a:pt x="105" y="383"/>
                </a:lnTo>
                <a:lnTo>
                  <a:pt x="104" y="384"/>
                </a:lnTo>
                <a:close/>
                <a:moveTo>
                  <a:pt x="1396" y="382"/>
                </a:moveTo>
                <a:lnTo>
                  <a:pt x="1396" y="381"/>
                </a:lnTo>
                <a:lnTo>
                  <a:pt x="1403" y="377"/>
                </a:lnTo>
                <a:lnTo>
                  <a:pt x="1404" y="378"/>
                </a:lnTo>
                <a:lnTo>
                  <a:pt x="1396" y="382"/>
                </a:lnTo>
                <a:close/>
                <a:moveTo>
                  <a:pt x="106" y="381"/>
                </a:moveTo>
                <a:lnTo>
                  <a:pt x="98" y="378"/>
                </a:lnTo>
                <a:lnTo>
                  <a:pt x="99" y="376"/>
                </a:lnTo>
                <a:lnTo>
                  <a:pt x="106" y="380"/>
                </a:lnTo>
                <a:lnTo>
                  <a:pt x="106" y="381"/>
                </a:lnTo>
                <a:close/>
                <a:moveTo>
                  <a:pt x="1395" y="380"/>
                </a:moveTo>
                <a:lnTo>
                  <a:pt x="1394" y="379"/>
                </a:lnTo>
                <a:lnTo>
                  <a:pt x="1402" y="375"/>
                </a:lnTo>
                <a:lnTo>
                  <a:pt x="1402" y="376"/>
                </a:lnTo>
                <a:lnTo>
                  <a:pt x="1395" y="380"/>
                </a:lnTo>
                <a:close/>
                <a:moveTo>
                  <a:pt x="1394" y="378"/>
                </a:moveTo>
                <a:lnTo>
                  <a:pt x="1393" y="377"/>
                </a:lnTo>
                <a:lnTo>
                  <a:pt x="1400" y="373"/>
                </a:lnTo>
                <a:lnTo>
                  <a:pt x="1401" y="374"/>
                </a:lnTo>
                <a:lnTo>
                  <a:pt x="1394" y="378"/>
                </a:lnTo>
                <a:close/>
                <a:moveTo>
                  <a:pt x="114" y="368"/>
                </a:moveTo>
                <a:lnTo>
                  <a:pt x="107" y="364"/>
                </a:lnTo>
                <a:lnTo>
                  <a:pt x="107" y="362"/>
                </a:lnTo>
                <a:lnTo>
                  <a:pt x="114" y="367"/>
                </a:lnTo>
                <a:lnTo>
                  <a:pt x="114" y="368"/>
                </a:lnTo>
                <a:close/>
                <a:moveTo>
                  <a:pt x="115" y="365"/>
                </a:moveTo>
                <a:lnTo>
                  <a:pt x="108" y="361"/>
                </a:lnTo>
                <a:lnTo>
                  <a:pt x="109" y="360"/>
                </a:lnTo>
                <a:lnTo>
                  <a:pt x="116" y="364"/>
                </a:lnTo>
                <a:lnTo>
                  <a:pt x="115" y="365"/>
                </a:lnTo>
                <a:close/>
                <a:moveTo>
                  <a:pt x="1386" y="364"/>
                </a:moveTo>
                <a:lnTo>
                  <a:pt x="1385" y="363"/>
                </a:lnTo>
                <a:lnTo>
                  <a:pt x="1392" y="359"/>
                </a:lnTo>
                <a:lnTo>
                  <a:pt x="1392" y="360"/>
                </a:lnTo>
                <a:lnTo>
                  <a:pt x="1386" y="364"/>
                </a:lnTo>
                <a:close/>
                <a:moveTo>
                  <a:pt x="116" y="363"/>
                </a:moveTo>
                <a:lnTo>
                  <a:pt x="110" y="359"/>
                </a:lnTo>
                <a:lnTo>
                  <a:pt x="110" y="358"/>
                </a:lnTo>
                <a:lnTo>
                  <a:pt x="117" y="362"/>
                </a:lnTo>
                <a:lnTo>
                  <a:pt x="116" y="363"/>
                </a:lnTo>
                <a:close/>
                <a:moveTo>
                  <a:pt x="1384" y="362"/>
                </a:moveTo>
                <a:lnTo>
                  <a:pt x="1383" y="361"/>
                </a:lnTo>
                <a:lnTo>
                  <a:pt x="1390" y="357"/>
                </a:lnTo>
                <a:lnTo>
                  <a:pt x="1391" y="358"/>
                </a:lnTo>
                <a:lnTo>
                  <a:pt x="1384" y="362"/>
                </a:lnTo>
                <a:close/>
                <a:moveTo>
                  <a:pt x="1383" y="360"/>
                </a:moveTo>
                <a:lnTo>
                  <a:pt x="1382" y="359"/>
                </a:lnTo>
                <a:lnTo>
                  <a:pt x="1389" y="354"/>
                </a:lnTo>
                <a:lnTo>
                  <a:pt x="1390" y="355"/>
                </a:lnTo>
                <a:lnTo>
                  <a:pt x="1383" y="360"/>
                </a:lnTo>
                <a:close/>
                <a:moveTo>
                  <a:pt x="125" y="350"/>
                </a:moveTo>
                <a:lnTo>
                  <a:pt x="118" y="345"/>
                </a:lnTo>
                <a:lnTo>
                  <a:pt x="119" y="344"/>
                </a:lnTo>
                <a:lnTo>
                  <a:pt x="126" y="349"/>
                </a:lnTo>
                <a:lnTo>
                  <a:pt x="125" y="350"/>
                </a:lnTo>
                <a:close/>
                <a:moveTo>
                  <a:pt x="126" y="347"/>
                </a:moveTo>
                <a:lnTo>
                  <a:pt x="120" y="343"/>
                </a:lnTo>
                <a:lnTo>
                  <a:pt x="120" y="342"/>
                </a:lnTo>
                <a:lnTo>
                  <a:pt x="127" y="346"/>
                </a:lnTo>
                <a:lnTo>
                  <a:pt x="126" y="347"/>
                </a:lnTo>
                <a:close/>
                <a:moveTo>
                  <a:pt x="1374" y="346"/>
                </a:moveTo>
                <a:lnTo>
                  <a:pt x="1374" y="345"/>
                </a:lnTo>
                <a:lnTo>
                  <a:pt x="1380" y="341"/>
                </a:lnTo>
                <a:lnTo>
                  <a:pt x="1381" y="342"/>
                </a:lnTo>
                <a:lnTo>
                  <a:pt x="1374" y="346"/>
                </a:lnTo>
                <a:close/>
                <a:moveTo>
                  <a:pt x="128" y="345"/>
                </a:moveTo>
                <a:lnTo>
                  <a:pt x="121" y="341"/>
                </a:lnTo>
                <a:lnTo>
                  <a:pt x="122" y="340"/>
                </a:lnTo>
                <a:lnTo>
                  <a:pt x="128" y="344"/>
                </a:lnTo>
                <a:lnTo>
                  <a:pt x="128" y="345"/>
                </a:lnTo>
                <a:close/>
                <a:moveTo>
                  <a:pt x="1373" y="344"/>
                </a:moveTo>
                <a:lnTo>
                  <a:pt x="1372" y="343"/>
                </a:lnTo>
                <a:lnTo>
                  <a:pt x="1379" y="339"/>
                </a:lnTo>
                <a:lnTo>
                  <a:pt x="1380" y="340"/>
                </a:lnTo>
                <a:lnTo>
                  <a:pt x="1373" y="344"/>
                </a:lnTo>
                <a:close/>
                <a:moveTo>
                  <a:pt x="1371" y="342"/>
                </a:moveTo>
                <a:lnTo>
                  <a:pt x="1371" y="341"/>
                </a:lnTo>
                <a:lnTo>
                  <a:pt x="1377" y="336"/>
                </a:lnTo>
                <a:lnTo>
                  <a:pt x="1378" y="337"/>
                </a:lnTo>
                <a:lnTo>
                  <a:pt x="1371" y="342"/>
                </a:lnTo>
                <a:close/>
                <a:moveTo>
                  <a:pt x="137" y="332"/>
                </a:moveTo>
                <a:lnTo>
                  <a:pt x="130" y="327"/>
                </a:lnTo>
                <a:lnTo>
                  <a:pt x="131" y="326"/>
                </a:lnTo>
                <a:lnTo>
                  <a:pt x="137" y="331"/>
                </a:lnTo>
                <a:lnTo>
                  <a:pt x="137" y="332"/>
                </a:lnTo>
                <a:close/>
                <a:moveTo>
                  <a:pt x="138" y="330"/>
                </a:moveTo>
                <a:lnTo>
                  <a:pt x="131" y="325"/>
                </a:lnTo>
                <a:lnTo>
                  <a:pt x="132" y="324"/>
                </a:lnTo>
                <a:lnTo>
                  <a:pt x="139" y="328"/>
                </a:lnTo>
                <a:lnTo>
                  <a:pt x="138" y="330"/>
                </a:lnTo>
                <a:close/>
                <a:moveTo>
                  <a:pt x="1362" y="328"/>
                </a:moveTo>
                <a:lnTo>
                  <a:pt x="1362" y="327"/>
                </a:lnTo>
                <a:lnTo>
                  <a:pt x="1368" y="323"/>
                </a:lnTo>
                <a:lnTo>
                  <a:pt x="1369" y="324"/>
                </a:lnTo>
                <a:lnTo>
                  <a:pt x="1362" y="328"/>
                </a:lnTo>
                <a:close/>
                <a:moveTo>
                  <a:pt x="140" y="327"/>
                </a:moveTo>
                <a:lnTo>
                  <a:pt x="133" y="323"/>
                </a:lnTo>
                <a:lnTo>
                  <a:pt x="134" y="322"/>
                </a:lnTo>
                <a:lnTo>
                  <a:pt x="140" y="326"/>
                </a:lnTo>
                <a:lnTo>
                  <a:pt x="140" y="327"/>
                </a:lnTo>
                <a:close/>
                <a:moveTo>
                  <a:pt x="1361" y="326"/>
                </a:moveTo>
                <a:lnTo>
                  <a:pt x="1360" y="325"/>
                </a:lnTo>
                <a:lnTo>
                  <a:pt x="1367" y="320"/>
                </a:lnTo>
                <a:lnTo>
                  <a:pt x="1368" y="322"/>
                </a:lnTo>
                <a:lnTo>
                  <a:pt x="1361" y="326"/>
                </a:lnTo>
                <a:close/>
                <a:moveTo>
                  <a:pt x="1359" y="324"/>
                </a:moveTo>
                <a:lnTo>
                  <a:pt x="1359" y="323"/>
                </a:lnTo>
                <a:lnTo>
                  <a:pt x="1365" y="318"/>
                </a:lnTo>
                <a:lnTo>
                  <a:pt x="1366" y="319"/>
                </a:lnTo>
                <a:lnTo>
                  <a:pt x="1359" y="324"/>
                </a:lnTo>
                <a:close/>
                <a:moveTo>
                  <a:pt x="149" y="314"/>
                </a:moveTo>
                <a:lnTo>
                  <a:pt x="142" y="309"/>
                </a:lnTo>
                <a:lnTo>
                  <a:pt x="143" y="308"/>
                </a:lnTo>
                <a:lnTo>
                  <a:pt x="150" y="313"/>
                </a:lnTo>
                <a:lnTo>
                  <a:pt x="149" y="314"/>
                </a:lnTo>
                <a:close/>
                <a:moveTo>
                  <a:pt x="151" y="312"/>
                </a:moveTo>
                <a:lnTo>
                  <a:pt x="144" y="307"/>
                </a:lnTo>
                <a:lnTo>
                  <a:pt x="145" y="306"/>
                </a:lnTo>
                <a:lnTo>
                  <a:pt x="151" y="311"/>
                </a:lnTo>
                <a:lnTo>
                  <a:pt x="151" y="312"/>
                </a:lnTo>
                <a:close/>
                <a:moveTo>
                  <a:pt x="1350" y="311"/>
                </a:moveTo>
                <a:lnTo>
                  <a:pt x="1349" y="310"/>
                </a:lnTo>
                <a:lnTo>
                  <a:pt x="1356" y="305"/>
                </a:lnTo>
                <a:lnTo>
                  <a:pt x="1356" y="306"/>
                </a:lnTo>
                <a:lnTo>
                  <a:pt x="1350" y="311"/>
                </a:lnTo>
                <a:close/>
                <a:moveTo>
                  <a:pt x="152" y="310"/>
                </a:moveTo>
                <a:lnTo>
                  <a:pt x="145" y="305"/>
                </a:lnTo>
                <a:lnTo>
                  <a:pt x="146" y="304"/>
                </a:lnTo>
                <a:lnTo>
                  <a:pt x="153" y="309"/>
                </a:lnTo>
                <a:lnTo>
                  <a:pt x="152" y="310"/>
                </a:lnTo>
                <a:close/>
                <a:moveTo>
                  <a:pt x="1348" y="309"/>
                </a:moveTo>
                <a:lnTo>
                  <a:pt x="1347" y="308"/>
                </a:lnTo>
                <a:lnTo>
                  <a:pt x="1354" y="303"/>
                </a:lnTo>
                <a:lnTo>
                  <a:pt x="1355" y="304"/>
                </a:lnTo>
                <a:lnTo>
                  <a:pt x="1348" y="309"/>
                </a:lnTo>
                <a:close/>
                <a:moveTo>
                  <a:pt x="1347" y="307"/>
                </a:moveTo>
                <a:lnTo>
                  <a:pt x="1346" y="306"/>
                </a:lnTo>
                <a:lnTo>
                  <a:pt x="1352" y="301"/>
                </a:lnTo>
                <a:lnTo>
                  <a:pt x="1353" y="302"/>
                </a:lnTo>
                <a:lnTo>
                  <a:pt x="1347" y="307"/>
                </a:lnTo>
                <a:close/>
                <a:moveTo>
                  <a:pt x="162" y="297"/>
                </a:moveTo>
                <a:lnTo>
                  <a:pt x="156" y="292"/>
                </a:lnTo>
                <a:lnTo>
                  <a:pt x="156" y="291"/>
                </a:lnTo>
                <a:lnTo>
                  <a:pt x="163" y="296"/>
                </a:lnTo>
                <a:lnTo>
                  <a:pt x="162" y="297"/>
                </a:lnTo>
                <a:close/>
                <a:moveTo>
                  <a:pt x="163" y="295"/>
                </a:moveTo>
                <a:lnTo>
                  <a:pt x="157" y="290"/>
                </a:lnTo>
                <a:lnTo>
                  <a:pt x="158" y="289"/>
                </a:lnTo>
                <a:lnTo>
                  <a:pt x="164" y="294"/>
                </a:lnTo>
                <a:lnTo>
                  <a:pt x="163" y="295"/>
                </a:lnTo>
                <a:close/>
                <a:moveTo>
                  <a:pt x="1337" y="294"/>
                </a:moveTo>
                <a:lnTo>
                  <a:pt x="1336" y="293"/>
                </a:lnTo>
                <a:lnTo>
                  <a:pt x="1343" y="288"/>
                </a:lnTo>
                <a:lnTo>
                  <a:pt x="1343" y="289"/>
                </a:lnTo>
                <a:lnTo>
                  <a:pt x="1337" y="294"/>
                </a:lnTo>
                <a:close/>
                <a:moveTo>
                  <a:pt x="165" y="293"/>
                </a:moveTo>
                <a:lnTo>
                  <a:pt x="159" y="288"/>
                </a:lnTo>
                <a:lnTo>
                  <a:pt x="160" y="287"/>
                </a:lnTo>
                <a:lnTo>
                  <a:pt x="166" y="292"/>
                </a:lnTo>
                <a:lnTo>
                  <a:pt x="165" y="293"/>
                </a:lnTo>
                <a:close/>
                <a:moveTo>
                  <a:pt x="1335" y="292"/>
                </a:moveTo>
                <a:lnTo>
                  <a:pt x="1335" y="291"/>
                </a:lnTo>
                <a:lnTo>
                  <a:pt x="1341" y="286"/>
                </a:lnTo>
                <a:lnTo>
                  <a:pt x="1342" y="287"/>
                </a:lnTo>
                <a:lnTo>
                  <a:pt x="1335" y="292"/>
                </a:lnTo>
                <a:close/>
                <a:moveTo>
                  <a:pt x="1334" y="290"/>
                </a:moveTo>
                <a:lnTo>
                  <a:pt x="1333" y="289"/>
                </a:lnTo>
                <a:lnTo>
                  <a:pt x="1339" y="284"/>
                </a:lnTo>
                <a:lnTo>
                  <a:pt x="1340" y="285"/>
                </a:lnTo>
                <a:lnTo>
                  <a:pt x="1334" y="290"/>
                </a:lnTo>
                <a:close/>
                <a:moveTo>
                  <a:pt x="175" y="281"/>
                </a:moveTo>
                <a:lnTo>
                  <a:pt x="169" y="275"/>
                </a:lnTo>
                <a:lnTo>
                  <a:pt x="170" y="274"/>
                </a:lnTo>
                <a:lnTo>
                  <a:pt x="176" y="279"/>
                </a:lnTo>
                <a:lnTo>
                  <a:pt x="175" y="281"/>
                </a:lnTo>
                <a:close/>
                <a:moveTo>
                  <a:pt x="177" y="278"/>
                </a:moveTo>
                <a:lnTo>
                  <a:pt x="171" y="273"/>
                </a:lnTo>
                <a:lnTo>
                  <a:pt x="171" y="272"/>
                </a:lnTo>
                <a:lnTo>
                  <a:pt x="178" y="277"/>
                </a:lnTo>
                <a:lnTo>
                  <a:pt x="177" y="278"/>
                </a:lnTo>
                <a:close/>
                <a:moveTo>
                  <a:pt x="1324" y="278"/>
                </a:moveTo>
                <a:lnTo>
                  <a:pt x="1323" y="277"/>
                </a:lnTo>
                <a:lnTo>
                  <a:pt x="1329" y="271"/>
                </a:lnTo>
                <a:lnTo>
                  <a:pt x="1330" y="272"/>
                </a:lnTo>
                <a:lnTo>
                  <a:pt x="1324" y="278"/>
                </a:lnTo>
                <a:close/>
                <a:moveTo>
                  <a:pt x="178" y="276"/>
                </a:moveTo>
                <a:lnTo>
                  <a:pt x="172" y="271"/>
                </a:lnTo>
                <a:lnTo>
                  <a:pt x="173" y="270"/>
                </a:lnTo>
                <a:lnTo>
                  <a:pt x="179" y="275"/>
                </a:lnTo>
                <a:lnTo>
                  <a:pt x="178" y="276"/>
                </a:lnTo>
                <a:close/>
                <a:moveTo>
                  <a:pt x="1322" y="275"/>
                </a:moveTo>
                <a:lnTo>
                  <a:pt x="1321" y="274"/>
                </a:lnTo>
                <a:lnTo>
                  <a:pt x="1327" y="269"/>
                </a:lnTo>
                <a:lnTo>
                  <a:pt x="1328" y="270"/>
                </a:lnTo>
                <a:lnTo>
                  <a:pt x="1322" y="275"/>
                </a:lnTo>
                <a:close/>
                <a:moveTo>
                  <a:pt x="1320" y="273"/>
                </a:moveTo>
                <a:lnTo>
                  <a:pt x="1320" y="272"/>
                </a:lnTo>
                <a:lnTo>
                  <a:pt x="1326" y="267"/>
                </a:lnTo>
                <a:lnTo>
                  <a:pt x="1327" y="268"/>
                </a:lnTo>
                <a:lnTo>
                  <a:pt x="1320" y="273"/>
                </a:lnTo>
                <a:close/>
                <a:moveTo>
                  <a:pt x="189" y="264"/>
                </a:moveTo>
                <a:lnTo>
                  <a:pt x="183" y="259"/>
                </a:lnTo>
                <a:lnTo>
                  <a:pt x="184" y="258"/>
                </a:lnTo>
                <a:lnTo>
                  <a:pt x="190" y="263"/>
                </a:lnTo>
                <a:lnTo>
                  <a:pt x="189" y="264"/>
                </a:lnTo>
                <a:close/>
                <a:moveTo>
                  <a:pt x="191" y="262"/>
                </a:moveTo>
                <a:lnTo>
                  <a:pt x="184" y="257"/>
                </a:lnTo>
                <a:lnTo>
                  <a:pt x="185" y="256"/>
                </a:lnTo>
                <a:lnTo>
                  <a:pt x="192" y="261"/>
                </a:lnTo>
                <a:lnTo>
                  <a:pt x="191" y="262"/>
                </a:lnTo>
                <a:close/>
                <a:moveTo>
                  <a:pt x="1310" y="261"/>
                </a:moveTo>
                <a:lnTo>
                  <a:pt x="1309" y="260"/>
                </a:lnTo>
                <a:lnTo>
                  <a:pt x="1315" y="255"/>
                </a:lnTo>
                <a:lnTo>
                  <a:pt x="1316" y="256"/>
                </a:lnTo>
                <a:lnTo>
                  <a:pt x="1310" y="261"/>
                </a:lnTo>
                <a:close/>
                <a:moveTo>
                  <a:pt x="193" y="260"/>
                </a:moveTo>
                <a:lnTo>
                  <a:pt x="186" y="255"/>
                </a:lnTo>
                <a:lnTo>
                  <a:pt x="187" y="254"/>
                </a:lnTo>
                <a:lnTo>
                  <a:pt x="193" y="259"/>
                </a:lnTo>
                <a:lnTo>
                  <a:pt x="193" y="260"/>
                </a:lnTo>
                <a:close/>
                <a:moveTo>
                  <a:pt x="1308" y="259"/>
                </a:moveTo>
                <a:lnTo>
                  <a:pt x="1307" y="258"/>
                </a:lnTo>
                <a:lnTo>
                  <a:pt x="1313" y="253"/>
                </a:lnTo>
                <a:lnTo>
                  <a:pt x="1314" y="254"/>
                </a:lnTo>
                <a:lnTo>
                  <a:pt x="1308" y="259"/>
                </a:lnTo>
                <a:close/>
                <a:moveTo>
                  <a:pt x="1306" y="257"/>
                </a:moveTo>
                <a:lnTo>
                  <a:pt x="1305" y="256"/>
                </a:lnTo>
                <a:lnTo>
                  <a:pt x="1311" y="251"/>
                </a:lnTo>
                <a:lnTo>
                  <a:pt x="1312" y="252"/>
                </a:lnTo>
                <a:lnTo>
                  <a:pt x="1306" y="257"/>
                </a:lnTo>
                <a:close/>
                <a:moveTo>
                  <a:pt x="203" y="248"/>
                </a:moveTo>
                <a:lnTo>
                  <a:pt x="197" y="243"/>
                </a:lnTo>
                <a:lnTo>
                  <a:pt x="198" y="242"/>
                </a:lnTo>
                <a:lnTo>
                  <a:pt x="204" y="247"/>
                </a:lnTo>
                <a:lnTo>
                  <a:pt x="203" y="248"/>
                </a:lnTo>
                <a:close/>
                <a:moveTo>
                  <a:pt x="205" y="246"/>
                </a:moveTo>
                <a:lnTo>
                  <a:pt x="199" y="241"/>
                </a:lnTo>
                <a:lnTo>
                  <a:pt x="200" y="240"/>
                </a:lnTo>
                <a:lnTo>
                  <a:pt x="206" y="245"/>
                </a:lnTo>
                <a:lnTo>
                  <a:pt x="205" y="246"/>
                </a:lnTo>
                <a:close/>
                <a:moveTo>
                  <a:pt x="1295" y="245"/>
                </a:moveTo>
                <a:lnTo>
                  <a:pt x="1295" y="244"/>
                </a:lnTo>
                <a:lnTo>
                  <a:pt x="1300" y="239"/>
                </a:lnTo>
                <a:lnTo>
                  <a:pt x="1301" y="240"/>
                </a:lnTo>
                <a:lnTo>
                  <a:pt x="1295" y="245"/>
                </a:lnTo>
                <a:close/>
                <a:moveTo>
                  <a:pt x="207" y="244"/>
                </a:moveTo>
                <a:lnTo>
                  <a:pt x="201" y="239"/>
                </a:lnTo>
                <a:lnTo>
                  <a:pt x="202" y="238"/>
                </a:lnTo>
                <a:lnTo>
                  <a:pt x="208" y="243"/>
                </a:lnTo>
                <a:lnTo>
                  <a:pt x="207" y="244"/>
                </a:lnTo>
                <a:close/>
                <a:moveTo>
                  <a:pt x="1294" y="243"/>
                </a:moveTo>
                <a:lnTo>
                  <a:pt x="1293" y="242"/>
                </a:lnTo>
                <a:lnTo>
                  <a:pt x="1299" y="237"/>
                </a:lnTo>
                <a:lnTo>
                  <a:pt x="1300" y="238"/>
                </a:lnTo>
                <a:lnTo>
                  <a:pt x="1294" y="243"/>
                </a:lnTo>
                <a:close/>
                <a:moveTo>
                  <a:pt x="1292" y="241"/>
                </a:moveTo>
                <a:lnTo>
                  <a:pt x="1291" y="240"/>
                </a:lnTo>
                <a:lnTo>
                  <a:pt x="1297" y="235"/>
                </a:lnTo>
                <a:lnTo>
                  <a:pt x="1298" y="236"/>
                </a:lnTo>
                <a:lnTo>
                  <a:pt x="1292" y="241"/>
                </a:lnTo>
                <a:close/>
                <a:moveTo>
                  <a:pt x="218" y="233"/>
                </a:moveTo>
                <a:lnTo>
                  <a:pt x="212" y="227"/>
                </a:lnTo>
                <a:lnTo>
                  <a:pt x="213" y="226"/>
                </a:lnTo>
                <a:lnTo>
                  <a:pt x="219" y="232"/>
                </a:lnTo>
                <a:lnTo>
                  <a:pt x="218" y="233"/>
                </a:lnTo>
                <a:close/>
                <a:moveTo>
                  <a:pt x="220" y="231"/>
                </a:moveTo>
                <a:lnTo>
                  <a:pt x="214" y="225"/>
                </a:lnTo>
                <a:lnTo>
                  <a:pt x="215" y="224"/>
                </a:lnTo>
                <a:lnTo>
                  <a:pt x="221" y="230"/>
                </a:lnTo>
                <a:lnTo>
                  <a:pt x="220" y="231"/>
                </a:lnTo>
                <a:close/>
                <a:moveTo>
                  <a:pt x="1281" y="230"/>
                </a:moveTo>
                <a:lnTo>
                  <a:pt x="1280" y="229"/>
                </a:lnTo>
                <a:lnTo>
                  <a:pt x="1286" y="223"/>
                </a:lnTo>
                <a:lnTo>
                  <a:pt x="1287" y="224"/>
                </a:lnTo>
                <a:lnTo>
                  <a:pt x="1281" y="230"/>
                </a:lnTo>
                <a:close/>
                <a:moveTo>
                  <a:pt x="222" y="229"/>
                </a:moveTo>
                <a:lnTo>
                  <a:pt x="216" y="223"/>
                </a:lnTo>
                <a:lnTo>
                  <a:pt x="217" y="222"/>
                </a:lnTo>
                <a:lnTo>
                  <a:pt x="222" y="228"/>
                </a:lnTo>
                <a:lnTo>
                  <a:pt x="222" y="229"/>
                </a:lnTo>
                <a:close/>
                <a:moveTo>
                  <a:pt x="1279" y="228"/>
                </a:moveTo>
                <a:lnTo>
                  <a:pt x="1278" y="227"/>
                </a:lnTo>
                <a:lnTo>
                  <a:pt x="1284" y="221"/>
                </a:lnTo>
                <a:lnTo>
                  <a:pt x="1285" y="222"/>
                </a:lnTo>
                <a:lnTo>
                  <a:pt x="1279" y="228"/>
                </a:lnTo>
                <a:close/>
                <a:moveTo>
                  <a:pt x="1277" y="226"/>
                </a:moveTo>
                <a:lnTo>
                  <a:pt x="1276" y="225"/>
                </a:lnTo>
                <a:lnTo>
                  <a:pt x="1282" y="220"/>
                </a:lnTo>
                <a:lnTo>
                  <a:pt x="1283" y="220"/>
                </a:lnTo>
                <a:lnTo>
                  <a:pt x="1277" y="226"/>
                </a:lnTo>
                <a:close/>
                <a:moveTo>
                  <a:pt x="233" y="218"/>
                </a:moveTo>
                <a:lnTo>
                  <a:pt x="227" y="212"/>
                </a:lnTo>
                <a:lnTo>
                  <a:pt x="228" y="211"/>
                </a:lnTo>
                <a:lnTo>
                  <a:pt x="234" y="217"/>
                </a:lnTo>
                <a:lnTo>
                  <a:pt x="233" y="218"/>
                </a:lnTo>
                <a:close/>
                <a:moveTo>
                  <a:pt x="235" y="216"/>
                </a:moveTo>
                <a:lnTo>
                  <a:pt x="229" y="210"/>
                </a:lnTo>
                <a:lnTo>
                  <a:pt x="231" y="209"/>
                </a:lnTo>
                <a:lnTo>
                  <a:pt x="236" y="215"/>
                </a:lnTo>
                <a:lnTo>
                  <a:pt x="235" y="216"/>
                </a:lnTo>
                <a:close/>
                <a:moveTo>
                  <a:pt x="1265" y="215"/>
                </a:moveTo>
                <a:lnTo>
                  <a:pt x="1264" y="214"/>
                </a:lnTo>
                <a:lnTo>
                  <a:pt x="1270" y="208"/>
                </a:lnTo>
                <a:lnTo>
                  <a:pt x="1271" y="209"/>
                </a:lnTo>
                <a:lnTo>
                  <a:pt x="1265" y="215"/>
                </a:lnTo>
                <a:close/>
                <a:moveTo>
                  <a:pt x="237" y="214"/>
                </a:moveTo>
                <a:lnTo>
                  <a:pt x="231" y="208"/>
                </a:lnTo>
                <a:lnTo>
                  <a:pt x="232" y="207"/>
                </a:lnTo>
                <a:lnTo>
                  <a:pt x="238" y="213"/>
                </a:lnTo>
                <a:lnTo>
                  <a:pt x="237" y="214"/>
                </a:lnTo>
                <a:close/>
                <a:moveTo>
                  <a:pt x="1263" y="213"/>
                </a:moveTo>
                <a:lnTo>
                  <a:pt x="1263" y="212"/>
                </a:lnTo>
                <a:lnTo>
                  <a:pt x="1268" y="206"/>
                </a:lnTo>
                <a:lnTo>
                  <a:pt x="1269" y="207"/>
                </a:lnTo>
                <a:lnTo>
                  <a:pt x="1263" y="213"/>
                </a:lnTo>
                <a:close/>
                <a:moveTo>
                  <a:pt x="1262" y="211"/>
                </a:moveTo>
                <a:lnTo>
                  <a:pt x="1261" y="210"/>
                </a:lnTo>
                <a:lnTo>
                  <a:pt x="1266" y="205"/>
                </a:lnTo>
                <a:lnTo>
                  <a:pt x="1267" y="205"/>
                </a:lnTo>
                <a:lnTo>
                  <a:pt x="1262" y="211"/>
                </a:lnTo>
                <a:close/>
                <a:moveTo>
                  <a:pt x="249" y="203"/>
                </a:moveTo>
                <a:lnTo>
                  <a:pt x="243" y="197"/>
                </a:lnTo>
                <a:lnTo>
                  <a:pt x="244" y="196"/>
                </a:lnTo>
                <a:lnTo>
                  <a:pt x="250" y="202"/>
                </a:lnTo>
                <a:lnTo>
                  <a:pt x="249" y="203"/>
                </a:lnTo>
                <a:close/>
                <a:moveTo>
                  <a:pt x="251" y="201"/>
                </a:moveTo>
                <a:lnTo>
                  <a:pt x="245" y="195"/>
                </a:lnTo>
                <a:lnTo>
                  <a:pt x="246" y="194"/>
                </a:lnTo>
                <a:lnTo>
                  <a:pt x="252" y="200"/>
                </a:lnTo>
                <a:lnTo>
                  <a:pt x="251" y="201"/>
                </a:lnTo>
                <a:close/>
                <a:moveTo>
                  <a:pt x="1250" y="200"/>
                </a:moveTo>
                <a:lnTo>
                  <a:pt x="1249" y="199"/>
                </a:lnTo>
                <a:lnTo>
                  <a:pt x="1254" y="193"/>
                </a:lnTo>
                <a:lnTo>
                  <a:pt x="1255" y="194"/>
                </a:lnTo>
                <a:lnTo>
                  <a:pt x="1250" y="200"/>
                </a:lnTo>
                <a:close/>
                <a:moveTo>
                  <a:pt x="253" y="199"/>
                </a:moveTo>
                <a:lnTo>
                  <a:pt x="247" y="193"/>
                </a:lnTo>
                <a:lnTo>
                  <a:pt x="248" y="192"/>
                </a:lnTo>
                <a:lnTo>
                  <a:pt x="254" y="198"/>
                </a:lnTo>
                <a:lnTo>
                  <a:pt x="253" y="199"/>
                </a:lnTo>
                <a:close/>
                <a:moveTo>
                  <a:pt x="1248" y="198"/>
                </a:moveTo>
                <a:lnTo>
                  <a:pt x="1247" y="197"/>
                </a:lnTo>
                <a:lnTo>
                  <a:pt x="1252" y="192"/>
                </a:lnTo>
                <a:lnTo>
                  <a:pt x="1253" y="192"/>
                </a:lnTo>
                <a:lnTo>
                  <a:pt x="1248" y="198"/>
                </a:lnTo>
                <a:close/>
                <a:moveTo>
                  <a:pt x="1246" y="197"/>
                </a:moveTo>
                <a:lnTo>
                  <a:pt x="1245" y="196"/>
                </a:lnTo>
                <a:lnTo>
                  <a:pt x="1250" y="190"/>
                </a:lnTo>
                <a:lnTo>
                  <a:pt x="1251" y="191"/>
                </a:lnTo>
                <a:lnTo>
                  <a:pt x="1246" y="197"/>
                </a:lnTo>
                <a:close/>
                <a:moveTo>
                  <a:pt x="264" y="189"/>
                </a:moveTo>
                <a:lnTo>
                  <a:pt x="259" y="183"/>
                </a:lnTo>
                <a:lnTo>
                  <a:pt x="260" y="182"/>
                </a:lnTo>
                <a:lnTo>
                  <a:pt x="265" y="188"/>
                </a:lnTo>
                <a:lnTo>
                  <a:pt x="264" y="189"/>
                </a:lnTo>
                <a:close/>
                <a:moveTo>
                  <a:pt x="266" y="187"/>
                </a:moveTo>
                <a:lnTo>
                  <a:pt x="261" y="181"/>
                </a:lnTo>
                <a:lnTo>
                  <a:pt x="262" y="180"/>
                </a:lnTo>
                <a:lnTo>
                  <a:pt x="267" y="186"/>
                </a:lnTo>
                <a:lnTo>
                  <a:pt x="266" y="187"/>
                </a:lnTo>
                <a:close/>
                <a:moveTo>
                  <a:pt x="1234" y="186"/>
                </a:moveTo>
                <a:lnTo>
                  <a:pt x="1233" y="185"/>
                </a:lnTo>
                <a:lnTo>
                  <a:pt x="1238" y="179"/>
                </a:lnTo>
                <a:lnTo>
                  <a:pt x="1239" y="180"/>
                </a:lnTo>
                <a:lnTo>
                  <a:pt x="1234" y="186"/>
                </a:lnTo>
                <a:close/>
                <a:moveTo>
                  <a:pt x="268" y="185"/>
                </a:moveTo>
                <a:lnTo>
                  <a:pt x="263" y="179"/>
                </a:lnTo>
                <a:lnTo>
                  <a:pt x="264" y="178"/>
                </a:lnTo>
                <a:lnTo>
                  <a:pt x="270" y="184"/>
                </a:lnTo>
                <a:lnTo>
                  <a:pt x="268" y="185"/>
                </a:lnTo>
                <a:close/>
                <a:moveTo>
                  <a:pt x="1232" y="184"/>
                </a:moveTo>
                <a:lnTo>
                  <a:pt x="1231" y="183"/>
                </a:lnTo>
                <a:lnTo>
                  <a:pt x="1236" y="177"/>
                </a:lnTo>
                <a:lnTo>
                  <a:pt x="1237" y="178"/>
                </a:lnTo>
                <a:lnTo>
                  <a:pt x="1232" y="184"/>
                </a:lnTo>
                <a:close/>
                <a:moveTo>
                  <a:pt x="1230" y="183"/>
                </a:moveTo>
                <a:lnTo>
                  <a:pt x="1229" y="182"/>
                </a:lnTo>
                <a:lnTo>
                  <a:pt x="1234" y="176"/>
                </a:lnTo>
                <a:lnTo>
                  <a:pt x="1235" y="177"/>
                </a:lnTo>
                <a:lnTo>
                  <a:pt x="1230" y="183"/>
                </a:lnTo>
                <a:close/>
                <a:moveTo>
                  <a:pt x="281" y="175"/>
                </a:moveTo>
                <a:lnTo>
                  <a:pt x="276" y="169"/>
                </a:lnTo>
                <a:lnTo>
                  <a:pt x="277" y="168"/>
                </a:lnTo>
                <a:lnTo>
                  <a:pt x="282" y="174"/>
                </a:lnTo>
                <a:lnTo>
                  <a:pt x="281" y="175"/>
                </a:lnTo>
                <a:close/>
                <a:moveTo>
                  <a:pt x="283" y="173"/>
                </a:moveTo>
                <a:lnTo>
                  <a:pt x="278" y="167"/>
                </a:lnTo>
                <a:lnTo>
                  <a:pt x="279" y="166"/>
                </a:lnTo>
                <a:lnTo>
                  <a:pt x="284" y="172"/>
                </a:lnTo>
                <a:lnTo>
                  <a:pt x="283" y="173"/>
                </a:lnTo>
                <a:close/>
                <a:moveTo>
                  <a:pt x="1217" y="172"/>
                </a:moveTo>
                <a:lnTo>
                  <a:pt x="1216" y="172"/>
                </a:lnTo>
                <a:lnTo>
                  <a:pt x="1221" y="165"/>
                </a:lnTo>
                <a:lnTo>
                  <a:pt x="1222" y="166"/>
                </a:lnTo>
                <a:lnTo>
                  <a:pt x="1217" y="172"/>
                </a:lnTo>
                <a:close/>
                <a:moveTo>
                  <a:pt x="285" y="172"/>
                </a:moveTo>
                <a:lnTo>
                  <a:pt x="280" y="165"/>
                </a:lnTo>
                <a:lnTo>
                  <a:pt x="281" y="165"/>
                </a:lnTo>
                <a:lnTo>
                  <a:pt x="286" y="171"/>
                </a:lnTo>
                <a:lnTo>
                  <a:pt x="285" y="172"/>
                </a:lnTo>
                <a:close/>
                <a:moveTo>
                  <a:pt x="1215" y="171"/>
                </a:moveTo>
                <a:lnTo>
                  <a:pt x="1214" y="170"/>
                </a:lnTo>
                <a:lnTo>
                  <a:pt x="1219" y="164"/>
                </a:lnTo>
                <a:lnTo>
                  <a:pt x="1220" y="165"/>
                </a:lnTo>
                <a:lnTo>
                  <a:pt x="1215" y="171"/>
                </a:lnTo>
                <a:close/>
                <a:moveTo>
                  <a:pt x="1213" y="169"/>
                </a:moveTo>
                <a:lnTo>
                  <a:pt x="1212" y="168"/>
                </a:lnTo>
                <a:lnTo>
                  <a:pt x="1217" y="162"/>
                </a:lnTo>
                <a:lnTo>
                  <a:pt x="1218" y="163"/>
                </a:lnTo>
                <a:lnTo>
                  <a:pt x="1213" y="169"/>
                </a:lnTo>
                <a:close/>
                <a:moveTo>
                  <a:pt x="298" y="162"/>
                </a:moveTo>
                <a:lnTo>
                  <a:pt x="293" y="155"/>
                </a:lnTo>
                <a:lnTo>
                  <a:pt x="294" y="155"/>
                </a:lnTo>
                <a:lnTo>
                  <a:pt x="299" y="161"/>
                </a:lnTo>
                <a:lnTo>
                  <a:pt x="298" y="162"/>
                </a:lnTo>
                <a:close/>
                <a:moveTo>
                  <a:pt x="300" y="160"/>
                </a:moveTo>
                <a:lnTo>
                  <a:pt x="295" y="154"/>
                </a:lnTo>
                <a:lnTo>
                  <a:pt x="296" y="153"/>
                </a:lnTo>
                <a:lnTo>
                  <a:pt x="301" y="159"/>
                </a:lnTo>
                <a:lnTo>
                  <a:pt x="300" y="160"/>
                </a:lnTo>
                <a:close/>
                <a:moveTo>
                  <a:pt x="1201" y="159"/>
                </a:moveTo>
                <a:lnTo>
                  <a:pt x="1199" y="159"/>
                </a:lnTo>
                <a:lnTo>
                  <a:pt x="1204" y="152"/>
                </a:lnTo>
                <a:lnTo>
                  <a:pt x="1205" y="153"/>
                </a:lnTo>
                <a:lnTo>
                  <a:pt x="1201" y="159"/>
                </a:lnTo>
                <a:close/>
                <a:moveTo>
                  <a:pt x="302" y="159"/>
                </a:moveTo>
                <a:lnTo>
                  <a:pt x="297" y="152"/>
                </a:lnTo>
                <a:lnTo>
                  <a:pt x="298" y="151"/>
                </a:lnTo>
                <a:lnTo>
                  <a:pt x="303" y="158"/>
                </a:lnTo>
                <a:lnTo>
                  <a:pt x="302" y="159"/>
                </a:lnTo>
                <a:close/>
                <a:moveTo>
                  <a:pt x="1198" y="158"/>
                </a:moveTo>
                <a:lnTo>
                  <a:pt x="1197" y="157"/>
                </a:lnTo>
                <a:lnTo>
                  <a:pt x="1202" y="151"/>
                </a:lnTo>
                <a:lnTo>
                  <a:pt x="1203" y="151"/>
                </a:lnTo>
                <a:lnTo>
                  <a:pt x="1198" y="158"/>
                </a:lnTo>
                <a:close/>
                <a:moveTo>
                  <a:pt x="1196" y="156"/>
                </a:moveTo>
                <a:lnTo>
                  <a:pt x="1195" y="155"/>
                </a:lnTo>
                <a:lnTo>
                  <a:pt x="1200" y="149"/>
                </a:lnTo>
                <a:lnTo>
                  <a:pt x="1201" y="150"/>
                </a:lnTo>
                <a:lnTo>
                  <a:pt x="1196" y="156"/>
                </a:lnTo>
                <a:close/>
                <a:moveTo>
                  <a:pt x="315" y="149"/>
                </a:moveTo>
                <a:lnTo>
                  <a:pt x="310" y="143"/>
                </a:lnTo>
                <a:lnTo>
                  <a:pt x="311" y="141"/>
                </a:lnTo>
                <a:lnTo>
                  <a:pt x="316" y="148"/>
                </a:lnTo>
                <a:lnTo>
                  <a:pt x="315" y="149"/>
                </a:lnTo>
                <a:close/>
                <a:moveTo>
                  <a:pt x="317" y="147"/>
                </a:moveTo>
                <a:lnTo>
                  <a:pt x="312" y="141"/>
                </a:lnTo>
                <a:lnTo>
                  <a:pt x="313" y="140"/>
                </a:lnTo>
                <a:lnTo>
                  <a:pt x="318" y="147"/>
                </a:lnTo>
                <a:lnTo>
                  <a:pt x="317" y="147"/>
                </a:lnTo>
                <a:close/>
                <a:moveTo>
                  <a:pt x="1183" y="147"/>
                </a:moveTo>
                <a:lnTo>
                  <a:pt x="1182" y="146"/>
                </a:lnTo>
                <a:lnTo>
                  <a:pt x="1187" y="139"/>
                </a:lnTo>
                <a:lnTo>
                  <a:pt x="1188" y="140"/>
                </a:lnTo>
                <a:lnTo>
                  <a:pt x="1183" y="147"/>
                </a:lnTo>
                <a:close/>
                <a:moveTo>
                  <a:pt x="319" y="146"/>
                </a:moveTo>
                <a:lnTo>
                  <a:pt x="315" y="139"/>
                </a:lnTo>
                <a:lnTo>
                  <a:pt x="316" y="138"/>
                </a:lnTo>
                <a:lnTo>
                  <a:pt x="320" y="145"/>
                </a:lnTo>
                <a:lnTo>
                  <a:pt x="319" y="146"/>
                </a:lnTo>
                <a:close/>
                <a:moveTo>
                  <a:pt x="1181" y="145"/>
                </a:moveTo>
                <a:lnTo>
                  <a:pt x="1180" y="144"/>
                </a:lnTo>
                <a:lnTo>
                  <a:pt x="1184" y="138"/>
                </a:lnTo>
                <a:lnTo>
                  <a:pt x="1186" y="138"/>
                </a:lnTo>
                <a:lnTo>
                  <a:pt x="1181" y="145"/>
                </a:lnTo>
                <a:close/>
                <a:moveTo>
                  <a:pt x="1179" y="144"/>
                </a:moveTo>
                <a:lnTo>
                  <a:pt x="1178" y="143"/>
                </a:lnTo>
                <a:lnTo>
                  <a:pt x="1182" y="136"/>
                </a:lnTo>
                <a:lnTo>
                  <a:pt x="1183" y="137"/>
                </a:lnTo>
                <a:lnTo>
                  <a:pt x="1179" y="144"/>
                </a:lnTo>
                <a:close/>
                <a:moveTo>
                  <a:pt x="332" y="137"/>
                </a:moveTo>
                <a:lnTo>
                  <a:pt x="328" y="130"/>
                </a:lnTo>
                <a:lnTo>
                  <a:pt x="329" y="129"/>
                </a:lnTo>
                <a:lnTo>
                  <a:pt x="333" y="136"/>
                </a:lnTo>
                <a:lnTo>
                  <a:pt x="332" y="137"/>
                </a:lnTo>
                <a:close/>
                <a:moveTo>
                  <a:pt x="335" y="135"/>
                </a:moveTo>
                <a:lnTo>
                  <a:pt x="330" y="128"/>
                </a:lnTo>
                <a:lnTo>
                  <a:pt x="331" y="128"/>
                </a:lnTo>
                <a:lnTo>
                  <a:pt x="336" y="134"/>
                </a:lnTo>
                <a:lnTo>
                  <a:pt x="335" y="135"/>
                </a:lnTo>
                <a:close/>
                <a:moveTo>
                  <a:pt x="1166" y="134"/>
                </a:moveTo>
                <a:lnTo>
                  <a:pt x="1165" y="134"/>
                </a:lnTo>
                <a:lnTo>
                  <a:pt x="1169" y="127"/>
                </a:lnTo>
                <a:lnTo>
                  <a:pt x="1170" y="128"/>
                </a:lnTo>
                <a:lnTo>
                  <a:pt x="1166" y="134"/>
                </a:lnTo>
                <a:close/>
                <a:moveTo>
                  <a:pt x="337" y="134"/>
                </a:moveTo>
                <a:lnTo>
                  <a:pt x="332" y="127"/>
                </a:lnTo>
                <a:lnTo>
                  <a:pt x="333" y="126"/>
                </a:lnTo>
                <a:lnTo>
                  <a:pt x="338" y="133"/>
                </a:lnTo>
                <a:lnTo>
                  <a:pt x="337" y="134"/>
                </a:lnTo>
                <a:close/>
                <a:moveTo>
                  <a:pt x="1163" y="133"/>
                </a:moveTo>
                <a:lnTo>
                  <a:pt x="1162" y="132"/>
                </a:lnTo>
                <a:lnTo>
                  <a:pt x="1167" y="125"/>
                </a:lnTo>
                <a:lnTo>
                  <a:pt x="1168" y="126"/>
                </a:lnTo>
                <a:lnTo>
                  <a:pt x="1163" y="133"/>
                </a:lnTo>
                <a:close/>
                <a:moveTo>
                  <a:pt x="1161" y="131"/>
                </a:moveTo>
                <a:lnTo>
                  <a:pt x="1160" y="131"/>
                </a:lnTo>
                <a:lnTo>
                  <a:pt x="1165" y="124"/>
                </a:lnTo>
                <a:lnTo>
                  <a:pt x="1166" y="125"/>
                </a:lnTo>
                <a:lnTo>
                  <a:pt x="1161" y="131"/>
                </a:lnTo>
                <a:close/>
                <a:moveTo>
                  <a:pt x="350" y="125"/>
                </a:moveTo>
                <a:lnTo>
                  <a:pt x="346" y="118"/>
                </a:lnTo>
                <a:lnTo>
                  <a:pt x="347" y="117"/>
                </a:lnTo>
                <a:lnTo>
                  <a:pt x="351" y="124"/>
                </a:lnTo>
                <a:lnTo>
                  <a:pt x="350" y="125"/>
                </a:lnTo>
                <a:close/>
                <a:moveTo>
                  <a:pt x="352" y="123"/>
                </a:moveTo>
                <a:lnTo>
                  <a:pt x="348" y="117"/>
                </a:lnTo>
                <a:lnTo>
                  <a:pt x="349" y="116"/>
                </a:lnTo>
                <a:lnTo>
                  <a:pt x="353" y="123"/>
                </a:lnTo>
                <a:lnTo>
                  <a:pt x="352" y="123"/>
                </a:lnTo>
                <a:close/>
                <a:moveTo>
                  <a:pt x="1148" y="123"/>
                </a:moveTo>
                <a:lnTo>
                  <a:pt x="1146" y="122"/>
                </a:lnTo>
                <a:lnTo>
                  <a:pt x="1151" y="115"/>
                </a:lnTo>
                <a:lnTo>
                  <a:pt x="1152" y="116"/>
                </a:lnTo>
                <a:lnTo>
                  <a:pt x="1148" y="123"/>
                </a:lnTo>
                <a:close/>
                <a:moveTo>
                  <a:pt x="354" y="122"/>
                </a:moveTo>
                <a:lnTo>
                  <a:pt x="350" y="115"/>
                </a:lnTo>
                <a:lnTo>
                  <a:pt x="351" y="114"/>
                </a:lnTo>
                <a:lnTo>
                  <a:pt x="356" y="121"/>
                </a:lnTo>
                <a:lnTo>
                  <a:pt x="354" y="122"/>
                </a:lnTo>
                <a:close/>
                <a:moveTo>
                  <a:pt x="1145" y="121"/>
                </a:moveTo>
                <a:lnTo>
                  <a:pt x="1144" y="120"/>
                </a:lnTo>
                <a:lnTo>
                  <a:pt x="1148" y="114"/>
                </a:lnTo>
                <a:lnTo>
                  <a:pt x="1150" y="114"/>
                </a:lnTo>
                <a:lnTo>
                  <a:pt x="1145" y="121"/>
                </a:lnTo>
                <a:close/>
                <a:moveTo>
                  <a:pt x="1143" y="120"/>
                </a:moveTo>
                <a:lnTo>
                  <a:pt x="1142" y="119"/>
                </a:lnTo>
                <a:lnTo>
                  <a:pt x="1146" y="112"/>
                </a:lnTo>
                <a:lnTo>
                  <a:pt x="1147" y="113"/>
                </a:lnTo>
                <a:lnTo>
                  <a:pt x="1143" y="120"/>
                </a:lnTo>
                <a:close/>
                <a:moveTo>
                  <a:pt x="368" y="114"/>
                </a:moveTo>
                <a:lnTo>
                  <a:pt x="364" y="107"/>
                </a:lnTo>
                <a:lnTo>
                  <a:pt x="365" y="106"/>
                </a:lnTo>
                <a:lnTo>
                  <a:pt x="369" y="113"/>
                </a:lnTo>
                <a:lnTo>
                  <a:pt x="368" y="114"/>
                </a:lnTo>
                <a:close/>
                <a:moveTo>
                  <a:pt x="371" y="112"/>
                </a:moveTo>
                <a:lnTo>
                  <a:pt x="367" y="105"/>
                </a:lnTo>
                <a:lnTo>
                  <a:pt x="368" y="105"/>
                </a:lnTo>
                <a:lnTo>
                  <a:pt x="372" y="112"/>
                </a:lnTo>
                <a:lnTo>
                  <a:pt x="371" y="112"/>
                </a:lnTo>
                <a:close/>
                <a:moveTo>
                  <a:pt x="1129" y="111"/>
                </a:moveTo>
                <a:lnTo>
                  <a:pt x="1128" y="111"/>
                </a:lnTo>
                <a:lnTo>
                  <a:pt x="1132" y="104"/>
                </a:lnTo>
                <a:lnTo>
                  <a:pt x="1133" y="105"/>
                </a:lnTo>
                <a:lnTo>
                  <a:pt x="1129" y="111"/>
                </a:lnTo>
                <a:close/>
                <a:moveTo>
                  <a:pt x="373" y="111"/>
                </a:moveTo>
                <a:lnTo>
                  <a:pt x="369" y="104"/>
                </a:lnTo>
                <a:lnTo>
                  <a:pt x="370" y="103"/>
                </a:lnTo>
                <a:lnTo>
                  <a:pt x="374" y="110"/>
                </a:lnTo>
                <a:lnTo>
                  <a:pt x="373" y="111"/>
                </a:lnTo>
                <a:close/>
                <a:moveTo>
                  <a:pt x="1127" y="110"/>
                </a:moveTo>
                <a:lnTo>
                  <a:pt x="1126" y="109"/>
                </a:lnTo>
                <a:lnTo>
                  <a:pt x="1130" y="103"/>
                </a:lnTo>
                <a:lnTo>
                  <a:pt x="1131" y="103"/>
                </a:lnTo>
                <a:lnTo>
                  <a:pt x="1127" y="110"/>
                </a:lnTo>
                <a:close/>
                <a:moveTo>
                  <a:pt x="1125" y="109"/>
                </a:moveTo>
                <a:lnTo>
                  <a:pt x="1124" y="108"/>
                </a:lnTo>
                <a:lnTo>
                  <a:pt x="1128" y="101"/>
                </a:lnTo>
                <a:lnTo>
                  <a:pt x="1129" y="102"/>
                </a:lnTo>
                <a:lnTo>
                  <a:pt x="1125" y="109"/>
                </a:lnTo>
                <a:close/>
                <a:moveTo>
                  <a:pt x="387" y="103"/>
                </a:moveTo>
                <a:lnTo>
                  <a:pt x="383" y="96"/>
                </a:lnTo>
                <a:lnTo>
                  <a:pt x="384" y="95"/>
                </a:lnTo>
                <a:lnTo>
                  <a:pt x="388" y="102"/>
                </a:lnTo>
                <a:lnTo>
                  <a:pt x="387" y="103"/>
                </a:lnTo>
                <a:close/>
                <a:moveTo>
                  <a:pt x="389" y="102"/>
                </a:moveTo>
                <a:lnTo>
                  <a:pt x="385" y="95"/>
                </a:lnTo>
                <a:lnTo>
                  <a:pt x="386" y="94"/>
                </a:lnTo>
                <a:lnTo>
                  <a:pt x="390" y="101"/>
                </a:lnTo>
                <a:lnTo>
                  <a:pt x="389" y="102"/>
                </a:lnTo>
                <a:close/>
                <a:moveTo>
                  <a:pt x="1111" y="101"/>
                </a:moveTo>
                <a:lnTo>
                  <a:pt x="1110" y="100"/>
                </a:lnTo>
                <a:lnTo>
                  <a:pt x="1114" y="93"/>
                </a:lnTo>
                <a:lnTo>
                  <a:pt x="1115" y="94"/>
                </a:lnTo>
                <a:lnTo>
                  <a:pt x="1111" y="101"/>
                </a:lnTo>
                <a:close/>
                <a:moveTo>
                  <a:pt x="391" y="100"/>
                </a:moveTo>
                <a:lnTo>
                  <a:pt x="387" y="93"/>
                </a:lnTo>
                <a:lnTo>
                  <a:pt x="389" y="93"/>
                </a:lnTo>
                <a:lnTo>
                  <a:pt x="392" y="100"/>
                </a:lnTo>
                <a:lnTo>
                  <a:pt x="391" y="100"/>
                </a:lnTo>
                <a:close/>
                <a:moveTo>
                  <a:pt x="1109" y="100"/>
                </a:moveTo>
                <a:lnTo>
                  <a:pt x="1107" y="99"/>
                </a:lnTo>
                <a:lnTo>
                  <a:pt x="1111" y="92"/>
                </a:lnTo>
                <a:lnTo>
                  <a:pt x="1112" y="93"/>
                </a:lnTo>
                <a:lnTo>
                  <a:pt x="1109" y="100"/>
                </a:lnTo>
                <a:close/>
                <a:moveTo>
                  <a:pt x="1106" y="98"/>
                </a:moveTo>
                <a:lnTo>
                  <a:pt x="1105" y="98"/>
                </a:lnTo>
                <a:lnTo>
                  <a:pt x="1109" y="91"/>
                </a:lnTo>
                <a:lnTo>
                  <a:pt x="1110" y="91"/>
                </a:lnTo>
                <a:lnTo>
                  <a:pt x="1106" y="98"/>
                </a:lnTo>
                <a:close/>
                <a:moveTo>
                  <a:pt x="406" y="93"/>
                </a:moveTo>
                <a:lnTo>
                  <a:pt x="402" y="86"/>
                </a:lnTo>
                <a:lnTo>
                  <a:pt x="403" y="85"/>
                </a:lnTo>
                <a:lnTo>
                  <a:pt x="407" y="92"/>
                </a:lnTo>
                <a:lnTo>
                  <a:pt x="406" y="93"/>
                </a:lnTo>
                <a:close/>
                <a:moveTo>
                  <a:pt x="408" y="92"/>
                </a:moveTo>
                <a:lnTo>
                  <a:pt x="404" y="85"/>
                </a:lnTo>
                <a:lnTo>
                  <a:pt x="405" y="84"/>
                </a:lnTo>
                <a:lnTo>
                  <a:pt x="409" y="91"/>
                </a:lnTo>
                <a:lnTo>
                  <a:pt x="408" y="92"/>
                </a:lnTo>
                <a:close/>
                <a:moveTo>
                  <a:pt x="1092" y="91"/>
                </a:moveTo>
                <a:lnTo>
                  <a:pt x="1091" y="90"/>
                </a:lnTo>
                <a:lnTo>
                  <a:pt x="1094" y="83"/>
                </a:lnTo>
                <a:lnTo>
                  <a:pt x="1096" y="84"/>
                </a:lnTo>
                <a:lnTo>
                  <a:pt x="1092" y="91"/>
                </a:lnTo>
                <a:close/>
                <a:moveTo>
                  <a:pt x="410" y="90"/>
                </a:moveTo>
                <a:lnTo>
                  <a:pt x="407" y="83"/>
                </a:lnTo>
                <a:lnTo>
                  <a:pt x="408" y="83"/>
                </a:lnTo>
                <a:lnTo>
                  <a:pt x="411" y="90"/>
                </a:lnTo>
                <a:lnTo>
                  <a:pt x="410" y="90"/>
                </a:lnTo>
                <a:close/>
                <a:moveTo>
                  <a:pt x="1089" y="90"/>
                </a:moveTo>
                <a:lnTo>
                  <a:pt x="1088" y="89"/>
                </a:lnTo>
                <a:lnTo>
                  <a:pt x="1092" y="82"/>
                </a:lnTo>
                <a:lnTo>
                  <a:pt x="1093" y="82"/>
                </a:lnTo>
                <a:lnTo>
                  <a:pt x="1089" y="90"/>
                </a:lnTo>
                <a:close/>
                <a:moveTo>
                  <a:pt x="1087" y="88"/>
                </a:moveTo>
                <a:lnTo>
                  <a:pt x="1086" y="88"/>
                </a:lnTo>
                <a:lnTo>
                  <a:pt x="1090" y="81"/>
                </a:lnTo>
                <a:lnTo>
                  <a:pt x="1091" y="81"/>
                </a:lnTo>
                <a:lnTo>
                  <a:pt x="1087" y="88"/>
                </a:lnTo>
                <a:close/>
                <a:moveTo>
                  <a:pt x="424" y="83"/>
                </a:moveTo>
                <a:lnTo>
                  <a:pt x="421" y="76"/>
                </a:lnTo>
                <a:lnTo>
                  <a:pt x="422" y="75"/>
                </a:lnTo>
                <a:lnTo>
                  <a:pt x="426" y="83"/>
                </a:lnTo>
                <a:lnTo>
                  <a:pt x="424" y="83"/>
                </a:lnTo>
                <a:close/>
                <a:moveTo>
                  <a:pt x="427" y="82"/>
                </a:moveTo>
                <a:lnTo>
                  <a:pt x="423" y="75"/>
                </a:lnTo>
                <a:lnTo>
                  <a:pt x="425" y="74"/>
                </a:lnTo>
                <a:lnTo>
                  <a:pt x="428" y="82"/>
                </a:lnTo>
                <a:lnTo>
                  <a:pt x="427" y="82"/>
                </a:lnTo>
                <a:close/>
                <a:moveTo>
                  <a:pt x="1073" y="81"/>
                </a:moveTo>
                <a:lnTo>
                  <a:pt x="1072" y="81"/>
                </a:lnTo>
                <a:lnTo>
                  <a:pt x="1075" y="73"/>
                </a:lnTo>
                <a:lnTo>
                  <a:pt x="1076" y="74"/>
                </a:lnTo>
                <a:lnTo>
                  <a:pt x="1073" y="81"/>
                </a:lnTo>
                <a:close/>
                <a:moveTo>
                  <a:pt x="429" y="81"/>
                </a:moveTo>
                <a:lnTo>
                  <a:pt x="426" y="73"/>
                </a:lnTo>
                <a:lnTo>
                  <a:pt x="427" y="73"/>
                </a:lnTo>
                <a:lnTo>
                  <a:pt x="430" y="80"/>
                </a:lnTo>
                <a:lnTo>
                  <a:pt x="429" y="81"/>
                </a:lnTo>
                <a:close/>
                <a:moveTo>
                  <a:pt x="1070" y="80"/>
                </a:moveTo>
                <a:lnTo>
                  <a:pt x="1069" y="79"/>
                </a:lnTo>
                <a:lnTo>
                  <a:pt x="1073" y="72"/>
                </a:lnTo>
                <a:lnTo>
                  <a:pt x="1074" y="73"/>
                </a:lnTo>
                <a:lnTo>
                  <a:pt x="1070" y="80"/>
                </a:lnTo>
                <a:close/>
                <a:moveTo>
                  <a:pt x="1068" y="79"/>
                </a:moveTo>
                <a:lnTo>
                  <a:pt x="1067" y="78"/>
                </a:lnTo>
                <a:lnTo>
                  <a:pt x="1070" y="71"/>
                </a:lnTo>
                <a:lnTo>
                  <a:pt x="1071" y="71"/>
                </a:lnTo>
                <a:lnTo>
                  <a:pt x="1068" y="79"/>
                </a:lnTo>
                <a:close/>
                <a:moveTo>
                  <a:pt x="444" y="74"/>
                </a:moveTo>
                <a:lnTo>
                  <a:pt x="441" y="67"/>
                </a:lnTo>
                <a:lnTo>
                  <a:pt x="442" y="66"/>
                </a:lnTo>
                <a:lnTo>
                  <a:pt x="445" y="73"/>
                </a:lnTo>
                <a:lnTo>
                  <a:pt x="444" y="74"/>
                </a:lnTo>
                <a:close/>
                <a:moveTo>
                  <a:pt x="446" y="73"/>
                </a:moveTo>
                <a:lnTo>
                  <a:pt x="443" y="66"/>
                </a:lnTo>
                <a:lnTo>
                  <a:pt x="444" y="65"/>
                </a:lnTo>
                <a:lnTo>
                  <a:pt x="448" y="72"/>
                </a:lnTo>
                <a:lnTo>
                  <a:pt x="446" y="73"/>
                </a:lnTo>
                <a:close/>
                <a:moveTo>
                  <a:pt x="1053" y="72"/>
                </a:moveTo>
                <a:lnTo>
                  <a:pt x="1052" y="71"/>
                </a:lnTo>
                <a:lnTo>
                  <a:pt x="1055" y="64"/>
                </a:lnTo>
                <a:lnTo>
                  <a:pt x="1056" y="65"/>
                </a:lnTo>
                <a:lnTo>
                  <a:pt x="1053" y="72"/>
                </a:lnTo>
                <a:close/>
                <a:moveTo>
                  <a:pt x="449" y="72"/>
                </a:moveTo>
                <a:lnTo>
                  <a:pt x="446" y="64"/>
                </a:lnTo>
                <a:lnTo>
                  <a:pt x="447" y="64"/>
                </a:lnTo>
                <a:lnTo>
                  <a:pt x="450" y="71"/>
                </a:lnTo>
                <a:lnTo>
                  <a:pt x="449" y="72"/>
                </a:lnTo>
                <a:close/>
                <a:moveTo>
                  <a:pt x="1051" y="71"/>
                </a:moveTo>
                <a:lnTo>
                  <a:pt x="1049" y="70"/>
                </a:lnTo>
                <a:lnTo>
                  <a:pt x="1053" y="63"/>
                </a:lnTo>
                <a:lnTo>
                  <a:pt x="1054" y="64"/>
                </a:lnTo>
                <a:lnTo>
                  <a:pt x="1051" y="71"/>
                </a:lnTo>
                <a:close/>
                <a:moveTo>
                  <a:pt x="1048" y="70"/>
                </a:moveTo>
                <a:lnTo>
                  <a:pt x="1047" y="69"/>
                </a:lnTo>
                <a:lnTo>
                  <a:pt x="1050" y="62"/>
                </a:lnTo>
                <a:lnTo>
                  <a:pt x="1051" y="63"/>
                </a:lnTo>
                <a:lnTo>
                  <a:pt x="1048" y="70"/>
                </a:lnTo>
                <a:close/>
                <a:moveTo>
                  <a:pt x="463" y="65"/>
                </a:moveTo>
                <a:lnTo>
                  <a:pt x="460" y="58"/>
                </a:lnTo>
                <a:lnTo>
                  <a:pt x="461" y="58"/>
                </a:lnTo>
                <a:lnTo>
                  <a:pt x="465" y="65"/>
                </a:lnTo>
                <a:lnTo>
                  <a:pt x="463" y="65"/>
                </a:lnTo>
                <a:close/>
                <a:moveTo>
                  <a:pt x="466" y="64"/>
                </a:moveTo>
                <a:lnTo>
                  <a:pt x="463" y="57"/>
                </a:lnTo>
                <a:lnTo>
                  <a:pt x="464" y="57"/>
                </a:lnTo>
                <a:lnTo>
                  <a:pt x="467" y="64"/>
                </a:lnTo>
                <a:lnTo>
                  <a:pt x="466" y="64"/>
                </a:lnTo>
                <a:close/>
                <a:moveTo>
                  <a:pt x="1034" y="64"/>
                </a:moveTo>
                <a:lnTo>
                  <a:pt x="1032" y="63"/>
                </a:lnTo>
                <a:lnTo>
                  <a:pt x="1035" y="56"/>
                </a:lnTo>
                <a:lnTo>
                  <a:pt x="1037" y="56"/>
                </a:lnTo>
                <a:lnTo>
                  <a:pt x="1034" y="64"/>
                </a:lnTo>
                <a:close/>
                <a:moveTo>
                  <a:pt x="468" y="63"/>
                </a:moveTo>
                <a:lnTo>
                  <a:pt x="465" y="56"/>
                </a:lnTo>
                <a:lnTo>
                  <a:pt x="466" y="55"/>
                </a:lnTo>
                <a:lnTo>
                  <a:pt x="469" y="63"/>
                </a:lnTo>
                <a:lnTo>
                  <a:pt x="468" y="63"/>
                </a:lnTo>
                <a:close/>
                <a:moveTo>
                  <a:pt x="1031" y="63"/>
                </a:moveTo>
                <a:lnTo>
                  <a:pt x="1030" y="62"/>
                </a:lnTo>
                <a:lnTo>
                  <a:pt x="1033" y="55"/>
                </a:lnTo>
                <a:lnTo>
                  <a:pt x="1034" y="55"/>
                </a:lnTo>
                <a:lnTo>
                  <a:pt x="1031" y="63"/>
                </a:lnTo>
                <a:close/>
                <a:moveTo>
                  <a:pt x="1029" y="62"/>
                </a:moveTo>
                <a:lnTo>
                  <a:pt x="1027" y="61"/>
                </a:lnTo>
                <a:lnTo>
                  <a:pt x="1030" y="54"/>
                </a:lnTo>
                <a:lnTo>
                  <a:pt x="1032" y="54"/>
                </a:lnTo>
                <a:lnTo>
                  <a:pt x="1029" y="62"/>
                </a:lnTo>
                <a:close/>
                <a:moveTo>
                  <a:pt x="483" y="58"/>
                </a:moveTo>
                <a:lnTo>
                  <a:pt x="480" y="50"/>
                </a:lnTo>
                <a:lnTo>
                  <a:pt x="482" y="50"/>
                </a:lnTo>
                <a:lnTo>
                  <a:pt x="485" y="57"/>
                </a:lnTo>
                <a:lnTo>
                  <a:pt x="483" y="58"/>
                </a:lnTo>
                <a:close/>
                <a:moveTo>
                  <a:pt x="486" y="57"/>
                </a:moveTo>
                <a:lnTo>
                  <a:pt x="483" y="49"/>
                </a:lnTo>
                <a:lnTo>
                  <a:pt x="484" y="49"/>
                </a:lnTo>
                <a:lnTo>
                  <a:pt x="487" y="56"/>
                </a:lnTo>
                <a:lnTo>
                  <a:pt x="486" y="57"/>
                </a:lnTo>
                <a:close/>
                <a:moveTo>
                  <a:pt x="1013" y="56"/>
                </a:moveTo>
                <a:lnTo>
                  <a:pt x="1012" y="55"/>
                </a:lnTo>
                <a:lnTo>
                  <a:pt x="1015" y="48"/>
                </a:lnTo>
                <a:lnTo>
                  <a:pt x="1016" y="48"/>
                </a:lnTo>
                <a:lnTo>
                  <a:pt x="1013" y="56"/>
                </a:lnTo>
                <a:close/>
                <a:moveTo>
                  <a:pt x="488" y="56"/>
                </a:moveTo>
                <a:lnTo>
                  <a:pt x="486" y="48"/>
                </a:lnTo>
                <a:lnTo>
                  <a:pt x="487" y="48"/>
                </a:lnTo>
                <a:lnTo>
                  <a:pt x="490" y="55"/>
                </a:lnTo>
                <a:lnTo>
                  <a:pt x="488" y="56"/>
                </a:lnTo>
                <a:close/>
                <a:moveTo>
                  <a:pt x="1011" y="55"/>
                </a:moveTo>
                <a:lnTo>
                  <a:pt x="1010" y="54"/>
                </a:lnTo>
                <a:lnTo>
                  <a:pt x="1012" y="47"/>
                </a:lnTo>
                <a:lnTo>
                  <a:pt x="1014" y="47"/>
                </a:lnTo>
                <a:lnTo>
                  <a:pt x="1011" y="55"/>
                </a:lnTo>
                <a:close/>
                <a:moveTo>
                  <a:pt x="1008" y="54"/>
                </a:moveTo>
                <a:lnTo>
                  <a:pt x="1007" y="53"/>
                </a:lnTo>
                <a:lnTo>
                  <a:pt x="1010" y="46"/>
                </a:lnTo>
                <a:lnTo>
                  <a:pt x="1011" y="46"/>
                </a:lnTo>
                <a:lnTo>
                  <a:pt x="1008" y="54"/>
                </a:lnTo>
                <a:close/>
                <a:moveTo>
                  <a:pt x="503" y="50"/>
                </a:moveTo>
                <a:lnTo>
                  <a:pt x="501" y="43"/>
                </a:lnTo>
                <a:lnTo>
                  <a:pt x="502" y="42"/>
                </a:lnTo>
                <a:lnTo>
                  <a:pt x="505" y="50"/>
                </a:lnTo>
                <a:lnTo>
                  <a:pt x="503" y="50"/>
                </a:lnTo>
                <a:close/>
                <a:moveTo>
                  <a:pt x="506" y="49"/>
                </a:moveTo>
                <a:lnTo>
                  <a:pt x="503" y="42"/>
                </a:lnTo>
                <a:lnTo>
                  <a:pt x="504" y="41"/>
                </a:lnTo>
                <a:lnTo>
                  <a:pt x="507" y="49"/>
                </a:lnTo>
                <a:lnTo>
                  <a:pt x="506" y="49"/>
                </a:lnTo>
                <a:close/>
                <a:moveTo>
                  <a:pt x="993" y="49"/>
                </a:moveTo>
                <a:lnTo>
                  <a:pt x="992" y="48"/>
                </a:lnTo>
                <a:lnTo>
                  <a:pt x="995" y="41"/>
                </a:lnTo>
                <a:lnTo>
                  <a:pt x="996" y="41"/>
                </a:lnTo>
                <a:lnTo>
                  <a:pt x="993" y="49"/>
                </a:lnTo>
                <a:close/>
                <a:moveTo>
                  <a:pt x="508" y="48"/>
                </a:moveTo>
                <a:lnTo>
                  <a:pt x="506" y="41"/>
                </a:lnTo>
                <a:lnTo>
                  <a:pt x="507" y="40"/>
                </a:lnTo>
                <a:lnTo>
                  <a:pt x="510" y="48"/>
                </a:lnTo>
                <a:lnTo>
                  <a:pt x="508" y="48"/>
                </a:lnTo>
                <a:close/>
                <a:moveTo>
                  <a:pt x="991" y="48"/>
                </a:moveTo>
                <a:lnTo>
                  <a:pt x="990" y="47"/>
                </a:lnTo>
                <a:lnTo>
                  <a:pt x="992" y="40"/>
                </a:lnTo>
                <a:lnTo>
                  <a:pt x="993" y="40"/>
                </a:lnTo>
                <a:lnTo>
                  <a:pt x="991" y="48"/>
                </a:lnTo>
                <a:close/>
                <a:moveTo>
                  <a:pt x="988" y="47"/>
                </a:moveTo>
                <a:lnTo>
                  <a:pt x="987" y="46"/>
                </a:lnTo>
                <a:lnTo>
                  <a:pt x="990" y="39"/>
                </a:lnTo>
                <a:lnTo>
                  <a:pt x="991" y="39"/>
                </a:lnTo>
                <a:lnTo>
                  <a:pt x="988" y="47"/>
                </a:lnTo>
                <a:close/>
                <a:moveTo>
                  <a:pt x="524" y="43"/>
                </a:moveTo>
                <a:lnTo>
                  <a:pt x="521" y="36"/>
                </a:lnTo>
                <a:lnTo>
                  <a:pt x="522" y="35"/>
                </a:lnTo>
                <a:lnTo>
                  <a:pt x="525" y="43"/>
                </a:lnTo>
                <a:lnTo>
                  <a:pt x="524" y="43"/>
                </a:lnTo>
                <a:close/>
                <a:moveTo>
                  <a:pt x="526" y="43"/>
                </a:moveTo>
                <a:lnTo>
                  <a:pt x="524" y="35"/>
                </a:lnTo>
                <a:lnTo>
                  <a:pt x="525" y="35"/>
                </a:lnTo>
                <a:lnTo>
                  <a:pt x="528" y="42"/>
                </a:lnTo>
                <a:lnTo>
                  <a:pt x="526" y="43"/>
                </a:lnTo>
                <a:close/>
                <a:moveTo>
                  <a:pt x="973" y="42"/>
                </a:moveTo>
                <a:lnTo>
                  <a:pt x="971" y="41"/>
                </a:lnTo>
                <a:lnTo>
                  <a:pt x="974" y="34"/>
                </a:lnTo>
                <a:lnTo>
                  <a:pt x="975" y="34"/>
                </a:lnTo>
                <a:lnTo>
                  <a:pt x="973" y="42"/>
                </a:lnTo>
                <a:close/>
                <a:moveTo>
                  <a:pt x="529" y="42"/>
                </a:moveTo>
                <a:lnTo>
                  <a:pt x="526" y="34"/>
                </a:lnTo>
                <a:lnTo>
                  <a:pt x="528" y="34"/>
                </a:lnTo>
                <a:lnTo>
                  <a:pt x="530" y="41"/>
                </a:lnTo>
                <a:lnTo>
                  <a:pt x="529" y="42"/>
                </a:lnTo>
                <a:close/>
                <a:moveTo>
                  <a:pt x="970" y="41"/>
                </a:moveTo>
                <a:lnTo>
                  <a:pt x="969" y="41"/>
                </a:lnTo>
                <a:lnTo>
                  <a:pt x="971" y="33"/>
                </a:lnTo>
                <a:lnTo>
                  <a:pt x="973" y="33"/>
                </a:lnTo>
                <a:lnTo>
                  <a:pt x="970" y="41"/>
                </a:lnTo>
                <a:close/>
                <a:moveTo>
                  <a:pt x="968" y="40"/>
                </a:moveTo>
                <a:lnTo>
                  <a:pt x="966" y="40"/>
                </a:lnTo>
                <a:lnTo>
                  <a:pt x="969" y="32"/>
                </a:lnTo>
                <a:lnTo>
                  <a:pt x="970" y="33"/>
                </a:lnTo>
                <a:lnTo>
                  <a:pt x="968" y="40"/>
                </a:lnTo>
                <a:close/>
                <a:moveTo>
                  <a:pt x="544" y="37"/>
                </a:moveTo>
                <a:lnTo>
                  <a:pt x="542" y="29"/>
                </a:lnTo>
                <a:lnTo>
                  <a:pt x="543" y="29"/>
                </a:lnTo>
                <a:lnTo>
                  <a:pt x="545" y="37"/>
                </a:lnTo>
                <a:lnTo>
                  <a:pt x="544" y="37"/>
                </a:lnTo>
                <a:close/>
                <a:moveTo>
                  <a:pt x="547" y="36"/>
                </a:moveTo>
                <a:lnTo>
                  <a:pt x="544" y="29"/>
                </a:lnTo>
                <a:lnTo>
                  <a:pt x="546" y="28"/>
                </a:lnTo>
                <a:lnTo>
                  <a:pt x="548" y="36"/>
                </a:lnTo>
                <a:lnTo>
                  <a:pt x="547" y="36"/>
                </a:lnTo>
                <a:close/>
                <a:moveTo>
                  <a:pt x="952" y="36"/>
                </a:moveTo>
                <a:lnTo>
                  <a:pt x="951" y="35"/>
                </a:lnTo>
                <a:lnTo>
                  <a:pt x="953" y="28"/>
                </a:lnTo>
                <a:lnTo>
                  <a:pt x="955" y="28"/>
                </a:lnTo>
                <a:lnTo>
                  <a:pt x="952" y="36"/>
                </a:lnTo>
                <a:close/>
                <a:moveTo>
                  <a:pt x="549" y="36"/>
                </a:moveTo>
                <a:lnTo>
                  <a:pt x="547" y="28"/>
                </a:lnTo>
                <a:lnTo>
                  <a:pt x="548" y="28"/>
                </a:lnTo>
                <a:lnTo>
                  <a:pt x="550" y="35"/>
                </a:lnTo>
                <a:lnTo>
                  <a:pt x="549" y="36"/>
                </a:lnTo>
                <a:close/>
                <a:moveTo>
                  <a:pt x="950" y="35"/>
                </a:moveTo>
                <a:lnTo>
                  <a:pt x="949" y="35"/>
                </a:lnTo>
                <a:lnTo>
                  <a:pt x="951" y="27"/>
                </a:lnTo>
                <a:lnTo>
                  <a:pt x="952" y="27"/>
                </a:lnTo>
                <a:lnTo>
                  <a:pt x="950" y="35"/>
                </a:lnTo>
                <a:close/>
                <a:moveTo>
                  <a:pt x="947" y="34"/>
                </a:moveTo>
                <a:lnTo>
                  <a:pt x="946" y="34"/>
                </a:lnTo>
                <a:lnTo>
                  <a:pt x="948" y="26"/>
                </a:lnTo>
                <a:lnTo>
                  <a:pt x="949" y="27"/>
                </a:lnTo>
                <a:lnTo>
                  <a:pt x="947" y="34"/>
                </a:lnTo>
                <a:close/>
                <a:moveTo>
                  <a:pt x="565" y="32"/>
                </a:moveTo>
                <a:lnTo>
                  <a:pt x="563" y="24"/>
                </a:lnTo>
                <a:lnTo>
                  <a:pt x="564" y="23"/>
                </a:lnTo>
                <a:lnTo>
                  <a:pt x="566" y="31"/>
                </a:lnTo>
                <a:lnTo>
                  <a:pt x="565" y="32"/>
                </a:lnTo>
                <a:close/>
                <a:moveTo>
                  <a:pt x="567" y="31"/>
                </a:moveTo>
                <a:lnTo>
                  <a:pt x="566" y="23"/>
                </a:lnTo>
                <a:lnTo>
                  <a:pt x="567" y="23"/>
                </a:lnTo>
                <a:lnTo>
                  <a:pt x="569" y="31"/>
                </a:lnTo>
                <a:lnTo>
                  <a:pt x="567" y="31"/>
                </a:lnTo>
                <a:close/>
                <a:moveTo>
                  <a:pt x="932" y="30"/>
                </a:moveTo>
                <a:lnTo>
                  <a:pt x="930" y="30"/>
                </a:lnTo>
                <a:lnTo>
                  <a:pt x="932" y="22"/>
                </a:lnTo>
                <a:lnTo>
                  <a:pt x="933" y="23"/>
                </a:lnTo>
                <a:lnTo>
                  <a:pt x="932" y="30"/>
                </a:lnTo>
                <a:close/>
                <a:moveTo>
                  <a:pt x="570" y="30"/>
                </a:moveTo>
                <a:lnTo>
                  <a:pt x="568" y="23"/>
                </a:lnTo>
                <a:lnTo>
                  <a:pt x="569" y="22"/>
                </a:lnTo>
                <a:lnTo>
                  <a:pt x="571" y="30"/>
                </a:lnTo>
                <a:lnTo>
                  <a:pt x="570" y="30"/>
                </a:lnTo>
                <a:close/>
                <a:moveTo>
                  <a:pt x="929" y="30"/>
                </a:moveTo>
                <a:lnTo>
                  <a:pt x="928" y="29"/>
                </a:lnTo>
                <a:lnTo>
                  <a:pt x="930" y="22"/>
                </a:lnTo>
                <a:lnTo>
                  <a:pt x="931" y="22"/>
                </a:lnTo>
                <a:lnTo>
                  <a:pt x="929" y="30"/>
                </a:lnTo>
                <a:close/>
                <a:moveTo>
                  <a:pt x="926" y="29"/>
                </a:moveTo>
                <a:lnTo>
                  <a:pt x="925" y="29"/>
                </a:lnTo>
                <a:lnTo>
                  <a:pt x="927" y="21"/>
                </a:lnTo>
                <a:lnTo>
                  <a:pt x="928" y="21"/>
                </a:lnTo>
                <a:lnTo>
                  <a:pt x="926" y="29"/>
                </a:lnTo>
                <a:close/>
                <a:moveTo>
                  <a:pt x="586" y="27"/>
                </a:moveTo>
                <a:lnTo>
                  <a:pt x="584" y="19"/>
                </a:lnTo>
                <a:lnTo>
                  <a:pt x="585" y="18"/>
                </a:lnTo>
                <a:lnTo>
                  <a:pt x="587" y="26"/>
                </a:lnTo>
                <a:lnTo>
                  <a:pt x="586" y="27"/>
                </a:lnTo>
                <a:close/>
                <a:moveTo>
                  <a:pt x="588" y="26"/>
                </a:moveTo>
                <a:lnTo>
                  <a:pt x="586" y="18"/>
                </a:lnTo>
                <a:lnTo>
                  <a:pt x="588" y="18"/>
                </a:lnTo>
                <a:lnTo>
                  <a:pt x="589" y="26"/>
                </a:lnTo>
                <a:lnTo>
                  <a:pt x="588" y="26"/>
                </a:lnTo>
                <a:close/>
                <a:moveTo>
                  <a:pt x="911" y="25"/>
                </a:moveTo>
                <a:lnTo>
                  <a:pt x="910" y="25"/>
                </a:lnTo>
                <a:lnTo>
                  <a:pt x="911" y="17"/>
                </a:lnTo>
                <a:lnTo>
                  <a:pt x="913" y="18"/>
                </a:lnTo>
                <a:lnTo>
                  <a:pt x="911" y="25"/>
                </a:lnTo>
                <a:close/>
                <a:moveTo>
                  <a:pt x="591" y="25"/>
                </a:moveTo>
                <a:lnTo>
                  <a:pt x="589" y="18"/>
                </a:lnTo>
                <a:lnTo>
                  <a:pt x="590" y="17"/>
                </a:lnTo>
                <a:lnTo>
                  <a:pt x="592" y="25"/>
                </a:lnTo>
                <a:lnTo>
                  <a:pt x="591" y="25"/>
                </a:lnTo>
                <a:close/>
                <a:moveTo>
                  <a:pt x="908" y="25"/>
                </a:moveTo>
                <a:lnTo>
                  <a:pt x="907" y="25"/>
                </a:lnTo>
                <a:lnTo>
                  <a:pt x="909" y="16"/>
                </a:lnTo>
                <a:lnTo>
                  <a:pt x="910" y="17"/>
                </a:lnTo>
                <a:lnTo>
                  <a:pt x="908" y="25"/>
                </a:lnTo>
                <a:close/>
                <a:moveTo>
                  <a:pt x="906" y="24"/>
                </a:moveTo>
                <a:lnTo>
                  <a:pt x="904" y="24"/>
                </a:lnTo>
                <a:lnTo>
                  <a:pt x="906" y="16"/>
                </a:lnTo>
                <a:lnTo>
                  <a:pt x="907" y="16"/>
                </a:lnTo>
                <a:lnTo>
                  <a:pt x="906" y="24"/>
                </a:lnTo>
                <a:close/>
                <a:moveTo>
                  <a:pt x="607" y="22"/>
                </a:moveTo>
                <a:lnTo>
                  <a:pt x="605" y="14"/>
                </a:lnTo>
                <a:lnTo>
                  <a:pt x="606" y="14"/>
                </a:lnTo>
                <a:lnTo>
                  <a:pt x="608" y="22"/>
                </a:lnTo>
                <a:lnTo>
                  <a:pt x="607" y="22"/>
                </a:lnTo>
                <a:close/>
                <a:moveTo>
                  <a:pt x="609" y="22"/>
                </a:moveTo>
                <a:lnTo>
                  <a:pt x="608" y="13"/>
                </a:lnTo>
                <a:lnTo>
                  <a:pt x="609" y="13"/>
                </a:lnTo>
                <a:lnTo>
                  <a:pt x="611" y="21"/>
                </a:lnTo>
                <a:lnTo>
                  <a:pt x="609" y="22"/>
                </a:lnTo>
                <a:close/>
                <a:moveTo>
                  <a:pt x="890" y="21"/>
                </a:moveTo>
                <a:lnTo>
                  <a:pt x="888" y="21"/>
                </a:lnTo>
                <a:lnTo>
                  <a:pt x="890" y="13"/>
                </a:lnTo>
                <a:lnTo>
                  <a:pt x="891" y="13"/>
                </a:lnTo>
                <a:lnTo>
                  <a:pt x="890" y="21"/>
                </a:lnTo>
                <a:close/>
                <a:moveTo>
                  <a:pt x="612" y="21"/>
                </a:moveTo>
                <a:lnTo>
                  <a:pt x="610" y="13"/>
                </a:lnTo>
                <a:lnTo>
                  <a:pt x="612" y="13"/>
                </a:lnTo>
                <a:lnTo>
                  <a:pt x="613" y="21"/>
                </a:lnTo>
                <a:lnTo>
                  <a:pt x="612" y="21"/>
                </a:lnTo>
                <a:close/>
                <a:moveTo>
                  <a:pt x="887" y="21"/>
                </a:moveTo>
                <a:lnTo>
                  <a:pt x="886" y="20"/>
                </a:lnTo>
                <a:lnTo>
                  <a:pt x="887" y="12"/>
                </a:lnTo>
                <a:lnTo>
                  <a:pt x="889" y="13"/>
                </a:lnTo>
                <a:lnTo>
                  <a:pt x="887" y="21"/>
                </a:lnTo>
                <a:close/>
                <a:moveTo>
                  <a:pt x="884" y="20"/>
                </a:moveTo>
                <a:lnTo>
                  <a:pt x="883" y="20"/>
                </a:lnTo>
                <a:lnTo>
                  <a:pt x="885" y="12"/>
                </a:lnTo>
                <a:lnTo>
                  <a:pt x="886" y="12"/>
                </a:lnTo>
                <a:lnTo>
                  <a:pt x="884" y="20"/>
                </a:lnTo>
                <a:close/>
                <a:moveTo>
                  <a:pt x="628" y="18"/>
                </a:moveTo>
                <a:lnTo>
                  <a:pt x="626" y="10"/>
                </a:lnTo>
                <a:lnTo>
                  <a:pt x="628" y="10"/>
                </a:lnTo>
                <a:lnTo>
                  <a:pt x="629" y="18"/>
                </a:lnTo>
                <a:lnTo>
                  <a:pt x="628" y="18"/>
                </a:lnTo>
                <a:close/>
                <a:moveTo>
                  <a:pt x="630" y="18"/>
                </a:moveTo>
                <a:lnTo>
                  <a:pt x="629" y="10"/>
                </a:lnTo>
                <a:lnTo>
                  <a:pt x="630" y="10"/>
                </a:lnTo>
                <a:lnTo>
                  <a:pt x="631" y="18"/>
                </a:lnTo>
                <a:lnTo>
                  <a:pt x="630" y="18"/>
                </a:lnTo>
                <a:close/>
                <a:moveTo>
                  <a:pt x="869" y="18"/>
                </a:moveTo>
                <a:lnTo>
                  <a:pt x="867" y="17"/>
                </a:lnTo>
                <a:lnTo>
                  <a:pt x="869" y="9"/>
                </a:lnTo>
                <a:lnTo>
                  <a:pt x="870" y="9"/>
                </a:lnTo>
                <a:lnTo>
                  <a:pt x="869" y="18"/>
                </a:lnTo>
                <a:close/>
                <a:moveTo>
                  <a:pt x="633" y="18"/>
                </a:moveTo>
                <a:lnTo>
                  <a:pt x="632" y="9"/>
                </a:lnTo>
                <a:lnTo>
                  <a:pt x="633" y="9"/>
                </a:lnTo>
                <a:lnTo>
                  <a:pt x="634" y="17"/>
                </a:lnTo>
                <a:lnTo>
                  <a:pt x="633" y="18"/>
                </a:lnTo>
                <a:close/>
                <a:moveTo>
                  <a:pt x="866" y="17"/>
                </a:moveTo>
                <a:lnTo>
                  <a:pt x="865" y="17"/>
                </a:lnTo>
                <a:lnTo>
                  <a:pt x="866" y="9"/>
                </a:lnTo>
                <a:lnTo>
                  <a:pt x="867" y="9"/>
                </a:lnTo>
                <a:lnTo>
                  <a:pt x="866" y="17"/>
                </a:lnTo>
                <a:close/>
                <a:moveTo>
                  <a:pt x="864" y="16"/>
                </a:moveTo>
                <a:lnTo>
                  <a:pt x="862" y="16"/>
                </a:lnTo>
                <a:lnTo>
                  <a:pt x="863" y="8"/>
                </a:lnTo>
                <a:lnTo>
                  <a:pt x="865" y="9"/>
                </a:lnTo>
                <a:lnTo>
                  <a:pt x="864" y="16"/>
                </a:lnTo>
                <a:close/>
                <a:moveTo>
                  <a:pt x="649" y="15"/>
                </a:moveTo>
                <a:lnTo>
                  <a:pt x="647" y="7"/>
                </a:lnTo>
                <a:lnTo>
                  <a:pt x="649" y="7"/>
                </a:lnTo>
                <a:lnTo>
                  <a:pt x="650" y="15"/>
                </a:lnTo>
                <a:lnTo>
                  <a:pt x="649" y="15"/>
                </a:lnTo>
                <a:close/>
                <a:moveTo>
                  <a:pt x="652" y="15"/>
                </a:moveTo>
                <a:lnTo>
                  <a:pt x="650" y="7"/>
                </a:lnTo>
                <a:lnTo>
                  <a:pt x="652" y="6"/>
                </a:lnTo>
                <a:lnTo>
                  <a:pt x="653" y="14"/>
                </a:lnTo>
                <a:lnTo>
                  <a:pt x="652" y="15"/>
                </a:lnTo>
                <a:close/>
                <a:moveTo>
                  <a:pt x="847" y="14"/>
                </a:moveTo>
                <a:lnTo>
                  <a:pt x="846" y="14"/>
                </a:lnTo>
                <a:lnTo>
                  <a:pt x="847" y="6"/>
                </a:lnTo>
                <a:lnTo>
                  <a:pt x="848" y="6"/>
                </a:lnTo>
                <a:lnTo>
                  <a:pt x="847" y="14"/>
                </a:lnTo>
                <a:close/>
                <a:moveTo>
                  <a:pt x="654" y="14"/>
                </a:moveTo>
                <a:lnTo>
                  <a:pt x="653" y="6"/>
                </a:lnTo>
                <a:lnTo>
                  <a:pt x="654" y="6"/>
                </a:lnTo>
                <a:lnTo>
                  <a:pt x="655" y="14"/>
                </a:lnTo>
                <a:lnTo>
                  <a:pt x="654" y="14"/>
                </a:lnTo>
                <a:close/>
                <a:moveTo>
                  <a:pt x="845" y="14"/>
                </a:moveTo>
                <a:lnTo>
                  <a:pt x="843" y="14"/>
                </a:lnTo>
                <a:lnTo>
                  <a:pt x="844" y="6"/>
                </a:lnTo>
                <a:lnTo>
                  <a:pt x="846" y="6"/>
                </a:lnTo>
                <a:lnTo>
                  <a:pt x="845" y="14"/>
                </a:lnTo>
                <a:close/>
                <a:moveTo>
                  <a:pt x="842" y="14"/>
                </a:moveTo>
                <a:lnTo>
                  <a:pt x="841" y="13"/>
                </a:lnTo>
                <a:lnTo>
                  <a:pt x="842" y="5"/>
                </a:lnTo>
                <a:lnTo>
                  <a:pt x="843" y="6"/>
                </a:lnTo>
                <a:lnTo>
                  <a:pt x="842" y="14"/>
                </a:lnTo>
                <a:close/>
                <a:moveTo>
                  <a:pt x="670" y="12"/>
                </a:moveTo>
                <a:lnTo>
                  <a:pt x="669" y="4"/>
                </a:lnTo>
                <a:lnTo>
                  <a:pt x="670" y="4"/>
                </a:lnTo>
                <a:lnTo>
                  <a:pt x="671" y="12"/>
                </a:lnTo>
                <a:lnTo>
                  <a:pt x="670" y="12"/>
                </a:lnTo>
                <a:close/>
                <a:moveTo>
                  <a:pt x="673" y="12"/>
                </a:moveTo>
                <a:lnTo>
                  <a:pt x="672" y="4"/>
                </a:lnTo>
                <a:lnTo>
                  <a:pt x="673" y="4"/>
                </a:lnTo>
                <a:lnTo>
                  <a:pt x="674" y="12"/>
                </a:lnTo>
                <a:lnTo>
                  <a:pt x="673" y="12"/>
                </a:lnTo>
                <a:close/>
                <a:moveTo>
                  <a:pt x="826" y="12"/>
                </a:moveTo>
                <a:lnTo>
                  <a:pt x="825" y="12"/>
                </a:lnTo>
                <a:lnTo>
                  <a:pt x="826" y="4"/>
                </a:lnTo>
                <a:lnTo>
                  <a:pt x="827" y="4"/>
                </a:lnTo>
                <a:lnTo>
                  <a:pt x="826" y="12"/>
                </a:lnTo>
                <a:close/>
                <a:moveTo>
                  <a:pt x="675" y="12"/>
                </a:moveTo>
                <a:lnTo>
                  <a:pt x="674" y="4"/>
                </a:lnTo>
                <a:lnTo>
                  <a:pt x="676" y="4"/>
                </a:lnTo>
                <a:lnTo>
                  <a:pt x="677" y="12"/>
                </a:lnTo>
                <a:lnTo>
                  <a:pt x="675" y="12"/>
                </a:lnTo>
                <a:close/>
                <a:moveTo>
                  <a:pt x="824" y="11"/>
                </a:moveTo>
                <a:lnTo>
                  <a:pt x="822" y="11"/>
                </a:lnTo>
                <a:lnTo>
                  <a:pt x="823" y="3"/>
                </a:lnTo>
                <a:lnTo>
                  <a:pt x="824" y="4"/>
                </a:lnTo>
                <a:lnTo>
                  <a:pt x="824" y="11"/>
                </a:lnTo>
                <a:close/>
                <a:moveTo>
                  <a:pt x="821" y="11"/>
                </a:moveTo>
                <a:lnTo>
                  <a:pt x="820" y="11"/>
                </a:lnTo>
                <a:lnTo>
                  <a:pt x="820" y="3"/>
                </a:lnTo>
                <a:lnTo>
                  <a:pt x="822" y="3"/>
                </a:lnTo>
                <a:lnTo>
                  <a:pt x="821" y="11"/>
                </a:lnTo>
                <a:close/>
                <a:moveTo>
                  <a:pt x="691" y="10"/>
                </a:moveTo>
                <a:lnTo>
                  <a:pt x="691" y="2"/>
                </a:lnTo>
                <a:lnTo>
                  <a:pt x="692" y="2"/>
                </a:lnTo>
                <a:lnTo>
                  <a:pt x="693" y="10"/>
                </a:lnTo>
                <a:lnTo>
                  <a:pt x="691" y="10"/>
                </a:lnTo>
                <a:close/>
                <a:moveTo>
                  <a:pt x="694" y="10"/>
                </a:moveTo>
                <a:lnTo>
                  <a:pt x="694" y="2"/>
                </a:lnTo>
                <a:lnTo>
                  <a:pt x="695" y="2"/>
                </a:lnTo>
                <a:lnTo>
                  <a:pt x="695" y="10"/>
                </a:lnTo>
                <a:lnTo>
                  <a:pt x="694" y="10"/>
                </a:lnTo>
                <a:close/>
                <a:moveTo>
                  <a:pt x="805" y="10"/>
                </a:moveTo>
                <a:lnTo>
                  <a:pt x="803" y="10"/>
                </a:lnTo>
                <a:lnTo>
                  <a:pt x="804" y="2"/>
                </a:lnTo>
                <a:lnTo>
                  <a:pt x="805" y="2"/>
                </a:lnTo>
                <a:lnTo>
                  <a:pt x="805" y="10"/>
                </a:lnTo>
                <a:close/>
                <a:moveTo>
                  <a:pt x="697" y="10"/>
                </a:moveTo>
                <a:lnTo>
                  <a:pt x="696" y="2"/>
                </a:lnTo>
                <a:lnTo>
                  <a:pt x="698" y="2"/>
                </a:lnTo>
                <a:lnTo>
                  <a:pt x="698" y="10"/>
                </a:lnTo>
                <a:lnTo>
                  <a:pt x="697" y="10"/>
                </a:lnTo>
                <a:close/>
                <a:moveTo>
                  <a:pt x="802" y="10"/>
                </a:moveTo>
                <a:lnTo>
                  <a:pt x="801" y="10"/>
                </a:lnTo>
                <a:lnTo>
                  <a:pt x="801" y="2"/>
                </a:lnTo>
                <a:lnTo>
                  <a:pt x="803" y="2"/>
                </a:lnTo>
                <a:lnTo>
                  <a:pt x="802" y="10"/>
                </a:lnTo>
                <a:close/>
                <a:moveTo>
                  <a:pt x="800" y="10"/>
                </a:moveTo>
                <a:lnTo>
                  <a:pt x="798" y="9"/>
                </a:lnTo>
                <a:lnTo>
                  <a:pt x="799" y="1"/>
                </a:lnTo>
                <a:lnTo>
                  <a:pt x="800" y="2"/>
                </a:lnTo>
                <a:lnTo>
                  <a:pt x="800" y="10"/>
                </a:lnTo>
                <a:close/>
                <a:moveTo>
                  <a:pt x="713" y="9"/>
                </a:moveTo>
                <a:lnTo>
                  <a:pt x="712" y="1"/>
                </a:lnTo>
                <a:lnTo>
                  <a:pt x="714" y="1"/>
                </a:lnTo>
                <a:lnTo>
                  <a:pt x="714" y="9"/>
                </a:lnTo>
                <a:lnTo>
                  <a:pt x="713" y="9"/>
                </a:lnTo>
                <a:close/>
                <a:moveTo>
                  <a:pt x="715" y="9"/>
                </a:moveTo>
                <a:lnTo>
                  <a:pt x="715" y="1"/>
                </a:lnTo>
                <a:lnTo>
                  <a:pt x="716" y="1"/>
                </a:lnTo>
                <a:lnTo>
                  <a:pt x="717" y="9"/>
                </a:lnTo>
                <a:lnTo>
                  <a:pt x="715" y="9"/>
                </a:lnTo>
                <a:close/>
                <a:moveTo>
                  <a:pt x="784" y="9"/>
                </a:moveTo>
                <a:lnTo>
                  <a:pt x="782" y="9"/>
                </a:lnTo>
                <a:lnTo>
                  <a:pt x="783" y="1"/>
                </a:lnTo>
                <a:lnTo>
                  <a:pt x="784" y="1"/>
                </a:lnTo>
                <a:lnTo>
                  <a:pt x="784" y="9"/>
                </a:lnTo>
                <a:close/>
                <a:moveTo>
                  <a:pt x="718" y="9"/>
                </a:moveTo>
                <a:lnTo>
                  <a:pt x="718" y="1"/>
                </a:lnTo>
                <a:lnTo>
                  <a:pt x="719" y="1"/>
                </a:lnTo>
                <a:lnTo>
                  <a:pt x="719" y="9"/>
                </a:lnTo>
                <a:lnTo>
                  <a:pt x="718" y="9"/>
                </a:lnTo>
                <a:close/>
                <a:moveTo>
                  <a:pt x="781" y="9"/>
                </a:moveTo>
                <a:lnTo>
                  <a:pt x="780" y="9"/>
                </a:lnTo>
                <a:lnTo>
                  <a:pt x="780" y="1"/>
                </a:lnTo>
                <a:lnTo>
                  <a:pt x="781" y="1"/>
                </a:lnTo>
                <a:lnTo>
                  <a:pt x="781" y="9"/>
                </a:lnTo>
                <a:close/>
                <a:moveTo>
                  <a:pt x="778" y="8"/>
                </a:moveTo>
                <a:lnTo>
                  <a:pt x="777" y="8"/>
                </a:lnTo>
                <a:lnTo>
                  <a:pt x="777" y="0"/>
                </a:lnTo>
                <a:lnTo>
                  <a:pt x="779" y="0"/>
                </a:lnTo>
                <a:lnTo>
                  <a:pt x="778" y="8"/>
                </a:lnTo>
                <a:close/>
                <a:moveTo>
                  <a:pt x="734" y="8"/>
                </a:moveTo>
                <a:lnTo>
                  <a:pt x="734" y="0"/>
                </a:lnTo>
                <a:lnTo>
                  <a:pt x="735" y="0"/>
                </a:lnTo>
                <a:lnTo>
                  <a:pt x="735" y="8"/>
                </a:lnTo>
                <a:lnTo>
                  <a:pt x="734" y="8"/>
                </a:lnTo>
                <a:close/>
                <a:moveTo>
                  <a:pt x="737" y="8"/>
                </a:moveTo>
                <a:lnTo>
                  <a:pt x="737" y="0"/>
                </a:lnTo>
                <a:lnTo>
                  <a:pt x="738" y="0"/>
                </a:lnTo>
                <a:lnTo>
                  <a:pt x="738" y="8"/>
                </a:lnTo>
                <a:lnTo>
                  <a:pt x="737" y="8"/>
                </a:lnTo>
                <a:close/>
                <a:moveTo>
                  <a:pt x="762" y="8"/>
                </a:moveTo>
                <a:lnTo>
                  <a:pt x="761" y="8"/>
                </a:lnTo>
                <a:lnTo>
                  <a:pt x="761" y="0"/>
                </a:lnTo>
                <a:lnTo>
                  <a:pt x="762" y="0"/>
                </a:lnTo>
                <a:lnTo>
                  <a:pt x="762" y="8"/>
                </a:lnTo>
                <a:close/>
                <a:moveTo>
                  <a:pt x="739" y="8"/>
                </a:moveTo>
                <a:lnTo>
                  <a:pt x="739" y="0"/>
                </a:lnTo>
                <a:lnTo>
                  <a:pt x="741" y="0"/>
                </a:lnTo>
                <a:lnTo>
                  <a:pt x="741" y="8"/>
                </a:lnTo>
                <a:lnTo>
                  <a:pt x="739" y="8"/>
                </a:lnTo>
                <a:close/>
                <a:moveTo>
                  <a:pt x="759" y="8"/>
                </a:moveTo>
                <a:lnTo>
                  <a:pt x="758" y="8"/>
                </a:lnTo>
                <a:lnTo>
                  <a:pt x="758" y="0"/>
                </a:lnTo>
                <a:lnTo>
                  <a:pt x="759" y="0"/>
                </a:lnTo>
                <a:lnTo>
                  <a:pt x="759" y="8"/>
                </a:lnTo>
                <a:close/>
                <a:moveTo>
                  <a:pt x="757" y="8"/>
                </a:moveTo>
                <a:lnTo>
                  <a:pt x="755" y="8"/>
                </a:lnTo>
                <a:lnTo>
                  <a:pt x="755" y="0"/>
                </a:lnTo>
                <a:lnTo>
                  <a:pt x="757" y="0"/>
                </a:lnTo>
                <a:lnTo>
                  <a:pt x="757" y="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11">
            <a:extLst>
              <a:ext uri="{FF2B5EF4-FFF2-40B4-BE49-F238E27FC236}">
                <a16:creationId xmlns:a16="http://schemas.microsoft.com/office/drawing/2014/main" id="{3C996975-BE53-4367-9F5E-7BC2737D7F2D}"/>
              </a:ext>
            </a:extLst>
          </p:cNvPr>
          <p:cNvSpPr>
            <a:spLocks noEditPoints="1"/>
          </p:cNvSpPr>
          <p:nvPr/>
        </p:nvSpPr>
        <p:spPr bwMode="auto">
          <a:xfrm>
            <a:off x="6228520" y="4399842"/>
            <a:ext cx="1961734" cy="1956509"/>
          </a:xfrm>
          <a:custGeom>
            <a:avLst/>
            <a:gdLst>
              <a:gd name="T0" fmla="*/ 784 w 1502"/>
              <a:gd name="T1" fmla="*/ 1489 h 1498"/>
              <a:gd name="T2" fmla="*/ 826 w 1502"/>
              <a:gd name="T3" fmla="*/ 1494 h 1498"/>
              <a:gd name="T4" fmla="*/ 635 w 1502"/>
              <a:gd name="T5" fmla="*/ 1489 h 1498"/>
              <a:gd name="T6" fmla="*/ 894 w 1502"/>
              <a:gd name="T7" fmla="*/ 1476 h 1498"/>
              <a:gd name="T8" fmla="*/ 569 w 1502"/>
              <a:gd name="T9" fmla="*/ 1476 h 1498"/>
              <a:gd name="T10" fmla="*/ 971 w 1502"/>
              <a:gd name="T11" fmla="*/ 1457 h 1498"/>
              <a:gd name="T12" fmla="*/ 494 w 1502"/>
              <a:gd name="T13" fmla="*/ 1444 h 1498"/>
              <a:gd name="T14" fmla="*/ 1039 w 1502"/>
              <a:gd name="T15" fmla="*/ 1441 h 1498"/>
              <a:gd name="T16" fmla="*/ 428 w 1502"/>
              <a:gd name="T17" fmla="*/ 1417 h 1498"/>
              <a:gd name="T18" fmla="*/ 390 w 1502"/>
              <a:gd name="T19" fmla="*/ 1406 h 1498"/>
              <a:gd name="T20" fmla="*/ 353 w 1502"/>
              <a:gd name="T21" fmla="*/ 1385 h 1498"/>
              <a:gd name="T22" fmla="*/ 1171 w 1502"/>
              <a:gd name="T23" fmla="*/ 1370 h 1498"/>
              <a:gd name="T24" fmla="*/ 297 w 1502"/>
              <a:gd name="T25" fmla="*/ 1346 h 1498"/>
              <a:gd name="T26" fmla="*/ 269 w 1502"/>
              <a:gd name="T27" fmla="*/ 1313 h 1498"/>
              <a:gd name="T28" fmla="*/ 1257 w 1502"/>
              <a:gd name="T29" fmla="*/ 1302 h 1498"/>
              <a:gd name="T30" fmla="*/ 1280 w 1502"/>
              <a:gd name="T31" fmla="*/ 1269 h 1498"/>
              <a:gd name="T32" fmla="*/ 1314 w 1502"/>
              <a:gd name="T33" fmla="*/ 1244 h 1498"/>
              <a:gd name="T34" fmla="*/ 160 w 1502"/>
              <a:gd name="T35" fmla="*/ 1212 h 1498"/>
              <a:gd name="T36" fmla="*/ 1352 w 1502"/>
              <a:gd name="T37" fmla="*/ 1184 h 1498"/>
              <a:gd name="T38" fmla="*/ 121 w 1502"/>
              <a:gd name="T39" fmla="*/ 1157 h 1498"/>
              <a:gd name="T40" fmla="*/ 1395 w 1502"/>
              <a:gd name="T41" fmla="*/ 1118 h 1498"/>
              <a:gd name="T42" fmla="*/ 88 w 1502"/>
              <a:gd name="T43" fmla="*/ 1084 h 1498"/>
              <a:gd name="T44" fmla="*/ 1434 w 1502"/>
              <a:gd name="T45" fmla="*/ 1059 h 1498"/>
              <a:gd name="T46" fmla="*/ 59 w 1502"/>
              <a:gd name="T47" fmla="*/ 1019 h 1498"/>
              <a:gd name="T48" fmla="*/ 38 w 1502"/>
              <a:gd name="T49" fmla="*/ 985 h 1498"/>
              <a:gd name="T50" fmla="*/ 26 w 1502"/>
              <a:gd name="T51" fmla="*/ 945 h 1498"/>
              <a:gd name="T52" fmla="*/ 1482 w 1502"/>
              <a:gd name="T53" fmla="*/ 918 h 1498"/>
              <a:gd name="T54" fmla="*/ 11 w 1502"/>
              <a:gd name="T55" fmla="*/ 878 h 1498"/>
              <a:gd name="T56" fmla="*/ 13 w 1502"/>
              <a:gd name="T57" fmla="*/ 836 h 1498"/>
              <a:gd name="T58" fmla="*/ 1499 w 1502"/>
              <a:gd name="T59" fmla="*/ 810 h 1498"/>
              <a:gd name="T60" fmla="*/ 1493 w 1502"/>
              <a:gd name="T61" fmla="*/ 769 h 1498"/>
              <a:gd name="T62" fmla="*/ 1501 w 1502"/>
              <a:gd name="T63" fmla="*/ 728 h 1498"/>
              <a:gd name="T64" fmla="*/ 10 w 1502"/>
              <a:gd name="T65" fmla="*/ 688 h 1498"/>
              <a:gd name="T66" fmla="*/ 1496 w 1502"/>
              <a:gd name="T67" fmla="*/ 657 h 1498"/>
              <a:gd name="T68" fmla="*/ 18 w 1502"/>
              <a:gd name="T69" fmla="*/ 622 h 1498"/>
              <a:gd name="T70" fmla="*/ 1474 w 1502"/>
              <a:gd name="T71" fmla="*/ 579 h 1498"/>
              <a:gd name="T72" fmla="*/ 37 w 1502"/>
              <a:gd name="T73" fmla="*/ 543 h 1498"/>
              <a:gd name="T74" fmla="*/ 1455 w 1502"/>
              <a:gd name="T75" fmla="*/ 513 h 1498"/>
              <a:gd name="T76" fmla="*/ 52 w 1502"/>
              <a:gd name="T77" fmla="*/ 474 h 1498"/>
              <a:gd name="T78" fmla="*/ 75 w 1502"/>
              <a:gd name="T79" fmla="*/ 441 h 1498"/>
              <a:gd name="T80" fmla="*/ 85 w 1502"/>
              <a:gd name="T81" fmla="*/ 401 h 1498"/>
              <a:gd name="T82" fmla="*/ 1402 w 1502"/>
              <a:gd name="T83" fmla="*/ 376 h 1498"/>
              <a:gd name="T84" fmla="*/ 128 w 1502"/>
              <a:gd name="T85" fmla="*/ 345 h 1498"/>
              <a:gd name="T86" fmla="*/ 145 w 1502"/>
              <a:gd name="T87" fmla="*/ 306 h 1498"/>
              <a:gd name="T88" fmla="*/ 1334 w 1502"/>
              <a:gd name="T89" fmla="*/ 290 h 1498"/>
              <a:gd name="T90" fmla="*/ 1307 w 1502"/>
              <a:gd name="T91" fmla="*/ 258 h 1498"/>
              <a:gd name="T92" fmla="*/ 1287 w 1502"/>
              <a:gd name="T93" fmla="*/ 224 h 1498"/>
              <a:gd name="T94" fmla="*/ 251 w 1502"/>
              <a:gd name="T95" fmla="*/ 201 h 1498"/>
              <a:gd name="T96" fmla="*/ 1234 w 1502"/>
              <a:gd name="T97" fmla="*/ 176 h 1498"/>
              <a:gd name="T98" fmla="*/ 302 w 1502"/>
              <a:gd name="T99" fmla="*/ 159 h 1498"/>
              <a:gd name="T100" fmla="*/ 1165 w 1502"/>
              <a:gd name="T101" fmla="*/ 134 h 1498"/>
              <a:gd name="T102" fmla="*/ 369 w 1502"/>
              <a:gd name="T103" fmla="*/ 113 h 1498"/>
              <a:gd name="T104" fmla="*/ 1106 w 1502"/>
              <a:gd name="T105" fmla="*/ 98 h 1498"/>
              <a:gd name="T106" fmla="*/ 427 w 1502"/>
              <a:gd name="T107" fmla="*/ 73 h 1498"/>
              <a:gd name="T108" fmla="*/ 466 w 1502"/>
              <a:gd name="T109" fmla="*/ 64 h 1498"/>
              <a:gd name="T110" fmla="*/ 501 w 1502"/>
              <a:gd name="T111" fmla="*/ 43 h 1498"/>
              <a:gd name="T112" fmla="*/ 973 w 1502"/>
              <a:gd name="T113" fmla="*/ 33 h 1498"/>
              <a:gd name="T114" fmla="*/ 570 w 1502"/>
              <a:gd name="T115" fmla="*/ 30 h 1498"/>
              <a:gd name="T116" fmla="*/ 609 w 1502"/>
              <a:gd name="T117" fmla="*/ 13 h 1498"/>
              <a:gd name="T118" fmla="*/ 864 w 1502"/>
              <a:gd name="T119" fmla="*/ 16 h 1498"/>
              <a:gd name="T120" fmla="*/ 822 w 1502"/>
              <a:gd name="T121" fmla="*/ 11 h 1498"/>
              <a:gd name="T122" fmla="*/ 784 w 1502"/>
              <a:gd name="T123" fmla="*/ 1 h 1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02" h="1498">
                <a:moveTo>
                  <a:pt x="745" y="1498"/>
                </a:moveTo>
                <a:lnTo>
                  <a:pt x="744" y="1498"/>
                </a:lnTo>
                <a:lnTo>
                  <a:pt x="744" y="1490"/>
                </a:lnTo>
                <a:lnTo>
                  <a:pt x="746" y="1490"/>
                </a:lnTo>
                <a:lnTo>
                  <a:pt x="745" y="1498"/>
                </a:lnTo>
                <a:close/>
                <a:moveTo>
                  <a:pt x="743" y="1498"/>
                </a:moveTo>
                <a:lnTo>
                  <a:pt x="741" y="1498"/>
                </a:lnTo>
                <a:lnTo>
                  <a:pt x="742" y="1490"/>
                </a:lnTo>
                <a:lnTo>
                  <a:pt x="743" y="1490"/>
                </a:lnTo>
                <a:lnTo>
                  <a:pt x="743" y="1498"/>
                </a:lnTo>
                <a:close/>
                <a:moveTo>
                  <a:pt x="760" y="1498"/>
                </a:moveTo>
                <a:lnTo>
                  <a:pt x="760" y="1490"/>
                </a:lnTo>
                <a:lnTo>
                  <a:pt x="761" y="1490"/>
                </a:lnTo>
                <a:lnTo>
                  <a:pt x="762" y="1498"/>
                </a:lnTo>
                <a:lnTo>
                  <a:pt x="760" y="1498"/>
                </a:lnTo>
                <a:close/>
                <a:moveTo>
                  <a:pt x="740" y="1498"/>
                </a:moveTo>
                <a:lnTo>
                  <a:pt x="739" y="1498"/>
                </a:lnTo>
                <a:lnTo>
                  <a:pt x="739" y="1490"/>
                </a:lnTo>
                <a:lnTo>
                  <a:pt x="740" y="1490"/>
                </a:lnTo>
                <a:lnTo>
                  <a:pt x="740" y="1498"/>
                </a:lnTo>
                <a:close/>
                <a:moveTo>
                  <a:pt x="763" y="1498"/>
                </a:moveTo>
                <a:lnTo>
                  <a:pt x="763" y="1490"/>
                </a:lnTo>
                <a:lnTo>
                  <a:pt x="764" y="1490"/>
                </a:lnTo>
                <a:lnTo>
                  <a:pt x="764" y="1498"/>
                </a:lnTo>
                <a:lnTo>
                  <a:pt x="763" y="1498"/>
                </a:lnTo>
                <a:close/>
                <a:moveTo>
                  <a:pt x="766" y="1498"/>
                </a:moveTo>
                <a:lnTo>
                  <a:pt x="765" y="1490"/>
                </a:lnTo>
                <a:lnTo>
                  <a:pt x="767" y="1490"/>
                </a:lnTo>
                <a:lnTo>
                  <a:pt x="767" y="1498"/>
                </a:lnTo>
                <a:lnTo>
                  <a:pt x="766" y="1498"/>
                </a:lnTo>
                <a:close/>
                <a:moveTo>
                  <a:pt x="724" y="1498"/>
                </a:moveTo>
                <a:lnTo>
                  <a:pt x="722" y="1498"/>
                </a:lnTo>
                <a:lnTo>
                  <a:pt x="723" y="1490"/>
                </a:lnTo>
                <a:lnTo>
                  <a:pt x="724" y="1490"/>
                </a:lnTo>
                <a:lnTo>
                  <a:pt x="724" y="1498"/>
                </a:lnTo>
                <a:close/>
                <a:moveTo>
                  <a:pt x="721" y="1497"/>
                </a:moveTo>
                <a:lnTo>
                  <a:pt x="720" y="1497"/>
                </a:lnTo>
                <a:lnTo>
                  <a:pt x="720" y="1489"/>
                </a:lnTo>
                <a:lnTo>
                  <a:pt x="721" y="1489"/>
                </a:lnTo>
                <a:lnTo>
                  <a:pt x="721" y="1497"/>
                </a:lnTo>
                <a:close/>
                <a:moveTo>
                  <a:pt x="782" y="1497"/>
                </a:moveTo>
                <a:lnTo>
                  <a:pt x="782" y="1489"/>
                </a:lnTo>
                <a:lnTo>
                  <a:pt x="783" y="1489"/>
                </a:lnTo>
                <a:lnTo>
                  <a:pt x="783" y="1497"/>
                </a:lnTo>
                <a:lnTo>
                  <a:pt x="782" y="1497"/>
                </a:lnTo>
                <a:close/>
                <a:moveTo>
                  <a:pt x="718" y="1497"/>
                </a:moveTo>
                <a:lnTo>
                  <a:pt x="717" y="1497"/>
                </a:lnTo>
                <a:lnTo>
                  <a:pt x="717" y="1489"/>
                </a:lnTo>
                <a:lnTo>
                  <a:pt x="719" y="1489"/>
                </a:lnTo>
                <a:lnTo>
                  <a:pt x="718" y="1497"/>
                </a:lnTo>
                <a:close/>
                <a:moveTo>
                  <a:pt x="785" y="1497"/>
                </a:moveTo>
                <a:lnTo>
                  <a:pt x="784" y="1489"/>
                </a:lnTo>
                <a:lnTo>
                  <a:pt x="786" y="1489"/>
                </a:lnTo>
                <a:lnTo>
                  <a:pt x="786" y="1497"/>
                </a:lnTo>
                <a:lnTo>
                  <a:pt x="785" y="1497"/>
                </a:lnTo>
                <a:close/>
                <a:moveTo>
                  <a:pt x="787" y="1497"/>
                </a:moveTo>
                <a:lnTo>
                  <a:pt x="787" y="1489"/>
                </a:lnTo>
                <a:lnTo>
                  <a:pt x="788" y="1489"/>
                </a:lnTo>
                <a:lnTo>
                  <a:pt x="789" y="1497"/>
                </a:lnTo>
                <a:lnTo>
                  <a:pt x="787" y="1497"/>
                </a:lnTo>
                <a:close/>
                <a:moveTo>
                  <a:pt x="702" y="1496"/>
                </a:moveTo>
                <a:lnTo>
                  <a:pt x="701" y="1496"/>
                </a:lnTo>
                <a:lnTo>
                  <a:pt x="701" y="1488"/>
                </a:lnTo>
                <a:lnTo>
                  <a:pt x="703" y="1489"/>
                </a:lnTo>
                <a:lnTo>
                  <a:pt x="702" y="1496"/>
                </a:lnTo>
                <a:close/>
                <a:moveTo>
                  <a:pt x="700" y="1496"/>
                </a:moveTo>
                <a:lnTo>
                  <a:pt x="698" y="1496"/>
                </a:lnTo>
                <a:lnTo>
                  <a:pt x="699" y="1488"/>
                </a:lnTo>
                <a:lnTo>
                  <a:pt x="700" y="1488"/>
                </a:lnTo>
                <a:lnTo>
                  <a:pt x="700" y="1496"/>
                </a:lnTo>
                <a:close/>
                <a:moveTo>
                  <a:pt x="803" y="1496"/>
                </a:moveTo>
                <a:lnTo>
                  <a:pt x="803" y="1488"/>
                </a:lnTo>
                <a:lnTo>
                  <a:pt x="804" y="1488"/>
                </a:lnTo>
                <a:lnTo>
                  <a:pt x="805" y="1496"/>
                </a:lnTo>
                <a:lnTo>
                  <a:pt x="803" y="1496"/>
                </a:lnTo>
                <a:close/>
                <a:moveTo>
                  <a:pt x="697" y="1496"/>
                </a:moveTo>
                <a:lnTo>
                  <a:pt x="696" y="1496"/>
                </a:lnTo>
                <a:lnTo>
                  <a:pt x="696" y="1488"/>
                </a:lnTo>
                <a:lnTo>
                  <a:pt x="697" y="1488"/>
                </a:lnTo>
                <a:lnTo>
                  <a:pt x="697" y="1496"/>
                </a:lnTo>
                <a:close/>
                <a:moveTo>
                  <a:pt x="806" y="1496"/>
                </a:moveTo>
                <a:lnTo>
                  <a:pt x="806" y="1488"/>
                </a:lnTo>
                <a:lnTo>
                  <a:pt x="807" y="1488"/>
                </a:lnTo>
                <a:lnTo>
                  <a:pt x="807" y="1496"/>
                </a:lnTo>
                <a:lnTo>
                  <a:pt x="806" y="1496"/>
                </a:lnTo>
                <a:close/>
                <a:moveTo>
                  <a:pt x="809" y="1496"/>
                </a:moveTo>
                <a:lnTo>
                  <a:pt x="808" y="1488"/>
                </a:lnTo>
                <a:lnTo>
                  <a:pt x="809" y="1488"/>
                </a:lnTo>
                <a:lnTo>
                  <a:pt x="810" y="1496"/>
                </a:lnTo>
                <a:lnTo>
                  <a:pt x="809" y="1496"/>
                </a:lnTo>
                <a:close/>
                <a:moveTo>
                  <a:pt x="681" y="1495"/>
                </a:moveTo>
                <a:lnTo>
                  <a:pt x="679" y="1495"/>
                </a:lnTo>
                <a:lnTo>
                  <a:pt x="680" y="1487"/>
                </a:lnTo>
                <a:lnTo>
                  <a:pt x="681" y="1487"/>
                </a:lnTo>
                <a:lnTo>
                  <a:pt x="681" y="1495"/>
                </a:lnTo>
                <a:close/>
                <a:moveTo>
                  <a:pt x="678" y="1495"/>
                </a:moveTo>
                <a:lnTo>
                  <a:pt x="676" y="1494"/>
                </a:lnTo>
                <a:lnTo>
                  <a:pt x="677" y="1486"/>
                </a:lnTo>
                <a:lnTo>
                  <a:pt x="679" y="1487"/>
                </a:lnTo>
                <a:lnTo>
                  <a:pt x="678" y="1495"/>
                </a:lnTo>
                <a:close/>
                <a:moveTo>
                  <a:pt x="825" y="1494"/>
                </a:moveTo>
                <a:lnTo>
                  <a:pt x="824" y="1486"/>
                </a:lnTo>
                <a:lnTo>
                  <a:pt x="826" y="1486"/>
                </a:lnTo>
                <a:lnTo>
                  <a:pt x="826" y="1494"/>
                </a:lnTo>
                <a:lnTo>
                  <a:pt x="825" y="1494"/>
                </a:lnTo>
                <a:close/>
                <a:moveTo>
                  <a:pt x="675" y="1494"/>
                </a:moveTo>
                <a:lnTo>
                  <a:pt x="674" y="1494"/>
                </a:lnTo>
                <a:lnTo>
                  <a:pt x="675" y="1486"/>
                </a:lnTo>
                <a:lnTo>
                  <a:pt x="676" y="1486"/>
                </a:lnTo>
                <a:lnTo>
                  <a:pt x="675" y="1494"/>
                </a:lnTo>
                <a:close/>
                <a:moveTo>
                  <a:pt x="828" y="1494"/>
                </a:moveTo>
                <a:lnTo>
                  <a:pt x="827" y="1486"/>
                </a:lnTo>
                <a:lnTo>
                  <a:pt x="828" y="1486"/>
                </a:lnTo>
                <a:lnTo>
                  <a:pt x="829" y="1494"/>
                </a:lnTo>
                <a:lnTo>
                  <a:pt x="828" y="1494"/>
                </a:lnTo>
                <a:close/>
                <a:moveTo>
                  <a:pt x="830" y="1494"/>
                </a:moveTo>
                <a:lnTo>
                  <a:pt x="830" y="1486"/>
                </a:lnTo>
                <a:lnTo>
                  <a:pt x="831" y="1486"/>
                </a:lnTo>
                <a:lnTo>
                  <a:pt x="832" y="1494"/>
                </a:lnTo>
                <a:lnTo>
                  <a:pt x="830" y="1494"/>
                </a:lnTo>
                <a:close/>
                <a:moveTo>
                  <a:pt x="659" y="1493"/>
                </a:moveTo>
                <a:lnTo>
                  <a:pt x="658" y="1492"/>
                </a:lnTo>
                <a:lnTo>
                  <a:pt x="659" y="1484"/>
                </a:lnTo>
                <a:lnTo>
                  <a:pt x="660" y="1485"/>
                </a:lnTo>
                <a:lnTo>
                  <a:pt x="659" y="1493"/>
                </a:lnTo>
                <a:close/>
                <a:moveTo>
                  <a:pt x="656" y="1492"/>
                </a:moveTo>
                <a:lnTo>
                  <a:pt x="655" y="1492"/>
                </a:lnTo>
                <a:lnTo>
                  <a:pt x="656" y="1484"/>
                </a:lnTo>
                <a:lnTo>
                  <a:pt x="657" y="1484"/>
                </a:lnTo>
                <a:lnTo>
                  <a:pt x="656" y="1492"/>
                </a:lnTo>
                <a:close/>
                <a:moveTo>
                  <a:pt x="846" y="1492"/>
                </a:moveTo>
                <a:lnTo>
                  <a:pt x="845" y="1484"/>
                </a:lnTo>
                <a:lnTo>
                  <a:pt x="847" y="1484"/>
                </a:lnTo>
                <a:lnTo>
                  <a:pt x="848" y="1492"/>
                </a:lnTo>
                <a:lnTo>
                  <a:pt x="846" y="1492"/>
                </a:lnTo>
                <a:close/>
                <a:moveTo>
                  <a:pt x="654" y="1492"/>
                </a:moveTo>
                <a:lnTo>
                  <a:pt x="652" y="1492"/>
                </a:lnTo>
                <a:lnTo>
                  <a:pt x="654" y="1484"/>
                </a:lnTo>
                <a:lnTo>
                  <a:pt x="655" y="1484"/>
                </a:lnTo>
                <a:lnTo>
                  <a:pt x="654" y="1492"/>
                </a:lnTo>
                <a:close/>
                <a:moveTo>
                  <a:pt x="849" y="1492"/>
                </a:moveTo>
                <a:lnTo>
                  <a:pt x="848" y="1484"/>
                </a:lnTo>
                <a:lnTo>
                  <a:pt x="849" y="1484"/>
                </a:lnTo>
                <a:lnTo>
                  <a:pt x="850" y="1491"/>
                </a:lnTo>
                <a:lnTo>
                  <a:pt x="849" y="1492"/>
                </a:lnTo>
                <a:close/>
                <a:moveTo>
                  <a:pt x="852" y="1491"/>
                </a:moveTo>
                <a:lnTo>
                  <a:pt x="851" y="1483"/>
                </a:lnTo>
                <a:lnTo>
                  <a:pt x="852" y="1483"/>
                </a:lnTo>
                <a:lnTo>
                  <a:pt x="853" y="1491"/>
                </a:lnTo>
                <a:lnTo>
                  <a:pt x="852" y="1491"/>
                </a:lnTo>
                <a:close/>
                <a:moveTo>
                  <a:pt x="638" y="1490"/>
                </a:moveTo>
                <a:lnTo>
                  <a:pt x="636" y="1489"/>
                </a:lnTo>
                <a:lnTo>
                  <a:pt x="637" y="1482"/>
                </a:lnTo>
                <a:lnTo>
                  <a:pt x="639" y="1482"/>
                </a:lnTo>
                <a:lnTo>
                  <a:pt x="638" y="1490"/>
                </a:lnTo>
                <a:close/>
                <a:moveTo>
                  <a:pt x="635" y="1489"/>
                </a:moveTo>
                <a:lnTo>
                  <a:pt x="634" y="1489"/>
                </a:lnTo>
                <a:lnTo>
                  <a:pt x="635" y="1481"/>
                </a:lnTo>
                <a:lnTo>
                  <a:pt x="636" y="1481"/>
                </a:lnTo>
                <a:lnTo>
                  <a:pt x="635" y="1489"/>
                </a:lnTo>
                <a:close/>
                <a:moveTo>
                  <a:pt x="868" y="1489"/>
                </a:moveTo>
                <a:lnTo>
                  <a:pt x="867" y="1481"/>
                </a:lnTo>
                <a:lnTo>
                  <a:pt x="868" y="1481"/>
                </a:lnTo>
                <a:lnTo>
                  <a:pt x="869" y="1489"/>
                </a:lnTo>
                <a:lnTo>
                  <a:pt x="868" y="1489"/>
                </a:lnTo>
                <a:close/>
                <a:moveTo>
                  <a:pt x="632" y="1489"/>
                </a:moveTo>
                <a:lnTo>
                  <a:pt x="631" y="1489"/>
                </a:lnTo>
                <a:lnTo>
                  <a:pt x="632" y="1481"/>
                </a:lnTo>
                <a:lnTo>
                  <a:pt x="633" y="1481"/>
                </a:lnTo>
                <a:lnTo>
                  <a:pt x="632" y="1489"/>
                </a:lnTo>
                <a:close/>
                <a:moveTo>
                  <a:pt x="871" y="1489"/>
                </a:moveTo>
                <a:lnTo>
                  <a:pt x="869" y="1481"/>
                </a:lnTo>
                <a:lnTo>
                  <a:pt x="871" y="1480"/>
                </a:lnTo>
                <a:lnTo>
                  <a:pt x="872" y="1488"/>
                </a:lnTo>
                <a:lnTo>
                  <a:pt x="871" y="1489"/>
                </a:lnTo>
                <a:close/>
                <a:moveTo>
                  <a:pt x="873" y="1488"/>
                </a:moveTo>
                <a:lnTo>
                  <a:pt x="872" y="1480"/>
                </a:lnTo>
                <a:lnTo>
                  <a:pt x="873" y="1480"/>
                </a:lnTo>
                <a:lnTo>
                  <a:pt x="875" y="1488"/>
                </a:lnTo>
                <a:lnTo>
                  <a:pt x="873" y="1488"/>
                </a:lnTo>
                <a:close/>
                <a:moveTo>
                  <a:pt x="616" y="1486"/>
                </a:moveTo>
                <a:lnTo>
                  <a:pt x="615" y="1486"/>
                </a:lnTo>
                <a:lnTo>
                  <a:pt x="616" y="1478"/>
                </a:lnTo>
                <a:lnTo>
                  <a:pt x="618" y="1478"/>
                </a:lnTo>
                <a:lnTo>
                  <a:pt x="616" y="1486"/>
                </a:lnTo>
                <a:close/>
                <a:moveTo>
                  <a:pt x="614" y="1486"/>
                </a:moveTo>
                <a:lnTo>
                  <a:pt x="612" y="1485"/>
                </a:lnTo>
                <a:lnTo>
                  <a:pt x="614" y="1478"/>
                </a:lnTo>
                <a:lnTo>
                  <a:pt x="615" y="1478"/>
                </a:lnTo>
                <a:lnTo>
                  <a:pt x="614" y="1486"/>
                </a:lnTo>
                <a:close/>
                <a:moveTo>
                  <a:pt x="889" y="1485"/>
                </a:moveTo>
                <a:lnTo>
                  <a:pt x="888" y="1477"/>
                </a:lnTo>
                <a:lnTo>
                  <a:pt x="889" y="1477"/>
                </a:lnTo>
                <a:lnTo>
                  <a:pt x="891" y="1485"/>
                </a:lnTo>
                <a:lnTo>
                  <a:pt x="889" y="1485"/>
                </a:lnTo>
                <a:close/>
                <a:moveTo>
                  <a:pt x="611" y="1485"/>
                </a:moveTo>
                <a:lnTo>
                  <a:pt x="610" y="1485"/>
                </a:lnTo>
                <a:lnTo>
                  <a:pt x="611" y="1477"/>
                </a:lnTo>
                <a:lnTo>
                  <a:pt x="613" y="1477"/>
                </a:lnTo>
                <a:lnTo>
                  <a:pt x="611" y="1485"/>
                </a:lnTo>
                <a:close/>
                <a:moveTo>
                  <a:pt x="892" y="1485"/>
                </a:moveTo>
                <a:lnTo>
                  <a:pt x="890" y="1477"/>
                </a:lnTo>
                <a:lnTo>
                  <a:pt x="892" y="1477"/>
                </a:lnTo>
                <a:lnTo>
                  <a:pt x="893" y="1485"/>
                </a:lnTo>
                <a:lnTo>
                  <a:pt x="892" y="1485"/>
                </a:lnTo>
                <a:close/>
                <a:moveTo>
                  <a:pt x="895" y="1484"/>
                </a:moveTo>
                <a:lnTo>
                  <a:pt x="893" y="1476"/>
                </a:lnTo>
                <a:lnTo>
                  <a:pt x="894" y="1476"/>
                </a:lnTo>
                <a:lnTo>
                  <a:pt x="896" y="1484"/>
                </a:lnTo>
                <a:lnTo>
                  <a:pt x="895" y="1484"/>
                </a:lnTo>
                <a:close/>
                <a:moveTo>
                  <a:pt x="595" y="1482"/>
                </a:moveTo>
                <a:lnTo>
                  <a:pt x="594" y="1482"/>
                </a:lnTo>
                <a:lnTo>
                  <a:pt x="595" y="1474"/>
                </a:lnTo>
                <a:lnTo>
                  <a:pt x="597" y="1474"/>
                </a:lnTo>
                <a:lnTo>
                  <a:pt x="595" y="1482"/>
                </a:lnTo>
                <a:close/>
                <a:moveTo>
                  <a:pt x="592" y="1481"/>
                </a:moveTo>
                <a:lnTo>
                  <a:pt x="591" y="1481"/>
                </a:lnTo>
                <a:lnTo>
                  <a:pt x="593" y="1473"/>
                </a:lnTo>
                <a:lnTo>
                  <a:pt x="594" y="1474"/>
                </a:lnTo>
                <a:lnTo>
                  <a:pt x="592" y="1481"/>
                </a:lnTo>
                <a:close/>
                <a:moveTo>
                  <a:pt x="911" y="1481"/>
                </a:moveTo>
                <a:lnTo>
                  <a:pt x="909" y="1473"/>
                </a:lnTo>
                <a:lnTo>
                  <a:pt x="910" y="1473"/>
                </a:lnTo>
                <a:lnTo>
                  <a:pt x="912" y="1481"/>
                </a:lnTo>
                <a:lnTo>
                  <a:pt x="911" y="1481"/>
                </a:lnTo>
                <a:close/>
                <a:moveTo>
                  <a:pt x="590" y="1481"/>
                </a:moveTo>
                <a:lnTo>
                  <a:pt x="588" y="1481"/>
                </a:lnTo>
                <a:lnTo>
                  <a:pt x="590" y="1473"/>
                </a:lnTo>
                <a:lnTo>
                  <a:pt x="591" y="1473"/>
                </a:lnTo>
                <a:lnTo>
                  <a:pt x="590" y="1481"/>
                </a:lnTo>
                <a:close/>
                <a:moveTo>
                  <a:pt x="913" y="1481"/>
                </a:moveTo>
                <a:lnTo>
                  <a:pt x="912" y="1473"/>
                </a:lnTo>
                <a:lnTo>
                  <a:pt x="913" y="1472"/>
                </a:lnTo>
                <a:lnTo>
                  <a:pt x="915" y="1480"/>
                </a:lnTo>
                <a:lnTo>
                  <a:pt x="913" y="1481"/>
                </a:lnTo>
                <a:close/>
                <a:moveTo>
                  <a:pt x="916" y="1480"/>
                </a:moveTo>
                <a:lnTo>
                  <a:pt x="914" y="1472"/>
                </a:lnTo>
                <a:lnTo>
                  <a:pt x="915" y="1472"/>
                </a:lnTo>
                <a:lnTo>
                  <a:pt x="917" y="1480"/>
                </a:lnTo>
                <a:lnTo>
                  <a:pt x="916" y="1480"/>
                </a:lnTo>
                <a:close/>
                <a:moveTo>
                  <a:pt x="574" y="1477"/>
                </a:moveTo>
                <a:lnTo>
                  <a:pt x="573" y="1477"/>
                </a:lnTo>
                <a:lnTo>
                  <a:pt x="575" y="1469"/>
                </a:lnTo>
                <a:lnTo>
                  <a:pt x="576" y="1469"/>
                </a:lnTo>
                <a:lnTo>
                  <a:pt x="574" y="1477"/>
                </a:lnTo>
                <a:close/>
                <a:moveTo>
                  <a:pt x="571" y="1477"/>
                </a:moveTo>
                <a:lnTo>
                  <a:pt x="570" y="1476"/>
                </a:lnTo>
                <a:lnTo>
                  <a:pt x="572" y="1469"/>
                </a:lnTo>
                <a:lnTo>
                  <a:pt x="573" y="1469"/>
                </a:lnTo>
                <a:lnTo>
                  <a:pt x="571" y="1477"/>
                </a:lnTo>
                <a:close/>
                <a:moveTo>
                  <a:pt x="932" y="1476"/>
                </a:moveTo>
                <a:lnTo>
                  <a:pt x="930" y="1468"/>
                </a:lnTo>
                <a:lnTo>
                  <a:pt x="931" y="1468"/>
                </a:lnTo>
                <a:lnTo>
                  <a:pt x="933" y="1476"/>
                </a:lnTo>
                <a:lnTo>
                  <a:pt x="932" y="1476"/>
                </a:lnTo>
                <a:close/>
                <a:moveTo>
                  <a:pt x="569" y="1476"/>
                </a:moveTo>
                <a:lnTo>
                  <a:pt x="567" y="1476"/>
                </a:lnTo>
                <a:lnTo>
                  <a:pt x="569" y="1468"/>
                </a:lnTo>
                <a:lnTo>
                  <a:pt x="571" y="1468"/>
                </a:lnTo>
                <a:lnTo>
                  <a:pt x="569" y="1476"/>
                </a:lnTo>
                <a:close/>
                <a:moveTo>
                  <a:pt x="934" y="1476"/>
                </a:moveTo>
                <a:lnTo>
                  <a:pt x="932" y="1468"/>
                </a:lnTo>
                <a:lnTo>
                  <a:pt x="933" y="1468"/>
                </a:lnTo>
                <a:lnTo>
                  <a:pt x="935" y="1475"/>
                </a:lnTo>
                <a:lnTo>
                  <a:pt x="934" y="1476"/>
                </a:lnTo>
                <a:close/>
                <a:moveTo>
                  <a:pt x="937" y="1475"/>
                </a:moveTo>
                <a:lnTo>
                  <a:pt x="935" y="1467"/>
                </a:lnTo>
                <a:lnTo>
                  <a:pt x="936" y="1467"/>
                </a:lnTo>
                <a:lnTo>
                  <a:pt x="938" y="1475"/>
                </a:lnTo>
                <a:lnTo>
                  <a:pt x="937" y="1475"/>
                </a:lnTo>
                <a:close/>
                <a:moveTo>
                  <a:pt x="553" y="1472"/>
                </a:moveTo>
                <a:lnTo>
                  <a:pt x="552" y="1472"/>
                </a:lnTo>
                <a:lnTo>
                  <a:pt x="554" y="1464"/>
                </a:lnTo>
                <a:lnTo>
                  <a:pt x="555" y="1464"/>
                </a:lnTo>
                <a:lnTo>
                  <a:pt x="553" y="1472"/>
                </a:lnTo>
                <a:close/>
                <a:moveTo>
                  <a:pt x="550" y="1471"/>
                </a:moveTo>
                <a:lnTo>
                  <a:pt x="549" y="1471"/>
                </a:lnTo>
                <a:lnTo>
                  <a:pt x="551" y="1463"/>
                </a:lnTo>
                <a:lnTo>
                  <a:pt x="552" y="1464"/>
                </a:lnTo>
                <a:lnTo>
                  <a:pt x="550" y="1471"/>
                </a:lnTo>
                <a:close/>
                <a:moveTo>
                  <a:pt x="953" y="1471"/>
                </a:moveTo>
                <a:lnTo>
                  <a:pt x="950" y="1463"/>
                </a:lnTo>
                <a:lnTo>
                  <a:pt x="952" y="1463"/>
                </a:lnTo>
                <a:lnTo>
                  <a:pt x="954" y="1470"/>
                </a:lnTo>
                <a:lnTo>
                  <a:pt x="953" y="1471"/>
                </a:lnTo>
                <a:close/>
                <a:moveTo>
                  <a:pt x="548" y="1471"/>
                </a:moveTo>
                <a:lnTo>
                  <a:pt x="546" y="1470"/>
                </a:lnTo>
                <a:lnTo>
                  <a:pt x="549" y="1462"/>
                </a:lnTo>
                <a:lnTo>
                  <a:pt x="550" y="1463"/>
                </a:lnTo>
                <a:lnTo>
                  <a:pt x="548" y="1471"/>
                </a:lnTo>
                <a:close/>
                <a:moveTo>
                  <a:pt x="955" y="1470"/>
                </a:moveTo>
                <a:lnTo>
                  <a:pt x="953" y="1462"/>
                </a:lnTo>
                <a:lnTo>
                  <a:pt x="954" y="1462"/>
                </a:lnTo>
                <a:lnTo>
                  <a:pt x="957" y="1470"/>
                </a:lnTo>
                <a:lnTo>
                  <a:pt x="955" y="1470"/>
                </a:lnTo>
                <a:close/>
                <a:moveTo>
                  <a:pt x="958" y="1469"/>
                </a:moveTo>
                <a:lnTo>
                  <a:pt x="956" y="1462"/>
                </a:lnTo>
                <a:lnTo>
                  <a:pt x="957" y="1461"/>
                </a:lnTo>
                <a:lnTo>
                  <a:pt x="959" y="1469"/>
                </a:lnTo>
                <a:lnTo>
                  <a:pt x="958" y="1469"/>
                </a:lnTo>
                <a:close/>
                <a:moveTo>
                  <a:pt x="532" y="1466"/>
                </a:moveTo>
                <a:lnTo>
                  <a:pt x="531" y="1466"/>
                </a:lnTo>
                <a:lnTo>
                  <a:pt x="533" y="1458"/>
                </a:lnTo>
                <a:lnTo>
                  <a:pt x="535" y="1458"/>
                </a:lnTo>
                <a:lnTo>
                  <a:pt x="532" y="1466"/>
                </a:lnTo>
                <a:close/>
                <a:moveTo>
                  <a:pt x="530" y="1465"/>
                </a:moveTo>
                <a:lnTo>
                  <a:pt x="528" y="1465"/>
                </a:lnTo>
                <a:lnTo>
                  <a:pt x="531" y="1457"/>
                </a:lnTo>
                <a:lnTo>
                  <a:pt x="532" y="1458"/>
                </a:lnTo>
                <a:lnTo>
                  <a:pt x="530" y="1465"/>
                </a:lnTo>
                <a:close/>
                <a:moveTo>
                  <a:pt x="973" y="1465"/>
                </a:moveTo>
                <a:lnTo>
                  <a:pt x="971" y="1457"/>
                </a:lnTo>
                <a:lnTo>
                  <a:pt x="972" y="1457"/>
                </a:lnTo>
                <a:lnTo>
                  <a:pt x="975" y="1464"/>
                </a:lnTo>
                <a:lnTo>
                  <a:pt x="973" y="1465"/>
                </a:lnTo>
                <a:close/>
                <a:moveTo>
                  <a:pt x="527" y="1464"/>
                </a:moveTo>
                <a:lnTo>
                  <a:pt x="526" y="1464"/>
                </a:lnTo>
                <a:lnTo>
                  <a:pt x="528" y="1456"/>
                </a:lnTo>
                <a:lnTo>
                  <a:pt x="529" y="1457"/>
                </a:lnTo>
                <a:lnTo>
                  <a:pt x="527" y="1464"/>
                </a:lnTo>
                <a:close/>
                <a:moveTo>
                  <a:pt x="976" y="1464"/>
                </a:moveTo>
                <a:lnTo>
                  <a:pt x="973" y="1456"/>
                </a:lnTo>
                <a:lnTo>
                  <a:pt x="975" y="1456"/>
                </a:lnTo>
                <a:lnTo>
                  <a:pt x="977" y="1464"/>
                </a:lnTo>
                <a:lnTo>
                  <a:pt x="976" y="1464"/>
                </a:lnTo>
                <a:close/>
                <a:moveTo>
                  <a:pt x="978" y="1463"/>
                </a:moveTo>
                <a:lnTo>
                  <a:pt x="976" y="1455"/>
                </a:lnTo>
                <a:lnTo>
                  <a:pt x="977" y="1455"/>
                </a:lnTo>
                <a:lnTo>
                  <a:pt x="980" y="1463"/>
                </a:lnTo>
                <a:lnTo>
                  <a:pt x="978" y="1463"/>
                </a:lnTo>
                <a:close/>
                <a:moveTo>
                  <a:pt x="511" y="1459"/>
                </a:moveTo>
                <a:lnTo>
                  <a:pt x="510" y="1459"/>
                </a:lnTo>
                <a:lnTo>
                  <a:pt x="513" y="1451"/>
                </a:lnTo>
                <a:lnTo>
                  <a:pt x="514" y="1452"/>
                </a:lnTo>
                <a:lnTo>
                  <a:pt x="511" y="1459"/>
                </a:lnTo>
                <a:close/>
                <a:moveTo>
                  <a:pt x="509" y="1459"/>
                </a:moveTo>
                <a:lnTo>
                  <a:pt x="508" y="1458"/>
                </a:lnTo>
                <a:lnTo>
                  <a:pt x="510" y="1451"/>
                </a:lnTo>
                <a:lnTo>
                  <a:pt x="511" y="1451"/>
                </a:lnTo>
                <a:lnTo>
                  <a:pt x="509" y="1459"/>
                </a:lnTo>
                <a:close/>
                <a:moveTo>
                  <a:pt x="994" y="1458"/>
                </a:moveTo>
                <a:lnTo>
                  <a:pt x="991" y="1450"/>
                </a:lnTo>
                <a:lnTo>
                  <a:pt x="993" y="1450"/>
                </a:lnTo>
                <a:lnTo>
                  <a:pt x="995" y="1458"/>
                </a:lnTo>
                <a:lnTo>
                  <a:pt x="994" y="1458"/>
                </a:lnTo>
                <a:close/>
                <a:moveTo>
                  <a:pt x="506" y="1458"/>
                </a:moveTo>
                <a:lnTo>
                  <a:pt x="505" y="1457"/>
                </a:lnTo>
                <a:lnTo>
                  <a:pt x="508" y="1449"/>
                </a:lnTo>
                <a:lnTo>
                  <a:pt x="509" y="1450"/>
                </a:lnTo>
                <a:lnTo>
                  <a:pt x="506" y="1458"/>
                </a:lnTo>
                <a:close/>
                <a:moveTo>
                  <a:pt x="997" y="1457"/>
                </a:moveTo>
                <a:lnTo>
                  <a:pt x="994" y="1449"/>
                </a:lnTo>
                <a:lnTo>
                  <a:pt x="995" y="1449"/>
                </a:lnTo>
                <a:lnTo>
                  <a:pt x="998" y="1457"/>
                </a:lnTo>
                <a:lnTo>
                  <a:pt x="997" y="1457"/>
                </a:lnTo>
                <a:close/>
                <a:moveTo>
                  <a:pt x="999" y="1456"/>
                </a:moveTo>
                <a:lnTo>
                  <a:pt x="996" y="1448"/>
                </a:lnTo>
                <a:lnTo>
                  <a:pt x="998" y="1448"/>
                </a:lnTo>
                <a:lnTo>
                  <a:pt x="1000" y="1456"/>
                </a:lnTo>
                <a:lnTo>
                  <a:pt x="999" y="1456"/>
                </a:lnTo>
                <a:close/>
                <a:moveTo>
                  <a:pt x="491" y="1452"/>
                </a:moveTo>
                <a:lnTo>
                  <a:pt x="490" y="1452"/>
                </a:lnTo>
                <a:lnTo>
                  <a:pt x="493" y="1444"/>
                </a:lnTo>
                <a:lnTo>
                  <a:pt x="494" y="1444"/>
                </a:lnTo>
                <a:lnTo>
                  <a:pt x="491" y="1452"/>
                </a:lnTo>
                <a:close/>
                <a:moveTo>
                  <a:pt x="489" y="1451"/>
                </a:moveTo>
                <a:lnTo>
                  <a:pt x="487" y="1451"/>
                </a:lnTo>
                <a:lnTo>
                  <a:pt x="490" y="1443"/>
                </a:lnTo>
                <a:lnTo>
                  <a:pt x="491" y="1444"/>
                </a:lnTo>
                <a:lnTo>
                  <a:pt x="489" y="1451"/>
                </a:lnTo>
                <a:close/>
                <a:moveTo>
                  <a:pt x="1014" y="1451"/>
                </a:moveTo>
                <a:lnTo>
                  <a:pt x="1011" y="1443"/>
                </a:lnTo>
                <a:lnTo>
                  <a:pt x="1013" y="1443"/>
                </a:lnTo>
                <a:lnTo>
                  <a:pt x="1015" y="1450"/>
                </a:lnTo>
                <a:lnTo>
                  <a:pt x="1014" y="1451"/>
                </a:lnTo>
                <a:close/>
                <a:moveTo>
                  <a:pt x="486" y="1450"/>
                </a:moveTo>
                <a:lnTo>
                  <a:pt x="485" y="1450"/>
                </a:lnTo>
                <a:lnTo>
                  <a:pt x="488" y="1442"/>
                </a:lnTo>
                <a:lnTo>
                  <a:pt x="489" y="1443"/>
                </a:lnTo>
                <a:lnTo>
                  <a:pt x="486" y="1450"/>
                </a:lnTo>
                <a:close/>
                <a:moveTo>
                  <a:pt x="1017" y="1450"/>
                </a:moveTo>
                <a:lnTo>
                  <a:pt x="1014" y="1442"/>
                </a:lnTo>
                <a:lnTo>
                  <a:pt x="1015" y="1442"/>
                </a:lnTo>
                <a:lnTo>
                  <a:pt x="1018" y="1449"/>
                </a:lnTo>
                <a:lnTo>
                  <a:pt x="1017" y="1450"/>
                </a:lnTo>
                <a:close/>
                <a:moveTo>
                  <a:pt x="1019" y="1449"/>
                </a:moveTo>
                <a:lnTo>
                  <a:pt x="1016" y="1441"/>
                </a:lnTo>
                <a:lnTo>
                  <a:pt x="1018" y="1441"/>
                </a:lnTo>
                <a:lnTo>
                  <a:pt x="1020" y="1448"/>
                </a:lnTo>
                <a:lnTo>
                  <a:pt x="1019" y="1449"/>
                </a:lnTo>
                <a:close/>
                <a:moveTo>
                  <a:pt x="471" y="1444"/>
                </a:moveTo>
                <a:lnTo>
                  <a:pt x="469" y="1444"/>
                </a:lnTo>
                <a:lnTo>
                  <a:pt x="472" y="1436"/>
                </a:lnTo>
                <a:lnTo>
                  <a:pt x="474" y="1437"/>
                </a:lnTo>
                <a:lnTo>
                  <a:pt x="471" y="1444"/>
                </a:lnTo>
                <a:close/>
                <a:moveTo>
                  <a:pt x="468" y="1443"/>
                </a:moveTo>
                <a:lnTo>
                  <a:pt x="467" y="1443"/>
                </a:lnTo>
                <a:lnTo>
                  <a:pt x="470" y="1435"/>
                </a:lnTo>
                <a:lnTo>
                  <a:pt x="471" y="1436"/>
                </a:lnTo>
                <a:lnTo>
                  <a:pt x="468" y="1443"/>
                </a:lnTo>
                <a:close/>
                <a:moveTo>
                  <a:pt x="1035" y="1443"/>
                </a:moveTo>
                <a:lnTo>
                  <a:pt x="1032" y="1435"/>
                </a:lnTo>
                <a:lnTo>
                  <a:pt x="1033" y="1435"/>
                </a:lnTo>
                <a:lnTo>
                  <a:pt x="1036" y="1442"/>
                </a:lnTo>
                <a:lnTo>
                  <a:pt x="1035" y="1443"/>
                </a:lnTo>
                <a:close/>
                <a:moveTo>
                  <a:pt x="466" y="1442"/>
                </a:moveTo>
                <a:lnTo>
                  <a:pt x="464" y="1442"/>
                </a:lnTo>
                <a:lnTo>
                  <a:pt x="467" y="1434"/>
                </a:lnTo>
                <a:lnTo>
                  <a:pt x="469" y="1435"/>
                </a:lnTo>
                <a:lnTo>
                  <a:pt x="466" y="1442"/>
                </a:lnTo>
                <a:close/>
                <a:moveTo>
                  <a:pt x="1037" y="1442"/>
                </a:moveTo>
                <a:lnTo>
                  <a:pt x="1034" y="1434"/>
                </a:lnTo>
                <a:lnTo>
                  <a:pt x="1035" y="1434"/>
                </a:lnTo>
                <a:lnTo>
                  <a:pt x="1038" y="1441"/>
                </a:lnTo>
                <a:lnTo>
                  <a:pt x="1037" y="1442"/>
                </a:lnTo>
                <a:close/>
                <a:moveTo>
                  <a:pt x="1039" y="1441"/>
                </a:moveTo>
                <a:lnTo>
                  <a:pt x="1036" y="1433"/>
                </a:lnTo>
                <a:lnTo>
                  <a:pt x="1038" y="1433"/>
                </a:lnTo>
                <a:lnTo>
                  <a:pt x="1041" y="1440"/>
                </a:lnTo>
                <a:lnTo>
                  <a:pt x="1039" y="1441"/>
                </a:lnTo>
                <a:close/>
                <a:moveTo>
                  <a:pt x="451" y="1436"/>
                </a:moveTo>
                <a:lnTo>
                  <a:pt x="449" y="1435"/>
                </a:lnTo>
                <a:lnTo>
                  <a:pt x="453" y="1428"/>
                </a:lnTo>
                <a:lnTo>
                  <a:pt x="454" y="1429"/>
                </a:lnTo>
                <a:lnTo>
                  <a:pt x="451" y="1436"/>
                </a:lnTo>
                <a:close/>
                <a:moveTo>
                  <a:pt x="448" y="1435"/>
                </a:moveTo>
                <a:lnTo>
                  <a:pt x="447" y="1434"/>
                </a:lnTo>
                <a:lnTo>
                  <a:pt x="450" y="1427"/>
                </a:lnTo>
                <a:lnTo>
                  <a:pt x="451" y="1427"/>
                </a:lnTo>
                <a:lnTo>
                  <a:pt x="448" y="1435"/>
                </a:lnTo>
                <a:close/>
                <a:moveTo>
                  <a:pt x="1054" y="1434"/>
                </a:moveTo>
                <a:lnTo>
                  <a:pt x="1051" y="1427"/>
                </a:lnTo>
                <a:lnTo>
                  <a:pt x="1052" y="1426"/>
                </a:lnTo>
                <a:lnTo>
                  <a:pt x="1055" y="1434"/>
                </a:lnTo>
                <a:lnTo>
                  <a:pt x="1054" y="1434"/>
                </a:lnTo>
                <a:close/>
                <a:moveTo>
                  <a:pt x="446" y="1434"/>
                </a:moveTo>
                <a:lnTo>
                  <a:pt x="445" y="1433"/>
                </a:lnTo>
                <a:lnTo>
                  <a:pt x="448" y="1426"/>
                </a:lnTo>
                <a:lnTo>
                  <a:pt x="449" y="1426"/>
                </a:lnTo>
                <a:lnTo>
                  <a:pt x="446" y="1434"/>
                </a:lnTo>
                <a:close/>
                <a:moveTo>
                  <a:pt x="1057" y="1433"/>
                </a:moveTo>
                <a:lnTo>
                  <a:pt x="1053" y="1426"/>
                </a:lnTo>
                <a:lnTo>
                  <a:pt x="1055" y="1425"/>
                </a:lnTo>
                <a:lnTo>
                  <a:pt x="1058" y="1433"/>
                </a:lnTo>
                <a:lnTo>
                  <a:pt x="1057" y="1433"/>
                </a:lnTo>
                <a:close/>
                <a:moveTo>
                  <a:pt x="1059" y="1432"/>
                </a:moveTo>
                <a:lnTo>
                  <a:pt x="1056" y="1425"/>
                </a:lnTo>
                <a:lnTo>
                  <a:pt x="1057" y="1424"/>
                </a:lnTo>
                <a:lnTo>
                  <a:pt x="1060" y="1432"/>
                </a:lnTo>
                <a:lnTo>
                  <a:pt x="1059" y="1432"/>
                </a:lnTo>
                <a:close/>
                <a:moveTo>
                  <a:pt x="431" y="1427"/>
                </a:moveTo>
                <a:lnTo>
                  <a:pt x="430" y="1426"/>
                </a:lnTo>
                <a:lnTo>
                  <a:pt x="433" y="1419"/>
                </a:lnTo>
                <a:lnTo>
                  <a:pt x="434" y="1420"/>
                </a:lnTo>
                <a:lnTo>
                  <a:pt x="431" y="1427"/>
                </a:lnTo>
                <a:close/>
                <a:moveTo>
                  <a:pt x="428" y="1426"/>
                </a:moveTo>
                <a:lnTo>
                  <a:pt x="427" y="1425"/>
                </a:lnTo>
                <a:lnTo>
                  <a:pt x="431" y="1418"/>
                </a:lnTo>
                <a:lnTo>
                  <a:pt x="432" y="1419"/>
                </a:lnTo>
                <a:lnTo>
                  <a:pt x="428" y="1426"/>
                </a:lnTo>
                <a:close/>
                <a:moveTo>
                  <a:pt x="1074" y="1425"/>
                </a:moveTo>
                <a:lnTo>
                  <a:pt x="1071" y="1418"/>
                </a:lnTo>
                <a:lnTo>
                  <a:pt x="1072" y="1418"/>
                </a:lnTo>
                <a:lnTo>
                  <a:pt x="1075" y="1425"/>
                </a:lnTo>
                <a:lnTo>
                  <a:pt x="1074" y="1425"/>
                </a:lnTo>
                <a:close/>
                <a:moveTo>
                  <a:pt x="426" y="1425"/>
                </a:moveTo>
                <a:lnTo>
                  <a:pt x="425" y="1424"/>
                </a:lnTo>
                <a:lnTo>
                  <a:pt x="428" y="1417"/>
                </a:lnTo>
                <a:lnTo>
                  <a:pt x="429" y="1417"/>
                </a:lnTo>
                <a:lnTo>
                  <a:pt x="426" y="1425"/>
                </a:lnTo>
                <a:close/>
                <a:moveTo>
                  <a:pt x="1076" y="1424"/>
                </a:moveTo>
                <a:lnTo>
                  <a:pt x="1073" y="1417"/>
                </a:lnTo>
                <a:lnTo>
                  <a:pt x="1074" y="1416"/>
                </a:lnTo>
                <a:lnTo>
                  <a:pt x="1078" y="1424"/>
                </a:lnTo>
                <a:lnTo>
                  <a:pt x="1076" y="1424"/>
                </a:lnTo>
                <a:close/>
                <a:moveTo>
                  <a:pt x="1079" y="1423"/>
                </a:moveTo>
                <a:lnTo>
                  <a:pt x="1075" y="1416"/>
                </a:lnTo>
                <a:lnTo>
                  <a:pt x="1076" y="1415"/>
                </a:lnTo>
                <a:lnTo>
                  <a:pt x="1080" y="1422"/>
                </a:lnTo>
                <a:lnTo>
                  <a:pt x="1079" y="1423"/>
                </a:lnTo>
                <a:close/>
                <a:moveTo>
                  <a:pt x="411" y="1418"/>
                </a:moveTo>
                <a:lnTo>
                  <a:pt x="410" y="1417"/>
                </a:lnTo>
                <a:lnTo>
                  <a:pt x="414" y="1410"/>
                </a:lnTo>
                <a:lnTo>
                  <a:pt x="415" y="1410"/>
                </a:lnTo>
                <a:lnTo>
                  <a:pt x="411" y="1418"/>
                </a:lnTo>
                <a:close/>
                <a:moveTo>
                  <a:pt x="409" y="1416"/>
                </a:moveTo>
                <a:lnTo>
                  <a:pt x="408" y="1416"/>
                </a:lnTo>
                <a:lnTo>
                  <a:pt x="412" y="1409"/>
                </a:lnTo>
                <a:lnTo>
                  <a:pt x="413" y="1409"/>
                </a:lnTo>
                <a:lnTo>
                  <a:pt x="409" y="1416"/>
                </a:lnTo>
                <a:close/>
                <a:moveTo>
                  <a:pt x="1093" y="1416"/>
                </a:moveTo>
                <a:lnTo>
                  <a:pt x="1090" y="1409"/>
                </a:lnTo>
                <a:lnTo>
                  <a:pt x="1091" y="1408"/>
                </a:lnTo>
                <a:lnTo>
                  <a:pt x="1094" y="1415"/>
                </a:lnTo>
                <a:lnTo>
                  <a:pt x="1093" y="1416"/>
                </a:lnTo>
                <a:close/>
                <a:moveTo>
                  <a:pt x="407" y="1415"/>
                </a:moveTo>
                <a:lnTo>
                  <a:pt x="406" y="1414"/>
                </a:lnTo>
                <a:lnTo>
                  <a:pt x="409" y="1407"/>
                </a:lnTo>
                <a:lnTo>
                  <a:pt x="410" y="1408"/>
                </a:lnTo>
                <a:lnTo>
                  <a:pt x="407" y="1415"/>
                </a:lnTo>
                <a:close/>
                <a:moveTo>
                  <a:pt x="1096" y="1415"/>
                </a:moveTo>
                <a:lnTo>
                  <a:pt x="1092" y="1407"/>
                </a:lnTo>
                <a:lnTo>
                  <a:pt x="1093" y="1407"/>
                </a:lnTo>
                <a:lnTo>
                  <a:pt x="1097" y="1414"/>
                </a:lnTo>
                <a:lnTo>
                  <a:pt x="1096" y="1415"/>
                </a:lnTo>
                <a:close/>
                <a:moveTo>
                  <a:pt x="1098" y="1413"/>
                </a:moveTo>
                <a:lnTo>
                  <a:pt x="1094" y="1406"/>
                </a:lnTo>
                <a:lnTo>
                  <a:pt x="1095" y="1406"/>
                </a:lnTo>
                <a:lnTo>
                  <a:pt x="1099" y="1413"/>
                </a:lnTo>
                <a:lnTo>
                  <a:pt x="1098" y="1413"/>
                </a:lnTo>
                <a:close/>
                <a:moveTo>
                  <a:pt x="392" y="1408"/>
                </a:moveTo>
                <a:lnTo>
                  <a:pt x="391" y="1407"/>
                </a:lnTo>
                <a:lnTo>
                  <a:pt x="395" y="1400"/>
                </a:lnTo>
                <a:lnTo>
                  <a:pt x="396" y="1400"/>
                </a:lnTo>
                <a:lnTo>
                  <a:pt x="392" y="1408"/>
                </a:lnTo>
                <a:close/>
                <a:moveTo>
                  <a:pt x="390" y="1406"/>
                </a:moveTo>
                <a:lnTo>
                  <a:pt x="389" y="1406"/>
                </a:lnTo>
                <a:lnTo>
                  <a:pt x="392" y="1399"/>
                </a:lnTo>
                <a:lnTo>
                  <a:pt x="394" y="1399"/>
                </a:lnTo>
                <a:lnTo>
                  <a:pt x="390" y="1406"/>
                </a:lnTo>
                <a:close/>
                <a:moveTo>
                  <a:pt x="1112" y="1406"/>
                </a:moveTo>
                <a:lnTo>
                  <a:pt x="1109" y="1399"/>
                </a:lnTo>
                <a:lnTo>
                  <a:pt x="1110" y="1398"/>
                </a:lnTo>
                <a:lnTo>
                  <a:pt x="1114" y="1405"/>
                </a:lnTo>
                <a:lnTo>
                  <a:pt x="1112" y="1406"/>
                </a:lnTo>
                <a:close/>
                <a:moveTo>
                  <a:pt x="387" y="1405"/>
                </a:moveTo>
                <a:lnTo>
                  <a:pt x="386" y="1404"/>
                </a:lnTo>
                <a:lnTo>
                  <a:pt x="390" y="1397"/>
                </a:lnTo>
                <a:lnTo>
                  <a:pt x="391" y="1398"/>
                </a:lnTo>
                <a:lnTo>
                  <a:pt x="387" y="1405"/>
                </a:lnTo>
                <a:close/>
                <a:moveTo>
                  <a:pt x="1115" y="1404"/>
                </a:moveTo>
                <a:lnTo>
                  <a:pt x="1111" y="1397"/>
                </a:lnTo>
                <a:lnTo>
                  <a:pt x="1112" y="1397"/>
                </a:lnTo>
                <a:lnTo>
                  <a:pt x="1116" y="1404"/>
                </a:lnTo>
                <a:lnTo>
                  <a:pt x="1115" y="1404"/>
                </a:lnTo>
                <a:close/>
                <a:moveTo>
                  <a:pt x="1117" y="1403"/>
                </a:moveTo>
                <a:lnTo>
                  <a:pt x="1113" y="1396"/>
                </a:lnTo>
                <a:lnTo>
                  <a:pt x="1114" y="1396"/>
                </a:lnTo>
                <a:lnTo>
                  <a:pt x="1118" y="1403"/>
                </a:lnTo>
                <a:lnTo>
                  <a:pt x="1117" y="1403"/>
                </a:lnTo>
                <a:close/>
                <a:moveTo>
                  <a:pt x="373" y="1397"/>
                </a:moveTo>
                <a:lnTo>
                  <a:pt x="372" y="1396"/>
                </a:lnTo>
                <a:lnTo>
                  <a:pt x="376" y="1389"/>
                </a:lnTo>
                <a:lnTo>
                  <a:pt x="377" y="1390"/>
                </a:lnTo>
                <a:lnTo>
                  <a:pt x="373" y="1397"/>
                </a:lnTo>
                <a:close/>
                <a:moveTo>
                  <a:pt x="371" y="1396"/>
                </a:moveTo>
                <a:lnTo>
                  <a:pt x="370" y="1395"/>
                </a:lnTo>
                <a:lnTo>
                  <a:pt x="374" y="1388"/>
                </a:lnTo>
                <a:lnTo>
                  <a:pt x="375" y="1389"/>
                </a:lnTo>
                <a:lnTo>
                  <a:pt x="371" y="1396"/>
                </a:lnTo>
                <a:close/>
                <a:moveTo>
                  <a:pt x="1131" y="1395"/>
                </a:moveTo>
                <a:lnTo>
                  <a:pt x="1127" y="1388"/>
                </a:lnTo>
                <a:lnTo>
                  <a:pt x="1128" y="1387"/>
                </a:lnTo>
                <a:lnTo>
                  <a:pt x="1132" y="1394"/>
                </a:lnTo>
                <a:lnTo>
                  <a:pt x="1131" y="1395"/>
                </a:lnTo>
                <a:close/>
                <a:moveTo>
                  <a:pt x="369" y="1394"/>
                </a:moveTo>
                <a:lnTo>
                  <a:pt x="368" y="1394"/>
                </a:lnTo>
                <a:lnTo>
                  <a:pt x="372" y="1386"/>
                </a:lnTo>
                <a:lnTo>
                  <a:pt x="373" y="1387"/>
                </a:lnTo>
                <a:lnTo>
                  <a:pt x="369" y="1394"/>
                </a:lnTo>
                <a:close/>
                <a:moveTo>
                  <a:pt x="1133" y="1394"/>
                </a:moveTo>
                <a:lnTo>
                  <a:pt x="1129" y="1387"/>
                </a:lnTo>
                <a:lnTo>
                  <a:pt x="1130" y="1386"/>
                </a:lnTo>
                <a:lnTo>
                  <a:pt x="1134" y="1393"/>
                </a:lnTo>
                <a:lnTo>
                  <a:pt x="1133" y="1394"/>
                </a:lnTo>
                <a:close/>
                <a:moveTo>
                  <a:pt x="1136" y="1392"/>
                </a:moveTo>
                <a:lnTo>
                  <a:pt x="1132" y="1385"/>
                </a:lnTo>
                <a:lnTo>
                  <a:pt x="1133" y="1385"/>
                </a:lnTo>
                <a:lnTo>
                  <a:pt x="1137" y="1392"/>
                </a:lnTo>
                <a:lnTo>
                  <a:pt x="1136" y="1392"/>
                </a:lnTo>
                <a:close/>
                <a:moveTo>
                  <a:pt x="355" y="1386"/>
                </a:moveTo>
                <a:lnTo>
                  <a:pt x="353" y="1385"/>
                </a:lnTo>
                <a:lnTo>
                  <a:pt x="358" y="1378"/>
                </a:lnTo>
                <a:lnTo>
                  <a:pt x="359" y="1379"/>
                </a:lnTo>
                <a:lnTo>
                  <a:pt x="355" y="1386"/>
                </a:lnTo>
                <a:close/>
                <a:moveTo>
                  <a:pt x="352" y="1384"/>
                </a:moveTo>
                <a:lnTo>
                  <a:pt x="351" y="1383"/>
                </a:lnTo>
                <a:lnTo>
                  <a:pt x="355" y="1377"/>
                </a:lnTo>
                <a:lnTo>
                  <a:pt x="357" y="1377"/>
                </a:lnTo>
                <a:lnTo>
                  <a:pt x="352" y="1384"/>
                </a:lnTo>
                <a:close/>
                <a:moveTo>
                  <a:pt x="1149" y="1384"/>
                </a:moveTo>
                <a:lnTo>
                  <a:pt x="1145" y="1377"/>
                </a:lnTo>
                <a:lnTo>
                  <a:pt x="1146" y="1376"/>
                </a:lnTo>
                <a:lnTo>
                  <a:pt x="1151" y="1383"/>
                </a:lnTo>
                <a:lnTo>
                  <a:pt x="1149" y="1384"/>
                </a:lnTo>
                <a:close/>
                <a:moveTo>
                  <a:pt x="350" y="1383"/>
                </a:moveTo>
                <a:lnTo>
                  <a:pt x="349" y="1382"/>
                </a:lnTo>
                <a:lnTo>
                  <a:pt x="353" y="1375"/>
                </a:lnTo>
                <a:lnTo>
                  <a:pt x="354" y="1376"/>
                </a:lnTo>
                <a:lnTo>
                  <a:pt x="350" y="1383"/>
                </a:lnTo>
                <a:close/>
                <a:moveTo>
                  <a:pt x="1152" y="1382"/>
                </a:moveTo>
                <a:lnTo>
                  <a:pt x="1147" y="1376"/>
                </a:lnTo>
                <a:lnTo>
                  <a:pt x="1148" y="1375"/>
                </a:lnTo>
                <a:lnTo>
                  <a:pt x="1153" y="1382"/>
                </a:lnTo>
                <a:lnTo>
                  <a:pt x="1152" y="1382"/>
                </a:lnTo>
                <a:close/>
                <a:moveTo>
                  <a:pt x="1154" y="1381"/>
                </a:moveTo>
                <a:lnTo>
                  <a:pt x="1150" y="1374"/>
                </a:lnTo>
                <a:lnTo>
                  <a:pt x="1151" y="1373"/>
                </a:lnTo>
                <a:lnTo>
                  <a:pt x="1155" y="1380"/>
                </a:lnTo>
                <a:lnTo>
                  <a:pt x="1154" y="1381"/>
                </a:lnTo>
                <a:close/>
                <a:moveTo>
                  <a:pt x="336" y="1374"/>
                </a:moveTo>
                <a:lnTo>
                  <a:pt x="335" y="1373"/>
                </a:lnTo>
                <a:lnTo>
                  <a:pt x="340" y="1367"/>
                </a:lnTo>
                <a:lnTo>
                  <a:pt x="341" y="1367"/>
                </a:lnTo>
                <a:lnTo>
                  <a:pt x="336" y="1374"/>
                </a:lnTo>
                <a:close/>
                <a:moveTo>
                  <a:pt x="334" y="1372"/>
                </a:moveTo>
                <a:lnTo>
                  <a:pt x="333" y="1372"/>
                </a:lnTo>
                <a:lnTo>
                  <a:pt x="338" y="1365"/>
                </a:lnTo>
                <a:lnTo>
                  <a:pt x="339" y="1366"/>
                </a:lnTo>
                <a:lnTo>
                  <a:pt x="334" y="1372"/>
                </a:lnTo>
                <a:close/>
                <a:moveTo>
                  <a:pt x="1168" y="1372"/>
                </a:moveTo>
                <a:lnTo>
                  <a:pt x="1163" y="1365"/>
                </a:lnTo>
                <a:lnTo>
                  <a:pt x="1164" y="1365"/>
                </a:lnTo>
                <a:lnTo>
                  <a:pt x="1169" y="1371"/>
                </a:lnTo>
                <a:lnTo>
                  <a:pt x="1168" y="1372"/>
                </a:lnTo>
                <a:close/>
                <a:moveTo>
                  <a:pt x="332" y="1371"/>
                </a:moveTo>
                <a:lnTo>
                  <a:pt x="331" y="1370"/>
                </a:lnTo>
                <a:lnTo>
                  <a:pt x="335" y="1364"/>
                </a:lnTo>
                <a:lnTo>
                  <a:pt x="336" y="1364"/>
                </a:lnTo>
                <a:lnTo>
                  <a:pt x="332" y="1371"/>
                </a:lnTo>
                <a:close/>
                <a:moveTo>
                  <a:pt x="1170" y="1371"/>
                </a:moveTo>
                <a:lnTo>
                  <a:pt x="1165" y="1364"/>
                </a:lnTo>
                <a:lnTo>
                  <a:pt x="1166" y="1363"/>
                </a:lnTo>
                <a:lnTo>
                  <a:pt x="1171" y="1370"/>
                </a:lnTo>
                <a:lnTo>
                  <a:pt x="1170" y="1371"/>
                </a:lnTo>
                <a:close/>
                <a:moveTo>
                  <a:pt x="1172" y="1369"/>
                </a:moveTo>
                <a:lnTo>
                  <a:pt x="1168" y="1362"/>
                </a:lnTo>
                <a:lnTo>
                  <a:pt x="1169" y="1362"/>
                </a:lnTo>
                <a:lnTo>
                  <a:pt x="1173" y="1368"/>
                </a:lnTo>
                <a:lnTo>
                  <a:pt x="1172" y="1369"/>
                </a:lnTo>
                <a:close/>
                <a:moveTo>
                  <a:pt x="319" y="1362"/>
                </a:moveTo>
                <a:lnTo>
                  <a:pt x="318" y="1361"/>
                </a:lnTo>
                <a:lnTo>
                  <a:pt x="322" y="1354"/>
                </a:lnTo>
                <a:lnTo>
                  <a:pt x="323" y="1355"/>
                </a:lnTo>
                <a:lnTo>
                  <a:pt x="319" y="1362"/>
                </a:lnTo>
                <a:close/>
                <a:moveTo>
                  <a:pt x="317" y="1360"/>
                </a:moveTo>
                <a:lnTo>
                  <a:pt x="315" y="1359"/>
                </a:lnTo>
                <a:lnTo>
                  <a:pt x="320" y="1353"/>
                </a:lnTo>
                <a:lnTo>
                  <a:pt x="321" y="1354"/>
                </a:lnTo>
                <a:lnTo>
                  <a:pt x="317" y="1360"/>
                </a:lnTo>
                <a:close/>
                <a:moveTo>
                  <a:pt x="1185" y="1360"/>
                </a:moveTo>
                <a:lnTo>
                  <a:pt x="1181" y="1353"/>
                </a:lnTo>
                <a:lnTo>
                  <a:pt x="1182" y="1353"/>
                </a:lnTo>
                <a:lnTo>
                  <a:pt x="1186" y="1359"/>
                </a:lnTo>
                <a:lnTo>
                  <a:pt x="1185" y="1360"/>
                </a:lnTo>
                <a:close/>
                <a:moveTo>
                  <a:pt x="314" y="1359"/>
                </a:moveTo>
                <a:lnTo>
                  <a:pt x="313" y="1358"/>
                </a:lnTo>
                <a:lnTo>
                  <a:pt x="318" y="1351"/>
                </a:lnTo>
                <a:lnTo>
                  <a:pt x="319" y="1352"/>
                </a:lnTo>
                <a:lnTo>
                  <a:pt x="314" y="1359"/>
                </a:lnTo>
                <a:close/>
                <a:moveTo>
                  <a:pt x="1187" y="1358"/>
                </a:moveTo>
                <a:lnTo>
                  <a:pt x="1183" y="1352"/>
                </a:lnTo>
                <a:lnTo>
                  <a:pt x="1184" y="1351"/>
                </a:lnTo>
                <a:lnTo>
                  <a:pt x="1189" y="1358"/>
                </a:lnTo>
                <a:lnTo>
                  <a:pt x="1187" y="1358"/>
                </a:lnTo>
                <a:close/>
                <a:moveTo>
                  <a:pt x="1190" y="1357"/>
                </a:moveTo>
                <a:lnTo>
                  <a:pt x="1185" y="1350"/>
                </a:lnTo>
                <a:lnTo>
                  <a:pt x="1186" y="1350"/>
                </a:lnTo>
                <a:lnTo>
                  <a:pt x="1191" y="1356"/>
                </a:lnTo>
                <a:lnTo>
                  <a:pt x="1190" y="1357"/>
                </a:lnTo>
                <a:close/>
                <a:moveTo>
                  <a:pt x="301" y="1349"/>
                </a:moveTo>
                <a:lnTo>
                  <a:pt x="300" y="1348"/>
                </a:lnTo>
                <a:lnTo>
                  <a:pt x="305" y="1342"/>
                </a:lnTo>
                <a:lnTo>
                  <a:pt x="306" y="1343"/>
                </a:lnTo>
                <a:lnTo>
                  <a:pt x="301" y="1349"/>
                </a:lnTo>
                <a:close/>
                <a:moveTo>
                  <a:pt x="299" y="1348"/>
                </a:moveTo>
                <a:lnTo>
                  <a:pt x="298" y="1347"/>
                </a:lnTo>
                <a:lnTo>
                  <a:pt x="303" y="1340"/>
                </a:lnTo>
                <a:lnTo>
                  <a:pt x="304" y="1341"/>
                </a:lnTo>
                <a:lnTo>
                  <a:pt x="299" y="1348"/>
                </a:lnTo>
                <a:close/>
                <a:moveTo>
                  <a:pt x="1203" y="1347"/>
                </a:moveTo>
                <a:lnTo>
                  <a:pt x="1198" y="1341"/>
                </a:lnTo>
                <a:lnTo>
                  <a:pt x="1199" y="1340"/>
                </a:lnTo>
                <a:lnTo>
                  <a:pt x="1204" y="1346"/>
                </a:lnTo>
                <a:lnTo>
                  <a:pt x="1203" y="1347"/>
                </a:lnTo>
                <a:close/>
                <a:moveTo>
                  <a:pt x="297" y="1346"/>
                </a:moveTo>
                <a:lnTo>
                  <a:pt x="296" y="1345"/>
                </a:lnTo>
                <a:lnTo>
                  <a:pt x="300" y="1339"/>
                </a:lnTo>
                <a:lnTo>
                  <a:pt x="302" y="1340"/>
                </a:lnTo>
                <a:lnTo>
                  <a:pt x="297" y="1346"/>
                </a:lnTo>
                <a:close/>
                <a:moveTo>
                  <a:pt x="1205" y="1346"/>
                </a:moveTo>
                <a:lnTo>
                  <a:pt x="1200" y="1339"/>
                </a:lnTo>
                <a:lnTo>
                  <a:pt x="1201" y="1338"/>
                </a:lnTo>
                <a:lnTo>
                  <a:pt x="1206" y="1345"/>
                </a:lnTo>
                <a:lnTo>
                  <a:pt x="1205" y="1346"/>
                </a:lnTo>
                <a:close/>
                <a:moveTo>
                  <a:pt x="1207" y="1344"/>
                </a:moveTo>
                <a:lnTo>
                  <a:pt x="1202" y="1338"/>
                </a:lnTo>
                <a:lnTo>
                  <a:pt x="1203" y="1337"/>
                </a:lnTo>
                <a:lnTo>
                  <a:pt x="1208" y="1343"/>
                </a:lnTo>
                <a:lnTo>
                  <a:pt x="1207" y="1344"/>
                </a:lnTo>
                <a:close/>
                <a:moveTo>
                  <a:pt x="284" y="1336"/>
                </a:moveTo>
                <a:lnTo>
                  <a:pt x="283" y="1335"/>
                </a:lnTo>
                <a:lnTo>
                  <a:pt x="288" y="1329"/>
                </a:lnTo>
                <a:lnTo>
                  <a:pt x="289" y="1330"/>
                </a:lnTo>
                <a:lnTo>
                  <a:pt x="284" y="1336"/>
                </a:lnTo>
                <a:close/>
                <a:moveTo>
                  <a:pt x="282" y="1334"/>
                </a:moveTo>
                <a:lnTo>
                  <a:pt x="281" y="1334"/>
                </a:lnTo>
                <a:lnTo>
                  <a:pt x="286" y="1327"/>
                </a:lnTo>
                <a:lnTo>
                  <a:pt x="287" y="1328"/>
                </a:lnTo>
                <a:lnTo>
                  <a:pt x="282" y="1334"/>
                </a:lnTo>
                <a:close/>
                <a:moveTo>
                  <a:pt x="1220" y="1334"/>
                </a:moveTo>
                <a:lnTo>
                  <a:pt x="1215" y="1328"/>
                </a:lnTo>
                <a:lnTo>
                  <a:pt x="1216" y="1327"/>
                </a:lnTo>
                <a:lnTo>
                  <a:pt x="1221" y="1333"/>
                </a:lnTo>
                <a:lnTo>
                  <a:pt x="1220" y="1334"/>
                </a:lnTo>
                <a:close/>
                <a:moveTo>
                  <a:pt x="280" y="1333"/>
                </a:moveTo>
                <a:lnTo>
                  <a:pt x="279" y="1332"/>
                </a:lnTo>
                <a:lnTo>
                  <a:pt x="284" y="1326"/>
                </a:lnTo>
                <a:lnTo>
                  <a:pt x="285" y="1326"/>
                </a:lnTo>
                <a:lnTo>
                  <a:pt x="280" y="1333"/>
                </a:lnTo>
                <a:close/>
                <a:moveTo>
                  <a:pt x="1222" y="1332"/>
                </a:moveTo>
                <a:lnTo>
                  <a:pt x="1217" y="1326"/>
                </a:lnTo>
                <a:lnTo>
                  <a:pt x="1218" y="1325"/>
                </a:lnTo>
                <a:lnTo>
                  <a:pt x="1223" y="1332"/>
                </a:lnTo>
                <a:lnTo>
                  <a:pt x="1222" y="1332"/>
                </a:lnTo>
                <a:close/>
                <a:moveTo>
                  <a:pt x="1224" y="1331"/>
                </a:moveTo>
                <a:lnTo>
                  <a:pt x="1219" y="1324"/>
                </a:lnTo>
                <a:lnTo>
                  <a:pt x="1220" y="1323"/>
                </a:lnTo>
                <a:lnTo>
                  <a:pt x="1225" y="1330"/>
                </a:lnTo>
                <a:lnTo>
                  <a:pt x="1224" y="1331"/>
                </a:lnTo>
                <a:close/>
                <a:moveTo>
                  <a:pt x="267" y="1322"/>
                </a:moveTo>
                <a:lnTo>
                  <a:pt x="266" y="1321"/>
                </a:lnTo>
                <a:lnTo>
                  <a:pt x="271" y="1315"/>
                </a:lnTo>
                <a:lnTo>
                  <a:pt x="272" y="1316"/>
                </a:lnTo>
                <a:lnTo>
                  <a:pt x="267" y="1322"/>
                </a:lnTo>
                <a:close/>
                <a:moveTo>
                  <a:pt x="265" y="1320"/>
                </a:moveTo>
                <a:lnTo>
                  <a:pt x="264" y="1320"/>
                </a:lnTo>
                <a:lnTo>
                  <a:pt x="269" y="1313"/>
                </a:lnTo>
                <a:lnTo>
                  <a:pt x="270" y="1314"/>
                </a:lnTo>
                <a:lnTo>
                  <a:pt x="265" y="1320"/>
                </a:lnTo>
                <a:close/>
                <a:moveTo>
                  <a:pt x="1237" y="1320"/>
                </a:moveTo>
                <a:lnTo>
                  <a:pt x="1231" y="1314"/>
                </a:lnTo>
                <a:lnTo>
                  <a:pt x="1232" y="1313"/>
                </a:lnTo>
                <a:lnTo>
                  <a:pt x="1238" y="1319"/>
                </a:lnTo>
                <a:lnTo>
                  <a:pt x="1237" y="1320"/>
                </a:lnTo>
                <a:close/>
                <a:moveTo>
                  <a:pt x="263" y="1319"/>
                </a:moveTo>
                <a:lnTo>
                  <a:pt x="262" y="1318"/>
                </a:lnTo>
                <a:lnTo>
                  <a:pt x="267" y="1312"/>
                </a:lnTo>
                <a:lnTo>
                  <a:pt x="268" y="1313"/>
                </a:lnTo>
                <a:lnTo>
                  <a:pt x="263" y="1319"/>
                </a:lnTo>
                <a:close/>
                <a:moveTo>
                  <a:pt x="1239" y="1318"/>
                </a:moveTo>
                <a:lnTo>
                  <a:pt x="1234" y="1312"/>
                </a:lnTo>
                <a:lnTo>
                  <a:pt x="1235" y="1311"/>
                </a:lnTo>
                <a:lnTo>
                  <a:pt x="1240" y="1317"/>
                </a:lnTo>
                <a:lnTo>
                  <a:pt x="1239" y="1318"/>
                </a:lnTo>
                <a:close/>
                <a:moveTo>
                  <a:pt x="1241" y="1317"/>
                </a:moveTo>
                <a:lnTo>
                  <a:pt x="1236" y="1311"/>
                </a:lnTo>
                <a:lnTo>
                  <a:pt x="1237" y="1310"/>
                </a:lnTo>
                <a:lnTo>
                  <a:pt x="1242" y="1316"/>
                </a:lnTo>
                <a:lnTo>
                  <a:pt x="1241" y="1317"/>
                </a:lnTo>
                <a:close/>
                <a:moveTo>
                  <a:pt x="251" y="1308"/>
                </a:moveTo>
                <a:lnTo>
                  <a:pt x="250" y="1307"/>
                </a:lnTo>
                <a:lnTo>
                  <a:pt x="255" y="1301"/>
                </a:lnTo>
                <a:lnTo>
                  <a:pt x="256" y="1302"/>
                </a:lnTo>
                <a:lnTo>
                  <a:pt x="251" y="1308"/>
                </a:lnTo>
                <a:close/>
                <a:moveTo>
                  <a:pt x="249" y="1306"/>
                </a:moveTo>
                <a:lnTo>
                  <a:pt x="248" y="1305"/>
                </a:lnTo>
                <a:lnTo>
                  <a:pt x="253" y="1299"/>
                </a:lnTo>
                <a:lnTo>
                  <a:pt x="254" y="1300"/>
                </a:lnTo>
                <a:lnTo>
                  <a:pt x="249" y="1306"/>
                </a:lnTo>
                <a:close/>
                <a:moveTo>
                  <a:pt x="1253" y="1306"/>
                </a:moveTo>
                <a:lnTo>
                  <a:pt x="1248" y="1300"/>
                </a:lnTo>
                <a:lnTo>
                  <a:pt x="1248" y="1299"/>
                </a:lnTo>
                <a:lnTo>
                  <a:pt x="1254" y="1305"/>
                </a:lnTo>
                <a:lnTo>
                  <a:pt x="1253" y="1306"/>
                </a:lnTo>
                <a:close/>
                <a:moveTo>
                  <a:pt x="247" y="1304"/>
                </a:moveTo>
                <a:lnTo>
                  <a:pt x="246" y="1304"/>
                </a:lnTo>
                <a:lnTo>
                  <a:pt x="251" y="1298"/>
                </a:lnTo>
                <a:lnTo>
                  <a:pt x="252" y="1299"/>
                </a:lnTo>
                <a:lnTo>
                  <a:pt x="247" y="1304"/>
                </a:lnTo>
                <a:close/>
                <a:moveTo>
                  <a:pt x="1255" y="1304"/>
                </a:moveTo>
                <a:lnTo>
                  <a:pt x="1249" y="1298"/>
                </a:lnTo>
                <a:lnTo>
                  <a:pt x="1250" y="1297"/>
                </a:lnTo>
                <a:lnTo>
                  <a:pt x="1256" y="1303"/>
                </a:lnTo>
                <a:lnTo>
                  <a:pt x="1255" y="1304"/>
                </a:lnTo>
                <a:close/>
                <a:moveTo>
                  <a:pt x="1257" y="1302"/>
                </a:moveTo>
                <a:lnTo>
                  <a:pt x="1251" y="1296"/>
                </a:lnTo>
                <a:lnTo>
                  <a:pt x="1252" y="1296"/>
                </a:lnTo>
                <a:lnTo>
                  <a:pt x="1258" y="1301"/>
                </a:lnTo>
                <a:lnTo>
                  <a:pt x="1257" y="1302"/>
                </a:lnTo>
                <a:close/>
                <a:moveTo>
                  <a:pt x="235" y="1294"/>
                </a:moveTo>
                <a:lnTo>
                  <a:pt x="234" y="1293"/>
                </a:lnTo>
                <a:lnTo>
                  <a:pt x="240" y="1287"/>
                </a:lnTo>
                <a:lnTo>
                  <a:pt x="240" y="1288"/>
                </a:lnTo>
                <a:lnTo>
                  <a:pt x="235" y="1294"/>
                </a:lnTo>
                <a:close/>
                <a:moveTo>
                  <a:pt x="233" y="1292"/>
                </a:moveTo>
                <a:lnTo>
                  <a:pt x="232" y="1291"/>
                </a:lnTo>
                <a:lnTo>
                  <a:pt x="238" y="1285"/>
                </a:lnTo>
                <a:lnTo>
                  <a:pt x="239" y="1286"/>
                </a:lnTo>
                <a:lnTo>
                  <a:pt x="233" y="1292"/>
                </a:lnTo>
                <a:close/>
                <a:moveTo>
                  <a:pt x="1269" y="1291"/>
                </a:moveTo>
                <a:lnTo>
                  <a:pt x="1263" y="1286"/>
                </a:lnTo>
                <a:lnTo>
                  <a:pt x="1264" y="1285"/>
                </a:lnTo>
                <a:lnTo>
                  <a:pt x="1270" y="1290"/>
                </a:lnTo>
                <a:lnTo>
                  <a:pt x="1269" y="1291"/>
                </a:lnTo>
                <a:close/>
                <a:moveTo>
                  <a:pt x="231" y="1290"/>
                </a:moveTo>
                <a:lnTo>
                  <a:pt x="230" y="1289"/>
                </a:lnTo>
                <a:lnTo>
                  <a:pt x="236" y="1283"/>
                </a:lnTo>
                <a:lnTo>
                  <a:pt x="237" y="1284"/>
                </a:lnTo>
                <a:lnTo>
                  <a:pt x="231" y="1290"/>
                </a:lnTo>
                <a:close/>
                <a:moveTo>
                  <a:pt x="1271" y="1290"/>
                </a:moveTo>
                <a:lnTo>
                  <a:pt x="1265" y="1284"/>
                </a:lnTo>
                <a:lnTo>
                  <a:pt x="1266" y="1283"/>
                </a:lnTo>
                <a:lnTo>
                  <a:pt x="1272" y="1289"/>
                </a:lnTo>
                <a:lnTo>
                  <a:pt x="1271" y="1290"/>
                </a:lnTo>
                <a:close/>
                <a:moveTo>
                  <a:pt x="1272" y="1288"/>
                </a:moveTo>
                <a:lnTo>
                  <a:pt x="1267" y="1282"/>
                </a:lnTo>
                <a:lnTo>
                  <a:pt x="1268" y="1281"/>
                </a:lnTo>
                <a:lnTo>
                  <a:pt x="1273" y="1287"/>
                </a:lnTo>
                <a:lnTo>
                  <a:pt x="1272" y="1288"/>
                </a:lnTo>
                <a:close/>
                <a:moveTo>
                  <a:pt x="219" y="1279"/>
                </a:moveTo>
                <a:lnTo>
                  <a:pt x="218" y="1278"/>
                </a:lnTo>
                <a:lnTo>
                  <a:pt x="224" y="1272"/>
                </a:lnTo>
                <a:lnTo>
                  <a:pt x="225" y="1273"/>
                </a:lnTo>
                <a:lnTo>
                  <a:pt x="219" y="1279"/>
                </a:lnTo>
                <a:close/>
                <a:moveTo>
                  <a:pt x="217" y="1277"/>
                </a:moveTo>
                <a:lnTo>
                  <a:pt x="216" y="1276"/>
                </a:lnTo>
                <a:lnTo>
                  <a:pt x="222" y="1270"/>
                </a:lnTo>
                <a:lnTo>
                  <a:pt x="223" y="1271"/>
                </a:lnTo>
                <a:lnTo>
                  <a:pt x="217" y="1277"/>
                </a:lnTo>
                <a:close/>
                <a:moveTo>
                  <a:pt x="1284" y="1276"/>
                </a:moveTo>
                <a:lnTo>
                  <a:pt x="1279" y="1271"/>
                </a:lnTo>
                <a:lnTo>
                  <a:pt x="1280" y="1270"/>
                </a:lnTo>
                <a:lnTo>
                  <a:pt x="1285" y="1275"/>
                </a:lnTo>
                <a:lnTo>
                  <a:pt x="1284" y="1276"/>
                </a:lnTo>
                <a:close/>
                <a:moveTo>
                  <a:pt x="215" y="1275"/>
                </a:moveTo>
                <a:lnTo>
                  <a:pt x="215" y="1274"/>
                </a:lnTo>
                <a:lnTo>
                  <a:pt x="220" y="1268"/>
                </a:lnTo>
                <a:lnTo>
                  <a:pt x="221" y="1269"/>
                </a:lnTo>
                <a:lnTo>
                  <a:pt x="215" y="1275"/>
                </a:lnTo>
                <a:close/>
                <a:moveTo>
                  <a:pt x="1286" y="1274"/>
                </a:moveTo>
                <a:lnTo>
                  <a:pt x="1280" y="1269"/>
                </a:lnTo>
                <a:lnTo>
                  <a:pt x="1281" y="1268"/>
                </a:lnTo>
                <a:lnTo>
                  <a:pt x="1287" y="1273"/>
                </a:lnTo>
                <a:lnTo>
                  <a:pt x="1286" y="1274"/>
                </a:lnTo>
                <a:close/>
                <a:moveTo>
                  <a:pt x="1288" y="1273"/>
                </a:moveTo>
                <a:lnTo>
                  <a:pt x="1282" y="1267"/>
                </a:lnTo>
                <a:lnTo>
                  <a:pt x="1283" y="1266"/>
                </a:lnTo>
                <a:lnTo>
                  <a:pt x="1289" y="1272"/>
                </a:lnTo>
                <a:lnTo>
                  <a:pt x="1288" y="1273"/>
                </a:lnTo>
                <a:close/>
                <a:moveTo>
                  <a:pt x="204" y="1263"/>
                </a:moveTo>
                <a:lnTo>
                  <a:pt x="203" y="1262"/>
                </a:lnTo>
                <a:lnTo>
                  <a:pt x="209" y="1256"/>
                </a:lnTo>
                <a:lnTo>
                  <a:pt x="210" y="1257"/>
                </a:lnTo>
                <a:lnTo>
                  <a:pt x="204" y="1263"/>
                </a:lnTo>
                <a:close/>
                <a:moveTo>
                  <a:pt x="202" y="1261"/>
                </a:moveTo>
                <a:lnTo>
                  <a:pt x="202" y="1260"/>
                </a:lnTo>
                <a:lnTo>
                  <a:pt x="207" y="1254"/>
                </a:lnTo>
                <a:lnTo>
                  <a:pt x="208" y="1255"/>
                </a:lnTo>
                <a:lnTo>
                  <a:pt x="202" y="1261"/>
                </a:lnTo>
                <a:close/>
                <a:moveTo>
                  <a:pt x="1299" y="1261"/>
                </a:moveTo>
                <a:lnTo>
                  <a:pt x="1293" y="1255"/>
                </a:lnTo>
                <a:lnTo>
                  <a:pt x="1294" y="1254"/>
                </a:lnTo>
                <a:lnTo>
                  <a:pt x="1300" y="1260"/>
                </a:lnTo>
                <a:lnTo>
                  <a:pt x="1299" y="1261"/>
                </a:lnTo>
                <a:close/>
                <a:moveTo>
                  <a:pt x="201" y="1259"/>
                </a:moveTo>
                <a:lnTo>
                  <a:pt x="200" y="1258"/>
                </a:lnTo>
                <a:lnTo>
                  <a:pt x="206" y="1252"/>
                </a:lnTo>
                <a:lnTo>
                  <a:pt x="206" y="1253"/>
                </a:lnTo>
                <a:lnTo>
                  <a:pt x="201" y="1259"/>
                </a:lnTo>
                <a:close/>
                <a:moveTo>
                  <a:pt x="1301" y="1259"/>
                </a:moveTo>
                <a:lnTo>
                  <a:pt x="1295" y="1253"/>
                </a:lnTo>
                <a:lnTo>
                  <a:pt x="1296" y="1252"/>
                </a:lnTo>
                <a:lnTo>
                  <a:pt x="1302" y="1258"/>
                </a:lnTo>
                <a:lnTo>
                  <a:pt x="1301" y="1259"/>
                </a:lnTo>
                <a:close/>
                <a:moveTo>
                  <a:pt x="1303" y="1257"/>
                </a:moveTo>
                <a:lnTo>
                  <a:pt x="1297" y="1251"/>
                </a:lnTo>
                <a:lnTo>
                  <a:pt x="1298" y="1250"/>
                </a:lnTo>
                <a:lnTo>
                  <a:pt x="1304" y="1256"/>
                </a:lnTo>
                <a:lnTo>
                  <a:pt x="1303" y="1257"/>
                </a:lnTo>
                <a:close/>
                <a:moveTo>
                  <a:pt x="190" y="1247"/>
                </a:moveTo>
                <a:lnTo>
                  <a:pt x="189" y="1246"/>
                </a:lnTo>
                <a:lnTo>
                  <a:pt x="195" y="1241"/>
                </a:lnTo>
                <a:lnTo>
                  <a:pt x="196" y="1242"/>
                </a:lnTo>
                <a:lnTo>
                  <a:pt x="190" y="1247"/>
                </a:lnTo>
                <a:close/>
                <a:moveTo>
                  <a:pt x="188" y="1245"/>
                </a:moveTo>
                <a:lnTo>
                  <a:pt x="187" y="1244"/>
                </a:lnTo>
                <a:lnTo>
                  <a:pt x="193" y="1239"/>
                </a:lnTo>
                <a:lnTo>
                  <a:pt x="194" y="1240"/>
                </a:lnTo>
                <a:lnTo>
                  <a:pt x="188" y="1245"/>
                </a:lnTo>
                <a:close/>
                <a:moveTo>
                  <a:pt x="1314" y="1245"/>
                </a:moveTo>
                <a:lnTo>
                  <a:pt x="1308" y="1239"/>
                </a:lnTo>
                <a:lnTo>
                  <a:pt x="1308" y="1238"/>
                </a:lnTo>
                <a:lnTo>
                  <a:pt x="1314" y="1244"/>
                </a:lnTo>
                <a:lnTo>
                  <a:pt x="1314" y="1245"/>
                </a:lnTo>
                <a:close/>
                <a:moveTo>
                  <a:pt x="186" y="1243"/>
                </a:moveTo>
                <a:lnTo>
                  <a:pt x="185" y="1242"/>
                </a:lnTo>
                <a:lnTo>
                  <a:pt x="191" y="1237"/>
                </a:lnTo>
                <a:lnTo>
                  <a:pt x="192" y="1238"/>
                </a:lnTo>
                <a:lnTo>
                  <a:pt x="186" y="1243"/>
                </a:lnTo>
                <a:close/>
                <a:moveTo>
                  <a:pt x="1315" y="1243"/>
                </a:moveTo>
                <a:lnTo>
                  <a:pt x="1309" y="1237"/>
                </a:lnTo>
                <a:lnTo>
                  <a:pt x="1310" y="1236"/>
                </a:lnTo>
                <a:lnTo>
                  <a:pt x="1316" y="1242"/>
                </a:lnTo>
                <a:lnTo>
                  <a:pt x="1315" y="1243"/>
                </a:lnTo>
                <a:close/>
                <a:moveTo>
                  <a:pt x="1317" y="1241"/>
                </a:moveTo>
                <a:lnTo>
                  <a:pt x="1311" y="1235"/>
                </a:lnTo>
                <a:lnTo>
                  <a:pt x="1312" y="1234"/>
                </a:lnTo>
                <a:lnTo>
                  <a:pt x="1318" y="1240"/>
                </a:lnTo>
                <a:lnTo>
                  <a:pt x="1317" y="1241"/>
                </a:lnTo>
                <a:close/>
                <a:moveTo>
                  <a:pt x="175" y="1231"/>
                </a:moveTo>
                <a:lnTo>
                  <a:pt x="175" y="1230"/>
                </a:lnTo>
                <a:lnTo>
                  <a:pt x="181" y="1225"/>
                </a:lnTo>
                <a:lnTo>
                  <a:pt x="182" y="1226"/>
                </a:lnTo>
                <a:lnTo>
                  <a:pt x="175" y="1231"/>
                </a:lnTo>
                <a:close/>
                <a:moveTo>
                  <a:pt x="174" y="1229"/>
                </a:moveTo>
                <a:lnTo>
                  <a:pt x="173" y="1228"/>
                </a:lnTo>
                <a:lnTo>
                  <a:pt x="179" y="1223"/>
                </a:lnTo>
                <a:lnTo>
                  <a:pt x="180" y="1224"/>
                </a:lnTo>
                <a:lnTo>
                  <a:pt x="174" y="1229"/>
                </a:lnTo>
                <a:close/>
                <a:moveTo>
                  <a:pt x="1328" y="1228"/>
                </a:moveTo>
                <a:lnTo>
                  <a:pt x="1322" y="1223"/>
                </a:lnTo>
                <a:lnTo>
                  <a:pt x="1323" y="1222"/>
                </a:lnTo>
                <a:lnTo>
                  <a:pt x="1329" y="1227"/>
                </a:lnTo>
                <a:lnTo>
                  <a:pt x="1328" y="1228"/>
                </a:lnTo>
                <a:close/>
                <a:moveTo>
                  <a:pt x="172" y="1227"/>
                </a:moveTo>
                <a:lnTo>
                  <a:pt x="171" y="1226"/>
                </a:lnTo>
                <a:lnTo>
                  <a:pt x="177" y="1221"/>
                </a:lnTo>
                <a:lnTo>
                  <a:pt x="178" y="1222"/>
                </a:lnTo>
                <a:lnTo>
                  <a:pt x="172" y="1227"/>
                </a:lnTo>
                <a:close/>
                <a:moveTo>
                  <a:pt x="1330" y="1226"/>
                </a:moveTo>
                <a:lnTo>
                  <a:pt x="1323" y="1221"/>
                </a:lnTo>
                <a:lnTo>
                  <a:pt x="1324" y="1220"/>
                </a:lnTo>
                <a:lnTo>
                  <a:pt x="1330" y="1225"/>
                </a:lnTo>
                <a:lnTo>
                  <a:pt x="1330" y="1226"/>
                </a:lnTo>
                <a:close/>
                <a:moveTo>
                  <a:pt x="1331" y="1224"/>
                </a:moveTo>
                <a:lnTo>
                  <a:pt x="1325" y="1219"/>
                </a:lnTo>
                <a:lnTo>
                  <a:pt x="1326" y="1218"/>
                </a:lnTo>
                <a:lnTo>
                  <a:pt x="1332" y="1223"/>
                </a:lnTo>
                <a:lnTo>
                  <a:pt x="1331" y="1224"/>
                </a:lnTo>
                <a:close/>
                <a:moveTo>
                  <a:pt x="162" y="1214"/>
                </a:moveTo>
                <a:lnTo>
                  <a:pt x="161" y="1213"/>
                </a:lnTo>
                <a:lnTo>
                  <a:pt x="167" y="1208"/>
                </a:lnTo>
                <a:lnTo>
                  <a:pt x="168" y="1209"/>
                </a:lnTo>
                <a:lnTo>
                  <a:pt x="162" y="1214"/>
                </a:lnTo>
                <a:close/>
                <a:moveTo>
                  <a:pt x="160" y="1212"/>
                </a:moveTo>
                <a:lnTo>
                  <a:pt x="159" y="1211"/>
                </a:lnTo>
                <a:lnTo>
                  <a:pt x="166" y="1206"/>
                </a:lnTo>
                <a:lnTo>
                  <a:pt x="166" y="1207"/>
                </a:lnTo>
                <a:lnTo>
                  <a:pt x="160" y="1212"/>
                </a:lnTo>
                <a:close/>
                <a:moveTo>
                  <a:pt x="1341" y="1212"/>
                </a:moveTo>
                <a:lnTo>
                  <a:pt x="1335" y="1207"/>
                </a:lnTo>
                <a:lnTo>
                  <a:pt x="1336" y="1206"/>
                </a:lnTo>
                <a:lnTo>
                  <a:pt x="1342" y="1211"/>
                </a:lnTo>
                <a:lnTo>
                  <a:pt x="1341" y="1212"/>
                </a:lnTo>
                <a:close/>
                <a:moveTo>
                  <a:pt x="159" y="1210"/>
                </a:moveTo>
                <a:lnTo>
                  <a:pt x="158" y="1209"/>
                </a:lnTo>
                <a:lnTo>
                  <a:pt x="164" y="1204"/>
                </a:lnTo>
                <a:lnTo>
                  <a:pt x="165" y="1205"/>
                </a:lnTo>
                <a:lnTo>
                  <a:pt x="159" y="1210"/>
                </a:lnTo>
                <a:close/>
                <a:moveTo>
                  <a:pt x="1343" y="1210"/>
                </a:moveTo>
                <a:lnTo>
                  <a:pt x="1337" y="1205"/>
                </a:lnTo>
                <a:lnTo>
                  <a:pt x="1338" y="1204"/>
                </a:lnTo>
                <a:lnTo>
                  <a:pt x="1344" y="1208"/>
                </a:lnTo>
                <a:lnTo>
                  <a:pt x="1343" y="1210"/>
                </a:lnTo>
                <a:close/>
                <a:moveTo>
                  <a:pt x="1345" y="1207"/>
                </a:moveTo>
                <a:lnTo>
                  <a:pt x="1338" y="1203"/>
                </a:lnTo>
                <a:lnTo>
                  <a:pt x="1339" y="1201"/>
                </a:lnTo>
                <a:lnTo>
                  <a:pt x="1346" y="1206"/>
                </a:lnTo>
                <a:lnTo>
                  <a:pt x="1345" y="1207"/>
                </a:lnTo>
                <a:close/>
                <a:moveTo>
                  <a:pt x="149" y="1197"/>
                </a:moveTo>
                <a:lnTo>
                  <a:pt x="148" y="1196"/>
                </a:lnTo>
                <a:lnTo>
                  <a:pt x="154" y="1191"/>
                </a:lnTo>
                <a:lnTo>
                  <a:pt x="155" y="1192"/>
                </a:lnTo>
                <a:lnTo>
                  <a:pt x="149" y="1197"/>
                </a:lnTo>
                <a:close/>
                <a:moveTo>
                  <a:pt x="147" y="1195"/>
                </a:moveTo>
                <a:lnTo>
                  <a:pt x="146" y="1194"/>
                </a:lnTo>
                <a:lnTo>
                  <a:pt x="153" y="1189"/>
                </a:lnTo>
                <a:lnTo>
                  <a:pt x="154" y="1190"/>
                </a:lnTo>
                <a:lnTo>
                  <a:pt x="147" y="1195"/>
                </a:lnTo>
                <a:close/>
                <a:moveTo>
                  <a:pt x="1354" y="1194"/>
                </a:moveTo>
                <a:lnTo>
                  <a:pt x="1348" y="1189"/>
                </a:lnTo>
                <a:lnTo>
                  <a:pt x="1349" y="1188"/>
                </a:lnTo>
                <a:lnTo>
                  <a:pt x="1355" y="1193"/>
                </a:lnTo>
                <a:lnTo>
                  <a:pt x="1354" y="1194"/>
                </a:lnTo>
                <a:close/>
                <a:moveTo>
                  <a:pt x="145" y="1193"/>
                </a:moveTo>
                <a:lnTo>
                  <a:pt x="144" y="1191"/>
                </a:lnTo>
                <a:lnTo>
                  <a:pt x="151" y="1187"/>
                </a:lnTo>
                <a:lnTo>
                  <a:pt x="152" y="1188"/>
                </a:lnTo>
                <a:lnTo>
                  <a:pt x="145" y="1193"/>
                </a:lnTo>
                <a:close/>
                <a:moveTo>
                  <a:pt x="1356" y="1192"/>
                </a:moveTo>
                <a:lnTo>
                  <a:pt x="1350" y="1187"/>
                </a:lnTo>
                <a:lnTo>
                  <a:pt x="1350" y="1186"/>
                </a:lnTo>
                <a:lnTo>
                  <a:pt x="1357" y="1191"/>
                </a:lnTo>
                <a:lnTo>
                  <a:pt x="1356" y="1192"/>
                </a:lnTo>
                <a:close/>
                <a:moveTo>
                  <a:pt x="1358" y="1190"/>
                </a:moveTo>
                <a:lnTo>
                  <a:pt x="1351" y="1185"/>
                </a:lnTo>
                <a:lnTo>
                  <a:pt x="1352" y="1184"/>
                </a:lnTo>
                <a:lnTo>
                  <a:pt x="1359" y="1189"/>
                </a:lnTo>
                <a:lnTo>
                  <a:pt x="1358" y="1190"/>
                </a:lnTo>
                <a:close/>
                <a:moveTo>
                  <a:pt x="136" y="1179"/>
                </a:moveTo>
                <a:lnTo>
                  <a:pt x="135" y="1178"/>
                </a:lnTo>
                <a:lnTo>
                  <a:pt x="142" y="1174"/>
                </a:lnTo>
                <a:lnTo>
                  <a:pt x="142" y="1175"/>
                </a:lnTo>
                <a:lnTo>
                  <a:pt x="136" y="1179"/>
                </a:lnTo>
                <a:close/>
                <a:moveTo>
                  <a:pt x="134" y="1177"/>
                </a:moveTo>
                <a:lnTo>
                  <a:pt x="134" y="1176"/>
                </a:lnTo>
                <a:lnTo>
                  <a:pt x="140" y="1172"/>
                </a:lnTo>
                <a:lnTo>
                  <a:pt x="141" y="1173"/>
                </a:lnTo>
                <a:lnTo>
                  <a:pt x="134" y="1177"/>
                </a:lnTo>
                <a:close/>
                <a:moveTo>
                  <a:pt x="1367" y="1177"/>
                </a:moveTo>
                <a:lnTo>
                  <a:pt x="1361" y="1172"/>
                </a:lnTo>
                <a:lnTo>
                  <a:pt x="1362" y="1171"/>
                </a:lnTo>
                <a:lnTo>
                  <a:pt x="1368" y="1176"/>
                </a:lnTo>
                <a:lnTo>
                  <a:pt x="1367" y="1177"/>
                </a:lnTo>
                <a:close/>
                <a:moveTo>
                  <a:pt x="133" y="1175"/>
                </a:moveTo>
                <a:lnTo>
                  <a:pt x="132" y="1174"/>
                </a:lnTo>
                <a:lnTo>
                  <a:pt x="139" y="1169"/>
                </a:lnTo>
                <a:lnTo>
                  <a:pt x="139" y="1171"/>
                </a:lnTo>
                <a:lnTo>
                  <a:pt x="133" y="1175"/>
                </a:lnTo>
                <a:close/>
                <a:moveTo>
                  <a:pt x="1369" y="1175"/>
                </a:moveTo>
                <a:lnTo>
                  <a:pt x="1362" y="1170"/>
                </a:lnTo>
                <a:lnTo>
                  <a:pt x="1363" y="1169"/>
                </a:lnTo>
                <a:lnTo>
                  <a:pt x="1370" y="1173"/>
                </a:lnTo>
                <a:lnTo>
                  <a:pt x="1369" y="1175"/>
                </a:lnTo>
                <a:close/>
                <a:moveTo>
                  <a:pt x="1370" y="1172"/>
                </a:moveTo>
                <a:lnTo>
                  <a:pt x="1364" y="1168"/>
                </a:lnTo>
                <a:lnTo>
                  <a:pt x="1365" y="1167"/>
                </a:lnTo>
                <a:lnTo>
                  <a:pt x="1371" y="1171"/>
                </a:lnTo>
                <a:lnTo>
                  <a:pt x="1370" y="1172"/>
                </a:lnTo>
                <a:close/>
                <a:moveTo>
                  <a:pt x="124" y="1162"/>
                </a:moveTo>
                <a:lnTo>
                  <a:pt x="123" y="1161"/>
                </a:lnTo>
                <a:lnTo>
                  <a:pt x="130" y="1156"/>
                </a:lnTo>
                <a:lnTo>
                  <a:pt x="130" y="1157"/>
                </a:lnTo>
                <a:lnTo>
                  <a:pt x="124" y="1162"/>
                </a:lnTo>
                <a:close/>
                <a:moveTo>
                  <a:pt x="122" y="1160"/>
                </a:moveTo>
                <a:lnTo>
                  <a:pt x="122" y="1158"/>
                </a:lnTo>
                <a:lnTo>
                  <a:pt x="128" y="1154"/>
                </a:lnTo>
                <a:lnTo>
                  <a:pt x="129" y="1155"/>
                </a:lnTo>
                <a:lnTo>
                  <a:pt x="122" y="1160"/>
                </a:lnTo>
                <a:close/>
                <a:moveTo>
                  <a:pt x="1379" y="1159"/>
                </a:moveTo>
                <a:lnTo>
                  <a:pt x="1373" y="1155"/>
                </a:lnTo>
                <a:lnTo>
                  <a:pt x="1373" y="1153"/>
                </a:lnTo>
                <a:lnTo>
                  <a:pt x="1380" y="1158"/>
                </a:lnTo>
                <a:lnTo>
                  <a:pt x="1379" y="1159"/>
                </a:lnTo>
                <a:close/>
                <a:moveTo>
                  <a:pt x="121" y="1157"/>
                </a:moveTo>
                <a:lnTo>
                  <a:pt x="120" y="1156"/>
                </a:lnTo>
                <a:lnTo>
                  <a:pt x="127" y="1152"/>
                </a:lnTo>
                <a:lnTo>
                  <a:pt x="128" y="1153"/>
                </a:lnTo>
                <a:lnTo>
                  <a:pt x="121" y="1157"/>
                </a:lnTo>
                <a:close/>
                <a:moveTo>
                  <a:pt x="1381" y="1157"/>
                </a:moveTo>
                <a:lnTo>
                  <a:pt x="1374" y="1152"/>
                </a:lnTo>
                <a:lnTo>
                  <a:pt x="1375" y="1151"/>
                </a:lnTo>
                <a:lnTo>
                  <a:pt x="1382" y="1156"/>
                </a:lnTo>
                <a:lnTo>
                  <a:pt x="1381" y="1157"/>
                </a:lnTo>
                <a:close/>
                <a:moveTo>
                  <a:pt x="1382" y="1154"/>
                </a:moveTo>
                <a:lnTo>
                  <a:pt x="1376" y="1150"/>
                </a:lnTo>
                <a:lnTo>
                  <a:pt x="1376" y="1149"/>
                </a:lnTo>
                <a:lnTo>
                  <a:pt x="1383" y="1153"/>
                </a:lnTo>
                <a:lnTo>
                  <a:pt x="1382" y="1154"/>
                </a:lnTo>
                <a:close/>
                <a:moveTo>
                  <a:pt x="112" y="1144"/>
                </a:moveTo>
                <a:lnTo>
                  <a:pt x="112" y="1143"/>
                </a:lnTo>
                <a:lnTo>
                  <a:pt x="118" y="1138"/>
                </a:lnTo>
                <a:lnTo>
                  <a:pt x="119" y="1139"/>
                </a:lnTo>
                <a:lnTo>
                  <a:pt x="112" y="1144"/>
                </a:lnTo>
                <a:close/>
                <a:moveTo>
                  <a:pt x="111" y="1141"/>
                </a:moveTo>
                <a:lnTo>
                  <a:pt x="110" y="1140"/>
                </a:lnTo>
                <a:lnTo>
                  <a:pt x="117" y="1136"/>
                </a:lnTo>
                <a:lnTo>
                  <a:pt x="118" y="1137"/>
                </a:lnTo>
                <a:lnTo>
                  <a:pt x="111" y="1141"/>
                </a:lnTo>
                <a:close/>
                <a:moveTo>
                  <a:pt x="1391" y="1141"/>
                </a:moveTo>
                <a:lnTo>
                  <a:pt x="1384" y="1136"/>
                </a:lnTo>
                <a:lnTo>
                  <a:pt x="1385" y="1135"/>
                </a:lnTo>
                <a:lnTo>
                  <a:pt x="1392" y="1140"/>
                </a:lnTo>
                <a:lnTo>
                  <a:pt x="1391" y="1141"/>
                </a:lnTo>
                <a:close/>
                <a:moveTo>
                  <a:pt x="109" y="1139"/>
                </a:moveTo>
                <a:lnTo>
                  <a:pt x="109" y="1138"/>
                </a:lnTo>
                <a:lnTo>
                  <a:pt x="116" y="1134"/>
                </a:lnTo>
                <a:lnTo>
                  <a:pt x="116" y="1135"/>
                </a:lnTo>
                <a:lnTo>
                  <a:pt x="109" y="1139"/>
                </a:lnTo>
                <a:close/>
                <a:moveTo>
                  <a:pt x="1392" y="1138"/>
                </a:moveTo>
                <a:lnTo>
                  <a:pt x="1385" y="1134"/>
                </a:lnTo>
                <a:lnTo>
                  <a:pt x="1386" y="1133"/>
                </a:lnTo>
                <a:lnTo>
                  <a:pt x="1393" y="1137"/>
                </a:lnTo>
                <a:lnTo>
                  <a:pt x="1392" y="1138"/>
                </a:lnTo>
                <a:close/>
                <a:moveTo>
                  <a:pt x="1394" y="1136"/>
                </a:moveTo>
                <a:lnTo>
                  <a:pt x="1387" y="1132"/>
                </a:lnTo>
                <a:lnTo>
                  <a:pt x="1388" y="1131"/>
                </a:lnTo>
                <a:lnTo>
                  <a:pt x="1394" y="1135"/>
                </a:lnTo>
                <a:lnTo>
                  <a:pt x="1394" y="1136"/>
                </a:lnTo>
                <a:close/>
                <a:moveTo>
                  <a:pt x="101" y="1125"/>
                </a:moveTo>
                <a:lnTo>
                  <a:pt x="100" y="1124"/>
                </a:lnTo>
                <a:lnTo>
                  <a:pt x="107" y="1120"/>
                </a:lnTo>
                <a:lnTo>
                  <a:pt x="108" y="1121"/>
                </a:lnTo>
                <a:lnTo>
                  <a:pt x="101" y="1125"/>
                </a:lnTo>
                <a:close/>
                <a:moveTo>
                  <a:pt x="100" y="1123"/>
                </a:moveTo>
                <a:lnTo>
                  <a:pt x="99" y="1122"/>
                </a:lnTo>
                <a:lnTo>
                  <a:pt x="106" y="1118"/>
                </a:lnTo>
                <a:lnTo>
                  <a:pt x="107" y="1119"/>
                </a:lnTo>
                <a:lnTo>
                  <a:pt x="100" y="1123"/>
                </a:lnTo>
                <a:close/>
                <a:moveTo>
                  <a:pt x="1402" y="1122"/>
                </a:moveTo>
                <a:lnTo>
                  <a:pt x="1395" y="1118"/>
                </a:lnTo>
                <a:lnTo>
                  <a:pt x="1396" y="1117"/>
                </a:lnTo>
                <a:lnTo>
                  <a:pt x="1403" y="1121"/>
                </a:lnTo>
                <a:lnTo>
                  <a:pt x="1402" y="1122"/>
                </a:lnTo>
                <a:close/>
                <a:moveTo>
                  <a:pt x="98" y="1120"/>
                </a:moveTo>
                <a:lnTo>
                  <a:pt x="98" y="1119"/>
                </a:lnTo>
                <a:lnTo>
                  <a:pt x="104" y="1115"/>
                </a:lnTo>
                <a:lnTo>
                  <a:pt x="105" y="1116"/>
                </a:lnTo>
                <a:lnTo>
                  <a:pt x="98" y="1120"/>
                </a:lnTo>
                <a:close/>
                <a:moveTo>
                  <a:pt x="1404" y="1120"/>
                </a:moveTo>
                <a:lnTo>
                  <a:pt x="1396" y="1116"/>
                </a:lnTo>
                <a:lnTo>
                  <a:pt x="1397" y="1115"/>
                </a:lnTo>
                <a:lnTo>
                  <a:pt x="1404" y="1118"/>
                </a:lnTo>
                <a:lnTo>
                  <a:pt x="1404" y="1120"/>
                </a:lnTo>
                <a:close/>
                <a:moveTo>
                  <a:pt x="1405" y="1117"/>
                </a:moveTo>
                <a:lnTo>
                  <a:pt x="1398" y="1113"/>
                </a:lnTo>
                <a:lnTo>
                  <a:pt x="1398" y="1112"/>
                </a:lnTo>
                <a:lnTo>
                  <a:pt x="1406" y="1116"/>
                </a:lnTo>
                <a:lnTo>
                  <a:pt x="1405" y="1117"/>
                </a:lnTo>
                <a:close/>
                <a:moveTo>
                  <a:pt x="90" y="1106"/>
                </a:moveTo>
                <a:lnTo>
                  <a:pt x="90" y="1105"/>
                </a:lnTo>
                <a:lnTo>
                  <a:pt x="97" y="1101"/>
                </a:lnTo>
                <a:lnTo>
                  <a:pt x="97" y="1103"/>
                </a:lnTo>
                <a:lnTo>
                  <a:pt x="90" y="1106"/>
                </a:lnTo>
                <a:close/>
                <a:moveTo>
                  <a:pt x="89" y="1104"/>
                </a:moveTo>
                <a:lnTo>
                  <a:pt x="88" y="1103"/>
                </a:lnTo>
                <a:lnTo>
                  <a:pt x="95" y="1099"/>
                </a:lnTo>
                <a:lnTo>
                  <a:pt x="96" y="1100"/>
                </a:lnTo>
                <a:lnTo>
                  <a:pt x="89" y="1104"/>
                </a:lnTo>
                <a:close/>
                <a:moveTo>
                  <a:pt x="1413" y="1103"/>
                </a:moveTo>
                <a:lnTo>
                  <a:pt x="1406" y="1099"/>
                </a:lnTo>
                <a:lnTo>
                  <a:pt x="1406" y="1098"/>
                </a:lnTo>
                <a:lnTo>
                  <a:pt x="1413" y="1102"/>
                </a:lnTo>
                <a:lnTo>
                  <a:pt x="1413" y="1103"/>
                </a:lnTo>
                <a:close/>
                <a:moveTo>
                  <a:pt x="88" y="1102"/>
                </a:moveTo>
                <a:lnTo>
                  <a:pt x="87" y="1100"/>
                </a:lnTo>
                <a:lnTo>
                  <a:pt x="94" y="1097"/>
                </a:lnTo>
                <a:lnTo>
                  <a:pt x="95" y="1098"/>
                </a:lnTo>
                <a:lnTo>
                  <a:pt x="88" y="1102"/>
                </a:lnTo>
                <a:close/>
                <a:moveTo>
                  <a:pt x="1414" y="1101"/>
                </a:moveTo>
                <a:lnTo>
                  <a:pt x="1407" y="1097"/>
                </a:lnTo>
                <a:lnTo>
                  <a:pt x="1408" y="1096"/>
                </a:lnTo>
                <a:lnTo>
                  <a:pt x="1415" y="1100"/>
                </a:lnTo>
                <a:lnTo>
                  <a:pt x="1414" y="1101"/>
                </a:lnTo>
                <a:close/>
                <a:moveTo>
                  <a:pt x="1415" y="1098"/>
                </a:moveTo>
                <a:lnTo>
                  <a:pt x="1408" y="1095"/>
                </a:lnTo>
                <a:lnTo>
                  <a:pt x="1409" y="1094"/>
                </a:lnTo>
                <a:lnTo>
                  <a:pt x="1416" y="1097"/>
                </a:lnTo>
                <a:lnTo>
                  <a:pt x="1415" y="1098"/>
                </a:lnTo>
                <a:close/>
                <a:moveTo>
                  <a:pt x="80" y="1087"/>
                </a:moveTo>
                <a:lnTo>
                  <a:pt x="80" y="1086"/>
                </a:lnTo>
                <a:lnTo>
                  <a:pt x="87" y="1083"/>
                </a:lnTo>
                <a:lnTo>
                  <a:pt x="88" y="1084"/>
                </a:lnTo>
                <a:lnTo>
                  <a:pt x="80" y="1087"/>
                </a:lnTo>
                <a:close/>
                <a:moveTo>
                  <a:pt x="79" y="1085"/>
                </a:moveTo>
                <a:lnTo>
                  <a:pt x="79" y="1084"/>
                </a:lnTo>
                <a:lnTo>
                  <a:pt x="86" y="1080"/>
                </a:lnTo>
                <a:lnTo>
                  <a:pt x="86" y="1081"/>
                </a:lnTo>
                <a:lnTo>
                  <a:pt x="79" y="1085"/>
                </a:lnTo>
                <a:close/>
                <a:moveTo>
                  <a:pt x="1423" y="1084"/>
                </a:moveTo>
                <a:lnTo>
                  <a:pt x="1415" y="1080"/>
                </a:lnTo>
                <a:lnTo>
                  <a:pt x="1416" y="1079"/>
                </a:lnTo>
                <a:lnTo>
                  <a:pt x="1423" y="1083"/>
                </a:lnTo>
                <a:lnTo>
                  <a:pt x="1423" y="1084"/>
                </a:lnTo>
                <a:close/>
                <a:moveTo>
                  <a:pt x="78" y="1083"/>
                </a:moveTo>
                <a:lnTo>
                  <a:pt x="77" y="1081"/>
                </a:lnTo>
                <a:lnTo>
                  <a:pt x="85" y="1078"/>
                </a:lnTo>
                <a:lnTo>
                  <a:pt x="85" y="1079"/>
                </a:lnTo>
                <a:lnTo>
                  <a:pt x="78" y="1083"/>
                </a:lnTo>
                <a:close/>
                <a:moveTo>
                  <a:pt x="1424" y="1082"/>
                </a:moveTo>
                <a:lnTo>
                  <a:pt x="1417" y="1078"/>
                </a:lnTo>
                <a:lnTo>
                  <a:pt x="1417" y="1077"/>
                </a:lnTo>
                <a:lnTo>
                  <a:pt x="1424" y="1080"/>
                </a:lnTo>
                <a:lnTo>
                  <a:pt x="1424" y="1082"/>
                </a:lnTo>
                <a:close/>
                <a:moveTo>
                  <a:pt x="1425" y="1079"/>
                </a:moveTo>
                <a:lnTo>
                  <a:pt x="1418" y="1075"/>
                </a:lnTo>
                <a:lnTo>
                  <a:pt x="1418" y="1074"/>
                </a:lnTo>
                <a:lnTo>
                  <a:pt x="1426" y="1078"/>
                </a:lnTo>
                <a:lnTo>
                  <a:pt x="1425" y="1079"/>
                </a:lnTo>
                <a:close/>
                <a:moveTo>
                  <a:pt x="71" y="1068"/>
                </a:moveTo>
                <a:lnTo>
                  <a:pt x="70" y="1067"/>
                </a:lnTo>
                <a:lnTo>
                  <a:pt x="78" y="1063"/>
                </a:lnTo>
                <a:lnTo>
                  <a:pt x="78" y="1064"/>
                </a:lnTo>
                <a:lnTo>
                  <a:pt x="71" y="1068"/>
                </a:lnTo>
                <a:close/>
                <a:moveTo>
                  <a:pt x="70" y="1065"/>
                </a:moveTo>
                <a:lnTo>
                  <a:pt x="69" y="1064"/>
                </a:lnTo>
                <a:lnTo>
                  <a:pt x="77" y="1061"/>
                </a:lnTo>
                <a:lnTo>
                  <a:pt x="77" y="1062"/>
                </a:lnTo>
                <a:lnTo>
                  <a:pt x="70" y="1065"/>
                </a:lnTo>
                <a:close/>
                <a:moveTo>
                  <a:pt x="1432" y="1064"/>
                </a:moveTo>
                <a:lnTo>
                  <a:pt x="1425" y="1061"/>
                </a:lnTo>
                <a:lnTo>
                  <a:pt x="1425" y="1060"/>
                </a:lnTo>
                <a:lnTo>
                  <a:pt x="1433" y="1063"/>
                </a:lnTo>
                <a:lnTo>
                  <a:pt x="1432" y="1064"/>
                </a:lnTo>
                <a:close/>
                <a:moveTo>
                  <a:pt x="69" y="1063"/>
                </a:moveTo>
                <a:lnTo>
                  <a:pt x="68" y="1062"/>
                </a:lnTo>
                <a:lnTo>
                  <a:pt x="75" y="1058"/>
                </a:lnTo>
                <a:lnTo>
                  <a:pt x="76" y="1060"/>
                </a:lnTo>
                <a:lnTo>
                  <a:pt x="69" y="1063"/>
                </a:lnTo>
                <a:close/>
                <a:moveTo>
                  <a:pt x="1433" y="1062"/>
                </a:moveTo>
                <a:lnTo>
                  <a:pt x="1426" y="1059"/>
                </a:lnTo>
                <a:lnTo>
                  <a:pt x="1426" y="1057"/>
                </a:lnTo>
                <a:lnTo>
                  <a:pt x="1434" y="1061"/>
                </a:lnTo>
                <a:lnTo>
                  <a:pt x="1433" y="1062"/>
                </a:lnTo>
                <a:close/>
                <a:moveTo>
                  <a:pt x="1434" y="1059"/>
                </a:moveTo>
                <a:lnTo>
                  <a:pt x="1427" y="1056"/>
                </a:lnTo>
                <a:lnTo>
                  <a:pt x="1427" y="1055"/>
                </a:lnTo>
                <a:lnTo>
                  <a:pt x="1435" y="1058"/>
                </a:lnTo>
                <a:lnTo>
                  <a:pt x="1434" y="1059"/>
                </a:lnTo>
                <a:close/>
                <a:moveTo>
                  <a:pt x="62" y="1048"/>
                </a:moveTo>
                <a:lnTo>
                  <a:pt x="61" y="1047"/>
                </a:lnTo>
                <a:lnTo>
                  <a:pt x="69" y="1044"/>
                </a:lnTo>
                <a:lnTo>
                  <a:pt x="69" y="1045"/>
                </a:lnTo>
                <a:lnTo>
                  <a:pt x="62" y="1048"/>
                </a:lnTo>
                <a:close/>
                <a:moveTo>
                  <a:pt x="61" y="1046"/>
                </a:moveTo>
                <a:lnTo>
                  <a:pt x="60" y="1045"/>
                </a:lnTo>
                <a:lnTo>
                  <a:pt x="68" y="1042"/>
                </a:lnTo>
                <a:lnTo>
                  <a:pt x="68" y="1043"/>
                </a:lnTo>
                <a:lnTo>
                  <a:pt x="61" y="1046"/>
                </a:lnTo>
                <a:close/>
                <a:moveTo>
                  <a:pt x="1441" y="1045"/>
                </a:moveTo>
                <a:lnTo>
                  <a:pt x="1433" y="1042"/>
                </a:lnTo>
                <a:lnTo>
                  <a:pt x="1434" y="1040"/>
                </a:lnTo>
                <a:lnTo>
                  <a:pt x="1441" y="1043"/>
                </a:lnTo>
                <a:lnTo>
                  <a:pt x="1441" y="1045"/>
                </a:lnTo>
                <a:close/>
                <a:moveTo>
                  <a:pt x="60" y="1043"/>
                </a:moveTo>
                <a:lnTo>
                  <a:pt x="59" y="1042"/>
                </a:lnTo>
                <a:lnTo>
                  <a:pt x="67" y="1039"/>
                </a:lnTo>
                <a:lnTo>
                  <a:pt x="67" y="1040"/>
                </a:lnTo>
                <a:lnTo>
                  <a:pt x="60" y="1043"/>
                </a:lnTo>
                <a:close/>
                <a:moveTo>
                  <a:pt x="1442" y="1042"/>
                </a:moveTo>
                <a:lnTo>
                  <a:pt x="1434" y="1039"/>
                </a:lnTo>
                <a:lnTo>
                  <a:pt x="1435" y="1038"/>
                </a:lnTo>
                <a:lnTo>
                  <a:pt x="1443" y="1041"/>
                </a:lnTo>
                <a:lnTo>
                  <a:pt x="1442" y="1042"/>
                </a:lnTo>
                <a:close/>
                <a:moveTo>
                  <a:pt x="1443" y="1040"/>
                </a:moveTo>
                <a:lnTo>
                  <a:pt x="1435" y="1037"/>
                </a:lnTo>
                <a:lnTo>
                  <a:pt x="1436" y="1035"/>
                </a:lnTo>
                <a:lnTo>
                  <a:pt x="1444" y="1038"/>
                </a:lnTo>
                <a:lnTo>
                  <a:pt x="1443" y="1040"/>
                </a:lnTo>
                <a:close/>
                <a:moveTo>
                  <a:pt x="54" y="1029"/>
                </a:moveTo>
                <a:lnTo>
                  <a:pt x="53" y="1027"/>
                </a:lnTo>
                <a:lnTo>
                  <a:pt x="60" y="1024"/>
                </a:lnTo>
                <a:lnTo>
                  <a:pt x="61" y="1026"/>
                </a:lnTo>
                <a:lnTo>
                  <a:pt x="54" y="1029"/>
                </a:lnTo>
                <a:close/>
                <a:moveTo>
                  <a:pt x="53" y="1026"/>
                </a:moveTo>
                <a:lnTo>
                  <a:pt x="52" y="1025"/>
                </a:lnTo>
                <a:lnTo>
                  <a:pt x="59" y="1022"/>
                </a:lnTo>
                <a:lnTo>
                  <a:pt x="60" y="1023"/>
                </a:lnTo>
                <a:lnTo>
                  <a:pt x="53" y="1026"/>
                </a:lnTo>
                <a:close/>
                <a:moveTo>
                  <a:pt x="1449" y="1025"/>
                </a:moveTo>
                <a:lnTo>
                  <a:pt x="1442" y="1022"/>
                </a:lnTo>
                <a:lnTo>
                  <a:pt x="1442" y="1021"/>
                </a:lnTo>
                <a:lnTo>
                  <a:pt x="1450" y="1024"/>
                </a:lnTo>
                <a:lnTo>
                  <a:pt x="1449" y="1025"/>
                </a:lnTo>
                <a:close/>
                <a:moveTo>
                  <a:pt x="52" y="1024"/>
                </a:moveTo>
                <a:lnTo>
                  <a:pt x="51" y="1022"/>
                </a:lnTo>
                <a:lnTo>
                  <a:pt x="59" y="1019"/>
                </a:lnTo>
                <a:lnTo>
                  <a:pt x="59" y="1021"/>
                </a:lnTo>
                <a:lnTo>
                  <a:pt x="52" y="1024"/>
                </a:lnTo>
                <a:close/>
                <a:moveTo>
                  <a:pt x="1450" y="1022"/>
                </a:moveTo>
                <a:lnTo>
                  <a:pt x="1443" y="1019"/>
                </a:lnTo>
                <a:lnTo>
                  <a:pt x="1443" y="1018"/>
                </a:lnTo>
                <a:lnTo>
                  <a:pt x="1451" y="1021"/>
                </a:lnTo>
                <a:lnTo>
                  <a:pt x="1450" y="1022"/>
                </a:lnTo>
                <a:close/>
                <a:moveTo>
                  <a:pt x="1451" y="1020"/>
                </a:moveTo>
                <a:lnTo>
                  <a:pt x="1444" y="1017"/>
                </a:lnTo>
                <a:lnTo>
                  <a:pt x="1444" y="1016"/>
                </a:lnTo>
                <a:lnTo>
                  <a:pt x="1452" y="1019"/>
                </a:lnTo>
                <a:lnTo>
                  <a:pt x="1451" y="1020"/>
                </a:lnTo>
                <a:close/>
                <a:moveTo>
                  <a:pt x="46" y="1008"/>
                </a:moveTo>
                <a:lnTo>
                  <a:pt x="45" y="1007"/>
                </a:lnTo>
                <a:lnTo>
                  <a:pt x="53" y="1004"/>
                </a:lnTo>
                <a:lnTo>
                  <a:pt x="53" y="1006"/>
                </a:lnTo>
                <a:lnTo>
                  <a:pt x="46" y="1008"/>
                </a:lnTo>
                <a:close/>
                <a:moveTo>
                  <a:pt x="45" y="1006"/>
                </a:moveTo>
                <a:lnTo>
                  <a:pt x="44" y="1005"/>
                </a:lnTo>
                <a:lnTo>
                  <a:pt x="52" y="1002"/>
                </a:lnTo>
                <a:lnTo>
                  <a:pt x="52" y="1003"/>
                </a:lnTo>
                <a:lnTo>
                  <a:pt x="45" y="1006"/>
                </a:lnTo>
                <a:close/>
                <a:moveTo>
                  <a:pt x="1457" y="1004"/>
                </a:moveTo>
                <a:lnTo>
                  <a:pt x="1449" y="1002"/>
                </a:lnTo>
                <a:lnTo>
                  <a:pt x="1450" y="1000"/>
                </a:lnTo>
                <a:lnTo>
                  <a:pt x="1457" y="1003"/>
                </a:lnTo>
                <a:lnTo>
                  <a:pt x="1457" y="1004"/>
                </a:lnTo>
                <a:close/>
                <a:moveTo>
                  <a:pt x="44" y="1003"/>
                </a:moveTo>
                <a:lnTo>
                  <a:pt x="44" y="1002"/>
                </a:lnTo>
                <a:lnTo>
                  <a:pt x="51" y="999"/>
                </a:lnTo>
                <a:lnTo>
                  <a:pt x="52" y="1001"/>
                </a:lnTo>
                <a:lnTo>
                  <a:pt x="44" y="1003"/>
                </a:lnTo>
                <a:close/>
                <a:moveTo>
                  <a:pt x="1458" y="1002"/>
                </a:moveTo>
                <a:lnTo>
                  <a:pt x="1450" y="999"/>
                </a:lnTo>
                <a:lnTo>
                  <a:pt x="1451" y="998"/>
                </a:lnTo>
                <a:lnTo>
                  <a:pt x="1458" y="1000"/>
                </a:lnTo>
                <a:lnTo>
                  <a:pt x="1458" y="1002"/>
                </a:lnTo>
                <a:close/>
                <a:moveTo>
                  <a:pt x="1459" y="999"/>
                </a:moveTo>
                <a:lnTo>
                  <a:pt x="1451" y="997"/>
                </a:lnTo>
                <a:lnTo>
                  <a:pt x="1452" y="995"/>
                </a:lnTo>
                <a:lnTo>
                  <a:pt x="1459" y="998"/>
                </a:lnTo>
                <a:lnTo>
                  <a:pt x="1459" y="999"/>
                </a:lnTo>
                <a:close/>
                <a:moveTo>
                  <a:pt x="39" y="988"/>
                </a:moveTo>
                <a:lnTo>
                  <a:pt x="38" y="987"/>
                </a:lnTo>
                <a:lnTo>
                  <a:pt x="46" y="984"/>
                </a:lnTo>
                <a:lnTo>
                  <a:pt x="46" y="985"/>
                </a:lnTo>
                <a:lnTo>
                  <a:pt x="39" y="988"/>
                </a:lnTo>
                <a:close/>
                <a:moveTo>
                  <a:pt x="38" y="985"/>
                </a:moveTo>
                <a:lnTo>
                  <a:pt x="37" y="984"/>
                </a:lnTo>
                <a:lnTo>
                  <a:pt x="45" y="982"/>
                </a:lnTo>
                <a:lnTo>
                  <a:pt x="45" y="983"/>
                </a:lnTo>
                <a:lnTo>
                  <a:pt x="38" y="985"/>
                </a:lnTo>
                <a:close/>
                <a:moveTo>
                  <a:pt x="1464" y="984"/>
                </a:moveTo>
                <a:lnTo>
                  <a:pt x="1456" y="981"/>
                </a:lnTo>
                <a:lnTo>
                  <a:pt x="1457" y="980"/>
                </a:lnTo>
                <a:lnTo>
                  <a:pt x="1464" y="983"/>
                </a:lnTo>
                <a:lnTo>
                  <a:pt x="1464" y="984"/>
                </a:lnTo>
                <a:close/>
                <a:moveTo>
                  <a:pt x="37" y="983"/>
                </a:moveTo>
                <a:lnTo>
                  <a:pt x="37" y="982"/>
                </a:lnTo>
                <a:lnTo>
                  <a:pt x="44" y="979"/>
                </a:lnTo>
                <a:lnTo>
                  <a:pt x="45" y="980"/>
                </a:lnTo>
                <a:lnTo>
                  <a:pt x="37" y="983"/>
                </a:lnTo>
                <a:close/>
                <a:moveTo>
                  <a:pt x="1465" y="981"/>
                </a:moveTo>
                <a:lnTo>
                  <a:pt x="1457" y="979"/>
                </a:lnTo>
                <a:lnTo>
                  <a:pt x="1458" y="978"/>
                </a:lnTo>
                <a:lnTo>
                  <a:pt x="1465" y="980"/>
                </a:lnTo>
                <a:lnTo>
                  <a:pt x="1465" y="981"/>
                </a:lnTo>
                <a:close/>
                <a:moveTo>
                  <a:pt x="1466" y="979"/>
                </a:moveTo>
                <a:lnTo>
                  <a:pt x="1458" y="976"/>
                </a:lnTo>
                <a:lnTo>
                  <a:pt x="1458" y="975"/>
                </a:lnTo>
                <a:lnTo>
                  <a:pt x="1466" y="978"/>
                </a:lnTo>
                <a:lnTo>
                  <a:pt x="1466" y="979"/>
                </a:lnTo>
                <a:close/>
                <a:moveTo>
                  <a:pt x="32" y="968"/>
                </a:moveTo>
                <a:lnTo>
                  <a:pt x="32" y="966"/>
                </a:lnTo>
                <a:lnTo>
                  <a:pt x="39" y="964"/>
                </a:lnTo>
                <a:lnTo>
                  <a:pt x="40" y="965"/>
                </a:lnTo>
                <a:lnTo>
                  <a:pt x="32" y="968"/>
                </a:lnTo>
                <a:close/>
                <a:moveTo>
                  <a:pt x="31" y="965"/>
                </a:moveTo>
                <a:lnTo>
                  <a:pt x="31" y="964"/>
                </a:lnTo>
                <a:lnTo>
                  <a:pt x="39" y="961"/>
                </a:lnTo>
                <a:lnTo>
                  <a:pt x="39" y="963"/>
                </a:lnTo>
                <a:lnTo>
                  <a:pt x="31" y="965"/>
                </a:lnTo>
                <a:close/>
                <a:moveTo>
                  <a:pt x="1470" y="963"/>
                </a:moveTo>
                <a:lnTo>
                  <a:pt x="1463" y="961"/>
                </a:lnTo>
                <a:lnTo>
                  <a:pt x="1463" y="960"/>
                </a:lnTo>
                <a:lnTo>
                  <a:pt x="1471" y="962"/>
                </a:lnTo>
                <a:lnTo>
                  <a:pt x="1470" y="963"/>
                </a:lnTo>
                <a:close/>
                <a:moveTo>
                  <a:pt x="31" y="962"/>
                </a:moveTo>
                <a:lnTo>
                  <a:pt x="30" y="961"/>
                </a:lnTo>
                <a:lnTo>
                  <a:pt x="38" y="959"/>
                </a:lnTo>
                <a:lnTo>
                  <a:pt x="38" y="960"/>
                </a:lnTo>
                <a:lnTo>
                  <a:pt x="31" y="962"/>
                </a:lnTo>
                <a:close/>
                <a:moveTo>
                  <a:pt x="1471" y="961"/>
                </a:moveTo>
                <a:lnTo>
                  <a:pt x="1464" y="959"/>
                </a:lnTo>
                <a:lnTo>
                  <a:pt x="1464" y="957"/>
                </a:lnTo>
                <a:lnTo>
                  <a:pt x="1472" y="960"/>
                </a:lnTo>
                <a:lnTo>
                  <a:pt x="1471" y="961"/>
                </a:lnTo>
                <a:close/>
                <a:moveTo>
                  <a:pt x="1472" y="958"/>
                </a:moveTo>
                <a:lnTo>
                  <a:pt x="1464" y="956"/>
                </a:lnTo>
                <a:lnTo>
                  <a:pt x="1465" y="955"/>
                </a:lnTo>
                <a:lnTo>
                  <a:pt x="1472" y="957"/>
                </a:lnTo>
                <a:lnTo>
                  <a:pt x="1472" y="958"/>
                </a:lnTo>
                <a:close/>
                <a:moveTo>
                  <a:pt x="26" y="947"/>
                </a:moveTo>
                <a:lnTo>
                  <a:pt x="26" y="945"/>
                </a:lnTo>
                <a:lnTo>
                  <a:pt x="34" y="943"/>
                </a:lnTo>
                <a:lnTo>
                  <a:pt x="34" y="945"/>
                </a:lnTo>
                <a:lnTo>
                  <a:pt x="26" y="947"/>
                </a:lnTo>
                <a:close/>
                <a:moveTo>
                  <a:pt x="25" y="944"/>
                </a:moveTo>
                <a:lnTo>
                  <a:pt x="25" y="943"/>
                </a:lnTo>
                <a:lnTo>
                  <a:pt x="33" y="941"/>
                </a:lnTo>
                <a:lnTo>
                  <a:pt x="33" y="942"/>
                </a:lnTo>
                <a:lnTo>
                  <a:pt x="25" y="944"/>
                </a:lnTo>
                <a:close/>
                <a:moveTo>
                  <a:pt x="1476" y="942"/>
                </a:moveTo>
                <a:lnTo>
                  <a:pt x="1469" y="940"/>
                </a:lnTo>
                <a:lnTo>
                  <a:pt x="1469" y="939"/>
                </a:lnTo>
                <a:lnTo>
                  <a:pt x="1477" y="941"/>
                </a:lnTo>
                <a:lnTo>
                  <a:pt x="1476" y="942"/>
                </a:lnTo>
                <a:close/>
                <a:moveTo>
                  <a:pt x="25" y="941"/>
                </a:moveTo>
                <a:lnTo>
                  <a:pt x="24" y="940"/>
                </a:lnTo>
                <a:lnTo>
                  <a:pt x="32" y="938"/>
                </a:lnTo>
                <a:lnTo>
                  <a:pt x="33" y="939"/>
                </a:lnTo>
                <a:lnTo>
                  <a:pt x="25" y="941"/>
                </a:lnTo>
                <a:close/>
                <a:moveTo>
                  <a:pt x="1477" y="940"/>
                </a:moveTo>
                <a:lnTo>
                  <a:pt x="1469" y="938"/>
                </a:lnTo>
                <a:lnTo>
                  <a:pt x="1470" y="937"/>
                </a:lnTo>
                <a:lnTo>
                  <a:pt x="1477" y="939"/>
                </a:lnTo>
                <a:lnTo>
                  <a:pt x="1477" y="940"/>
                </a:lnTo>
                <a:close/>
                <a:moveTo>
                  <a:pt x="1478" y="937"/>
                </a:moveTo>
                <a:lnTo>
                  <a:pt x="1470" y="935"/>
                </a:lnTo>
                <a:lnTo>
                  <a:pt x="1470" y="934"/>
                </a:lnTo>
                <a:lnTo>
                  <a:pt x="1478" y="936"/>
                </a:lnTo>
                <a:lnTo>
                  <a:pt x="1478" y="937"/>
                </a:lnTo>
                <a:close/>
                <a:moveTo>
                  <a:pt x="20" y="926"/>
                </a:moveTo>
                <a:lnTo>
                  <a:pt x="20" y="925"/>
                </a:lnTo>
                <a:lnTo>
                  <a:pt x="28" y="923"/>
                </a:lnTo>
                <a:lnTo>
                  <a:pt x="29" y="924"/>
                </a:lnTo>
                <a:lnTo>
                  <a:pt x="20" y="926"/>
                </a:lnTo>
                <a:close/>
                <a:moveTo>
                  <a:pt x="20" y="923"/>
                </a:moveTo>
                <a:lnTo>
                  <a:pt x="20" y="922"/>
                </a:lnTo>
                <a:lnTo>
                  <a:pt x="28" y="920"/>
                </a:lnTo>
                <a:lnTo>
                  <a:pt x="28" y="921"/>
                </a:lnTo>
                <a:lnTo>
                  <a:pt x="20" y="923"/>
                </a:lnTo>
                <a:close/>
                <a:moveTo>
                  <a:pt x="1481" y="922"/>
                </a:moveTo>
                <a:lnTo>
                  <a:pt x="1474" y="920"/>
                </a:lnTo>
                <a:lnTo>
                  <a:pt x="1474" y="918"/>
                </a:lnTo>
                <a:lnTo>
                  <a:pt x="1482" y="920"/>
                </a:lnTo>
                <a:lnTo>
                  <a:pt x="1481" y="922"/>
                </a:lnTo>
                <a:close/>
                <a:moveTo>
                  <a:pt x="19" y="921"/>
                </a:moveTo>
                <a:lnTo>
                  <a:pt x="19" y="919"/>
                </a:lnTo>
                <a:lnTo>
                  <a:pt x="27" y="917"/>
                </a:lnTo>
                <a:lnTo>
                  <a:pt x="27" y="919"/>
                </a:lnTo>
                <a:lnTo>
                  <a:pt x="19" y="921"/>
                </a:lnTo>
                <a:close/>
                <a:moveTo>
                  <a:pt x="1482" y="919"/>
                </a:moveTo>
                <a:lnTo>
                  <a:pt x="1474" y="917"/>
                </a:lnTo>
                <a:lnTo>
                  <a:pt x="1475" y="916"/>
                </a:lnTo>
                <a:lnTo>
                  <a:pt x="1482" y="918"/>
                </a:lnTo>
                <a:lnTo>
                  <a:pt x="1482" y="919"/>
                </a:lnTo>
                <a:close/>
                <a:moveTo>
                  <a:pt x="1483" y="916"/>
                </a:moveTo>
                <a:lnTo>
                  <a:pt x="1475" y="915"/>
                </a:lnTo>
                <a:lnTo>
                  <a:pt x="1475" y="913"/>
                </a:lnTo>
                <a:lnTo>
                  <a:pt x="1483" y="915"/>
                </a:lnTo>
                <a:lnTo>
                  <a:pt x="1483" y="916"/>
                </a:lnTo>
                <a:close/>
                <a:moveTo>
                  <a:pt x="16" y="905"/>
                </a:moveTo>
                <a:lnTo>
                  <a:pt x="15" y="904"/>
                </a:lnTo>
                <a:lnTo>
                  <a:pt x="24" y="902"/>
                </a:lnTo>
                <a:lnTo>
                  <a:pt x="24" y="903"/>
                </a:lnTo>
                <a:lnTo>
                  <a:pt x="16" y="905"/>
                </a:lnTo>
                <a:close/>
                <a:moveTo>
                  <a:pt x="15" y="902"/>
                </a:moveTo>
                <a:lnTo>
                  <a:pt x="15" y="901"/>
                </a:lnTo>
                <a:lnTo>
                  <a:pt x="23" y="899"/>
                </a:lnTo>
                <a:lnTo>
                  <a:pt x="23" y="901"/>
                </a:lnTo>
                <a:lnTo>
                  <a:pt x="15" y="902"/>
                </a:lnTo>
                <a:close/>
                <a:moveTo>
                  <a:pt x="1486" y="901"/>
                </a:moveTo>
                <a:lnTo>
                  <a:pt x="1478" y="899"/>
                </a:lnTo>
                <a:lnTo>
                  <a:pt x="1479" y="898"/>
                </a:lnTo>
                <a:lnTo>
                  <a:pt x="1487" y="899"/>
                </a:lnTo>
                <a:lnTo>
                  <a:pt x="1486" y="901"/>
                </a:lnTo>
                <a:close/>
                <a:moveTo>
                  <a:pt x="15" y="900"/>
                </a:moveTo>
                <a:lnTo>
                  <a:pt x="14" y="898"/>
                </a:lnTo>
                <a:lnTo>
                  <a:pt x="23" y="897"/>
                </a:lnTo>
                <a:lnTo>
                  <a:pt x="23" y="898"/>
                </a:lnTo>
                <a:lnTo>
                  <a:pt x="15" y="900"/>
                </a:lnTo>
                <a:close/>
                <a:moveTo>
                  <a:pt x="1487" y="898"/>
                </a:moveTo>
                <a:lnTo>
                  <a:pt x="1479" y="896"/>
                </a:lnTo>
                <a:lnTo>
                  <a:pt x="1479" y="895"/>
                </a:lnTo>
                <a:lnTo>
                  <a:pt x="1487" y="897"/>
                </a:lnTo>
                <a:lnTo>
                  <a:pt x="1487" y="898"/>
                </a:lnTo>
                <a:close/>
                <a:moveTo>
                  <a:pt x="1487" y="895"/>
                </a:moveTo>
                <a:lnTo>
                  <a:pt x="1479" y="894"/>
                </a:lnTo>
                <a:lnTo>
                  <a:pt x="1480" y="892"/>
                </a:lnTo>
                <a:lnTo>
                  <a:pt x="1488" y="894"/>
                </a:lnTo>
                <a:lnTo>
                  <a:pt x="1487" y="895"/>
                </a:lnTo>
                <a:close/>
                <a:moveTo>
                  <a:pt x="12" y="883"/>
                </a:moveTo>
                <a:lnTo>
                  <a:pt x="11" y="882"/>
                </a:lnTo>
                <a:lnTo>
                  <a:pt x="19" y="881"/>
                </a:lnTo>
                <a:lnTo>
                  <a:pt x="19" y="882"/>
                </a:lnTo>
                <a:lnTo>
                  <a:pt x="12" y="883"/>
                </a:lnTo>
                <a:close/>
                <a:moveTo>
                  <a:pt x="11" y="881"/>
                </a:moveTo>
                <a:lnTo>
                  <a:pt x="11" y="880"/>
                </a:lnTo>
                <a:lnTo>
                  <a:pt x="19" y="878"/>
                </a:lnTo>
                <a:lnTo>
                  <a:pt x="19" y="879"/>
                </a:lnTo>
                <a:lnTo>
                  <a:pt x="11" y="881"/>
                </a:lnTo>
                <a:close/>
                <a:moveTo>
                  <a:pt x="1490" y="879"/>
                </a:moveTo>
                <a:lnTo>
                  <a:pt x="1482" y="878"/>
                </a:lnTo>
                <a:lnTo>
                  <a:pt x="1482" y="877"/>
                </a:lnTo>
                <a:lnTo>
                  <a:pt x="1491" y="878"/>
                </a:lnTo>
                <a:lnTo>
                  <a:pt x="1490" y="879"/>
                </a:lnTo>
                <a:close/>
                <a:moveTo>
                  <a:pt x="11" y="878"/>
                </a:moveTo>
                <a:lnTo>
                  <a:pt x="10" y="877"/>
                </a:lnTo>
                <a:lnTo>
                  <a:pt x="18" y="876"/>
                </a:lnTo>
                <a:lnTo>
                  <a:pt x="19" y="877"/>
                </a:lnTo>
                <a:lnTo>
                  <a:pt x="11" y="878"/>
                </a:lnTo>
                <a:close/>
                <a:moveTo>
                  <a:pt x="1491" y="877"/>
                </a:moveTo>
                <a:lnTo>
                  <a:pt x="1483" y="875"/>
                </a:lnTo>
                <a:lnTo>
                  <a:pt x="1483" y="874"/>
                </a:lnTo>
                <a:lnTo>
                  <a:pt x="1491" y="875"/>
                </a:lnTo>
                <a:lnTo>
                  <a:pt x="1491" y="877"/>
                </a:lnTo>
                <a:close/>
                <a:moveTo>
                  <a:pt x="1491" y="874"/>
                </a:moveTo>
                <a:lnTo>
                  <a:pt x="1483" y="873"/>
                </a:lnTo>
                <a:lnTo>
                  <a:pt x="1483" y="871"/>
                </a:lnTo>
                <a:lnTo>
                  <a:pt x="1492" y="873"/>
                </a:lnTo>
                <a:lnTo>
                  <a:pt x="1491" y="874"/>
                </a:lnTo>
                <a:close/>
                <a:moveTo>
                  <a:pt x="8" y="862"/>
                </a:moveTo>
                <a:lnTo>
                  <a:pt x="8" y="861"/>
                </a:lnTo>
                <a:lnTo>
                  <a:pt x="16" y="860"/>
                </a:lnTo>
                <a:lnTo>
                  <a:pt x="16" y="861"/>
                </a:lnTo>
                <a:lnTo>
                  <a:pt x="8" y="862"/>
                </a:lnTo>
                <a:close/>
                <a:moveTo>
                  <a:pt x="8" y="860"/>
                </a:moveTo>
                <a:lnTo>
                  <a:pt x="7" y="858"/>
                </a:lnTo>
                <a:lnTo>
                  <a:pt x="15" y="857"/>
                </a:lnTo>
                <a:lnTo>
                  <a:pt x="16" y="858"/>
                </a:lnTo>
                <a:lnTo>
                  <a:pt x="8" y="860"/>
                </a:lnTo>
                <a:close/>
                <a:moveTo>
                  <a:pt x="1494" y="858"/>
                </a:moveTo>
                <a:lnTo>
                  <a:pt x="1486" y="857"/>
                </a:lnTo>
                <a:lnTo>
                  <a:pt x="1486" y="856"/>
                </a:lnTo>
                <a:lnTo>
                  <a:pt x="1494" y="857"/>
                </a:lnTo>
                <a:lnTo>
                  <a:pt x="1494" y="858"/>
                </a:lnTo>
                <a:close/>
                <a:moveTo>
                  <a:pt x="7" y="857"/>
                </a:moveTo>
                <a:lnTo>
                  <a:pt x="7" y="856"/>
                </a:lnTo>
                <a:lnTo>
                  <a:pt x="15" y="855"/>
                </a:lnTo>
                <a:lnTo>
                  <a:pt x="15" y="856"/>
                </a:lnTo>
                <a:lnTo>
                  <a:pt x="7" y="857"/>
                </a:lnTo>
                <a:close/>
                <a:moveTo>
                  <a:pt x="1494" y="855"/>
                </a:moveTo>
                <a:lnTo>
                  <a:pt x="1486" y="854"/>
                </a:lnTo>
                <a:lnTo>
                  <a:pt x="1486" y="853"/>
                </a:lnTo>
                <a:lnTo>
                  <a:pt x="1494" y="854"/>
                </a:lnTo>
                <a:lnTo>
                  <a:pt x="1494" y="855"/>
                </a:lnTo>
                <a:close/>
                <a:moveTo>
                  <a:pt x="1495" y="853"/>
                </a:moveTo>
                <a:lnTo>
                  <a:pt x="1487" y="852"/>
                </a:lnTo>
                <a:lnTo>
                  <a:pt x="1487" y="850"/>
                </a:lnTo>
                <a:lnTo>
                  <a:pt x="1495" y="851"/>
                </a:lnTo>
                <a:lnTo>
                  <a:pt x="1495" y="853"/>
                </a:lnTo>
                <a:close/>
                <a:moveTo>
                  <a:pt x="5" y="841"/>
                </a:moveTo>
                <a:lnTo>
                  <a:pt x="5" y="840"/>
                </a:lnTo>
                <a:lnTo>
                  <a:pt x="13" y="839"/>
                </a:lnTo>
                <a:lnTo>
                  <a:pt x="13" y="840"/>
                </a:lnTo>
                <a:lnTo>
                  <a:pt x="5" y="841"/>
                </a:lnTo>
                <a:close/>
                <a:moveTo>
                  <a:pt x="5" y="838"/>
                </a:moveTo>
                <a:lnTo>
                  <a:pt x="5" y="837"/>
                </a:lnTo>
                <a:lnTo>
                  <a:pt x="13" y="836"/>
                </a:lnTo>
                <a:lnTo>
                  <a:pt x="13" y="837"/>
                </a:lnTo>
                <a:lnTo>
                  <a:pt x="5" y="838"/>
                </a:lnTo>
                <a:close/>
                <a:moveTo>
                  <a:pt x="1497" y="837"/>
                </a:moveTo>
                <a:lnTo>
                  <a:pt x="1489" y="836"/>
                </a:lnTo>
                <a:lnTo>
                  <a:pt x="1489" y="834"/>
                </a:lnTo>
                <a:lnTo>
                  <a:pt x="1497" y="835"/>
                </a:lnTo>
                <a:lnTo>
                  <a:pt x="1497" y="837"/>
                </a:lnTo>
                <a:close/>
                <a:moveTo>
                  <a:pt x="5" y="836"/>
                </a:moveTo>
                <a:lnTo>
                  <a:pt x="4" y="834"/>
                </a:lnTo>
                <a:lnTo>
                  <a:pt x="12" y="833"/>
                </a:lnTo>
                <a:lnTo>
                  <a:pt x="12" y="835"/>
                </a:lnTo>
                <a:lnTo>
                  <a:pt x="5" y="836"/>
                </a:lnTo>
                <a:close/>
                <a:moveTo>
                  <a:pt x="1497" y="834"/>
                </a:moveTo>
                <a:lnTo>
                  <a:pt x="1489" y="833"/>
                </a:lnTo>
                <a:lnTo>
                  <a:pt x="1489" y="832"/>
                </a:lnTo>
                <a:lnTo>
                  <a:pt x="1497" y="833"/>
                </a:lnTo>
                <a:lnTo>
                  <a:pt x="1497" y="834"/>
                </a:lnTo>
                <a:close/>
                <a:moveTo>
                  <a:pt x="1497" y="831"/>
                </a:moveTo>
                <a:lnTo>
                  <a:pt x="1489" y="830"/>
                </a:lnTo>
                <a:lnTo>
                  <a:pt x="1489" y="829"/>
                </a:lnTo>
                <a:lnTo>
                  <a:pt x="1497" y="830"/>
                </a:lnTo>
                <a:lnTo>
                  <a:pt x="1497" y="831"/>
                </a:lnTo>
                <a:close/>
                <a:moveTo>
                  <a:pt x="3" y="819"/>
                </a:moveTo>
                <a:lnTo>
                  <a:pt x="3" y="818"/>
                </a:lnTo>
                <a:lnTo>
                  <a:pt x="11" y="817"/>
                </a:lnTo>
                <a:lnTo>
                  <a:pt x="11" y="819"/>
                </a:lnTo>
                <a:lnTo>
                  <a:pt x="3" y="819"/>
                </a:lnTo>
                <a:close/>
                <a:moveTo>
                  <a:pt x="3" y="817"/>
                </a:moveTo>
                <a:lnTo>
                  <a:pt x="3" y="815"/>
                </a:lnTo>
                <a:lnTo>
                  <a:pt x="10" y="815"/>
                </a:lnTo>
                <a:lnTo>
                  <a:pt x="11" y="816"/>
                </a:lnTo>
                <a:lnTo>
                  <a:pt x="3" y="817"/>
                </a:lnTo>
                <a:close/>
                <a:moveTo>
                  <a:pt x="1499" y="815"/>
                </a:moveTo>
                <a:lnTo>
                  <a:pt x="1491" y="814"/>
                </a:lnTo>
                <a:lnTo>
                  <a:pt x="1491" y="813"/>
                </a:lnTo>
                <a:lnTo>
                  <a:pt x="1499" y="814"/>
                </a:lnTo>
                <a:lnTo>
                  <a:pt x="1499" y="815"/>
                </a:lnTo>
                <a:close/>
                <a:moveTo>
                  <a:pt x="2" y="814"/>
                </a:moveTo>
                <a:lnTo>
                  <a:pt x="2" y="813"/>
                </a:lnTo>
                <a:lnTo>
                  <a:pt x="10" y="812"/>
                </a:lnTo>
                <a:lnTo>
                  <a:pt x="10" y="813"/>
                </a:lnTo>
                <a:lnTo>
                  <a:pt x="2" y="814"/>
                </a:lnTo>
                <a:close/>
                <a:moveTo>
                  <a:pt x="1499" y="812"/>
                </a:moveTo>
                <a:lnTo>
                  <a:pt x="1491" y="812"/>
                </a:lnTo>
                <a:lnTo>
                  <a:pt x="1491" y="810"/>
                </a:lnTo>
                <a:lnTo>
                  <a:pt x="1499" y="811"/>
                </a:lnTo>
                <a:lnTo>
                  <a:pt x="1499" y="812"/>
                </a:lnTo>
                <a:close/>
                <a:moveTo>
                  <a:pt x="1499" y="810"/>
                </a:moveTo>
                <a:lnTo>
                  <a:pt x="1491" y="809"/>
                </a:lnTo>
                <a:lnTo>
                  <a:pt x="1491" y="808"/>
                </a:lnTo>
                <a:lnTo>
                  <a:pt x="1499" y="808"/>
                </a:lnTo>
                <a:lnTo>
                  <a:pt x="1499" y="810"/>
                </a:lnTo>
                <a:close/>
                <a:moveTo>
                  <a:pt x="1" y="798"/>
                </a:moveTo>
                <a:lnTo>
                  <a:pt x="1" y="797"/>
                </a:lnTo>
                <a:lnTo>
                  <a:pt x="9" y="796"/>
                </a:lnTo>
                <a:lnTo>
                  <a:pt x="9" y="797"/>
                </a:lnTo>
                <a:lnTo>
                  <a:pt x="1" y="798"/>
                </a:lnTo>
                <a:close/>
                <a:moveTo>
                  <a:pt x="1" y="795"/>
                </a:moveTo>
                <a:lnTo>
                  <a:pt x="1" y="794"/>
                </a:lnTo>
                <a:lnTo>
                  <a:pt x="9" y="793"/>
                </a:lnTo>
                <a:lnTo>
                  <a:pt x="9" y="795"/>
                </a:lnTo>
                <a:lnTo>
                  <a:pt x="1" y="795"/>
                </a:lnTo>
                <a:close/>
                <a:moveTo>
                  <a:pt x="1500" y="794"/>
                </a:moveTo>
                <a:lnTo>
                  <a:pt x="1492" y="793"/>
                </a:lnTo>
                <a:lnTo>
                  <a:pt x="1492" y="792"/>
                </a:lnTo>
                <a:lnTo>
                  <a:pt x="1500" y="792"/>
                </a:lnTo>
                <a:lnTo>
                  <a:pt x="1500" y="794"/>
                </a:lnTo>
                <a:close/>
                <a:moveTo>
                  <a:pt x="1" y="793"/>
                </a:moveTo>
                <a:lnTo>
                  <a:pt x="1" y="791"/>
                </a:lnTo>
                <a:lnTo>
                  <a:pt x="9" y="791"/>
                </a:lnTo>
                <a:lnTo>
                  <a:pt x="9" y="792"/>
                </a:lnTo>
                <a:lnTo>
                  <a:pt x="1" y="793"/>
                </a:lnTo>
                <a:close/>
                <a:moveTo>
                  <a:pt x="1501" y="791"/>
                </a:moveTo>
                <a:lnTo>
                  <a:pt x="1493" y="790"/>
                </a:lnTo>
                <a:lnTo>
                  <a:pt x="1493" y="789"/>
                </a:lnTo>
                <a:lnTo>
                  <a:pt x="1501" y="790"/>
                </a:lnTo>
                <a:lnTo>
                  <a:pt x="1501" y="791"/>
                </a:lnTo>
                <a:close/>
                <a:moveTo>
                  <a:pt x="1501" y="788"/>
                </a:moveTo>
                <a:lnTo>
                  <a:pt x="1493" y="788"/>
                </a:lnTo>
                <a:lnTo>
                  <a:pt x="1493" y="786"/>
                </a:lnTo>
                <a:lnTo>
                  <a:pt x="1501" y="787"/>
                </a:lnTo>
                <a:lnTo>
                  <a:pt x="1501" y="788"/>
                </a:lnTo>
                <a:close/>
                <a:moveTo>
                  <a:pt x="0" y="776"/>
                </a:moveTo>
                <a:lnTo>
                  <a:pt x="0" y="775"/>
                </a:lnTo>
                <a:lnTo>
                  <a:pt x="8" y="775"/>
                </a:lnTo>
                <a:lnTo>
                  <a:pt x="8" y="776"/>
                </a:lnTo>
                <a:lnTo>
                  <a:pt x="0" y="776"/>
                </a:lnTo>
                <a:close/>
                <a:moveTo>
                  <a:pt x="0" y="774"/>
                </a:moveTo>
                <a:lnTo>
                  <a:pt x="0" y="772"/>
                </a:lnTo>
                <a:lnTo>
                  <a:pt x="8" y="772"/>
                </a:lnTo>
                <a:lnTo>
                  <a:pt x="8" y="774"/>
                </a:lnTo>
                <a:lnTo>
                  <a:pt x="0" y="774"/>
                </a:lnTo>
                <a:close/>
                <a:moveTo>
                  <a:pt x="1501" y="772"/>
                </a:moveTo>
                <a:lnTo>
                  <a:pt x="1493" y="772"/>
                </a:lnTo>
                <a:lnTo>
                  <a:pt x="1493" y="771"/>
                </a:lnTo>
                <a:lnTo>
                  <a:pt x="1501" y="771"/>
                </a:lnTo>
                <a:lnTo>
                  <a:pt x="1501" y="772"/>
                </a:lnTo>
                <a:close/>
                <a:moveTo>
                  <a:pt x="0" y="771"/>
                </a:moveTo>
                <a:lnTo>
                  <a:pt x="0" y="770"/>
                </a:lnTo>
                <a:lnTo>
                  <a:pt x="8" y="770"/>
                </a:lnTo>
                <a:lnTo>
                  <a:pt x="8" y="771"/>
                </a:lnTo>
                <a:lnTo>
                  <a:pt x="0" y="771"/>
                </a:lnTo>
                <a:close/>
                <a:moveTo>
                  <a:pt x="1501" y="769"/>
                </a:moveTo>
                <a:lnTo>
                  <a:pt x="1493" y="769"/>
                </a:lnTo>
                <a:lnTo>
                  <a:pt x="1493" y="768"/>
                </a:lnTo>
                <a:lnTo>
                  <a:pt x="1501" y="768"/>
                </a:lnTo>
                <a:lnTo>
                  <a:pt x="1501" y="769"/>
                </a:lnTo>
                <a:close/>
                <a:moveTo>
                  <a:pt x="1501" y="767"/>
                </a:moveTo>
                <a:lnTo>
                  <a:pt x="1493" y="767"/>
                </a:lnTo>
                <a:lnTo>
                  <a:pt x="1493" y="765"/>
                </a:lnTo>
                <a:lnTo>
                  <a:pt x="1501" y="765"/>
                </a:lnTo>
                <a:lnTo>
                  <a:pt x="1501" y="767"/>
                </a:lnTo>
                <a:close/>
                <a:moveTo>
                  <a:pt x="0" y="755"/>
                </a:moveTo>
                <a:lnTo>
                  <a:pt x="0" y="753"/>
                </a:lnTo>
                <a:lnTo>
                  <a:pt x="8" y="753"/>
                </a:lnTo>
                <a:lnTo>
                  <a:pt x="8" y="755"/>
                </a:lnTo>
                <a:lnTo>
                  <a:pt x="0" y="755"/>
                </a:lnTo>
                <a:close/>
                <a:moveTo>
                  <a:pt x="0" y="752"/>
                </a:moveTo>
                <a:lnTo>
                  <a:pt x="0" y="751"/>
                </a:lnTo>
                <a:lnTo>
                  <a:pt x="8" y="751"/>
                </a:lnTo>
                <a:lnTo>
                  <a:pt x="8" y="752"/>
                </a:lnTo>
                <a:lnTo>
                  <a:pt x="0" y="752"/>
                </a:lnTo>
                <a:close/>
                <a:moveTo>
                  <a:pt x="1502" y="750"/>
                </a:moveTo>
                <a:lnTo>
                  <a:pt x="1494" y="750"/>
                </a:lnTo>
                <a:lnTo>
                  <a:pt x="1494" y="748"/>
                </a:lnTo>
                <a:lnTo>
                  <a:pt x="1502" y="748"/>
                </a:lnTo>
                <a:lnTo>
                  <a:pt x="1502" y="750"/>
                </a:lnTo>
                <a:close/>
                <a:moveTo>
                  <a:pt x="8" y="749"/>
                </a:moveTo>
                <a:lnTo>
                  <a:pt x="0" y="749"/>
                </a:lnTo>
                <a:lnTo>
                  <a:pt x="0" y="748"/>
                </a:lnTo>
                <a:lnTo>
                  <a:pt x="8" y="748"/>
                </a:lnTo>
                <a:lnTo>
                  <a:pt x="8" y="749"/>
                </a:lnTo>
                <a:close/>
                <a:moveTo>
                  <a:pt x="1494" y="747"/>
                </a:moveTo>
                <a:lnTo>
                  <a:pt x="1494" y="746"/>
                </a:lnTo>
                <a:lnTo>
                  <a:pt x="1502" y="746"/>
                </a:lnTo>
                <a:lnTo>
                  <a:pt x="1502" y="747"/>
                </a:lnTo>
                <a:lnTo>
                  <a:pt x="1494" y="747"/>
                </a:lnTo>
                <a:close/>
                <a:moveTo>
                  <a:pt x="1494" y="744"/>
                </a:moveTo>
                <a:lnTo>
                  <a:pt x="1494" y="743"/>
                </a:lnTo>
                <a:lnTo>
                  <a:pt x="1502" y="743"/>
                </a:lnTo>
                <a:lnTo>
                  <a:pt x="1502" y="744"/>
                </a:lnTo>
                <a:lnTo>
                  <a:pt x="1494" y="744"/>
                </a:lnTo>
                <a:close/>
                <a:moveTo>
                  <a:pt x="8" y="733"/>
                </a:moveTo>
                <a:lnTo>
                  <a:pt x="0" y="733"/>
                </a:lnTo>
                <a:lnTo>
                  <a:pt x="0" y="732"/>
                </a:lnTo>
                <a:lnTo>
                  <a:pt x="8" y="732"/>
                </a:lnTo>
                <a:lnTo>
                  <a:pt x="8" y="733"/>
                </a:lnTo>
                <a:close/>
                <a:moveTo>
                  <a:pt x="8" y="731"/>
                </a:moveTo>
                <a:lnTo>
                  <a:pt x="0" y="731"/>
                </a:lnTo>
                <a:lnTo>
                  <a:pt x="0" y="729"/>
                </a:lnTo>
                <a:lnTo>
                  <a:pt x="8" y="729"/>
                </a:lnTo>
                <a:lnTo>
                  <a:pt x="8" y="731"/>
                </a:lnTo>
                <a:close/>
                <a:moveTo>
                  <a:pt x="1493" y="728"/>
                </a:moveTo>
                <a:lnTo>
                  <a:pt x="1493" y="727"/>
                </a:lnTo>
                <a:lnTo>
                  <a:pt x="1501" y="727"/>
                </a:lnTo>
                <a:lnTo>
                  <a:pt x="1501" y="728"/>
                </a:lnTo>
                <a:lnTo>
                  <a:pt x="1493" y="728"/>
                </a:lnTo>
                <a:close/>
                <a:moveTo>
                  <a:pt x="8" y="728"/>
                </a:moveTo>
                <a:lnTo>
                  <a:pt x="0" y="728"/>
                </a:lnTo>
                <a:lnTo>
                  <a:pt x="0" y="727"/>
                </a:lnTo>
                <a:lnTo>
                  <a:pt x="8" y="727"/>
                </a:lnTo>
                <a:lnTo>
                  <a:pt x="8" y="728"/>
                </a:lnTo>
                <a:close/>
                <a:moveTo>
                  <a:pt x="1493" y="726"/>
                </a:moveTo>
                <a:lnTo>
                  <a:pt x="1493" y="724"/>
                </a:lnTo>
                <a:lnTo>
                  <a:pt x="1501" y="724"/>
                </a:lnTo>
                <a:lnTo>
                  <a:pt x="1501" y="725"/>
                </a:lnTo>
                <a:lnTo>
                  <a:pt x="1493" y="726"/>
                </a:lnTo>
                <a:close/>
                <a:moveTo>
                  <a:pt x="1493" y="723"/>
                </a:moveTo>
                <a:lnTo>
                  <a:pt x="1493" y="722"/>
                </a:lnTo>
                <a:lnTo>
                  <a:pt x="1501" y="721"/>
                </a:lnTo>
                <a:lnTo>
                  <a:pt x="1501" y="723"/>
                </a:lnTo>
                <a:lnTo>
                  <a:pt x="1493" y="723"/>
                </a:lnTo>
                <a:close/>
                <a:moveTo>
                  <a:pt x="9" y="712"/>
                </a:moveTo>
                <a:lnTo>
                  <a:pt x="1" y="712"/>
                </a:lnTo>
                <a:lnTo>
                  <a:pt x="1" y="710"/>
                </a:lnTo>
                <a:lnTo>
                  <a:pt x="9" y="711"/>
                </a:lnTo>
                <a:lnTo>
                  <a:pt x="9" y="712"/>
                </a:lnTo>
                <a:close/>
                <a:moveTo>
                  <a:pt x="9" y="710"/>
                </a:moveTo>
                <a:lnTo>
                  <a:pt x="1" y="709"/>
                </a:lnTo>
                <a:lnTo>
                  <a:pt x="1" y="708"/>
                </a:lnTo>
                <a:lnTo>
                  <a:pt x="9" y="708"/>
                </a:lnTo>
                <a:lnTo>
                  <a:pt x="9" y="710"/>
                </a:lnTo>
                <a:close/>
                <a:moveTo>
                  <a:pt x="1493" y="707"/>
                </a:moveTo>
                <a:lnTo>
                  <a:pt x="1492" y="706"/>
                </a:lnTo>
                <a:lnTo>
                  <a:pt x="1500" y="705"/>
                </a:lnTo>
                <a:lnTo>
                  <a:pt x="1500" y="707"/>
                </a:lnTo>
                <a:lnTo>
                  <a:pt x="1493" y="707"/>
                </a:lnTo>
                <a:close/>
                <a:moveTo>
                  <a:pt x="9" y="707"/>
                </a:moveTo>
                <a:lnTo>
                  <a:pt x="1" y="706"/>
                </a:lnTo>
                <a:lnTo>
                  <a:pt x="1" y="705"/>
                </a:lnTo>
                <a:lnTo>
                  <a:pt x="9" y="706"/>
                </a:lnTo>
                <a:lnTo>
                  <a:pt x="9" y="707"/>
                </a:lnTo>
                <a:close/>
                <a:moveTo>
                  <a:pt x="1492" y="705"/>
                </a:moveTo>
                <a:lnTo>
                  <a:pt x="1492" y="703"/>
                </a:lnTo>
                <a:lnTo>
                  <a:pt x="1500" y="702"/>
                </a:lnTo>
                <a:lnTo>
                  <a:pt x="1500" y="704"/>
                </a:lnTo>
                <a:lnTo>
                  <a:pt x="1492" y="705"/>
                </a:lnTo>
                <a:close/>
                <a:moveTo>
                  <a:pt x="1492" y="702"/>
                </a:moveTo>
                <a:lnTo>
                  <a:pt x="1492" y="700"/>
                </a:lnTo>
                <a:lnTo>
                  <a:pt x="1500" y="700"/>
                </a:lnTo>
                <a:lnTo>
                  <a:pt x="1500" y="701"/>
                </a:lnTo>
                <a:lnTo>
                  <a:pt x="1492" y="702"/>
                </a:lnTo>
                <a:close/>
                <a:moveTo>
                  <a:pt x="10" y="691"/>
                </a:moveTo>
                <a:lnTo>
                  <a:pt x="2" y="690"/>
                </a:lnTo>
                <a:lnTo>
                  <a:pt x="2" y="689"/>
                </a:lnTo>
                <a:lnTo>
                  <a:pt x="10" y="689"/>
                </a:lnTo>
                <a:lnTo>
                  <a:pt x="10" y="691"/>
                </a:lnTo>
                <a:close/>
                <a:moveTo>
                  <a:pt x="10" y="688"/>
                </a:moveTo>
                <a:lnTo>
                  <a:pt x="2" y="687"/>
                </a:lnTo>
                <a:lnTo>
                  <a:pt x="2" y="686"/>
                </a:lnTo>
                <a:lnTo>
                  <a:pt x="10" y="687"/>
                </a:lnTo>
                <a:lnTo>
                  <a:pt x="10" y="688"/>
                </a:lnTo>
                <a:close/>
                <a:moveTo>
                  <a:pt x="1491" y="686"/>
                </a:moveTo>
                <a:lnTo>
                  <a:pt x="1491" y="684"/>
                </a:lnTo>
                <a:lnTo>
                  <a:pt x="1499" y="684"/>
                </a:lnTo>
                <a:lnTo>
                  <a:pt x="1499" y="685"/>
                </a:lnTo>
                <a:lnTo>
                  <a:pt x="1491" y="686"/>
                </a:lnTo>
                <a:close/>
                <a:moveTo>
                  <a:pt x="10" y="685"/>
                </a:moveTo>
                <a:lnTo>
                  <a:pt x="2" y="685"/>
                </a:lnTo>
                <a:lnTo>
                  <a:pt x="2" y="683"/>
                </a:lnTo>
                <a:lnTo>
                  <a:pt x="10" y="684"/>
                </a:lnTo>
                <a:lnTo>
                  <a:pt x="10" y="685"/>
                </a:lnTo>
                <a:close/>
                <a:moveTo>
                  <a:pt x="1491" y="683"/>
                </a:moveTo>
                <a:lnTo>
                  <a:pt x="1491" y="682"/>
                </a:lnTo>
                <a:lnTo>
                  <a:pt x="1499" y="681"/>
                </a:lnTo>
                <a:lnTo>
                  <a:pt x="1499" y="682"/>
                </a:lnTo>
                <a:lnTo>
                  <a:pt x="1491" y="683"/>
                </a:lnTo>
                <a:close/>
                <a:moveTo>
                  <a:pt x="1491" y="680"/>
                </a:moveTo>
                <a:lnTo>
                  <a:pt x="1490" y="679"/>
                </a:lnTo>
                <a:lnTo>
                  <a:pt x="1498" y="678"/>
                </a:lnTo>
                <a:lnTo>
                  <a:pt x="1499" y="680"/>
                </a:lnTo>
                <a:lnTo>
                  <a:pt x="1491" y="680"/>
                </a:lnTo>
                <a:close/>
                <a:moveTo>
                  <a:pt x="12" y="670"/>
                </a:moveTo>
                <a:lnTo>
                  <a:pt x="4" y="669"/>
                </a:lnTo>
                <a:lnTo>
                  <a:pt x="4" y="667"/>
                </a:lnTo>
                <a:lnTo>
                  <a:pt x="12" y="668"/>
                </a:lnTo>
                <a:lnTo>
                  <a:pt x="12" y="670"/>
                </a:lnTo>
                <a:close/>
                <a:moveTo>
                  <a:pt x="12" y="667"/>
                </a:moveTo>
                <a:lnTo>
                  <a:pt x="4" y="666"/>
                </a:lnTo>
                <a:lnTo>
                  <a:pt x="4" y="665"/>
                </a:lnTo>
                <a:lnTo>
                  <a:pt x="12" y="666"/>
                </a:lnTo>
                <a:lnTo>
                  <a:pt x="12" y="667"/>
                </a:lnTo>
                <a:close/>
                <a:moveTo>
                  <a:pt x="1489" y="665"/>
                </a:moveTo>
                <a:lnTo>
                  <a:pt x="1489" y="663"/>
                </a:lnTo>
                <a:lnTo>
                  <a:pt x="1497" y="662"/>
                </a:lnTo>
                <a:lnTo>
                  <a:pt x="1497" y="664"/>
                </a:lnTo>
                <a:lnTo>
                  <a:pt x="1489" y="665"/>
                </a:lnTo>
                <a:close/>
                <a:moveTo>
                  <a:pt x="12" y="664"/>
                </a:moveTo>
                <a:lnTo>
                  <a:pt x="4" y="663"/>
                </a:lnTo>
                <a:lnTo>
                  <a:pt x="5" y="662"/>
                </a:lnTo>
                <a:lnTo>
                  <a:pt x="13" y="663"/>
                </a:lnTo>
                <a:lnTo>
                  <a:pt x="12" y="664"/>
                </a:lnTo>
                <a:close/>
                <a:moveTo>
                  <a:pt x="1489" y="662"/>
                </a:moveTo>
                <a:lnTo>
                  <a:pt x="1488" y="661"/>
                </a:lnTo>
                <a:lnTo>
                  <a:pt x="1496" y="660"/>
                </a:lnTo>
                <a:lnTo>
                  <a:pt x="1497" y="661"/>
                </a:lnTo>
                <a:lnTo>
                  <a:pt x="1489" y="662"/>
                </a:lnTo>
                <a:close/>
                <a:moveTo>
                  <a:pt x="1488" y="659"/>
                </a:moveTo>
                <a:lnTo>
                  <a:pt x="1488" y="658"/>
                </a:lnTo>
                <a:lnTo>
                  <a:pt x="1496" y="657"/>
                </a:lnTo>
                <a:lnTo>
                  <a:pt x="1496" y="658"/>
                </a:lnTo>
                <a:lnTo>
                  <a:pt x="1488" y="659"/>
                </a:lnTo>
                <a:close/>
                <a:moveTo>
                  <a:pt x="14" y="648"/>
                </a:moveTo>
                <a:lnTo>
                  <a:pt x="6" y="647"/>
                </a:lnTo>
                <a:lnTo>
                  <a:pt x="7" y="646"/>
                </a:lnTo>
                <a:lnTo>
                  <a:pt x="15" y="647"/>
                </a:lnTo>
                <a:lnTo>
                  <a:pt x="14" y="648"/>
                </a:lnTo>
                <a:close/>
                <a:moveTo>
                  <a:pt x="15" y="646"/>
                </a:moveTo>
                <a:lnTo>
                  <a:pt x="7" y="645"/>
                </a:lnTo>
                <a:lnTo>
                  <a:pt x="7" y="643"/>
                </a:lnTo>
                <a:lnTo>
                  <a:pt x="15" y="644"/>
                </a:lnTo>
                <a:lnTo>
                  <a:pt x="15" y="646"/>
                </a:lnTo>
                <a:close/>
                <a:moveTo>
                  <a:pt x="1486" y="643"/>
                </a:moveTo>
                <a:lnTo>
                  <a:pt x="1486" y="642"/>
                </a:lnTo>
                <a:lnTo>
                  <a:pt x="1494" y="641"/>
                </a:lnTo>
                <a:lnTo>
                  <a:pt x="1494" y="642"/>
                </a:lnTo>
                <a:lnTo>
                  <a:pt x="1486" y="643"/>
                </a:lnTo>
                <a:close/>
                <a:moveTo>
                  <a:pt x="15" y="643"/>
                </a:moveTo>
                <a:lnTo>
                  <a:pt x="7" y="642"/>
                </a:lnTo>
                <a:lnTo>
                  <a:pt x="7" y="641"/>
                </a:lnTo>
                <a:lnTo>
                  <a:pt x="15" y="642"/>
                </a:lnTo>
                <a:lnTo>
                  <a:pt x="15" y="643"/>
                </a:lnTo>
                <a:close/>
                <a:moveTo>
                  <a:pt x="1486" y="641"/>
                </a:moveTo>
                <a:lnTo>
                  <a:pt x="1486" y="639"/>
                </a:lnTo>
                <a:lnTo>
                  <a:pt x="1494" y="638"/>
                </a:lnTo>
                <a:lnTo>
                  <a:pt x="1494" y="639"/>
                </a:lnTo>
                <a:lnTo>
                  <a:pt x="1486" y="641"/>
                </a:lnTo>
                <a:close/>
                <a:moveTo>
                  <a:pt x="1485" y="638"/>
                </a:moveTo>
                <a:lnTo>
                  <a:pt x="1485" y="637"/>
                </a:lnTo>
                <a:lnTo>
                  <a:pt x="1493" y="635"/>
                </a:lnTo>
                <a:lnTo>
                  <a:pt x="1493" y="637"/>
                </a:lnTo>
                <a:lnTo>
                  <a:pt x="1485" y="638"/>
                </a:lnTo>
                <a:close/>
                <a:moveTo>
                  <a:pt x="18" y="627"/>
                </a:moveTo>
                <a:lnTo>
                  <a:pt x="10" y="626"/>
                </a:lnTo>
                <a:lnTo>
                  <a:pt x="10" y="624"/>
                </a:lnTo>
                <a:lnTo>
                  <a:pt x="18" y="626"/>
                </a:lnTo>
                <a:lnTo>
                  <a:pt x="18" y="627"/>
                </a:lnTo>
                <a:close/>
                <a:moveTo>
                  <a:pt x="18" y="624"/>
                </a:moveTo>
                <a:lnTo>
                  <a:pt x="10" y="623"/>
                </a:lnTo>
                <a:lnTo>
                  <a:pt x="10" y="622"/>
                </a:lnTo>
                <a:lnTo>
                  <a:pt x="18" y="623"/>
                </a:lnTo>
                <a:lnTo>
                  <a:pt x="18" y="624"/>
                </a:lnTo>
                <a:close/>
                <a:moveTo>
                  <a:pt x="1483" y="622"/>
                </a:moveTo>
                <a:lnTo>
                  <a:pt x="1482" y="621"/>
                </a:lnTo>
                <a:lnTo>
                  <a:pt x="1491" y="619"/>
                </a:lnTo>
                <a:lnTo>
                  <a:pt x="1491" y="621"/>
                </a:lnTo>
                <a:lnTo>
                  <a:pt x="1483" y="622"/>
                </a:lnTo>
                <a:close/>
                <a:moveTo>
                  <a:pt x="18" y="622"/>
                </a:moveTo>
                <a:lnTo>
                  <a:pt x="11" y="620"/>
                </a:lnTo>
                <a:lnTo>
                  <a:pt x="11" y="619"/>
                </a:lnTo>
                <a:lnTo>
                  <a:pt x="19" y="621"/>
                </a:lnTo>
                <a:lnTo>
                  <a:pt x="18" y="622"/>
                </a:lnTo>
                <a:close/>
                <a:moveTo>
                  <a:pt x="1482" y="620"/>
                </a:moveTo>
                <a:lnTo>
                  <a:pt x="1482" y="618"/>
                </a:lnTo>
                <a:lnTo>
                  <a:pt x="1490" y="617"/>
                </a:lnTo>
                <a:lnTo>
                  <a:pt x="1490" y="618"/>
                </a:lnTo>
                <a:lnTo>
                  <a:pt x="1482" y="620"/>
                </a:lnTo>
                <a:close/>
                <a:moveTo>
                  <a:pt x="1482" y="617"/>
                </a:moveTo>
                <a:lnTo>
                  <a:pt x="1481" y="616"/>
                </a:lnTo>
                <a:lnTo>
                  <a:pt x="1490" y="614"/>
                </a:lnTo>
                <a:lnTo>
                  <a:pt x="1490" y="615"/>
                </a:lnTo>
                <a:lnTo>
                  <a:pt x="1482" y="617"/>
                </a:lnTo>
                <a:close/>
                <a:moveTo>
                  <a:pt x="21" y="606"/>
                </a:moveTo>
                <a:lnTo>
                  <a:pt x="13" y="605"/>
                </a:lnTo>
                <a:lnTo>
                  <a:pt x="14" y="603"/>
                </a:lnTo>
                <a:lnTo>
                  <a:pt x="22" y="605"/>
                </a:lnTo>
                <a:lnTo>
                  <a:pt x="21" y="606"/>
                </a:lnTo>
                <a:close/>
                <a:moveTo>
                  <a:pt x="22" y="604"/>
                </a:moveTo>
                <a:lnTo>
                  <a:pt x="14" y="602"/>
                </a:lnTo>
                <a:lnTo>
                  <a:pt x="14" y="601"/>
                </a:lnTo>
                <a:lnTo>
                  <a:pt x="22" y="602"/>
                </a:lnTo>
                <a:lnTo>
                  <a:pt x="22" y="604"/>
                </a:lnTo>
                <a:close/>
                <a:moveTo>
                  <a:pt x="1479" y="601"/>
                </a:moveTo>
                <a:lnTo>
                  <a:pt x="1478" y="600"/>
                </a:lnTo>
                <a:lnTo>
                  <a:pt x="1487" y="598"/>
                </a:lnTo>
                <a:lnTo>
                  <a:pt x="1487" y="600"/>
                </a:lnTo>
                <a:lnTo>
                  <a:pt x="1479" y="601"/>
                </a:lnTo>
                <a:close/>
                <a:moveTo>
                  <a:pt x="23" y="601"/>
                </a:moveTo>
                <a:lnTo>
                  <a:pt x="15" y="599"/>
                </a:lnTo>
                <a:lnTo>
                  <a:pt x="15" y="598"/>
                </a:lnTo>
                <a:lnTo>
                  <a:pt x="23" y="600"/>
                </a:lnTo>
                <a:lnTo>
                  <a:pt x="23" y="601"/>
                </a:lnTo>
                <a:close/>
                <a:moveTo>
                  <a:pt x="1478" y="599"/>
                </a:moveTo>
                <a:lnTo>
                  <a:pt x="1478" y="597"/>
                </a:lnTo>
                <a:lnTo>
                  <a:pt x="1486" y="596"/>
                </a:lnTo>
                <a:lnTo>
                  <a:pt x="1486" y="597"/>
                </a:lnTo>
                <a:lnTo>
                  <a:pt x="1478" y="599"/>
                </a:lnTo>
                <a:close/>
                <a:moveTo>
                  <a:pt x="1478" y="596"/>
                </a:moveTo>
                <a:lnTo>
                  <a:pt x="1477" y="595"/>
                </a:lnTo>
                <a:lnTo>
                  <a:pt x="1485" y="593"/>
                </a:lnTo>
                <a:lnTo>
                  <a:pt x="1486" y="594"/>
                </a:lnTo>
                <a:lnTo>
                  <a:pt x="1478" y="596"/>
                </a:lnTo>
                <a:close/>
                <a:moveTo>
                  <a:pt x="26" y="585"/>
                </a:moveTo>
                <a:lnTo>
                  <a:pt x="18" y="584"/>
                </a:lnTo>
                <a:lnTo>
                  <a:pt x="18" y="582"/>
                </a:lnTo>
                <a:lnTo>
                  <a:pt x="26" y="584"/>
                </a:lnTo>
                <a:lnTo>
                  <a:pt x="26" y="585"/>
                </a:lnTo>
                <a:close/>
                <a:moveTo>
                  <a:pt x="27" y="583"/>
                </a:moveTo>
                <a:lnTo>
                  <a:pt x="18" y="581"/>
                </a:lnTo>
                <a:lnTo>
                  <a:pt x="19" y="580"/>
                </a:lnTo>
                <a:lnTo>
                  <a:pt x="27" y="582"/>
                </a:lnTo>
                <a:lnTo>
                  <a:pt x="27" y="583"/>
                </a:lnTo>
                <a:close/>
                <a:moveTo>
                  <a:pt x="1474" y="581"/>
                </a:moveTo>
                <a:lnTo>
                  <a:pt x="1474" y="579"/>
                </a:lnTo>
                <a:lnTo>
                  <a:pt x="1482" y="577"/>
                </a:lnTo>
                <a:lnTo>
                  <a:pt x="1482" y="579"/>
                </a:lnTo>
                <a:lnTo>
                  <a:pt x="1474" y="581"/>
                </a:lnTo>
                <a:close/>
                <a:moveTo>
                  <a:pt x="27" y="580"/>
                </a:moveTo>
                <a:lnTo>
                  <a:pt x="19" y="578"/>
                </a:lnTo>
                <a:lnTo>
                  <a:pt x="19" y="577"/>
                </a:lnTo>
                <a:lnTo>
                  <a:pt x="28" y="579"/>
                </a:lnTo>
                <a:lnTo>
                  <a:pt x="27" y="580"/>
                </a:lnTo>
                <a:close/>
                <a:moveTo>
                  <a:pt x="1474" y="578"/>
                </a:moveTo>
                <a:lnTo>
                  <a:pt x="1473" y="576"/>
                </a:lnTo>
                <a:lnTo>
                  <a:pt x="1481" y="574"/>
                </a:lnTo>
                <a:lnTo>
                  <a:pt x="1481" y="576"/>
                </a:lnTo>
                <a:lnTo>
                  <a:pt x="1474" y="578"/>
                </a:lnTo>
                <a:close/>
                <a:moveTo>
                  <a:pt x="1473" y="575"/>
                </a:moveTo>
                <a:lnTo>
                  <a:pt x="1473" y="574"/>
                </a:lnTo>
                <a:lnTo>
                  <a:pt x="1480" y="572"/>
                </a:lnTo>
                <a:lnTo>
                  <a:pt x="1481" y="573"/>
                </a:lnTo>
                <a:lnTo>
                  <a:pt x="1473" y="575"/>
                </a:lnTo>
                <a:close/>
                <a:moveTo>
                  <a:pt x="31" y="564"/>
                </a:moveTo>
                <a:lnTo>
                  <a:pt x="23" y="562"/>
                </a:lnTo>
                <a:lnTo>
                  <a:pt x="24" y="561"/>
                </a:lnTo>
                <a:lnTo>
                  <a:pt x="31" y="563"/>
                </a:lnTo>
                <a:lnTo>
                  <a:pt x="31" y="564"/>
                </a:lnTo>
                <a:close/>
                <a:moveTo>
                  <a:pt x="32" y="562"/>
                </a:moveTo>
                <a:lnTo>
                  <a:pt x="24" y="560"/>
                </a:lnTo>
                <a:lnTo>
                  <a:pt x="24" y="559"/>
                </a:lnTo>
                <a:lnTo>
                  <a:pt x="32" y="561"/>
                </a:lnTo>
                <a:lnTo>
                  <a:pt x="32" y="562"/>
                </a:lnTo>
                <a:close/>
                <a:moveTo>
                  <a:pt x="1469" y="560"/>
                </a:moveTo>
                <a:lnTo>
                  <a:pt x="1469" y="558"/>
                </a:lnTo>
                <a:lnTo>
                  <a:pt x="1476" y="556"/>
                </a:lnTo>
                <a:lnTo>
                  <a:pt x="1477" y="558"/>
                </a:lnTo>
                <a:lnTo>
                  <a:pt x="1469" y="560"/>
                </a:lnTo>
                <a:close/>
                <a:moveTo>
                  <a:pt x="32" y="559"/>
                </a:moveTo>
                <a:lnTo>
                  <a:pt x="25" y="557"/>
                </a:lnTo>
                <a:lnTo>
                  <a:pt x="25" y="556"/>
                </a:lnTo>
                <a:lnTo>
                  <a:pt x="33" y="558"/>
                </a:lnTo>
                <a:lnTo>
                  <a:pt x="32" y="559"/>
                </a:lnTo>
                <a:close/>
                <a:moveTo>
                  <a:pt x="1468" y="557"/>
                </a:moveTo>
                <a:lnTo>
                  <a:pt x="1468" y="556"/>
                </a:lnTo>
                <a:lnTo>
                  <a:pt x="1476" y="554"/>
                </a:lnTo>
                <a:lnTo>
                  <a:pt x="1476" y="555"/>
                </a:lnTo>
                <a:lnTo>
                  <a:pt x="1468" y="557"/>
                </a:lnTo>
                <a:close/>
                <a:moveTo>
                  <a:pt x="1468" y="554"/>
                </a:moveTo>
                <a:lnTo>
                  <a:pt x="1467" y="553"/>
                </a:lnTo>
                <a:lnTo>
                  <a:pt x="1475" y="551"/>
                </a:lnTo>
                <a:lnTo>
                  <a:pt x="1475" y="552"/>
                </a:lnTo>
                <a:lnTo>
                  <a:pt x="1468" y="554"/>
                </a:lnTo>
                <a:close/>
                <a:moveTo>
                  <a:pt x="37" y="544"/>
                </a:moveTo>
                <a:lnTo>
                  <a:pt x="29" y="542"/>
                </a:lnTo>
                <a:lnTo>
                  <a:pt x="29" y="540"/>
                </a:lnTo>
                <a:lnTo>
                  <a:pt x="37" y="543"/>
                </a:lnTo>
                <a:lnTo>
                  <a:pt x="37" y="544"/>
                </a:lnTo>
                <a:close/>
                <a:moveTo>
                  <a:pt x="37" y="541"/>
                </a:moveTo>
                <a:lnTo>
                  <a:pt x="30" y="539"/>
                </a:lnTo>
                <a:lnTo>
                  <a:pt x="30" y="538"/>
                </a:lnTo>
                <a:lnTo>
                  <a:pt x="38" y="540"/>
                </a:lnTo>
                <a:lnTo>
                  <a:pt x="37" y="541"/>
                </a:lnTo>
                <a:close/>
                <a:moveTo>
                  <a:pt x="1463" y="539"/>
                </a:moveTo>
                <a:lnTo>
                  <a:pt x="1463" y="538"/>
                </a:lnTo>
                <a:lnTo>
                  <a:pt x="1471" y="536"/>
                </a:lnTo>
                <a:lnTo>
                  <a:pt x="1471" y="537"/>
                </a:lnTo>
                <a:lnTo>
                  <a:pt x="1463" y="539"/>
                </a:lnTo>
                <a:close/>
                <a:moveTo>
                  <a:pt x="38" y="539"/>
                </a:moveTo>
                <a:lnTo>
                  <a:pt x="30" y="537"/>
                </a:lnTo>
                <a:lnTo>
                  <a:pt x="31" y="535"/>
                </a:lnTo>
                <a:lnTo>
                  <a:pt x="38" y="538"/>
                </a:lnTo>
                <a:lnTo>
                  <a:pt x="38" y="539"/>
                </a:lnTo>
                <a:close/>
                <a:moveTo>
                  <a:pt x="1463" y="537"/>
                </a:moveTo>
                <a:lnTo>
                  <a:pt x="1462" y="535"/>
                </a:lnTo>
                <a:lnTo>
                  <a:pt x="1470" y="533"/>
                </a:lnTo>
                <a:lnTo>
                  <a:pt x="1470" y="534"/>
                </a:lnTo>
                <a:lnTo>
                  <a:pt x="1463" y="537"/>
                </a:lnTo>
                <a:close/>
                <a:moveTo>
                  <a:pt x="1462" y="534"/>
                </a:moveTo>
                <a:lnTo>
                  <a:pt x="1461" y="533"/>
                </a:lnTo>
                <a:lnTo>
                  <a:pt x="1469" y="530"/>
                </a:lnTo>
                <a:lnTo>
                  <a:pt x="1469" y="532"/>
                </a:lnTo>
                <a:lnTo>
                  <a:pt x="1462" y="534"/>
                </a:lnTo>
                <a:close/>
                <a:moveTo>
                  <a:pt x="43" y="524"/>
                </a:moveTo>
                <a:lnTo>
                  <a:pt x="35" y="521"/>
                </a:lnTo>
                <a:lnTo>
                  <a:pt x="36" y="520"/>
                </a:lnTo>
                <a:lnTo>
                  <a:pt x="43" y="522"/>
                </a:lnTo>
                <a:lnTo>
                  <a:pt x="43" y="524"/>
                </a:lnTo>
                <a:close/>
                <a:moveTo>
                  <a:pt x="44" y="521"/>
                </a:moveTo>
                <a:lnTo>
                  <a:pt x="36" y="519"/>
                </a:lnTo>
                <a:lnTo>
                  <a:pt x="36" y="517"/>
                </a:lnTo>
                <a:lnTo>
                  <a:pt x="44" y="520"/>
                </a:lnTo>
                <a:lnTo>
                  <a:pt x="44" y="521"/>
                </a:lnTo>
                <a:close/>
                <a:moveTo>
                  <a:pt x="1457" y="519"/>
                </a:moveTo>
                <a:lnTo>
                  <a:pt x="1457" y="518"/>
                </a:lnTo>
                <a:lnTo>
                  <a:pt x="1464" y="515"/>
                </a:lnTo>
                <a:lnTo>
                  <a:pt x="1465" y="516"/>
                </a:lnTo>
                <a:lnTo>
                  <a:pt x="1457" y="519"/>
                </a:lnTo>
                <a:close/>
                <a:moveTo>
                  <a:pt x="44" y="519"/>
                </a:moveTo>
                <a:lnTo>
                  <a:pt x="37" y="516"/>
                </a:lnTo>
                <a:lnTo>
                  <a:pt x="37" y="514"/>
                </a:lnTo>
                <a:lnTo>
                  <a:pt x="45" y="517"/>
                </a:lnTo>
                <a:lnTo>
                  <a:pt x="44" y="519"/>
                </a:lnTo>
                <a:close/>
                <a:moveTo>
                  <a:pt x="1456" y="516"/>
                </a:moveTo>
                <a:lnTo>
                  <a:pt x="1456" y="515"/>
                </a:lnTo>
                <a:lnTo>
                  <a:pt x="1463" y="512"/>
                </a:lnTo>
                <a:lnTo>
                  <a:pt x="1464" y="513"/>
                </a:lnTo>
                <a:lnTo>
                  <a:pt x="1456" y="516"/>
                </a:lnTo>
                <a:close/>
                <a:moveTo>
                  <a:pt x="1455" y="513"/>
                </a:moveTo>
                <a:lnTo>
                  <a:pt x="1455" y="512"/>
                </a:lnTo>
                <a:lnTo>
                  <a:pt x="1462" y="510"/>
                </a:lnTo>
                <a:lnTo>
                  <a:pt x="1463" y="511"/>
                </a:lnTo>
                <a:lnTo>
                  <a:pt x="1455" y="513"/>
                </a:lnTo>
                <a:close/>
                <a:moveTo>
                  <a:pt x="50" y="503"/>
                </a:moveTo>
                <a:lnTo>
                  <a:pt x="42" y="500"/>
                </a:lnTo>
                <a:lnTo>
                  <a:pt x="42" y="499"/>
                </a:lnTo>
                <a:lnTo>
                  <a:pt x="50" y="502"/>
                </a:lnTo>
                <a:lnTo>
                  <a:pt x="50" y="503"/>
                </a:lnTo>
                <a:close/>
                <a:moveTo>
                  <a:pt x="50" y="501"/>
                </a:moveTo>
                <a:lnTo>
                  <a:pt x="43" y="498"/>
                </a:lnTo>
                <a:lnTo>
                  <a:pt x="43" y="497"/>
                </a:lnTo>
                <a:lnTo>
                  <a:pt x="51" y="499"/>
                </a:lnTo>
                <a:lnTo>
                  <a:pt x="50" y="501"/>
                </a:lnTo>
                <a:close/>
                <a:moveTo>
                  <a:pt x="1450" y="498"/>
                </a:moveTo>
                <a:lnTo>
                  <a:pt x="1450" y="497"/>
                </a:lnTo>
                <a:lnTo>
                  <a:pt x="1457" y="494"/>
                </a:lnTo>
                <a:lnTo>
                  <a:pt x="1458" y="496"/>
                </a:lnTo>
                <a:lnTo>
                  <a:pt x="1450" y="498"/>
                </a:lnTo>
                <a:close/>
                <a:moveTo>
                  <a:pt x="51" y="498"/>
                </a:moveTo>
                <a:lnTo>
                  <a:pt x="44" y="495"/>
                </a:lnTo>
                <a:lnTo>
                  <a:pt x="44" y="494"/>
                </a:lnTo>
                <a:lnTo>
                  <a:pt x="52" y="497"/>
                </a:lnTo>
                <a:lnTo>
                  <a:pt x="51" y="498"/>
                </a:lnTo>
                <a:close/>
                <a:moveTo>
                  <a:pt x="1449" y="496"/>
                </a:moveTo>
                <a:lnTo>
                  <a:pt x="1449" y="495"/>
                </a:lnTo>
                <a:lnTo>
                  <a:pt x="1456" y="492"/>
                </a:lnTo>
                <a:lnTo>
                  <a:pt x="1457" y="493"/>
                </a:lnTo>
                <a:lnTo>
                  <a:pt x="1449" y="496"/>
                </a:lnTo>
                <a:close/>
                <a:moveTo>
                  <a:pt x="1448" y="493"/>
                </a:moveTo>
                <a:lnTo>
                  <a:pt x="1448" y="492"/>
                </a:lnTo>
                <a:lnTo>
                  <a:pt x="1455" y="489"/>
                </a:lnTo>
                <a:lnTo>
                  <a:pt x="1456" y="491"/>
                </a:lnTo>
                <a:lnTo>
                  <a:pt x="1448" y="493"/>
                </a:lnTo>
                <a:close/>
                <a:moveTo>
                  <a:pt x="57" y="483"/>
                </a:moveTo>
                <a:lnTo>
                  <a:pt x="49" y="480"/>
                </a:lnTo>
                <a:lnTo>
                  <a:pt x="50" y="479"/>
                </a:lnTo>
                <a:lnTo>
                  <a:pt x="57" y="482"/>
                </a:lnTo>
                <a:lnTo>
                  <a:pt x="57" y="483"/>
                </a:lnTo>
                <a:close/>
                <a:moveTo>
                  <a:pt x="58" y="481"/>
                </a:moveTo>
                <a:lnTo>
                  <a:pt x="50" y="478"/>
                </a:lnTo>
                <a:lnTo>
                  <a:pt x="51" y="476"/>
                </a:lnTo>
                <a:lnTo>
                  <a:pt x="58" y="479"/>
                </a:lnTo>
                <a:lnTo>
                  <a:pt x="58" y="481"/>
                </a:lnTo>
                <a:close/>
                <a:moveTo>
                  <a:pt x="1443" y="479"/>
                </a:moveTo>
                <a:lnTo>
                  <a:pt x="1442" y="477"/>
                </a:lnTo>
                <a:lnTo>
                  <a:pt x="1450" y="474"/>
                </a:lnTo>
                <a:lnTo>
                  <a:pt x="1450" y="476"/>
                </a:lnTo>
                <a:lnTo>
                  <a:pt x="1443" y="479"/>
                </a:lnTo>
                <a:close/>
                <a:moveTo>
                  <a:pt x="59" y="478"/>
                </a:moveTo>
                <a:lnTo>
                  <a:pt x="51" y="475"/>
                </a:lnTo>
                <a:lnTo>
                  <a:pt x="52" y="474"/>
                </a:lnTo>
                <a:lnTo>
                  <a:pt x="59" y="477"/>
                </a:lnTo>
                <a:lnTo>
                  <a:pt x="59" y="478"/>
                </a:lnTo>
                <a:close/>
                <a:moveTo>
                  <a:pt x="1441" y="476"/>
                </a:moveTo>
                <a:lnTo>
                  <a:pt x="1441" y="475"/>
                </a:lnTo>
                <a:lnTo>
                  <a:pt x="1449" y="472"/>
                </a:lnTo>
                <a:lnTo>
                  <a:pt x="1449" y="473"/>
                </a:lnTo>
                <a:lnTo>
                  <a:pt x="1441" y="476"/>
                </a:lnTo>
                <a:close/>
                <a:moveTo>
                  <a:pt x="1440" y="474"/>
                </a:moveTo>
                <a:lnTo>
                  <a:pt x="1440" y="472"/>
                </a:lnTo>
                <a:lnTo>
                  <a:pt x="1448" y="469"/>
                </a:lnTo>
                <a:lnTo>
                  <a:pt x="1448" y="471"/>
                </a:lnTo>
                <a:lnTo>
                  <a:pt x="1440" y="474"/>
                </a:lnTo>
                <a:close/>
                <a:moveTo>
                  <a:pt x="65" y="463"/>
                </a:moveTo>
                <a:lnTo>
                  <a:pt x="57" y="460"/>
                </a:lnTo>
                <a:lnTo>
                  <a:pt x="58" y="459"/>
                </a:lnTo>
                <a:lnTo>
                  <a:pt x="66" y="462"/>
                </a:lnTo>
                <a:lnTo>
                  <a:pt x="65" y="463"/>
                </a:lnTo>
                <a:close/>
                <a:moveTo>
                  <a:pt x="66" y="461"/>
                </a:moveTo>
                <a:lnTo>
                  <a:pt x="59" y="458"/>
                </a:lnTo>
                <a:lnTo>
                  <a:pt x="59" y="456"/>
                </a:lnTo>
                <a:lnTo>
                  <a:pt x="67" y="460"/>
                </a:lnTo>
                <a:lnTo>
                  <a:pt x="66" y="461"/>
                </a:lnTo>
                <a:close/>
                <a:moveTo>
                  <a:pt x="1434" y="459"/>
                </a:moveTo>
                <a:lnTo>
                  <a:pt x="1434" y="458"/>
                </a:lnTo>
                <a:lnTo>
                  <a:pt x="1441" y="455"/>
                </a:lnTo>
                <a:lnTo>
                  <a:pt x="1442" y="456"/>
                </a:lnTo>
                <a:lnTo>
                  <a:pt x="1434" y="459"/>
                </a:lnTo>
                <a:close/>
                <a:moveTo>
                  <a:pt x="67" y="458"/>
                </a:moveTo>
                <a:lnTo>
                  <a:pt x="60" y="455"/>
                </a:lnTo>
                <a:lnTo>
                  <a:pt x="60" y="454"/>
                </a:lnTo>
                <a:lnTo>
                  <a:pt x="68" y="457"/>
                </a:lnTo>
                <a:lnTo>
                  <a:pt x="67" y="458"/>
                </a:lnTo>
                <a:close/>
                <a:moveTo>
                  <a:pt x="1433" y="456"/>
                </a:moveTo>
                <a:lnTo>
                  <a:pt x="1433" y="455"/>
                </a:lnTo>
                <a:lnTo>
                  <a:pt x="1440" y="452"/>
                </a:lnTo>
                <a:lnTo>
                  <a:pt x="1441" y="453"/>
                </a:lnTo>
                <a:lnTo>
                  <a:pt x="1433" y="456"/>
                </a:lnTo>
                <a:close/>
                <a:moveTo>
                  <a:pt x="1432" y="454"/>
                </a:moveTo>
                <a:lnTo>
                  <a:pt x="1432" y="453"/>
                </a:lnTo>
                <a:lnTo>
                  <a:pt x="1439" y="449"/>
                </a:lnTo>
                <a:lnTo>
                  <a:pt x="1440" y="451"/>
                </a:lnTo>
                <a:lnTo>
                  <a:pt x="1432" y="454"/>
                </a:lnTo>
                <a:close/>
                <a:moveTo>
                  <a:pt x="74" y="443"/>
                </a:moveTo>
                <a:lnTo>
                  <a:pt x="66" y="440"/>
                </a:lnTo>
                <a:lnTo>
                  <a:pt x="67" y="439"/>
                </a:lnTo>
                <a:lnTo>
                  <a:pt x="74" y="442"/>
                </a:lnTo>
                <a:lnTo>
                  <a:pt x="74" y="443"/>
                </a:lnTo>
                <a:close/>
                <a:moveTo>
                  <a:pt x="75" y="441"/>
                </a:moveTo>
                <a:lnTo>
                  <a:pt x="68" y="438"/>
                </a:lnTo>
                <a:lnTo>
                  <a:pt x="68" y="436"/>
                </a:lnTo>
                <a:lnTo>
                  <a:pt x="75" y="440"/>
                </a:lnTo>
                <a:lnTo>
                  <a:pt x="75" y="441"/>
                </a:lnTo>
                <a:close/>
                <a:moveTo>
                  <a:pt x="1426" y="439"/>
                </a:moveTo>
                <a:lnTo>
                  <a:pt x="1425" y="438"/>
                </a:lnTo>
                <a:lnTo>
                  <a:pt x="1432" y="435"/>
                </a:lnTo>
                <a:lnTo>
                  <a:pt x="1433" y="436"/>
                </a:lnTo>
                <a:lnTo>
                  <a:pt x="1426" y="439"/>
                </a:lnTo>
                <a:close/>
                <a:moveTo>
                  <a:pt x="76" y="439"/>
                </a:moveTo>
                <a:lnTo>
                  <a:pt x="69" y="435"/>
                </a:lnTo>
                <a:lnTo>
                  <a:pt x="69" y="434"/>
                </a:lnTo>
                <a:lnTo>
                  <a:pt x="76" y="437"/>
                </a:lnTo>
                <a:lnTo>
                  <a:pt x="76" y="439"/>
                </a:lnTo>
                <a:close/>
                <a:moveTo>
                  <a:pt x="1425" y="437"/>
                </a:moveTo>
                <a:lnTo>
                  <a:pt x="1424" y="436"/>
                </a:lnTo>
                <a:lnTo>
                  <a:pt x="1431" y="432"/>
                </a:lnTo>
                <a:lnTo>
                  <a:pt x="1432" y="433"/>
                </a:lnTo>
                <a:lnTo>
                  <a:pt x="1425" y="437"/>
                </a:lnTo>
                <a:close/>
                <a:moveTo>
                  <a:pt x="1423" y="434"/>
                </a:moveTo>
                <a:lnTo>
                  <a:pt x="1423" y="433"/>
                </a:lnTo>
                <a:lnTo>
                  <a:pt x="1430" y="430"/>
                </a:lnTo>
                <a:lnTo>
                  <a:pt x="1431" y="431"/>
                </a:lnTo>
                <a:lnTo>
                  <a:pt x="1423" y="434"/>
                </a:lnTo>
                <a:close/>
                <a:moveTo>
                  <a:pt x="83" y="424"/>
                </a:moveTo>
                <a:lnTo>
                  <a:pt x="76" y="421"/>
                </a:lnTo>
                <a:lnTo>
                  <a:pt x="76" y="419"/>
                </a:lnTo>
                <a:lnTo>
                  <a:pt x="83" y="423"/>
                </a:lnTo>
                <a:lnTo>
                  <a:pt x="83" y="424"/>
                </a:lnTo>
                <a:close/>
                <a:moveTo>
                  <a:pt x="84" y="422"/>
                </a:moveTo>
                <a:lnTo>
                  <a:pt x="77" y="418"/>
                </a:lnTo>
                <a:lnTo>
                  <a:pt x="77" y="417"/>
                </a:lnTo>
                <a:lnTo>
                  <a:pt x="85" y="421"/>
                </a:lnTo>
                <a:lnTo>
                  <a:pt x="84" y="422"/>
                </a:lnTo>
                <a:close/>
                <a:moveTo>
                  <a:pt x="1417" y="420"/>
                </a:moveTo>
                <a:lnTo>
                  <a:pt x="1416" y="419"/>
                </a:lnTo>
                <a:lnTo>
                  <a:pt x="1423" y="415"/>
                </a:lnTo>
                <a:lnTo>
                  <a:pt x="1424" y="417"/>
                </a:lnTo>
                <a:lnTo>
                  <a:pt x="1417" y="420"/>
                </a:lnTo>
                <a:close/>
                <a:moveTo>
                  <a:pt x="85" y="419"/>
                </a:moveTo>
                <a:lnTo>
                  <a:pt x="78" y="416"/>
                </a:lnTo>
                <a:lnTo>
                  <a:pt x="79" y="415"/>
                </a:lnTo>
                <a:lnTo>
                  <a:pt x="86" y="418"/>
                </a:lnTo>
                <a:lnTo>
                  <a:pt x="85" y="419"/>
                </a:lnTo>
                <a:close/>
                <a:moveTo>
                  <a:pt x="1415" y="418"/>
                </a:moveTo>
                <a:lnTo>
                  <a:pt x="1415" y="417"/>
                </a:lnTo>
                <a:lnTo>
                  <a:pt x="1422" y="413"/>
                </a:lnTo>
                <a:lnTo>
                  <a:pt x="1423" y="414"/>
                </a:lnTo>
                <a:lnTo>
                  <a:pt x="1415" y="418"/>
                </a:lnTo>
                <a:close/>
                <a:moveTo>
                  <a:pt x="1414" y="415"/>
                </a:moveTo>
                <a:lnTo>
                  <a:pt x="1414" y="414"/>
                </a:lnTo>
                <a:lnTo>
                  <a:pt x="1421" y="411"/>
                </a:lnTo>
                <a:lnTo>
                  <a:pt x="1421" y="412"/>
                </a:lnTo>
                <a:lnTo>
                  <a:pt x="1414" y="415"/>
                </a:lnTo>
                <a:close/>
                <a:moveTo>
                  <a:pt x="92" y="405"/>
                </a:moveTo>
                <a:lnTo>
                  <a:pt x="85" y="401"/>
                </a:lnTo>
                <a:lnTo>
                  <a:pt x="86" y="400"/>
                </a:lnTo>
                <a:lnTo>
                  <a:pt x="93" y="404"/>
                </a:lnTo>
                <a:lnTo>
                  <a:pt x="92" y="405"/>
                </a:lnTo>
                <a:close/>
                <a:moveTo>
                  <a:pt x="94" y="403"/>
                </a:moveTo>
                <a:lnTo>
                  <a:pt x="87" y="399"/>
                </a:lnTo>
                <a:lnTo>
                  <a:pt x="87" y="398"/>
                </a:lnTo>
                <a:lnTo>
                  <a:pt x="94" y="402"/>
                </a:lnTo>
                <a:lnTo>
                  <a:pt x="94" y="403"/>
                </a:lnTo>
                <a:close/>
                <a:moveTo>
                  <a:pt x="1407" y="401"/>
                </a:moveTo>
                <a:lnTo>
                  <a:pt x="1406" y="400"/>
                </a:lnTo>
                <a:lnTo>
                  <a:pt x="1413" y="396"/>
                </a:lnTo>
                <a:lnTo>
                  <a:pt x="1414" y="398"/>
                </a:lnTo>
                <a:lnTo>
                  <a:pt x="1407" y="401"/>
                </a:lnTo>
                <a:close/>
                <a:moveTo>
                  <a:pt x="95" y="400"/>
                </a:moveTo>
                <a:lnTo>
                  <a:pt x="88" y="397"/>
                </a:lnTo>
                <a:lnTo>
                  <a:pt x="88" y="395"/>
                </a:lnTo>
                <a:lnTo>
                  <a:pt x="96" y="399"/>
                </a:lnTo>
                <a:lnTo>
                  <a:pt x="95" y="400"/>
                </a:lnTo>
                <a:close/>
                <a:moveTo>
                  <a:pt x="1406" y="399"/>
                </a:moveTo>
                <a:lnTo>
                  <a:pt x="1405" y="398"/>
                </a:lnTo>
                <a:lnTo>
                  <a:pt x="1412" y="394"/>
                </a:lnTo>
                <a:lnTo>
                  <a:pt x="1413" y="395"/>
                </a:lnTo>
                <a:lnTo>
                  <a:pt x="1406" y="399"/>
                </a:lnTo>
                <a:close/>
                <a:moveTo>
                  <a:pt x="1404" y="397"/>
                </a:moveTo>
                <a:lnTo>
                  <a:pt x="1404" y="395"/>
                </a:lnTo>
                <a:lnTo>
                  <a:pt x="1411" y="392"/>
                </a:lnTo>
                <a:lnTo>
                  <a:pt x="1411" y="393"/>
                </a:lnTo>
                <a:lnTo>
                  <a:pt x="1404" y="397"/>
                </a:lnTo>
                <a:close/>
                <a:moveTo>
                  <a:pt x="103" y="386"/>
                </a:moveTo>
                <a:lnTo>
                  <a:pt x="96" y="382"/>
                </a:lnTo>
                <a:lnTo>
                  <a:pt x="96" y="381"/>
                </a:lnTo>
                <a:lnTo>
                  <a:pt x="103" y="385"/>
                </a:lnTo>
                <a:lnTo>
                  <a:pt x="103" y="386"/>
                </a:lnTo>
                <a:close/>
                <a:moveTo>
                  <a:pt x="104" y="384"/>
                </a:moveTo>
                <a:lnTo>
                  <a:pt x="97" y="380"/>
                </a:lnTo>
                <a:lnTo>
                  <a:pt x="98" y="379"/>
                </a:lnTo>
                <a:lnTo>
                  <a:pt x="105" y="383"/>
                </a:lnTo>
                <a:lnTo>
                  <a:pt x="104" y="384"/>
                </a:lnTo>
                <a:close/>
                <a:moveTo>
                  <a:pt x="1396" y="382"/>
                </a:moveTo>
                <a:lnTo>
                  <a:pt x="1396" y="381"/>
                </a:lnTo>
                <a:lnTo>
                  <a:pt x="1403" y="377"/>
                </a:lnTo>
                <a:lnTo>
                  <a:pt x="1404" y="378"/>
                </a:lnTo>
                <a:lnTo>
                  <a:pt x="1396" y="382"/>
                </a:lnTo>
                <a:close/>
                <a:moveTo>
                  <a:pt x="106" y="381"/>
                </a:moveTo>
                <a:lnTo>
                  <a:pt x="98" y="378"/>
                </a:lnTo>
                <a:lnTo>
                  <a:pt x="99" y="376"/>
                </a:lnTo>
                <a:lnTo>
                  <a:pt x="106" y="380"/>
                </a:lnTo>
                <a:lnTo>
                  <a:pt x="106" y="381"/>
                </a:lnTo>
                <a:close/>
                <a:moveTo>
                  <a:pt x="1395" y="380"/>
                </a:moveTo>
                <a:lnTo>
                  <a:pt x="1394" y="379"/>
                </a:lnTo>
                <a:lnTo>
                  <a:pt x="1402" y="375"/>
                </a:lnTo>
                <a:lnTo>
                  <a:pt x="1402" y="376"/>
                </a:lnTo>
                <a:lnTo>
                  <a:pt x="1395" y="380"/>
                </a:lnTo>
                <a:close/>
                <a:moveTo>
                  <a:pt x="1394" y="378"/>
                </a:moveTo>
                <a:lnTo>
                  <a:pt x="1393" y="377"/>
                </a:lnTo>
                <a:lnTo>
                  <a:pt x="1400" y="373"/>
                </a:lnTo>
                <a:lnTo>
                  <a:pt x="1401" y="374"/>
                </a:lnTo>
                <a:lnTo>
                  <a:pt x="1394" y="378"/>
                </a:lnTo>
                <a:close/>
                <a:moveTo>
                  <a:pt x="114" y="368"/>
                </a:moveTo>
                <a:lnTo>
                  <a:pt x="107" y="364"/>
                </a:lnTo>
                <a:lnTo>
                  <a:pt x="107" y="362"/>
                </a:lnTo>
                <a:lnTo>
                  <a:pt x="114" y="367"/>
                </a:lnTo>
                <a:lnTo>
                  <a:pt x="114" y="368"/>
                </a:lnTo>
                <a:close/>
                <a:moveTo>
                  <a:pt x="115" y="365"/>
                </a:moveTo>
                <a:lnTo>
                  <a:pt x="108" y="361"/>
                </a:lnTo>
                <a:lnTo>
                  <a:pt x="109" y="360"/>
                </a:lnTo>
                <a:lnTo>
                  <a:pt x="116" y="364"/>
                </a:lnTo>
                <a:lnTo>
                  <a:pt x="115" y="365"/>
                </a:lnTo>
                <a:close/>
                <a:moveTo>
                  <a:pt x="1386" y="364"/>
                </a:moveTo>
                <a:lnTo>
                  <a:pt x="1385" y="363"/>
                </a:lnTo>
                <a:lnTo>
                  <a:pt x="1392" y="359"/>
                </a:lnTo>
                <a:lnTo>
                  <a:pt x="1392" y="360"/>
                </a:lnTo>
                <a:lnTo>
                  <a:pt x="1386" y="364"/>
                </a:lnTo>
                <a:close/>
                <a:moveTo>
                  <a:pt x="116" y="363"/>
                </a:moveTo>
                <a:lnTo>
                  <a:pt x="110" y="359"/>
                </a:lnTo>
                <a:lnTo>
                  <a:pt x="110" y="358"/>
                </a:lnTo>
                <a:lnTo>
                  <a:pt x="117" y="362"/>
                </a:lnTo>
                <a:lnTo>
                  <a:pt x="116" y="363"/>
                </a:lnTo>
                <a:close/>
                <a:moveTo>
                  <a:pt x="1384" y="362"/>
                </a:moveTo>
                <a:lnTo>
                  <a:pt x="1383" y="361"/>
                </a:lnTo>
                <a:lnTo>
                  <a:pt x="1390" y="357"/>
                </a:lnTo>
                <a:lnTo>
                  <a:pt x="1391" y="358"/>
                </a:lnTo>
                <a:lnTo>
                  <a:pt x="1384" y="362"/>
                </a:lnTo>
                <a:close/>
                <a:moveTo>
                  <a:pt x="1383" y="360"/>
                </a:moveTo>
                <a:lnTo>
                  <a:pt x="1382" y="359"/>
                </a:lnTo>
                <a:lnTo>
                  <a:pt x="1389" y="354"/>
                </a:lnTo>
                <a:lnTo>
                  <a:pt x="1390" y="355"/>
                </a:lnTo>
                <a:lnTo>
                  <a:pt x="1383" y="360"/>
                </a:lnTo>
                <a:close/>
                <a:moveTo>
                  <a:pt x="125" y="350"/>
                </a:moveTo>
                <a:lnTo>
                  <a:pt x="118" y="345"/>
                </a:lnTo>
                <a:lnTo>
                  <a:pt x="119" y="344"/>
                </a:lnTo>
                <a:lnTo>
                  <a:pt x="126" y="349"/>
                </a:lnTo>
                <a:lnTo>
                  <a:pt x="125" y="350"/>
                </a:lnTo>
                <a:close/>
                <a:moveTo>
                  <a:pt x="126" y="347"/>
                </a:moveTo>
                <a:lnTo>
                  <a:pt x="120" y="343"/>
                </a:lnTo>
                <a:lnTo>
                  <a:pt x="120" y="342"/>
                </a:lnTo>
                <a:lnTo>
                  <a:pt x="127" y="346"/>
                </a:lnTo>
                <a:lnTo>
                  <a:pt x="126" y="347"/>
                </a:lnTo>
                <a:close/>
                <a:moveTo>
                  <a:pt x="1374" y="346"/>
                </a:moveTo>
                <a:lnTo>
                  <a:pt x="1374" y="345"/>
                </a:lnTo>
                <a:lnTo>
                  <a:pt x="1380" y="341"/>
                </a:lnTo>
                <a:lnTo>
                  <a:pt x="1381" y="342"/>
                </a:lnTo>
                <a:lnTo>
                  <a:pt x="1374" y="346"/>
                </a:lnTo>
                <a:close/>
                <a:moveTo>
                  <a:pt x="128" y="345"/>
                </a:moveTo>
                <a:lnTo>
                  <a:pt x="121" y="341"/>
                </a:lnTo>
                <a:lnTo>
                  <a:pt x="122" y="340"/>
                </a:lnTo>
                <a:lnTo>
                  <a:pt x="128" y="344"/>
                </a:lnTo>
                <a:lnTo>
                  <a:pt x="128" y="345"/>
                </a:lnTo>
                <a:close/>
                <a:moveTo>
                  <a:pt x="1373" y="344"/>
                </a:moveTo>
                <a:lnTo>
                  <a:pt x="1372" y="343"/>
                </a:lnTo>
                <a:lnTo>
                  <a:pt x="1379" y="339"/>
                </a:lnTo>
                <a:lnTo>
                  <a:pt x="1380" y="340"/>
                </a:lnTo>
                <a:lnTo>
                  <a:pt x="1373" y="344"/>
                </a:lnTo>
                <a:close/>
                <a:moveTo>
                  <a:pt x="1371" y="342"/>
                </a:moveTo>
                <a:lnTo>
                  <a:pt x="1371" y="341"/>
                </a:lnTo>
                <a:lnTo>
                  <a:pt x="1377" y="336"/>
                </a:lnTo>
                <a:lnTo>
                  <a:pt x="1378" y="337"/>
                </a:lnTo>
                <a:lnTo>
                  <a:pt x="1371" y="342"/>
                </a:lnTo>
                <a:close/>
                <a:moveTo>
                  <a:pt x="137" y="332"/>
                </a:moveTo>
                <a:lnTo>
                  <a:pt x="130" y="327"/>
                </a:lnTo>
                <a:lnTo>
                  <a:pt x="131" y="326"/>
                </a:lnTo>
                <a:lnTo>
                  <a:pt x="137" y="331"/>
                </a:lnTo>
                <a:lnTo>
                  <a:pt x="137" y="332"/>
                </a:lnTo>
                <a:close/>
                <a:moveTo>
                  <a:pt x="138" y="330"/>
                </a:moveTo>
                <a:lnTo>
                  <a:pt x="131" y="325"/>
                </a:lnTo>
                <a:lnTo>
                  <a:pt x="132" y="324"/>
                </a:lnTo>
                <a:lnTo>
                  <a:pt x="139" y="328"/>
                </a:lnTo>
                <a:lnTo>
                  <a:pt x="138" y="330"/>
                </a:lnTo>
                <a:close/>
                <a:moveTo>
                  <a:pt x="1362" y="328"/>
                </a:moveTo>
                <a:lnTo>
                  <a:pt x="1362" y="327"/>
                </a:lnTo>
                <a:lnTo>
                  <a:pt x="1368" y="323"/>
                </a:lnTo>
                <a:lnTo>
                  <a:pt x="1369" y="324"/>
                </a:lnTo>
                <a:lnTo>
                  <a:pt x="1362" y="328"/>
                </a:lnTo>
                <a:close/>
                <a:moveTo>
                  <a:pt x="140" y="327"/>
                </a:moveTo>
                <a:lnTo>
                  <a:pt x="133" y="323"/>
                </a:lnTo>
                <a:lnTo>
                  <a:pt x="134" y="322"/>
                </a:lnTo>
                <a:lnTo>
                  <a:pt x="140" y="326"/>
                </a:lnTo>
                <a:lnTo>
                  <a:pt x="140" y="327"/>
                </a:lnTo>
                <a:close/>
                <a:moveTo>
                  <a:pt x="1361" y="326"/>
                </a:moveTo>
                <a:lnTo>
                  <a:pt x="1360" y="325"/>
                </a:lnTo>
                <a:lnTo>
                  <a:pt x="1367" y="320"/>
                </a:lnTo>
                <a:lnTo>
                  <a:pt x="1368" y="322"/>
                </a:lnTo>
                <a:lnTo>
                  <a:pt x="1361" y="326"/>
                </a:lnTo>
                <a:close/>
                <a:moveTo>
                  <a:pt x="1359" y="324"/>
                </a:moveTo>
                <a:lnTo>
                  <a:pt x="1359" y="323"/>
                </a:lnTo>
                <a:lnTo>
                  <a:pt x="1365" y="318"/>
                </a:lnTo>
                <a:lnTo>
                  <a:pt x="1366" y="319"/>
                </a:lnTo>
                <a:lnTo>
                  <a:pt x="1359" y="324"/>
                </a:lnTo>
                <a:close/>
                <a:moveTo>
                  <a:pt x="149" y="314"/>
                </a:moveTo>
                <a:lnTo>
                  <a:pt x="142" y="309"/>
                </a:lnTo>
                <a:lnTo>
                  <a:pt x="143" y="308"/>
                </a:lnTo>
                <a:lnTo>
                  <a:pt x="150" y="313"/>
                </a:lnTo>
                <a:lnTo>
                  <a:pt x="149" y="314"/>
                </a:lnTo>
                <a:close/>
                <a:moveTo>
                  <a:pt x="151" y="312"/>
                </a:moveTo>
                <a:lnTo>
                  <a:pt x="144" y="307"/>
                </a:lnTo>
                <a:lnTo>
                  <a:pt x="145" y="306"/>
                </a:lnTo>
                <a:lnTo>
                  <a:pt x="151" y="311"/>
                </a:lnTo>
                <a:lnTo>
                  <a:pt x="151" y="312"/>
                </a:lnTo>
                <a:close/>
                <a:moveTo>
                  <a:pt x="1350" y="311"/>
                </a:moveTo>
                <a:lnTo>
                  <a:pt x="1349" y="310"/>
                </a:lnTo>
                <a:lnTo>
                  <a:pt x="1356" y="305"/>
                </a:lnTo>
                <a:lnTo>
                  <a:pt x="1356" y="306"/>
                </a:lnTo>
                <a:lnTo>
                  <a:pt x="1350" y="311"/>
                </a:lnTo>
                <a:close/>
                <a:moveTo>
                  <a:pt x="152" y="310"/>
                </a:moveTo>
                <a:lnTo>
                  <a:pt x="145" y="305"/>
                </a:lnTo>
                <a:lnTo>
                  <a:pt x="146" y="304"/>
                </a:lnTo>
                <a:lnTo>
                  <a:pt x="153" y="309"/>
                </a:lnTo>
                <a:lnTo>
                  <a:pt x="152" y="310"/>
                </a:lnTo>
                <a:close/>
                <a:moveTo>
                  <a:pt x="1348" y="309"/>
                </a:moveTo>
                <a:lnTo>
                  <a:pt x="1347" y="308"/>
                </a:lnTo>
                <a:lnTo>
                  <a:pt x="1354" y="303"/>
                </a:lnTo>
                <a:lnTo>
                  <a:pt x="1355" y="304"/>
                </a:lnTo>
                <a:lnTo>
                  <a:pt x="1348" y="309"/>
                </a:lnTo>
                <a:close/>
                <a:moveTo>
                  <a:pt x="1347" y="307"/>
                </a:moveTo>
                <a:lnTo>
                  <a:pt x="1346" y="306"/>
                </a:lnTo>
                <a:lnTo>
                  <a:pt x="1352" y="301"/>
                </a:lnTo>
                <a:lnTo>
                  <a:pt x="1353" y="302"/>
                </a:lnTo>
                <a:lnTo>
                  <a:pt x="1347" y="307"/>
                </a:lnTo>
                <a:close/>
                <a:moveTo>
                  <a:pt x="162" y="297"/>
                </a:moveTo>
                <a:lnTo>
                  <a:pt x="156" y="292"/>
                </a:lnTo>
                <a:lnTo>
                  <a:pt x="156" y="291"/>
                </a:lnTo>
                <a:lnTo>
                  <a:pt x="163" y="296"/>
                </a:lnTo>
                <a:lnTo>
                  <a:pt x="162" y="297"/>
                </a:lnTo>
                <a:close/>
                <a:moveTo>
                  <a:pt x="163" y="295"/>
                </a:moveTo>
                <a:lnTo>
                  <a:pt x="157" y="290"/>
                </a:lnTo>
                <a:lnTo>
                  <a:pt x="158" y="289"/>
                </a:lnTo>
                <a:lnTo>
                  <a:pt x="164" y="294"/>
                </a:lnTo>
                <a:lnTo>
                  <a:pt x="163" y="295"/>
                </a:lnTo>
                <a:close/>
                <a:moveTo>
                  <a:pt x="1337" y="294"/>
                </a:moveTo>
                <a:lnTo>
                  <a:pt x="1336" y="293"/>
                </a:lnTo>
                <a:lnTo>
                  <a:pt x="1343" y="288"/>
                </a:lnTo>
                <a:lnTo>
                  <a:pt x="1343" y="289"/>
                </a:lnTo>
                <a:lnTo>
                  <a:pt x="1337" y="294"/>
                </a:lnTo>
                <a:close/>
                <a:moveTo>
                  <a:pt x="165" y="293"/>
                </a:moveTo>
                <a:lnTo>
                  <a:pt x="159" y="288"/>
                </a:lnTo>
                <a:lnTo>
                  <a:pt x="160" y="287"/>
                </a:lnTo>
                <a:lnTo>
                  <a:pt x="166" y="292"/>
                </a:lnTo>
                <a:lnTo>
                  <a:pt x="165" y="293"/>
                </a:lnTo>
                <a:close/>
                <a:moveTo>
                  <a:pt x="1335" y="292"/>
                </a:moveTo>
                <a:lnTo>
                  <a:pt x="1335" y="291"/>
                </a:lnTo>
                <a:lnTo>
                  <a:pt x="1341" y="286"/>
                </a:lnTo>
                <a:lnTo>
                  <a:pt x="1342" y="287"/>
                </a:lnTo>
                <a:lnTo>
                  <a:pt x="1335" y="292"/>
                </a:lnTo>
                <a:close/>
                <a:moveTo>
                  <a:pt x="1334" y="290"/>
                </a:moveTo>
                <a:lnTo>
                  <a:pt x="1333" y="289"/>
                </a:lnTo>
                <a:lnTo>
                  <a:pt x="1339" y="284"/>
                </a:lnTo>
                <a:lnTo>
                  <a:pt x="1340" y="285"/>
                </a:lnTo>
                <a:lnTo>
                  <a:pt x="1334" y="290"/>
                </a:lnTo>
                <a:close/>
                <a:moveTo>
                  <a:pt x="175" y="281"/>
                </a:moveTo>
                <a:lnTo>
                  <a:pt x="169" y="275"/>
                </a:lnTo>
                <a:lnTo>
                  <a:pt x="170" y="274"/>
                </a:lnTo>
                <a:lnTo>
                  <a:pt x="176" y="279"/>
                </a:lnTo>
                <a:lnTo>
                  <a:pt x="175" y="281"/>
                </a:lnTo>
                <a:close/>
                <a:moveTo>
                  <a:pt x="177" y="278"/>
                </a:moveTo>
                <a:lnTo>
                  <a:pt x="171" y="273"/>
                </a:lnTo>
                <a:lnTo>
                  <a:pt x="171" y="272"/>
                </a:lnTo>
                <a:lnTo>
                  <a:pt x="178" y="277"/>
                </a:lnTo>
                <a:lnTo>
                  <a:pt x="177" y="278"/>
                </a:lnTo>
                <a:close/>
                <a:moveTo>
                  <a:pt x="1324" y="278"/>
                </a:moveTo>
                <a:lnTo>
                  <a:pt x="1323" y="277"/>
                </a:lnTo>
                <a:lnTo>
                  <a:pt x="1329" y="271"/>
                </a:lnTo>
                <a:lnTo>
                  <a:pt x="1330" y="272"/>
                </a:lnTo>
                <a:lnTo>
                  <a:pt x="1324" y="278"/>
                </a:lnTo>
                <a:close/>
                <a:moveTo>
                  <a:pt x="178" y="276"/>
                </a:moveTo>
                <a:lnTo>
                  <a:pt x="172" y="271"/>
                </a:lnTo>
                <a:lnTo>
                  <a:pt x="173" y="270"/>
                </a:lnTo>
                <a:lnTo>
                  <a:pt x="179" y="275"/>
                </a:lnTo>
                <a:lnTo>
                  <a:pt x="178" y="276"/>
                </a:lnTo>
                <a:close/>
                <a:moveTo>
                  <a:pt x="1322" y="275"/>
                </a:moveTo>
                <a:lnTo>
                  <a:pt x="1321" y="274"/>
                </a:lnTo>
                <a:lnTo>
                  <a:pt x="1327" y="269"/>
                </a:lnTo>
                <a:lnTo>
                  <a:pt x="1328" y="270"/>
                </a:lnTo>
                <a:lnTo>
                  <a:pt x="1322" y="275"/>
                </a:lnTo>
                <a:close/>
                <a:moveTo>
                  <a:pt x="1320" y="273"/>
                </a:moveTo>
                <a:lnTo>
                  <a:pt x="1320" y="272"/>
                </a:lnTo>
                <a:lnTo>
                  <a:pt x="1326" y="267"/>
                </a:lnTo>
                <a:lnTo>
                  <a:pt x="1327" y="268"/>
                </a:lnTo>
                <a:lnTo>
                  <a:pt x="1320" y="273"/>
                </a:lnTo>
                <a:close/>
                <a:moveTo>
                  <a:pt x="189" y="264"/>
                </a:moveTo>
                <a:lnTo>
                  <a:pt x="183" y="259"/>
                </a:lnTo>
                <a:lnTo>
                  <a:pt x="184" y="258"/>
                </a:lnTo>
                <a:lnTo>
                  <a:pt x="190" y="263"/>
                </a:lnTo>
                <a:lnTo>
                  <a:pt x="189" y="264"/>
                </a:lnTo>
                <a:close/>
                <a:moveTo>
                  <a:pt x="191" y="262"/>
                </a:moveTo>
                <a:lnTo>
                  <a:pt x="184" y="257"/>
                </a:lnTo>
                <a:lnTo>
                  <a:pt x="185" y="256"/>
                </a:lnTo>
                <a:lnTo>
                  <a:pt x="192" y="261"/>
                </a:lnTo>
                <a:lnTo>
                  <a:pt x="191" y="262"/>
                </a:lnTo>
                <a:close/>
                <a:moveTo>
                  <a:pt x="1310" y="261"/>
                </a:moveTo>
                <a:lnTo>
                  <a:pt x="1309" y="260"/>
                </a:lnTo>
                <a:lnTo>
                  <a:pt x="1315" y="255"/>
                </a:lnTo>
                <a:lnTo>
                  <a:pt x="1316" y="256"/>
                </a:lnTo>
                <a:lnTo>
                  <a:pt x="1310" y="261"/>
                </a:lnTo>
                <a:close/>
                <a:moveTo>
                  <a:pt x="193" y="260"/>
                </a:moveTo>
                <a:lnTo>
                  <a:pt x="186" y="255"/>
                </a:lnTo>
                <a:lnTo>
                  <a:pt x="187" y="254"/>
                </a:lnTo>
                <a:lnTo>
                  <a:pt x="193" y="259"/>
                </a:lnTo>
                <a:lnTo>
                  <a:pt x="193" y="260"/>
                </a:lnTo>
                <a:close/>
                <a:moveTo>
                  <a:pt x="1308" y="259"/>
                </a:moveTo>
                <a:lnTo>
                  <a:pt x="1307" y="258"/>
                </a:lnTo>
                <a:lnTo>
                  <a:pt x="1313" y="253"/>
                </a:lnTo>
                <a:lnTo>
                  <a:pt x="1314" y="254"/>
                </a:lnTo>
                <a:lnTo>
                  <a:pt x="1308" y="259"/>
                </a:lnTo>
                <a:close/>
                <a:moveTo>
                  <a:pt x="1306" y="257"/>
                </a:moveTo>
                <a:lnTo>
                  <a:pt x="1305" y="256"/>
                </a:lnTo>
                <a:lnTo>
                  <a:pt x="1311" y="251"/>
                </a:lnTo>
                <a:lnTo>
                  <a:pt x="1312" y="252"/>
                </a:lnTo>
                <a:lnTo>
                  <a:pt x="1306" y="257"/>
                </a:lnTo>
                <a:close/>
                <a:moveTo>
                  <a:pt x="203" y="248"/>
                </a:moveTo>
                <a:lnTo>
                  <a:pt x="197" y="243"/>
                </a:lnTo>
                <a:lnTo>
                  <a:pt x="198" y="242"/>
                </a:lnTo>
                <a:lnTo>
                  <a:pt x="204" y="247"/>
                </a:lnTo>
                <a:lnTo>
                  <a:pt x="203" y="248"/>
                </a:lnTo>
                <a:close/>
                <a:moveTo>
                  <a:pt x="205" y="246"/>
                </a:moveTo>
                <a:lnTo>
                  <a:pt x="199" y="241"/>
                </a:lnTo>
                <a:lnTo>
                  <a:pt x="200" y="240"/>
                </a:lnTo>
                <a:lnTo>
                  <a:pt x="206" y="245"/>
                </a:lnTo>
                <a:lnTo>
                  <a:pt x="205" y="246"/>
                </a:lnTo>
                <a:close/>
                <a:moveTo>
                  <a:pt x="1295" y="245"/>
                </a:moveTo>
                <a:lnTo>
                  <a:pt x="1295" y="244"/>
                </a:lnTo>
                <a:lnTo>
                  <a:pt x="1300" y="239"/>
                </a:lnTo>
                <a:lnTo>
                  <a:pt x="1301" y="240"/>
                </a:lnTo>
                <a:lnTo>
                  <a:pt x="1295" y="245"/>
                </a:lnTo>
                <a:close/>
                <a:moveTo>
                  <a:pt x="207" y="244"/>
                </a:moveTo>
                <a:lnTo>
                  <a:pt x="201" y="239"/>
                </a:lnTo>
                <a:lnTo>
                  <a:pt x="202" y="238"/>
                </a:lnTo>
                <a:lnTo>
                  <a:pt x="208" y="243"/>
                </a:lnTo>
                <a:lnTo>
                  <a:pt x="207" y="244"/>
                </a:lnTo>
                <a:close/>
                <a:moveTo>
                  <a:pt x="1294" y="243"/>
                </a:moveTo>
                <a:lnTo>
                  <a:pt x="1293" y="242"/>
                </a:lnTo>
                <a:lnTo>
                  <a:pt x="1299" y="237"/>
                </a:lnTo>
                <a:lnTo>
                  <a:pt x="1300" y="238"/>
                </a:lnTo>
                <a:lnTo>
                  <a:pt x="1294" y="243"/>
                </a:lnTo>
                <a:close/>
                <a:moveTo>
                  <a:pt x="1292" y="241"/>
                </a:moveTo>
                <a:lnTo>
                  <a:pt x="1291" y="240"/>
                </a:lnTo>
                <a:lnTo>
                  <a:pt x="1297" y="235"/>
                </a:lnTo>
                <a:lnTo>
                  <a:pt x="1298" y="236"/>
                </a:lnTo>
                <a:lnTo>
                  <a:pt x="1292" y="241"/>
                </a:lnTo>
                <a:close/>
                <a:moveTo>
                  <a:pt x="218" y="233"/>
                </a:moveTo>
                <a:lnTo>
                  <a:pt x="212" y="227"/>
                </a:lnTo>
                <a:lnTo>
                  <a:pt x="213" y="226"/>
                </a:lnTo>
                <a:lnTo>
                  <a:pt x="219" y="232"/>
                </a:lnTo>
                <a:lnTo>
                  <a:pt x="218" y="233"/>
                </a:lnTo>
                <a:close/>
                <a:moveTo>
                  <a:pt x="220" y="231"/>
                </a:moveTo>
                <a:lnTo>
                  <a:pt x="214" y="225"/>
                </a:lnTo>
                <a:lnTo>
                  <a:pt x="215" y="224"/>
                </a:lnTo>
                <a:lnTo>
                  <a:pt x="221" y="230"/>
                </a:lnTo>
                <a:lnTo>
                  <a:pt x="220" y="231"/>
                </a:lnTo>
                <a:close/>
                <a:moveTo>
                  <a:pt x="1281" y="230"/>
                </a:moveTo>
                <a:lnTo>
                  <a:pt x="1280" y="229"/>
                </a:lnTo>
                <a:lnTo>
                  <a:pt x="1286" y="223"/>
                </a:lnTo>
                <a:lnTo>
                  <a:pt x="1287" y="224"/>
                </a:lnTo>
                <a:lnTo>
                  <a:pt x="1281" y="230"/>
                </a:lnTo>
                <a:close/>
                <a:moveTo>
                  <a:pt x="222" y="229"/>
                </a:moveTo>
                <a:lnTo>
                  <a:pt x="216" y="223"/>
                </a:lnTo>
                <a:lnTo>
                  <a:pt x="217" y="222"/>
                </a:lnTo>
                <a:lnTo>
                  <a:pt x="222" y="228"/>
                </a:lnTo>
                <a:lnTo>
                  <a:pt x="222" y="229"/>
                </a:lnTo>
                <a:close/>
                <a:moveTo>
                  <a:pt x="1279" y="228"/>
                </a:moveTo>
                <a:lnTo>
                  <a:pt x="1278" y="227"/>
                </a:lnTo>
                <a:lnTo>
                  <a:pt x="1284" y="221"/>
                </a:lnTo>
                <a:lnTo>
                  <a:pt x="1285" y="222"/>
                </a:lnTo>
                <a:lnTo>
                  <a:pt x="1279" y="228"/>
                </a:lnTo>
                <a:close/>
                <a:moveTo>
                  <a:pt x="1277" y="226"/>
                </a:moveTo>
                <a:lnTo>
                  <a:pt x="1276" y="225"/>
                </a:lnTo>
                <a:lnTo>
                  <a:pt x="1282" y="220"/>
                </a:lnTo>
                <a:lnTo>
                  <a:pt x="1283" y="220"/>
                </a:lnTo>
                <a:lnTo>
                  <a:pt x="1277" y="226"/>
                </a:lnTo>
                <a:close/>
                <a:moveTo>
                  <a:pt x="233" y="218"/>
                </a:moveTo>
                <a:lnTo>
                  <a:pt x="227" y="212"/>
                </a:lnTo>
                <a:lnTo>
                  <a:pt x="228" y="211"/>
                </a:lnTo>
                <a:lnTo>
                  <a:pt x="234" y="217"/>
                </a:lnTo>
                <a:lnTo>
                  <a:pt x="233" y="218"/>
                </a:lnTo>
                <a:close/>
                <a:moveTo>
                  <a:pt x="235" y="216"/>
                </a:moveTo>
                <a:lnTo>
                  <a:pt x="229" y="210"/>
                </a:lnTo>
                <a:lnTo>
                  <a:pt x="231" y="209"/>
                </a:lnTo>
                <a:lnTo>
                  <a:pt x="236" y="215"/>
                </a:lnTo>
                <a:lnTo>
                  <a:pt x="235" y="216"/>
                </a:lnTo>
                <a:close/>
                <a:moveTo>
                  <a:pt x="1265" y="215"/>
                </a:moveTo>
                <a:lnTo>
                  <a:pt x="1264" y="214"/>
                </a:lnTo>
                <a:lnTo>
                  <a:pt x="1270" y="208"/>
                </a:lnTo>
                <a:lnTo>
                  <a:pt x="1271" y="209"/>
                </a:lnTo>
                <a:lnTo>
                  <a:pt x="1265" y="215"/>
                </a:lnTo>
                <a:close/>
                <a:moveTo>
                  <a:pt x="237" y="214"/>
                </a:moveTo>
                <a:lnTo>
                  <a:pt x="231" y="208"/>
                </a:lnTo>
                <a:lnTo>
                  <a:pt x="232" y="207"/>
                </a:lnTo>
                <a:lnTo>
                  <a:pt x="238" y="213"/>
                </a:lnTo>
                <a:lnTo>
                  <a:pt x="237" y="214"/>
                </a:lnTo>
                <a:close/>
                <a:moveTo>
                  <a:pt x="1263" y="213"/>
                </a:moveTo>
                <a:lnTo>
                  <a:pt x="1263" y="212"/>
                </a:lnTo>
                <a:lnTo>
                  <a:pt x="1268" y="206"/>
                </a:lnTo>
                <a:lnTo>
                  <a:pt x="1269" y="207"/>
                </a:lnTo>
                <a:lnTo>
                  <a:pt x="1263" y="213"/>
                </a:lnTo>
                <a:close/>
                <a:moveTo>
                  <a:pt x="1262" y="211"/>
                </a:moveTo>
                <a:lnTo>
                  <a:pt x="1261" y="210"/>
                </a:lnTo>
                <a:lnTo>
                  <a:pt x="1266" y="205"/>
                </a:lnTo>
                <a:lnTo>
                  <a:pt x="1267" y="205"/>
                </a:lnTo>
                <a:lnTo>
                  <a:pt x="1262" y="211"/>
                </a:lnTo>
                <a:close/>
                <a:moveTo>
                  <a:pt x="249" y="203"/>
                </a:moveTo>
                <a:lnTo>
                  <a:pt x="243" y="197"/>
                </a:lnTo>
                <a:lnTo>
                  <a:pt x="244" y="196"/>
                </a:lnTo>
                <a:lnTo>
                  <a:pt x="250" y="202"/>
                </a:lnTo>
                <a:lnTo>
                  <a:pt x="249" y="203"/>
                </a:lnTo>
                <a:close/>
                <a:moveTo>
                  <a:pt x="251" y="201"/>
                </a:moveTo>
                <a:lnTo>
                  <a:pt x="245" y="195"/>
                </a:lnTo>
                <a:lnTo>
                  <a:pt x="246" y="194"/>
                </a:lnTo>
                <a:lnTo>
                  <a:pt x="252" y="200"/>
                </a:lnTo>
                <a:lnTo>
                  <a:pt x="251" y="201"/>
                </a:lnTo>
                <a:close/>
                <a:moveTo>
                  <a:pt x="1250" y="200"/>
                </a:moveTo>
                <a:lnTo>
                  <a:pt x="1249" y="199"/>
                </a:lnTo>
                <a:lnTo>
                  <a:pt x="1254" y="193"/>
                </a:lnTo>
                <a:lnTo>
                  <a:pt x="1255" y="194"/>
                </a:lnTo>
                <a:lnTo>
                  <a:pt x="1250" y="200"/>
                </a:lnTo>
                <a:close/>
                <a:moveTo>
                  <a:pt x="253" y="199"/>
                </a:moveTo>
                <a:lnTo>
                  <a:pt x="247" y="193"/>
                </a:lnTo>
                <a:lnTo>
                  <a:pt x="248" y="192"/>
                </a:lnTo>
                <a:lnTo>
                  <a:pt x="254" y="198"/>
                </a:lnTo>
                <a:lnTo>
                  <a:pt x="253" y="199"/>
                </a:lnTo>
                <a:close/>
                <a:moveTo>
                  <a:pt x="1248" y="198"/>
                </a:moveTo>
                <a:lnTo>
                  <a:pt x="1247" y="197"/>
                </a:lnTo>
                <a:lnTo>
                  <a:pt x="1252" y="192"/>
                </a:lnTo>
                <a:lnTo>
                  <a:pt x="1253" y="192"/>
                </a:lnTo>
                <a:lnTo>
                  <a:pt x="1248" y="198"/>
                </a:lnTo>
                <a:close/>
                <a:moveTo>
                  <a:pt x="1246" y="197"/>
                </a:moveTo>
                <a:lnTo>
                  <a:pt x="1245" y="196"/>
                </a:lnTo>
                <a:lnTo>
                  <a:pt x="1250" y="190"/>
                </a:lnTo>
                <a:lnTo>
                  <a:pt x="1251" y="191"/>
                </a:lnTo>
                <a:lnTo>
                  <a:pt x="1246" y="197"/>
                </a:lnTo>
                <a:close/>
                <a:moveTo>
                  <a:pt x="264" y="189"/>
                </a:moveTo>
                <a:lnTo>
                  <a:pt x="259" y="183"/>
                </a:lnTo>
                <a:lnTo>
                  <a:pt x="260" y="182"/>
                </a:lnTo>
                <a:lnTo>
                  <a:pt x="265" y="188"/>
                </a:lnTo>
                <a:lnTo>
                  <a:pt x="264" y="189"/>
                </a:lnTo>
                <a:close/>
                <a:moveTo>
                  <a:pt x="266" y="187"/>
                </a:moveTo>
                <a:lnTo>
                  <a:pt x="261" y="181"/>
                </a:lnTo>
                <a:lnTo>
                  <a:pt x="262" y="180"/>
                </a:lnTo>
                <a:lnTo>
                  <a:pt x="267" y="186"/>
                </a:lnTo>
                <a:lnTo>
                  <a:pt x="266" y="187"/>
                </a:lnTo>
                <a:close/>
                <a:moveTo>
                  <a:pt x="1234" y="186"/>
                </a:moveTo>
                <a:lnTo>
                  <a:pt x="1233" y="185"/>
                </a:lnTo>
                <a:lnTo>
                  <a:pt x="1238" y="179"/>
                </a:lnTo>
                <a:lnTo>
                  <a:pt x="1239" y="180"/>
                </a:lnTo>
                <a:lnTo>
                  <a:pt x="1234" y="186"/>
                </a:lnTo>
                <a:close/>
                <a:moveTo>
                  <a:pt x="268" y="185"/>
                </a:moveTo>
                <a:lnTo>
                  <a:pt x="263" y="179"/>
                </a:lnTo>
                <a:lnTo>
                  <a:pt x="264" y="178"/>
                </a:lnTo>
                <a:lnTo>
                  <a:pt x="270" y="184"/>
                </a:lnTo>
                <a:lnTo>
                  <a:pt x="268" y="185"/>
                </a:lnTo>
                <a:close/>
                <a:moveTo>
                  <a:pt x="1232" y="184"/>
                </a:moveTo>
                <a:lnTo>
                  <a:pt x="1231" y="183"/>
                </a:lnTo>
                <a:lnTo>
                  <a:pt x="1236" y="177"/>
                </a:lnTo>
                <a:lnTo>
                  <a:pt x="1237" y="178"/>
                </a:lnTo>
                <a:lnTo>
                  <a:pt x="1232" y="184"/>
                </a:lnTo>
                <a:close/>
                <a:moveTo>
                  <a:pt x="1230" y="183"/>
                </a:moveTo>
                <a:lnTo>
                  <a:pt x="1229" y="182"/>
                </a:lnTo>
                <a:lnTo>
                  <a:pt x="1234" y="176"/>
                </a:lnTo>
                <a:lnTo>
                  <a:pt x="1235" y="177"/>
                </a:lnTo>
                <a:lnTo>
                  <a:pt x="1230" y="183"/>
                </a:lnTo>
                <a:close/>
                <a:moveTo>
                  <a:pt x="281" y="175"/>
                </a:moveTo>
                <a:lnTo>
                  <a:pt x="276" y="169"/>
                </a:lnTo>
                <a:lnTo>
                  <a:pt x="277" y="168"/>
                </a:lnTo>
                <a:lnTo>
                  <a:pt x="282" y="174"/>
                </a:lnTo>
                <a:lnTo>
                  <a:pt x="281" y="175"/>
                </a:lnTo>
                <a:close/>
                <a:moveTo>
                  <a:pt x="283" y="173"/>
                </a:moveTo>
                <a:lnTo>
                  <a:pt x="278" y="167"/>
                </a:lnTo>
                <a:lnTo>
                  <a:pt x="279" y="166"/>
                </a:lnTo>
                <a:lnTo>
                  <a:pt x="284" y="172"/>
                </a:lnTo>
                <a:lnTo>
                  <a:pt x="283" y="173"/>
                </a:lnTo>
                <a:close/>
                <a:moveTo>
                  <a:pt x="1217" y="172"/>
                </a:moveTo>
                <a:lnTo>
                  <a:pt x="1216" y="172"/>
                </a:lnTo>
                <a:lnTo>
                  <a:pt x="1221" y="165"/>
                </a:lnTo>
                <a:lnTo>
                  <a:pt x="1222" y="166"/>
                </a:lnTo>
                <a:lnTo>
                  <a:pt x="1217" y="172"/>
                </a:lnTo>
                <a:close/>
                <a:moveTo>
                  <a:pt x="285" y="172"/>
                </a:moveTo>
                <a:lnTo>
                  <a:pt x="280" y="165"/>
                </a:lnTo>
                <a:lnTo>
                  <a:pt x="281" y="165"/>
                </a:lnTo>
                <a:lnTo>
                  <a:pt x="286" y="171"/>
                </a:lnTo>
                <a:lnTo>
                  <a:pt x="285" y="172"/>
                </a:lnTo>
                <a:close/>
                <a:moveTo>
                  <a:pt x="1215" y="171"/>
                </a:moveTo>
                <a:lnTo>
                  <a:pt x="1214" y="170"/>
                </a:lnTo>
                <a:lnTo>
                  <a:pt x="1219" y="164"/>
                </a:lnTo>
                <a:lnTo>
                  <a:pt x="1220" y="165"/>
                </a:lnTo>
                <a:lnTo>
                  <a:pt x="1215" y="171"/>
                </a:lnTo>
                <a:close/>
                <a:moveTo>
                  <a:pt x="1213" y="169"/>
                </a:moveTo>
                <a:lnTo>
                  <a:pt x="1212" y="168"/>
                </a:lnTo>
                <a:lnTo>
                  <a:pt x="1217" y="162"/>
                </a:lnTo>
                <a:lnTo>
                  <a:pt x="1218" y="163"/>
                </a:lnTo>
                <a:lnTo>
                  <a:pt x="1213" y="169"/>
                </a:lnTo>
                <a:close/>
                <a:moveTo>
                  <a:pt x="298" y="162"/>
                </a:moveTo>
                <a:lnTo>
                  <a:pt x="293" y="155"/>
                </a:lnTo>
                <a:lnTo>
                  <a:pt x="294" y="155"/>
                </a:lnTo>
                <a:lnTo>
                  <a:pt x="299" y="161"/>
                </a:lnTo>
                <a:lnTo>
                  <a:pt x="298" y="162"/>
                </a:lnTo>
                <a:close/>
                <a:moveTo>
                  <a:pt x="300" y="160"/>
                </a:moveTo>
                <a:lnTo>
                  <a:pt x="295" y="154"/>
                </a:lnTo>
                <a:lnTo>
                  <a:pt x="296" y="153"/>
                </a:lnTo>
                <a:lnTo>
                  <a:pt x="301" y="159"/>
                </a:lnTo>
                <a:lnTo>
                  <a:pt x="300" y="160"/>
                </a:lnTo>
                <a:close/>
                <a:moveTo>
                  <a:pt x="1201" y="159"/>
                </a:moveTo>
                <a:lnTo>
                  <a:pt x="1199" y="159"/>
                </a:lnTo>
                <a:lnTo>
                  <a:pt x="1204" y="152"/>
                </a:lnTo>
                <a:lnTo>
                  <a:pt x="1205" y="153"/>
                </a:lnTo>
                <a:lnTo>
                  <a:pt x="1201" y="159"/>
                </a:lnTo>
                <a:close/>
                <a:moveTo>
                  <a:pt x="302" y="159"/>
                </a:moveTo>
                <a:lnTo>
                  <a:pt x="297" y="152"/>
                </a:lnTo>
                <a:lnTo>
                  <a:pt x="298" y="151"/>
                </a:lnTo>
                <a:lnTo>
                  <a:pt x="303" y="158"/>
                </a:lnTo>
                <a:lnTo>
                  <a:pt x="302" y="159"/>
                </a:lnTo>
                <a:close/>
                <a:moveTo>
                  <a:pt x="1198" y="158"/>
                </a:moveTo>
                <a:lnTo>
                  <a:pt x="1197" y="157"/>
                </a:lnTo>
                <a:lnTo>
                  <a:pt x="1202" y="151"/>
                </a:lnTo>
                <a:lnTo>
                  <a:pt x="1203" y="151"/>
                </a:lnTo>
                <a:lnTo>
                  <a:pt x="1198" y="158"/>
                </a:lnTo>
                <a:close/>
                <a:moveTo>
                  <a:pt x="1196" y="156"/>
                </a:moveTo>
                <a:lnTo>
                  <a:pt x="1195" y="155"/>
                </a:lnTo>
                <a:lnTo>
                  <a:pt x="1200" y="149"/>
                </a:lnTo>
                <a:lnTo>
                  <a:pt x="1201" y="150"/>
                </a:lnTo>
                <a:lnTo>
                  <a:pt x="1196" y="156"/>
                </a:lnTo>
                <a:close/>
                <a:moveTo>
                  <a:pt x="315" y="149"/>
                </a:moveTo>
                <a:lnTo>
                  <a:pt x="310" y="143"/>
                </a:lnTo>
                <a:lnTo>
                  <a:pt x="311" y="141"/>
                </a:lnTo>
                <a:lnTo>
                  <a:pt x="316" y="148"/>
                </a:lnTo>
                <a:lnTo>
                  <a:pt x="315" y="149"/>
                </a:lnTo>
                <a:close/>
                <a:moveTo>
                  <a:pt x="317" y="147"/>
                </a:moveTo>
                <a:lnTo>
                  <a:pt x="312" y="141"/>
                </a:lnTo>
                <a:lnTo>
                  <a:pt x="313" y="140"/>
                </a:lnTo>
                <a:lnTo>
                  <a:pt x="318" y="147"/>
                </a:lnTo>
                <a:lnTo>
                  <a:pt x="317" y="147"/>
                </a:lnTo>
                <a:close/>
                <a:moveTo>
                  <a:pt x="1183" y="147"/>
                </a:moveTo>
                <a:lnTo>
                  <a:pt x="1182" y="146"/>
                </a:lnTo>
                <a:lnTo>
                  <a:pt x="1187" y="139"/>
                </a:lnTo>
                <a:lnTo>
                  <a:pt x="1188" y="140"/>
                </a:lnTo>
                <a:lnTo>
                  <a:pt x="1183" y="147"/>
                </a:lnTo>
                <a:close/>
                <a:moveTo>
                  <a:pt x="319" y="146"/>
                </a:moveTo>
                <a:lnTo>
                  <a:pt x="315" y="139"/>
                </a:lnTo>
                <a:lnTo>
                  <a:pt x="316" y="138"/>
                </a:lnTo>
                <a:lnTo>
                  <a:pt x="320" y="145"/>
                </a:lnTo>
                <a:lnTo>
                  <a:pt x="319" y="146"/>
                </a:lnTo>
                <a:close/>
                <a:moveTo>
                  <a:pt x="1181" y="145"/>
                </a:moveTo>
                <a:lnTo>
                  <a:pt x="1180" y="144"/>
                </a:lnTo>
                <a:lnTo>
                  <a:pt x="1184" y="138"/>
                </a:lnTo>
                <a:lnTo>
                  <a:pt x="1186" y="138"/>
                </a:lnTo>
                <a:lnTo>
                  <a:pt x="1181" y="145"/>
                </a:lnTo>
                <a:close/>
                <a:moveTo>
                  <a:pt x="1179" y="144"/>
                </a:moveTo>
                <a:lnTo>
                  <a:pt x="1178" y="143"/>
                </a:lnTo>
                <a:lnTo>
                  <a:pt x="1182" y="136"/>
                </a:lnTo>
                <a:lnTo>
                  <a:pt x="1183" y="137"/>
                </a:lnTo>
                <a:lnTo>
                  <a:pt x="1179" y="144"/>
                </a:lnTo>
                <a:close/>
                <a:moveTo>
                  <a:pt x="332" y="137"/>
                </a:moveTo>
                <a:lnTo>
                  <a:pt x="328" y="130"/>
                </a:lnTo>
                <a:lnTo>
                  <a:pt x="329" y="129"/>
                </a:lnTo>
                <a:lnTo>
                  <a:pt x="333" y="136"/>
                </a:lnTo>
                <a:lnTo>
                  <a:pt x="332" y="137"/>
                </a:lnTo>
                <a:close/>
                <a:moveTo>
                  <a:pt x="335" y="135"/>
                </a:moveTo>
                <a:lnTo>
                  <a:pt x="330" y="128"/>
                </a:lnTo>
                <a:lnTo>
                  <a:pt x="331" y="128"/>
                </a:lnTo>
                <a:lnTo>
                  <a:pt x="336" y="134"/>
                </a:lnTo>
                <a:lnTo>
                  <a:pt x="335" y="135"/>
                </a:lnTo>
                <a:close/>
                <a:moveTo>
                  <a:pt x="1166" y="134"/>
                </a:moveTo>
                <a:lnTo>
                  <a:pt x="1165" y="134"/>
                </a:lnTo>
                <a:lnTo>
                  <a:pt x="1169" y="127"/>
                </a:lnTo>
                <a:lnTo>
                  <a:pt x="1170" y="128"/>
                </a:lnTo>
                <a:lnTo>
                  <a:pt x="1166" y="134"/>
                </a:lnTo>
                <a:close/>
                <a:moveTo>
                  <a:pt x="337" y="134"/>
                </a:moveTo>
                <a:lnTo>
                  <a:pt x="332" y="127"/>
                </a:lnTo>
                <a:lnTo>
                  <a:pt x="333" y="126"/>
                </a:lnTo>
                <a:lnTo>
                  <a:pt x="338" y="133"/>
                </a:lnTo>
                <a:lnTo>
                  <a:pt x="337" y="134"/>
                </a:lnTo>
                <a:close/>
                <a:moveTo>
                  <a:pt x="1163" y="133"/>
                </a:moveTo>
                <a:lnTo>
                  <a:pt x="1162" y="132"/>
                </a:lnTo>
                <a:lnTo>
                  <a:pt x="1167" y="125"/>
                </a:lnTo>
                <a:lnTo>
                  <a:pt x="1168" y="126"/>
                </a:lnTo>
                <a:lnTo>
                  <a:pt x="1163" y="133"/>
                </a:lnTo>
                <a:close/>
                <a:moveTo>
                  <a:pt x="1161" y="131"/>
                </a:moveTo>
                <a:lnTo>
                  <a:pt x="1160" y="131"/>
                </a:lnTo>
                <a:lnTo>
                  <a:pt x="1165" y="124"/>
                </a:lnTo>
                <a:lnTo>
                  <a:pt x="1166" y="125"/>
                </a:lnTo>
                <a:lnTo>
                  <a:pt x="1161" y="131"/>
                </a:lnTo>
                <a:close/>
                <a:moveTo>
                  <a:pt x="350" y="125"/>
                </a:moveTo>
                <a:lnTo>
                  <a:pt x="346" y="118"/>
                </a:lnTo>
                <a:lnTo>
                  <a:pt x="347" y="117"/>
                </a:lnTo>
                <a:lnTo>
                  <a:pt x="351" y="124"/>
                </a:lnTo>
                <a:lnTo>
                  <a:pt x="350" y="125"/>
                </a:lnTo>
                <a:close/>
                <a:moveTo>
                  <a:pt x="352" y="123"/>
                </a:moveTo>
                <a:lnTo>
                  <a:pt x="348" y="117"/>
                </a:lnTo>
                <a:lnTo>
                  <a:pt x="349" y="116"/>
                </a:lnTo>
                <a:lnTo>
                  <a:pt x="353" y="123"/>
                </a:lnTo>
                <a:lnTo>
                  <a:pt x="352" y="123"/>
                </a:lnTo>
                <a:close/>
                <a:moveTo>
                  <a:pt x="1148" y="123"/>
                </a:moveTo>
                <a:lnTo>
                  <a:pt x="1146" y="122"/>
                </a:lnTo>
                <a:lnTo>
                  <a:pt x="1151" y="115"/>
                </a:lnTo>
                <a:lnTo>
                  <a:pt x="1152" y="116"/>
                </a:lnTo>
                <a:lnTo>
                  <a:pt x="1148" y="123"/>
                </a:lnTo>
                <a:close/>
                <a:moveTo>
                  <a:pt x="354" y="122"/>
                </a:moveTo>
                <a:lnTo>
                  <a:pt x="350" y="115"/>
                </a:lnTo>
                <a:lnTo>
                  <a:pt x="351" y="114"/>
                </a:lnTo>
                <a:lnTo>
                  <a:pt x="356" y="121"/>
                </a:lnTo>
                <a:lnTo>
                  <a:pt x="354" y="122"/>
                </a:lnTo>
                <a:close/>
                <a:moveTo>
                  <a:pt x="1145" y="121"/>
                </a:moveTo>
                <a:lnTo>
                  <a:pt x="1144" y="120"/>
                </a:lnTo>
                <a:lnTo>
                  <a:pt x="1148" y="114"/>
                </a:lnTo>
                <a:lnTo>
                  <a:pt x="1150" y="114"/>
                </a:lnTo>
                <a:lnTo>
                  <a:pt x="1145" y="121"/>
                </a:lnTo>
                <a:close/>
                <a:moveTo>
                  <a:pt x="1143" y="120"/>
                </a:moveTo>
                <a:lnTo>
                  <a:pt x="1142" y="119"/>
                </a:lnTo>
                <a:lnTo>
                  <a:pt x="1146" y="112"/>
                </a:lnTo>
                <a:lnTo>
                  <a:pt x="1147" y="113"/>
                </a:lnTo>
                <a:lnTo>
                  <a:pt x="1143" y="120"/>
                </a:lnTo>
                <a:close/>
                <a:moveTo>
                  <a:pt x="368" y="114"/>
                </a:moveTo>
                <a:lnTo>
                  <a:pt x="364" y="107"/>
                </a:lnTo>
                <a:lnTo>
                  <a:pt x="365" y="106"/>
                </a:lnTo>
                <a:lnTo>
                  <a:pt x="369" y="113"/>
                </a:lnTo>
                <a:lnTo>
                  <a:pt x="368" y="114"/>
                </a:lnTo>
                <a:close/>
                <a:moveTo>
                  <a:pt x="371" y="112"/>
                </a:moveTo>
                <a:lnTo>
                  <a:pt x="367" y="105"/>
                </a:lnTo>
                <a:lnTo>
                  <a:pt x="368" y="105"/>
                </a:lnTo>
                <a:lnTo>
                  <a:pt x="372" y="112"/>
                </a:lnTo>
                <a:lnTo>
                  <a:pt x="371" y="112"/>
                </a:lnTo>
                <a:close/>
                <a:moveTo>
                  <a:pt x="1129" y="111"/>
                </a:moveTo>
                <a:lnTo>
                  <a:pt x="1128" y="111"/>
                </a:lnTo>
                <a:lnTo>
                  <a:pt x="1132" y="104"/>
                </a:lnTo>
                <a:lnTo>
                  <a:pt x="1133" y="105"/>
                </a:lnTo>
                <a:lnTo>
                  <a:pt x="1129" y="111"/>
                </a:lnTo>
                <a:close/>
                <a:moveTo>
                  <a:pt x="373" y="111"/>
                </a:moveTo>
                <a:lnTo>
                  <a:pt x="369" y="104"/>
                </a:lnTo>
                <a:lnTo>
                  <a:pt x="370" y="103"/>
                </a:lnTo>
                <a:lnTo>
                  <a:pt x="374" y="110"/>
                </a:lnTo>
                <a:lnTo>
                  <a:pt x="373" y="111"/>
                </a:lnTo>
                <a:close/>
                <a:moveTo>
                  <a:pt x="1127" y="110"/>
                </a:moveTo>
                <a:lnTo>
                  <a:pt x="1126" y="109"/>
                </a:lnTo>
                <a:lnTo>
                  <a:pt x="1130" y="103"/>
                </a:lnTo>
                <a:lnTo>
                  <a:pt x="1131" y="103"/>
                </a:lnTo>
                <a:lnTo>
                  <a:pt x="1127" y="110"/>
                </a:lnTo>
                <a:close/>
                <a:moveTo>
                  <a:pt x="1125" y="109"/>
                </a:moveTo>
                <a:lnTo>
                  <a:pt x="1124" y="108"/>
                </a:lnTo>
                <a:lnTo>
                  <a:pt x="1128" y="101"/>
                </a:lnTo>
                <a:lnTo>
                  <a:pt x="1129" y="102"/>
                </a:lnTo>
                <a:lnTo>
                  <a:pt x="1125" y="109"/>
                </a:lnTo>
                <a:close/>
                <a:moveTo>
                  <a:pt x="387" y="103"/>
                </a:moveTo>
                <a:lnTo>
                  <a:pt x="383" y="96"/>
                </a:lnTo>
                <a:lnTo>
                  <a:pt x="384" y="95"/>
                </a:lnTo>
                <a:lnTo>
                  <a:pt x="388" y="102"/>
                </a:lnTo>
                <a:lnTo>
                  <a:pt x="387" y="103"/>
                </a:lnTo>
                <a:close/>
                <a:moveTo>
                  <a:pt x="389" y="102"/>
                </a:moveTo>
                <a:lnTo>
                  <a:pt x="385" y="95"/>
                </a:lnTo>
                <a:lnTo>
                  <a:pt x="386" y="94"/>
                </a:lnTo>
                <a:lnTo>
                  <a:pt x="390" y="101"/>
                </a:lnTo>
                <a:lnTo>
                  <a:pt x="389" y="102"/>
                </a:lnTo>
                <a:close/>
                <a:moveTo>
                  <a:pt x="1111" y="101"/>
                </a:moveTo>
                <a:lnTo>
                  <a:pt x="1110" y="100"/>
                </a:lnTo>
                <a:lnTo>
                  <a:pt x="1114" y="93"/>
                </a:lnTo>
                <a:lnTo>
                  <a:pt x="1115" y="94"/>
                </a:lnTo>
                <a:lnTo>
                  <a:pt x="1111" y="101"/>
                </a:lnTo>
                <a:close/>
                <a:moveTo>
                  <a:pt x="391" y="100"/>
                </a:moveTo>
                <a:lnTo>
                  <a:pt x="387" y="93"/>
                </a:lnTo>
                <a:lnTo>
                  <a:pt x="389" y="93"/>
                </a:lnTo>
                <a:lnTo>
                  <a:pt x="392" y="100"/>
                </a:lnTo>
                <a:lnTo>
                  <a:pt x="391" y="100"/>
                </a:lnTo>
                <a:close/>
                <a:moveTo>
                  <a:pt x="1109" y="100"/>
                </a:moveTo>
                <a:lnTo>
                  <a:pt x="1107" y="99"/>
                </a:lnTo>
                <a:lnTo>
                  <a:pt x="1111" y="92"/>
                </a:lnTo>
                <a:lnTo>
                  <a:pt x="1112" y="93"/>
                </a:lnTo>
                <a:lnTo>
                  <a:pt x="1109" y="100"/>
                </a:lnTo>
                <a:close/>
                <a:moveTo>
                  <a:pt x="1106" y="98"/>
                </a:moveTo>
                <a:lnTo>
                  <a:pt x="1105" y="98"/>
                </a:lnTo>
                <a:lnTo>
                  <a:pt x="1109" y="91"/>
                </a:lnTo>
                <a:lnTo>
                  <a:pt x="1110" y="91"/>
                </a:lnTo>
                <a:lnTo>
                  <a:pt x="1106" y="98"/>
                </a:lnTo>
                <a:close/>
                <a:moveTo>
                  <a:pt x="406" y="93"/>
                </a:moveTo>
                <a:lnTo>
                  <a:pt x="402" y="86"/>
                </a:lnTo>
                <a:lnTo>
                  <a:pt x="403" y="85"/>
                </a:lnTo>
                <a:lnTo>
                  <a:pt x="407" y="92"/>
                </a:lnTo>
                <a:lnTo>
                  <a:pt x="406" y="93"/>
                </a:lnTo>
                <a:close/>
                <a:moveTo>
                  <a:pt x="408" y="92"/>
                </a:moveTo>
                <a:lnTo>
                  <a:pt x="404" y="85"/>
                </a:lnTo>
                <a:lnTo>
                  <a:pt x="405" y="84"/>
                </a:lnTo>
                <a:lnTo>
                  <a:pt x="409" y="91"/>
                </a:lnTo>
                <a:lnTo>
                  <a:pt x="408" y="92"/>
                </a:lnTo>
                <a:close/>
                <a:moveTo>
                  <a:pt x="1092" y="91"/>
                </a:moveTo>
                <a:lnTo>
                  <a:pt x="1091" y="90"/>
                </a:lnTo>
                <a:lnTo>
                  <a:pt x="1094" y="83"/>
                </a:lnTo>
                <a:lnTo>
                  <a:pt x="1096" y="84"/>
                </a:lnTo>
                <a:lnTo>
                  <a:pt x="1092" y="91"/>
                </a:lnTo>
                <a:close/>
                <a:moveTo>
                  <a:pt x="410" y="90"/>
                </a:moveTo>
                <a:lnTo>
                  <a:pt x="407" y="83"/>
                </a:lnTo>
                <a:lnTo>
                  <a:pt x="408" y="83"/>
                </a:lnTo>
                <a:lnTo>
                  <a:pt x="411" y="90"/>
                </a:lnTo>
                <a:lnTo>
                  <a:pt x="410" y="90"/>
                </a:lnTo>
                <a:close/>
                <a:moveTo>
                  <a:pt x="1089" y="90"/>
                </a:moveTo>
                <a:lnTo>
                  <a:pt x="1088" y="89"/>
                </a:lnTo>
                <a:lnTo>
                  <a:pt x="1092" y="82"/>
                </a:lnTo>
                <a:lnTo>
                  <a:pt x="1093" y="82"/>
                </a:lnTo>
                <a:lnTo>
                  <a:pt x="1089" y="90"/>
                </a:lnTo>
                <a:close/>
                <a:moveTo>
                  <a:pt x="1087" y="88"/>
                </a:moveTo>
                <a:lnTo>
                  <a:pt x="1086" y="88"/>
                </a:lnTo>
                <a:lnTo>
                  <a:pt x="1090" y="81"/>
                </a:lnTo>
                <a:lnTo>
                  <a:pt x="1091" y="81"/>
                </a:lnTo>
                <a:lnTo>
                  <a:pt x="1087" y="88"/>
                </a:lnTo>
                <a:close/>
                <a:moveTo>
                  <a:pt x="424" y="83"/>
                </a:moveTo>
                <a:lnTo>
                  <a:pt x="421" y="76"/>
                </a:lnTo>
                <a:lnTo>
                  <a:pt x="422" y="75"/>
                </a:lnTo>
                <a:lnTo>
                  <a:pt x="426" y="83"/>
                </a:lnTo>
                <a:lnTo>
                  <a:pt x="424" y="83"/>
                </a:lnTo>
                <a:close/>
                <a:moveTo>
                  <a:pt x="427" y="82"/>
                </a:moveTo>
                <a:lnTo>
                  <a:pt x="423" y="75"/>
                </a:lnTo>
                <a:lnTo>
                  <a:pt x="425" y="74"/>
                </a:lnTo>
                <a:lnTo>
                  <a:pt x="428" y="82"/>
                </a:lnTo>
                <a:lnTo>
                  <a:pt x="427" y="82"/>
                </a:lnTo>
                <a:close/>
                <a:moveTo>
                  <a:pt x="1073" y="81"/>
                </a:moveTo>
                <a:lnTo>
                  <a:pt x="1072" y="81"/>
                </a:lnTo>
                <a:lnTo>
                  <a:pt x="1075" y="73"/>
                </a:lnTo>
                <a:lnTo>
                  <a:pt x="1076" y="74"/>
                </a:lnTo>
                <a:lnTo>
                  <a:pt x="1073" y="81"/>
                </a:lnTo>
                <a:close/>
                <a:moveTo>
                  <a:pt x="429" y="81"/>
                </a:moveTo>
                <a:lnTo>
                  <a:pt x="426" y="73"/>
                </a:lnTo>
                <a:lnTo>
                  <a:pt x="427" y="73"/>
                </a:lnTo>
                <a:lnTo>
                  <a:pt x="430" y="80"/>
                </a:lnTo>
                <a:lnTo>
                  <a:pt x="429" y="81"/>
                </a:lnTo>
                <a:close/>
                <a:moveTo>
                  <a:pt x="1070" y="80"/>
                </a:moveTo>
                <a:lnTo>
                  <a:pt x="1069" y="79"/>
                </a:lnTo>
                <a:lnTo>
                  <a:pt x="1073" y="72"/>
                </a:lnTo>
                <a:lnTo>
                  <a:pt x="1074" y="73"/>
                </a:lnTo>
                <a:lnTo>
                  <a:pt x="1070" y="80"/>
                </a:lnTo>
                <a:close/>
                <a:moveTo>
                  <a:pt x="1068" y="79"/>
                </a:moveTo>
                <a:lnTo>
                  <a:pt x="1067" y="78"/>
                </a:lnTo>
                <a:lnTo>
                  <a:pt x="1070" y="71"/>
                </a:lnTo>
                <a:lnTo>
                  <a:pt x="1071" y="71"/>
                </a:lnTo>
                <a:lnTo>
                  <a:pt x="1068" y="79"/>
                </a:lnTo>
                <a:close/>
                <a:moveTo>
                  <a:pt x="444" y="74"/>
                </a:moveTo>
                <a:lnTo>
                  <a:pt x="441" y="67"/>
                </a:lnTo>
                <a:lnTo>
                  <a:pt x="442" y="66"/>
                </a:lnTo>
                <a:lnTo>
                  <a:pt x="445" y="73"/>
                </a:lnTo>
                <a:lnTo>
                  <a:pt x="444" y="74"/>
                </a:lnTo>
                <a:close/>
                <a:moveTo>
                  <a:pt x="446" y="73"/>
                </a:moveTo>
                <a:lnTo>
                  <a:pt x="443" y="66"/>
                </a:lnTo>
                <a:lnTo>
                  <a:pt x="444" y="65"/>
                </a:lnTo>
                <a:lnTo>
                  <a:pt x="448" y="72"/>
                </a:lnTo>
                <a:lnTo>
                  <a:pt x="446" y="73"/>
                </a:lnTo>
                <a:close/>
                <a:moveTo>
                  <a:pt x="1053" y="72"/>
                </a:moveTo>
                <a:lnTo>
                  <a:pt x="1052" y="71"/>
                </a:lnTo>
                <a:lnTo>
                  <a:pt x="1055" y="64"/>
                </a:lnTo>
                <a:lnTo>
                  <a:pt x="1056" y="65"/>
                </a:lnTo>
                <a:lnTo>
                  <a:pt x="1053" y="72"/>
                </a:lnTo>
                <a:close/>
                <a:moveTo>
                  <a:pt x="449" y="72"/>
                </a:moveTo>
                <a:lnTo>
                  <a:pt x="446" y="64"/>
                </a:lnTo>
                <a:lnTo>
                  <a:pt x="447" y="64"/>
                </a:lnTo>
                <a:lnTo>
                  <a:pt x="450" y="71"/>
                </a:lnTo>
                <a:lnTo>
                  <a:pt x="449" y="72"/>
                </a:lnTo>
                <a:close/>
                <a:moveTo>
                  <a:pt x="1051" y="71"/>
                </a:moveTo>
                <a:lnTo>
                  <a:pt x="1049" y="70"/>
                </a:lnTo>
                <a:lnTo>
                  <a:pt x="1053" y="63"/>
                </a:lnTo>
                <a:lnTo>
                  <a:pt x="1054" y="64"/>
                </a:lnTo>
                <a:lnTo>
                  <a:pt x="1051" y="71"/>
                </a:lnTo>
                <a:close/>
                <a:moveTo>
                  <a:pt x="1048" y="70"/>
                </a:moveTo>
                <a:lnTo>
                  <a:pt x="1047" y="69"/>
                </a:lnTo>
                <a:lnTo>
                  <a:pt x="1050" y="62"/>
                </a:lnTo>
                <a:lnTo>
                  <a:pt x="1051" y="63"/>
                </a:lnTo>
                <a:lnTo>
                  <a:pt x="1048" y="70"/>
                </a:lnTo>
                <a:close/>
                <a:moveTo>
                  <a:pt x="463" y="65"/>
                </a:moveTo>
                <a:lnTo>
                  <a:pt x="460" y="58"/>
                </a:lnTo>
                <a:lnTo>
                  <a:pt x="461" y="58"/>
                </a:lnTo>
                <a:lnTo>
                  <a:pt x="465" y="65"/>
                </a:lnTo>
                <a:lnTo>
                  <a:pt x="463" y="65"/>
                </a:lnTo>
                <a:close/>
                <a:moveTo>
                  <a:pt x="466" y="64"/>
                </a:moveTo>
                <a:lnTo>
                  <a:pt x="463" y="57"/>
                </a:lnTo>
                <a:lnTo>
                  <a:pt x="464" y="57"/>
                </a:lnTo>
                <a:lnTo>
                  <a:pt x="467" y="64"/>
                </a:lnTo>
                <a:lnTo>
                  <a:pt x="466" y="64"/>
                </a:lnTo>
                <a:close/>
                <a:moveTo>
                  <a:pt x="1034" y="64"/>
                </a:moveTo>
                <a:lnTo>
                  <a:pt x="1032" y="63"/>
                </a:lnTo>
                <a:lnTo>
                  <a:pt x="1035" y="56"/>
                </a:lnTo>
                <a:lnTo>
                  <a:pt x="1037" y="56"/>
                </a:lnTo>
                <a:lnTo>
                  <a:pt x="1034" y="64"/>
                </a:lnTo>
                <a:close/>
                <a:moveTo>
                  <a:pt x="468" y="63"/>
                </a:moveTo>
                <a:lnTo>
                  <a:pt x="465" y="56"/>
                </a:lnTo>
                <a:lnTo>
                  <a:pt x="466" y="55"/>
                </a:lnTo>
                <a:lnTo>
                  <a:pt x="469" y="63"/>
                </a:lnTo>
                <a:lnTo>
                  <a:pt x="468" y="63"/>
                </a:lnTo>
                <a:close/>
                <a:moveTo>
                  <a:pt x="1031" y="63"/>
                </a:moveTo>
                <a:lnTo>
                  <a:pt x="1030" y="62"/>
                </a:lnTo>
                <a:lnTo>
                  <a:pt x="1033" y="55"/>
                </a:lnTo>
                <a:lnTo>
                  <a:pt x="1034" y="55"/>
                </a:lnTo>
                <a:lnTo>
                  <a:pt x="1031" y="63"/>
                </a:lnTo>
                <a:close/>
                <a:moveTo>
                  <a:pt x="1029" y="62"/>
                </a:moveTo>
                <a:lnTo>
                  <a:pt x="1027" y="61"/>
                </a:lnTo>
                <a:lnTo>
                  <a:pt x="1030" y="54"/>
                </a:lnTo>
                <a:lnTo>
                  <a:pt x="1032" y="54"/>
                </a:lnTo>
                <a:lnTo>
                  <a:pt x="1029" y="62"/>
                </a:lnTo>
                <a:close/>
                <a:moveTo>
                  <a:pt x="483" y="58"/>
                </a:moveTo>
                <a:lnTo>
                  <a:pt x="480" y="50"/>
                </a:lnTo>
                <a:lnTo>
                  <a:pt x="482" y="50"/>
                </a:lnTo>
                <a:lnTo>
                  <a:pt x="485" y="57"/>
                </a:lnTo>
                <a:lnTo>
                  <a:pt x="483" y="58"/>
                </a:lnTo>
                <a:close/>
                <a:moveTo>
                  <a:pt x="486" y="57"/>
                </a:moveTo>
                <a:lnTo>
                  <a:pt x="483" y="49"/>
                </a:lnTo>
                <a:lnTo>
                  <a:pt x="484" y="49"/>
                </a:lnTo>
                <a:lnTo>
                  <a:pt x="487" y="56"/>
                </a:lnTo>
                <a:lnTo>
                  <a:pt x="486" y="57"/>
                </a:lnTo>
                <a:close/>
                <a:moveTo>
                  <a:pt x="1013" y="56"/>
                </a:moveTo>
                <a:lnTo>
                  <a:pt x="1012" y="55"/>
                </a:lnTo>
                <a:lnTo>
                  <a:pt x="1015" y="48"/>
                </a:lnTo>
                <a:lnTo>
                  <a:pt x="1016" y="48"/>
                </a:lnTo>
                <a:lnTo>
                  <a:pt x="1013" y="56"/>
                </a:lnTo>
                <a:close/>
                <a:moveTo>
                  <a:pt x="488" y="56"/>
                </a:moveTo>
                <a:lnTo>
                  <a:pt x="486" y="48"/>
                </a:lnTo>
                <a:lnTo>
                  <a:pt x="487" y="48"/>
                </a:lnTo>
                <a:lnTo>
                  <a:pt x="490" y="55"/>
                </a:lnTo>
                <a:lnTo>
                  <a:pt x="488" y="56"/>
                </a:lnTo>
                <a:close/>
                <a:moveTo>
                  <a:pt x="1011" y="55"/>
                </a:moveTo>
                <a:lnTo>
                  <a:pt x="1010" y="54"/>
                </a:lnTo>
                <a:lnTo>
                  <a:pt x="1012" y="47"/>
                </a:lnTo>
                <a:lnTo>
                  <a:pt x="1014" y="47"/>
                </a:lnTo>
                <a:lnTo>
                  <a:pt x="1011" y="55"/>
                </a:lnTo>
                <a:close/>
                <a:moveTo>
                  <a:pt x="1008" y="54"/>
                </a:moveTo>
                <a:lnTo>
                  <a:pt x="1007" y="53"/>
                </a:lnTo>
                <a:lnTo>
                  <a:pt x="1010" y="46"/>
                </a:lnTo>
                <a:lnTo>
                  <a:pt x="1011" y="46"/>
                </a:lnTo>
                <a:lnTo>
                  <a:pt x="1008" y="54"/>
                </a:lnTo>
                <a:close/>
                <a:moveTo>
                  <a:pt x="503" y="50"/>
                </a:moveTo>
                <a:lnTo>
                  <a:pt x="501" y="43"/>
                </a:lnTo>
                <a:lnTo>
                  <a:pt x="502" y="42"/>
                </a:lnTo>
                <a:lnTo>
                  <a:pt x="505" y="50"/>
                </a:lnTo>
                <a:lnTo>
                  <a:pt x="503" y="50"/>
                </a:lnTo>
                <a:close/>
                <a:moveTo>
                  <a:pt x="506" y="49"/>
                </a:moveTo>
                <a:lnTo>
                  <a:pt x="503" y="42"/>
                </a:lnTo>
                <a:lnTo>
                  <a:pt x="504" y="41"/>
                </a:lnTo>
                <a:lnTo>
                  <a:pt x="507" y="49"/>
                </a:lnTo>
                <a:lnTo>
                  <a:pt x="506" y="49"/>
                </a:lnTo>
                <a:close/>
                <a:moveTo>
                  <a:pt x="993" y="49"/>
                </a:moveTo>
                <a:lnTo>
                  <a:pt x="992" y="48"/>
                </a:lnTo>
                <a:lnTo>
                  <a:pt x="995" y="41"/>
                </a:lnTo>
                <a:lnTo>
                  <a:pt x="996" y="41"/>
                </a:lnTo>
                <a:lnTo>
                  <a:pt x="993" y="49"/>
                </a:lnTo>
                <a:close/>
                <a:moveTo>
                  <a:pt x="508" y="48"/>
                </a:moveTo>
                <a:lnTo>
                  <a:pt x="506" y="41"/>
                </a:lnTo>
                <a:lnTo>
                  <a:pt x="507" y="40"/>
                </a:lnTo>
                <a:lnTo>
                  <a:pt x="510" y="48"/>
                </a:lnTo>
                <a:lnTo>
                  <a:pt x="508" y="48"/>
                </a:lnTo>
                <a:close/>
                <a:moveTo>
                  <a:pt x="991" y="48"/>
                </a:moveTo>
                <a:lnTo>
                  <a:pt x="990" y="47"/>
                </a:lnTo>
                <a:lnTo>
                  <a:pt x="992" y="40"/>
                </a:lnTo>
                <a:lnTo>
                  <a:pt x="993" y="40"/>
                </a:lnTo>
                <a:lnTo>
                  <a:pt x="991" y="48"/>
                </a:lnTo>
                <a:close/>
                <a:moveTo>
                  <a:pt x="988" y="47"/>
                </a:moveTo>
                <a:lnTo>
                  <a:pt x="987" y="46"/>
                </a:lnTo>
                <a:lnTo>
                  <a:pt x="990" y="39"/>
                </a:lnTo>
                <a:lnTo>
                  <a:pt x="991" y="39"/>
                </a:lnTo>
                <a:lnTo>
                  <a:pt x="988" y="47"/>
                </a:lnTo>
                <a:close/>
                <a:moveTo>
                  <a:pt x="524" y="43"/>
                </a:moveTo>
                <a:lnTo>
                  <a:pt x="521" y="36"/>
                </a:lnTo>
                <a:lnTo>
                  <a:pt x="522" y="35"/>
                </a:lnTo>
                <a:lnTo>
                  <a:pt x="525" y="43"/>
                </a:lnTo>
                <a:lnTo>
                  <a:pt x="524" y="43"/>
                </a:lnTo>
                <a:close/>
                <a:moveTo>
                  <a:pt x="526" y="43"/>
                </a:moveTo>
                <a:lnTo>
                  <a:pt x="524" y="35"/>
                </a:lnTo>
                <a:lnTo>
                  <a:pt x="525" y="35"/>
                </a:lnTo>
                <a:lnTo>
                  <a:pt x="528" y="42"/>
                </a:lnTo>
                <a:lnTo>
                  <a:pt x="526" y="43"/>
                </a:lnTo>
                <a:close/>
                <a:moveTo>
                  <a:pt x="973" y="42"/>
                </a:moveTo>
                <a:lnTo>
                  <a:pt x="971" y="41"/>
                </a:lnTo>
                <a:lnTo>
                  <a:pt x="974" y="34"/>
                </a:lnTo>
                <a:lnTo>
                  <a:pt x="975" y="34"/>
                </a:lnTo>
                <a:lnTo>
                  <a:pt x="973" y="42"/>
                </a:lnTo>
                <a:close/>
                <a:moveTo>
                  <a:pt x="529" y="42"/>
                </a:moveTo>
                <a:lnTo>
                  <a:pt x="526" y="34"/>
                </a:lnTo>
                <a:lnTo>
                  <a:pt x="528" y="34"/>
                </a:lnTo>
                <a:lnTo>
                  <a:pt x="530" y="41"/>
                </a:lnTo>
                <a:lnTo>
                  <a:pt x="529" y="42"/>
                </a:lnTo>
                <a:close/>
                <a:moveTo>
                  <a:pt x="970" y="41"/>
                </a:moveTo>
                <a:lnTo>
                  <a:pt x="969" y="41"/>
                </a:lnTo>
                <a:lnTo>
                  <a:pt x="971" y="33"/>
                </a:lnTo>
                <a:lnTo>
                  <a:pt x="973" y="33"/>
                </a:lnTo>
                <a:lnTo>
                  <a:pt x="970" y="41"/>
                </a:lnTo>
                <a:close/>
                <a:moveTo>
                  <a:pt x="968" y="40"/>
                </a:moveTo>
                <a:lnTo>
                  <a:pt x="966" y="40"/>
                </a:lnTo>
                <a:lnTo>
                  <a:pt x="969" y="32"/>
                </a:lnTo>
                <a:lnTo>
                  <a:pt x="970" y="33"/>
                </a:lnTo>
                <a:lnTo>
                  <a:pt x="968" y="40"/>
                </a:lnTo>
                <a:close/>
                <a:moveTo>
                  <a:pt x="544" y="37"/>
                </a:moveTo>
                <a:lnTo>
                  <a:pt x="542" y="29"/>
                </a:lnTo>
                <a:lnTo>
                  <a:pt x="543" y="29"/>
                </a:lnTo>
                <a:lnTo>
                  <a:pt x="545" y="37"/>
                </a:lnTo>
                <a:lnTo>
                  <a:pt x="544" y="37"/>
                </a:lnTo>
                <a:close/>
                <a:moveTo>
                  <a:pt x="547" y="36"/>
                </a:moveTo>
                <a:lnTo>
                  <a:pt x="544" y="29"/>
                </a:lnTo>
                <a:lnTo>
                  <a:pt x="546" y="28"/>
                </a:lnTo>
                <a:lnTo>
                  <a:pt x="548" y="36"/>
                </a:lnTo>
                <a:lnTo>
                  <a:pt x="547" y="36"/>
                </a:lnTo>
                <a:close/>
                <a:moveTo>
                  <a:pt x="952" y="36"/>
                </a:moveTo>
                <a:lnTo>
                  <a:pt x="951" y="35"/>
                </a:lnTo>
                <a:lnTo>
                  <a:pt x="953" y="28"/>
                </a:lnTo>
                <a:lnTo>
                  <a:pt x="955" y="28"/>
                </a:lnTo>
                <a:lnTo>
                  <a:pt x="952" y="36"/>
                </a:lnTo>
                <a:close/>
                <a:moveTo>
                  <a:pt x="549" y="36"/>
                </a:moveTo>
                <a:lnTo>
                  <a:pt x="547" y="28"/>
                </a:lnTo>
                <a:lnTo>
                  <a:pt x="548" y="28"/>
                </a:lnTo>
                <a:lnTo>
                  <a:pt x="550" y="35"/>
                </a:lnTo>
                <a:lnTo>
                  <a:pt x="549" y="36"/>
                </a:lnTo>
                <a:close/>
                <a:moveTo>
                  <a:pt x="950" y="35"/>
                </a:moveTo>
                <a:lnTo>
                  <a:pt x="949" y="35"/>
                </a:lnTo>
                <a:lnTo>
                  <a:pt x="951" y="27"/>
                </a:lnTo>
                <a:lnTo>
                  <a:pt x="952" y="27"/>
                </a:lnTo>
                <a:lnTo>
                  <a:pt x="950" y="35"/>
                </a:lnTo>
                <a:close/>
                <a:moveTo>
                  <a:pt x="947" y="34"/>
                </a:moveTo>
                <a:lnTo>
                  <a:pt x="946" y="34"/>
                </a:lnTo>
                <a:lnTo>
                  <a:pt x="948" y="26"/>
                </a:lnTo>
                <a:lnTo>
                  <a:pt x="949" y="27"/>
                </a:lnTo>
                <a:lnTo>
                  <a:pt x="947" y="34"/>
                </a:lnTo>
                <a:close/>
                <a:moveTo>
                  <a:pt x="565" y="32"/>
                </a:moveTo>
                <a:lnTo>
                  <a:pt x="563" y="24"/>
                </a:lnTo>
                <a:lnTo>
                  <a:pt x="564" y="23"/>
                </a:lnTo>
                <a:lnTo>
                  <a:pt x="566" y="31"/>
                </a:lnTo>
                <a:lnTo>
                  <a:pt x="565" y="32"/>
                </a:lnTo>
                <a:close/>
                <a:moveTo>
                  <a:pt x="567" y="31"/>
                </a:moveTo>
                <a:lnTo>
                  <a:pt x="566" y="23"/>
                </a:lnTo>
                <a:lnTo>
                  <a:pt x="567" y="23"/>
                </a:lnTo>
                <a:lnTo>
                  <a:pt x="569" y="31"/>
                </a:lnTo>
                <a:lnTo>
                  <a:pt x="567" y="31"/>
                </a:lnTo>
                <a:close/>
                <a:moveTo>
                  <a:pt x="932" y="30"/>
                </a:moveTo>
                <a:lnTo>
                  <a:pt x="930" y="30"/>
                </a:lnTo>
                <a:lnTo>
                  <a:pt x="932" y="22"/>
                </a:lnTo>
                <a:lnTo>
                  <a:pt x="933" y="23"/>
                </a:lnTo>
                <a:lnTo>
                  <a:pt x="932" y="30"/>
                </a:lnTo>
                <a:close/>
                <a:moveTo>
                  <a:pt x="570" y="30"/>
                </a:moveTo>
                <a:lnTo>
                  <a:pt x="568" y="23"/>
                </a:lnTo>
                <a:lnTo>
                  <a:pt x="569" y="22"/>
                </a:lnTo>
                <a:lnTo>
                  <a:pt x="571" y="30"/>
                </a:lnTo>
                <a:lnTo>
                  <a:pt x="570" y="30"/>
                </a:lnTo>
                <a:close/>
                <a:moveTo>
                  <a:pt x="929" y="30"/>
                </a:moveTo>
                <a:lnTo>
                  <a:pt x="928" y="29"/>
                </a:lnTo>
                <a:lnTo>
                  <a:pt x="930" y="22"/>
                </a:lnTo>
                <a:lnTo>
                  <a:pt x="931" y="22"/>
                </a:lnTo>
                <a:lnTo>
                  <a:pt x="929" y="30"/>
                </a:lnTo>
                <a:close/>
                <a:moveTo>
                  <a:pt x="926" y="29"/>
                </a:moveTo>
                <a:lnTo>
                  <a:pt x="925" y="29"/>
                </a:lnTo>
                <a:lnTo>
                  <a:pt x="927" y="21"/>
                </a:lnTo>
                <a:lnTo>
                  <a:pt x="928" y="21"/>
                </a:lnTo>
                <a:lnTo>
                  <a:pt x="926" y="29"/>
                </a:lnTo>
                <a:close/>
                <a:moveTo>
                  <a:pt x="586" y="27"/>
                </a:moveTo>
                <a:lnTo>
                  <a:pt x="584" y="19"/>
                </a:lnTo>
                <a:lnTo>
                  <a:pt x="585" y="18"/>
                </a:lnTo>
                <a:lnTo>
                  <a:pt x="587" y="26"/>
                </a:lnTo>
                <a:lnTo>
                  <a:pt x="586" y="27"/>
                </a:lnTo>
                <a:close/>
                <a:moveTo>
                  <a:pt x="588" y="26"/>
                </a:moveTo>
                <a:lnTo>
                  <a:pt x="586" y="18"/>
                </a:lnTo>
                <a:lnTo>
                  <a:pt x="588" y="18"/>
                </a:lnTo>
                <a:lnTo>
                  <a:pt x="589" y="26"/>
                </a:lnTo>
                <a:lnTo>
                  <a:pt x="588" y="26"/>
                </a:lnTo>
                <a:close/>
                <a:moveTo>
                  <a:pt x="911" y="25"/>
                </a:moveTo>
                <a:lnTo>
                  <a:pt x="910" y="25"/>
                </a:lnTo>
                <a:lnTo>
                  <a:pt x="911" y="17"/>
                </a:lnTo>
                <a:lnTo>
                  <a:pt x="913" y="18"/>
                </a:lnTo>
                <a:lnTo>
                  <a:pt x="911" y="25"/>
                </a:lnTo>
                <a:close/>
                <a:moveTo>
                  <a:pt x="591" y="25"/>
                </a:moveTo>
                <a:lnTo>
                  <a:pt x="589" y="18"/>
                </a:lnTo>
                <a:lnTo>
                  <a:pt x="590" y="17"/>
                </a:lnTo>
                <a:lnTo>
                  <a:pt x="592" y="25"/>
                </a:lnTo>
                <a:lnTo>
                  <a:pt x="591" y="25"/>
                </a:lnTo>
                <a:close/>
                <a:moveTo>
                  <a:pt x="908" y="25"/>
                </a:moveTo>
                <a:lnTo>
                  <a:pt x="907" y="25"/>
                </a:lnTo>
                <a:lnTo>
                  <a:pt x="909" y="16"/>
                </a:lnTo>
                <a:lnTo>
                  <a:pt x="910" y="17"/>
                </a:lnTo>
                <a:lnTo>
                  <a:pt x="908" y="25"/>
                </a:lnTo>
                <a:close/>
                <a:moveTo>
                  <a:pt x="906" y="24"/>
                </a:moveTo>
                <a:lnTo>
                  <a:pt x="904" y="24"/>
                </a:lnTo>
                <a:lnTo>
                  <a:pt x="906" y="16"/>
                </a:lnTo>
                <a:lnTo>
                  <a:pt x="907" y="16"/>
                </a:lnTo>
                <a:lnTo>
                  <a:pt x="906" y="24"/>
                </a:lnTo>
                <a:close/>
                <a:moveTo>
                  <a:pt x="607" y="22"/>
                </a:moveTo>
                <a:lnTo>
                  <a:pt x="605" y="14"/>
                </a:lnTo>
                <a:lnTo>
                  <a:pt x="606" y="14"/>
                </a:lnTo>
                <a:lnTo>
                  <a:pt x="608" y="22"/>
                </a:lnTo>
                <a:lnTo>
                  <a:pt x="607" y="22"/>
                </a:lnTo>
                <a:close/>
                <a:moveTo>
                  <a:pt x="609" y="22"/>
                </a:moveTo>
                <a:lnTo>
                  <a:pt x="608" y="13"/>
                </a:lnTo>
                <a:lnTo>
                  <a:pt x="609" y="13"/>
                </a:lnTo>
                <a:lnTo>
                  <a:pt x="611" y="21"/>
                </a:lnTo>
                <a:lnTo>
                  <a:pt x="609" y="22"/>
                </a:lnTo>
                <a:close/>
                <a:moveTo>
                  <a:pt x="890" y="21"/>
                </a:moveTo>
                <a:lnTo>
                  <a:pt x="888" y="21"/>
                </a:lnTo>
                <a:lnTo>
                  <a:pt x="890" y="13"/>
                </a:lnTo>
                <a:lnTo>
                  <a:pt x="891" y="13"/>
                </a:lnTo>
                <a:lnTo>
                  <a:pt x="890" y="21"/>
                </a:lnTo>
                <a:close/>
                <a:moveTo>
                  <a:pt x="612" y="21"/>
                </a:moveTo>
                <a:lnTo>
                  <a:pt x="610" y="13"/>
                </a:lnTo>
                <a:lnTo>
                  <a:pt x="612" y="13"/>
                </a:lnTo>
                <a:lnTo>
                  <a:pt x="613" y="21"/>
                </a:lnTo>
                <a:lnTo>
                  <a:pt x="612" y="21"/>
                </a:lnTo>
                <a:close/>
                <a:moveTo>
                  <a:pt x="887" y="21"/>
                </a:moveTo>
                <a:lnTo>
                  <a:pt x="886" y="20"/>
                </a:lnTo>
                <a:lnTo>
                  <a:pt x="887" y="12"/>
                </a:lnTo>
                <a:lnTo>
                  <a:pt x="889" y="13"/>
                </a:lnTo>
                <a:lnTo>
                  <a:pt x="887" y="21"/>
                </a:lnTo>
                <a:close/>
                <a:moveTo>
                  <a:pt x="884" y="20"/>
                </a:moveTo>
                <a:lnTo>
                  <a:pt x="883" y="20"/>
                </a:lnTo>
                <a:lnTo>
                  <a:pt x="885" y="12"/>
                </a:lnTo>
                <a:lnTo>
                  <a:pt x="886" y="12"/>
                </a:lnTo>
                <a:lnTo>
                  <a:pt x="884" y="20"/>
                </a:lnTo>
                <a:close/>
                <a:moveTo>
                  <a:pt x="628" y="18"/>
                </a:moveTo>
                <a:lnTo>
                  <a:pt x="626" y="10"/>
                </a:lnTo>
                <a:lnTo>
                  <a:pt x="628" y="10"/>
                </a:lnTo>
                <a:lnTo>
                  <a:pt x="629" y="18"/>
                </a:lnTo>
                <a:lnTo>
                  <a:pt x="628" y="18"/>
                </a:lnTo>
                <a:close/>
                <a:moveTo>
                  <a:pt x="630" y="18"/>
                </a:moveTo>
                <a:lnTo>
                  <a:pt x="629" y="10"/>
                </a:lnTo>
                <a:lnTo>
                  <a:pt x="630" y="10"/>
                </a:lnTo>
                <a:lnTo>
                  <a:pt x="631" y="18"/>
                </a:lnTo>
                <a:lnTo>
                  <a:pt x="630" y="18"/>
                </a:lnTo>
                <a:close/>
                <a:moveTo>
                  <a:pt x="869" y="18"/>
                </a:moveTo>
                <a:lnTo>
                  <a:pt x="867" y="17"/>
                </a:lnTo>
                <a:lnTo>
                  <a:pt x="869" y="9"/>
                </a:lnTo>
                <a:lnTo>
                  <a:pt x="870" y="9"/>
                </a:lnTo>
                <a:lnTo>
                  <a:pt x="869" y="18"/>
                </a:lnTo>
                <a:close/>
                <a:moveTo>
                  <a:pt x="633" y="18"/>
                </a:moveTo>
                <a:lnTo>
                  <a:pt x="632" y="9"/>
                </a:lnTo>
                <a:lnTo>
                  <a:pt x="633" y="9"/>
                </a:lnTo>
                <a:lnTo>
                  <a:pt x="634" y="17"/>
                </a:lnTo>
                <a:lnTo>
                  <a:pt x="633" y="18"/>
                </a:lnTo>
                <a:close/>
                <a:moveTo>
                  <a:pt x="866" y="17"/>
                </a:moveTo>
                <a:lnTo>
                  <a:pt x="865" y="17"/>
                </a:lnTo>
                <a:lnTo>
                  <a:pt x="866" y="9"/>
                </a:lnTo>
                <a:lnTo>
                  <a:pt x="867" y="9"/>
                </a:lnTo>
                <a:lnTo>
                  <a:pt x="866" y="17"/>
                </a:lnTo>
                <a:close/>
                <a:moveTo>
                  <a:pt x="864" y="16"/>
                </a:moveTo>
                <a:lnTo>
                  <a:pt x="862" y="16"/>
                </a:lnTo>
                <a:lnTo>
                  <a:pt x="863" y="8"/>
                </a:lnTo>
                <a:lnTo>
                  <a:pt x="865" y="9"/>
                </a:lnTo>
                <a:lnTo>
                  <a:pt x="864" y="16"/>
                </a:lnTo>
                <a:close/>
                <a:moveTo>
                  <a:pt x="649" y="15"/>
                </a:moveTo>
                <a:lnTo>
                  <a:pt x="647" y="7"/>
                </a:lnTo>
                <a:lnTo>
                  <a:pt x="649" y="7"/>
                </a:lnTo>
                <a:lnTo>
                  <a:pt x="650" y="15"/>
                </a:lnTo>
                <a:lnTo>
                  <a:pt x="649" y="15"/>
                </a:lnTo>
                <a:close/>
                <a:moveTo>
                  <a:pt x="652" y="15"/>
                </a:moveTo>
                <a:lnTo>
                  <a:pt x="650" y="7"/>
                </a:lnTo>
                <a:lnTo>
                  <a:pt x="652" y="6"/>
                </a:lnTo>
                <a:lnTo>
                  <a:pt x="653" y="14"/>
                </a:lnTo>
                <a:lnTo>
                  <a:pt x="652" y="15"/>
                </a:lnTo>
                <a:close/>
                <a:moveTo>
                  <a:pt x="847" y="14"/>
                </a:moveTo>
                <a:lnTo>
                  <a:pt x="846" y="14"/>
                </a:lnTo>
                <a:lnTo>
                  <a:pt x="847" y="6"/>
                </a:lnTo>
                <a:lnTo>
                  <a:pt x="848" y="6"/>
                </a:lnTo>
                <a:lnTo>
                  <a:pt x="847" y="14"/>
                </a:lnTo>
                <a:close/>
                <a:moveTo>
                  <a:pt x="654" y="14"/>
                </a:moveTo>
                <a:lnTo>
                  <a:pt x="653" y="6"/>
                </a:lnTo>
                <a:lnTo>
                  <a:pt x="654" y="6"/>
                </a:lnTo>
                <a:lnTo>
                  <a:pt x="655" y="14"/>
                </a:lnTo>
                <a:lnTo>
                  <a:pt x="654" y="14"/>
                </a:lnTo>
                <a:close/>
                <a:moveTo>
                  <a:pt x="845" y="14"/>
                </a:moveTo>
                <a:lnTo>
                  <a:pt x="843" y="14"/>
                </a:lnTo>
                <a:lnTo>
                  <a:pt x="844" y="6"/>
                </a:lnTo>
                <a:lnTo>
                  <a:pt x="846" y="6"/>
                </a:lnTo>
                <a:lnTo>
                  <a:pt x="845" y="14"/>
                </a:lnTo>
                <a:close/>
                <a:moveTo>
                  <a:pt x="842" y="14"/>
                </a:moveTo>
                <a:lnTo>
                  <a:pt x="841" y="13"/>
                </a:lnTo>
                <a:lnTo>
                  <a:pt x="842" y="5"/>
                </a:lnTo>
                <a:lnTo>
                  <a:pt x="843" y="6"/>
                </a:lnTo>
                <a:lnTo>
                  <a:pt x="842" y="14"/>
                </a:lnTo>
                <a:close/>
                <a:moveTo>
                  <a:pt x="670" y="12"/>
                </a:moveTo>
                <a:lnTo>
                  <a:pt x="669" y="4"/>
                </a:lnTo>
                <a:lnTo>
                  <a:pt x="670" y="4"/>
                </a:lnTo>
                <a:lnTo>
                  <a:pt x="671" y="12"/>
                </a:lnTo>
                <a:lnTo>
                  <a:pt x="670" y="12"/>
                </a:lnTo>
                <a:close/>
                <a:moveTo>
                  <a:pt x="673" y="12"/>
                </a:moveTo>
                <a:lnTo>
                  <a:pt x="672" y="4"/>
                </a:lnTo>
                <a:lnTo>
                  <a:pt x="673" y="4"/>
                </a:lnTo>
                <a:lnTo>
                  <a:pt x="674" y="12"/>
                </a:lnTo>
                <a:lnTo>
                  <a:pt x="673" y="12"/>
                </a:lnTo>
                <a:close/>
                <a:moveTo>
                  <a:pt x="826" y="12"/>
                </a:moveTo>
                <a:lnTo>
                  <a:pt x="825" y="12"/>
                </a:lnTo>
                <a:lnTo>
                  <a:pt x="826" y="4"/>
                </a:lnTo>
                <a:lnTo>
                  <a:pt x="827" y="4"/>
                </a:lnTo>
                <a:lnTo>
                  <a:pt x="826" y="12"/>
                </a:lnTo>
                <a:close/>
                <a:moveTo>
                  <a:pt x="675" y="12"/>
                </a:moveTo>
                <a:lnTo>
                  <a:pt x="674" y="4"/>
                </a:lnTo>
                <a:lnTo>
                  <a:pt x="676" y="4"/>
                </a:lnTo>
                <a:lnTo>
                  <a:pt x="677" y="12"/>
                </a:lnTo>
                <a:lnTo>
                  <a:pt x="675" y="12"/>
                </a:lnTo>
                <a:close/>
                <a:moveTo>
                  <a:pt x="824" y="11"/>
                </a:moveTo>
                <a:lnTo>
                  <a:pt x="822" y="11"/>
                </a:lnTo>
                <a:lnTo>
                  <a:pt x="823" y="3"/>
                </a:lnTo>
                <a:lnTo>
                  <a:pt x="824" y="4"/>
                </a:lnTo>
                <a:lnTo>
                  <a:pt x="824" y="11"/>
                </a:lnTo>
                <a:close/>
                <a:moveTo>
                  <a:pt x="821" y="11"/>
                </a:moveTo>
                <a:lnTo>
                  <a:pt x="820" y="11"/>
                </a:lnTo>
                <a:lnTo>
                  <a:pt x="820" y="3"/>
                </a:lnTo>
                <a:lnTo>
                  <a:pt x="822" y="3"/>
                </a:lnTo>
                <a:lnTo>
                  <a:pt x="821" y="11"/>
                </a:lnTo>
                <a:close/>
                <a:moveTo>
                  <a:pt x="691" y="10"/>
                </a:moveTo>
                <a:lnTo>
                  <a:pt x="691" y="2"/>
                </a:lnTo>
                <a:lnTo>
                  <a:pt x="692" y="2"/>
                </a:lnTo>
                <a:lnTo>
                  <a:pt x="693" y="10"/>
                </a:lnTo>
                <a:lnTo>
                  <a:pt x="691" y="10"/>
                </a:lnTo>
                <a:close/>
                <a:moveTo>
                  <a:pt x="694" y="10"/>
                </a:moveTo>
                <a:lnTo>
                  <a:pt x="694" y="2"/>
                </a:lnTo>
                <a:lnTo>
                  <a:pt x="695" y="2"/>
                </a:lnTo>
                <a:lnTo>
                  <a:pt x="695" y="10"/>
                </a:lnTo>
                <a:lnTo>
                  <a:pt x="694" y="10"/>
                </a:lnTo>
                <a:close/>
                <a:moveTo>
                  <a:pt x="805" y="10"/>
                </a:moveTo>
                <a:lnTo>
                  <a:pt x="803" y="10"/>
                </a:lnTo>
                <a:lnTo>
                  <a:pt x="804" y="2"/>
                </a:lnTo>
                <a:lnTo>
                  <a:pt x="805" y="2"/>
                </a:lnTo>
                <a:lnTo>
                  <a:pt x="805" y="10"/>
                </a:lnTo>
                <a:close/>
                <a:moveTo>
                  <a:pt x="697" y="10"/>
                </a:moveTo>
                <a:lnTo>
                  <a:pt x="696" y="2"/>
                </a:lnTo>
                <a:lnTo>
                  <a:pt x="698" y="2"/>
                </a:lnTo>
                <a:lnTo>
                  <a:pt x="698" y="10"/>
                </a:lnTo>
                <a:lnTo>
                  <a:pt x="697" y="10"/>
                </a:lnTo>
                <a:close/>
                <a:moveTo>
                  <a:pt x="802" y="10"/>
                </a:moveTo>
                <a:lnTo>
                  <a:pt x="801" y="10"/>
                </a:lnTo>
                <a:lnTo>
                  <a:pt x="801" y="2"/>
                </a:lnTo>
                <a:lnTo>
                  <a:pt x="803" y="2"/>
                </a:lnTo>
                <a:lnTo>
                  <a:pt x="802" y="10"/>
                </a:lnTo>
                <a:close/>
                <a:moveTo>
                  <a:pt x="800" y="10"/>
                </a:moveTo>
                <a:lnTo>
                  <a:pt x="798" y="9"/>
                </a:lnTo>
                <a:lnTo>
                  <a:pt x="799" y="1"/>
                </a:lnTo>
                <a:lnTo>
                  <a:pt x="800" y="2"/>
                </a:lnTo>
                <a:lnTo>
                  <a:pt x="800" y="10"/>
                </a:lnTo>
                <a:close/>
                <a:moveTo>
                  <a:pt x="713" y="9"/>
                </a:moveTo>
                <a:lnTo>
                  <a:pt x="712" y="1"/>
                </a:lnTo>
                <a:lnTo>
                  <a:pt x="714" y="1"/>
                </a:lnTo>
                <a:lnTo>
                  <a:pt x="714" y="9"/>
                </a:lnTo>
                <a:lnTo>
                  <a:pt x="713" y="9"/>
                </a:lnTo>
                <a:close/>
                <a:moveTo>
                  <a:pt x="715" y="9"/>
                </a:moveTo>
                <a:lnTo>
                  <a:pt x="715" y="1"/>
                </a:lnTo>
                <a:lnTo>
                  <a:pt x="716" y="1"/>
                </a:lnTo>
                <a:lnTo>
                  <a:pt x="717" y="9"/>
                </a:lnTo>
                <a:lnTo>
                  <a:pt x="715" y="9"/>
                </a:lnTo>
                <a:close/>
                <a:moveTo>
                  <a:pt x="784" y="9"/>
                </a:moveTo>
                <a:lnTo>
                  <a:pt x="782" y="9"/>
                </a:lnTo>
                <a:lnTo>
                  <a:pt x="783" y="1"/>
                </a:lnTo>
                <a:lnTo>
                  <a:pt x="784" y="1"/>
                </a:lnTo>
                <a:lnTo>
                  <a:pt x="784" y="9"/>
                </a:lnTo>
                <a:close/>
                <a:moveTo>
                  <a:pt x="718" y="9"/>
                </a:moveTo>
                <a:lnTo>
                  <a:pt x="718" y="1"/>
                </a:lnTo>
                <a:lnTo>
                  <a:pt x="719" y="1"/>
                </a:lnTo>
                <a:lnTo>
                  <a:pt x="719" y="9"/>
                </a:lnTo>
                <a:lnTo>
                  <a:pt x="718" y="9"/>
                </a:lnTo>
                <a:close/>
                <a:moveTo>
                  <a:pt x="781" y="9"/>
                </a:moveTo>
                <a:lnTo>
                  <a:pt x="780" y="9"/>
                </a:lnTo>
                <a:lnTo>
                  <a:pt x="780" y="1"/>
                </a:lnTo>
                <a:lnTo>
                  <a:pt x="781" y="1"/>
                </a:lnTo>
                <a:lnTo>
                  <a:pt x="781" y="9"/>
                </a:lnTo>
                <a:close/>
                <a:moveTo>
                  <a:pt x="778" y="8"/>
                </a:moveTo>
                <a:lnTo>
                  <a:pt x="777" y="8"/>
                </a:lnTo>
                <a:lnTo>
                  <a:pt x="777" y="0"/>
                </a:lnTo>
                <a:lnTo>
                  <a:pt x="779" y="0"/>
                </a:lnTo>
                <a:lnTo>
                  <a:pt x="778" y="8"/>
                </a:lnTo>
                <a:close/>
                <a:moveTo>
                  <a:pt x="734" y="8"/>
                </a:moveTo>
                <a:lnTo>
                  <a:pt x="734" y="0"/>
                </a:lnTo>
                <a:lnTo>
                  <a:pt x="735" y="0"/>
                </a:lnTo>
                <a:lnTo>
                  <a:pt x="735" y="8"/>
                </a:lnTo>
                <a:lnTo>
                  <a:pt x="734" y="8"/>
                </a:lnTo>
                <a:close/>
                <a:moveTo>
                  <a:pt x="737" y="8"/>
                </a:moveTo>
                <a:lnTo>
                  <a:pt x="737" y="0"/>
                </a:lnTo>
                <a:lnTo>
                  <a:pt x="738" y="0"/>
                </a:lnTo>
                <a:lnTo>
                  <a:pt x="738" y="8"/>
                </a:lnTo>
                <a:lnTo>
                  <a:pt x="737" y="8"/>
                </a:lnTo>
                <a:close/>
                <a:moveTo>
                  <a:pt x="762" y="8"/>
                </a:moveTo>
                <a:lnTo>
                  <a:pt x="761" y="8"/>
                </a:lnTo>
                <a:lnTo>
                  <a:pt x="761" y="0"/>
                </a:lnTo>
                <a:lnTo>
                  <a:pt x="762" y="0"/>
                </a:lnTo>
                <a:lnTo>
                  <a:pt x="762" y="8"/>
                </a:lnTo>
                <a:close/>
                <a:moveTo>
                  <a:pt x="739" y="8"/>
                </a:moveTo>
                <a:lnTo>
                  <a:pt x="739" y="0"/>
                </a:lnTo>
                <a:lnTo>
                  <a:pt x="741" y="0"/>
                </a:lnTo>
                <a:lnTo>
                  <a:pt x="741" y="8"/>
                </a:lnTo>
                <a:lnTo>
                  <a:pt x="739" y="8"/>
                </a:lnTo>
                <a:close/>
                <a:moveTo>
                  <a:pt x="759" y="8"/>
                </a:moveTo>
                <a:lnTo>
                  <a:pt x="758" y="8"/>
                </a:lnTo>
                <a:lnTo>
                  <a:pt x="758" y="0"/>
                </a:lnTo>
                <a:lnTo>
                  <a:pt x="759" y="0"/>
                </a:lnTo>
                <a:lnTo>
                  <a:pt x="759" y="8"/>
                </a:lnTo>
                <a:close/>
                <a:moveTo>
                  <a:pt x="757" y="8"/>
                </a:moveTo>
                <a:lnTo>
                  <a:pt x="755" y="8"/>
                </a:lnTo>
                <a:lnTo>
                  <a:pt x="755" y="0"/>
                </a:lnTo>
                <a:lnTo>
                  <a:pt x="757" y="0"/>
                </a:lnTo>
                <a:lnTo>
                  <a:pt x="757" y="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31905F1-8C6F-4B14-A512-707D047D3D9B}"/>
              </a:ext>
            </a:extLst>
          </p:cNvPr>
          <p:cNvSpPr txBox="1"/>
          <p:nvPr/>
        </p:nvSpPr>
        <p:spPr>
          <a:xfrm>
            <a:off x="3239359" y="2322514"/>
            <a:ext cx="186572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2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David </a:t>
            </a:r>
            <a:r>
              <a:rPr lang="en-US" sz="2000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Jame</a:t>
            </a:r>
            <a:endParaRPr lang="en-US" sz="2000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82E1C6CB-984D-457F-948E-7C11AAC9A332}"/>
              </a:ext>
            </a:extLst>
          </p:cNvPr>
          <p:cNvSpPr/>
          <p:nvPr/>
        </p:nvSpPr>
        <p:spPr>
          <a:xfrm>
            <a:off x="3239359" y="2778116"/>
            <a:ext cx="23286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ever since the 1500s, when an make a survived not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54ED813-1A63-4650-9B91-F31A33BEB098}"/>
              </a:ext>
            </a:extLst>
          </p:cNvPr>
          <p:cNvSpPr txBox="1"/>
          <p:nvPr/>
        </p:nvSpPr>
        <p:spPr>
          <a:xfrm>
            <a:off x="8527393" y="2322514"/>
            <a:ext cx="186572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2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David </a:t>
            </a:r>
            <a:r>
              <a:rPr lang="en-US" sz="2000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Jame</a:t>
            </a:r>
            <a:endParaRPr lang="en-US" sz="2000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3FB94927-6E3C-411F-B945-F5E3F3DA7DCE}"/>
              </a:ext>
            </a:extLst>
          </p:cNvPr>
          <p:cNvSpPr/>
          <p:nvPr/>
        </p:nvSpPr>
        <p:spPr>
          <a:xfrm>
            <a:off x="8527393" y="2778116"/>
            <a:ext cx="23286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ever since the 1500s, when an make a survived not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8BA5D66-3BCB-4354-ACEF-0C4D72149FC4}"/>
              </a:ext>
            </a:extLst>
          </p:cNvPr>
          <p:cNvSpPr txBox="1"/>
          <p:nvPr/>
        </p:nvSpPr>
        <p:spPr>
          <a:xfrm>
            <a:off x="3239359" y="4823025"/>
            <a:ext cx="186572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2000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Selela</a:t>
            </a:r>
            <a:r>
              <a:rPr lang="en-US" sz="2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Gomez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63116B7D-60C5-4698-BC62-4254C259F78D}"/>
              </a:ext>
            </a:extLst>
          </p:cNvPr>
          <p:cNvSpPr/>
          <p:nvPr/>
        </p:nvSpPr>
        <p:spPr>
          <a:xfrm>
            <a:off x="3239359" y="5278627"/>
            <a:ext cx="23286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ever since the 1500s, when an make a survived not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E371E0A6-6672-453B-A948-F7DA5212DE30}"/>
              </a:ext>
            </a:extLst>
          </p:cNvPr>
          <p:cNvSpPr txBox="1"/>
          <p:nvPr/>
        </p:nvSpPr>
        <p:spPr>
          <a:xfrm>
            <a:off x="8527393" y="4823025"/>
            <a:ext cx="186572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2000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Selela</a:t>
            </a:r>
            <a:r>
              <a:rPr lang="en-US" sz="2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Gomez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FD5637B8-5C87-4C50-B131-B155E8A73B8D}"/>
              </a:ext>
            </a:extLst>
          </p:cNvPr>
          <p:cNvSpPr/>
          <p:nvPr/>
        </p:nvSpPr>
        <p:spPr>
          <a:xfrm>
            <a:off x="8527393" y="5278627"/>
            <a:ext cx="23286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ever since the 1500s, when an make a survived not</a:t>
            </a:r>
          </a:p>
        </p:txBody>
      </p: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25"/>
          <p:cNvSpPr/>
          <p:nvPr/>
        </p:nvSpPr>
        <p:spPr>
          <a:xfrm>
            <a:off x="511626" y="3335981"/>
            <a:ext cx="478971" cy="4789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FB68A613-895F-4DE4-B8AD-335109C76D2D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37" b="38037"/>
          <a:stretch>
            <a:fillRect/>
          </a:stretch>
        </p:blipFill>
        <p:spPr>
          <a:xfrm>
            <a:off x="0" y="0"/>
            <a:ext cx="12192000" cy="1944688"/>
          </a:xfrm>
          <a:custGeom>
            <a:avLst/>
            <a:gdLst>
              <a:gd name="connsiteX0" fmla="*/ 0 w 1371600"/>
              <a:gd name="connsiteY0" fmla="*/ 0 h 1543051"/>
              <a:gd name="connsiteX1" fmla="*/ 1371600 w 1371600"/>
              <a:gd name="connsiteY1" fmla="*/ 0 h 1543051"/>
              <a:gd name="connsiteX2" fmla="*/ 1371600 w 1371600"/>
              <a:gd name="connsiteY2" fmla="*/ 1543051 h 1543051"/>
              <a:gd name="connsiteX3" fmla="*/ 0 w 1371600"/>
              <a:gd name="connsiteY3" fmla="*/ 1543051 h 1543051"/>
              <a:gd name="connsiteX4" fmla="*/ 0 w 1371600"/>
              <a:gd name="connsiteY4" fmla="*/ 0 h 1543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1600" h="1543051">
                <a:moveTo>
                  <a:pt x="0" y="0"/>
                </a:moveTo>
                <a:lnTo>
                  <a:pt x="1371600" y="0"/>
                </a:lnTo>
                <a:lnTo>
                  <a:pt x="1371600" y="1543051"/>
                </a:lnTo>
                <a:lnTo>
                  <a:pt x="0" y="1543051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36F16D8-33FD-41EB-A40D-ADE47BDADFAA}"/>
              </a:ext>
            </a:extLst>
          </p:cNvPr>
          <p:cNvSpPr/>
          <p:nvPr/>
        </p:nvSpPr>
        <p:spPr>
          <a:xfrm>
            <a:off x="0" y="0"/>
            <a:ext cx="12192000" cy="1944914"/>
          </a:xfrm>
          <a:prstGeom prst="rect">
            <a:avLst/>
          </a:prstGeom>
          <a:solidFill>
            <a:schemeClr val="accent6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31" name="Picture Placeholder 30">
            <a:extLst>
              <a:ext uri="{FF2B5EF4-FFF2-40B4-BE49-F238E27FC236}">
                <a16:creationId xmlns:a16="http://schemas.microsoft.com/office/drawing/2014/main" id="{3F3ABD1C-E60C-4D54-B591-8EAC83F741F1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0" r="4940"/>
          <a:stretch>
            <a:fillRect/>
          </a:stretch>
        </p:blipFill>
        <p:spPr>
          <a:xfrm>
            <a:off x="4136571" y="4412343"/>
            <a:ext cx="3918858" cy="2445657"/>
          </a:xfrm>
          <a:prstGeom prst="rect">
            <a:avLst/>
          </a:prstGeom>
        </p:spPr>
      </p:pic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C8C5DAA3-196D-48FE-8B6C-18C66867DBB3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18" t="40486" r="30767" b="4919"/>
          <a:stretch/>
        </p:blipFill>
        <p:spPr>
          <a:xfrm>
            <a:off x="-1" y="4412343"/>
            <a:ext cx="3918857" cy="2445657"/>
          </a:xfrm>
          <a:prstGeom prst="rect">
            <a:avLst/>
          </a:prstGeom>
        </p:spPr>
      </p:pic>
      <p:pic>
        <p:nvPicPr>
          <p:cNvPr id="35" name="Picture Placeholder 34">
            <a:extLst>
              <a:ext uri="{FF2B5EF4-FFF2-40B4-BE49-F238E27FC236}">
                <a16:creationId xmlns:a16="http://schemas.microsoft.com/office/drawing/2014/main" id="{73E6323B-4522-44AE-A528-BF0BF3DF2479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" b="3190"/>
          <a:stretch>
            <a:fillRect/>
          </a:stretch>
        </p:blipFill>
        <p:spPr>
          <a:xfrm>
            <a:off x="8273143" y="4412343"/>
            <a:ext cx="3918857" cy="2445657"/>
          </a:xfrm>
          <a:prstGeom prst="rect">
            <a:avLst/>
          </a:prstGeom>
        </p:spPr>
      </p:pic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Our Port folio</a:t>
            </a:r>
          </a:p>
        </p:txBody>
      </p:sp>
      <p:sp>
        <p:nvSpPr>
          <p:cNvPr id="50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bg1"/>
                </a:solidFill>
              </a:rPr>
              <a:t>A variation of the ordinary lorem ipsum text has been used lorem ipsum text has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11626" y="2749033"/>
            <a:ext cx="23499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Headline Text One</a:t>
            </a:r>
          </a:p>
        </p:txBody>
      </p:sp>
      <p:sp>
        <p:nvSpPr>
          <p:cNvPr id="27" name="Rectangle 26"/>
          <p:cNvSpPr/>
          <p:nvPr/>
        </p:nvSpPr>
        <p:spPr>
          <a:xfrm>
            <a:off x="986741" y="3272819"/>
            <a:ext cx="2415267" cy="573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0" i="0" dirty="0"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commonly used to demonstrate graphic elements of a document.</a:t>
            </a:r>
            <a:endParaRPr lang="en-US" sz="12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3C20ACC-DBFF-470E-B021-30EF379E4973}"/>
              </a:ext>
            </a:extLst>
          </p:cNvPr>
          <p:cNvSpPr txBox="1"/>
          <p:nvPr/>
        </p:nvSpPr>
        <p:spPr>
          <a:xfrm>
            <a:off x="4650810" y="2749033"/>
            <a:ext cx="23499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Headline Text One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668578B3-695A-4C84-9875-36CB60A0284C}"/>
              </a:ext>
            </a:extLst>
          </p:cNvPr>
          <p:cNvSpPr/>
          <p:nvPr/>
        </p:nvSpPr>
        <p:spPr>
          <a:xfrm>
            <a:off x="5125925" y="3272819"/>
            <a:ext cx="2415267" cy="573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0" i="0" dirty="0"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commonly used to demonstrate graphic elements of a document.</a:t>
            </a:r>
            <a:endParaRPr lang="en-US" sz="12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2D87AE5A-5100-4D90-8A4F-4242DCA04636}"/>
              </a:ext>
            </a:extLst>
          </p:cNvPr>
          <p:cNvSpPr/>
          <p:nvPr/>
        </p:nvSpPr>
        <p:spPr>
          <a:xfrm>
            <a:off x="4650810" y="3335981"/>
            <a:ext cx="478971" cy="47897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B1222C3-3BC7-463D-84F2-65B4FBB3443E}"/>
              </a:ext>
            </a:extLst>
          </p:cNvPr>
          <p:cNvSpPr txBox="1"/>
          <p:nvPr/>
        </p:nvSpPr>
        <p:spPr>
          <a:xfrm>
            <a:off x="8787381" y="2749033"/>
            <a:ext cx="23499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Headline Text One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3D5C3EF4-F0CB-4CE2-AAD6-33C4BD2D09E7}"/>
              </a:ext>
            </a:extLst>
          </p:cNvPr>
          <p:cNvSpPr/>
          <p:nvPr/>
        </p:nvSpPr>
        <p:spPr>
          <a:xfrm>
            <a:off x="9262496" y="3272819"/>
            <a:ext cx="2415267" cy="573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0" i="0" dirty="0"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commonly used to demonstrate graphic elements of a document.</a:t>
            </a:r>
            <a:endParaRPr lang="en-US" sz="12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1CCF19CC-3766-4B95-BC73-26B199A30DAC}"/>
              </a:ext>
            </a:extLst>
          </p:cNvPr>
          <p:cNvSpPr/>
          <p:nvPr/>
        </p:nvSpPr>
        <p:spPr>
          <a:xfrm>
            <a:off x="8787381" y="3335981"/>
            <a:ext cx="478971" cy="47897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511F76B-4710-4C0C-A836-57ED91473652}"/>
              </a:ext>
            </a:extLst>
          </p:cNvPr>
          <p:cNvSpPr txBox="1"/>
          <p:nvPr/>
        </p:nvSpPr>
        <p:spPr>
          <a:xfrm>
            <a:off x="4757512" y="3390800"/>
            <a:ext cx="2655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7E847B6-D880-4985-94B5-E032DCC4F9BA}"/>
              </a:ext>
            </a:extLst>
          </p:cNvPr>
          <p:cNvSpPr txBox="1"/>
          <p:nvPr/>
        </p:nvSpPr>
        <p:spPr>
          <a:xfrm>
            <a:off x="8894083" y="3390800"/>
            <a:ext cx="2655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3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EDBAF169-5427-471C-B623-81B9BF463DFE}"/>
              </a:ext>
            </a:extLst>
          </p:cNvPr>
          <p:cNvSpPr txBox="1"/>
          <p:nvPr/>
        </p:nvSpPr>
        <p:spPr>
          <a:xfrm>
            <a:off x="618328" y="3390800"/>
            <a:ext cx="2655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F65D8B37-25D4-4701-9ECD-B2A48517AB60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77" r="13177"/>
          <a:stretch>
            <a:fillRect/>
          </a:stretch>
        </p:blipFill>
        <p:spPr>
          <a:xfrm>
            <a:off x="0" y="1936749"/>
            <a:ext cx="3585029" cy="3244617"/>
          </a:xfrm>
          <a:custGeom>
            <a:avLst/>
            <a:gdLst>
              <a:gd name="connsiteX0" fmla="*/ 0 w 1371600"/>
              <a:gd name="connsiteY0" fmla="*/ 0 h 1543051"/>
              <a:gd name="connsiteX1" fmla="*/ 1371600 w 1371600"/>
              <a:gd name="connsiteY1" fmla="*/ 0 h 1543051"/>
              <a:gd name="connsiteX2" fmla="*/ 1371600 w 1371600"/>
              <a:gd name="connsiteY2" fmla="*/ 1543051 h 1543051"/>
              <a:gd name="connsiteX3" fmla="*/ 0 w 1371600"/>
              <a:gd name="connsiteY3" fmla="*/ 1543051 h 1543051"/>
              <a:gd name="connsiteX4" fmla="*/ 0 w 1371600"/>
              <a:gd name="connsiteY4" fmla="*/ 0 h 1543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1600" h="1543051">
                <a:moveTo>
                  <a:pt x="0" y="0"/>
                </a:moveTo>
                <a:lnTo>
                  <a:pt x="1371600" y="0"/>
                </a:lnTo>
                <a:lnTo>
                  <a:pt x="1371600" y="1543051"/>
                </a:lnTo>
                <a:lnTo>
                  <a:pt x="0" y="1543051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7F8763DA-077B-45DF-9F61-9C89AFE3D891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77" r="13177"/>
          <a:stretch>
            <a:fillRect/>
          </a:stretch>
        </p:blipFill>
        <p:spPr>
          <a:xfrm>
            <a:off x="4304516" y="1936748"/>
            <a:ext cx="3585029" cy="3244617"/>
          </a:xfrm>
          <a:prstGeom prst="rect">
            <a:avLst/>
          </a:prstGeom>
        </p:spPr>
      </p:pic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CDDC7226-BD2D-425E-B2E2-139C538A194C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19" r="18919"/>
          <a:stretch>
            <a:fillRect/>
          </a:stretch>
        </p:blipFill>
        <p:spPr>
          <a:xfrm>
            <a:off x="8609033" y="1936748"/>
            <a:ext cx="3585029" cy="3244617"/>
          </a:xfrm>
          <a:prstGeom prst="rect">
            <a:avLst/>
          </a:prstGeom>
        </p:spPr>
      </p:pic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Timeline</a:t>
            </a:r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F32F01AC-DE81-4822-BBF9-767212342762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 variation of the ordinary lorem ipsum text has been used lorem ipsum text has </a:t>
            </a:r>
          </a:p>
          <a:p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4AF25D4-1CCC-42B6-9335-31B539ED0CCB}"/>
              </a:ext>
            </a:extLst>
          </p:cNvPr>
          <p:cNvSpPr/>
          <p:nvPr/>
        </p:nvSpPr>
        <p:spPr>
          <a:xfrm>
            <a:off x="0" y="1936749"/>
            <a:ext cx="3585029" cy="3244617"/>
          </a:xfrm>
          <a:prstGeom prst="rect">
            <a:avLst/>
          </a:prstGeom>
          <a:solidFill>
            <a:schemeClr val="tx2">
              <a:lumMod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02A156F-80A5-411D-AB8E-6DB0A35648B4}"/>
              </a:ext>
            </a:extLst>
          </p:cNvPr>
          <p:cNvSpPr/>
          <p:nvPr/>
        </p:nvSpPr>
        <p:spPr>
          <a:xfrm>
            <a:off x="4304516" y="1936748"/>
            <a:ext cx="3585029" cy="3244617"/>
          </a:xfrm>
          <a:prstGeom prst="rect">
            <a:avLst/>
          </a:prstGeom>
          <a:solidFill>
            <a:schemeClr val="tx2">
              <a:lumMod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1085FBB5-B490-4FD3-899C-544EB84FA1E0}"/>
              </a:ext>
            </a:extLst>
          </p:cNvPr>
          <p:cNvGrpSpPr/>
          <p:nvPr/>
        </p:nvGrpSpPr>
        <p:grpSpPr>
          <a:xfrm>
            <a:off x="943828" y="2387646"/>
            <a:ext cx="1697372" cy="2342825"/>
            <a:chOff x="2081021" y="2387530"/>
            <a:chExt cx="1697372" cy="2342825"/>
          </a:xfrm>
        </p:grpSpPr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FF71800C-9C7B-4D4C-99EE-616AEE152C8B}"/>
                </a:ext>
              </a:extLst>
            </p:cNvPr>
            <p:cNvGrpSpPr/>
            <p:nvPr/>
          </p:nvGrpSpPr>
          <p:grpSpPr>
            <a:xfrm>
              <a:off x="2504212" y="2387530"/>
              <a:ext cx="850992" cy="850992"/>
              <a:chOff x="2639921" y="3181304"/>
              <a:chExt cx="850992" cy="850992"/>
            </a:xfrm>
          </p:grpSpPr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2EBD4B27-F4BD-4F75-86CC-F1FD07E758B3}"/>
                  </a:ext>
                </a:extLst>
              </p:cNvPr>
              <p:cNvSpPr/>
              <p:nvPr/>
            </p:nvSpPr>
            <p:spPr>
              <a:xfrm>
                <a:off x="2639921" y="3181304"/>
                <a:ext cx="850992" cy="850992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" name="Oval 103">
                <a:extLst>
                  <a:ext uri="{FF2B5EF4-FFF2-40B4-BE49-F238E27FC236}">
                    <a16:creationId xmlns:a16="http://schemas.microsoft.com/office/drawing/2014/main" id="{60388D8C-A9F0-4BB6-92D5-787077BE2740}"/>
                  </a:ext>
                </a:extLst>
              </p:cNvPr>
              <p:cNvSpPr/>
              <p:nvPr/>
            </p:nvSpPr>
            <p:spPr>
              <a:xfrm>
                <a:off x="2639921" y="3181304"/>
                <a:ext cx="850992" cy="850992"/>
              </a:xfrm>
              <a:prstGeom prst="ellipse">
                <a:avLst/>
              </a:prstGeom>
              <a:noFill/>
              <a:ln w="952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4617EDF9-C30B-4A3A-99F7-ECA87D678106}"/>
                </a:ext>
              </a:extLst>
            </p:cNvPr>
            <p:cNvSpPr txBox="1"/>
            <p:nvPr/>
          </p:nvSpPr>
          <p:spPr>
            <a:xfrm>
              <a:off x="2601095" y="2651443"/>
              <a:ext cx="657225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accent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2008</a:t>
              </a:r>
            </a:p>
          </p:txBody>
        </p:sp>
        <p:sp>
          <p:nvSpPr>
            <p:cNvPr id="98" name="AutoShape 62">
              <a:extLst>
                <a:ext uri="{FF2B5EF4-FFF2-40B4-BE49-F238E27FC236}">
                  <a16:creationId xmlns:a16="http://schemas.microsoft.com/office/drawing/2014/main" id="{E2DC0410-51BD-4238-96C5-F85B4C1AC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3240" y="3485451"/>
              <a:ext cx="392935" cy="392935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96A737E3-280C-4A51-AD58-3AF965C1275C}"/>
                </a:ext>
              </a:extLst>
            </p:cNvPr>
            <p:cNvGrpSpPr/>
            <p:nvPr/>
          </p:nvGrpSpPr>
          <p:grpSpPr>
            <a:xfrm>
              <a:off x="2081021" y="3896005"/>
              <a:ext cx="1697372" cy="834350"/>
              <a:chOff x="2126253" y="3896702"/>
              <a:chExt cx="1697372" cy="834350"/>
            </a:xfrm>
          </p:grpSpPr>
          <p:sp>
            <p:nvSpPr>
              <p:cNvPr id="99" name="Rectangle 17">
                <a:extLst>
                  <a:ext uri="{FF2B5EF4-FFF2-40B4-BE49-F238E27FC236}">
                    <a16:creationId xmlns:a16="http://schemas.microsoft.com/office/drawing/2014/main" id="{ED361970-6D74-4713-BF98-793A439AA2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253" y="4309258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CCDF74F1-35D7-4480-AE5F-28FC81658273}"/>
                  </a:ext>
                </a:extLst>
              </p:cNvPr>
              <p:cNvSpPr txBox="1"/>
              <p:nvPr/>
            </p:nvSpPr>
            <p:spPr>
              <a:xfrm>
                <a:off x="2222896" y="3896702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F37E24DC-3F1F-4D84-AB3C-0C2E6E148B62}"/>
              </a:ext>
            </a:extLst>
          </p:cNvPr>
          <p:cNvSpPr/>
          <p:nvPr/>
        </p:nvSpPr>
        <p:spPr>
          <a:xfrm>
            <a:off x="8609033" y="1936748"/>
            <a:ext cx="3585029" cy="3244617"/>
          </a:xfrm>
          <a:prstGeom prst="rect">
            <a:avLst/>
          </a:prstGeom>
          <a:solidFill>
            <a:schemeClr val="tx2">
              <a:lumMod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375D0562-5F0E-41AA-9A5D-832020557042}"/>
              </a:ext>
            </a:extLst>
          </p:cNvPr>
          <p:cNvGrpSpPr/>
          <p:nvPr/>
        </p:nvGrpSpPr>
        <p:grpSpPr>
          <a:xfrm>
            <a:off x="5248345" y="2387646"/>
            <a:ext cx="1697372" cy="2342825"/>
            <a:chOff x="5247313" y="2387530"/>
            <a:chExt cx="1697372" cy="2342825"/>
          </a:xfrm>
        </p:grpSpPr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DFBCE449-2623-4B91-A3C6-5435AF9BEB04}"/>
                </a:ext>
              </a:extLst>
            </p:cNvPr>
            <p:cNvGrpSpPr/>
            <p:nvPr/>
          </p:nvGrpSpPr>
          <p:grpSpPr>
            <a:xfrm>
              <a:off x="5670505" y="2387530"/>
              <a:ext cx="850992" cy="850992"/>
              <a:chOff x="5721701" y="2562319"/>
              <a:chExt cx="850992" cy="850992"/>
            </a:xfrm>
          </p:grpSpPr>
          <p:grpSp>
            <p:nvGrpSpPr>
              <p:cNvPr id="110" name="Group 109">
                <a:extLst>
                  <a:ext uri="{FF2B5EF4-FFF2-40B4-BE49-F238E27FC236}">
                    <a16:creationId xmlns:a16="http://schemas.microsoft.com/office/drawing/2014/main" id="{0D918B65-A603-42AB-804D-26BBE572808B}"/>
                  </a:ext>
                </a:extLst>
              </p:cNvPr>
              <p:cNvGrpSpPr/>
              <p:nvPr/>
            </p:nvGrpSpPr>
            <p:grpSpPr>
              <a:xfrm>
                <a:off x="5721701" y="2562319"/>
                <a:ext cx="850992" cy="850992"/>
                <a:chOff x="2639921" y="3181304"/>
                <a:chExt cx="850992" cy="850992"/>
              </a:xfrm>
            </p:grpSpPr>
            <p:sp>
              <p:nvSpPr>
                <p:cNvPr id="112" name="Oval 111">
                  <a:extLst>
                    <a:ext uri="{FF2B5EF4-FFF2-40B4-BE49-F238E27FC236}">
                      <a16:creationId xmlns:a16="http://schemas.microsoft.com/office/drawing/2014/main" id="{126D5866-C728-48EE-8CA2-2383E4DF2634}"/>
                    </a:ext>
                  </a:extLst>
                </p:cNvPr>
                <p:cNvSpPr/>
                <p:nvPr/>
              </p:nvSpPr>
              <p:spPr>
                <a:xfrm>
                  <a:off x="2639921" y="3181304"/>
                  <a:ext cx="850992" cy="85099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3" name="Oval 112">
                  <a:extLst>
                    <a:ext uri="{FF2B5EF4-FFF2-40B4-BE49-F238E27FC236}">
                      <a16:creationId xmlns:a16="http://schemas.microsoft.com/office/drawing/2014/main" id="{A1606298-7750-4B41-8A59-1813D291A62F}"/>
                    </a:ext>
                  </a:extLst>
                </p:cNvPr>
                <p:cNvSpPr/>
                <p:nvPr/>
              </p:nvSpPr>
              <p:spPr>
                <a:xfrm>
                  <a:off x="2639921" y="3181304"/>
                  <a:ext cx="850992" cy="850992"/>
                </a:xfrm>
                <a:prstGeom prst="ellipse">
                  <a:avLst/>
                </a:prstGeom>
                <a:noFill/>
                <a:ln w="952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960F2BB5-2FE4-4DC9-A079-8DBFC6378479}"/>
                  </a:ext>
                </a:extLst>
              </p:cNvPr>
              <p:cNvSpPr txBox="1"/>
              <p:nvPr/>
            </p:nvSpPr>
            <p:spPr>
              <a:xfrm>
                <a:off x="5818583" y="2826232"/>
                <a:ext cx="657225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dirty="0">
                    <a:solidFill>
                      <a:schemeClr val="accent3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2014</a:t>
                </a:r>
              </a:p>
            </p:txBody>
          </p:sp>
        </p:grpSp>
        <p:grpSp>
          <p:nvGrpSpPr>
            <p:cNvPr id="133" name="Group 132">
              <a:extLst>
                <a:ext uri="{FF2B5EF4-FFF2-40B4-BE49-F238E27FC236}">
                  <a16:creationId xmlns:a16="http://schemas.microsoft.com/office/drawing/2014/main" id="{8746D8E4-2E4F-4A6E-AF5E-02EF9275408D}"/>
                </a:ext>
              </a:extLst>
            </p:cNvPr>
            <p:cNvGrpSpPr/>
            <p:nvPr/>
          </p:nvGrpSpPr>
          <p:grpSpPr>
            <a:xfrm>
              <a:off x="5247313" y="3387673"/>
              <a:ext cx="1697372" cy="1342682"/>
              <a:chOff x="5414771" y="3387673"/>
              <a:chExt cx="1697372" cy="1342682"/>
            </a:xfrm>
          </p:grpSpPr>
          <p:sp>
            <p:nvSpPr>
              <p:cNvPr id="107" name="AutoShape 9">
                <a:extLst>
                  <a:ext uri="{FF2B5EF4-FFF2-40B4-BE49-F238E27FC236}">
                    <a16:creationId xmlns:a16="http://schemas.microsoft.com/office/drawing/2014/main" id="{1991D821-1D2D-4905-B7AE-F0C2CF70C6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8003" y="3387673"/>
                <a:ext cx="470909" cy="49071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6886" y="15360"/>
                    </a:moveTo>
                    <a:cubicBezTo>
                      <a:pt x="16640" y="15125"/>
                      <a:pt x="16246" y="15125"/>
                      <a:pt x="16000" y="15360"/>
                    </a:cubicBezTo>
                    <a:cubicBezTo>
                      <a:pt x="15755" y="15595"/>
                      <a:pt x="15755" y="15973"/>
                      <a:pt x="16000" y="16209"/>
                    </a:cubicBezTo>
                    <a:lnTo>
                      <a:pt x="17552" y="17698"/>
                    </a:lnTo>
                    <a:cubicBezTo>
                      <a:pt x="17673" y="17813"/>
                      <a:pt x="17835" y="17871"/>
                      <a:pt x="17992" y="17871"/>
                    </a:cubicBezTo>
                    <a:cubicBezTo>
                      <a:pt x="18149" y="17871"/>
                      <a:pt x="18312" y="17813"/>
                      <a:pt x="18431" y="17698"/>
                    </a:cubicBezTo>
                    <a:cubicBezTo>
                      <a:pt x="18677" y="17462"/>
                      <a:pt x="18677" y="17085"/>
                      <a:pt x="18431" y="16849"/>
                    </a:cubicBezTo>
                    <a:cubicBezTo>
                      <a:pt x="18431" y="16849"/>
                      <a:pt x="16886" y="15360"/>
                      <a:pt x="16886" y="15360"/>
                    </a:cubicBezTo>
                    <a:close/>
                    <a:moveTo>
                      <a:pt x="4715" y="5368"/>
                    </a:moveTo>
                    <a:cubicBezTo>
                      <a:pt x="4835" y="5484"/>
                      <a:pt x="4997" y="5542"/>
                      <a:pt x="5154" y="5542"/>
                    </a:cubicBezTo>
                    <a:cubicBezTo>
                      <a:pt x="5312" y="5542"/>
                      <a:pt x="5474" y="5484"/>
                      <a:pt x="5594" y="5368"/>
                    </a:cubicBezTo>
                    <a:cubicBezTo>
                      <a:pt x="5840" y="5133"/>
                      <a:pt x="5840" y="4756"/>
                      <a:pt x="5594" y="4520"/>
                    </a:cubicBezTo>
                    <a:lnTo>
                      <a:pt x="4043" y="3031"/>
                    </a:lnTo>
                    <a:cubicBezTo>
                      <a:pt x="3798" y="2796"/>
                      <a:pt x="3404" y="2796"/>
                      <a:pt x="3158" y="3031"/>
                    </a:cubicBezTo>
                    <a:cubicBezTo>
                      <a:pt x="2913" y="3266"/>
                      <a:pt x="2913" y="3644"/>
                      <a:pt x="3158" y="3880"/>
                    </a:cubicBezTo>
                    <a:cubicBezTo>
                      <a:pt x="3158" y="3880"/>
                      <a:pt x="4715" y="5368"/>
                      <a:pt x="4715" y="5368"/>
                    </a:cubicBezTo>
                    <a:close/>
                    <a:moveTo>
                      <a:pt x="16445" y="5546"/>
                    </a:moveTo>
                    <a:cubicBezTo>
                      <a:pt x="16603" y="5546"/>
                      <a:pt x="16765" y="5489"/>
                      <a:pt x="16886" y="5373"/>
                    </a:cubicBezTo>
                    <a:lnTo>
                      <a:pt x="18436" y="3885"/>
                    </a:lnTo>
                    <a:cubicBezTo>
                      <a:pt x="18681" y="3649"/>
                      <a:pt x="18681" y="3271"/>
                      <a:pt x="18436" y="3035"/>
                    </a:cubicBezTo>
                    <a:cubicBezTo>
                      <a:pt x="18191" y="2800"/>
                      <a:pt x="17798" y="2800"/>
                      <a:pt x="17552" y="3035"/>
                    </a:cubicBezTo>
                    <a:lnTo>
                      <a:pt x="16000" y="4524"/>
                    </a:lnTo>
                    <a:cubicBezTo>
                      <a:pt x="15755" y="4760"/>
                      <a:pt x="15755" y="5138"/>
                      <a:pt x="16000" y="5373"/>
                    </a:cubicBezTo>
                    <a:cubicBezTo>
                      <a:pt x="16125" y="5489"/>
                      <a:pt x="16283" y="5546"/>
                      <a:pt x="16445" y="5546"/>
                    </a:cubicBezTo>
                    <a:cubicBezTo>
                      <a:pt x="16445" y="5546"/>
                      <a:pt x="16445" y="5546"/>
                      <a:pt x="16445" y="5546"/>
                    </a:cubicBezTo>
                    <a:close/>
                    <a:moveTo>
                      <a:pt x="4715" y="15360"/>
                    </a:moveTo>
                    <a:lnTo>
                      <a:pt x="3164" y="16849"/>
                    </a:lnTo>
                    <a:cubicBezTo>
                      <a:pt x="2918" y="17085"/>
                      <a:pt x="2918" y="17462"/>
                      <a:pt x="3164" y="17698"/>
                    </a:cubicBezTo>
                    <a:cubicBezTo>
                      <a:pt x="3283" y="17813"/>
                      <a:pt x="3446" y="17871"/>
                      <a:pt x="3603" y="17871"/>
                    </a:cubicBezTo>
                    <a:cubicBezTo>
                      <a:pt x="3760" y="17871"/>
                      <a:pt x="3923" y="17813"/>
                      <a:pt x="4043" y="17698"/>
                    </a:cubicBezTo>
                    <a:lnTo>
                      <a:pt x="5594" y="16209"/>
                    </a:lnTo>
                    <a:cubicBezTo>
                      <a:pt x="5840" y="15973"/>
                      <a:pt x="5840" y="15595"/>
                      <a:pt x="5594" y="15360"/>
                    </a:cubicBezTo>
                    <a:cubicBezTo>
                      <a:pt x="5354" y="15125"/>
                      <a:pt x="4955" y="15125"/>
                      <a:pt x="4715" y="15360"/>
                    </a:cubicBezTo>
                    <a:cubicBezTo>
                      <a:pt x="4715" y="15360"/>
                      <a:pt x="4715" y="15360"/>
                      <a:pt x="4715" y="15360"/>
                    </a:cubicBezTo>
                    <a:close/>
                    <a:moveTo>
                      <a:pt x="20974" y="9764"/>
                    </a:moveTo>
                    <a:lnTo>
                      <a:pt x="18784" y="9764"/>
                    </a:lnTo>
                    <a:cubicBezTo>
                      <a:pt x="18441" y="9764"/>
                      <a:pt x="18158" y="10031"/>
                      <a:pt x="18158" y="10365"/>
                    </a:cubicBezTo>
                    <a:cubicBezTo>
                      <a:pt x="18158" y="10694"/>
                      <a:pt x="18436" y="10964"/>
                      <a:pt x="18784" y="10964"/>
                    </a:cubicBezTo>
                    <a:lnTo>
                      <a:pt x="20974" y="10964"/>
                    </a:lnTo>
                    <a:cubicBezTo>
                      <a:pt x="21317" y="10964"/>
                      <a:pt x="21600" y="10698"/>
                      <a:pt x="21600" y="10365"/>
                    </a:cubicBezTo>
                    <a:cubicBezTo>
                      <a:pt x="21600" y="10036"/>
                      <a:pt x="21321" y="9764"/>
                      <a:pt x="20974" y="9764"/>
                    </a:cubicBezTo>
                    <a:cubicBezTo>
                      <a:pt x="20974" y="9764"/>
                      <a:pt x="20974" y="9764"/>
                      <a:pt x="20974" y="9764"/>
                    </a:cubicBezTo>
                    <a:close/>
                    <a:moveTo>
                      <a:pt x="3441" y="10365"/>
                    </a:moveTo>
                    <a:cubicBezTo>
                      <a:pt x="3441" y="10036"/>
                      <a:pt x="3164" y="9764"/>
                      <a:pt x="2816" y="9764"/>
                    </a:cubicBezTo>
                    <a:lnTo>
                      <a:pt x="625" y="9764"/>
                    </a:lnTo>
                    <a:cubicBezTo>
                      <a:pt x="283" y="9764"/>
                      <a:pt x="0" y="10031"/>
                      <a:pt x="0" y="10365"/>
                    </a:cubicBezTo>
                    <a:cubicBezTo>
                      <a:pt x="0" y="10694"/>
                      <a:pt x="278" y="10964"/>
                      <a:pt x="625" y="10964"/>
                    </a:cubicBezTo>
                    <a:lnTo>
                      <a:pt x="2816" y="10964"/>
                    </a:lnTo>
                    <a:cubicBezTo>
                      <a:pt x="3164" y="10964"/>
                      <a:pt x="3441" y="10698"/>
                      <a:pt x="3441" y="10365"/>
                    </a:cubicBezTo>
                    <a:cubicBezTo>
                      <a:pt x="3441" y="10365"/>
                      <a:pt x="3441" y="10365"/>
                      <a:pt x="3441" y="10365"/>
                    </a:cubicBezTo>
                    <a:close/>
                    <a:moveTo>
                      <a:pt x="10800" y="3302"/>
                    </a:moveTo>
                    <a:cubicBezTo>
                      <a:pt x="11143" y="3302"/>
                      <a:pt x="11425" y="3035"/>
                      <a:pt x="11425" y="2702"/>
                    </a:cubicBezTo>
                    <a:lnTo>
                      <a:pt x="11425" y="600"/>
                    </a:lnTo>
                    <a:cubicBezTo>
                      <a:pt x="11425" y="271"/>
                      <a:pt x="11147" y="0"/>
                      <a:pt x="10800" y="0"/>
                    </a:cubicBezTo>
                    <a:cubicBezTo>
                      <a:pt x="10453" y="0"/>
                      <a:pt x="10175" y="267"/>
                      <a:pt x="10175" y="600"/>
                    </a:cubicBezTo>
                    <a:lnTo>
                      <a:pt x="10175" y="2702"/>
                    </a:lnTo>
                    <a:cubicBezTo>
                      <a:pt x="10175" y="3035"/>
                      <a:pt x="10457" y="3302"/>
                      <a:pt x="10800" y="3302"/>
                    </a:cubicBezTo>
                    <a:cubicBezTo>
                      <a:pt x="10800" y="3302"/>
                      <a:pt x="10800" y="3302"/>
                      <a:pt x="10800" y="3302"/>
                    </a:cubicBezTo>
                    <a:close/>
                    <a:moveTo>
                      <a:pt x="11425" y="7146"/>
                    </a:moveTo>
                    <a:cubicBezTo>
                      <a:pt x="11425" y="6817"/>
                      <a:pt x="11147" y="6547"/>
                      <a:pt x="10800" y="6547"/>
                    </a:cubicBezTo>
                    <a:cubicBezTo>
                      <a:pt x="8595" y="6547"/>
                      <a:pt x="6799" y="8266"/>
                      <a:pt x="6799" y="10386"/>
                    </a:cubicBezTo>
                    <a:cubicBezTo>
                      <a:pt x="6799" y="10715"/>
                      <a:pt x="7077" y="10987"/>
                      <a:pt x="7424" y="10987"/>
                    </a:cubicBezTo>
                    <a:cubicBezTo>
                      <a:pt x="7766" y="10987"/>
                      <a:pt x="8049" y="10720"/>
                      <a:pt x="8049" y="10386"/>
                    </a:cubicBezTo>
                    <a:cubicBezTo>
                      <a:pt x="8049" y="8929"/>
                      <a:pt x="9286" y="7747"/>
                      <a:pt x="10800" y="7747"/>
                    </a:cubicBezTo>
                    <a:cubicBezTo>
                      <a:pt x="11147" y="7747"/>
                      <a:pt x="11425" y="7480"/>
                      <a:pt x="11425" y="7146"/>
                    </a:cubicBezTo>
                    <a:cubicBezTo>
                      <a:pt x="11425" y="7146"/>
                      <a:pt x="11425" y="7146"/>
                      <a:pt x="11425" y="7146"/>
                    </a:cubicBezTo>
                    <a:close/>
                    <a:moveTo>
                      <a:pt x="16343" y="10369"/>
                    </a:moveTo>
                    <a:cubicBezTo>
                      <a:pt x="16343" y="11804"/>
                      <a:pt x="15751" y="13106"/>
                      <a:pt x="14788" y="14062"/>
                    </a:cubicBezTo>
                    <a:cubicBezTo>
                      <a:pt x="14056" y="14791"/>
                      <a:pt x="13583" y="15719"/>
                      <a:pt x="13426" y="16711"/>
                    </a:cubicBezTo>
                    <a:cubicBezTo>
                      <a:pt x="13356" y="17138"/>
                      <a:pt x="12972" y="17453"/>
                      <a:pt x="12517" y="17453"/>
                    </a:cubicBezTo>
                    <a:lnTo>
                      <a:pt x="9077" y="17453"/>
                    </a:lnTo>
                    <a:cubicBezTo>
                      <a:pt x="8628" y="17453"/>
                      <a:pt x="8239" y="17142"/>
                      <a:pt x="8174" y="16716"/>
                    </a:cubicBezTo>
                    <a:cubicBezTo>
                      <a:pt x="8012" y="15724"/>
                      <a:pt x="7535" y="14782"/>
                      <a:pt x="6803" y="14058"/>
                    </a:cubicBezTo>
                    <a:cubicBezTo>
                      <a:pt x="5858" y="13115"/>
                      <a:pt x="5270" y="11836"/>
                      <a:pt x="5256" y="10426"/>
                    </a:cubicBezTo>
                    <a:cubicBezTo>
                      <a:pt x="5224" y="7467"/>
                      <a:pt x="7679" y="5071"/>
                      <a:pt x="10763" y="5049"/>
                    </a:cubicBezTo>
                    <a:cubicBezTo>
                      <a:pt x="13843" y="5026"/>
                      <a:pt x="16343" y="7418"/>
                      <a:pt x="16343" y="10369"/>
                    </a:cubicBezTo>
                    <a:cubicBezTo>
                      <a:pt x="16343" y="10369"/>
                      <a:pt x="16343" y="10369"/>
                      <a:pt x="16343" y="10369"/>
                    </a:cubicBezTo>
                    <a:close/>
                    <a:moveTo>
                      <a:pt x="13366" y="18875"/>
                    </a:moveTo>
                    <a:lnTo>
                      <a:pt x="13366" y="19507"/>
                    </a:lnTo>
                    <a:cubicBezTo>
                      <a:pt x="13366" y="20009"/>
                      <a:pt x="12981" y="20427"/>
                      <a:pt x="12481" y="20498"/>
                    </a:cubicBezTo>
                    <a:lnTo>
                      <a:pt x="12319" y="21071"/>
                    </a:lnTo>
                    <a:cubicBezTo>
                      <a:pt x="12231" y="21382"/>
                      <a:pt x="11938" y="21600"/>
                      <a:pt x="11601" y="21600"/>
                    </a:cubicBezTo>
                    <a:lnTo>
                      <a:pt x="9994" y="21600"/>
                    </a:lnTo>
                    <a:cubicBezTo>
                      <a:pt x="9656" y="21600"/>
                      <a:pt x="9364" y="21382"/>
                      <a:pt x="9276" y="21071"/>
                    </a:cubicBezTo>
                    <a:lnTo>
                      <a:pt x="9119" y="20498"/>
                    </a:lnTo>
                    <a:cubicBezTo>
                      <a:pt x="8614" y="20422"/>
                      <a:pt x="8230" y="20009"/>
                      <a:pt x="8230" y="19502"/>
                    </a:cubicBezTo>
                    <a:lnTo>
                      <a:pt x="8230" y="18871"/>
                    </a:lnTo>
                    <a:cubicBezTo>
                      <a:pt x="8230" y="18534"/>
                      <a:pt x="8512" y="18263"/>
                      <a:pt x="8864" y="18263"/>
                    </a:cubicBezTo>
                    <a:lnTo>
                      <a:pt x="12731" y="18263"/>
                    </a:lnTo>
                    <a:cubicBezTo>
                      <a:pt x="13083" y="18267"/>
                      <a:pt x="13366" y="18538"/>
                      <a:pt x="13366" y="18875"/>
                    </a:cubicBezTo>
                    <a:cubicBezTo>
                      <a:pt x="13366" y="18875"/>
                      <a:pt x="13366" y="18875"/>
                      <a:pt x="13366" y="18875"/>
                    </a:cubicBezTo>
                    <a:close/>
                    <a:moveTo>
                      <a:pt x="13366" y="18875"/>
                    </a:moveTo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grpSp>
            <p:nvGrpSpPr>
              <p:cNvPr id="127" name="Group 126">
                <a:extLst>
                  <a:ext uri="{FF2B5EF4-FFF2-40B4-BE49-F238E27FC236}">
                    <a16:creationId xmlns:a16="http://schemas.microsoft.com/office/drawing/2014/main" id="{1F94626D-BFD0-4E46-AA25-E9F8F0BCDAA4}"/>
                  </a:ext>
                </a:extLst>
              </p:cNvPr>
              <p:cNvGrpSpPr/>
              <p:nvPr/>
            </p:nvGrpSpPr>
            <p:grpSpPr>
              <a:xfrm>
                <a:off x="5414771" y="3896005"/>
                <a:ext cx="1697372" cy="834350"/>
                <a:chOff x="2126253" y="3896702"/>
                <a:chExt cx="1697372" cy="834350"/>
              </a:xfrm>
            </p:grpSpPr>
            <p:sp>
              <p:nvSpPr>
                <p:cNvPr id="128" name="Rectangle 17">
                  <a:extLst>
                    <a:ext uri="{FF2B5EF4-FFF2-40B4-BE49-F238E27FC236}">
                      <a16:creationId xmlns:a16="http://schemas.microsoft.com/office/drawing/2014/main" id="{ACF44953-F37A-4F4E-8B76-7C68EFAB59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26253" y="4309258"/>
                  <a:ext cx="1697372" cy="42179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ctr">
                    <a:lnSpc>
                      <a:spcPts val="1600"/>
                    </a:lnSpc>
                  </a:pPr>
                  <a:r>
                    <a:rPr lang="en-US" sz="1200" dirty="0">
                      <a:solidFill>
                        <a:schemeClr val="bg1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  <a:sym typeface="Montserrat-Regular" charset="0"/>
                    </a:rPr>
                    <a:t>This letterhead design is meant to project an</a:t>
                  </a:r>
                </a:p>
              </p:txBody>
            </p:sp>
            <p:sp>
              <p:nvSpPr>
                <p:cNvPr id="129" name="TextBox 128">
                  <a:extLst>
                    <a:ext uri="{FF2B5EF4-FFF2-40B4-BE49-F238E27FC236}">
                      <a16:creationId xmlns:a16="http://schemas.microsoft.com/office/drawing/2014/main" id="{985C5F05-C77A-4912-B889-5060A4498C75}"/>
                    </a:ext>
                  </a:extLst>
                </p:cNvPr>
                <p:cNvSpPr txBox="1"/>
                <p:nvPr/>
              </p:nvSpPr>
              <p:spPr>
                <a:xfrm>
                  <a:off x="2222896" y="3896702"/>
                  <a:ext cx="150408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>
                      <a:solidFill>
                        <a:schemeClr val="bg1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TITLE TEXT</a:t>
                  </a:r>
                </a:p>
              </p:txBody>
            </p:sp>
          </p:grpSp>
        </p:grp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6D539E37-AD32-4506-B41B-E7042A1C3BF0}"/>
              </a:ext>
            </a:extLst>
          </p:cNvPr>
          <p:cNvGrpSpPr/>
          <p:nvPr/>
        </p:nvGrpSpPr>
        <p:grpSpPr>
          <a:xfrm>
            <a:off x="9552861" y="2387646"/>
            <a:ext cx="1697372" cy="2342825"/>
            <a:chOff x="8413607" y="2387530"/>
            <a:chExt cx="1697372" cy="2342825"/>
          </a:xfrm>
        </p:grpSpPr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C98CDA8B-37AA-43B7-9251-15B334501594}"/>
                </a:ext>
              </a:extLst>
            </p:cNvPr>
            <p:cNvGrpSpPr/>
            <p:nvPr/>
          </p:nvGrpSpPr>
          <p:grpSpPr>
            <a:xfrm>
              <a:off x="8836798" y="2387530"/>
              <a:ext cx="850992" cy="850992"/>
              <a:chOff x="8887992" y="2562319"/>
              <a:chExt cx="850992" cy="850992"/>
            </a:xfrm>
          </p:grpSpPr>
          <p:grpSp>
            <p:nvGrpSpPr>
              <p:cNvPr id="119" name="Group 118">
                <a:extLst>
                  <a:ext uri="{FF2B5EF4-FFF2-40B4-BE49-F238E27FC236}">
                    <a16:creationId xmlns:a16="http://schemas.microsoft.com/office/drawing/2014/main" id="{EF49D55E-0FF6-4E35-B5EA-9E451EFCCCEE}"/>
                  </a:ext>
                </a:extLst>
              </p:cNvPr>
              <p:cNvGrpSpPr/>
              <p:nvPr/>
            </p:nvGrpSpPr>
            <p:grpSpPr>
              <a:xfrm>
                <a:off x="8887992" y="2562319"/>
                <a:ext cx="850992" cy="850992"/>
                <a:chOff x="2639921" y="3181304"/>
                <a:chExt cx="850992" cy="850992"/>
              </a:xfrm>
            </p:grpSpPr>
            <p:sp>
              <p:nvSpPr>
                <p:cNvPr id="121" name="Oval 120">
                  <a:extLst>
                    <a:ext uri="{FF2B5EF4-FFF2-40B4-BE49-F238E27FC236}">
                      <a16:creationId xmlns:a16="http://schemas.microsoft.com/office/drawing/2014/main" id="{16BB02C1-E7B5-40DD-AF0D-990F3668A186}"/>
                    </a:ext>
                  </a:extLst>
                </p:cNvPr>
                <p:cNvSpPr/>
                <p:nvPr/>
              </p:nvSpPr>
              <p:spPr>
                <a:xfrm>
                  <a:off x="2639921" y="3181304"/>
                  <a:ext cx="850992" cy="85099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2" name="Oval 121">
                  <a:extLst>
                    <a:ext uri="{FF2B5EF4-FFF2-40B4-BE49-F238E27FC236}">
                      <a16:creationId xmlns:a16="http://schemas.microsoft.com/office/drawing/2014/main" id="{17AEE348-82A0-497A-BCB3-60F3666F3724}"/>
                    </a:ext>
                  </a:extLst>
                </p:cNvPr>
                <p:cNvSpPr/>
                <p:nvPr/>
              </p:nvSpPr>
              <p:spPr>
                <a:xfrm>
                  <a:off x="2639921" y="3181304"/>
                  <a:ext cx="850992" cy="850992"/>
                </a:xfrm>
                <a:prstGeom prst="ellipse">
                  <a:avLst/>
                </a:prstGeom>
                <a:noFill/>
                <a:ln w="952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AD27A2C8-FB44-4A9C-8420-4292FDF9E2AD}"/>
                  </a:ext>
                </a:extLst>
              </p:cNvPr>
              <p:cNvSpPr txBox="1"/>
              <p:nvPr/>
            </p:nvSpPr>
            <p:spPr>
              <a:xfrm>
                <a:off x="8984875" y="2826232"/>
                <a:ext cx="657225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dirty="0">
                    <a:solidFill>
                      <a:schemeClr val="accent2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2017</a:t>
                </a:r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4427F900-66AB-44BD-B315-0F10F96F5DB6}"/>
                </a:ext>
              </a:extLst>
            </p:cNvPr>
            <p:cNvGrpSpPr/>
            <p:nvPr/>
          </p:nvGrpSpPr>
          <p:grpSpPr>
            <a:xfrm>
              <a:off x="8413607" y="3405316"/>
              <a:ext cx="1697372" cy="1325039"/>
              <a:chOff x="8742220" y="3405316"/>
              <a:chExt cx="1697372" cy="1325039"/>
            </a:xfrm>
          </p:grpSpPr>
          <p:sp>
            <p:nvSpPr>
              <p:cNvPr id="116" name="AutoShape 23">
                <a:extLst>
                  <a:ext uri="{FF2B5EF4-FFF2-40B4-BE49-F238E27FC236}">
                    <a16:creationId xmlns:a16="http://schemas.microsoft.com/office/drawing/2014/main" id="{63E5672C-AE00-4E78-AA19-311A7AD897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94827" y="3405316"/>
                <a:ext cx="392158" cy="455426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9371" y="3866"/>
                    </a:moveTo>
                    <a:lnTo>
                      <a:pt x="19371" y="4855"/>
                    </a:lnTo>
                    <a:cubicBezTo>
                      <a:pt x="19371" y="5883"/>
                      <a:pt x="18402" y="6722"/>
                      <a:pt x="17208" y="6722"/>
                    </a:cubicBezTo>
                    <a:lnTo>
                      <a:pt x="17208" y="3866"/>
                    </a:lnTo>
                    <a:cubicBezTo>
                      <a:pt x="17208" y="3866"/>
                      <a:pt x="19371" y="3866"/>
                      <a:pt x="19371" y="3866"/>
                    </a:cubicBezTo>
                    <a:close/>
                    <a:moveTo>
                      <a:pt x="13708" y="5371"/>
                    </a:moveTo>
                    <a:lnTo>
                      <a:pt x="12391" y="6329"/>
                    </a:lnTo>
                    <a:lnTo>
                      <a:pt x="12801" y="7772"/>
                    </a:lnTo>
                    <a:cubicBezTo>
                      <a:pt x="12878" y="8041"/>
                      <a:pt x="12535" y="8258"/>
                      <a:pt x="12258" y="8112"/>
                    </a:cubicBezTo>
                    <a:lnTo>
                      <a:pt x="10797" y="7327"/>
                    </a:lnTo>
                    <a:lnTo>
                      <a:pt x="9332" y="8108"/>
                    </a:lnTo>
                    <a:cubicBezTo>
                      <a:pt x="9055" y="8254"/>
                      <a:pt x="8711" y="8041"/>
                      <a:pt x="8788" y="7768"/>
                    </a:cubicBezTo>
                    <a:lnTo>
                      <a:pt x="9199" y="6325"/>
                    </a:lnTo>
                    <a:lnTo>
                      <a:pt x="7887" y="5371"/>
                    </a:lnTo>
                    <a:cubicBezTo>
                      <a:pt x="7640" y="5191"/>
                      <a:pt x="7769" y="4842"/>
                      <a:pt x="8092" y="4824"/>
                    </a:cubicBezTo>
                    <a:lnTo>
                      <a:pt x="9809" y="4718"/>
                    </a:lnTo>
                    <a:lnTo>
                      <a:pt x="10464" y="3341"/>
                    </a:lnTo>
                    <a:cubicBezTo>
                      <a:pt x="10587" y="3081"/>
                      <a:pt x="11013" y="3081"/>
                      <a:pt x="11136" y="3341"/>
                    </a:cubicBezTo>
                    <a:lnTo>
                      <a:pt x="11786" y="4714"/>
                    </a:lnTo>
                    <a:lnTo>
                      <a:pt x="13503" y="4820"/>
                    </a:lnTo>
                    <a:cubicBezTo>
                      <a:pt x="13826" y="4842"/>
                      <a:pt x="13954" y="5191"/>
                      <a:pt x="13708" y="5371"/>
                    </a:cubicBezTo>
                    <a:cubicBezTo>
                      <a:pt x="13708" y="5371"/>
                      <a:pt x="13708" y="5371"/>
                      <a:pt x="13708" y="5371"/>
                    </a:cubicBezTo>
                    <a:close/>
                    <a:moveTo>
                      <a:pt x="4386" y="6722"/>
                    </a:moveTo>
                    <a:cubicBezTo>
                      <a:pt x="3193" y="6722"/>
                      <a:pt x="2219" y="5883"/>
                      <a:pt x="2219" y="4855"/>
                    </a:cubicBezTo>
                    <a:lnTo>
                      <a:pt x="2219" y="3866"/>
                    </a:lnTo>
                    <a:lnTo>
                      <a:pt x="4386" y="3866"/>
                    </a:lnTo>
                    <a:cubicBezTo>
                      <a:pt x="4386" y="3866"/>
                      <a:pt x="4386" y="6722"/>
                      <a:pt x="4386" y="6722"/>
                    </a:cubicBezTo>
                    <a:close/>
                    <a:moveTo>
                      <a:pt x="17208" y="0"/>
                    </a:moveTo>
                    <a:lnTo>
                      <a:pt x="4386" y="0"/>
                    </a:lnTo>
                    <a:lnTo>
                      <a:pt x="4386" y="1955"/>
                    </a:lnTo>
                    <a:lnTo>
                      <a:pt x="0" y="1955"/>
                    </a:lnTo>
                    <a:lnTo>
                      <a:pt x="0" y="4855"/>
                    </a:lnTo>
                    <a:cubicBezTo>
                      <a:pt x="0" y="6938"/>
                      <a:pt x="1968" y="8633"/>
                      <a:pt x="4386" y="8633"/>
                    </a:cubicBezTo>
                    <a:lnTo>
                      <a:pt x="4463" y="8633"/>
                    </a:lnTo>
                    <a:cubicBezTo>
                      <a:pt x="4868" y="10897"/>
                      <a:pt x="6872" y="12702"/>
                      <a:pt x="9444" y="13179"/>
                    </a:cubicBezTo>
                    <a:lnTo>
                      <a:pt x="9444" y="16308"/>
                    </a:lnTo>
                    <a:lnTo>
                      <a:pt x="7871" y="16308"/>
                    </a:lnTo>
                    <a:cubicBezTo>
                      <a:pt x="7384" y="16308"/>
                      <a:pt x="6995" y="16648"/>
                      <a:pt x="6995" y="17062"/>
                    </a:cubicBezTo>
                    <a:lnTo>
                      <a:pt x="6995" y="18056"/>
                    </a:lnTo>
                    <a:lnTo>
                      <a:pt x="5652" y="18056"/>
                    </a:lnTo>
                    <a:lnTo>
                      <a:pt x="5652" y="21600"/>
                    </a:lnTo>
                    <a:lnTo>
                      <a:pt x="15948" y="21600"/>
                    </a:lnTo>
                    <a:lnTo>
                      <a:pt x="15948" y="18056"/>
                    </a:lnTo>
                    <a:lnTo>
                      <a:pt x="14605" y="18056"/>
                    </a:lnTo>
                    <a:lnTo>
                      <a:pt x="14605" y="17062"/>
                    </a:lnTo>
                    <a:cubicBezTo>
                      <a:pt x="14605" y="16643"/>
                      <a:pt x="14210" y="16308"/>
                      <a:pt x="13729" y="16308"/>
                    </a:cubicBezTo>
                    <a:lnTo>
                      <a:pt x="12155" y="16308"/>
                    </a:lnTo>
                    <a:lnTo>
                      <a:pt x="12155" y="13179"/>
                    </a:lnTo>
                    <a:cubicBezTo>
                      <a:pt x="14733" y="12702"/>
                      <a:pt x="16731" y="10893"/>
                      <a:pt x="17137" y="8633"/>
                    </a:cubicBezTo>
                    <a:lnTo>
                      <a:pt x="17214" y="8633"/>
                    </a:lnTo>
                    <a:cubicBezTo>
                      <a:pt x="19632" y="8633"/>
                      <a:pt x="21600" y="6938"/>
                      <a:pt x="21600" y="4855"/>
                    </a:cubicBezTo>
                    <a:lnTo>
                      <a:pt x="21600" y="1955"/>
                    </a:lnTo>
                    <a:lnTo>
                      <a:pt x="17214" y="1955"/>
                    </a:lnTo>
                    <a:lnTo>
                      <a:pt x="17214" y="0"/>
                    </a:lnTo>
                    <a:cubicBezTo>
                      <a:pt x="17214" y="0"/>
                      <a:pt x="17208" y="0"/>
                      <a:pt x="17208" y="0"/>
                    </a:cubicBezTo>
                    <a:close/>
                    <a:moveTo>
                      <a:pt x="17208" y="0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  <p:grpSp>
            <p:nvGrpSpPr>
              <p:cNvPr id="130" name="Group 129">
                <a:extLst>
                  <a:ext uri="{FF2B5EF4-FFF2-40B4-BE49-F238E27FC236}">
                    <a16:creationId xmlns:a16="http://schemas.microsoft.com/office/drawing/2014/main" id="{63D4E6D7-2453-4056-91F7-CDFA25C0BFA8}"/>
                  </a:ext>
                </a:extLst>
              </p:cNvPr>
              <p:cNvGrpSpPr/>
              <p:nvPr/>
            </p:nvGrpSpPr>
            <p:grpSpPr>
              <a:xfrm>
                <a:off x="8742220" y="3896005"/>
                <a:ext cx="1697372" cy="834350"/>
                <a:chOff x="2126253" y="3896702"/>
                <a:chExt cx="1697372" cy="834350"/>
              </a:xfrm>
            </p:grpSpPr>
            <p:sp>
              <p:nvSpPr>
                <p:cNvPr id="131" name="Rectangle 17">
                  <a:extLst>
                    <a:ext uri="{FF2B5EF4-FFF2-40B4-BE49-F238E27FC236}">
                      <a16:creationId xmlns:a16="http://schemas.microsoft.com/office/drawing/2014/main" id="{FF9EF53C-E731-4668-AE36-B0BF5DB32D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26253" y="4309258"/>
                  <a:ext cx="1697372" cy="42179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ctr">
                    <a:lnSpc>
                      <a:spcPts val="1600"/>
                    </a:lnSpc>
                  </a:pPr>
                  <a:r>
                    <a:rPr lang="en-US" sz="1200" dirty="0">
                      <a:solidFill>
                        <a:schemeClr val="bg1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  <a:sym typeface="Montserrat-Regular" charset="0"/>
                    </a:rPr>
                    <a:t>This letterhead design is meant to project an</a:t>
                  </a:r>
                </a:p>
              </p:txBody>
            </p:sp>
            <p:sp>
              <p:nvSpPr>
                <p:cNvPr id="132" name="TextBox 131">
                  <a:extLst>
                    <a:ext uri="{FF2B5EF4-FFF2-40B4-BE49-F238E27FC236}">
                      <a16:creationId xmlns:a16="http://schemas.microsoft.com/office/drawing/2014/main" id="{651D1EFB-8716-4251-8C50-C636DF5839C6}"/>
                    </a:ext>
                  </a:extLst>
                </p:cNvPr>
                <p:cNvSpPr txBox="1"/>
                <p:nvPr/>
              </p:nvSpPr>
              <p:spPr>
                <a:xfrm>
                  <a:off x="2222896" y="3896702"/>
                  <a:ext cx="150408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>
                      <a:solidFill>
                        <a:schemeClr val="bg1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TITLE TEXT</a:t>
                  </a:r>
                </a:p>
              </p:txBody>
            </p:sp>
          </p:grpSp>
        </p:grpSp>
      </p:grpSp>
      <p:sp>
        <p:nvSpPr>
          <p:cNvPr id="141" name="Rectangle 140">
            <a:extLst>
              <a:ext uri="{FF2B5EF4-FFF2-40B4-BE49-F238E27FC236}">
                <a16:creationId xmlns:a16="http://schemas.microsoft.com/office/drawing/2014/main" id="{1D90AA92-8694-4613-9380-1813F5D31053}"/>
              </a:ext>
            </a:extLst>
          </p:cNvPr>
          <p:cNvSpPr/>
          <p:nvPr/>
        </p:nvSpPr>
        <p:spPr>
          <a:xfrm>
            <a:off x="1790453" y="5577581"/>
            <a:ext cx="861109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survived not only five centuries</a:t>
            </a:r>
          </a:p>
        </p:txBody>
      </p: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C2127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1842</TotalTime>
  <Words>518</Words>
  <Application>Microsoft Office PowerPoint</Application>
  <PresentationFormat>Widescreen</PresentationFormat>
  <Paragraphs>115</Paragraphs>
  <Slides>12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Lato</vt:lpstr>
      <vt:lpstr>Montserrat-Regular</vt:lpstr>
      <vt:lpstr>Roboto</vt:lpstr>
      <vt:lpstr>Office Theme</vt:lpstr>
      <vt:lpstr>PowerPoint Presentation</vt:lpstr>
      <vt:lpstr>Welcome Message</vt:lpstr>
      <vt:lpstr>PowerPoint Presentation</vt:lpstr>
      <vt:lpstr>PowerPoint Presentation</vt:lpstr>
      <vt:lpstr>PowerPoint Presentation</vt:lpstr>
      <vt:lpstr>Our Services</vt:lpstr>
      <vt:lpstr>Our Team</vt:lpstr>
      <vt:lpstr>Our Port folio</vt:lpstr>
      <vt:lpstr>Our Timeline</vt:lpstr>
      <vt:lpstr>Our Infographic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206</cp:revision>
  <dcterms:created xsi:type="dcterms:W3CDTF">2017-07-18T09:08:44Z</dcterms:created>
  <dcterms:modified xsi:type="dcterms:W3CDTF">2017-07-21T16:20:36Z</dcterms:modified>
</cp:coreProperties>
</file>