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79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46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67CA869-D823-47A1-9401-18715869F774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5216493" y="1814514"/>
            <a:ext cx="3081287" cy="2464337"/>
          </a:xfrm>
          <a:custGeom>
            <a:avLst/>
            <a:gdLst>
              <a:gd name="connsiteX0" fmla="*/ 0 w 3081287"/>
              <a:gd name="connsiteY0" fmla="*/ 0 h 2464337"/>
              <a:gd name="connsiteX1" fmla="*/ 3081287 w 3081287"/>
              <a:gd name="connsiteY1" fmla="*/ 0 h 2464337"/>
              <a:gd name="connsiteX2" fmla="*/ 3081287 w 3081287"/>
              <a:gd name="connsiteY2" fmla="*/ 2464337 h 2464337"/>
              <a:gd name="connsiteX3" fmla="*/ 0 w 3081287"/>
              <a:gd name="connsiteY3" fmla="*/ 2464337 h 2464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1287" h="2464337">
                <a:moveTo>
                  <a:pt x="0" y="0"/>
                </a:moveTo>
                <a:lnTo>
                  <a:pt x="3081287" y="0"/>
                </a:lnTo>
                <a:lnTo>
                  <a:pt x="3081287" y="2464337"/>
                </a:lnTo>
                <a:lnTo>
                  <a:pt x="0" y="246433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7DF07DF-0132-44F4-9284-F84456785D24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8680079" y="1814514"/>
            <a:ext cx="3081287" cy="2464337"/>
          </a:xfrm>
          <a:custGeom>
            <a:avLst/>
            <a:gdLst>
              <a:gd name="connsiteX0" fmla="*/ 0 w 3081287"/>
              <a:gd name="connsiteY0" fmla="*/ 0 h 2464337"/>
              <a:gd name="connsiteX1" fmla="*/ 3081287 w 3081287"/>
              <a:gd name="connsiteY1" fmla="*/ 0 h 2464337"/>
              <a:gd name="connsiteX2" fmla="*/ 3081287 w 3081287"/>
              <a:gd name="connsiteY2" fmla="*/ 2464337 h 2464337"/>
              <a:gd name="connsiteX3" fmla="*/ 0 w 3081287"/>
              <a:gd name="connsiteY3" fmla="*/ 2464337 h 2464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1287" h="2464337">
                <a:moveTo>
                  <a:pt x="0" y="0"/>
                </a:moveTo>
                <a:lnTo>
                  <a:pt x="3081287" y="0"/>
                </a:lnTo>
                <a:lnTo>
                  <a:pt x="3081287" y="2464337"/>
                </a:lnTo>
                <a:lnTo>
                  <a:pt x="0" y="246433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681C9FE-E647-4EAD-9A47-E7D76C332EF0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430635" y="1814513"/>
            <a:ext cx="4403558" cy="4409866"/>
          </a:xfrm>
          <a:custGeom>
            <a:avLst/>
            <a:gdLst>
              <a:gd name="connsiteX0" fmla="*/ 0 w 4403558"/>
              <a:gd name="connsiteY0" fmla="*/ 0 h 4409866"/>
              <a:gd name="connsiteX1" fmla="*/ 4403558 w 4403558"/>
              <a:gd name="connsiteY1" fmla="*/ 0 h 4409866"/>
              <a:gd name="connsiteX2" fmla="*/ 4403558 w 4403558"/>
              <a:gd name="connsiteY2" fmla="*/ 4409866 h 4409866"/>
              <a:gd name="connsiteX3" fmla="*/ 0 w 4403558"/>
              <a:gd name="connsiteY3" fmla="*/ 4409866 h 4409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3558" h="4409866">
                <a:moveTo>
                  <a:pt x="0" y="0"/>
                </a:moveTo>
                <a:lnTo>
                  <a:pt x="4403558" y="0"/>
                </a:lnTo>
                <a:lnTo>
                  <a:pt x="4403558" y="4409866"/>
                </a:lnTo>
                <a:lnTo>
                  <a:pt x="0" y="44098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722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9CBBBE3-2E05-4DC0-AA67-ACC5A150373C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724054" y="2603702"/>
            <a:ext cx="3932930" cy="2212381"/>
          </a:xfrm>
          <a:custGeom>
            <a:avLst/>
            <a:gdLst>
              <a:gd name="connsiteX0" fmla="*/ 0 w 3932930"/>
              <a:gd name="connsiteY0" fmla="*/ 0 h 2212381"/>
              <a:gd name="connsiteX1" fmla="*/ 3932930 w 3932930"/>
              <a:gd name="connsiteY1" fmla="*/ 0 h 2212381"/>
              <a:gd name="connsiteX2" fmla="*/ 3932930 w 3932930"/>
              <a:gd name="connsiteY2" fmla="*/ 2212381 h 2212381"/>
              <a:gd name="connsiteX3" fmla="*/ 0 w 3932930"/>
              <a:gd name="connsiteY3" fmla="*/ 2212381 h 2212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2930" h="2212381">
                <a:moveTo>
                  <a:pt x="0" y="0"/>
                </a:moveTo>
                <a:lnTo>
                  <a:pt x="3932930" y="0"/>
                </a:lnTo>
                <a:lnTo>
                  <a:pt x="3932930" y="2212381"/>
                </a:lnTo>
                <a:lnTo>
                  <a:pt x="0" y="22123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968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04B0B8D-E46F-499B-BEDD-B57BF7CFA09F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4683862" y="1743075"/>
            <a:ext cx="2824276" cy="2393270"/>
          </a:xfrm>
          <a:custGeom>
            <a:avLst/>
            <a:gdLst>
              <a:gd name="connsiteX0" fmla="*/ 0 w 2824276"/>
              <a:gd name="connsiteY0" fmla="*/ 0 h 2393270"/>
              <a:gd name="connsiteX1" fmla="*/ 2824276 w 2824276"/>
              <a:gd name="connsiteY1" fmla="*/ 0 h 2393270"/>
              <a:gd name="connsiteX2" fmla="*/ 2824276 w 2824276"/>
              <a:gd name="connsiteY2" fmla="*/ 2393270 h 2393270"/>
              <a:gd name="connsiteX3" fmla="*/ 0 w 2824276"/>
              <a:gd name="connsiteY3" fmla="*/ 2393270 h 239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4276" h="2393270">
                <a:moveTo>
                  <a:pt x="0" y="0"/>
                </a:moveTo>
                <a:lnTo>
                  <a:pt x="2824276" y="0"/>
                </a:lnTo>
                <a:lnTo>
                  <a:pt x="2824276" y="2393270"/>
                </a:lnTo>
                <a:lnTo>
                  <a:pt x="0" y="2393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8B9D3DD-8A27-4FFC-9E6C-B6487E4B1CC3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7919450" y="1743075"/>
            <a:ext cx="2824276" cy="2393270"/>
          </a:xfrm>
          <a:custGeom>
            <a:avLst/>
            <a:gdLst>
              <a:gd name="connsiteX0" fmla="*/ 0 w 2824276"/>
              <a:gd name="connsiteY0" fmla="*/ 0 h 2393270"/>
              <a:gd name="connsiteX1" fmla="*/ 2824276 w 2824276"/>
              <a:gd name="connsiteY1" fmla="*/ 0 h 2393270"/>
              <a:gd name="connsiteX2" fmla="*/ 2824276 w 2824276"/>
              <a:gd name="connsiteY2" fmla="*/ 2393270 h 2393270"/>
              <a:gd name="connsiteX3" fmla="*/ 0 w 2824276"/>
              <a:gd name="connsiteY3" fmla="*/ 2393270 h 239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4276" h="2393270">
                <a:moveTo>
                  <a:pt x="0" y="0"/>
                </a:moveTo>
                <a:lnTo>
                  <a:pt x="2824276" y="0"/>
                </a:lnTo>
                <a:lnTo>
                  <a:pt x="2824276" y="2393270"/>
                </a:lnTo>
                <a:lnTo>
                  <a:pt x="0" y="2393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080C701-57B7-4881-A451-BDAD5F223ECD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1448275" y="1743075"/>
            <a:ext cx="2824276" cy="2393270"/>
          </a:xfrm>
          <a:custGeom>
            <a:avLst/>
            <a:gdLst>
              <a:gd name="connsiteX0" fmla="*/ 0 w 2824276"/>
              <a:gd name="connsiteY0" fmla="*/ 0 h 2393270"/>
              <a:gd name="connsiteX1" fmla="*/ 2824276 w 2824276"/>
              <a:gd name="connsiteY1" fmla="*/ 0 h 2393270"/>
              <a:gd name="connsiteX2" fmla="*/ 2824276 w 2824276"/>
              <a:gd name="connsiteY2" fmla="*/ 2393270 h 2393270"/>
              <a:gd name="connsiteX3" fmla="*/ 0 w 2824276"/>
              <a:gd name="connsiteY3" fmla="*/ 2393270 h 239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4276" h="2393270">
                <a:moveTo>
                  <a:pt x="0" y="0"/>
                </a:moveTo>
                <a:lnTo>
                  <a:pt x="2824276" y="0"/>
                </a:lnTo>
                <a:lnTo>
                  <a:pt x="2824276" y="2393270"/>
                </a:lnTo>
                <a:lnTo>
                  <a:pt x="0" y="2393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983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907EE16-89E1-4A6B-9B65-37728AB7F31D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2803958" y="1837077"/>
            <a:ext cx="2113687" cy="1551441"/>
          </a:xfrm>
          <a:custGeom>
            <a:avLst/>
            <a:gdLst>
              <a:gd name="connsiteX0" fmla="*/ 0 w 2113687"/>
              <a:gd name="connsiteY0" fmla="*/ 0 h 1551441"/>
              <a:gd name="connsiteX1" fmla="*/ 2113687 w 2113687"/>
              <a:gd name="connsiteY1" fmla="*/ 0 h 1551441"/>
              <a:gd name="connsiteX2" fmla="*/ 2113687 w 2113687"/>
              <a:gd name="connsiteY2" fmla="*/ 1551441 h 1551441"/>
              <a:gd name="connsiteX3" fmla="*/ 0 w 2113687"/>
              <a:gd name="connsiteY3" fmla="*/ 1551441 h 1551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87" h="1551441">
                <a:moveTo>
                  <a:pt x="0" y="0"/>
                </a:moveTo>
                <a:lnTo>
                  <a:pt x="2113687" y="0"/>
                </a:lnTo>
                <a:lnTo>
                  <a:pt x="2113687" y="1551441"/>
                </a:lnTo>
                <a:lnTo>
                  <a:pt x="0" y="1551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27C5C86-54E3-4C99-BB3D-433768B5A15C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5039158" y="1837077"/>
            <a:ext cx="2113687" cy="1551441"/>
          </a:xfrm>
          <a:custGeom>
            <a:avLst/>
            <a:gdLst>
              <a:gd name="connsiteX0" fmla="*/ 0 w 2113687"/>
              <a:gd name="connsiteY0" fmla="*/ 0 h 1551441"/>
              <a:gd name="connsiteX1" fmla="*/ 2113687 w 2113687"/>
              <a:gd name="connsiteY1" fmla="*/ 0 h 1551441"/>
              <a:gd name="connsiteX2" fmla="*/ 2113687 w 2113687"/>
              <a:gd name="connsiteY2" fmla="*/ 1551441 h 1551441"/>
              <a:gd name="connsiteX3" fmla="*/ 0 w 2113687"/>
              <a:gd name="connsiteY3" fmla="*/ 1551441 h 1551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87" h="1551441">
                <a:moveTo>
                  <a:pt x="0" y="0"/>
                </a:moveTo>
                <a:lnTo>
                  <a:pt x="2113687" y="0"/>
                </a:lnTo>
                <a:lnTo>
                  <a:pt x="2113687" y="1551441"/>
                </a:lnTo>
                <a:lnTo>
                  <a:pt x="0" y="1551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951AC41-BC93-42F7-A951-BDC2A0430C52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568758" y="1837077"/>
            <a:ext cx="2113687" cy="1551441"/>
          </a:xfrm>
          <a:custGeom>
            <a:avLst/>
            <a:gdLst>
              <a:gd name="connsiteX0" fmla="*/ 0 w 2113687"/>
              <a:gd name="connsiteY0" fmla="*/ 0 h 1551441"/>
              <a:gd name="connsiteX1" fmla="*/ 2113687 w 2113687"/>
              <a:gd name="connsiteY1" fmla="*/ 0 h 1551441"/>
              <a:gd name="connsiteX2" fmla="*/ 2113687 w 2113687"/>
              <a:gd name="connsiteY2" fmla="*/ 1551441 h 1551441"/>
              <a:gd name="connsiteX3" fmla="*/ 0 w 2113687"/>
              <a:gd name="connsiteY3" fmla="*/ 1551441 h 1551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87" h="1551441">
                <a:moveTo>
                  <a:pt x="0" y="0"/>
                </a:moveTo>
                <a:lnTo>
                  <a:pt x="2113687" y="0"/>
                </a:lnTo>
                <a:lnTo>
                  <a:pt x="2113687" y="1551441"/>
                </a:lnTo>
                <a:lnTo>
                  <a:pt x="0" y="1551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915263A7-DC4D-41A5-8780-9F270639D469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9509557" y="1837077"/>
            <a:ext cx="2113687" cy="1551441"/>
          </a:xfrm>
          <a:custGeom>
            <a:avLst/>
            <a:gdLst>
              <a:gd name="connsiteX0" fmla="*/ 0 w 2113687"/>
              <a:gd name="connsiteY0" fmla="*/ 0 h 1551441"/>
              <a:gd name="connsiteX1" fmla="*/ 2113687 w 2113687"/>
              <a:gd name="connsiteY1" fmla="*/ 0 h 1551441"/>
              <a:gd name="connsiteX2" fmla="*/ 2113687 w 2113687"/>
              <a:gd name="connsiteY2" fmla="*/ 1551441 h 1551441"/>
              <a:gd name="connsiteX3" fmla="*/ 0 w 2113687"/>
              <a:gd name="connsiteY3" fmla="*/ 1551441 h 1551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87" h="1551441">
                <a:moveTo>
                  <a:pt x="0" y="0"/>
                </a:moveTo>
                <a:lnTo>
                  <a:pt x="2113687" y="0"/>
                </a:lnTo>
                <a:lnTo>
                  <a:pt x="2113687" y="1551441"/>
                </a:lnTo>
                <a:lnTo>
                  <a:pt x="0" y="1551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DA9DFBB-CE6D-4E90-B73A-6B82FA58ABC5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7274357" y="1837076"/>
            <a:ext cx="2113687" cy="1551441"/>
          </a:xfrm>
          <a:custGeom>
            <a:avLst/>
            <a:gdLst>
              <a:gd name="connsiteX0" fmla="*/ 0 w 2113687"/>
              <a:gd name="connsiteY0" fmla="*/ 0 h 1551441"/>
              <a:gd name="connsiteX1" fmla="*/ 2113687 w 2113687"/>
              <a:gd name="connsiteY1" fmla="*/ 0 h 1551441"/>
              <a:gd name="connsiteX2" fmla="*/ 2113687 w 2113687"/>
              <a:gd name="connsiteY2" fmla="*/ 1551441 h 1551441"/>
              <a:gd name="connsiteX3" fmla="*/ 0 w 2113687"/>
              <a:gd name="connsiteY3" fmla="*/ 1551441 h 1551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87" h="1551441">
                <a:moveTo>
                  <a:pt x="0" y="0"/>
                </a:moveTo>
                <a:lnTo>
                  <a:pt x="2113687" y="0"/>
                </a:lnTo>
                <a:lnTo>
                  <a:pt x="2113687" y="1551441"/>
                </a:lnTo>
                <a:lnTo>
                  <a:pt x="0" y="1551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319EF6DF-571F-4018-8C7B-E18DD29399F3}"/>
              </a:ext>
            </a:extLst>
          </p:cNvPr>
          <p:cNvSpPr>
            <a:spLocks noGrp="1"/>
          </p:cNvSpPr>
          <p:nvPr>
            <p:ph type="pic" sz="quarter" idx="109" hasCustomPrompt="1"/>
          </p:nvPr>
        </p:nvSpPr>
        <p:spPr>
          <a:xfrm>
            <a:off x="6330928" y="3490341"/>
            <a:ext cx="5292316" cy="2954002"/>
          </a:xfrm>
          <a:custGeom>
            <a:avLst/>
            <a:gdLst>
              <a:gd name="connsiteX0" fmla="*/ 0 w 5292316"/>
              <a:gd name="connsiteY0" fmla="*/ 0 h 2954002"/>
              <a:gd name="connsiteX1" fmla="*/ 5292316 w 5292316"/>
              <a:gd name="connsiteY1" fmla="*/ 0 h 2954002"/>
              <a:gd name="connsiteX2" fmla="*/ 5292316 w 5292316"/>
              <a:gd name="connsiteY2" fmla="*/ 2954002 h 2954002"/>
              <a:gd name="connsiteX3" fmla="*/ 0 w 5292316"/>
              <a:gd name="connsiteY3" fmla="*/ 2954002 h 2954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2316" h="2954002">
                <a:moveTo>
                  <a:pt x="0" y="0"/>
                </a:moveTo>
                <a:lnTo>
                  <a:pt x="5292316" y="0"/>
                </a:lnTo>
                <a:lnTo>
                  <a:pt x="5292316" y="2954002"/>
                </a:lnTo>
                <a:lnTo>
                  <a:pt x="0" y="29540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4423DBD6-6512-4FF3-B988-73C2AE4DE48B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568757" y="3490341"/>
            <a:ext cx="5641384" cy="2954002"/>
          </a:xfrm>
          <a:custGeom>
            <a:avLst/>
            <a:gdLst>
              <a:gd name="connsiteX0" fmla="*/ 0 w 5641384"/>
              <a:gd name="connsiteY0" fmla="*/ 0 h 2954002"/>
              <a:gd name="connsiteX1" fmla="*/ 5641384 w 5641384"/>
              <a:gd name="connsiteY1" fmla="*/ 0 h 2954002"/>
              <a:gd name="connsiteX2" fmla="*/ 5641384 w 5641384"/>
              <a:gd name="connsiteY2" fmla="*/ 2954002 h 2954002"/>
              <a:gd name="connsiteX3" fmla="*/ 0 w 5641384"/>
              <a:gd name="connsiteY3" fmla="*/ 2954002 h 2954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1384" h="2954002">
                <a:moveTo>
                  <a:pt x="0" y="0"/>
                </a:moveTo>
                <a:lnTo>
                  <a:pt x="5641384" y="0"/>
                </a:lnTo>
                <a:lnTo>
                  <a:pt x="5641384" y="2954002"/>
                </a:lnTo>
                <a:lnTo>
                  <a:pt x="0" y="29540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9953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D1FAB89-169E-4BE4-A512-63BB27E776B4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6465047" y="2404639"/>
            <a:ext cx="3405810" cy="3405810"/>
          </a:xfrm>
          <a:custGeom>
            <a:avLst/>
            <a:gdLst>
              <a:gd name="connsiteX0" fmla="*/ 1702905 w 3405810"/>
              <a:gd name="connsiteY0" fmla="*/ 0 h 3405810"/>
              <a:gd name="connsiteX1" fmla="*/ 3405810 w 3405810"/>
              <a:gd name="connsiteY1" fmla="*/ 1702905 h 3405810"/>
              <a:gd name="connsiteX2" fmla="*/ 1702905 w 3405810"/>
              <a:gd name="connsiteY2" fmla="*/ 3405810 h 3405810"/>
              <a:gd name="connsiteX3" fmla="*/ 0 w 3405810"/>
              <a:gd name="connsiteY3" fmla="*/ 1702905 h 3405810"/>
              <a:gd name="connsiteX4" fmla="*/ 1702905 w 3405810"/>
              <a:gd name="connsiteY4" fmla="*/ 0 h 3405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5810" h="3405810">
                <a:moveTo>
                  <a:pt x="1702905" y="0"/>
                </a:moveTo>
                <a:cubicBezTo>
                  <a:pt x="2643393" y="0"/>
                  <a:pt x="3405810" y="762417"/>
                  <a:pt x="3405810" y="1702905"/>
                </a:cubicBezTo>
                <a:cubicBezTo>
                  <a:pt x="3405810" y="2643393"/>
                  <a:pt x="2643393" y="3405810"/>
                  <a:pt x="1702905" y="3405810"/>
                </a:cubicBezTo>
                <a:cubicBezTo>
                  <a:pt x="762417" y="3405810"/>
                  <a:pt x="0" y="2643393"/>
                  <a:pt x="0" y="1702905"/>
                </a:cubicBezTo>
                <a:cubicBezTo>
                  <a:pt x="0" y="762417"/>
                  <a:pt x="762417" y="0"/>
                  <a:pt x="170290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62BBC02-71AD-4384-9AC3-770AD057FED1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1154958" y="2404639"/>
            <a:ext cx="4426858" cy="3664226"/>
          </a:xfrm>
          <a:custGeom>
            <a:avLst/>
            <a:gdLst>
              <a:gd name="connsiteX0" fmla="*/ 0 w 4426858"/>
              <a:gd name="connsiteY0" fmla="*/ 0 h 3664226"/>
              <a:gd name="connsiteX1" fmla="*/ 4426858 w 4426858"/>
              <a:gd name="connsiteY1" fmla="*/ 0 h 3664226"/>
              <a:gd name="connsiteX2" fmla="*/ 4426858 w 4426858"/>
              <a:gd name="connsiteY2" fmla="*/ 3664226 h 3664226"/>
              <a:gd name="connsiteX3" fmla="*/ 0 w 4426858"/>
              <a:gd name="connsiteY3" fmla="*/ 3664226 h 3664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6858" h="3664226">
                <a:moveTo>
                  <a:pt x="0" y="0"/>
                </a:moveTo>
                <a:lnTo>
                  <a:pt x="4426858" y="0"/>
                </a:lnTo>
                <a:lnTo>
                  <a:pt x="4426858" y="3664226"/>
                </a:lnTo>
                <a:lnTo>
                  <a:pt x="0" y="36642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24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B5D229C-997A-4B31-A165-8A6B260443FB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2318658" y="2915424"/>
            <a:ext cx="2823345" cy="2408279"/>
          </a:xfrm>
          <a:custGeom>
            <a:avLst/>
            <a:gdLst>
              <a:gd name="connsiteX0" fmla="*/ 0 w 2823345"/>
              <a:gd name="connsiteY0" fmla="*/ 0 h 2408279"/>
              <a:gd name="connsiteX1" fmla="*/ 2823345 w 2823345"/>
              <a:gd name="connsiteY1" fmla="*/ 0 h 2408279"/>
              <a:gd name="connsiteX2" fmla="*/ 2823345 w 2823345"/>
              <a:gd name="connsiteY2" fmla="*/ 2408279 h 2408279"/>
              <a:gd name="connsiteX3" fmla="*/ 0 w 2823345"/>
              <a:gd name="connsiteY3" fmla="*/ 2408279 h 2408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3345" h="2408279">
                <a:moveTo>
                  <a:pt x="0" y="0"/>
                </a:moveTo>
                <a:lnTo>
                  <a:pt x="2823345" y="0"/>
                </a:lnTo>
                <a:lnTo>
                  <a:pt x="2823345" y="2408279"/>
                </a:lnTo>
                <a:lnTo>
                  <a:pt x="0" y="24082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615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8D6577B-8CE7-430C-A40B-6442C0198590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0" y="1814514"/>
            <a:ext cx="12192000" cy="2864530"/>
          </a:xfrm>
          <a:custGeom>
            <a:avLst/>
            <a:gdLst>
              <a:gd name="connsiteX0" fmla="*/ 0 w 12192000"/>
              <a:gd name="connsiteY0" fmla="*/ 0 h 2864530"/>
              <a:gd name="connsiteX1" fmla="*/ 12192000 w 12192000"/>
              <a:gd name="connsiteY1" fmla="*/ 0 h 2864530"/>
              <a:gd name="connsiteX2" fmla="*/ 12192000 w 12192000"/>
              <a:gd name="connsiteY2" fmla="*/ 2864530 h 2864530"/>
              <a:gd name="connsiteX3" fmla="*/ 0 w 12192000"/>
              <a:gd name="connsiteY3" fmla="*/ 2864530 h 2864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64530">
                <a:moveTo>
                  <a:pt x="0" y="0"/>
                </a:moveTo>
                <a:lnTo>
                  <a:pt x="12192000" y="0"/>
                </a:lnTo>
                <a:lnTo>
                  <a:pt x="12192000" y="2864530"/>
                </a:lnTo>
                <a:lnTo>
                  <a:pt x="0" y="28645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599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AFCF87E-5441-4E56-AB89-2246452B96E0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3262275" y="2233613"/>
            <a:ext cx="2824276" cy="2393270"/>
          </a:xfrm>
          <a:custGeom>
            <a:avLst/>
            <a:gdLst>
              <a:gd name="connsiteX0" fmla="*/ 0 w 2824276"/>
              <a:gd name="connsiteY0" fmla="*/ 0 h 2393270"/>
              <a:gd name="connsiteX1" fmla="*/ 2824276 w 2824276"/>
              <a:gd name="connsiteY1" fmla="*/ 0 h 2393270"/>
              <a:gd name="connsiteX2" fmla="*/ 2824276 w 2824276"/>
              <a:gd name="connsiteY2" fmla="*/ 2393270 h 2393270"/>
              <a:gd name="connsiteX3" fmla="*/ 0 w 2824276"/>
              <a:gd name="connsiteY3" fmla="*/ 2393270 h 239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4276" h="2393270">
                <a:moveTo>
                  <a:pt x="0" y="0"/>
                </a:moveTo>
                <a:lnTo>
                  <a:pt x="2824276" y="0"/>
                </a:lnTo>
                <a:lnTo>
                  <a:pt x="2824276" y="2393270"/>
                </a:lnTo>
                <a:lnTo>
                  <a:pt x="0" y="2393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5295D14-E7CB-4A11-8288-65515902EC3D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6105450" y="4455636"/>
            <a:ext cx="2824276" cy="2393270"/>
          </a:xfrm>
          <a:custGeom>
            <a:avLst/>
            <a:gdLst>
              <a:gd name="connsiteX0" fmla="*/ 0 w 2824276"/>
              <a:gd name="connsiteY0" fmla="*/ 0 h 2393270"/>
              <a:gd name="connsiteX1" fmla="*/ 2824276 w 2824276"/>
              <a:gd name="connsiteY1" fmla="*/ 0 h 2393270"/>
              <a:gd name="connsiteX2" fmla="*/ 2824276 w 2824276"/>
              <a:gd name="connsiteY2" fmla="*/ 2393270 h 2393270"/>
              <a:gd name="connsiteX3" fmla="*/ 0 w 2824276"/>
              <a:gd name="connsiteY3" fmla="*/ 2393270 h 239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4276" h="2393270">
                <a:moveTo>
                  <a:pt x="0" y="0"/>
                </a:moveTo>
                <a:lnTo>
                  <a:pt x="2824276" y="0"/>
                </a:lnTo>
                <a:lnTo>
                  <a:pt x="2824276" y="2393270"/>
                </a:lnTo>
                <a:lnTo>
                  <a:pt x="0" y="2393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9D3C20F-F862-4310-BBF1-32669AB11DE3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8948624" y="2233613"/>
            <a:ext cx="2824276" cy="2393270"/>
          </a:xfrm>
          <a:custGeom>
            <a:avLst/>
            <a:gdLst>
              <a:gd name="connsiteX0" fmla="*/ 0 w 2824276"/>
              <a:gd name="connsiteY0" fmla="*/ 0 h 2393270"/>
              <a:gd name="connsiteX1" fmla="*/ 2824276 w 2824276"/>
              <a:gd name="connsiteY1" fmla="*/ 0 h 2393270"/>
              <a:gd name="connsiteX2" fmla="*/ 2824276 w 2824276"/>
              <a:gd name="connsiteY2" fmla="*/ 2393270 h 2393270"/>
              <a:gd name="connsiteX3" fmla="*/ 0 w 2824276"/>
              <a:gd name="connsiteY3" fmla="*/ 2393270 h 239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4276" h="2393270">
                <a:moveTo>
                  <a:pt x="0" y="0"/>
                </a:moveTo>
                <a:lnTo>
                  <a:pt x="2824276" y="0"/>
                </a:lnTo>
                <a:lnTo>
                  <a:pt x="2824276" y="2393270"/>
                </a:lnTo>
                <a:lnTo>
                  <a:pt x="0" y="2393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B1B89A-F07E-4BE0-AD85-6B3133F9029E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419100" y="4455636"/>
            <a:ext cx="2824276" cy="2393270"/>
          </a:xfrm>
          <a:custGeom>
            <a:avLst/>
            <a:gdLst>
              <a:gd name="connsiteX0" fmla="*/ 0 w 2824276"/>
              <a:gd name="connsiteY0" fmla="*/ 0 h 2393270"/>
              <a:gd name="connsiteX1" fmla="*/ 2824276 w 2824276"/>
              <a:gd name="connsiteY1" fmla="*/ 0 h 2393270"/>
              <a:gd name="connsiteX2" fmla="*/ 2824276 w 2824276"/>
              <a:gd name="connsiteY2" fmla="*/ 2393270 h 2393270"/>
              <a:gd name="connsiteX3" fmla="*/ 0 w 2824276"/>
              <a:gd name="connsiteY3" fmla="*/ 2393270 h 239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4276" h="2393270">
                <a:moveTo>
                  <a:pt x="0" y="0"/>
                </a:moveTo>
                <a:lnTo>
                  <a:pt x="2824276" y="0"/>
                </a:lnTo>
                <a:lnTo>
                  <a:pt x="2824276" y="2393270"/>
                </a:lnTo>
                <a:lnTo>
                  <a:pt x="0" y="2393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5079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ACE93035-E044-423A-9DE2-08BA5B3F1345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3438941" y="2272454"/>
            <a:ext cx="2637183" cy="1716777"/>
          </a:xfrm>
          <a:custGeom>
            <a:avLst/>
            <a:gdLst>
              <a:gd name="connsiteX0" fmla="*/ 0 w 2637183"/>
              <a:gd name="connsiteY0" fmla="*/ 0 h 1716777"/>
              <a:gd name="connsiteX1" fmla="*/ 2637183 w 2637183"/>
              <a:gd name="connsiteY1" fmla="*/ 0 h 1716777"/>
              <a:gd name="connsiteX2" fmla="*/ 2637183 w 2637183"/>
              <a:gd name="connsiteY2" fmla="*/ 1716777 h 1716777"/>
              <a:gd name="connsiteX3" fmla="*/ 0 w 2637183"/>
              <a:gd name="connsiteY3" fmla="*/ 1716777 h 1716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7183" h="1716777">
                <a:moveTo>
                  <a:pt x="0" y="0"/>
                </a:moveTo>
                <a:lnTo>
                  <a:pt x="2637183" y="0"/>
                </a:lnTo>
                <a:lnTo>
                  <a:pt x="2637183" y="1716777"/>
                </a:lnTo>
                <a:lnTo>
                  <a:pt x="0" y="17167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9D51D9CD-ECBE-4CDE-AF1D-515BF8A32BE1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6115878" y="2272453"/>
            <a:ext cx="2120348" cy="1716777"/>
          </a:xfrm>
          <a:custGeom>
            <a:avLst/>
            <a:gdLst>
              <a:gd name="connsiteX0" fmla="*/ 0 w 2120348"/>
              <a:gd name="connsiteY0" fmla="*/ 0 h 1716777"/>
              <a:gd name="connsiteX1" fmla="*/ 2120348 w 2120348"/>
              <a:gd name="connsiteY1" fmla="*/ 0 h 1716777"/>
              <a:gd name="connsiteX2" fmla="*/ 2120348 w 2120348"/>
              <a:gd name="connsiteY2" fmla="*/ 1716777 h 1716777"/>
              <a:gd name="connsiteX3" fmla="*/ 0 w 2120348"/>
              <a:gd name="connsiteY3" fmla="*/ 1716777 h 1716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0348" h="1716777">
                <a:moveTo>
                  <a:pt x="0" y="0"/>
                </a:moveTo>
                <a:lnTo>
                  <a:pt x="2120348" y="0"/>
                </a:lnTo>
                <a:lnTo>
                  <a:pt x="2120348" y="1716777"/>
                </a:lnTo>
                <a:lnTo>
                  <a:pt x="0" y="17167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8713374-84F5-4388-B6D7-B6119B4ED19F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8275982" y="2272452"/>
            <a:ext cx="2637183" cy="1716777"/>
          </a:xfrm>
          <a:custGeom>
            <a:avLst/>
            <a:gdLst>
              <a:gd name="connsiteX0" fmla="*/ 0 w 2637183"/>
              <a:gd name="connsiteY0" fmla="*/ 0 h 1716777"/>
              <a:gd name="connsiteX1" fmla="*/ 2637183 w 2637183"/>
              <a:gd name="connsiteY1" fmla="*/ 0 h 1716777"/>
              <a:gd name="connsiteX2" fmla="*/ 2637183 w 2637183"/>
              <a:gd name="connsiteY2" fmla="*/ 1716777 h 1716777"/>
              <a:gd name="connsiteX3" fmla="*/ 0 w 2637183"/>
              <a:gd name="connsiteY3" fmla="*/ 1716777 h 1716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7183" h="1716777">
                <a:moveTo>
                  <a:pt x="0" y="0"/>
                </a:moveTo>
                <a:lnTo>
                  <a:pt x="2637183" y="0"/>
                </a:lnTo>
                <a:lnTo>
                  <a:pt x="2637183" y="1716777"/>
                </a:lnTo>
                <a:lnTo>
                  <a:pt x="0" y="17167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3932E00-3ECD-4D25-A3A9-2F5DFBA3D8CB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3438941" y="4034992"/>
            <a:ext cx="2637183" cy="1716777"/>
          </a:xfrm>
          <a:custGeom>
            <a:avLst/>
            <a:gdLst>
              <a:gd name="connsiteX0" fmla="*/ 0 w 2637183"/>
              <a:gd name="connsiteY0" fmla="*/ 0 h 1716777"/>
              <a:gd name="connsiteX1" fmla="*/ 2637183 w 2637183"/>
              <a:gd name="connsiteY1" fmla="*/ 0 h 1716777"/>
              <a:gd name="connsiteX2" fmla="*/ 2637183 w 2637183"/>
              <a:gd name="connsiteY2" fmla="*/ 1716777 h 1716777"/>
              <a:gd name="connsiteX3" fmla="*/ 0 w 2637183"/>
              <a:gd name="connsiteY3" fmla="*/ 1716777 h 1716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7183" h="1716777">
                <a:moveTo>
                  <a:pt x="0" y="0"/>
                </a:moveTo>
                <a:lnTo>
                  <a:pt x="2637183" y="0"/>
                </a:lnTo>
                <a:lnTo>
                  <a:pt x="2637183" y="1716777"/>
                </a:lnTo>
                <a:lnTo>
                  <a:pt x="0" y="17167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A1DF4800-AD7A-4CC2-B12B-A967AE34D0BA}"/>
              </a:ext>
            </a:extLst>
          </p:cNvPr>
          <p:cNvSpPr>
            <a:spLocks noGrp="1"/>
          </p:cNvSpPr>
          <p:nvPr>
            <p:ph type="pic" sz="quarter" idx="109" hasCustomPrompt="1"/>
          </p:nvPr>
        </p:nvSpPr>
        <p:spPr>
          <a:xfrm>
            <a:off x="6115878" y="4034992"/>
            <a:ext cx="2120348" cy="1716777"/>
          </a:xfrm>
          <a:custGeom>
            <a:avLst/>
            <a:gdLst>
              <a:gd name="connsiteX0" fmla="*/ 0 w 2120348"/>
              <a:gd name="connsiteY0" fmla="*/ 0 h 1716777"/>
              <a:gd name="connsiteX1" fmla="*/ 2120348 w 2120348"/>
              <a:gd name="connsiteY1" fmla="*/ 0 h 1716777"/>
              <a:gd name="connsiteX2" fmla="*/ 2120348 w 2120348"/>
              <a:gd name="connsiteY2" fmla="*/ 1716777 h 1716777"/>
              <a:gd name="connsiteX3" fmla="*/ 0 w 2120348"/>
              <a:gd name="connsiteY3" fmla="*/ 1716777 h 1716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0348" h="1716777">
                <a:moveTo>
                  <a:pt x="0" y="0"/>
                </a:moveTo>
                <a:lnTo>
                  <a:pt x="2120348" y="0"/>
                </a:lnTo>
                <a:lnTo>
                  <a:pt x="2120348" y="1716777"/>
                </a:lnTo>
                <a:lnTo>
                  <a:pt x="0" y="17167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321E7C8B-9EDA-4100-B0AA-EFFE4D9B3EC6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8275981" y="4034991"/>
            <a:ext cx="2637183" cy="1716777"/>
          </a:xfrm>
          <a:custGeom>
            <a:avLst/>
            <a:gdLst>
              <a:gd name="connsiteX0" fmla="*/ 0 w 2637183"/>
              <a:gd name="connsiteY0" fmla="*/ 0 h 1716777"/>
              <a:gd name="connsiteX1" fmla="*/ 2637183 w 2637183"/>
              <a:gd name="connsiteY1" fmla="*/ 0 h 1716777"/>
              <a:gd name="connsiteX2" fmla="*/ 2637183 w 2637183"/>
              <a:gd name="connsiteY2" fmla="*/ 1716777 h 1716777"/>
              <a:gd name="connsiteX3" fmla="*/ 0 w 2637183"/>
              <a:gd name="connsiteY3" fmla="*/ 1716777 h 1716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7183" h="1716777">
                <a:moveTo>
                  <a:pt x="0" y="0"/>
                </a:moveTo>
                <a:lnTo>
                  <a:pt x="2637183" y="0"/>
                </a:lnTo>
                <a:lnTo>
                  <a:pt x="2637183" y="1716777"/>
                </a:lnTo>
                <a:lnTo>
                  <a:pt x="0" y="17167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069A860-0DE2-4EBC-94DB-8F93C6EEDF51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1278837" y="2272454"/>
            <a:ext cx="2120348" cy="1716777"/>
          </a:xfrm>
          <a:custGeom>
            <a:avLst/>
            <a:gdLst>
              <a:gd name="connsiteX0" fmla="*/ 0 w 2120348"/>
              <a:gd name="connsiteY0" fmla="*/ 0 h 1716777"/>
              <a:gd name="connsiteX1" fmla="*/ 2120348 w 2120348"/>
              <a:gd name="connsiteY1" fmla="*/ 0 h 1716777"/>
              <a:gd name="connsiteX2" fmla="*/ 2120348 w 2120348"/>
              <a:gd name="connsiteY2" fmla="*/ 1716777 h 1716777"/>
              <a:gd name="connsiteX3" fmla="*/ 0 w 2120348"/>
              <a:gd name="connsiteY3" fmla="*/ 1716777 h 1716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0348" h="1716777">
                <a:moveTo>
                  <a:pt x="0" y="0"/>
                </a:moveTo>
                <a:lnTo>
                  <a:pt x="2120348" y="0"/>
                </a:lnTo>
                <a:lnTo>
                  <a:pt x="2120348" y="1716777"/>
                </a:lnTo>
                <a:lnTo>
                  <a:pt x="0" y="17167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36D4922-F9A4-4019-8581-291E03A9DCF3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1278837" y="4034993"/>
            <a:ext cx="2120348" cy="1716777"/>
          </a:xfrm>
          <a:custGeom>
            <a:avLst/>
            <a:gdLst>
              <a:gd name="connsiteX0" fmla="*/ 0 w 2120348"/>
              <a:gd name="connsiteY0" fmla="*/ 0 h 1716777"/>
              <a:gd name="connsiteX1" fmla="*/ 2120348 w 2120348"/>
              <a:gd name="connsiteY1" fmla="*/ 0 h 1716777"/>
              <a:gd name="connsiteX2" fmla="*/ 2120348 w 2120348"/>
              <a:gd name="connsiteY2" fmla="*/ 1716777 h 1716777"/>
              <a:gd name="connsiteX3" fmla="*/ 0 w 2120348"/>
              <a:gd name="connsiteY3" fmla="*/ 1716777 h 1716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0348" h="1716777">
                <a:moveTo>
                  <a:pt x="0" y="0"/>
                </a:moveTo>
                <a:lnTo>
                  <a:pt x="2120348" y="0"/>
                </a:lnTo>
                <a:lnTo>
                  <a:pt x="2120348" y="1716777"/>
                </a:lnTo>
                <a:lnTo>
                  <a:pt x="0" y="17167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8384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3FEC371-B890-4818-8079-2A120D1D7A8E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1938221" y="2058193"/>
            <a:ext cx="3752626" cy="3752626"/>
          </a:xfrm>
          <a:custGeom>
            <a:avLst/>
            <a:gdLst>
              <a:gd name="connsiteX0" fmla="*/ 1876313 w 3752626"/>
              <a:gd name="connsiteY0" fmla="*/ 0 h 3752626"/>
              <a:gd name="connsiteX1" fmla="*/ 3752626 w 3752626"/>
              <a:gd name="connsiteY1" fmla="*/ 1876313 h 3752626"/>
              <a:gd name="connsiteX2" fmla="*/ 1876313 w 3752626"/>
              <a:gd name="connsiteY2" fmla="*/ 3752626 h 3752626"/>
              <a:gd name="connsiteX3" fmla="*/ 0 w 3752626"/>
              <a:gd name="connsiteY3" fmla="*/ 1876313 h 3752626"/>
              <a:gd name="connsiteX4" fmla="*/ 1876313 w 3752626"/>
              <a:gd name="connsiteY4" fmla="*/ 0 h 375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2626" h="3752626">
                <a:moveTo>
                  <a:pt x="1876313" y="0"/>
                </a:moveTo>
                <a:cubicBezTo>
                  <a:pt x="2912572" y="0"/>
                  <a:pt x="3752626" y="840054"/>
                  <a:pt x="3752626" y="1876313"/>
                </a:cubicBezTo>
                <a:cubicBezTo>
                  <a:pt x="3752626" y="2912572"/>
                  <a:pt x="2912572" y="3752626"/>
                  <a:pt x="1876313" y="3752626"/>
                </a:cubicBezTo>
                <a:cubicBezTo>
                  <a:pt x="840054" y="3752626"/>
                  <a:pt x="0" y="2912572"/>
                  <a:pt x="0" y="1876313"/>
                </a:cubicBezTo>
                <a:cubicBezTo>
                  <a:pt x="0" y="840054"/>
                  <a:pt x="840054" y="0"/>
                  <a:pt x="18763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668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9C4FA7A-1C4B-46D7-A822-B7E525B2E1A0}"/>
              </a:ext>
            </a:extLst>
          </p:cNvPr>
          <p:cNvSpPr>
            <a:spLocks noGrp="1"/>
          </p:cNvSpPr>
          <p:nvPr>
            <p:ph type="pic" sz="quarter" idx="109" hasCustomPrompt="1"/>
          </p:nvPr>
        </p:nvSpPr>
        <p:spPr>
          <a:xfrm>
            <a:off x="1314450" y="1870455"/>
            <a:ext cx="9563100" cy="2381250"/>
          </a:xfrm>
          <a:custGeom>
            <a:avLst/>
            <a:gdLst>
              <a:gd name="connsiteX0" fmla="*/ 0 w 9563100"/>
              <a:gd name="connsiteY0" fmla="*/ 0 h 2381250"/>
              <a:gd name="connsiteX1" fmla="*/ 9563100 w 9563100"/>
              <a:gd name="connsiteY1" fmla="*/ 0 h 2381250"/>
              <a:gd name="connsiteX2" fmla="*/ 9563100 w 9563100"/>
              <a:gd name="connsiteY2" fmla="*/ 2381250 h 2381250"/>
              <a:gd name="connsiteX3" fmla="*/ 0 w 9563100"/>
              <a:gd name="connsiteY3" fmla="*/ 2381250 h 238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63100" h="2381250">
                <a:moveTo>
                  <a:pt x="0" y="0"/>
                </a:moveTo>
                <a:lnTo>
                  <a:pt x="9563100" y="0"/>
                </a:lnTo>
                <a:lnTo>
                  <a:pt x="9563100" y="2381250"/>
                </a:lnTo>
                <a:lnTo>
                  <a:pt x="0" y="2381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9876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385F27C-1134-4995-AB35-05FE058EEFED}"/>
              </a:ext>
            </a:extLst>
          </p:cNvPr>
          <p:cNvSpPr>
            <a:spLocks noGrp="1"/>
          </p:cNvSpPr>
          <p:nvPr>
            <p:ph type="pic" sz="quarter" idx="109" hasCustomPrompt="1"/>
          </p:nvPr>
        </p:nvSpPr>
        <p:spPr>
          <a:xfrm>
            <a:off x="6118862" y="2046918"/>
            <a:ext cx="6073140" cy="3381829"/>
          </a:xfrm>
          <a:custGeom>
            <a:avLst/>
            <a:gdLst>
              <a:gd name="connsiteX0" fmla="*/ 0 w 6073140"/>
              <a:gd name="connsiteY0" fmla="*/ 0 h 3381829"/>
              <a:gd name="connsiteX1" fmla="*/ 6073140 w 6073140"/>
              <a:gd name="connsiteY1" fmla="*/ 0 h 3381829"/>
              <a:gd name="connsiteX2" fmla="*/ 6073140 w 6073140"/>
              <a:gd name="connsiteY2" fmla="*/ 3381829 h 3381829"/>
              <a:gd name="connsiteX3" fmla="*/ 0 w 6073140"/>
              <a:gd name="connsiteY3" fmla="*/ 3381829 h 3381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73140" h="3381829">
                <a:moveTo>
                  <a:pt x="0" y="0"/>
                </a:moveTo>
                <a:lnTo>
                  <a:pt x="6073140" y="0"/>
                </a:lnTo>
                <a:lnTo>
                  <a:pt x="6073140" y="3381829"/>
                </a:lnTo>
                <a:lnTo>
                  <a:pt x="0" y="33818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3982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33E2451-F7A1-4B75-A536-2CEEBBC2BE48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8782974" y="1919268"/>
            <a:ext cx="2027582" cy="2351995"/>
          </a:xfrm>
          <a:custGeom>
            <a:avLst/>
            <a:gdLst>
              <a:gd name="connsiteX0" fmla="*/ 1013790 w 2027582"/>
              <a:gd name="connsiteY0" fmla="*/ 0 h 2351995"/>
              <a:gd name="connsiteX1" fmla="*/ 2027582 w 2027582"/>
              <a:gd name="connsiteY1" fmla="*/ 506896 h 2351995"/>
              <a:gd name="connsiteX2" fmla="*/ 2027582 w 2027582"/>
              <a:gd name="connsiteY2" fmla="*/ 1845100 h 2351995"/>
              <a:gd name="connsiteX3" fmla="*/ 1013790 w 2027582"/>
              <a:gd name="connsiteY3" fmla="*/ 2351995 h 2351995"/>
              <a:gd name="connsiteX4" fmla="*/ 0 w 2027582"/>
              <a:gd name="connsiteY4" fmla="*/ 1845100 h 2351995"/>
              <a:gd name="connsiteX5" fmla="*/ 0 w 2027582"/>
              <a:gd name="connsiteY5" fmla="*/ 506896 h 2351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27582" h="2351995">
                <a:moveTo>
                  <a:pt x="1013790" y="0"/>
                </a:moveTo>
                <a:lnTo>
                  <a:pt x="2027582" y="506896"/>
                </a:lnTo>
                <a:lnTo>
                  <a:pt x="2027582" y="1845100"/>
                </a:lnTo>
                <a:lnTo>
                  <a:pt x="1013790" y="2351995"/>
                </a:lnTo>
                <a:lnTo>
                  <a:pt x="0" y="1845100"/>
                </a:lnTo>
                <a:lnTo>
                  <a:pt x="0" y="50689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0D9B6F2-C592-45A7-9EF2-BADCD0C71CDC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5082211" y="1919268"/>
            <a:ext cx="2027582" cy="2351995"/>
          </a:xfrm>
          <a:custGeom>
            <a:avLst/>
            <a:gdLst>
              <a:gd name="connsiteX0" fmla="*/ 1013791 w 2027582"/>
              <a:gd name="connsiteY0" fmla="*/ 0 h 2351995"/>
              <a:gd name="connsiteX1" fmla="*/ 2027582 w 2027582"/>
              <a:gd name="connsiteY1" fmla="*/ 506896 h 2351995"/>
              <a:gd name="connsiteX2" fmla="*/ 2027582 w 2027582"/>
              <a:gd name="connsiteY2" fmla="*/ 1845100 h 2351995"/>
              <a:gd name="connsiteX3" fmla="*/ 1013791 w 2027582"/>
              <a:gd name="connsiteY3" fmla="*/ 2351995 h 2351995"/>
              <a:gd name="connsiteX4" fmla="*/ 0 w 2027582"/>
              <a:gd name="connsiteY4" fmla="*/ 1845100 h 2351995"/>
              <a:gd name="connsiteX5" fmla="*/ 0 w 2027582"/>
              <a:gd name="connsiteY5" fmla="*/ 506896 h 2351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27582" h="2351995">
                <a:moveTo>
                  <a:pt x="1013791" y="0"/>
                </a:moveTo>
                <a:lnTo>
                  <a:pt x="2027582" y="506896"/>
                </a:lnTo>
                <a:lnTo>
                  <a:pt x="2027582" y="1845100"/>
                </a:lnTo>
                <a:lnTo>
                  <a:pt x="1013791" y="2351995"/>
                </a:lnTo>
                <a:lnTo>
                  <a:pt x="0" y="1845100"/>
                </a:lnTo>
                <a:lnTo>
                  <a:pt x="0" y="50689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C867D35-4FCF-4FA8-8F61-551DC56532B7}"/>
              </a:ext>
            </a:extLst>
          </p:cNvPr>
          <p:cNvSpPr>
            <a:spLocks noGrp="1"/>
          </p:cNvSpPr>
          <p:nvPr>
            <p:ph type="pic" sz="quarter" idx="109" hasCustomPrompt="1"/>
          </p:nvPr>
        </p:nvSpPr>
        <p:spPr>
          <a:xfrm>
            <a:off x="1381447" y="1919268"/>
            <a:ext cx="2027582" cy="2351995"/>
          </a:xfrm>
          <a:custGeom>
            <a:avLst/>
            <a:gdLst>
              <a:gd name="connsiteX0" fmla="*/ 1013791 w 2027582"/>
              <a:gd name="connsiteY0" fmla="*/ 0 h 2351995"/>
              <a:gd name="connsiteX1" fmla="*/ 2027582 w 2027582"/>
              <a:gd name="connsiteY1" fmla="*/ 506896 h 2351995"/>
              <a:gd name="connsiteX2" fmla="*/ 2027582 w 2027582"/>
              <a:gd name="connsiteY2" fmla="*/ 1845100 h 2351995"/>
              <a:gd name="connsiteX3" fmla="*/ 1013791 w 2027582"/>
              <a:gd name="connsiteY3" fmla="*/ 2351995 h 2351995"/>
              <a:gd name="connsiteX4" fmla="*/ 0 w 2027582"/>
              <a:gd name="connsiteY4" fmla="*/ 1845100 h 2351995"/>
              <a:gd name="connsiteX5" fmla="*/ 0 w 2027582"/>
              <a:gd name="connsiteY5" fmla="*/ 506896 h 2351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27582" h="2351995">
                <a:moveTo>
                  <a:pt x="1013791" y="0"/>
                </a:moveTo>
                <a:lnTo>
                  <a:pt x="2027582" y="506896"/>
                </a:lnTo>
                <a:lnTo>
                  <a:pt x="2027582" y="1845100"/>
                </a:lnTo>
                <a:lnTo>
                  <a:pt x="1013791" y="2351995"/>
                </a:lnTo>
                <a:lnTo>
                  <a:pt x="0" y="1845100"/>
                </a:lnTo>
                <a:lnTo>
                  <a:pt x="0" y="50689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9265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D32128E-22C3-40B7-854F-554AC51D2833}"/>
              </a:ext>
            </a:extLst>
          </p:cNvPr>
          <p:cNvSpPr>
            <a:spLocks noGrp="1"/>
          </p:cNvSpPr>
          <p:nvPr>
            <p:ph type="pic" sz="quarter" idx="109" hasCustomPrompt="1"/>
          </p:nvPr>
        </p:nvSpPr>
        <p:spPr>
          <a:xfrm>
            <a:off x="838200" y="1814513"/>
            <a:ext cx="10571448" cy="2328003"/>
          </a:xfrm>
          <a:custGeom>
            <a:avLst/>
            <a:gdLst>
              <a:gd name="connsiteX0" fmla="*/ 0 w 10571448"/>
              <a:gd name="connsiteY0" fmla="*/ 0 h 2328003"/>
              <a:gd name="connsiteX1" fmla="*/ 10571448 w 10571448"/>
              <a:gd name="connsiteY1" fmla="*/ 0 h 2328003"/>
              <a:gd name="connsiteX2" fmla="*/ 10571448 w 10571448"/>
              <a:gd name="connsiteY2" fmla="*/ 2328003 h 2328003"/>
              <a:gd name="connsiteX3" fmla="*/ 0 w 10571448"/>
              <a:gd name="connsiteY3" fmla="*/ 2328003 h 232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71448" h="2328003">
                <a:moveTo>
                  <a:pt x="0" y="0"/>
                </a:moveTo>
                <a:lnTo>
                  <a:pt x="10571448" y="0"/>
                </a:lnTo>
                <a:lnTo>
                  <a:pt x="10571448" y="2328003"/>
                </a:lnTo>
                <a:lnTo>
                  <a:pt x="0" y="232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1089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94693BE-0BB7-4048-A7AD-D39932F850BA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3072220" y="3740150"/>
            <a:ext cx="2975345" cy="3117851"/>
          </a:xfrm>
          <a:custGeom>
            <a:avLst/>
            <a:gdLst>
              <a:gd name="connsiteX0" fmla="*/ 0 w 2975345"/>
              <a:gd name="connsiteY0" fmla="*/ 0 h 3117851"/>
              <a:gd name="connsiteX1" fmla="*/ 2975345 w 2975345"/>
              <a:gd name="connsiteY1" fmla="*/ 0 h 3117851"/>
              <a:gd name="connsiteX2" fmla="*/ 2975345 w 2975345"/>
              <a:gd name="connsiteY2" fmla="*/ 3117851 h 3117851"/>
              <a:gd name="connsiteX3" fmla="*/ 0 w 2975345"/>
              <a:gd name="connsiteY3" fmla="*/ 3117851 h 311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5345" h="3117851">
                <a:moveTo>
                  <a:pt x="0" y="0"/>
                </a:moveTo>
                <a:lnTo>
                  <a:pt x="2975345" y="0"/>
                </a:lnTo>
                <a:lnTo>
                  <a:pt x="2975345" y="3117851"/>
                </a:lnTo>
                <a:lnTo>
                  <a:pt x="0" y="31178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74FC96C-B077-4D9B-BFC5-8EA23AE5C1C0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6144437" y="3740150"/>
            <a:ext cx="2975345" cy="2157067"/>
          </a:xfrm>
          <a:custGeom>
            <a:avLst/>
            <a:gdLst>
              <a:gd name="connsiteX0" fmla="*/ 0 w 2975345"/>
              <a:gd name="connsiteY0" fmla="*/ 0 h 2157067"/>
              <a:gd name="connsiteX1" fmla="*/ 2975345 w 2975345"/>
              <a:gd name="connsiteY1" fmla="*/ 0 h 2157067"/>
              <a:gd name="connsiteX2" fmla="*/ 2975345 w 2975345"/>
              <a:gd name="connsiteY2" fmla="*/ 2157067 h 2157067"/>
              <a:gd name="connsiteX3" fmla="*/ 0 w 2975345"/>
              <a:gd name="connsiteY3" fmla="*/ 2157067 h 2157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5345" h="2157067">
                <a:moveTo>
                  <a:pt x="0" y="0"/>
                </a:moveTo>
                <a:lnTo>
                  <a:pt x="2975345" y="0"/>
                </a:lnTo>
                <a:lnTo>
                  <a:pt x="2975345" y="2157067"/>
                </a:lnTo>
                <a:lnTo>
                  <a:pt x="0" y="21570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0379720-F6F3-4318-834A-8392F7813E18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2" y="3740150"/>
            <a:ext cx="2975345" cy="2157067"/>
          </a:xfrm>
          <a:custGeom>
            <a:avLst/>
            <a:gdLst>
              <a:gd name="connsiteX0" fmla="*/ 0 w 2975345"/>
              <a:gd name="connsiteY0" fmla="*/ 0 h 2157067"/>
              <a:gd name="connsiteX1" fmla="*/ 2975345 w 2975345"/>
              <a:gd name="connsiteY1" fmla="*/ 0 h 2157067"/>
              <a:gd name="connsiteX2" fmla="*/ 2975345 w 2975345"/>
              <a:gd name="connsiteY2" fmla="*/ 2157067 h 2157067"/>
              <a:gd name="connsiteX3" fmla="*/ 0 w 2975345"/>
              <a:gd name="connsiteY3" fmla="*/ 2157067 h 2157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5345" h="2157067">
                <a:moveTo>
                  <a:pt x="0" y="0"/>
                </a:moveTo>
                <a:lnTo>
                  <a:pt x="2975345" y="0"/>
                </a:lnTo>
                <a:lnTo>
                  <a:pt x="2975345" y="2157067"/>
                </a:lnTo>
                <a:lnTo>
                  <a:pt x="0" y="21570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5A6A030-186B-4DD0-A7B1-BD0CF6E64853}"/>
              </a:ext>
            </a:extLst>
          </p:cNvPr>
          <p:cNvSpPr>
            <a:spLocks noGrp="1"/>
          </p:cNvSpPr>
          <p:nvPr>
            <p:ph type="pic" sz="quarter" idx="109" hasCustomPrompt="1"/>
          </p:nvPr>
        </p:nvSpPr>
        <p:spPr>
          <a:xfrm>
            <a:off x="16566" y="1722214"/>
            <a:ext cx="12175434" cy="1928004"/>
          </a:xfrm>
          <a:custGeom>
            <a:avLst/>
            <a:gdLst>
              <a:gd name="connsiteX0" fmla="*/ 0 w 12175434"/>
              <a:gd name="connsiteY0" fmla="*/ 0 h 1928004"/>
              <a:gd name="connsiteX1" fmla="*/ 12175434 w 12175434"/>
              <a:gd name="connsiteY1" fmla="*/ 0 h 1928004"/>
              <a:gd name="connsiteX2" fmla="*/ 12175434 w 12175434"/>
              <a:gd name="connsiteY2" fmla="*/ 1928004 h 1928004"/>
              <a:gd name="connsiteX3" fmla="*/ 0 w 12175434"/>
              <a:gd name="connsiteY3" fmla="*/ 1928004 h 1928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75434" h="1928004">
                <a:moveTo>
                  <a:pt x="0" y="0"/>
                </a:moveTo>
                <a:lnTo>
                  <a:pt x="12175434" y="0"/>
                </a:lnTo>
                <a:lnTo>
                  <a:pt x="12175434" y="1928004"/>
                </a:lnTo>
                <a:lnTo>
                  <a:pt x="0" y="19280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27CECA1-9238-4E9E-B52E-00934621A9E1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9216657" y="3740151"/>
            <a:ext cx="2975345" cy="2157067"/>
          </a:xfrm>
          <a:custGeom>
            <a:avLst/>
            <a:gdLst>
              <a:gd name="connsiteX0" fmla="*/ 0 w 2975345"/>
              <a:gd name="connsiteY0" fmla="*/ 0 h 2157067"/>
              <a:gd name="connsiteX1" fmla="*/ 2975345 w 2975345"/>
              <a:gd name="connsiteY1" fmla="*/ 0 h 2157067"/>
              <a:gd name="connsiteX2" fmla="*/ 2975345 w 2975345"/>
              <a:gd name="connsiteY2" fmla="*/ 2157067 h 2157067"/>
              <a:gd name="connsiteX3" fmla="*/ 0 w 2975345"/>
              <a:gd name="connsiteY3" fmla="*/ 2157067 h 2157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5345" h="2157067">
                <a:moveTo>
                  <a:pt x="0" y="0"/>
                </a:moveTo>
                <a:lnTo>
                  <a:pt x="2975345" y="0"/>
                </a:lnTo>
                <a:lnTo>
                  <a:pt x="2975345" y="2157067"/>
                </a:lnTo>
                <a:lnTo>
                  <a:pt x="0" y="21570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1301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1796EF7-D25F-413F-BB2C-3340C86695F4}"/>
              </a:ext>
            </a:extLst>
          </p:cNvPr>
          <p:cNvSpPr>
            <a:spLocks noGrp="1"/>
          </p:cNvSpPr>
          <p:nvPr>
            <p:ph type="pic" sz="quarter" idx="109" hasCustomPrompt="1"/>
          </p:nvPr>
        </p:nvSpPr>
        <p:spPr>
          <a:xfrm>
            <a:off x="0" y="1814513"/>
            <a:ext cx="12192000" cy="3519487"/>
          </a:xfrm>
          <a:custGeom>
            <a:avLst/>
            <a:gdLst>
              <a:gd name="connsiteX0" fmla="*/ 0 w 12192000"/>
              <a:gd name="connsiteY0" fmla="*/ 0 h 3519487"/>
              <a:gd name="connsiteX1" fmla="*/ 12192000 w 12192000"/>
              <a:gd name="connsiteY1" fmla="*/ 0 h 3519487"/>
              <a:gd name="connsiteX2" fmla="*/ 12192000 w 12192000"/>
              <a:gd name="connsiteY2" fmla="*/ 3519487 h 3519487"/>
              <a:gd name="connsiteX3" fmla="*/ 0 w 12192000"/>
              <a:gd name="connsiteY3" fmla="*/ 3519487 h 3519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519487">
                <a:moveTo>
                  <a:pt x="0" y="0"/>
                </a:moveTo>
                <a:lnTo>
                  <a:pt x="12192000" y="0"/>
                </a:lnTo>
                <a:lnTo>
                  <a:pt x="12192000" y="3519487"/>
                </a:lnTo>
                <a:lnTo>
                  <a:pt x="0" y="35194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731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F82410E-094F-4FCE-ABF6-57940C3D67E7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2989041" y="2499307"/>
            <a:ext cx="1561346" cy="1490864"/>
          </a:xfrm>
          <a:custGeom>
            <a:avLst/>
            <a:gdLst>
              <a:gd name="connsiteX0" fmla="*/ 780673 w 1561346"/>
              <a:gd name="connsiteY0" fmla="*/ 0 h 1490864"/>
              <a:gd name="connsiteX1" fmla="*/ 1561346 w 1561346"/>
              <a:gd name="connsiteY1" fmla="*/ 745432 h 1490864"/>
              <a:gd name="connsiteX2" fmla="*/ 780673 w 1561346"/>
              <a:gd name="connsiteY2" fmla="*/ 1490864 h 1490864"/>
              <a:gd name="connsiteX3" fmla="*/ 0 w 1561346"/>
              <a:gd name="connsiteY3" fmla="*/ 745432 h 1490864"/>
              <a:gd name="connsiteX4" fmla="*/ 780673 w 1561346"/>
              <a:gd name="connsiteY4" fmla="*/ 0 h 1490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1346" h="1490864">
                <a:moveTo>
                  <a:pt x="780673" y="0"/>
                </a:moveTo>
                <a:cubicBezTo>
                  <a:pt x="1211827" y="0"/>
                  <a:pt x="1561346" y="333741"/>
                  <a:pt x="1561346" y="745432"/>
                </a:cubicBezTo>
                <a:cubicBezTo>
                  <a:pt x="1561346" y="1157123"/>
                  <a:pt x="1211827" y="1490864"/>
                  <a:pt x="780673" y="1490864"/>
                </a:cubicBezTo>
                <a:cubicBezTo>
                  <a:pt x="349519" y="1490864"/>
                  <a:pt x="0" y="1157123"/>
                  <a:pt x="0" y="745432"/>
                </a:cubicBezTo>
                <a:cubicBezTo>
                  <a:pt x="0" y="333741"/>
                  <a:pt x="349519" y="0"/>
                  <a:pt x="7806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3272D5C-AAC7-4000-ACC1-4C9916AB1B44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7641614" y="2499306"/>
            <a:ext cx="1561346" cy="1490864"/>
          </a:xfrm>
          <a:custGeom>
            <a:avLst/>
            <a:gdLst>
              <a:gd name="connsiteX0" fmla="*/ 780673 w 1561346"/>
              <a:gd name="connsiteY0" fmla="*/ 0 h 1490864"/>
              <a:gd name="connsiteX1" fmla="*/ 1561346 w 1561346"/>
              <a:gd name="connsiteY1" fmla="*/ 745432 h 1490864"/>
              <a:gd name="connsiteX2" fmla="*/ 780673 w 1561346"/>
              <a:gd name="connsiteY2" fmla="*/ 1490864 h 1490864"/>
              <a:gd name="connsiteX3" fmla="*/ 0 w 1561346"/>
              <a:gd name="connsiteY3" fmla="*/ 745432 h 1490864"/>
              <a:gd name="connsiteX4" fmla="*/ 780673 w 1561346"/>
              <a:gd name="connsiteY4" fmla="*/ 0 h 1490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1346" h="1490864">
                <a:moveTo>
                  <a:pt x="780673" y="0"/>
                </a:moveTo>
                <a:cubicBezTo>
                  <a:pt x="1211827" y="0"/>
                  <a:pt x="1561346" y="333741"/>
                  <a:pt x="1561346" y="745432"/>
                </a:cubicBezTo>
                <a:cubicBezTo>
                  <a:pt x="1561346" y="1157123"/>
                  <a:pt x="1211827" y="1490864"/>
                  <a:pt x="780673" y="1490864"/>
                </a:cubicBezTo>
                <a:cubicBezTo>
                  <a:pt x="349519" y="1490864"/>
                  <a:pt x="0" y="1157123"/>
                  <a:pt x="0" y="745432"/>
                </a:cubicBezTo>
                <a:cubicBezTo>
                  <a:pt x="0" y="333741"/>
                  <a:pt x="349519" y="0"/>
                  <a:pt x="7806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82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BB37FBE-8740-4158-A064-1EAF24BA44BD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1683973" y="2404639"/>
            <a:ext cx="3405810" cy="3405810"/>
          </a:xfrm>
          <a:custGeom>
            <a:avLst/>
            <a:gdLst>
              <a:gd name="connsiteX0" fmla="*/ 1702905 w 3405810"/>
              <a:gd name="connsiteY0" fmla="*/ 0 h 3405810"/>
              <a:gd name="connsiteX1" fmla="*/ 3405810 w 3405810"/>
              <a:gd name="connsiteY1" fmla="*/ 1702905 h 3405810"/>
              <a:gd name="connsiteX2" fmla="*/ 1702905 w 3405810"/>
              <a:gd name="connsiteY2" fmla="*/ 3405810 h 3405810"/>
              <a:gd name="connsiteX3" fmla="*/ 0 w 3405810"/>
              <a:gd name="connsiteY3" fmla="*/ 1702905 h 3405810"/>
              <a:gd name="connsiteX4" fmla="*/ 1702905 w 3405810"/>
              <a:gd name="connsiteY4" fmla="*/ 0 h 3405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5810" h="3405810">
                <a:moveTo>
                  <a:pt x="1702905" y="0"/>
                </a:moveTo>
                <a:cubicBezTo>
                  <a:pt x="2643393" y="0"/>
                  <a:pt x="3405810" y="762417"/>
                  <a:pt x="3405810" y="1702905"/>
                </a:cubicBezTo>
                <a:cubicBezTo>
                  <a:pt x="3405810" y="2643393"/>
                  <a:pt x="2643393" y="3405810"/>
                  <a:pt x="1702905" y="3405810"/>
                </a:cubicBezTo>
                <a:cubicBezTo>
                  <a:pt x="762417" y="3405810"/>
                  <a:pt x="0" y="2643393"/>
                  <a:pt x="0" y="1702905"/>
                </a:cubicBezTo>
                <a:cubicBezTo>
                  <a:pt x="0" y="762417"/>
                  <a:pt x="762417" y="0"/>
                  <a:pt x="170290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584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E6171B9-4BCA-49C0-AA43-CE39FA4C43B1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5138081" y="1789714"/>
            <a:ext cx="1915838" cy="1915838"/>
          </a:xfrm>
          <a:custGeom>
            <a:avLst/>
            <a:gdLst>
              <a:gd name="connsiteX0" fmla="*/ 957919 w 1915838"/>
              <a:gd name="connsiteY0" fmla="*/ 0 h 1915838"/>
              <a:gd name="connsiteX1" fmla="*/ 1915838 w 1915838"/>
              <a:gd name="connsiteY1" fmla="*/ 957919 h 1915838"/>
              <a:gd name="connsiteX2" fmla="*/ 957919 w 1915838"/>
              <a:gd name="connsiteY2" fmla="*/ 1915838 h 1915838"/>
              <a:gd name="connsiteX3" fmla="*/ 0 w 1915838"/>
              <a:gd name="connsiteY3" fmla="*/ 957919 h 1915838"/>
              <a:gd name="connsiteX4" fmla="*/ 957919 w 1915838"/>
              <a:gd name="connsiteY4" fmla="*/ 0 h 1915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5838" h="1915838">
                <a:moveTo>
                  <a:pt x="957919" y="0"/>
                </a:moveTo>
                <a:cubicBezTo>
                  <a:pt x="1486963" y="0"/>
                  <a:pt x="1915838" y="428875"/>
                  <a:pt x="1915838" y="957919"/>
                </a:cubicBezTo>
                <a:cubicBezTo>
                  <a:pt x="1915838" y="1486963"/>
                  <a:pt x="1486963" y="1915838"/>
                  <a:pt x="957919" y="1915838"/>
                </a:cubicBezTo>
                <a:cubicBezTo>
                  <a:pt x="428875" y="1915838"/>
                  <a:pt x="0" y="1486963"/>
                  <a:pt x="0" y="957919"/>
                </a:cubicBezTo>
                <a:cubicBezTo>
                  <a:pt x="0" y="428875"/>
                  <a:pt x="428875" y="0"/>
                  <a:pt x="95791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739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995" r:id="rId7"/>
    <p:sldLayoutId id="2147483996" r:id="rId8"/>
    <p:sldLayoutId id="2147483997" r:id="rId9"/>
    <p:sldLayoutId id="2147483998" r:id="rId10"/>
    <p:sldLayoutId id="2147483999" r:id="rId11"/>
    <p:sldLayoutId id="2147484000" r:id="rId12"/>
    <p:sldLayoutId id="2147484001" r:id="rId13"/>
    <p:sldLayoutId id="2147484002" r:id="rId14"/>
    <p:sldLayoutId id="2147484003" r:id="rId15"/>
    <p:sldLayoutId id="2147484004" r:id="rId16"/>
    <p:sldLayoutId id="2147484005" r:id="rId17"/>
    <p:sldLayoutId id="2147484006" r:id="rId18"/>
    <p:sldLayoutId id="2147484007" r:id="rId19"/>
    <p:sldLayoutId id="2147484008" r:id="rId20"/>
    <p:sldLayoutId id="2147484009" r:id="rId21"/>
    <p:sldLayoutId id="2147484010" r:id="rId22"/>
    <p:sldLayoutId id="2147484011" r:id="rId23"/>
    <p:sldLayoutId id="2147484012" r:id="rId24"/>
    <p:sldLayoutId id="2147484013" r:id="rId25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Rectangle 109">
            <a:extLst>
              <a:ext uri="{FF2B5EF4-FFF2-40B4-BE49-F238E27FC236}">
                <a16:creationId xmlns:a16="http://schemas.microsoft.com/office/drawing/2014/main" id="{9F8ABA9B-155F-4BEA-A2F8-5288DFB35F12}"/>
              </a:ext>
            </a:extLst>
          </p:cNvPr>
          <p:cNvSpPr/>
          <p:nvPr/>
        </p:nvSpPr>
        <p:spPr>
          <a:xfrm>
            <a:off x="0" y="951"/>
            <a:ext cx="12192000" cy="6856099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C20A3B-A14B-4DEF-8CE3-80E2F94FF0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2E4613-DEA2-49A0-A31B-5A66A35BDE4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18793AE-58B8-4007-BC05-E411D4C010B5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5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F3C80AD-894F-488A-82C6-2E4BD9E422F4}"/>
              </a:ext>
            </a:extLst>
          </p:cNvPr>
          <p:cNvSpPr>
            <a:spLocks/>
          </p:cNvSpPr>
          <p:nvPr/>
        </p:nvSpPr>
        <p:spPr bwMode="auto">
          <a:xfrm>
            <a:off x="4152810" y="1913888"/>
            <a:ext cx="3589120" cy="2753024"/>
          </a:xfrm>
          <a:custGeom>
            <a:avLst/>
            <a:gdLst>
              <a:gd name="connsiteX0" fmla="*/ 747337 w 3589120"/>
              <a:gd name="connsiteY0" fmla="*/ 1998536 h 2753024"/>
              <a:gd name="connsiteX1" fmla="*/ 739949 w 3589120"/>
              <a:gd name="connsiteY1" fmla="*/ 2045417 h 2753024"/>
              <a:gd name="connsiteX2" fmla="*/ 738079 w 3589120"/>
              <a:gd name="connsiteY2" fmla="*/ 2135381 h 2753024"/>
              <a:gd name="connsiteX3" fmla="*/ 738226 w 3589120"/>
              <a:gd name="connsiteY3" fmla="*/ 2133196 h 2753024"/>
              <a:gd name="connsiteX4" fmla="*/ 740052 w 3589120"/>
              <a:gd name="connsiteY4" fmla="*/ 2045391 h 2753024"/>
              <a:gd name="connsiteX5" fmla="*/ 747265 w 3589120"/>
              <a:gd name="connsiteY5" fmla="*/ 1999600 h 2753024"/>
              <a:gd name="connsiteX6" fmla="*/ 780077 w 3589120"/>
              <a:gd name="connsiteY6" fmla="*/ 1824685 h 2753024"/>
              <a:gd name="connsiteX7" fmla="*/ 766970 w 3589120"/>
              <a:gd name="connsiteY7" fmla="*/ 1873952 h 2753024"/>
              <a:gd name="connsiteX8" fmla="*/ 750559 w 3589120"/>
              <a:gd name="connsiteY8" fmla="*/ 1978093 h 2753024"/>
              <a:gd name="connsiteX9" fmla="*/ 751081 w 3589120"/>
              <a:gd name="connsiteY9" fmla="*/ 1975379 h 2753024"/>
              <a:gd name="connsiteX10" fmla="*/ 767068 w 3589120"/>
              <a:gd name="connsiteY10" fmla="*/ 1873897 h 2753024"/>
              <a:gd name="connsiteX11" fmla="*/ 779869 w 3589120"/>
              <a:gd name="connsiteY11" fmla="*/ 1825767 h 2753024"/>
              <a:gd name="connsiteX12" fmla="*/ 833576 w 3589120"/>
              <a:gd name="connsiteY12" fmla="*/ 1639038 h 2753024"/>
              <a:gd name="connsiteX13" fmla="*/ 816949 w 3589120"/>
              <a:gd name="connsiteY13" fmla="*/ 1686092 h 2753024"/>
              <a:gd name="connsiteX14" fmla="*/ 789297 w 3589120"/>
              <a:gd name="connsiteY14" fmla="*/ 1790031 h 2753024"/>
              <a:gd name="connsiteX15" fmla="*/ 790122 w 3589120"/>
              <a:gd name="connsiteY15" fmla="*/ 1787216 h 2753024"/>
              <a:gd name="connsiteX16" fmla="*/ 817041 w 3589120"/>
              <a:gd name="connsiteY16" fmla="*/ 1686006 h 2753024"/>
              <a:gd name="connsiteX17" fmla="*/ 833302 w 3589120"/>
              <a:gd name="connsiteY17" fmla="*/ 1639972 h 2753024"/>
              <a:gd name="connsiteX18" fmla="*/ 905270 w 3589120"/>
              <a:gd name="connsiteY18" fmla="*/ 1444742 h 2753024"/>
              <a:gd name="connsiteX19" fmla="*/ 889049 w 3589120"/>
              <a:gd name="connsiteY19" fmla="*/ 1482047 h 2753024"/>
              <a:gd name="connsiteX20" fmla="*/ 856105 w 3589120"/>
              <a:gd name="connsiteY20" fmla="*/ 1575279 h 2753024"/>
              <a:gd name="connsiteX21" fmla="*/ 856901 w 3589120"/>
              <a:gd name="connsiteY21" fmla="*/ 1573168 h 2753024"/>
              <a:gd name="connsiteX22" fmla="*/ 889131 w 3589120"/>
              <a:gd name="connsiteY22" fmla="*/ 1481927 h 2753024"/>
              <a:gd name="connsiteX23" fmla="*/ 905109 w 3589120"/>
              <a:gd name="connsiteY23" fmla="*/ 1445170 h 2753024"/>
              <a:gd name="connsiteX24" fmla="*/ 1262382 w 3589120"/>
              <a:gd name="connsiteY24" fmla="*/ 0 h 2753024"/>
              <a:gd name="connsiteX25" fmla="*/ 2308377 w 3589120"/>
              <a:gd name="connsiteY25" fmla="*/ 276363 h 2753024"/>
              <a:gd name="connsiteX26" fmla="*/ 2707843 w 3589120"/>
              <a:gd name="connsiteY26" fmla="*/ 589514 h 2753024"/>
              <a:gd name="connsiteX27" fmla="*/ 2785874 w 3589120"/>
              <a:gd name="connsiteY27" fmla="*/ 722169 h 2753024"/>
              <a:gd name="connsiteX28" fmla="*/ 2891781 w 3589120"/>
              <a:gd name="connsiteY28" fmla="*/ 763642 h 2753024"/>
              <a:gd name="connsiteX29" fmla="*/ 3042037 w 3589120"/>
              <a:gd name="connsiteY29" fmla="*/ 829256 h 2753024"/>
              <a:gd name="connsiteX30" fmla="*/ 2309211 w 3589120"/>
              <a:gd name="connsiteY30" fmla="*/ 2625986 h 2753024"/>
              <a:gd name="connsiteX31" fmla="*/ 749870 w 3589120"/>
              <a:gd name="connsiteY31" fmla="*/ 2295775 h 2753024"/>
              <a:gd name="connsiteX32" fmla="*/ 741169 w 3589120"/>
              <a:gd name="connsiteY32" fmla="*/ 2200275 h 2753024"/>
              <a:gd name="connsiteX33" fmla="*/ 736832 w 3589120"/>
              <a:gd name="connsiteY33" fmla="*/ 2200275 h 2753024"/>
              <a:gd name="connsiteX34" fmla="*/ 737638 w 3589120"/>
              <a:gd name="connsiteY34" fmla="*/ 2161521 h 2753024"/>
              <a:gd name="connsiteX35" fmla="*/ 737554 w 3589120"/>
              <a:gd name="connsiteY35" fmla="*/ 2160603 h 2753024"/>
              <a:gd name="connsiteX36" fmla="*/ 736729 w 3589120"/>
              <a:gd name="connsiteY36" fmla="*/ 2200275 h 2753024"/>
              <a:gd name="connsiteX37" fmla="*/ 285411 w 3589120"/>
              <a:gd name="connsiteY37" fmla="*/ 632446 h 2753024"/>
              <a:gd name="connsiteX38" fmla="*/ 1262382 w 3589120"/>
              <a:gd name="connsiteY38" fmla="*/ 0 h 275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589120" h="2753024">
                <a:moveTo>
                  <a:pt x="747337" y="1998536"/>
                </a:moveTo>
                <a:lnTo>
                  <a:pt x="739949" y="2045417"/>
                </a:lnTo>
                <a:lnTo>
                  <a:pt x="738079" y="2135381"/>
                </a:lnTo>
                <a:lnTo>
                  <a:pt x="738226" y="2133196"/>
                </a:lnTo>
                <a:lnTo>
                  <a:pt x="740052" y="2045391"/>
                </a:lnTo>
                <a:lnTo>
                  <a:pt x="747265" y="1999600"/>
                </a:lnTo>
                <a:close/>
                <a:moveTo>
                  <a:pt x="780077" y="1824685"/>
                </a:moveTo>
                <a:lnTo>
                  <a:pt x="766970" y="1873952"/>
                </a:lnTo>
                <a:lnTo>
                  <a:pt x="750559" y="1978093"/>
                </a:lnTo>
                <a:lnTo>
                  <a:pt x="751081" y="1975379"/>
                </a:lnTo>
                <a:lnTo>
                  <a:pt x="767068" y="1873897"/>
                </a:lnTo>
                <a:lnTo>
                  <a:pt x="779869" y="1825767"/>
                </a:lnTo>
                <a:close/>
                <a:moveTo>
                  <a:pt x="833576" y="1639038"/>
                </a:moveTo>
                <a:lnTo>
                  <a:pt x="816949" y="1686092"/>
                </a:lnTo>
                <a:lnTo>
                  <a:pt x="789297" y="1790031"/>
                </a:lnTo>
                <a:lnTo>
                  <a:pt x="790122" y="1787216"/>
                </a:lnTo>
                <a:lnTo>
                  <a:pt x="817041" y="1686006"/>
                </a:lnTo>
                <a:lnTo>
                  <a:pt x="833302" y="1639972"/>
                </a:lnTo>
                <a:close/>
                <a:moveTo>
                  <a:pt x="905270" y="1444742"/>
                </a:moveTo>
                <a:lnTo>
                  <a:pt x="889049" y="1482047"/>
                </a:lnTo>
                <a:lnTo>
                  <a:pt x="856105" y="1575279"/>
                </a:lnTo>
                <a:lnTo>
                  <a:pt x="856901" y="1573168"/>
                </a:lnTo>
                <a:lnTo>
                  <a:pt x="889131" y="1481927"/>
                </a:lnTo>
                <a:lnTo>
                  <a:pt x="905109" y="1445170"/>
                </a:lnTo>
                <a:close/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479613" y="356083"/>
                  <a:pt x="2615008" y="462709"/>
                  <a:pt x="2707843" y="589514"/>
                </a:cubicBezTo>
                <a:lnTo>
                  <a:pt x="2785874" y="722169"/>
                </a:lnTo>
                <a:lnTo>
                  <a:pt x="2891781" y="763642"/>
                </a:lnTo>
                <a:cubicBezTo>
                  <a:pt x="2941804" y="784405"/>
                  <a:pt x="2991921" y="806332"/>
                  <a:pt x="3042037" y="829256"/>
                </a:cubicBezTo>
                <a:cubicBezTo>
                  <a:pt x="3849208" y="1196044"/>
                  <a:pt x="3886380" y="2221988"/>
                  <a:pt x="2309211" y="2625986"/>
                </a:cubicBezTo>
                <a:cubicBezTo>
                  <a:pt x="1323480" y="2881808"/>
                  <a:pt x="833518" y="2741023"/>
                  <a:pt x="749870" y="2295775"/>
                </a:cubicBezTo>
                <a:lnTo>
                  <a:pt x="741169" y="2200275"/>
                </a:lnTo>
                <a:lnTo>
                  <a:pt x="736832" y="2200275"/>
                </a:lnTo>
                <a:lnTo>
                  <a:pt x="737638" y="2161521"/>
                </a:lnTo>
                <a:lnTo>
                  <a:pt x="737554" y="2160603"/>
                </a:lnTo>
                <a:lnTo>
                  <a:pt x="736729" y="2200275"/>
                </a:ln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4B0F55-1BBE-4F1A-B996-82FA563460F1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3FD8D605-8A50-4BAB-AA16-52DBAFE9E37F}"/>
              </a:ext>
            </a:extLst>
          </p:cNvPr>
          <p:cNvSpPr>
            <a:spLocks/>
          </p:cNvSpPr>
          <p:nvPr/>
        </p:nvSpPr>
        <p:spPr bwMode="auto">
          <a:xfrm>
            <a:off x="4576852" y="2264725"/>
            <a:ext cx="3462338" cy="2684463"/>
          </a:xfrm>
          <a:custGeom>
            <a:avLst/>
            <a:gdLst>
              <a:gd name="T0" fmla="*/ 112 w 652"/>
              <a:gd name="T1" fmla="*/ 157 h 505"/>
              <a:gd name="T2" fmla="*/ 493 w 652"/>
              <a:gd name="T3" fmla="*/ 90 h 505"/>
              <a:gd name="T4" fmla="*/ 355 w 652"/>
              <a:gd name="T5" fmla="*/ 428 h 505"/>
              <a:gd name="T6" fmla="*/ 112 w 652"/>
              <a:gd name="T7" fmla="*/ 157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2" h="505">
                <a:moveTo>
                  <a:pt x="112" y="157"/>
                </a:moveTo>
                <a:cubicBezTo>
                  <a:pt x="191" y="0"/>
                  <a:pt x="342" y="21"/>
                  <a:pt x="493" y="90"/>
                </a:cubicBezTo>
                <a:cubicBezTo>
                  <a:pt x="645" y="159"/>
                  <a:pt x="652" y="352"/>
                  <a:pt x="355" y="428"/>
                </a:cubicBezTo>
                <a:cubicBezTo>
                  <a:pt x="58" y="505"/>
                  <a:pt x="0" y="391"/>
                  <a:pt x="112" y="157"/>
                </a:cubicBezTo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23A212B-B00D-4B7F-AD4E-4CA66B38A1D7}"/>
              </a:ext>
            </a:extLst>
          </p:cNvPr>
          <p:cNvSpPr>
            <a:spLocks/>
          </p:cNvSpPr>
          <p:nvPr/>
        </p:nvSpPr>
        <p:spPr bwMode="auto">
          <a:xfrm>
            <a:off x="4152810" y="1913888"/>
            <a:ext cx="2851777" cy="2200275"/>
          </a:xfrm>
          <a:custGeom>
            <a:avLst/>
            <a:gdLst>
              <a:gd name="connsiteX0" fmla="*/ 1262382 w 2851777"/>
              <a:gd name="connsiteY0" fmla="*/ 0 h 2200275"/>
              <a:gd name="connsiteX1" fmla="*/ 2308377 w 2851777"/>
              <a:gd name="connsiteY1" fmla="*/ 276363 h 2200275"/>
              <a:gd name="connsiteX2" fmla="*/ 2786243 w 2851777"/>
              <a:gd name="connsiteY2" fmla="*/ 722796 h 2200275"/>
              <a:gd name="connsiteX3" fmla="*/ 2786150 w 2851777"/>
              <a:gd name="connsiteY3" fmla="*/ 722763 h 2200275"/>
              <a:gd name="connsiteX4" fmla="*/ 2820705 w 2851777"/>
              <a:gd name="connsiteY4" fmla="*/ 809833 h 2200275"/>
              <a:gd name="connsiteX5" fmla="*/ 1570328 w 2851777"/>
              <a:gd name="connsiteY5" fmla="*/ 2072702 h 2200275"/>
              <a:gd name="connsiteX6" fmla="*/ 747450 w 2851777"/>
              <a:gd name="connsiteY6" fmla="*/ 2200275 h 2200275"/>
              <a:gd name="connsiteX7" fmla="*/ 736832 w 2851777"/>
              <a:gd name="connsiteY7" fmla="*/ 2200275 h 2200275"/>
              <a:gd name="connsiteX8" fmla="*/ 889131 w 2851777"/>
              <a:gd name="connsiteY8" fmla="*/ 1481927 h 2200275"/>
              <a:gd name="connsiteX9" fmla="*/ 985662 w 2851777"/>
              <a:gd name="connsiteY9" fmla="*/ 1259861 h 2200275"/>
              <a:gd name="connsiteX10" fmla="*/ 889049 w 2851777"/>
              <a:gd name="connsiteY10" fmla="*/ 1482047 h 2200275"/>
              <a:gd name="connsiteX11" fmla="*/ 736729 w 2851777"/>
              <a:gd name="connsiteY11" fmla="*/ 2200275 h 2200275"/>
              <a:gd name="connsiteX12" fmla="*/ 285411 w 2851777"/>
              <a:gd name="connsiteY12" fmla="*/ 632446 h 2200275"/>
              <a:gd name="connsiteX13" fmla="*/ 1262382 w 2851777"/>
              <a:gd name="connsiteY13" fmla="*/ 0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51777" h="2200275"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536691" y="382656"/>
                  <a:pt x="2701289" y="536782"/>
                  <a:pt x="2786243" y="722796"/>
                </a:cubicBezTo>
                <a:lnTo>
                  <a:pt x="2786150" y="722763"/>
                </a:lnTo>
                <a:lnTo>
                  <a:pt x="2820705" y="809833"/>
                </a:lnTo>
                <a:cubicBezTo>
                  <a:pt x="2962669" y="1253565"/>
                  <a:pt x="2630448" y="1798618"/>
                  <a:pt x="1570328" y="2072702"/>
                </a:cubicBezTo>
                <a:cubicBezTo>
                  <a:pt x="1241177" y="2157751"/>
                  <a:pt x="970423" y="2200275"/>
                  <a:pt x="747450" y="2200275"/>
                </a:cubicBezTo>
                <a:cubicBezTo>
                  <a:pt x="742141" y="2200275"/>
                  <a:pt x="742141" y="2200275"/>
                  <a:pt x="736832" y="2200275"/>
                </a:cubicBezTo>
                <a:cubicBezTo>
                  <a:pt x="724887" y="2004928"/>
                  <a:pt x="778639" y="1764731"/>
                  <a:pt x="889131" y="1481927"/>
                </a:cubicBezTo>
                <a:lnTo>
                  <a:pt x="985662" y="1259861"/>
                </a:lnTo>
                <a:lnTo>
                  <a:pt x="889049" y="1482047"/>
                </a:lnTo>
                <a:cubicBezTo>
                  <a:pt x="778543" y="1764804"/>
                  <a:pt x="724783" y="2004961"/>
                  <a:pt x="736729" y="2200275"/>
                </a:cubicBez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64A3600-7406-42A1-BAC8-B1DD6F3A4851}"/>
              </a:ext>
            </a:extLst>
          </p:cNvPr>
          <p:cNvSpPr/>
          <p:nvPr/>
        </p:nvSpPr>
        <p:spPr>
          <a:xfrm>
            <a:off x="4353407" y="2581567"/>
            <a:ext cx="2450582" cy="881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</a:t>
            </a:r>
          </a:p>
          <a:p>
            <a:pPr algn="ctr">
              <a:lnSpc>
                <a:spcPts val="3000"/>
              </a:lnSpc>
            </a:pPr>
            <a:r>
              <a:rPr lang="en-US" sz="3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07E1E9-33A2-4F29-BB6D-5D88F66A28C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Welcome Message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9B3BEFF-F96E-408A-B746-882C89139D4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31747CE-5F75-4D4F-9D96-C644AF2715D6}"/>
              </a:ext>
            </a:extLst>
          </p:cNvPr>
          <p:cNvGrpSpPr/>
          <p:nvPr/>
        </p:nvGrpSpPr>
        <p:grpSpPr>
          <a:xfrm>
            <a:off x="1955504" y="4548988"/>
            <a:ext cx="8280992" cy="1415772"/>
            <a:chOff x="1471804" y="4758538"/>
            <a:chExt cx="8280992" cy="141577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7E923CD-166C-4D98-A0DB-C0DD9A9CCC07}"/>
                </a:ext>
              </a:extLst>
            </p:cNvPr>
            <p:cNvSpPr/>
            <p:nvPr/>
          </p:nvSpPr>
          <p:spPr>
            <a:xfrm>
              <a:off x="1471804" y="5312536"/>
              <a:ext cx="8280992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E74ED73-675E-424D-BDDE-044EC636A5D2}"/>
                </a:ext>
              </a:extLst>
            </p:cNvPr>
            <p:cNvSpPr txBox="1"/>
            <p:nvPr/>
          </p:nvSpPr>
          <p:spPr>
            <a:xfrm>
              <a:off x="4444408" y="4758538"/>
              <a:ext cx="233578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JOHN DEO</a:t>
              </a:r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847A299-02C6-4FD5-A630-EB58FB6982F2}"/>
              </a:ext>
            </a:extLst>
          </p:cNvPr>
          <p:cNvSpPr>
            <a:spLocks noGrp="1"/>
          </p:cNvSpPr>
          <p:nvPr>
            <p:ph type="pic" sz="quarter" idx="109"/>
          </p:nvPr>
        </p:nvSpPr>
        <p:spPr/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195E0E6-5C22-4403-8B3E-2E4AC963E0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509588"/>
            <a:ext cx="10515600" cy="679450"/>
          </a:xfrm>
        </p:spPr>
        <p:txBody>
          <a:bodyPr>
            <a:noAutofit/>
          </a:bodyPr>
          <a:lstStyle/>
          <a:p>
            <a:r>
              <a:rPr lang="en-US" b="1" dirty="0"/>
              <a:t>About us</a:t>
            </a:r>
          </a:p>
        </p:txBody>
      </p:sp>
      <p:sp>
        <p:nvSpPr>
          <p:cNvPr id="19" name="Subtitle 22">
            <a:extLst>
              <a:ext uri="{FF2B5EF4-FFF2-40B4-BE49-F238E27FC236}">
                <a16:creationId xmlns:a16="http://schemas.microsoft.com/office/drawing/2014/main" id="{F8DA413B-E1E5-4DC3-BB27-303983B228FA}"/>
              </a:ext>
            </a:extLst>
          </p:cNvPr>
          <p:cNvSpPr txBox="1">
            <a:spLocks/>
          </p:cNvSpPr>
          <p:nvPr/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Lorem ipsum dolor sit amet agam facer modo data lorem ipsum dolor sit amet agam facer modo data</a:t>
            </a:r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71E77E2-F5C3-477C-861B-18B84ABD1EB3}"/>
              </a:ext>
            </a:extLst>
          </p:cNvPr>
          <p:cNvSpPr/>
          <p:nvPr/>
        </p:nvSpPr>
        <p:spPr>
          <a:xfrm rot="5400000" flipH="1">
            <a:off x="4473597" y="2115428"/>
            <a:ext cx="1668055" cy="1531032"/>
          </a:xfrm>
          <a:custGeom>
            <a:avLst/>
            <a:gdLst>
              <a:gd name="connsiteX0" fmla="*/ 1668055 w 1668055"/>
              <a:gd name="connsiteY0" fmla="*/ 1531032 h 1531032"/>
              <a:gd name="connsiteX1" fmla="*/ 1668055 w 1668055"/>
              <a:gd name="connsiteY1" fmla="*/ 0 h 1531032"/>
              <a:gd name="connsiteX2" fmla="*/ 0 w 1668055"/>
              <a:gd name="connsiteY2" fmla="*/ 0 h 1531032"/>
              <a:gd name="connsiteX3" fmla="*/ 0 w 1668055"/>
              <a:gd name="connsiteY3" fmla="*/ 1531032 h 1531032"/>
              <a:gd name="connsiteX4" fmla="*/ 1668055 w 1668055"/>
              <a:gd name="connsiteY4" fmla="*/ 1531032 h 15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8055" h="1531032">
                <a:moveTo>
                  <a:pt x="1668055" y="1531032"/>
                </a:moveTo>
                <a:lnTo>
                  <a:pt x="1668055" y="0"/>
                </a:lnTo>
                <a:lnTo>
                  <a:pt x="0" y="0"/>
                </a:lnTo>
                <a:lnTo>
                  <a:pt x="0" y="1531032"/>
                </a:lnTo>
                <a:lnTo>
                  <a:pt x="1668055" y="153103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F7DF1893-7A89-4245-9FF2-B822D0C6C2E0}"/>
              </a:ext>
            </a:extLst>
          </p:cNvPr>
          <p:cNvSpPr/>
          <p:nvPr/>
        </p:nvSpPr>
        <p:spPr>
          <a:xfrm rot="5400000" flipH="1">
            <a:off x="4473597" y="3829202"/>
            <a:ext cx="1668055" cy="1531032"/>
          </a:xfrm>
          <a:custGeom>
            <a:avLst/>
            <a:gdLst>
              <a:gd name="connsiteX0" fmla="*/ 1668055 w 1668055"/>
              <a:gd name="connsiteY0" fmla="*/ 1531032 h 1531032"/>
              <a:gd name="connsiteX1" fmla="*/ 1668055 w 1668055"/>
              <a:gd name="connsiteY1" fmla="*/ 0 h 1531032"/>
              <a:gd name="connsiteX2" fmla="*/ 0 w 1668055"/>
              <a:gd name="connsiteY2" fmla="*/ 0 h 1531032"/>
              <a:gd name="connsiteX3" fmla="*/ 0 w 1668055"/>
              <a:gd name="connsiteY3" fmla="*/ 1531032 h 1531032"/>
              <a:gd name="connsiteX4" fmla="*/ 1668055 w 1668055"/>
              <a:gd name="connsiteY4" fmla="*/ 1531032 h 15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8055" h="1531032">
                <a:moveTo>
                  <a:pt x="1668055" y="1531032"/>
                </a:moveTo>
                <a:lnTo>
                  <a:pt x="1668055" y="0"/>
                </a:lnTo>
                <a:lnTo>
                  <a:pt x="0" y="0"/>
                </a:lnTo>
                <a:lnTo>
                  <a:pt x="0" y="1531032"/>
                </a:lnTo>
                <a:lnTo>
                  <a:pt x="1668055" y="1531032"/>
                </a:lnTo>
                <a:close/>
              </a:path>
            </a:pathLst>
          </a:custGeom>
          <a:solidFill>
            <a:srgbClr val="22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7D8999A-4384-494D-BDED-A9FD41478E9C}"/>
              </a:ext>
            </a:extLst>
          </p:cNvPr>
          <p:cNvSpPr/>
          <p:nvPr/>
        </p:nvSpPr>
        <p:spPr>
          <a:xfrm>
            <a:off x="0" y="2046917"/>
            <a:ext cx="4477470" cy="338183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9">
            <a:extLst>
              <a:ext uri="{FF2B5EF4-FFF2-40B4-BE49-F238E27FC236}">
                <a16:creationId xmlns:a16="http://schemas.microsoft.com/office/drawing/2014/main" id="{99B50870-84A2-4FAE-9956-69A27197421B}"/>
              </a:ext>
            </a:extLst>
          </p:cNvPr>
          <p:cNvSpPr>
            <a:spLocks noEditPoints="1"/>
          </p:cNvSpPr>
          <p:nvPr/>
        </p:nvSpPr>
        <p:spPr bwMode="auto">
          <a:xfrm>
            <a:off x="4986628" y="2552280"/>
            <a:ext cx="641992" cy="657328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AD371E1-34EA-4CA2-AC10-10344954F337}"/>
              </a:ext>
            </a:extLst>
          </p:cNvPr>
          <p:cNvGrpSpPr/>
          <p:nvPr/>
        </p:nvGrpSpPr>
        <p:grpSpPr>
          <a:xfrm>
            <a:off x="5051266" y="4266054"/>
            <a:ext cx="512717" cy="657328"/>
            <a:chOff x="2522538" y="3189288"/>
            <a:chExt cx="371475" cy="476250"/>
          </a:xfrm>
          <a:solidFill>
            <a:schemeClr val="bg1"/>
          </a:solidFill>
        </p:grpSpPr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id="{F6845676-1825-4F47-8AA8-22E33F62E8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">
              <a:extLst>
                <a:ext uri="{FF2B5EF4-FFF2-40B4-BE49-F238E27FC236}">
                  <a16:creationId xmlns:a16="http://schemas.microsoft.com/office/drawing/2014/main" id="{0F12BB08-A8C9-4836-A58B-05F1C42304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id="{EFBDD56C-DAD0-417E-B742-EAA0C7F617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5F0A066-9C1D-476B-9B5C-5B66602228CE}"/>
              </a:ext>
            </a:extLst>
          </p:cNvPr>
          <p:cNvGrpSpPr/>
          <p:nvPr/>
        </p:nvGrpSpPr>
        <p:grpSpPr>
          <a:xfrm>
            <a:off x="838200" y="2283350"/>
            <a:ext cx="3305730" cy="1195188"/>
            <a:chOff x="936389" y="3783715"/>
            <a:chExt cx="3305730" cy="1195188"/>
          </a:xfrm>
        </p:grpSpPr>
        <p:sp>
          <p:nvSpPr>
            <p:cNvPr id="41" name="Rectangle 4">
              <a:extLst>
                <a:ext uri="{FF2B5EF4-FFF2-40B4-BE49-F238E27FC236}">
                  <a16:creationId xmlns:a16="http://schemas.microsoft.com/office/drawing/2014/main" id="{6DB0C688-0E70-436E-A435-009C2947A8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389" y="4406966"/>
              <a:ext cx="3305730" cy="57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 alignments we have created a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119C8C2-51E8-469E-94F8-98A0A030E21B}"/>
                </a:ext>
              </a:extLst>
            </p:cNvPr>
            <p:cNvSpPr txBox="1"/>
            <p:nvPr/>
          </p:nvSpPr>
          <p:spPr>
            <a:xfrm>
              <a:off x="3315801" y="3783715"/>
              <a:ext cx="92631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rPr>
                <a:t>95%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4863E84-D290-43DB-806B-4850D2E60B4A}"/>
              </a:ext>
            </a:extLst>
          </p:cNvPr>
          <p:cNvGrpSpPr/>
          <p:nvPr/>
        </p:nvGrpSpPr>
        <p:grpSpPr>
          <a:xfrm>
            <a:off x="838200" y="3997124"/>
            <a:ext cx="3305730" cy="1195188"/>
            <a:chOff x="936389" y="3783715"/>
            <a:chExt cx="3305730" cy="1195188"/>
          </a:xfrm>
        </p:grpSpPr>
        <p:sp>
          <p:nvSpPr>
            <p:cNvPr id="44" name="Rectangle 4">
              <a:extLst>
                <a:ext uri="{FF2B5EF4-FFF2-40B4-BE49-F238E27FC236}">
                  <a16:creationId xmlns:a16="http://schemas.microsoft.com/office/drawing/2014/main" id="{64BDEF78-DB47-4CAF-8107-B9DDDBC27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389" y="4406966"/>
              <a:ext cx="3305730" cy="57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 alignments we have created a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787799E-D772-4DFE-87A8-6890C8147F83}"/>
                </a:ext>
              </a:extLst>
            </p:cNvPr>
            <p:cNvSpPr txBox="1"/>
            <p:nvPr/>
          </p:nvSpPr>
          <p:spPr>
            <a:xfrm>
              <a:off x="3315801" y="3783715"/>
              <a:ext cx="92631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rPr>
                <a:t>95%</a:t>
              </a: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EF3A4380-0733-4362-BDFE-0CB8D7E2A683}"/>
              </a:ext>
            </a:extLst>
          </p:cNvPr>
          <p:cNvSpPr/>
          <p:nvPr/>
        </p:nvSpPr>
        <p:spPr>
          <a:xfrm>
            <a:off x="2337746" y="5766373"/>
            <a:ext cx="7516508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software like Aldus PageMaker including</a:t>
            </a:r>
            <a:endParaRPr lang="en-US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151E95-EB7C-4BAE-9F6C-7FFD80EF56F9}"/>
              </a:ext>
            </a:extLst>
          </p:cNvPr>
          <p:cNvSpPr>
            <a:spLocks noGrp="1"/>
          </p:cNvSpPr>
          <p:nvPr>
            <p:ph type="pic" sz="quarter" idx="109"/>
          </p:nvPr>
        </p:nvSpPr>
        <p:spPr/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335EE86-B9C8-4F09-901C-4E6AE2CC33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Autofit/>
          </a:bodyPr>
          <a:lstStyle/>
          <a:p>
            <a:r>
              <a:rPr lang="en-US" b="1" dirty="0"/>
              <a:t>Our Services</a:t>
            </a:r>
            <a:endParaRPr lang="en-US" dirty="0"/>
          </a:p>
        </p:txBody>
      </p:sp>
      <p:sp>
        <p:nvSpPr>
          <p:cNvPr id="54" name="Subtitle 22">
            <a:extLst>
              <a:ext uri="{FF2B5EF4-FFF2-40B4-BE49-F238E27FC236}">
                <a16:creationId xmlns:a16="http://schemas.microsoft.com/office/drawing/2014/main" id="{A2310F99-EEEF-4181-AB0C-801C5FB8FD6D}"/>
              </a:ext>
            </a:extLst>
          </p:cNvPr>
          <p:cNvSpPr txBox="1">
            <a:spLocks/>
          </p:cNvSpPr>
          <p:nvPr/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Lorem ipsum dolor sit amet agam facer modo data lorem ipsum dolor sit amet agam facer modo data</a:t>
            </a:r>
            <a:endParaRPr lang="en-US" dirty="0"/>
          </a:p>
        </p:txBody>
      </p:sp>
      <p:sp>
        <p:nvSpPr>
          <p:cNvPr id="74" name="Hexagon 73">
            <a:extLst>
              <a:ext uri="{FF2B5EF4-FFF2-40B4-BE49-F238E27FC236}">
                <a16:creationId xmlns:a16="http://schemas.microsoft.com/office/drawing/2014/main" id="{0559ADBE-EB41-46C1-BF4D-B840CCB51056}"/>
              </a:ext>
            </a:extLst>
          </p:cNvPr>
          <p:cNvSpPr/>
          <p:nvPr/>
        </p:nvSpPr>
        <p:spPr>
          <a:xfrm rot="5400000">
            <a:off x="1069357" y="1952265"/>
            <a:ext cx="2651760" cy="2286000"/>
          </a:xfrm>
          <a:prstGeom prst="hexagon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Hexagon 57">
            <a:extLst>
              <a:ext uri="{FF2B5EF4-FFF2-40B4-BE49-F238E27FC236}">
                <a16:creationId xmlns:a16="http://schemas.microsoft.com/office/drawing/2014/main" id="{CB59D945-BF85-43A3-9164-32F97821E54B}"/>
              </a:ext>
            </a:extLst>
          </p:cNvPr>
          <p:cNvSpPr/>
          <p:nvPr/>
        </p:nvSpPr>
        <p:spPr>
          <a:xfrm rot="5400000">
            <a:off x="4770121" y="1952265"/>
            <a:ext cx="2651760" cy="2286000"/>
          </a:xfrm>
          <a:prstGeom prst="hexagon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Hexagon 58">
            <a:extLst>
              <a:ext uri="{FF2B5EF4-FFF2-40B4-BE49-F238E27FC236}">
                <a16:creationId xmlns:a16="http://schemas.microsoft.com/office/drawing/2014/main" id="{D5DFE76A-D560-4F0D-BE17-CEF27714E4F8}"/>
              </a:ext>
            </a:extLst>
          </p:cNvPr>
          <p:cNvSpPr/>
          <p:nvPr/>
        </p:nvSpPr>
        <p:spPr>
          <a:xfrm rot="5400000">
            <a:off x="8470884" y="1952265"/>
            <a:ext cx="2651760" cy="2286000"/>
          </a:xfrm>
          <a:prstGeom prst="hexagon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DED6C746-120F-4C8E-97DC-5BD668B0F710}"/>
              </a:ext>
            </a:extLst>
          </p:cNvPr>
          <p:cNvGrpSpPr/>
          <p:nvPr/>
        </p:nvGrpSpPr>
        <p:grpSpPr>
          <a:xfrm>
            <a:off x="1431561" y="4898076"/>
            <a:ext cx="2012919" cy="1036761"/>
            <a:chOff x="1247148" y="4142774"/>
            <a:chExt cx="2012919" cy="1036761"/>
          </a:xfrm>
        </p:grpSpPr>
        <p:sp>
          <p:nvSpPr>
            <p:cNvPr id="106" name="Rectangle 9">
              <a:extLst>
                <a:ext uri="{FF2B5EF4-FFF2-40B4-BE49-F238E27FC236}">
                  <a16:creationId xmlns:a16="http://schemas.microsoft.com/office/drawing/2014/main" id="{1400E4E5-9B71-4DE9-9032-BEC8A77E79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148" y="4789022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3864B472-7F3B-4B9D-BC40-17059CE64DE0}"/>
                </a:ext>
              </a:extLst>
            </p:cNvPr>
            <p:cNvSpPr txBox="1"/>
            <p:nvPr/>
          </p:nvSpPr>
          <p:spPr>
            <a:xfrm>
              <a:off x="1320746" y="4142774"/>
              <a:ext cx="1865722" cy="502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b="1" dirty="0" err="1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Sakawi</a:t>
              </a:r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Beda</a:t>
              </a:r>
            </a:p>
            <a:p>
              <a:pPr algn="ctr">
                <a:lnSpc>
                  <a:spcPts val="1600"/>
                </a:lnSpc>
              </a:pPr>
              <a:r>
                <a:rPr lang="en-US" sz="10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Post Title Text</a:t>
              </a:r>
            </a:p>
          </p:txBody>
        </p: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57220DEC-726E-45BA-A180-925F3EA589A6}"/>
                </a:ext>
              </a:extLst>
            </p:cNvPr>
            <p:cNvCxnSpPr>
              <a:cxnSpLocks/>
            </p:cNvCxnSpPr>
            <p:nvPr/>
          </p:nvCxnSpPr>
          <p:spPr>
            <a:xfrm>
              <a:off x="1548898" y="4718644"/>
              <a:ext cx="1409419" cy="0"/>
            </a:xfrm>
            <a:prstGeom prst="line">
              <a:avLst/>
            </a:prstGeom>
            <a:ln w="31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D6FBA318-9B95-49E9-B7F6-93E730AB1F90}"/>
              </a:ext>
            </a:extLst>
          </p:cNvPr>
          <p:cNvGrpSpPr/>
          <p:nvPr/>
        </p:nvGrpSpPr>
        <p:grpSpPr>
          <a:xfrm>
            <a:off x="5226082" y="4898076"/>
            <a:ext cx="2012919" cy="1036761"/>
            <a:chOff x="1247148" y="4142774"/>
            <a:chExt cx="2012919" cy="1036761"/>
          </a:xfrm>
        </p:grpSpPr>
        <p:sp>
          <p:nvSpPr>
            <p:cNvPr id="110" name="Rectangle 9">
              <a:extLst>
                <a:ext uri="{FF2B5EF4-FFF2-40B4-BE49-F238E27FC236}">
                  <a16:creationId xmlns:a16="http://schemas.microsoft.com/office/drawing/2014/main" id="{7DC7E70E-44C9-4724-9405-93FD9741C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148" y="4789022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B5E47A66-20B1-4AA5-92E5-67AFC5896BA0}"/>
                </a:ext>
              </a:extLst>
            </p:cNvPr>
            <p:cNvSpPr txBox="1"/>
            <p:nvPr/>
          </p:nvSpPr>
          <p:spPr>
            <a:xfrm>
              <a:off x="1320746" y="4142774"/>
              <a:ext cx="1865722" cy="502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b="1" dirty="0" err="1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Sakawi</a:t>
              </a:r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Beda</a:t>
              </a:r>
            </a:p>
            <a:p>
              <a:pPr algn="ctr">
                <a:lnSpc>
                  <a:spcPts val="1600"/>
                </a:lnSpc>
              </a:pPr>
              <a:r>
                <a:rPr lang="en-US" sz="10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Post Title Text</a:t>
              </a:r>
            </a:p>
          </p:txBody>
        </p: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293DEEB3-76E7-410A-A2C4-C60F2B5FAF7E}"/>
                </a:ext>
              </a:extLst>
            </p:cNvPr>
            <p:cNvCxnSpPr>
              <a:cxnSpLocks/>
            </p:cNvCxnSpPr>
            <p:nvPr/>
          </p:nvCxnSpPr>
          <p:spPr>
            <a:xfrm>
              <a:off x="1548898" y="4718644"/>
              <a:ext cx="1409419" cy="0"/>
            </a:xfrm>
            <a:prstGeom prst="line">
              <a:avLst/>
            </a:prstGeom>
            <a:ln w="31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265FE1D5-6C99-45B5-B982-74CA36698E43}"/>
              </a:ext>
            </a:extLst>
          </p:cNvPr>
          <p:cNvGrpSpPr/>
          <p:nvPr/>
        </p:nvGrpSpPr>
        <p:grpSpPr>
          <a:xfrm>
            <a:off x="8821121" y="4898076"/>
            <a:ext cx="2012919" cy="1036761"/>
            <a:chOff x="1247148" y="4142774"/>
            <a:chExt cx="2012919" cy="1036761"/>
          </a:xfrm>
        </p:grpSpPr>
        <p:sp>
          <p:nvSpPr>
            <p:cNvPr id="114" name="Rectangle 9">
              <a:extLst>
                <a:ext uri="{FF2B5EF4-FFF2-40B4-BE49-F238E27FC236}">
                  <a16:creationId xmlns:a16="http://schemas.microsoft.com/office/drawing/2014/main" id="{0EB12776-19EC-4EAE-86D3-2E3D8BD90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148" y="4789022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453EC67B-5DCA-4EE8-9543-9C07D7281FF1}"/>
                </a:ext>
              </a:extLst>
            </p:cNvPr>
            <p:cNvSpPr txBox="1"/>
            <p:nvPr/>
          </p:nvSpPr>
          <p:spPr>
            <a:xfrm>
              <a:off x="1320746" y="4142774"/>
              <a:ext cx="1865722" cy="502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b="1" dirty="0" err="1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Sakawi</a:t>
              </a:r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Beda</a:t>
              </a:r>
            </a:p>
            <a:p>
              <a:pPr algn="ctr">
                <a:lnSpc>
                  <a:spcPts val="1600"/>
                </a:lnSpc>
              </a:pPr>
              <a:r>
                <a:rPr lang="en-US" sz="10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Post Title Text</a:t>
              </a:r>
            </a:p>
          </p:txBody>
        </p: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409D6110-A4F1-4F8A-A7D4-4AF1685BFD9E}"/>
                </a:ext>
              </a:extLst>
            </p:cNvPr>
            <p:cNvCxnSpPr>
              <a:cxnSpLocks/>
            </p:cNvCxnSpPr>
            <p:nvPr/>
          </p:nvCxnSpPr>
          <p:spPr>
            <a:xfrm>
              <a:off x="1548898" y="4718644"/>
              <a:ext cx="1409419" cy="0"/>
            </a:xfrm>
            <a:prstGeom prst="line">
              <a:avLst/>
            </a:prstGeom>
            <a:ln w="31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302C52-FCDE-4074-A809-0C5AF78556C2}"/>
              </a:ext>
            </a:extLst>
          </p:cNvPr>
          <p:cNvSpPr>
            <a:spLocks noGrp="1"/>
          </p:cNvSpPr>
          <p:nvPr>
            <p:ph type="pic" sz="quarter" idx="109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F378107-E535-4ECD-B5EF-F8875E8E89B2}"/>
              </a:ext>
            </a:extLst>
          </p:cNvPr>
          <p:cNvSpPr>
            <a:spLocks noGrp="1"/>
          </p:cNvSpPr>
          <p:nvPr>
            <p:ph type="pic" sz="quarter" idx="1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39E36E0-CE9C-4E06-8F36-AE15FB207A86}"/>
              </a:ext>
            </a:extLst>
          </p:cNvPr>
          <p:cNvSpPr>
            <a:spLocks noGrp="1"/>
          </p:cNvSpPr>
          <p:nvPr>
            <p:ph type="pic" sz="quarter" idx="111"/>
          </p:nvPr>
        </p:nvSpPr>
        <p:spPr/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</a:t>
            </a:r>
            <a:r>
              <a:rPr lang="en-US" sz="3600" dirty="0"/>
              <a:t> </a:t>
            </a:r>
            <a:r>
              <a:rPr lang="en-US" sz="3600" b="1" dirty="0"/>
              <a:t>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C9BC5F0-426F-485E-A522-7ECC49395213}"/>
              </a:ext>
            </a:extLst>
          </p:cNvPr>
          <p:cNvGrpSpPr/>
          <p:nvPr/>
        </p:nvGrpSpPr>
        <p:grpSpPr>
          <a:xfrm>
            <a:off x="838200" y="4224337"/>
            <a:ext cx="10571448" cy="1695450"/>
            <a:chOff x="838200" y="4027487"/>
            <a:chExt cx="10571448" cy="1695450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16CC376E-53D2-43BE-BB3F-0ED1A96BE1BE}"/>
                </a:ext>
              </a:extLst>
            </p:cNvPr>
            <p:cNvSpPr/>
            <p:nvPr/>
          </p:nvSpPr>
          <p:spPr>
            <a:xfrm>
              <a:off x="838200" y="4027487"/>
              <a:ext cx="2574864" cy="169545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5F6796B8-4B1C-4CE3-80AC-FC0EDB87A63A}"/>
                </a:ext>
              </a:extLst>
            </p:cNvPr>
            <p:cNvSpPr/>
            <p:nvPr/>
          </p:nvSpPr>
          <p:spPr>
            <a:xfrm>
              <a:off x="3503728" y="4027487"/>
              <a:ext cx="2574864" cy="16954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E77D0341-1F97-4B82-A3AF-608A9A74AD4C}"/>
                </a:ext>
              </a:extLst>
            </p:cNvPr>
            <p:cNvSpPr/>
            <p:nvPr/>
          </p:nvSpPr>
          <p:spPr>
            <a:xfrm>
              <a:off x="6169256" y="4027487"/>
              <a:ext cx="2574864" cy="16954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3B0114AD-CCCB-4E07-A8AF-0D804B7B3736}"/>
                </a:ext>
              </a:extLst>
            </p:cNvPr>
            <p:cNvSpPr/>
            <p:nvPr/>
          </p:nvSpPr>
          <p:spPr>
            <a:xfrm>
              <a:off x="8834784" y="4027487"/>
              <a:ext cx="2574864" cy="16954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A75527F5-5B42-4477-9443-18B51B512CC6}"/>
                </a:ext>
              </a:extLst>
            </p:cNvPr>
            <p:cNvGrpSpPr/>
            <p:nvPr/>
          </p:nvGrpSpPr>
          <p:grpSpPr>
            <a:xfrm>
              <a:off x="1432432" y="5078531"/>
              <a:ext cx="1068437" cy="290165"/>
              <a:chOff x="5899707" y="2229364"/>
              <a:chExt cx="812243" cy="220588"/>
            </a:xfrm>
          </p:grpSpPr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3C57E3D7-D91B-497D-A4AD-07C0E75E7DDE}"/>
                  </a:ext>
                </a:extLst>
              </p:cNvPr>
              <p:cNvSpPr/>
              <p:nvPr/>
            </p:nvSpPr>
            <p:spPr>
              <a:xfrm>
                <a:off x="5899707" y="2229364"/>
                <a:ext cx="812243" cy="220588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959C8143-1A3A-4E93-9E54-FB29E093AE09}"/>
                  </a:ext>
                </a:extLst>
              </p:cNvPr>
              <p:cNvGrpSpPr/>
              <p:nvPr/>
            </p:nvGrpSpPr>
            <p:grpSpPr>
              <a:xfrm>
                <a:off x="6042303" y="2271001"/>
                <a:ext cx="527051" cy="137313"/>
                <a:chOff x="1871822" y="5616406"/>
                <a:chExt cx="610631" cy="159087"/>
              </a:xfrm>
            </p:grpSpPr>
            <p:grpSp>
              <p:nvGrpSpPr>
                <p:cNvPr id="100" name="Group 99">
                  <a:extLst>
                    <a:ext uri="{FF2B5EF4-FFF2-40B4-BE49-F238E27FC236}">
                      <a16:creationId xmlns:a16="http://schemas.microsoft.com/office/drawing/2014/main" id="{CD638980-F2B6-4352-878C-FB4D365DCAE7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07" name="Oval 106">
                    <a:extLst>
                      <a:ext uri="{FF2B5EF4-FFF2-40B4-BE49-F238E27FC236}">
                        <a16:creationId xmlns:a16="http://schemas.microsoft.com/office/drawing/2014/main" id="{A6B69177-D622-4F02-BBF5-2EFF481EC342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08" name="AutoShape 1">
                    <a:extLst>
                      <a:ext uri="{FF2B5EF4-FFF2-40B4-BE49-F238E27FC236}">
                        <a16:creationId xmlns:a16="http://schemas.microsoft.com/office/drawing/2014/main" id="{2CE4A954-8AB8-4E85-8A4D-988C3311BC9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1" name="Group 100">
                  <a:extLst>
                    <a:ext uri="{FF2B5EF4-FFF2-40B4-BE49-F238E27FC236}">
                      <a16:creationId xmlns:a16="http://schemas.microsoft.com/office/drawing/2014/main" id="{C6805073-40AF-44AB-9DE6-A521838ABA90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105" name="Oval 104">
                    <a:extLst>
                      <a:ext uri="{FF2B5EF4-FFF2-40B4-BE49-F238E27FC236}">
                        <a16:creationId xmlns:a16="http://schemas.microsoft.com/office/drawing/2014/main" id="{C25AB584-7D6C-41E2-9748-38B66F67D6A6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06" name="AutoShape 21">
                    <a:extLst>
                      <a:ext uri="{FF2B5EF4-FFF2-40B4-BE49-F238E27FC236}">
                        <a16:creationId xmlns:a16="http://schemas.microsoft.com/office/drawing/2014/main" id="{9159B94E-E401-4BE4-B53E-01F2AFB73F2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2" name="Group 101">
                  <a:extLst>
                    <a:ext uri="{FF2B5EF4-FFF2-40B4-BE49-F238E27FC236}">
                      <a16:creationId xmlns:a16="http://schemas.microsoft.com/office/drawing/2014/main" id="{766C43E2-3EF1-4C33-A05F-1B269A8D46DD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103" name="Oval 102">
                    <a:extLst>
                      <a:ext uri="{FF2B5EF4-FFF2-40B4-BE49-F238E27FC236}">
                        <a16:creationId xmlns:a16="http://schemas.microsoft.com/office/drawing/2014/main" id="{873295EB-BDAC-4F72-BA04-B30A93558DCD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04" name="AutoShape 18">
                    <a:extLst>
                      <a:ext uri="{FF2B5EF4-FFF2-40B4-BE49-F238E27FC236}">
                        <a16:creationId xmlns:a16="http://schemas.microsoft.com/office/drawing/2014/main" id="{2648792E-2EE9-4771-8DC7-1F556869D41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E9466314-E9EA-4484-AB8E-AC8694BF0563}"/>
                </a:ext>
              </a:extLst>
            </p:cNvPr>
            <p:cNvSpPr txBox="1"/>
            <p:nvPr/>
          </p:nvSpPr>
          <p:spPr>
            <a:xfrm>
              <a:off x="1330169" y="4381728"/>
              <a:ext cx="117070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JHON DEO</a:t>
              </a:r>
            </a:p>
          </p:txBody>
        </p:sp>
        <p:sp>
          <p:nvSpPr>
            <p:cNvPr id="110" name="Rectangle 9">
              <a:extLst>
                <a:ext uri="{FF2B5EF4-FFF2-40B4-BE49-F238E27FC236}">
                  <a16:creationId xmlns:a16="http://schemas.microsoft.com/office/drawing/2014/main" id="{701FAC48-CC7D-4A4C-9DD2-9BB2B11F4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4314" y="4620900"/>
              <a:ext cx="1486781" cy="413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000"/>
                </a:lnSpc>
              </a:pP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lorem ipsum your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mejurity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to lorem to text dummy </a:t>
              </a:r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55E09394-FE9E-4BC9-918E-D4E31F73C6DB}"/>
                </a:ext>
              </a:extLst>
            </p:cNvPr>
            <p:cNvGrpSpPr/>
            <p:nvPr/>
          </p:nvGrpSpPr>
          <p:grpSpPr>
            <a:xfrm>
              <a:off x="4097959" y="5078531"/>
              <a:ext cx="1068437" cy="290165"/>
              <a:chOff x="5899707" y="2229364"/>
              <a:chExt cx="812243" cy="220588"/>
            </a:xfrm>
          </p:grpSpPr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47EDD99E-A07E-43A9-B24E-4C3C160D2399}"/>
                  </a:ext>
                </a:extLst>
              </p:cNvPr>
              <p:cNvSpPr/>
              <p:nvPr/>
            </p:nvSpPr>
            <p:spPr>
              <a:xfrm>
                <a:off x="5899707" y="2229364"/>
                <a:ext cx="812243" cy="220588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D5307DA8-049C-4185-854B-681E41BCFBCD}"/>
                  </a:ext>
                </a:extLst>
              </p:cNvPr>
              <p:cNvGrpSpPr/>
              <p:nvPr/>
            </p:nvGrpSpPr>
            <p:grpSpPr>
              <a:xfrm>
                <a:off x="6042303" y="2271001"/>
                <a:ext cx="527051" cy="137313"/>
                <a:chOff x="1871822" y="5616406"/>
                <a:chExt cx="610631" cy="159087"/>
              </a:xfrm>
            </p:grpSpPr>
            <p:grpSp>
              <p:nvGrpSpPr>
                <p:cNvPr id="130" name="Group 129">
                  <a:extLst>
                    <a:ext uri="{FF2B5EF4-FFF2-40B4-BE49-F238E27FC236}">
                      <a16:creationId xmlns:a16="http://schemas.microsoft.com/office/drawing/2014/main" id="{F2CD5B70-E7D0-42B0-B31A-D1A451804799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37" name="Oval 136">
                    <a:extLst>
                      <a:ext uri="{FF2B5EF4-FFF2-40B4-BE49-F238E27FC236}">
                        <a16:creationId xmlns:a16="http://schemas.microsoft.com/office/drawing/2014/main" id="{FD25A68F-F3C1-4049-855B-655B3203DC50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38" name="AutoShape 1">
                    <a:extLst>
                      <a:ext uri="{FF2B5EF4-FFF2-40B4-BE49-F238E27FC236}">
                        <a16:creationId xmlns:a16="http://schemas.microsoft.com/office/drawing/2014/main" id="{AB52CBA9-4749-4FB7-8B3E-1401A5A25C1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1" name="Group 130">
                  <a:extLst>
                    <a:ext uri="{FF2B5EF4-FFF2-40B4-BE49-F238E27FC236}">
                      <a16:creationId xmlns:a16="http://schemas.microsoft.com/office/drawing/2014/main" id="{7F18976A-EB54-460D-9B91-79E1DFF290AA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135" name="Oval 134">
                    <a:extLst>
                      <a:ext uri="{FF2B5EF4-FFF2-40B4-BE49-F238E27FC236}">
                        <a16:creationId xmlns:a16="http://schemas.microsoft.com/office/drawing/2014/main" id="{D5C0177D-33A4-4400-874F-4925DADC8DEB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36" name="AutoShape 21">
                    <a:extLst>
                      <a:ext uri="{FF2B5EF4-FFF2-40B4-BE49-F238E27FC236}">
                        <a16:creationId xmlns:a16="http://schemas.microsoft.com/office/drawing/2014/main" id="{105C6E58-316B-4F46-9B69-1E48F1351B2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2" name="Group 131">
                  <a:extLst>
                    <a:ext uri="{FF2B5EF4-FFF2-40B4-BE49-F238E27FC236}">
                      <a16:creationId xmlns:a16="http://schemas.microsoft.com/office/drawing/2014/main" id="{445AC3CD-FAF1-4B19-9218-E0C4DD7EC853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133" name="Oval 132">
                    <a:extLst>
                      <a:ext uri="{FF2B5EF4-FFF2-40B4-BE49-F238E27FC236}">
                        <a16:creationId xmlns:a16="http://schemas.microsoft.com/office/drawing/2014/main" id="{F455D6C0-02AB-4487-B901-12E2F9840B01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34" name="AutoShape 18">
                    <a:extLst>
                      <a:ext uri="{FF2B5EF4-FFF2-40B4-BE49-F238E27FC236}">
                        <a16:creationId xmlns:a16="http://schemas.microsoft.com/office/drawing/2014/main" id="{2D093A9A-FF0B-4233-A459-0D297B9A645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C13B7B7C-07E4-4874-BBFD-470C80760F89}"/>
                </a:ext>
              </a:extLst>
            </p:cNvPr>
            <p:cNvSpPr txBox="1"/>
            <p:nvPr/>
          </p:nvSpPr>
          <p:spPr>
            <a:xfrm>
              <a:off x="3995696" y="4381728"/>
              <a:ext cx="117070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JHON DEO</a:t>
              </a:r>
            </a:p>
          </p:txBody>
        </p:sp>
        <p:sp>
          <p:nvSpPr>
            <p:cNvPr id="154" name="Rectangle 9">
              <a:extLst>
                <a:ext uri="{FF2B5EF4-FFF2-40B4-BE49-F238E27FC236}">
                  <a16:creationId xmlns:a16="http://schemas.microsoft.com/office/drawing/2014/main" id="{A771D0E0-9F5F-4C86-996E-8BBD136B0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9841" y="4620900"/>
              <a:ext cx="1486781" cy="413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000"/>
                </a:lnSpc>
              </a:pP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lorem ipsum your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mejurity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to lorem to text dummy </a:t>
              </a:r>
            </a:p>
          </p:txBody>
        </p: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D6D8F9F3-BB88-4142-8AAA-B15E3A817C76}"/>
                </a:ext>
              </a:extLst>
            </p:cNvPr>
            <p:cNvGrpSpPr/>
            <p:nvPr/>
          </p:nvGrpSpPr>
          <p:grpSpPr>
            <a:xfrm>
              <a:off x="6763488" y="5078531"/>
              <a:ext cx="1068437" cy="290165"/>
              <a:chOff x="5899707" y="2229364"/>
              <a:chExt cx="812243" cy="220588"/>
            </a:xfrm>
          </p:grpSpPr>
          <p:sp>
            <p:nvSpPr>
              <p:cNvPr id="156" name="Rectangle 155">
                <a:extLst>
                  <a:ext uri="{FF2B5EF4-FFF2-40B4-BE49-F238E27FC236}">
                    <a16:creationId xmlns:a16="http://schemas.microsoft.com/office/drawing/2014/main" id="{F1C3CF8E-6953-4555-96DA-C52AD1CA649D}"/>
                  </a:ext>
                </a:extLst>
              </p:cNvPr>
              <p:cNvSpPr/>
              <p:nvPr/>
            </p:nvSpPr>
            <p:spPr>
              <a:xfrm>
                <a:off x="5899707" y="2229364"/>
                <a:ext cx="812243" cy="220588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57" name="Group 156">
                <a:extLst>
                  <a:ext uri="{FF2B5EF4-FFF2-40B4-BE49-F238E27FC236}">
                    <a16:creationId xmlns:a16="http://schemas.microsoft.com/office/drawing/2014/main" id="{7047A550-B7C5-487D-9529-C53FABE04414}"/>
                  </a:ext>
                </a:extLst>
              </p:cNvPr>
              <p:cNvGrpSpPr/>
              <p:nvPr/>
            </p:nvGrpSpPr>
            <p:grpSpPr>
              <a:xfrm>
                <a:off x="6042303" y="2271001"/>
                <a:ext cx="527051" cy="137313"/>
                <a:chOff x="1871822" y="5616406"/>
                <a:chExt cx="610631" cy="159087"/>
              </a:xfrm>
            </p:grpSpPr>
            <p:grpSp>
              <p:nvGrpSpPr>
                <p:cNvPr id="158" name="Group 157">
                  <a:extLst>
                    <a:ext uri="{FF2B5EF4-FFF2-40B4-BE49-F238E27FC236}">
                      <a16:creationId xmlns:a16="http://schemas.microsoft.com/office/drawing/2014/main" id="{A840DACB-3E5D-4053-B2D3-E9D023A2C76E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65" name="Oval 164">
                    <a:extLst>
                      <a:ext uri="{FF2B5EF4-FFF2-40B4-BE49-F238E27FC236}">
                        <a16:creationId xmlns:a16="http://schemas.microsoft.com/office/drawing/2014/main" id="{CE112623-F6B2-4F66-9527-5FA05CD5F196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66" name="AutoShape 1">
                    <a:extLst>
                      <a:ext uri="{FF2B5EF4-FFF2-40B4-BE49-F238E27FC236}">
                        <a16:creationId xmlns:a16="http://schemas.microsoft.com/office/drawing/2014/main" id="{5479203E-8397-4065-B8D8-8569DF06778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59" name="Group 158">
                  <a:extLst>
                    <a:ext uri="{FF2B5EF4-FFF2-40B4-BE49-F238E27FC236}">
                      <a16:creationId xmlns:a16="http://schemas.microsoft.com/office/drawing/2014/main" id="{A8FBE8EA-DE35-43D8-B28C-033899449C0D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163" name="Oval 162">
                    <a:extLst>
                      <a:ext uri="{FF2B5EF4-FFF2-40B4-BE49-F238E27FC236}">
                        <a16:creationId xmlns:a16="http://schemas.microsoft.com/office/drawing/2014/main" id="{8082B5A0-9902-480D-A783-66E23C62E2C5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64" name="AutoShape 21">
                    <a:extLst>
                      <a:ext uri="{FF2B5EF4-FFF2-40B4-BE49-F238E27FC236}">
                        <a16:creationId xmlns:a16="http://schemas.microsoft.com/office/drawing/2014/main" id="{6059233F-9867-406E-8FFF-B377EC4749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0" name="Group 159">
                  <a:extLst>
                    <a:ext uri="{FF2B5EF4-FFF2-40B4-BE49-F238E27FC236}">
                      <a16:creationId xmlns:a16="http://schemas.microsoft.com/office/drawing/2014/main" id="{8F1E3D2B-072D-4B78-9947-D3A9819386E2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161" name="Oval 160">
                    <a:extLst>
                      <a:ext uri="{FF2B5EF4-FFF2-40B4-BE49-F238E27FC236}">
                        <a16:creationId xmlns:a16="http://schemas.microsoft.com/office/drawing/2014/main" id="{F286DEFD-8AB1-4034-9408-A7BB101398B2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62" name="AutoShape 18">
                    <a:extLst>
                      <a:ext uri="{FF2B5EF4-FFF2-40B4-BE49-F238E27FC236}">
                        <a16:creationId xmlns:a16="http://schemas.microsoft.com/office/drawing/2014/main" id="{0AA9E4CF-D977-45D3-B80F-EE15C7A17AF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21D3B2B9-18E3-4E95-B7E9-89DD4B6BBAEE}"/>
                </a:ext>
              </a:extLst>
            </p:cNvPr>
            <p:cNvSpPr txBox="1"/>
            <p:nvPr/>
          </p:nvSpPr>
          <p:spPr>
            <a:xfrm>
              <a:off x="6661225" y="4381728"/>
              <a:ext cx="117070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JHON DEO</a:t>
              </a:r>
            </a:p>
          </p:txBody>
        </p:sp>
        <p:sp>
          <p:nvSpPr>
            <p:cNvPr id="168" name="Rectangle 9">
              <a:extLst>
                <a:ext uri="{FF2B5EF4-FFF2-40B4-BE49-F238E27FC236}">
                  <a16:creationId xmlns:a16="http://schemas.microsoft.com/office/drawing/2014/main" id="{76B811DF-7E28-4D68-9BD0-E83ADD1C6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5370" y="4620900"/>
              <a:ext cx="1486781" cy="413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000"/>
                </a:lnSpc>
              </a:pP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lorem ipsum your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mejurity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to lorem to text dummy </a:t>
              </a:r>
            </a:p>
          </p:txBody>
        </p: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3772D7FF-D266-4BC1-BB14-D28732A66312}"/>
                </a:ext>
              </a:extLst>
            </p:cNvPr>
            <p:cNvGrpSpPr/>
            <p:nvPr/>
          </p:nvGrpSpPr>
          <p:grpSpPr>
            <a:xfrm>
              <a:off x="9429016" y="5078531"/>
              <a:ext cx="1068437" cy="290165"/>
              <a:chOff x="5899707" y="2229364"/>
              <a:chExt cx="812243" cy="220588"/>
            </a:xfrm>
          </p:grpSpPr>
          <p:sp>
            <p:nvSpPr>
              <p:cNvPr id="170" name="Rectangle 169">
                <a:extLst>
                  <a:ext uri="{FF2B5EF4-FFF2-40B4-BE49-F238E27FC236}">
                    <a16:creationId xmlns:a16="http://schemas.microsoft.com/office/drawing/2014/main" id="{A7A22D05-9F04-4715-A3C0-2211C4211C57}"/>
                  </a:ext>
                </a:extLst>
              </p:cNvPr>
              <p:cNvSpPr/>
              <p:nvPr/>
            </p:nvSpPr>
            <p:spPr>
              <a:xfrm>
                <a:off x="5899707" y="2229364"/>
                <a:ext cx="812243" cy="220588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78367AB7-2FF1-40FB-9FDB-D26B791FA93B}"/>
                  </a:ext>
                </a:extLst>
              </p:cNvPr>
              <p:cNvGrpSpPr/>
              <p:nvPr/>
            </p:nvGrpSpPr>
            <p:grpSpPr>
              <a:xfrm>
                <a:off x="6042303" y="2271001"/>
                <a:ext cx="527051" cy="137313"/>
                <a:chOff x="1871822" y="5616406"/>
                <a:chExt cx="610631" cy="159087"/>
              </a:xfrm>
            </p:grpSpPr>
            <p:grpSp>
              <p:nvGrpSpPr>
                <p:cNvPr id="172" name="Group 171">
                  <a:extLst>
                    <a:ext uri="{FF2B5EF4-FFF2-40B4-BE49-F238E27FC236}">
                      <a16:creationId xmlns:a16="http://schemas.microsoft.com/office/drawing/2014/main" id="{1706A1D7-B772-45D6-B407-A0B0C4F288E3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79" name="Oval 178">
                    <a:extLst>
                      <a:ext uri="{FF2B5EF4-FFF2-40B4-BE49-F238E27FC236}">
                        <a16:creationId xmlns:a16="http://schemas.microsoft.com/office/drawing/2014/main" id="{721BAFA9-4830-4825-9BE2-D3BBBF1CDE50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80" name="AutoShape 1">
                    <a:extLst>
                      <a:ext uri="{FF2B5EF4-FFF2-40B4-BE49-F238E27FC236}">
                        <a16:creationId xmlns:a16="http://schemas.microsoft.com/office/drawing/2014/main" id="{5DD7281D-7894-47D2-B319-D8506D7337F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3" name="Group 172">
                  <a:extLst>
                    <a:ext uri="{FF2B5EF4-FFF2-40B4-BE49-F238E27FC236}">
                      <a16:creationId xmlns:a16="http://schemas.microsoft.com/office/drawing/2014/main" id="{FED70C59-ACED-4D0D-B9E2-0BBFAA10C5C9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177" name="Oval 176">
                    <a:extLst>
                      <a:ext uri="{FF2B5EF4-FFF2-40B4-BE49-F238E27FC236}">
                        <a16:creationId xmlns:a16="http://schemas.microsoft.com/office/drawing/2014/main" id="{A7B02B6A-49F9-4159-8AE0-088DDB579469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8" name="AutoShape 21">
                    <a:extLst>
                      <a:ext uri="{FF2B5EF4-FFF2-40B4-BE49-F238E27FC236}">
                        <a16:creationId xmlns:a16="http://schemas.microsoft.com/office/drawing/2014/main" id="{CED7A1A5-4DF5-4062-A015-A9198EC28C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" name="Group 173">
                  <a:extLst>
                    <a:ext uri="{FF2B5EF4-FFF2-40B4-BE49-F238E27FC236}">
                      <a16:creationId xmlns:a16="http://schemas.microsoft.com/office/drawing/2014/main" id="{6741A9E3-8118-430D-85F3-505E136B4428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175" name="Oval 174">
                    <a:extLst>
                      <a:ext uri="{FF2B5EF4-FFF2-40B4-BE49-F238E27FC236}">
                        <a16:creationId xmlns:a16="http://schemas.microsoft.com/office/drawing/2014/main" id="{24B8DC43-C5C0-4AB7-AE27-9D6CC35BB38D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6" name="AutoShape 18">
                    <a:extLst>
                      <a:ext uri="{FF2B5EF4-FFF2-40B4-BE49-F238E27FC236}">
                        <a16:creationId xmlns:a16="http://schemas.microsoft.com/office/drawing/2014/main" id="{D4A13950-DE3F-423B-8310-B92BFF3C560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0DCCB0F5-1AB3-4BE4-ACD4-2F799CF62907}"/>
                </a:ext>
              </a:extLst>
            </p:cNvPr>
            <p:cNvSpPr txBox="1"/>
            <p:nvPr/>
          </p:nvSpPr>
          <p:spPr>
            <a:xfrm>
              <a:off x="9326753" y="4381728"/>
              <a:ext cx="117070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JHON DEO</a:t>
              </a:r>
            </a:p>
          </p:txBody>
        </p:sp>
        <p:sp>
          <p:nvSpPr>
            <p:cNvPr id="182" name="Rectangle 9">
              <a:extLst>
                <a:ext uri="{FF2B5EF4-FFF2-40B4-BE49-F238E27FC236}">
                  <a16:creationId xmlns:a16="http://schemas.microsoft.com/office/drawing/2014/main" id="{08139DBC-7B25-4FE9-9227-CF9A6A90E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898" y="4620900"/>
              <a:ext cx="1486781" cy="413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000"/>
                </a:lnSpc>
              </a:pP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lorem ipsum your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mejurity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to lorem to text dummy 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54339D5-4A2B-4F45-804B-5A61F6C1A1C8}"/>
              </a:ext>
            </a:extLst>
          </p:cNvPr>
          <p:cNvSpPr>
            <a:spLocks noGrp="1"/>
          </p:cNvSpPr>
          <p:nvPr>
            <p:ph type="pic" sz="quarter" idx="109"/>
          </p:nvPr>
        </p:nvSpPr>
        <p:spPr/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35EEC8EA-5EFD-4D61-BA95-68602A53DF03}"/>
              </a:ext>
            </a:extLst>
          </p:cNvPr>
          <p:cNvSpPr/>
          <p:nvPr/>
        </p:nvSpPr>
        <p:spPr>
          <a:xfrm>
            <a:off x="16566" y="1722214"/>
            <a:ext cx="12175434" cy="1928004"/>
          </a:xfrm>
          <a:custGeom>
            <a:avLst/>
            <a:gdLst>
              <a:gd name="connsiteX0" fmla="*/ 0 w 12175434"/>
              <a:gd name="connsiteY0" fmla="*/ 0 h 1928004"/>
              <a:gd name="connsiteX1" fmla="*/ 12175434 w 12175434"/>
              <a:gd name="connsiteY1" fmla="*/ 0 h 1928004"/>
              <a:gd name="connsiteX2" fmla="*/ 12175434 w 12175434"/>
              <a:gd name="connsiteY2" fmla="*/ 1928004 h 1928004"/>
              <a:gd name="connsiteX3" fmla="*/ 0 w 12175434"/>
              <a:gd name="connsiteY3" fmla="*/ 1928004 h 1928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75434" h="1928004">
                <a:moveTo>
                  <a:pt x="0" y="0"/>
                </a:moveTo>
                <a:lnTo>
                  <a:pt x="12175434" y="0"/>
                </a:lnTo>
                <a:lnTo>
                  <a:pt x="12175434" y="1928004"/>
                </a:lnTo>
                <a:lnTo>
                  <a:pt x="0" y="1928004"/>
                </a:lnTo>
                <a:close/>
              </a:path>
            </a:pathLst>
          </a:custGeom>
          <a:solidFill>
            <a:schemeClr val="accent6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C8C3D36-79AE-4B0F-8CBA-826C28009DD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</a:t>
            </a:r>
            <a:r>
              <a:rPr lang="en-US" b="1" dirty="0" err="1"/>
              <a:t>Portfolilo</a:t>
            </a:r>
            <a:endParaRPr lang="en-US" b="1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714129-3420-4EF5-AA3F-60D84E187336}"/>
              </a:ext>
            </a:extLst>
          </p:cNvPr>
          <p:cNvSpPr>
            <a:spLocks noGrp="1"/>
          </p:cNvSpPr>
          <p:nvPr>
            <p:ph type="pic" sz="quarter" idx="1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EB2742E-7458-4ED4-A5D6-3FCB97FDC966}"/>
              </a:ext>
            </a:extLst>
          </p:cNvPr>
          <p:cNvSpPr>
            <a:spLocks noGrp="1"/>
          </p:cNvSpPr>
          <p:nvPr>
            <p:ph type="pic" sz="quarter" idx="1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D01A73A-66AB-4C32-B4C9-C322C3E60244}"/>
              </a:ext>
            </a:extLst>
          </p:cNvPr>
          <p:cNvSpPr>
            <a:spLocks noGrp="1"/>
          </p:cNvSpPr>
          <p:nvPr>
            <p:ph type="pic" sz="quarter" idx="1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5C422BF-4C92-4FAF-8AD7-694BF4630F98}"/>
              </a:ext>
            </a:extLst>
          </p:cNvPr>
          <p:cNvSpPr>
            <a:spLocks noGrp="1"/>
          </p:cNvSpPr>
          <p:nvPr>
            <p:ph type="pic" sz="quarter" idx="1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814B00-6E3E-40D4-83CF-8F5A6B37280B}"/>
              </a:ext>
            </a:extLst>
          </p:cNvPr>
          <p:cNvSpPr>
            <a:spLocks noGrp="1"/>
          </p:cNvSpPr>
          <p:nvPr>
            <p:ph type="pic" sz="quarter" idx="109"/>
          </p:nvPr>
        </p:nvSpPr>
        <p:spPr/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7A56598D-F7AF-4C51-861A-67051681766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C7FD9D8-C958-4E30-876F-0E473548AFAC}"/>
              </a:ext>
            </a:extLst>
          </p:cNvPr>
          <p:cNvGrpSpPr/>
          <p:nvPr/>
        </p:nvGrpSpPr>
        <p:grpSpPr>
          <a:xfrm>
            <a:off x="990881" y="2224222"/>
            <a:ext cx="1734118" cy="1969676"/>
            <a:chOff x="1325836" y="2093596"/>
            <a:chExt cx="1734118" cy="196967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177BE5C-6059-4D7A-A09A-737C7E2B6207}"/>
                </a:ext>
              </a:extLst>
            </p:cNvPr>
            <p:cNvSpPr/>
            <p:nvPr/>
          </p:nvSpPr>
          <p:spPr>
            <a:xfrm>
              <a:off x="1325836" y="2093596"/>
              <a:ext cx="1734118" cy="196967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17">
              <a:extLst>
                <a:ext uri="{FF2B5EF4-FFF2-40B4-BE49-F238E27FC236}">
                  <a16:creationId xmlns:a16="http://schemas.microsoft.com/office/drawing/2014/main" id="{EB3E54B3-09EA-4620-A8A9-C166196717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7168" y="2269433"/>
              <a:ext cx="771457" cy="605576"/>
            </a:xfrm>
            <a:custGeom>
              <a:avLst/>
              <a:gdLst>
                <a:gd name="T0" fmla="*/ 405 w 422"/>
                <a:gd name="T1" fmla="*/ 54 h 331"/>
                <a:gd name="T2" fmla="*/ 300 w 422"/>
                <a:gd name="T3" fmla="*/ 54 h 331"/>
                <a:gd name="T4" fmla="*/ 300 w 422"/>
                <a:gd name="T5" fmla="*/ 46 h 331"/>
                <a:gd name="T6" fmla="*/ 254 w 422"/>
                <a:gd name="T7" fmla="*/ 0 h 331"/>
                <a:gd name="T8" fmla="*/ 168 w 422"/>
                <a:gd name="T9" fmla="*/ 0 h 331"/>
                <a:gd name="T10" fmla="*/ 122 w 422"/>
                <a:gd name="T11" fmla="*/ 46 h 331"/>
                <a:gd name="T12" fmla="*/ 122 w 422"/>
                <a:gd name="T13" fmla="*/ 54 h 331"/>
                <a:gd name="T14" fmla="*/ 17 w 422"/>
                <a:gd name="T15" fmla="*/ 54 h 331"/>
                <a:gd name="T16" fmla="*/ 0 w 422"/>
                <a:gd name="T17" fmla="*/ 71 h 331"/>
                <a:gd name="T18" fmla="*/ 0 w 422"/>
                <a:gd name="T19" fmla="*/ 314 h 331"/>
                <a:gd name="T20" fmla="*/ 17 w 422"/>
                <a:gd name="T21" fmla="*/ 331 h 331"/>
                <a:gd name="T22" fmla="*/ 405 w 422"/>
                <a:gd name="T23" fmla="*/ 331 h 331"/>
                <a:gd name="T24" fmla="*/ 422 w 422"/>
                <a:gd name="T25" fmla="*/ 314 h 331"/>
                <a:gd name="T26" fmla="*/ 422 w 422"/>
                <a:gd name="T27" fmla="*/ 71 h 331"/>
                <a:gd name="T28" fmla="*/ 405 w 422"/>
                <a:gd name="T29" fmla="*/ 54 h 331"/>
                <a:gd name="T30" fmla="*/ 168 w 422"/>
                <a:gd name="T31" fmla="*/ 14 h 331"/>
                <a:gd name="T32" fmla="*/ 254 w 422"/>
                <a:gd name="T33" fmla="*/ 14 h 331"/>
                <a:gd name="T34" fmla="*/ 286 w 422"/>
                <a:gd name="T35" fmla="*/ 46 h 331"/>
                <a:gd name="T36" fmla="*/ 286 w 422"/>
                <a:gd name="T37" fmla="*/ 54 h 331"/>
                <a:gd name="T38" fmla="*/ 135 w 422"/>
                <a:gd name="T39" fmla="*/ 54 h 331"/>
                <a:gd name="T40" fmla="*/ 135 w 422"/>
                <a:gd name="T41" fmla="*/ 46 h 331"/>
                <a:gd name="T42" fmla="*/ 168 w 422"/>
                <a:gd name="T43" fmla="*/ 14 h 331"/>
                <a:gd name="T44" fmla="*/ 14 w 422"/>
                <a:gd name="T45" fmla="*/ 71 h 331"/>
                <a:gd name="T46" fmla="*/ 17 w 422"/>
                <a:gd name="T47" fmla="*/ 68 h 331"/>
                <a:gd name="T48" fmla="*/ 405 w 422"/>
                <a:gd name="T49" fmla="*/ 68 h 331"/>
                <a:gd name="T50" fmla="*/ 408 w 422"/>
                <a:gd name="T51" fmla="*/ 71 h 331"/>
                <a:gd name="T52" fmla="*/ 408 w 422"/>
                <a:gd name="T53" fmla="*/ 146 h 331"/>
                <a:gd name="T54" fmla="*/ 348 w 422"/>
                <a:gd name="T55" fmla="*/ 178 h 331"/>
                <a:gd name="T56" fmla="*/ 244 w 422"/>
                <a:gd name="T57" fmla="*/ 205 h 331"/>
                <a:gd name="T58" fmla="*/ 243 w 422"/>
                <a:gd name="T59" fmla="*/ 195 h 331"/>
                <a:gd name="T60" fmla="*/ 211 w 422"/>
                <a:gd name="T61" fmla="*/ 170 h 331"/>
                <a:gd name="T62" fmla="*/ 180 w 422"/>
                <a:gd name="T63" fmla="*/ 195 h 331"/>
                <a:gd name="T64" fmla="*/ 179 w 422"/>
                <a:gd name="T65" fmla="*/ 205 h 331"/>
                <a:gd name="T66" fmla="*/ 73 w 422"/>
                <a:gd name="T67" fmla="*/ 178 h 331"/>
                <a:gd name="T68" fmla="*/ 14 w 422"/>
                <a:gd name="T69" fmla="*/ 146 h 331"/>
                <a:gd name="T70" fmla="*/ 14 w 422"/>
                <a:gd name="T71" fmla="*/ 71 h 331"/>
                <a:gd name="T72" fmla="*/ 237 w 422"/>
                <a:gd name="T73" fmla="*/ 208 h 331"/>
                <a:gd name="T74" fmla="*/ 237 w 422"/>
                <a:gd name="T75" fmla="*/ 232 h 331"/>
                <a:gd name="T76" fmla="*/ 186 w 422"/>
                <a:gd name="T77" fmla="*/ 232 h 331"/>
                <a:gd name="T78" fmla="*/ 186 w 422"/>
                <a:gd name="T79" fmla="*/ 209 h 331"/>
                <a:gd name="T80" fmla="*/ 187 w 422"/>
                <a:gd name="T81" fmla="*/ 197 h 331"/>
                <a:gd name="T82" fmla="*/ 211 w 422"/>
                <a:gd name="T83" fmla="*/ 177 h 331"/>
                <a:gd name="T84" fmla="*/ 236 w 422"/>
                <a:gd name="T85" fmla="*/ 196 h 331"/>
                <a:gd name="T86" fmla="*/ 237 w 422"/>
                <a:gd name="T87" fmla="*/ 208 h 331"/>
                <a:gd name="T88" fmla="*/ 405 w 422"/>
                <a:gd name="T89" fmla="*/ 318 h 331"/>
                <a:gd name="T90" fmla="*/ 17 w 422"/>
                <a:gd name="T91" fmla="*/ 318 h 331"/>
                <a:gd name="T92" fmla="*/ 14 w 422"/>
                <a:gd name="T93" fmla="*/ 314 h 331"/>
                <a:gd name="T94" fmla="*/ 14 w 422"/>
                <a:gd name="T95" fmla="*/ 154 h 331"/>
                <a:gd name="T96" fmla="*/ 71 w 422"/>
                <a:gd name="T97" fmla="*/ 185 h 331"/>
                <a:gd name="T98" fmla="*/ 179 w 422"/>
                <a:gd name="T99" fmla="*/ 212 h 331"/>
                <a:gd name="T100" fmla="*/ 179 w 422"/>
                <a:gd name="T101" fmla="*/ 235 h 331"/>
                <a:gd name="T102" fmla="*/ 182 w 422"/>
                <a:gd name="T103" fmla="*/ 238 h 331"/>
                <a:gd name="T104" fmla="*/ 240 w 422"/>
                <a:gd name="T105" fmla="*/ 238 h 331"/>
                <a:gd name="T106" fmla="*/ 244 w 422"/>
                <a:gd name="T107" fmla="*/ 235 h 331"/>
                <a:gd name="T108" fmla="*/ 244 w 422"/>
                <a:gd name="T109" fmla="*/ 212 h 331"/>
                <a:gd name="T110" fmla="*/ 351 w 422"/>
                <a:gd name="T111" fmla="*/ 185 h 331"/>
                <a:gd name="T112" fmla="*/ 408 w 422"/>
                <a:gd name="T113" fmla="*/ 154 h 331"/>
                <a:gd name="T114" fmla="*/ 408 w 422"/>
                <a:gd name="T115" fmla="*/ 314 h 331"/>
                <a:gd name="T116" fmla="*/ 405 w 422"/>
                <a:gd name="T117" fmla="*/ 318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2" h="331">
                  <a:moveTo>
                    <a:pt x="405" y="54"/>
                  </a:moveTo>
                  <a:cubicBezTo>
                    <a:pt x="300" y="54"/>
                    <a:pt x="300" y="54"/>
                    <a:pt x="300" y="54"/>
                  </a:cubicBezTo>
                  <a:cubicBezTo>
                    <a:pt x="300" y="46"/>
                    <a:pt x="300" y="46"/>
                    <a:pt x="300" y="46"/>
                  </a:cubicBezTo>
                  <a:cubicBezTo>
                    <a:pt x="300" y="21"/>
                    <a:pt x="279" y="0"/>
                    <a:pt x="254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42" y="0"/>
                    <a:pt x="122" y="21"/>
                    <a:pt x="122" y="46"/>
                  </a:cubicBezTo>
                  <a:cubicBezTo>
                    <a:pt x="122" y="54"/>
                    <a:pt x="122" y="54"/>
                    <a:pt x="122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8" y="54"/>
                    <a:pt x="0" y="62"/>
                    <a:pt x="0" y="71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0" y="324"/>
                    <a:pt x="8" y="331"/>
                    <a:pt x="17" y="331"/>
                  </a:cubicBezTo>
                  <a:cubicBezTo>
                    <a:pt x="405" y="331"/>
                    <a:pt x="405" y="331"/>
                    <a:pt x="405" y="331"/>
                  </a:cubicBezTo>
                  <a:cubicBezTo>
                    <a:pt x="414" y="331"/>
                    <a:pt x="422" y="324"/>
                    <a:pt x="422" y="314"/>
                  </a:cubicBezTo>
                  <a:cubicBezTo>
                    <a:pt x="422" y="71"/>
                    <a:pt x="422" y="71"/>
                    <a:pt x="422" y="71"/>
                  </a:cubicBezTo>
                  <a:cubicBezTo>
                    <a:pt x="422" y="62"/>
                    <a:pt x="414" y="54"/>
                    <a:pt x="405" y="54"/>
                  </a:cubicBezTo>
                  <a:close/>
                  <a:moveTo>
                    <a:pt x="168" y="14"/>
                  </a:moveTo>
                  <a:cubicBezTo>
                    <a:pt x="254" y="14"/>
                    <a:pt x="254" y="14"/>
                    <a:pt x="254" y="14"/>
                  </a:cubicBezTo>
                  <a:cubicBezTo>
                    <a:pt x="272" y="14"/>
                    <a:pt x="286" y="29"/>
                    <a:pt x="286" y="46"/>
                  </a:cubicBezTo>
                  <a:cubicBezTo>
                    <a:pt x="286" y="54"/>
                    <a:pt x="286" y="54"/>
                    <a:pt x="286" y="54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35" y="46"/>
                    <a:pt x="135" y="46"/>
                    <a:pt x="135" y="46"/>
                  </a:cubicBezTo>
                  <a:cubicBezTo>
                    <a:pt x="135" y="29"/>
                    <a:pt x="150" y="14"/>
                    <a:pt x="168" y="14"/>
                  </a:cubicBezTo>
                  <a:close/>
                  <a:moveTo>
                    <a:pt x="14" y="71"/>
                  </a:moveTo>
                  <a:cubicBezTo>
                    <a:pt x="14" y="69"/>
                    <a:pt x="15" y="68"/>
                    <a:pt x="17" y="68"/>
                  </a:cubicBezTo>
                  <a:cubicBezTo>
                    <a:pt x="405" y="68"/>
                    <a:pt x="405" y="68"/>
                    <a:pt x="405" y="68"/>
                  </a:cubicBezTo>
                  <a:cubicBezTo>
                    <a:pt x="407" y="68"/>
                    <a:pt x="408" y="69"/>
                    <a:pt x="408" y="71"/>
                  </a:cubicBezTo>
                  <a:cubicBezTo>
                    <a:pt x="408" y="146"/>
                    <a:pt x="408" y="146"/>
                    <a:pt x="408" y="146"/>
                  </a:cubicBezTo>
                  <a:cubicBezTo>
                    <a:pt x="389" y="159"/>
                    <a:pt x="369" y="170"/>
                    <a:pt x="348" y="178"/>
                  </a:cubicBezTo>
                  <a:cubicBezTo>
                    <a:pt x="315" y="193"/>
                    <a:pt x="280" y="201"/>
                    <a:pt x="244" y="205"/>
                  </a:cubicBezTo>
                  <a:cubicBezTo>
                    <a:pt x="243" y="195"/>
                    <a:pt x="243" y="195"/>
                    <a:pt x="243" y="195"/>
                  </a:cubicBezTo>
                  <a:cubicBezTo>
                    <a:pt x="239" y="180"/>
                    <a:pt x="226" y="170"/>
                    <a:pt x="211" y="170"/>
                  </a:cubicBezTo>
                  <a:cubicBezTo>
                    <a:pt x="196" y="170"/>
                    <a:pt x="183" y="180"/>
                    <a:pt x="180" y="195"/>
                  </a:cubicBezTo>
                  <a:cubicBezTo>
                    <a:pt x="179" y="205"/>
                    <a:pt x="179" y="205"/>
                    <a:pt x="179" y="205"/>
                  </a:cubicBezTo>
                  <a:cubicBezTo>
                    <a:pt x="143" y="202"/>
                    <a:pt x="107" y="193"/>
                    <a:pt x="73" y="178"/>
                  </a:cubicBezTo>
                  <a:cubicBezTo>
                    <a:pt x="52" y="170"/>
                    <a:pt x="33" y="159"/>
                    <a:pt x="14" y="146"/>
                  </a:cubicBezTo>
                  <a:lnTo>
                    <a:pt x="14" y="71"/>
                  </a:lnTo>
                  <a:close/>
                  <a:moveTo>
                    <a:pt x="237" y="208"/>
                  </a:moveTo>
                  <a:cubicBezTo>
                    <a:pt x="237" y="232"/>
                    <a:pt x="237" y="232"/>
                    <a:pt x="237" y="232"/>
                  </a:cubicBezTo>
                  <a:cubicBezTo>
                    <a:pt x="186" y="232"/>
                    <a:pt x="186" y="232"/>
                    <a:pt x="186" y="232"/>
                  </a:cubicBezTo>
                  <a:cubicBezTo>
                    <a:pt x="186" y="209"/>
                    <a:pt x="186" y="209"/>
                    <a:pt x="186" y="209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89" y="185"/>
                    <a:pt x="200" y="177"/>
                    <a:pt x="211" y="177"/>
                  </a:cubicBezTo>
                  <a:cubicBezTo>
                    <a:pt x="223" y="177"/>
                    <a:pt x="233" y="185"/>
                    <a:pt x="236" y="196"/>
                  </a:cubicBezTo>
                  <a:lnTo>
                    <a:pt x="237" y="208"/>
                  </a:lnTo>
                  <a:close/>
                  <a:moveTo>
                    <a:pt x="405" y="318"/>
                  </a:moveTo>
                  <a:cubicBezTo>
                    <a:pt x="17" y="318"/>
                    <a:pt x="17" y="318"/>
                    <a:pt x="17" y="318"/>
                  </a:cubicBezTo>
                  <a:cubicBezTo>
                    <a:pt x="15" y="318"/>
                    <a:pt x="14" y="316"/>
                    <a:pt x="14" y="314"/>
                  </a:cubicBezTo>
                  <a:cubicBezTo>
                    <a:pt x="14" y="154"/>
                    <a:pt x="14" y="154"/>
                    <a:pt x="14" y="154"/>
                  </a:cubicBezTo>
                  <a:cubicBezTo>
                    <a:pt x="32" y="166"/>
                    <a:pt x="51" y="176"/>
                    <a:pt x="71" y="185"/>
                  </a:cubicBezTo>
                  <a:cubicBezTo>
                    <a:pt x="105" y="199"/>
                    <a:pt x="142" y="208"/>
                    <a:pt x="179" y="212"/>
                  </a:cubicBezTo>
                  <a:cubicBezTo>
                    <a:pt x="179" y="235"/>
                    <a:pt x="179" y="235"/>
                    <a:pt x="179" y="235"/>
                  </a:cubicBezTo>
                  <a:cubicBezTo>
                    <a:pt x="179" y="237"/>
                    <a:pt x="180" y="238"/>
                    <a:pt x="182" y="238"/>
                  </a:cubicBezTo>
                  <a:cubicBezTo>
                    <a:pt x="240" y="238"/>
                    <a:pt x="240" y="238"/>
                    <a:pt x="240" y="238"/>
                  </a:cubicBezTo>
                  <a:cubicBezTo>
                    <a:pt x="242" y="238"/>
                    <a:pt x="244" y="237"/>
                    <a:pt x="244" y="235"/>
                  </a:cubicBezTo>
                  <a:cubicBezTo>
                    <a:pt x="244" y="212"/>
                    <a:pt x="244" y="212"/>
                    <a:pt x="244" y="212"/>
                  </a:cubicBezTo>
                  <a:cubicBezTo>
                    <a:pt x="281" y="208"/>
                    <a:pt x="317" y="199"/>
                    <a:pt x="351" y="185"/>
                  </a:cubicBezTo>
                  <a:cubicBezTo>
                    <a:pt x="371" y="176"/>
                    <a:pt x="390" y="166"/>
                    <a:pt x="408" y="154"/>
                  </a:cubicBezTo>
                  <a:cubicBezTo>
                    <a:pt x="408" y="314"/>
                    <a:pt x="408" y="314"/>
                    <a:pt x="408" y="314"/>
                  </a:cubicBezTo>
                  <a:cubicBezTo>
                    <a:pt x="408" y="316"/>
                    <a:pt x="407" y="318"/>
                    <a:pt x="405" y="3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F547510C-7153-437D-A4CC-28C36957B628}"/>
                </a:ext>
              </a:extLst>
            </p:cNvPr>
            <p:cNvGrpSpPr/>
            <p:nvPr/>
          </p:nvGrpSpPr>
          <p:grpSpPr>
            <a:xfrm>
              <a:off x="1379630" y="3162925"/>
              <a:ext cx="1626530" cy="724510"/>
              <a:chOff x="1302408" y="4494505"/>
              <a:chExt cx="1626530" cy="724510"/>
            </a:xfrm>
          </p:grpSpPr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1CDA524A-4CCF-4E1A-AB59-1A7D5472F30F}"/>
                  </a:ext>
                </a:extLst>
              </p:cNvPr>
              <p:cNvSpPr/>
              <p:nvPr/>
            </p:nvSpPr>
            <p:spPr>
              <a:xfrm>
                <a:off x="1398169" y="4494505"/>
                <a:ext cx="1435008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500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HEADING ONE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C79C5D0D-2107-42DC-9E9C-65B9AA764408}"/>
                  </a:ext>
                </a:extLst>
              </p:cNvPr>
              <p:cNvSpPr txBox="1"/>
              <p:nvPr/>
            </p:nvSpPr>
            <p:spPr>
              <a:xfrm>
                <a:off x="1302408" y="4818905"/>
                <a:ext cx="162653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Contrary to popular belief, Lorem Ipsum is</a:t>
                </a: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C5ACD2D-586E-4861-A752-166D7760E5AA}"/>
              </a:ext>
            </a:extLst>
          </p:cNvPr>
          <p:cNvGrpSpPr/>
          <p:nvPr/>
        </p:nvGrpSpPr>
        <p:grpSpPr>
          <a:xfrm>
            <a:off x="3123259" y="2224222"/>
            <a:ext cx="1734118" cy="1969676"/>
            <a:chOff x="3277389" y="2093596"/>
            <a:chExt cx="1734118" cy="1969676"/>
          </a:xfrm>
        </p:grpSpPr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FCF38EC9-9D05-4CA7-9547-BE2359C2191C}"/>
                </a:ext>
              </a:extLst>
            </p:cNvPr>
            <p:cNvSpPr/>
            <p:nvPr/>
          </p:nvSpPr>
          <p:spPr>
            <a:xfrm>
              <a:off x="3277389" y="2093596"/>
              <a:ext cx="1734118" cy="196967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Freeform 14">
              <a:extLst>
                <a:ext uri="{FF2B5EF4-FFF2-40B4-BE49-F238E27FC236}">
                  <a16:creationId xmlns:a16="http://schemas.microsoft.com/office/drawing/2014/main" id="{88974CBF-81FB-40A7-9D5B-91CCFDA4C3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00775" y="2238757"/>
              <a:ext cx="887346" cy="730555"/>
            </a:xfrm>
            <a:custGeom>
              <a:avLst/>
              <a:gdLst>
                <a:gd name="T0" fmla="*/ 460 w 486"/>
                <a:gd name="T1" fmla="*/ 98 h 400"/>
                <a:gd name="T2" fmla="*/ 342 w 486"/>
                <a:gd name="T3" fmla="*/ 0 h 400"/>
                <a:gd name="T4" fmla="*/ 243 w 486"/>
                <a:gd name="T5" fmla="*/ 58 h 400"/>
                <a:gd name="T6" fmla="*/ 144 w 486"/>
                <a:gd name="T7" fmla="*/ 0 h 400"/>
                <a:gd name="T8" fmla="*/ 25 w 486"/>
                <a:gd name="T9" fmla="*/ 98 h 400"/>
                <a:gd name="T10" fmla="*/ 239 w 486"/>
                <a:gd name="T11" fmla="*/ 398 h 400"/>
                <a:gd name="T12" fmla="*/ 243 w 486"/>
                <a:gd name="T13" fmla="*/ 400 h 400"/>
                <a:gd name="T14" fmla="*/ 246 w 486"/>
                <a:gd name="T15" fmla="*/ 398 h 400"/>
                <a:gd name="T16" fmla="*/ 460 w 486"/>
                <a:gd name="T17" fmla="*/ 98 h 400"/>
                <a:gd name="T18" fmla="*/ 243 w 486"/>
                <a:gd name="T19" fmla="*/ 384 h 400"/>
                <a:gd name="T20" fmla="*/ 39 w 486"/>
                <a:gd name="T21" fmla="*/ 102 h 400"/>
                <a:gd name="T22" fmla="*/ 144 w 486"/>
                <a:gd name="T23" fmla="*/ 14 h 400"/>
                <a:gd name="T24" fmla="*/ 237 w 486"/>
                <a:gd name="T25" fmla="*/ 74 h 400"/>
                <a:gd name="T26" fmla="*/ 243 w 486"/>
                <a:gd name="T27" fmla="*/ 83 h 400"/>
                <a:gd name="T28" fmla="*/ 249 w 486"/>
                <a:gd name="T29" fmla="*/ 74 h 400"/>
                <a:gd name="T30" fmla="*/ 342 w 486"/>
                <a:gd name="T31" fmla="*/ 14 h 400"/>
                <a:gd name="T32" fmla="*/ 447 w 486"/>
                <a:gd name="T33" fmla="*/ 102 h 400"/>
                <a:gd name="T34" fmla="*/ 243 w 486"/>
                <a:gd name="T35" fmla="*/ 384 h 400"/>
                <a:gd name="T36" fmla="*/ 144 w 486"/>
                <a:gd name="T37" fmla="*/ 38 h 400"/>
                <a:gd name="T38" fmla="*/ 62 w 486"/>
                <a:gd name="T39" fmla="*/ 107 h 400"/>
                <a:gd name="T40" fmla="*/ 64 w 486"/>
                <a:gd name="T41" fmla="*/ 112 h 400"/>
                <a:gd name="T42" fmla="*/ 65 w 486"/>
                <a:gd name="T43" fmla="*/ 112 h 400"/>
                <a:gd name="T44" fmla="*/ 69 w 486"/>
                <a:gd name="T45" fmla="*/ 109 h 400"/>
                <a:gd name="T46" fmla="*/ 144 w 486"/>
                <a:gd name="T47" fmla="*/ 45 h 400"/>
                <a:gd name="T48" fmla="*/ 147 w 486"/>
                <a:gd name="T49" fmla="*/ 41 h 400"/>
                <a:gd name="T50" fmla="*/ 144 w 486"/>
                <a:gd name="T51" fmla="*/ 38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6" h="400">
                  <a:moveTo>
                    <a:pt x="460" y="98"/>
                  </a:moveTo>
                  <a:cubicBezTo>
                    <a:pt x="445" y="40"/>
                    <a:pt x="397" y="0"/>
                    <a:pt x="342" y="0"/>
                  </a:cubicBezTo>
                  <a:cubicBezTo>
                    <a:pt x="303" y="0"/>
                    <a:pt x="268" y="20"/>
                    <a:pt x="243" y="58"/>
                  </a:cubicBezTo>
                  <a:cubicBezTo>
                    <a:pt x="217" y="20"/>
                    <a:pt x="182" y="0"/>
                    <a:pt x="144" y="0"/>
                  </a:cubicBezTo>
                  <a:cubicBezTo>
                    <a:pt x="89" y="0"/>
                    <a:pt x="40" y="40"/>
                    <a:pt x="25" y="98"/>
                  </a:cubicBezTo>
                  <a:cubicBezTo>
                    <a:pt x="0" y="199"/>
                    <a:pt x="80" y="311"/>
                    <a:pt x="239" y="398"/>
                  </a:cubicBezTo>
                  <a:cubicBezTo>
                    <a:pt x="243" y="400"/>
                    <a:pt x="243" y="400"/>
                    <a:pt x="243" y="400"/>
                  </a:cubicBezTo>
                  <a:cubicBezTo>
                    <a:pt x="246" y="398"/>
                    <a:pt x="246" y="398"/>
                    <a:pt x="246" y="398"/>
                  </a:cubicBezTo>
                  <a:cubicBezTo>
                    <a:pt x="406" y="311"/>
                    <a:pt x="486" y="199"/>
                    <a:pt x="460" y="98"/>
                  </a:cubicBezTo>
                  <a:close/>
                  <a:moveTo>
                    <a:pt x="243" y="384"/>
                  </a:moveTo>
                  <a:cubicBezTo>
                    <a:pt x="91" y="300"/>
                    <a:pt x="15" y="195"/>
                    <a:pt x="39" y="102"/>
                  </a:cubicBezTo>
                  <a:cubicBezTo>
                    <a:pt x="52" y="50"/>
                    <a:pt x="95" y="14"/>
                    <a:pt x="144" y="14"/>
                  </a:cubicBezTo>
                  <a:cubicBezTo>
                    <a:pt x="180" y="14"/>
                    <a:pt x="214" y="35"/>
                    <a:pt x="237" y="74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49" y="74"/>
                    <a:pt x="249" y="74"/>
                    <a:pt x="249" y="74"/>
                  </a:cubicBezTo>
                  <a:cubicBezTo>
                    <a:pt x="272" y="35"/>
                    <a:pt x="305" y="14"/>
                    <a:pt x="342" y="14"/>
                  </a:cubicBezTo>
                  <a:cubicBezTo>
                    <a:pt x="391" y="14"/>
                    <a:pt x="434" y="50"/>
                    <a:pt x="447" y="102"/>
                  </a:cubicBezTo>
                  <a:cubicBezTo>
                    <a:pt x="471" y="195"/>
                    <a:pt x="394" y="300"/>
                    <a:pt x="243" y="384"/>
                  </a:cubicBezTo>
                  <a:close/>
                  <a:moveTo>
                    <a:pt x="144" y="38"/>
                  </a:moveTo>
                  <a:cubicBezTo>
                    <a:pt x="107" y="38"/>
                    <a:pt x="72" y="67"/>
                    <a:pt x="62" y="107"/>
                  </a:cubicBezTo>
                  <a:cubicBezTo>
                    <a:pt x="62" y="109"/>
                    <a:pt x="63" y="111"/>
                    <a:pt x="64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7" y="112"/>
                    <a:pt x="68" y="111"/>
                    <a:pt x="69" y="109"/>
                  </a:cubicBezTo>
                  <a:cubicBezTo>
                    <a:pt x="78" y="72"/>
                    <a:pt x="110" y="45"/>
                    <a:pt x="144" y="45"/>
                  </a:cubicBezTo>
                  <a:cubicBezTo>
                    <a:pt x="145" y="45"/>
                    <a:pt x="147" y="43"/>
                    <a:pt x="147" y="41"/>
                  </a:cubicBezTo>
                  <a:cubicBezTo>
                    <a:pt x="147" y="39"/>
                    <a:pt x="145" y="38"/>
                    <a:pt x="144" y="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B300A59A-A396-4FFC-ABF1-5915C964943E}"/>
                </a:ext>
              </a:extLst>
            </p:cNvPr>
            <p:cNvGrpSpPr/>
            <p:nvPr/>
          </p:nvGrpSpPr>
          <p:grpSpPr>
            <a:xfrm>
              <a:off x="3331183" y="3193601"/>
              <a:ext cx="1626530" cy="724510"/>
              <a:chOff x="1302408" y="4494505"/>
              <a:chExt cx="1626530" cy="724510"/>
            </a:xfrm>
          </p:grpSpPr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3C03735D-14B5-49B3-BD07-3920F9FAEDEC}"/>
                  </a:ext>
                </a:extLst>
              </p:cNvPr>
              <p:cNvSpPr/>
              <p:nvPr/>
            </p:nvSpPr>
            <p:spPr>
              <a:xfrm>
                <a:off x="1398169" y="4494505"/>
                <a:ext cx="1435008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500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HEADING ONE</a:t>
                </a: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D391E65D-AB45-43FD-8535-D0C90609AB64}"/>
                  </a:ext>
                </a:extLst>
              </p:cNvPr>
              <p:cNvSpPr txBox="1"/>
              <p:nvPr/>
            </p:nvSpPr>
            <p:spPr>
              <a:xfrm>
                <a:off x="1302408" y="4818905"/>
                <a:ext cx="162653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Contrary to popular belief, Lorem Ipsum is</a:t>
                </a: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DF20F12-8A77-4003-B9FA-72F0B3BBF9E0}"/>
              </a:ext>
            </a:extLst>
          </p:cNvPr>
          <p:cNvGrpSpPr/>
          <p:nvPr/>
        </p:nvGrpSpPr>
        <p:grpSpPr>
          <a:xfrm>
            <a:off x="5255637" y="2224222"/>
            <a:ext cx="1734118" cy="1969676"/>
            <a:chOff x="5228942" y="2093596"/>
            <a:chExt cx="1734118" cy="1969676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4AE5C0D1-F4C3-4E83-8517-1B60DCEC4804}"/>
                </a:ext>
              </a:extLst>
            </p:cNvPr>
            <p:cNvSpPr/>
            <p:nvPr/>
          </p:nvSpPr>
          <p:spPr>
            <a:xfrm>
              <a:off x="5228942" y="2093596"/>
              <a:ext cx="1734118" cy="196967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 15">
              <a:extLst>
                <a:ext uri="{FF2B5EF4-FFF2-40B4-BE49-F238E27FC236}">
                  <a16:creationId xmlns:a16="http://schemas.microsoft.com/office/drawing/2014/main" id="{1B0323B2-A67E-4C08-B99B-CD6C7FA78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3555" y="2230236"/>
              <a:ext cx="635117" cy="764640"/>
            </a:xfrm>
            <a:custGeom>
              <a:avLst/>
              <a:gdLst>
                <a:gd name="T0" fmla="*/ 347 w 559"/>
                <a:gd name="T1" fmla="*/ 673 h 673"/>
                <a:gd name="T2" fmla="*/ 238 w 559"/>
                <a:gd name="T3" fmla="*/ 502 h 673"/>
                <a:gd name="T4" fmla="*/ 74 w 559"/>
                <a:gd name="T5" fmla="*/ 655 h 673"/>
                <a:gd name="T6" fmla="*/ 0 w 559"/>
                <a:gd name="T7" fmla="*/ 0 h 673"/>
                <a:gd name="T8" fmla="*/ 559 w 559"/>
                <a:gd name="T9" fmla="*/ 354 h 673"/>
                <a:gd name="T10" fmla="*/ 354 w 559"/>
                <a:gd name="T11" fmla="*/ 430 h 673"/>
                <a:gd name="T12" fmla="*/ 461 w 559"/>
                <a:gd name="T13" fmla="*/ 587 h 673"/>
                <a:gd name="T14" fmla="*/ 347 w 559"/>
                <a:gd name="T15" fmla="*/ 673 h 673"/>
                <a:gd name="T16" fmla="*/ 243 w 559"/>
                <a:gd name="T17" fmla="*/ 468 h 673"/>
                <a:gd name="T18" fmla="*/ 354 w 559"/>
                <a:gd name="T19" fmla="*/ 640 h 673"/>
                <a:gd name="T20" fmla="*/ 432 w 559"/>
                <a:gd name="T21" fmla="*/ 583 h 673"/>
                <a:gd name="T22" fmla="*/ 318 w 559"/>
                <a:gd name="T23" fmla="*/ 418 h 673"/>
                <a:gd name="T24" fmla="*/ 510 w 559"/>
                <a:gd name="T25" fmla="*/ 348 h 673"/>
                <a:gd name="T26" fmla="*/ 27 w 559"/>
                <a:gd name="T27" fmla="*/ 44 h 673"/>
                <a:gd name="T28" fmla="*/ 91 w 559"/>
                <a:gd name="T29" fmla="*/ 608 h 673"/>
                <a:gd name="T30" fmla="*/ 243 w 559"/>
                <a:gd name="T31" fmla="*/ 468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9" h="673">
                  <a:moveTo>
                    <a:pt x="347" y="673"/>
                  </a:moveTo>
                  <a:lnTo>
                    <a:pt x="238" y="502"/>
                  </a:lnTo>
                  <a:lnTo>
                    <a:pt x="74" y="655"/>
                  </a:lnTo>
                  <a:lnTo>
                    <a:pt x="0" y="0"/>
                  </a:lnTo>
                  <a:lnTo>
                    <a:pt x="559" y="354"/>
                  </a:lnTo>
                  <a:lnTo>
                    <a:pt x="354" y="430"/>
                  </a:lnTo>
                  <a:lnTo>
                    <a:pt x="461" y="587"/>
                  </a:lnTo>
                  <a:lnTo>
                    <a:pt x="347" y="673"/>
                  </a:lnTo>
                  <a:close/>
                  <a:moveTo>
                    <a:pt x="243" y="468"/>
                  </a:moveTo>
                  <a:lnTo>
                    <a:pt x="354" y="640"/>
                  </a:lnTo>
                  <a:lnTo>
                    <a:pt x="432" y="583"/>
                  </a:lnTo>
                  <a:lnTo>
                    <a:pt x="318" y="418"/>
                  </a:lnTo>
                  <a:lnTo>
                    <a:pt x="510" y="348"/>
                  </a:lnTo>
                  <a:lnTo>
                    <a:pt x="27" y="44"/>
                  </a:lnTo>
                  <a:lnTo>
                    <a:pt x="91" y="608"/>
                  </a:lnTo>
                  <a:lnTo>
                    <a:pt x="243" y="46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63A4F97D-49DF-40D1-AA6F-BAEC9C8381D8}"/>
                </a:ext>
              </a:extLst>
            </p:cNvPr>
            <p:cNvGrpSpPr/>
            <p:nvPr/>
          </p:nvGrpSpPr>
          <p:grpSpPr>
            <a:xfrm>
              <a:off x="5282736" y="3202123"/>
              <a:ext cx="1626530" cy="724510"/>
              <a:chOff x="1302408" y="4494505"/>
              <a:chExt cx="1626530" cy="724510"/>
            </a:xfrm>
          </p:grpSpPr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51E1A5F4-2DE1-4C08-914E-CC375D7F845B}"/>
                  </a:ext>
                </a:extLst>
              </p:cNvPr>
              <p:cNvSpPr/>
              <p:nvPr/>
            </p:nvSpPr>
            <p:spPr>
              <a:xfrm>
                <a:off x="1398169" y="4494505"/>
                <a:ext cx="1435008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500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HEADING ONE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F60EC4FC-D870-4AD3-B4E5-156E57A268BC}"/>
                  </a:ext>
                </a:extLst>
              </p:cNvPr>
              <p:cNvSpPr txBox="1"/>
              <p:nvPr/>
            </p:nvSpPr>
            <p:spPr>
              <a:xfrm>
                <a:off x="1302408" y="4818905"/>
                <a:ext cx="162653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Contrary to popular belief, Lorem Ipsum is</a:t>
                </a: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E2A184F-6AA7-476C-B0F5-C679B95794B5}"/>
              </a:ext>
            </a:extLst>
          </p:cNvPr>
          <p:cNvGrpSpPr/>
          <p:nvPr/>
        </p:nvGrpSpPr>
        <p:grpSpPr>
          <a:xfrm>
            <a:off x="7388015" y="2224222"/>
            <a:ext cx="1734118" cy="1969676"/>
            <a:chOff x="7180494" y="2093596"/>
            <a:chExt cx="1734118" cy="1969676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7345E6F1-E21F-4BD0-B062-C74304589B31}"/>
                </a:ext>
              </a:extLst>
            </p:cNvPr>
            <p:cNvSpPr/>
            <p:nvPr/>
          </p:nvSpPr>
          <p:spPr>
            <a:xfrm>
              <a:off x="7180494" y="2093596"/>
              <a:ext cx="1734118" cy="196967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16">
              <a:extLst>
                <a:ext uri="{FF2B5EF4-FFF2-40B4-BE49-F238E27FC236}">
                  <a16:creationId xmlns:a16="http://schemas.microsoft.com/office/drawing/2014/main" id="{580E32BC-0109-4F9C-9835-2CD3A22304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73186" y="2234212"/>
              <a:ext cx="748734" cy="748733"/>
            </a:xfrm>
            <a:custGeom>
              <a:avLst/>
              <a:gdLst>
                <a:gd name="T0" fmla="*/ 205 w 410"/>
                <a:gd name="T1" fmla="*/ 265 h 410"/>
                <a:gd name="T2" fmla="*/ 205 w 410"/>
                <a:gd name="T3" fmla="*/ 258 h 410"/>
                <a:gd name="T4" fmla="*/ 258 w 410"/>
                <a:gd name="T5" fmla="*/ 205 h 410"/>
                <a:gd name="T6" fmla="*/ 342 w 410"/>
                <a:gd name="T7" fmla="*/ 150 h 410"/>
                <a:gd name="T8" fmla="*/ 363 w 410"/>
                <a:gd name="T9" fmla="*/ 73 h 410"/>
                <a:gd name="T10" fmla="*/ 263 w 410"/>
                <a:gd name="T11" fmla="*/ 69 h 410"/>
                <a:gd name="T12" fmla="*/ 224 w 410"/>
                <a:gd name="T13" fmla="*/ 0 h 410"/>
                <a:gd name="T14" fmla="*/ 151 w 410"/>
                <a:gd name="T15" fmla="*/ 68 h 410"/>
                <a:gd name="T16" fmla="*/ 73 w 410"/>
                <a:gd name="T17" fmla="*/ 46 h 410"/>
                <a:gd name="T18" fmla="*/ 70 w 410"/>
                <a:gd name="T19" fmla="*/ 146 h 410"/>
                <a:gd name="T20" fmla="*/ 0 w 410"/>
                <a:gd name="T21" fmla="*/ 185 h 410"/>
                <a:gd name="T22" fmla="*/ 68 w 410"/>
                <a:gd name="T23" fmla="*/ 259 h 410"/>
                <a:gd name="T24" fmla="*/ 46 w 410"/>
                <a:gd name="T25" fmla="*/ 336 h 410"/>
                <a:gd name="T26" fmla="*/ 146 w 410"/>
                <a:gd name="T27" fmla="*/ 340 h 410"/>
                <a:gd name="T28" fmla="*/ 186 w 410"/>
                <a:gd name="T29" fmla="*/ 410 h 410"/>
                <a:gd name="T30" fmla="*/ 259 w 410"/>
                <a:gd name="T31" fmla="*/ 342 h 410"/>
                <a:gd name="T32" fmla="*/ 315 w 410"/>
                <a:gd name="T33" fmla="*/ 371 h 410"/>
                <a:gd name="T34" fmla="*/ 366 w 410"/>
                <a:gd name="T35" fmla="*/ 297 h 410"/>
                <a:gd name="T36" fmla="*/ 384 w 410"/>
                <a:gd name="T37" fmla="*/ 253 h 410"/>
                <a:gd name="T38" fmla="*/ 384 w 410"/>
                <a:gd name="T39" fmla="*/ 156 h 410"/>
                <a:gd name="T40" fmla="*/ 337 w 410"/>
                <a:gd name="T41" fmla="*/ 245 h 410"/>
                <a:gd name="T42" fmla="*/ 328 w 410"/>
                <a:gd name="T43" fmla="*/ 269 h 410"/>
                <a:gd name="T44" fmla="*/ 327 w 410"/>
                <a:gd name="T45" fmla="*/ 353 h 410"/>
                <a:gd name="T46" fmla="*/ 270 w 410"/>
                <a:gd name="T47" fmla="*/ 327 h 410"/>
                <a:gd name="T48" fmla="*/ 246 w 410"/>
                <a:gd name="T49" fmla="*/ 338 h 410"/>
                <a:gd name="T50" fmla="*/ 186 w 410"/>
                <a:gd name="T51" fmla="*/ 396 h 410"/>
                <a:gd name="T52" fmla="*/ 158 w 410"/>
                <a:gd name="T53" fmla="*/ 339 h 410"/>
                <a:gd name="T54" fmla="*/ 148 w 410"/>
                <a:gd name="T55" fmla="*/ 326 h 410"/>
                <a:gd name="T56" fmla="*/ 83 w 410"/>
                <a:gd name="T57" fmla="*/ 353 h 410"/>
                <a:gd name="T58" fmla="*/ 83 w 410"/>
                <a:gd name="T59" fmla="*/ 268 h 410"/>
                <a:gd name="T60" fmla="*/ 73 w 410"/>
                <a:gd name="T61" fmla="*/ 245 h 410"/>
                <a:gd name="T62" fmla="*/ 14 w 410"/>
                <a:gd name="T63" fmla="*/ 185 h 410"/>
                <a:gd name="T64" fmla="*/ 74 w 410"/>
                <a:gd name="T65" fmla="*/ 163 h 410"/>
                <a:gd name="T66" fmla="*/ 83 w 410"/>
                <a:gd name="T67" fmla="*/ 140 h 410"/>
                <a:gd name="T68" fmla="*/ 83 w 410"/>
                <a:gd name="T69" fmla="*/ 55 h 410"/>
                <a:gd name="T70" fmla="*/ 149 w 410"/>
                <a:gd name="T71" fmla="*/ 83 h 410"/>
                <a:gd name="T72" fmla="*/ 170 w 410"/>
                <a:gd name="T73" fmla="*/ 27 h 410"/>
                <a:gd name="T74" fmla="*/ 240 w 410"/>
                <a:gd name="T75" fmla="*/ 27 h 410"/>
                <a:gd name="T76" fmla="*/ 251 w 410"/>
                <a:gd name="T77" fmla="*/ 79 h 410"/>
                <a:gd name="T78" fmla="*/ 305 w 410"/>
                <a:gd name="T79" fmla="*/ 54 h 410"/>
                <a:gd name="T80" fmla="*/ 355 w 410"/>
                <a:gd name="T81" fmla="*/ 104 h 410"/>
                <a:gd name="T82" fmla="*/ 331 w 410"/>
                <a:gd name="T83" fmla="*/ 159 h 410"/>
                <a:gd name="T84" fmla="*/ 397 w 410"/>
                <a:gd name="T85" fmla="*/ 185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10" h="410">
                  <a:moveTo>
                    <a:pt x="205" y="145"/>
                  </a:moveTo>
                  <a:cubicBezTo>
                    <a:pt x="172" y="145"/>
                    <a:pt x="145" y="172"/>
                    <a:pt x="145" y="205"/>
                  </a:cubicBezTo>
                  <a:cubicBezTo>
                    <a:pt x="145" y="238"/>
                    <a:pt x="172" y="265"/>
                    <a:pt x="205" y="265"/>
                  </a:cubicBezTo>
                  <a:cubicBezTo>
                    <a:pt x="238" y="265"/>
                    <a:pt x="265" y="238"/>
                    <a:pt x="265" y="205"/>
                  </a:cubicBezTo>
                  <a:cubicBezTo>
                    <a:pt x="265" y="172"/>
                    <a:pt x="238" y="145"/>
                    <a:pt x="205" y="145"/>
                  </a:cubicBezTo>
                  <a:close/>
                  <a:moveTo>
                    <a:pt x="205" y="258"/>
                  </a:moveTo>
                  <a:cubicBezTo>
                    <a:pt x="176" y="258"/>
                    <a:pt x="152" y="234"/>
                    <a:pt x="152" y="205"/>
                  </a:cubicBezTo>
                  <a:cubicBezTo>
                    <a:pt x="152" y="176"/>
                    <a:pt x="176" y="152"/>
                    <a:pt x="205" y="152"/>
                  </a:cubicBezTo>
                  <a:cubicBezTo>
                    <a:pt x="235" y="152"/>
                    <a:pt x="258" y="176"/>
                    <a:pt x="258" y="205"/>
                  </a:cubicBezTo>
                  <a:cubicBezTo>
                    <a:pt x="258" y="234"/>
                    <a:pt x="235" y="258"/>
                    <a:pt x="205" y="258"/>
                  </a:cubicBezTo>
                  <a:close/>
                  <a:moveTo>
                    <a:pt x="384" y="156"/>
                  </a:moveTo>
                  <a:cubicBezTo>
                    <a:pt x="342" y="150"/>
                    <a:pt x="342" y="150"/>
                    <a:pt x="342" y="150"/>
                  </a:cubicBezTo>
                  <a:cubicBezTo>
                    <a:pt x="342" y="148"/>
                    <a:pt x="341" y="147"/>
                    <a:pt x="340" y="145"/>
                  </a:cubicBezTo>
                  <a:cubicBezTo>
                    <a:pt x="366" y="112"/>
                    <a:pt x="366" y="112"/>
                    <a:pt x="366" y="112"/>
                  </a:cubicBezTo>
                  <a:cubicBezTo>
                    <a:pt x="374" y="101"/>
                    <a:pt x="373" y="83"/>
                    <a:pt x="363" y="73"/>
                  </a:cubicBezTo>
                  <a:cubicBezTo>
                    <a:pt x="336" y="46"/>
                    <a:pt x="336" y="46"/>
                    <a:pt x="336" y="46"/>
                  </a:cubicBezTo>
                  <a:cubicBezTo>
                    <a:pt x="326" y="36"/>
                    <a:pt x="308" y="35"/>
                    <a:pt x="297" y="43"/>
                  </a:cubicBezTo>
                  <a:cubicBezTo>
                    <a:pt x="263" y="69"/>
                    <a:pt x="263" y="69"/>
                    <a:pt x="263" y="69"/>
                  </a:cubicBezTo>
                  <a:cubicBezTo>
                    <a:pt x="262" y="69"/>
                    <a:pt x="261" y="68"/>
                    <a:pt x="260" y="68"/>
                  </a:cubicBezTo>
                  <a:cubicBezTo>
                    <a:pt x="254" y="26"/>
                    <a:pt x="254" y="26"/>
                    <a:pt x="254" y="26"/>
                  </a:cubicBezTo>
                  <a:cubicBezTo>
                    <a:pt x="252" y="11"/>
                    <a:pt x="239" y="0"/>
                    <a:pt x="224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2" y="0"/>
                    <a:pt x="159" y="11"/>
                    <a:pt x="157" y="26"/>
                  </a:cubicBezTo>
                  <a:cubicBezTo>
                    <a:pt x="151" y="68"/>
                    <a:pt x="151" y="68"/>
                    <a:pt x="151" y="68"/>
                  </a:cubicBezTo>
                  <a:cubicBezTo>
                    <a:pt x="150" y="68"/>
                    <a:pt x="148" y="69"/>
                    <a:pt x="147" y="69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02" y="35"/>
                    <a:pt x="83" y="36"/>
                    <a:pt x="73" y="46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36" y="83"/>
                    <a:pt x="35" y="101"/>
                    <a:pt x="44" y="112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69" y="147"/>
                    <a:pt x="69" y="149"/>
                    <a:pt x="68" y="150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11" y="158"/>
                    <a:pt x="0" y="171"/>
                    <a:pt x="0" y="185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38"/>
                    <a:pt x="11" y="251"/>
                    <a:pt x="26" y="253"/>
                  </a:cubicBezTo>
                  <a:cubicBezTo>
                    <a:pt x="68" y="259"/>
                    <a:pt x="68" y="259"/>
                    <a:pt x="68" y="259"/>
                  </a:cubicBezTo>
                  <a:cubicBezTo>
                    <a:pt x="68" y="260"/>
                    <a:pt x="69" y="261"/>
                    <a:pt x="69" y="263"/>
                  </a:cubicBezTo>
                  <a:cubicBezTo>
                    <a:pt x="43" y="297"/>
                    <a:pt x="43" y="297"/>
                    <a:pt x="43" y="297"/>
                  </a:cubicBezTo>
                  <a:cubicBezTo>
                    <a:pt x="35" y="308"/>
                    <a:pt x="36" y="326"/>
                    <a:pt x="46" y="336"/>
                  </a:cubicBezTo>
                  <a:cubicBezTo>
                    <a:pt x="73" y="363"/>
                    <a:pt x="73" y="363"/>
                    <a:pt x="73" y="363"/>
                  </a:cubicBezTo>
                  <a:cubicBezTo>
                    <a:pt x="83" y="373"/>
                    <a:pt x="101" y="374"/>
                    <a:pt x="112" y="366"/>
                  </a:cubicBezTo>
                  <a:cubicBezTo>
                    <a:pt x="146" y="340"/>
                    <a:pt x="146" y="340"/>
                    <a:pt x="146" y="340"/>
                  </a:cubicBezTo>
                  <a:cubicBezTo>
                    <a:pt x="147" y="341"/>
                    <a:pt x="149" y="342"/>
                    <a:pt x="151" y="342"/>
                  </a:cubicBezTo>
                  <a:cubicBezTo>
                    <a:pt x="157" y="384"/>
                    <a:pt x="157" y="384"/>
                    <a:pt x="157" y="384"/>
                  </a:cubicBezTo>
                  <a:cubicBezTo>
                    <a:pt x="159" y="398"/>
                    <a:pt x="172" y="410"/>
                    <a:pt x="186" y="410"/>
                  </a:cubicBezTo>
                  <a:cubicBezTo>
                    <a:pt x="224" y="410"/>
                    <a:pt x="224" y="410"/>
                    <a:pt x="224" y="410"/>
                  </a:cubicBezTo>
                  <a:cubicBezTo>
                    <a:pt x="239" y="410"/>
                    <a:pt x="252" y="398"/>
                    <a:pt x="254" y="384"/>
                  </a:cubicBezTo>
                  <a:cubicBezTo>
                    <a:pt x="259" y="342"/>
                    <a:pt x="259" y="342"/>
                    <a:pt x="259" y="342"/>
                  </a:cubicBezTo>
                  <a:cubicBezTo>
                    <a:pt x="261" y="342"/>
                    <a:pt x="263" y="341"/>
                    <a:pt x="265" y="340"/>
                  </a:cubicBezTo>
                  <a:cubicBezTo>
                    <a:pt x="297" y="365"/>
                    <a:pt x="297" y="365"/>
                    <a:pt x="297" y="365"/>
                  </a:cubicBezTo>
                  <a:cubicBezTo>
                    <a:pt x="302" y="369"/>
                    <a:pt x="309" y="371"/>
                    <a:pt x="315" y="371"/>
                  </a:cubicBezTo>
                  <a:cubicBezTo>
                    <a:pt x="324" y="371"/>
                    <a:pt x="331" y="368"/>
                    <a:pt x="337" y="363"/>
                  </a:cubicBezTo>
                  <a:cubicBezTo>
                    <a:pt x="364" y="336"/>
                    <a:pt x="364" y="336"/>
                    <a:pt x="364" y="336"/>
                  </a:cubicBezTo>
                  <a:cubicBezTo>
                    <a:pt x="374" y="326"/>
                    <a:pt x="375" y="308"/>
                    <a:pt x="366" y="297"/>
                  </a:cubicBezTo>
                  <a:cubicBezTo>
                    <a:pt x="341" y="264"/>
                    <a:pt x="341" y="264"/>
                    <a:pt x="341" y="264"/>
                  </a:cubicBezTo>
                  <a:cubicBezTo>
                    <a:pt x="342" y="262"/>
                    <a:pt x="342" y="260"/>
                    <a:pt x="343" y="258"/>
                  </a:cubicBezTo>
                  <a:cubicBezTo>
                    <a:pt x="384" y="253"/>
                    <a:pt x="384" y="253"/>
                    <a:pt x="384" y="253"/>
                  </a:cubicBezTo>
                  <a:cubicBezTo>
                    <a:pt x="399" y="251"/>
                    <a:pt x="410" y="238"/>
                    <a:pt x="410" y="223"/>
                  </a:cubicBezTo>
                  <a:cubicBezTo>
                    <a:pt x="410" y="185"/>
                    <a:pt x="410" y="185"/>
                    <a:pt x="410" y="185"/>
                  </a:cubicBezTo>
                  <a:cubicBezTo>
                    <a:pt x="410" y="171"/>
                    <a:pt x="399" y="158"/>
                    <a:pt x="384" y="156"/>
                  </a:cubicBezTo>
                  <a:close/>
                  <a:moveTo>
                    <a:pt x="397" y="223"/>
                  </a:moveTo>
                  <a:cubicBezTo>
                    <a:pt x="397" y="231"/>
                    <a:pt x="390" y="238"/>
                    <a:pt x="382" y="239"/>
                  </a:cubicBezTo>
                  <a:cubicBezTo>
                    <a:pt x="337" y="245"/>
                    <a:pt x="337" y="245"/>
                    <a:pt x="337" y="245"/>
                  </a:cubicBezTo>
                  <a:cubicBezTo>
                    <a:pt x="335" y="246"/>
                    <a:pt x="332" y="247"/>
                    <a:pt x="332" y="250"/>
                  </a:cubicBezTo>
                  <a:cubicBezTo>
                    <a:pt x="330" y="254"/>
                    <a:pt x="328" y="258"/>
                    <a:pt x="327" y="262"/>
                  </a:cubicBezTo>
                  <a:cubicBezTo>
                    <a:pt x="326" y="264"/>
                    <a:pt x="326" y="267"/>
                    <a:pt x="328" y="269"/>
                  </a:cubicBezTo>
                  <a:cubicBezTo>
                    <a:pt x="355" y="305"/>
                    <a:pt x="355" y="305"/>
                    <a:pt x="355" y="305"/>
                  </a:cubicBezTo>
                  <a:cubicBezTo>
                    <a:pt x="360" y="311"/>
                    <a:pt x="359" y="321"/>
                    <a:pt x="354" y="326"/>
                  </a:cubicBezTo>
                  <a:cubicBezTo>
                    <a:pt x="327" y="353"/>
                    <a:pt x="327" y="353"/>
                    <a:pt x="327" y="353"/>
                  </a:cubicBezTo>
                  <a:cubicBezTo>
                    <a:pt x="324" y="356"/>
                    <a:pt x="320" y="358"/>
                    <a:pt x="315" y="358"/>
                  </a:cubicBezTo>
                  <a:cubicBezTo>
                    <a:pt x="312" y="358"/>
                    <a:pt x="308" y="357"/>
                    <a:pt x="306" y="355"/>
                  </a:cubicBezTo>
                  <a:cubicBezTo>
                    <a:pt x="270" y="327"/>
                    <a:pt x="270" y="327"/>
                    <a:pt x="270" y="327"/>
                  </a:cubicBezTo>
                  <a:cubicBezTo>
                    <a:pt x="268" y="325"/>
                    <a:pt x="265" y="325"/>
                    <a:pt x="262" y="326"/>
                  </a:cubicBezTo>
                  <a:cubicBezTo>
                    <a:pt x="259" y="328"/>
                    <a:pt x="255" y="330"/>
                    <a:pt x="251" y="331"/>
                  </a:cubicBezTo>
                  <a:cubicBezTo>
                    <a:pt x="248" y="332"/>
                    <a:pt x="247" y="335"/>
                    <a:pt x="246" y="338"/>
                  </a:cubicBezTo>
                  <a:cubicBezTo>
                    <a:pt x="240" y="382"/>
                    <a:pt x="240" y="382"/>
                    <a:pt x="240" y="382"/>
                  </a:cubicBezTo>
                  <a:cubicBezTo>
                    <a:pt x="239" y="390"/>
                    <a:pt x="232" y="396"/>
                    <a:pt x="224" y="396"/>
                  </a:cubicBezTo>
                  <a:cubicBezTo>
                    <a:pt x="186" y="396"/>
                    <a:pt x="186" y="396"/>
                    <a:pt x="186" y="396"/>
                  </a:cubicBezTo>
                  <a:cubicBezTo>
                    <a:pt x="179" y="396"/>
                    <a:pt x="171" y="390"/>
                    <a:pt x="170" y="382"/>
                  </a:cubicBezTo>
                  <a:cubicBezTo>
                    <a:pt x="164" y="338"/>
                    <a:pt x="164" y="338"/>
                    <a:pt x="164" y="338"/>
                  </a:cubicBezTo>
                  <a:cubicBezTo>
                    <a:pt x="158" y="339"/>
                    <a:pt x="158" y="339"/>
                    <a:pt x="158" y="339"/>
                  </a:cubicBezTo>
                  <a:cubicBezTo>
                    <a:pt x="164" y="337"/>
                    <a:pt x="164" y="337"/>
                    <a:pt x="164" y="337"/>
                  </a:cubicBezTo>
                  <a:cubicBezTo>
                    <a:pt x="164" y="334"/>
                    <a:pt x="162" y="332"/>
                    <a:pt x="160" y="331"/>
                  </a:cubicBezTo>
                  <a:cubicBezTo>
                    <a:pt x="156" y="329"/>
                    <a:pt x="152" y="328"/>
                    <a:pt x="148" y="326"/>
                  </a:cubicBezTo>
                  <a:cubicBezTo>
                    <a:pt x="145" y="325"/>
                    <a:pt x="142" y="326"/>
                    <a:pt x="140" y="327"/>
                  </a:cubicBezTo>
                  <a:cubicBezTo>
                    <a:pt x="104" y="355"/>
                    <a:pt x="104" y="355"/>
                    <a:pt x="104" y="355"/>
                  </a:cubicBezTo>
                  <a:cubicBezTo>
                    <a:pt x="98" y="359"/>
                    <a:pt x="88" y="359"/>
                    <a:pt x="83" y="353"/>
                  </a:cubicBezTo>
                  <a:cubicBezTo>
                    <a:pt x="56" y="327"/>
                    <a:pt x="56" y="327"/>
                    <a:pt x="56" y="327"/>
                  </a:cubicBezTo>
                  <a:cubicBezTo>
                    <a:pt x="50" y="321"/>
                    <a:pt x="50" y="311"/>
                    <a:pt x="54" y="305"/>
                  </a:cubicBezTo>
                  <a:cubicBezTo>
                    <a:pt x="83" y="268"/>
                    <a:pt x="83" y="268"/>
                    <a:pt x="83" y="268"/>
                  </a:cubicBezTo>
                  <a:cubicBezTo>
                    <a:pt x="84" y="266"/>
                    <a:pt x="85" y="263"/>
                    <a:pt x="83" y="261"/>
                  </a:cubicBezTo>
                  <a:cubicBezTo>
                    <a:pt x="82" y="257"/>
                    <a:pt x="80" y="254"/>
                    <a:pt x="79" y="250"/>
                  </a:cubicBezTo>
                  <a:cubicBezTo>
                    <a:pt x="78" y="247"/>
                    <a:pt x="76" y="246"/>
                    <a:pt x="73" y="245"/>
                  </a:cubicBezTo>
                  <a:cubicBezTo>
                    <a:pt x="28" y="239"/>
                    <a:pt x="28" y="239"/>
                    <a:pt x="28" y="239"/>
                  </a:cubicBezTo>
                  <a:cubicBezTo>
                    <a:pt x="20" y="238"/>
                    <a:pt x="14" y="231"/>
                    <a:pt x="14" y="223"/>
                  </a:cubicBezTo>
                  <a:cubicBezTo>
                    <a:pt x="14" y="185"/>
                    <a:pt x="14" y="185"/>
                    <a:pt x="14" y="185"/>
                  </a:cubicBezTo>
                  <a:cubicBezTo>
                    <a:pt x="14" y="178"/>
                    <a:pt x="20" y="170"/>
                    <a:pt x="28" y="169"/>
                  </a:cubicBezTo>
                  <a:cubicBezTo>
                    <a:pt x="71" y="163"/>
                    <a:pt x="71" y="163"/>
                    <a:pt x="71" y="163"/>
                  </a:cubicBezTo>
                  <a:cubicBezTo>
                    <a:pt x="74" y="163"/>
                    <a:pt x="74" y="163"/>
                    <a:pt x="74" y="163"/>
                  </a:cubicBezTo>
                  <a:cubicBezTo>
                    <a:pt x="76" y="163"/>
                    <a:pt x="79" y="161"/>
                    <a:pt x="80" y="159"/>
                  </a:cubicBezTo>
                  <a:cubicBezTo>
                    <a:pt x="81" y="155"/>
                    <a:pt x="82" y="151"/>
                    <a:pt x="84" y="148"/>
                  </a:cubicBezTo>
                  <a:cubicBezTo>
                    <a:pt x="85" y="146"/>
                    <a:pt x="84" y="142"/>
                    <a:pt x="83" y="140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0" y="98"/>
                    <a:pt x="51" y="88"/>
                    <a:pt x="56" y="82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8" y="50"/>
                    <a:pt x="98" y="50"/>
                    <a:pt x="104" y="54"/>
                  </a:cubicBezTo>
                  <a:cubicBezTo>
                    <a:pt x="142" y="83"/>
                    <a:pt x="142" y="83"/>
                    <a:pt x="142" y="83"/>
                  </a:cubicBezTo>
                  <a:cubicBezTo>
                    <a:pt x="144" y="84"/>
                    <a:pt x="146" y="84"/>
                    <a:pt x="149" y="83"/>
                  </a:cubicBezTo>
                  <a:cubicBezTo>
                    <a:pt x="152" y="82"/>
                    <a:pt x="156" y="80"/>
                    <a:pt x="160" y="79"/>
                  </a:cubicBezTo>
                  <a:cubicBezTo>
                    <a:pt x="162" y="78"/>
                    <a:pt x="164" y="75"/>
                    <a:pt x="164" y="73"/>
                  </a:cubicBezTo>
                  <a:cubicBezTo>
                    <a:pt x="170" y="27"/>
                    <a:pt x="170" y="27"/>
                    <a:pt x="170" y="27"/>
                  </a:cubicBezTo>
                  <a:cubicBezTo>
                    <a:pt x="171" y="20"/>
                    <a:pt x="179" y="13"/>
                    <a:pt x="186" y="13"/>
                  </a:cubicBezTo>
                  <a:cubicBezTo>
                    <a:pt x="224" y="13"/>
                    <a:pt x="224" y="13"/>
                    <a:pt x="224" y="13"/>
                  </a:cubicBezTo>
                  <a:cubicBezTo>
                    <a:pt x="232" y="13"/>
                    <a:pt x="239" y="20"/>
                    <a:pt x="240" y="27"/>
                  </a:cubicBezTo>
                  <a:cubicBezTo>
                    <a:pt x="246" y="70"/>
                    <a:pt x="246" y="70"/>
                    <a:pt x="246" y="70"/>
                  </a:cubicBezTo>
                  <a:cubicBezTo>
                    <a:pt x="247" y="73"/>
                    <a:pt x="247" y="73"/>
                    <a:pt x="247" y="73"/>
                  </a:cubicBezTo>
                  <a:cubicBezTo>
                    <a:pt x="247" y="76"/>
                    <a:pt x="249" y="78"/>
                    <a:pt x="251" y="79"/>
                  </a:cubicBezTo>
                  <a:cubicBezTo>
                    <a:pt x="255" y="80"/>
                    <a:pt x="258" y="82"/>
                    <a:pt x="261" y="83"/>
                  </a:cubicBezTo>
                  <a:cubicBezTo>
                    <a:pt x="264" y="84"/>
                    <a:pt x="267" y="83"/>
                    <a:pt x="270" y="82"/>
                  </a:cubicBezTo>
                  <a:cubicBezTo>
                    <a:pt x="305" y="54"/>
                    <a:pt x="305" y="54"/>
                    <a:pt x="305" y="54"/>
                  </a:cubicBezTo>
                  <a:cubicBezTo>
                    <a:pt x="311" y="50"/>
                    <a:pt x="321" y="51"/>
                    <a:pt x="326" y="56"/>
                  </a:cubicBezTo>
                  <a:cubicBezTo>
                    <a:pt x="353" y="83"/>
                    <a:pt x="353" y="83"/>
                    <a:pt x="353" y="83"/>
                  </a:cubicBezTo>
                  <a:cubicBezTo>
                    <a:pt x="359" y="88"/>
                    <a:pt x="359" y="98"/>
                    <a:pt x="355" y="104"/>
                  </a:cubicBezTo>
                  <a:cubicBezTo>
                    <a:pt x="327" y="140"/>
                    <a:pt x="327" y="140"/>
                    <a:pt x="327" y="140"/>
                  </a:cubicBezTo>
                  <a:cubicBezTo>
                    <a:pt x="325" y="142"/>
                    <a:pt x="325" y="145"/>
                    <a:pt x="326" y="147"/>
                  </a:cubicBezTo>
                  <a:cubicBezTo>
                    <a:pt x="328" y="151"/>
                    <a:pt x="330" y="155"/>
                    <a:pt x="331" y="159"/>
                  </a:cubicBezTo>
                  <a:cubicBezTo>
                    <a:pt x="332" y="161"/>
                    <a:pt x="335" y="163"/>
                    <a:pt x="338" y="163"/>
                  </a:cubicBezTo>
                  <a:cubicBezTo>
                    <a:pt x="382" y="169"/>
                    <a:pt x="382" y="169"/>
                    <a:pt x="382" y="169"/>
                  </a:cubicBezTo>
                  <a:cubicBezTo>
                    <a:pt x="390" y="170"/>
                    <a:pt x="397" y="178"/>
                    <a:pt x="397" y="185"/>
                  </a:cubicBezTo>
                  <a:lnTo>
                    <a:pt x="397" y="223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F88BC1D5-EA32-424D-8C11-38549999156B}"/>
                </a:ext>
              </a:extLst>
            </p:cNvPr>
            <p:cNvGrpSpPr/>
            <p:nvPr/>
          </p:nvGrpSpPr>
          <p:grpSpPr>
            <a:xfrm>
              <a:off x="7234288" y="3198146"/>
              <a:ext cx="1626530" cy="724510"/>
              <a:chOff x="1302408" y="4494505"/>
              <a:chExt cx="1626530" cy="724510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64D12231-27BB-4A9F-9047-B5B9766D5015}"/>
                  </a:ext>
                </a:extLst>
              </p:cNvPr>
              <p:cNvSpPr/>
              <p:nvPr/>
            </p:nvSpPr>
            <p:spPr>
              <a:xfrm>
                <a:off x="1398169" y="4494505"/>
                <a:ext cx="1435008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500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HEADING ONE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3D3F51DA-64B6-4355-9EF3-AF9877E4FF60}"/>
                  </a:ext>
                </a:extLst>
              </p:cNvPr>
              <p:cNvSpPr txBox="1"/>
              <p:nvPr/>
            </p:nvSpPr>
            <p:spPr>
              <a:xfrm>
                <a:off x="1302408" y="4818905"/>
                <a:ext cx="162653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Contrary to popular belief, Lorem Ipsum is</a:t>
                </a: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FB89845-EDA5-446C-8F09-1E9F7BA91A74}"/>
              </a:ext>
            </a:extLst>
          </p:cNvPr>
          <p:cNvGrpSpPr/>
          <p:nvPr/>
        </p:nvGrpSpPr>
        <p:grpSpPr>
          <a:xfrm>
            <a:off x="9520394" y="2224222"/>
            <a:ext cx="1734118" cy="1969676"/>
            <a:chOff x="9132046" y="2093596"/>
            <a:chExt cx="1734118" cy="1969676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724C8050-65CA-4623-9E99-53106E9ADCB5}"/>
                </a:ext>
              </a:extLst>
            </p:cNvPr>
            <p:cNvSpPr/>
            <p:nvPr/>
          </p:nvSpPr>
          <p:spPr>
            <a:xfrm>
              <a:off x="9132046" y="2093596"/>
              <a:ext cx="1734118" cy="196967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18">
              <a:extLst>
                <a:ext uri="{FF2B5EF4-FFF2-40B4-BE49-F238E27FC236}">
                  <a16:creationId xmlns:a16="http://schemas.microsoft.com/office/drawing/2014/main" id="{50244361-75A4-48CB-9C20-C7CA21B70C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73611" y="2250119"/>
              <a:ext cx="850989" cy="682836"/>
            </a:xfrm>
            <a:custGeom>
              <a:avLst/>
              <a:gdLst>
                <a:gd name="T0" fmla="*/ 315 w 466"/>
                <a:gd name="T1" fmla="*/ 12 h 373"/>
                <a:gd name="T2" fmla="*/ 239 w 466"/>
                <a:gd name="T3" fmla="*/ 75 h 373"/>
                <a:gd name="T4" fmla="*/ 38 w 466"/>
                <a:gd name="T5" fmla="*/ 111 h 373"/>
                <a:gd name="T6" fmla="*/ 0 w 466"/>
                <a:gd name="T7" fmla="*/ 228 h 373"/>
                <a:gd name="T8" fmla="*/ 38 w 466"/>
                <a:gd name="T9" fmla="*/ 263 h 373"/>
                <a:gd name="T10" fmla="*/ 144 w 466"/>
                <a:gd name="T11" fmla="*/ 325 h 373"/>
                <a:gd name="T12" fmla="*/ 239 w 466"/>
                <a:gd name="T13" fmla="*/ 299 h 373"/>
                <a:gd name="T14" fmla="*/ 315 w 466"/>
                <a:gd name="T15" fmla="*/ 362 h 373"/>
                <a:gd name="T16" fmla="*/ 357 w 466"/>
                <a:gd name="T17" fmla="*/ 318 h 373"/>
                <a:gd name="T18" fmla="*/ 334 w 466"/>
                <a:gd name="T19" fmla="*/ 0 h 373"/>
                <a:gd name="T20" fmla="*/ 69 w 466"/>
                <a:gd name="T21" fmla="*/ 251 h 373"/>
                <a:gd name="T22" fmla="*/ 135 w 466"/>
                <a:gd name="T23" fmla="*/ 284 h 373"/>
                <a:gd name="T24" fmla="*/ 197 w 466"/>
                <a:gd name="T25" fmla="*/ 287 h 373"/>
                <a:gd name="T26" fmla="*/ 105 w 466"/>
                <a:gd name="T27" fmla="*/ 261 h 373"/>
                <a:gd name="T28" fmla="*/ 135 w 466"/>
                <a:gd name="T29" fmla="*/ 275 h 373"/>
                <a:gd name="T30" fmla="*/ 339 w 466"/>
                <a:gd name="T31" fmla="*/ 318 h 373"/>
                <a:gd name="T32" fmla="*/ 328 w 466"/>
                <a:gd name="T33" fmla="*/ 351 h 373"/>
                <a:gd name="T34" fmla="*/ 244 w 466"/>
                <a:gd name="T35" fmla="*/ 282 h 373"/>
                <a:gd name="T36" fmla="*/ 49 w 466"/>
                <a:gd name="T37" fmla="*/ 237 h 373"/>
                <a:gd name="T38" fmla="*/ 17 w 466"/>
                <a:gd name="T39" fmla="*/ 228 h 373"/>
                <a:gd name="T40" fmla="*/ 38 w 466"/>
                <a:gd name="T41" fmla="*/ 129 h 373"/>
                <a:gd name="T42" fmla="*/ 50 w 466"/>
                <a:gd name="T43" fmla="*/ 146 h 373"/>
                <a:gd name="T44" fmla="*/ 324 w 466"/>
                <a:gd name="T45" fmla="*/ 29 h 373"/>
                <a:gd name="T46" fmla="*/ 334 w 466"/>
                <a:gd name="T47" fmla="*/ 18 h 373"/>
                <a:gd name="T48" fmla="*/ 339 w 466"/>
                <a:gd name="T49" fmla="*/ 318 h 373"/>
                <a:gd name="T50" fmla="*/ 453 w 466"/>
                <a:gd name="T51" fmla="*/ 114 h 373"/>
                <a:gd name="T52" fmla="*/ 457 w 466"/>
                <a:gd name="T53" fmla="*/ 183 h 373"/>
                <a:gd name="T54" fmla="*/ 456 w 466"/>
                <a:gd name="T55" fmla="*/ 242 h 373"/>
                <a:gd name="T56" fmla="*/ 461 w 466"/>
                <a:gd name="T57" fmla="*/ 238 h 373"/>
                <a:gd name="T58" fmla="*/ 459 w 466"/>
                <a:gd name="T59" fmla="*/ 117 h 373"/>
                <a:gd name="T60" fmla="*/ 386 w 466"/>
                <a:gd name="T61" fmla="*/ 96 h 373"/>
                <a:gd name="T62" fmla="*/ 386 w 466"/>
                <a:gd name="T63" fmla="*/ 269 h 373"/>
                <a:gd name="T64" fmla="*/ 390 w 466"/>
                <a:gd name="T65" fmla="*/ 276 h 373"/>
                <a:gd name="T66" fmla="*/ 417 w 466"/>
                <a:gd name="T67" fmla="*/ 183 h 373"/>
                <a:gd name="T68" fmla="*/ 388 w 466"/>
                <a:gd name="T69" fmla="*/ 9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6" h="373">
                  <a:moveTo>
                    <a:pt x="334" y="0"/>
                  </a:moveTo>
                  <a:cubicBezTo>
                    <a:pt x="328" y="0"/>
                    <a:pt x="321" y="4"/>
                    <a:pt x="315" y="12"/>
                  </a:cubicBezTo>
                  <a:cubicBezTo>
                    <a:pt x="313" y="14"/>
                    <a:pt x="312" y="16"/>
                    <a:pt x="310" y="19"/>
                  </a:cubicBezTo>
                  <a:cubicBezTo>
                    <a:pt x="298" y="34"/>
                    <a:pt x="277" y="62"/>
                    <a:pt x="239" y="75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58" y="116"/>
                    <a:pt x="49" y="111"/>
                    <a:pt x="38" y="111"/>
                  </a:cubicBezTo>
                  <a:cubicBezTo>
                    <a:pt x="20" y="111"/>
                    <a:pt x="0" y="125"/>
                    <a:pt x="0" y="146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9"/>
                    <a:pt x="20" y="263"/>
                    <a:pt x="38" y="263"/>
                  </a:cubicBezTo>
                  <a:cubicBezTo>
                    <a:pt x="38" y="263"/>
                    <a:pt x="38" y="263"/>
                    <a:pt x="38" y="263"/>
                  </a:cubicBezTo>
                  <a:cubicBezTo>
                    <a:pt x="44" y="263"/>
                    <a:pt x="49" y="262"/>
                    <a:pt x="53" y="259"/>
                  </a:cubicBezTo>
                  <a:cubicBezTo>
                    <a:pt x="66" y="298"/>
                    <a:pt x="102" y="325"/>
                    <a:pt x="144" y="325"/>
                  </a:cubicBezTo>
                  <a:cubicBezTo>
                    <a:pt x="172" y="325"/>
                    <a:pt x="198" y="313"/>
                    <a:pt x="216" y="292"/>
                  </a:cubicBezTo>
                  <a:cubicBezTo>
                    <a:pt x="239" y="299"/>
                    <a:pt x="239" y="299"/>
                    <a:pt x="239" y="299"/>
                  </a:cubicBezTo>
                  <a:cubicBezTo>
                    <a:pt x="277" y="312"/>
                    <a:pt x="298" y="340"/>
                    <a:pt x="310" y="355"/>
                  </a:cubicBezTo>
                  <a:cubicBezTo>
                    <a:pt x="312" y="358"/>
                    <a:pt x="313" y="360"/>
                    <a:pt x="315" y="362"/>
                  </a:cubicBezTo>
                  <a:cubicBezTo>
                    <a:pt x="321" y="369"/>
                    <a:pt x="328" y="373"/>
                    <a:pt x="334" y="373"/>
                  </a:cubicBezTo>
                  <a:cubicBezTo>
                    <a:pt x="357" y="373"/>
                    <a:pt x="357" y="333"/>
                    <a:pt x="357" y="318"/>
                  </a:cubicBezTo>
                  <a:cubicBezTo>
                    <a:pt x="357" y="56"/>
                    <a:pt x="357" y="56"/>
                    <a:pt x="357" y="56"/>
                  </a:cubicBezTo>
                  <a:cubicBezTo>
                    <a:pt x="357" y="41"/>
                    <a:pt x="357" y="0"/>
                    <a:pt x="334" y="0"/>
                  </a:cubicBezTo>
                  <a:close/>
                  <a:moveTo>
                    <a:pt x="144" y="308"/>
                  </a:moveTo>
                  <a:cubicBezTo>
                    <a:pt x="109" y="308"/>
                    <a:pt x="78" y="284"/>
                    <a:pt x="69" y="251"/>
                  </a:cubicBezTo>
                  <a:cubicBezTo>
                    <a:pt x="92" y="258"/>
                    <a:pt x="92" y="258"/>
                    <a:pt x="92" y="258"/>
                  </a:cubicBezTo>
                  <a:cubicBezTo>
                    <a:pt x="100" y="274"/>
                    <a:pt x="116" y="284"/>
                    <a:pt x="135" y="284"/>
                  </a:cubicBezTo>
                  <a:cubicBezTo>
                    <a:pt x="144" y="284"/>
                    <a:pt x="152" y="281"/>
                    <a:pt x="160" y="277"/>
                  </a:cubicBezTo>
                  <a:cubicBezTo>
                    <a:pt x="197" y="287"/>
                    <a:pt x="197" y="287"/>
                    <a:pt x="197" y="287"/>
                  </a:cubicBezTo>
                  <a:cubicBezTo>
                    <a:pt x="183" y="300"/>
                    <a:pt x="164" y="308"/>
                    <a:pt x="144" y="308"/>
                  </a:cubicBezTo>
                  <a:close/>
                  <a:moveTo>
                    <a:pt x="105" y="261"/>
                  </a:moveTo>
                  <a:cubicBezTo>
                    <a:pt x="147" y="273"/>
                    <a:pt x="147" y="273"/>
                    <a:pt x="147" y="273"/>
                  </a:cubicBezTo>
                  <a:cubicBezTo>
                    <a:pt x="143" y="274"/>
                    <a:pt x="139" y="275"/>
                    <a:pt x="135" y="275"/>
                  </a:cubicBezTo>
                  <a:cubicBezTo>
                    <a:pt x="123" y="275"/>
                    <a:pt x="112" y="270"/>
                    <a:pt x="105" y="261"/>
                  </a:cubicBezTo>
                  <a:close/>
                  <a:moveTo>
                    <a:pt x="339" y="318"/>
                  </a:moveTo>
                  <a:cubicBezTo>
                    <a:pt x="339" y="346"/>
                    <a:pt x="335" y="354"/>
                    <a:pt x="334" y="356"/>
                  </a:cubicBezTo>
                  <a:cubicBezTo>
                    <a:pt x="333" y="355"/>
                    <a:pt x="331" y="354"/>
                    <a:pt x="328" y="351"/>
                  </a:cubicBezTo>
                  <a:cubicBezTo>
                    <a:pt x="327" y="349"/>
                    <a:pt x="326" y="347"/>
                    <a:pt x="324" y="345"/>
                  </a:cubicBezTo>
                  <a:cubicBezTo>
                    <a:pt x="311" y="328"/>
                    <a:pt x="288" y="297"/>
                    <a:pt x="244" y="282"/>
                  </a:cubicBezTo>
                  <a:cubicBezTo>
                    <a:pt x="50" y="228"/>
                    <a:pt x="50" y="228"/>
                    <a:pt x="50" y="228"/>
                  </a:cubicBezTo>
                  <a:cubicBezTo>
                    <a:pt x="49" y="237"/>
                    <a:pt x="49" y="237"/>
                    <a:pt x="49" y="237"/>
                  </a:cubicBezTo>
                  <a:cubicBezTo>
                    <a:pt x="48" y="239"/>
                    <a:pt x="47" y="245"/>
                    <a:pt x="38" y="245"/>
                  </a:cubicBezTo>
                  <a:cubicBezTo>
                    <a:pt x="30" y="245"/>
                    <a:pt x="17" y="239"/>
                    <a:pt x="17" y="228"/>
                  </a:cubicBezTo>
                  <a:cubicBezTo>
                    <a:pt x="17" y="146"/>
                    <a:pt x="17" y="146"/>
                    <a:pt x="17" y="146"/>
                  </a:cubicBezTo>
                  <a:cubicBezTo>
                    <a:pt x="17" y="135"/>
                    <a:pt x="30" y="129"/>
                    <a:pt x="38" y="129"/>
                  </a:cubicBezTo>
                  <a:cubicBezTo>
                    <a:pt x="47" y="129"/>
                    <a:pt x="48" y="135"/>
                    <a:pt x="49" y="137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245" y="92"/>
                    <a:pt x="245" y="92"/>
                    <a:pt x="245" y="92"/>
                  </a:cubicBezTo>
                  <a:cubicBezTo>
                    <a:pt x="288" y="77"/>
                    <a:pt x="311" y="46"/>
                    <a:pt x="324" y="29"/>
                  </a:cubicBezTo>
                  <a:cubicBezTo>
                    <a:pt x="326" y="27"/>
                    <a:pt x="327" y="25"/>
                    <a:pt x="328" y="23"/>
                  </a:cubicBezTo>
                  <a:cubicBezTo>
                    <a:pt x="331" y="20"/>
                    <a:pt x="333" y="19"/>
                    <a:pt x="334" y="18"/>
                  </a:cubicBezTo>
                  <a:cubicBezTo>
                    <a:pt x="335" y="20"/>
                    <a:pt x="339" y="28"/>
                    <a:pt x="339" y="56"/>
                  </a:cubicBezTo>
                  <a:lnTo>
                    <a:pt x="339" y="318"/>
                  </a:lnTo>
                  <a:close/>
                  <a:moveTo>
                    <a:pt x="459" y="117"/>
                  </a:moveTo>
                  <a:cubicBezTo>
                    <a:pt x="458" y="115"/>
                    <a:pt x="456" y="113"/>
                    <a:pt x="453" y="114"/>
                  </a:cubicBezTo>
                  <a:cubicBezTo>
                    <a:pt x="451" y="114"/>
                    <a:pt x="450" y="117"/>
                    <a:pt x="450" y="119"/>
                  </a:cubicBezTo>
                  <a:cubicBezTo>
                    <a:pt x="455" y="139"/>
                    <a:pt x="457" y="161"/>
                    <a:pt x="457" y="183"/>
                  </a:cubicBezTo>
                  <a:cubicBezTo>
                    <a:pt x="457" y="201"/>
                    <a:pt x="456" y="219"/>
                    <a:pt x="452" y="237"/>
                  </a:cubicBezTo>
                  <a:cubicBezTo>
                    <a:pt x="452" y="239"/>
                    <a:pt x="453" y="241"/>
                    <a:pt x="456" y="242"/>
                  </a:cubicBezTo>
                  <a:cubicBezTo>
                    <a:pt x="456" y="242"/>
                    <a:pt x="456" y="242"/>
                    <a:pt x="457" y="242"/>
                  </a:cubicBezTo>
                  <a:cubicBezTo>
                    <a:pt x="459" y="242"/>
                    <a:pt x="460" y="240"/>
                    <a:pt x="461" y="238"/>
                  </a:cubicBezTo>
                  <a:cubicBezTo>
                    <a:pt x="464" y="220"/>
                    <a:pt x="466" y="202"/>
                    <a:pt x="466" y="183"/>
                  </a:cubicBezTo>
                  <a:cubicBezTo>
                    <a:pt x="466" y="160"/>
                    <a:pt x="464" y="138"/>
                    <a:pt x="459" y="117"/>
                  </a:cubicBezTo>
                  <a:close/>
                  <a:moveTo>
                    <a:pt x="388" y="90"/>
                  </a:moveTo>
                  <a:cubicBezTo>
                    <a:pt x="386" y="91"/>
                    <a:pt x="385" y="94"/>
                    <a:pt x="386" y="96"/>
                  </a:cubicBezTo>
                  <a:cubicBezTo>
                    <a:pt x="400" y="119"/>
                    <a:pt x="408" y="150"/>
                    <a:pt x="408" y="183"/>
                  </a:cubicBezTo>
                  <a:cubicBezTo>
                    <a:pt x="408" y="215"/>
                    <a:pt x="400" y="246"/>
                    <a:pt x="386" y="269"/>
                  </a:cubicBezTo>
                  <a:cubicBezTo>
                    <a:pt x="385" y="271"/>
                    <a:pt x="386" y="274"/>
                    <a:pt x="388" y="275"/>
                  </a:cubicBezTo>
                  <a:cubicBezTo>
                    <a:pt x="389" y="276"/>
                    <a:pt x="389" y="276"/>
                    <a:pt x="390" y="276"/>
                  </a:cubicBezTo>
                  <a:cubicBezTo>
                    <a:pt x="392" y="276"/>
                    <a:pt x="393" y="275"/>
                    <a:pt x="394" y="274"/>
                  </a:cubicBezTo>
                  <a:cubicBezTo>
                    <a:pt x="409" y="249"/>
                    <a:pt x="417" y="217"/>
                    <a:pt x="417" y="183"/>
                  </a:cubicBezTo>
                  <a:cubicBezTo>
                    <a:pt x="417" y="148"/>
                    <a:pt x="409" y="116"/>
                    <a:pt x="394" y="91"/>
                  </a:cubicBezTo>
                  <a:cubicBezTo>
                    <a:pt x="393" y="89"/>
                    <a:pt x="390" y="89"/>
                    <a:pt x="388" y="9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F1C945A4-59F8-4978-A889-46D398107B79}"/>
                </a:ext>
              </a:extLst>
            </p:cNvPr>
            <p:cNvGrpSpPr/>
            <p:nvPr/>
          </p:nvGrpSpPr>
          <p:grpSpPr>
            <a:xfrm>
              <a:off x="9185840" y="3182240"/>
              <a:ext cx="1626530" cy="724510"/>
              <a:chOff x="1302408" y="4494505"/>
              <a:chExt cx="1626530" cy="724510"/>
            </a:xfrm>
          </p:grpSpPr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2B6BD3CB-0F98-4FBE-B157-5447C8D17A44}"/>
                  </a:ext>
                </a:extLst>
              </p:cNvPr>
              <p:cNvSpPr/>
              <p:nvPr/>
            </p:nvSpPr>
            <p:spPr>
              <a:xfrm>
                <a:off x="1398169" y="4494505"/>
                <a:ext cx="1435008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500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HEADING ONE</a:t>
                </a: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8B9C7F4F-A7C7-48E1-9016-471F1B6288C6}"/>
                  </a:ext>
                </a:extLst>
              </p:cNvPr>
              <p:cNvSpPr txBox="1"/>
              <p:nvPr/>
            </p:nvSpPr>
            <p:spPr>
              <a:xfrm>
                <a:off x="1302408" y="4818905"/>
                <a:ext cx="162653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Contrary to popular belief, Lorem Ipsum is</a:t>
                </a:r>
              </a:p>
            </p:txBody>
          </p:sp>
        </p:grp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6F993711-487C-4BD2-920C-1FB3AE2F66CB}"/>
              </a:ext>
            </a:extLst>
          </p:cNvPr>
          <p:cNvCxnSpPr>
            <a:cxnSpLocks/>
          </p:cNvCxnSpPr>
          <p:nvPr/>
        </p:nvCxnSpPr>
        <p:spPr>
          <a:xfrm>
            <a:off x="0" y="5179681"/>
            <a:ext cx="1219200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Isosceles Triangle 123">
            <a:extLst>
              <a:ext uri="{FF2B5EF4-FFF2-40B4-BE49-F238E27FC236}">
                <a16:creationId xmlns:a16="http://schemas.microsoft.com/office/drawing/2014/main" id="{5D5C2412-5A18-4D52-B725-4FFB568B1BC0}"/>
              </a:ext>
            </a:extLst>
          </p:cNvPr>
          <p:cNvSpPr/>
          <p:nvPr/>
        </p:nvSpPr>
        <p:spPr>
          <a:xfrm>
            <a:off x="5964881" y="5026328"/>
            <a:ext cx="262238" cy="15335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8DE32FCF-D554-49A3-8288-3E1787CBEF23}"/>
              </a:ext>
            </a:extLst>
          </p:cNvPr>
          <p:cNvGrpSpPr/>
          <p:nvPr/>
        </p:nvGrpSpPr>
        <p:grpSpPr>
          <a:xfrm>
            <a:off x="5073805" y="5442824"/>
            <a:ext cx="2044389" cy="590199"/>
            <a:chOff x="829792" y="3693445"/>
            <a:chExt cx="2044389" cy="590199"/>
          </a:xfrm>
        </p:grpSpPr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E3BFE5A2-0285-42AA-B492-D605BCE4EAE7}"/>
                </a:ext>
              </a:extLst>
            </p:cNvPr>
            <p:cNvSpPr txBox="1"/>
            <p:nvPr/>
          </p:nvSpPr>
          <p:spPr>
            <a:xfrm>
              <a:off x="829792" y="3693445"/>
              <a:ext cx="204438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Creative Template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1349E559-F460-4890-A097-F1037A32B07E}"/>
                </a:ext>
              </a:extLst>
            </p:cNvPr>
            <p:cNvSpPr txBox="1"/>
            <p:nvPr/>
          </p:nvSpPr>
          <p:spPr>
            <a:xfrm>
              <a:off x="1217284" y="4006645"/>
              <a:ext cx="1269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Some text</a:t>
              </a:r>
            </a:p>
          </p:txBody>
        </p:sp>
      </p:grpSp>
      <p:sp>
        <p:nvSpPr>
          <p:cNvPr id="128" name="TextBox 127">
            <a:extLst>
              <a:ext uri="{FF2B5EF4-FFF2-40B4-BE49-F238E27FC236}">
                <a16:creationId xmlns:a16="http://schemas.microsoft.com/office/drawing/2014/main" id="{9E92EEAC-D6CB-4106-9634-2B2CB06093A0}"/>
              </a:ext>
            </a:extLst>
          </p:cNvPr>
          <p:cNvSpPr txBox="1"/>
          <p:nvPr/>
        </p:nvSpPr>
        <p:spPr>
          <a:xfrm>
            <a:off x="5775959" y="4589481"/>
            <a:ext cx="640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Roboto Slab" pitchFamily="2" charset="0"/>
                <a:ea typeface="Roboto Slab" pitchFamily="2" charset="0"/>
              </a:rPr>
              <a:t>2015</a:t>
            </a:r>
          </a:p>
        </p:txBody>
      </p:sp>
      <p:sp>
        <p:nvSpPr>
          <p:cNvPr id="130" name="Isosceles Triangle 129">
            <a:extLst>
              <a:ext uri="{FF2B5EF4-FFF2-40B4-BE49-F238E27FC236}">
                <a16:creationId xmlns:a16="http://schemas.microsoft.com/office/drawing/2014/main" id="{91478D9F-630E-4179-BCD9-B838B4A16D63}"/>
              </a:ext>
            </a:extLst>
          </p:cNvPr>
          <p:cNvSpPr/>
          <p:nvPr/>
        </p:nvSpPr>
        <p:spPr>
          <a:xfrm>
            <a:off x="1729276" y="5026328"/>
            <a:ext cx="262238" cy="15335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42CBD830-F959-4111-967B-AF3A146A6B66}"/>
              </a:ext>
            </a:extLst>
          </p:cNvPr>
          <p:cNvGrpSpPr/>
          <p:nvPr/>
        </p:nvGrpSpPr>
        <p:grpSpPr>
          <a:xfrm>
            <a:off x="838200" y="5442824"/>
            <a:ext cx="2044389" cy="590199"/>
            <a:chOff x="829792" y="3693445"/>
            <a:chExt cx="2044389" cy="590199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99418B6D-9D3C-4FCA-9899-5A9A5928DF27}"/>
                </a:ext>
              </a:extLst>
            </p:cNvPr>
            <p:cNvSpPr txBox="1"/>
            <p:nvPr/>
          </p:nvSpPr>
          <p:spPr>
            <a:xfrm>
              <a:off x="829792" y="3693445"/>
              <a:ext cx="204438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Creative Template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AE55D746-1870-48A1-B58B-53E120C3D872}"/>
                </a:ext>
              </a:extLst>
            </p:cNvPr>
            <p:cNvSpPr txBox="1"/>
            <p:nvPr/>
          </p:nvSpPr>
          <p:spPr>
            <a:xfrm>
              <a:off x="1217284" y="4006645"/>
              <a:ext cx="1269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Some text</a:t>
              </a:r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F803DACD-5A48-4333-8252-A1A16E2D8238}"/>
              </a:ext>
            </a:extLst>
          </p:cNvPr>
          <p:cNvSpPr txBox="1"/>
          <p:nvPr/>
        </p:nvSpPr>
        <p:spPr>
          <a:xfrm>
            <a:off x="1540354" y="4589481"/>
            <a:ext cx="640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Roboto Slab" pitchFamily="2" charset="0"/>
                <a:ea typeface="Roboto Slab" pitchFamily="2" charset="0"/>
              </a:rPr>
              <a:t>2013</a:t>
            </a:r>
          </a:p>
        </p:txBody>
      </p:sp>
      <p:sp>
        <p:nvSpPr>
          <p:cNvPr id="136" name="Isosceles Triangle 135">
            <a:extLst>
              <a:ext uri="{FF2B5EF4-FFF2-40B4-BE49-F238E27FC236}">
                <a16:creationId xmlns:a16="http://schemas.microsoft.com/office/drawing/2014/main" id="{1755158B-C5AC-4EB5-B9B4-3C4FC7BC0730}"/>
              </a:ext>
            </a:extLst>
          </p:cNvPr>
          <p:cNvSpPr/>
          <p:nvPr/>
        </p:nvSpPr>
        <p:spPr>
          <a:xfrm>
            <a:off x="10256335" y="5026328"/>
            <a:ext cx="262238" cy="15335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C9F02D2B-1487-4B6A-9C2F-CADA84E6D59A}"/>
              </a:ext>
            </a:extLst>
          </p:cNvPr>
          <p:cNvGrpSpPr/>
          <p:nvPr/>
        </p:nvGrpSpPr>
        <p:grpSpPr>
          <a:xfrm>
            <a:off x="9365259" y="5442824"/>
            <a:ext cx="2044389" cy="590199"/>
            <a:chOff x="829792" y="3693445"/>
            <a:chExt cx="2044389" cy="590199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7DA9B17D-15BE-476F-8FAF-F1C85C3E38A9}"/>
                </a:ext>
              </a:extLst>
            </p:cNvPr>
            <p:cNvSpPr txBox="1"/>
            <p:nvPr/>
          </p:nvSpPr>
          <p:spPr>
            <a:xfrm>
              <a:off x="829792" y="3693445"/>
              <a:ext cx="204438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Creative Template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8712B261-7E3D-4F5F-83AE-9934274D3C29}"/>
                </a:ext>
              </a:extLst>
            </p:cNvPr>
            <p:cNvSpPr txBox="1"/>
            <p:nvPr/>
          </p:nvSpPr>
          <p:spPr>
            <a:xfrm>
              <a:off x="1217284" y="4006645"/>
              <a:ext cx="1269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Some text</a:t>
              </a:r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438852A8-0FDF-461D-9B67-2BE3FBA839C6}"/>
              </a:ext>
            </a:extLst>
          </p:cNvPr>
          <p:cNvSpPr txBox="1"/>
          <p:nvPr/>
        </p:nvSpPr>
        <p:spPr>
          <a:xfrm>
            <a:off x="10067413" y="4589481"/>
            <a:ext cx="640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Roboto Slab" pitchFamily="2" charset="0"/>
                <a:ea typeface="Roboto Slab" pitchFamily="2" charset="0"/>
              </a:rPr>
              <a:t>2017</a:t>
            </a:r>
          </a:p>
        </p:txBody>
      </p:sp>
      <p:sp>
        <p:nvSpPr>
          <p:cNvPr id="156" name="Isosceles Triangle 155">
            <a:extLst>
              <a:ext uri="{FF2B5EF4-FFF2-40B4-BE49-F238E27FC236}">
                <a16:creationId xmlns:a16="http://schemas.microsoft.com/office/drawing/2014/main" id="{3FEDD10F-7C9C-4FBD-AD21-63C113FE9B15}"/>
              </a:ext>
            </a:extLst>
          </p:cNvPr>
          <p:cNvSpPr/>
          <p:nvPr/>
        </p:nvSpPr>
        <p:spPr>
          <a:xfrm>
            <a:off x="3887185" y="5026328"/>
            <a:ext cx="262238" cy="15335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Isosceles Triangle 156">
            <a:extLst>
              <a:ext uri="{FF2B5EF4-FFF2-40B4-BE49-F238E27FC236}">
                <a16:creationId xmlns:a16="http://schemas.microsoft.com/office/drawing/2014/main" id="{CB7A2086-1D30-44B1-8A7B-7E18A6128287}"/>
              </a:ext>
            </a:extLst>
          </p:cNvPr>
          <p:cNvSpPr/>
          <p:nvPr/>
        </p:nvSpPr>
        <p:spPr>
          <a:xfrm>
            <a:off x="8125274" y="5026328"/>
            <a:ext cx="262238" cy="153353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6449F32A-80F2-439E-A9AA-4DCEEAAE2F87}"/>
              </a:ext>
            </a:extLst>
          </p:cNvPr>
          <p:cNvSpPr txBox="1"/>
          <p:nvPr/>
        </p:nvSpPr>
        <p:spPr>
          <a:xfrm>
            <a:off x="3698263" y="4589481"/>
            <a:ext cx="640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Roboto Slab" pitchFamily="2" charset="0"/>
                <a:ea typeface="Roboto Slab" pitchFamily="2" charset="0"/>
              </a:rPr>
              <a:t>2014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A220E6B1-D58C-4FB4-8AEF-5BBD8140729D}"/>
              </a:ext>
            </a:extLst>
          </p:cNvPr>
          <p:cNvSpPr txBox="1"/>
          <p:nvPr/>
        </p:nvSpPr>
        <p:spPr>
          <a:xfrm>
            <a:off x="7933868" y="4589481"/>
            <a:ext cx="640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Roboto Slab" pitchFamily="2" charset="0"/>
                <a:ea typeface="Roboto Slab" pitchFamily="2" charset="0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32FBFEB-E6EE-4809-BFA1-1E4D6A4092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93014B-6255-4237-A35B-3F94E6595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</p:spPr>
        <p:txBody>
          <a:bodyPr/>
          <a:lstStyle/>
          <a:p>
            <a:r>
              <a:rPr lang="en-US" b="1" dirty="0"/>
              <a:t>Our Information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DA5E6CB-FFEF-48F2-B658-82A96719EC24}"/>
              </a:ext>
            </a:extLst>
          </p:cNvPr>
          <p:cNvSpPr/>
          <p:nvPr/>
        </p:nvSpPr>
        <p:spPr>
          <a:xfrm>
            <a:off x="7117431" y="2340764"/>
            <a:ext cx="5074569" cy="37168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E90E183-143E-4845-B5E3-18D89044403F}"/>
              </a:ext>
            </a:extLst>
          </p:cNvPr>
          <p:cNvGrpSpPr/>
          <p:nvPr/>
        </p:nvGrpSpPr>
        <p:grpSpPr>
          <a:xfrm>
            <a:off x="533400" y="2241123"/>
            <a:ext cx="6090617" cy="3816493"/>
            <a:chOff x="-8557142" y="1881653"/>
            <a:chExt cx="6090617" cy="3816493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CEAB8D4D-D5FA-4CEF-8C76-EB95EE31B7FF}"/>
                </a:ext>
              </a:extLst>
            </p:cNvPr>
            <p:cNvGrpSpPr/>
            <p:nvPr/>
          </p:nvGrpSpPr>
          <p:grpSpPr>
            <a:xfrm>
              <a:off x="-8027542" y="2113692"/>
              <a:ext cx="5561016" cy="3185961"/>
              <a:chOff x="5010150" y="1287463"/>
              <a:chExt cx="5561016" cy="3185961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03510E0E-06E3-4C34-8B35-74059C782A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0150" y="1287463"/>
                <a:ext cx="5561016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9CA4312A-90A4-401A-B870-2074CF4757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0150" y="1606059"/>
                <a:ext cx="5561016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F232BA8F-B86F-47D9-992B-A1228510C1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0150" y="1924655"/>
                <a:ext cx="5561016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BFDA2957-E571-4855-BF33-58A5DC676B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0150" y="2243251"/>
                <a:ext cx="5561016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0C3AAB35-040A-4319-A83C-8B3B3D9E79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0150" y="2561847"/>
                <a:ext cx="5561016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918E1409-005A-4903-97F5-B0B0A08F9F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0150" y="2880443"/>
                <a:ext cx="5561016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62A42A2A-DD2F-49DE-8047-4D53BC3938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0150" y="3199039"/>
                <a:ext cx="5561016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FAB9D9D5-210E-49FA-A902-7209BE71D1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0150" y="3517635"/>
                <a:ext cx="5561016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B53A87A6-59C7-46F5-8CF3-175D118AF6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0150" y="3836231"/>
                <a:ext cx="5561016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A7044928-44AD-4EC0-9EE9-A147C31766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0150" y="4154827"/>
                <a:ext cx="5561016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0D63385D-4A0D-494C-BE30-2937E3C1BD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0150" y="4473424"/>
                <a:ext cx="5561016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00C0BF89-1C68-451B-8C54-4AA7042DB784}"/>
                </a:ext>
              </a:extLst>
            </p:cNvPr>
            <p:cNvGrpSpPr/>
            <p:nvPr/>
          </p:nvGrpSpPr>
          <p:grpSpPr>
            <a:xfrm>
              <a:off x="-7836801" y="2116540"/>
              <a:ext cx="5370276" cy="3193777"/>
              <a:chOff x="6421438" y="1816100"/>
              <a:chExt cx="3963988" cy="2357438"/>
            </a:xfrm>
          </p:grpSpPr>
          <p:sp>
            <p:nvSpPr>
              <p:cNvPr id="80" name="Rectangle 30">
                <a:extLst>
                  <a:ext uri="{FF2B5EF4-FFF2-40B4-BE49-F238E27FC236}">
                    <a16:creationId xmlns:a16="http://schemas.microsoft.com/office/drawing/2014/main" id="{3EC33058-E011-430D-86F6-FA92D22728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07163" y="3162300"/>
                <a:ext cx="569913" cy="92392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1" name="Rectangle 31">
                <a:extLst>
                  <a:ext uri="{FF2B5EF4-FFF2-40B4-BE49-F238E27FC236}">
                    <a16:creationId xmlns:a16="http://schemas.microsoft.com/office/drawing/2014/main" id="{9BB238E5-4CE0-4AF8-A758-0B8DD240B9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34250" y="2638425"/>
                <a:ext cx="569913" cy="14478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Rectangle 32">
                <a:extLst>
                  <a:ext uri="{FF2B5EF4-FFF2-40B4-BE49-F238E27FC236}">
                    <a16:creationId xmlns:a16="http://schemas.microsoft.com/office/drawing/2014/main" id="{60F5981B-0260-449E-AC02-14F5A7787F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61338" y="2981325"/>
                <a:ext cx="569913" cy="11049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Rectangle 33">
                <a:extLst>
                  <a:ext uri="{FF2B5EF4-FFF2-40B4-BE49-F238E27FC236}">
                    <a16:creationId xmlns:a16="http://schemas.microsoft.com/office/drawing/2014/main" id="{209AF574-C727-430A-B6A2-79E12C2AC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88425" y="2043113"/>
                <a:ext cx="569913" cy="204311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Rectangle 34">
                <a:extLst>
                  <a:ext uri="{FF2B5EF4-FFF2-40B4-BE49-F238E27FC236}">
                    <a16:creationId xmlns:a16="http://schemas.microsoft.com/office/drawing/2014/main" id="{2232470F-1770-41AA-9E15-5BF3600CFA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3925" y="2501900"/>
                <a:ext cx="571500" cy="158432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5" name="Freeform 35">
                <a:extLst>
                  <a:ext uri="{FF2B5EF4-FFF2-40B4-BE49-F238E27FC236}">
                    <a16:creationId xmlns:a16="http://schemas.microsoft.com/office/drawing/2014/main" id="{FD56AF87-B929-4D26-AD8B-71C88C5406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438" y="1816100"/>
                <a:ext cx="3963988" cy="2357438"/>
              </a:xfrm>
              <a:custGeom>
                <a:avLst/>
                <a:gdLst>
                  <a:gd name="T0" fmla="*/ 2497 w 2497"/>
                  <a:gd name="T1" fmla="*/ 1485 h 1485"/>
                  <a:gd name="T2" fmla="*/ 0 w 2497"/>
                  <a:gd name="T3" fmla="*/ 1485 h 1485"/>
                  <a:gd name="T4" fmla="*/ 0 w 2497"/>
                  <a:gd name="T5" fmla="*/ 0 h 1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97" h="1485">
                    <a:moveTo>
                      <a:pt x="2497" y="1485"/>
                    </a:moveTo>
                    <a:lnTo>
                      <a:pt x="0" y="1485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flat">
                <a:solidFill>
                  <a:srgbClr val="A7A9A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271B92C3-6BB7-4B62-85F6-90886DE977F2}"/>
                </a:ext>
              </a:extLst>
            </p:cNvPr>
            <p:cNvSpPr/>
            <p:nvPr/>
          </p:nvSpPr>
          <p:spPr>
            <a:xfrm>
              <a:off x="-7648163" y="5374981"/>
              <a:ext cx="62709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2013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B9C249A0-B65C-4714-935C-C160E68E69D5}"/>
                </a:ext>
              </a:extLst>
            </p:cNvPr>
            <p:cNvSpPr/>
            <p:nvPr/>
          </p:nvSpPr>
          <p:spPr>
            <a:xfrm>
              <a:off x="-6527653" y="5374981"/>
              <a:ext cx="62709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2014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C8AD20E0-FA8D-4A5D-A11E-BDEC49DDBA38}"/>
                </a:ext>
              </a:extLst>
            </p:cNvPr>
            <p:cNvSpPr/>
            <p:nvPr/>
          </p:nvSpPr>
          <p:spPr>
            <a:xfrm>
              <a:off x="-5407143" y="5374981"/>
              <a:ext cx="62709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2015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B73F0E75-66D0-4371-AE4A-8FD094CD4C95}"/>
                </a:ext>
              </a:extLst>
            </p:cNvPr>
            <p:cNvSpPr/>
            <p:nvPr/>
          </p:nvSpPr>
          <p:spPr>
            <a:xfrm>
              <a:off x="-4286633" y="5374981"/>
              <a:ext cx="62709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2016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08A79A4A-5230-433E-8295-7544E207BEE8}"/>
                </a:ext>
              </a:extLst>
            </p:cNvPr>
            <p:cNvSpPr/>
            <p:nvPr/>
          </p:nvSpPr>
          <p:spPr>
            <a:xfrm>
              <a:off x="-3166123" y="5374981"/>
              <a:ext cx="62709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2017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9DF01345-F40E-4FE8-9EFC-0E36698A9981}"/>
                </a:ext>
              </a:extLst>
            </p:cNvPr>
            <p:cNvSpPr/>
            <p:nvPr/>
          </p:nvSpPr>
          <p:spPr>
            <a:xfrm>
              <a:off x="-8557142" y="1881653"/>
              <a:ext cx="662764" cy="35868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100</a:t>
              </a:r>
            </a:p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90</a:t>
              </a:r>
            </a:p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80</a:t>
              </a:r>
            </a:p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70</a:t>
              </a:r>
            </a:p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60</a:t>
              </a:r>
            </a:p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50</a:t>
              </a:r>
            </a:p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40</a:t>
              </a:r>
            </a:p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30</a:t>
              </a:r>
            </a:p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</a:t>
              </a:r>
            </a:p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10</a:t>
              </a:r>
            </a:p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00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6AA0F79-CA55-42BA-9E82-DC817E3C7251}"/>
              </a:ext>
            </a:extLst>
          </p:cNvPr>
          <p:cNvGrpSpPr/>
          <p:nvPr/>
        </p:nvGrpSpPr>
        <p:grpSpPr>
          <a:xfrm>
            <a:off x="7616323" y="2558479"/>
            <a:ext cx="3356429" cy="571938"/>
            <a:chOff x="838200" y="2100378"/>
            <a:chExt cx="3356429" cy="571938"/>
          </a:xfrm>
        </p:grpSpPr>
        <p:sp>
          <p:nvSpPr>
            <p:cNvPr id="51" name="Rectangle 4">
              <a:extLst>
                <a:ext uri="{FF2B5EF4-FFF2-40B4-BE49-F238E27FC236}">
                  <a16:creationId xmlns:a16="http://schemas.microsoft.com/office/drawing/2014/main" id="{5A021A09-ECD4-467E-916A-00948E7F8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9166" y="2100378"/>
              <a:ext cx="2735463" cy="57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just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image of professionalism and reliability. By</a:t>
              </a: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B88150EF-BD15-4277-8DCA-17D9645B8A97}"/>
                </a:ext>
              </a:extLst>
            </p:cNvPr>
            <p:cNvGrpSpPr/>
            <p:nvPr/>
          </p:nvGrpSpPr>
          <p:grpSpPr>
            <a:xfrm>
              <a:off x="838200" y="2185346"/>
              <a:ext cx="402002" cy="402002"/>
              <a:chOff x="7693017" y="1899377"/>
              <a:chExt cx="402002" cy="402002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4C2FD4E3-8B4A-435C-AE99-E9B4AA356A23}"/>
                  </a:ext>
                </a:extLst>
              </p:cNvPr>
              <p:cNvSpPr/>
              <p:nvPr/>
            </p:nvSpPr>
            <p:spPr>
              <a:xfrm>
                <a:off x="7693017" y="1899377"/>
                <a:ext cx="402002" cy="40200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452F9D4D-66B3-4BD2-9D25-BE9968CCE279}"/>
                  </a:ext>
                </a:extLst>
              </p:cNvPr>
              <p:cNvSpPr txBox="1"/>
              <p:nvPr/>
            </p:nvSpPr>
            <p:spPr>
              <a:xfrm>
                <a:off x="7739411" y="1938796"/>
                <a:ext cx="30921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1</a:t>
                </a:r>
              </a:p>
            </p:txBody>
          </p:sp>
        </p:grp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A6B13CC-9CE5-43A8-A129-1A2A7FBA8CD2}"/>
              </a:ext>
            </a:extLst>
          </p:cNvPr>
          <p:cNvGrpSpPr/>
          <p:nvPr/>
        </p:nvGrpSpPr>
        <p:grpSpPr>
          <a:xfrm>
            <a:off x="7616323" y="3444967"/>
            <a:ext cx="3356429" cy="571938"/>
            <a:chOff x="838200" y="3023159"/>
            <a:chExt cx="3356429" cy="571938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57B8F843-1387-4AC4-9E2B-D564EF72DC7B}"/>
                </a:ext>
              </a:extLst>
            </p:cNvPr>
            <p:cNvGrpSpPr/>
            <p:nvPr/>
          </p:nvGrpSpPr>
          <p:grpSpPr>
            <a:xfrm>
              <a:off x="838200" y="3108127"/>
              <a:ext cx="402002" cy="402002"/>
              <a:chOff x="7693017" y="1899377"/>
              <a:chExt cx="402002" cy="402002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B72748ED-33F0-4941-B593-619DE46D0430}"/>
                  </a:ext>
                </a:extLst>
              </p:cNvPr>
              <p:cNvSpPr/>
              <p:nvPr/>
            </p:nvSpPr>
            <p:spPr>
              <a:xfrm>
                <a:off x="7693017" y="1899377"/>
                <a:ext cx="402002" cy="40200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4CAF4521-F528-4456-BD4A-9292458CA772}"/>
                  </a:ext>
                </a:extLst>
              </p:cNvPr>
              <p:cNvSpPr txBox="1"/>
              <p:nvPr/>
            </p:nvSpPr>
            <p:spPr>
              <a:xfrm>
                <a:off x="7739411" y="1938796"/>
                <a:ext cx="30921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2</a:t>
                </a:r>
              </a:p>
            </p:txBody>
          </p:sp>
        </p:grpSp>
        <p:sp>
          <p:nvSpPr>
            <p:cNvPr id="57" name="Rectangle 4">
              <a:extLst>
                <a:ext uri="{FF2B5EF4-FFF2-40B4-BE49-F238E27FC236}">
                  <a16:creationId xmlns:a16="http://schemas.microsoft.com/office/drawing/2014/main" id="{36A9CADC-C8D9-4944-9279-9C38FC0D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9166" y="3023159"/>
              <a:ext cx="2735463" cy="57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just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image of professionalism and reliability. By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94679D4-74CE-431C-A861-CD0B9BC40B1B}"/>
              </a:ext>
            </a:extLst>
          </p:cNvPr>
          <p:cNvGrpSpPr/>
          <p:nvPr/>
        </p:nvGrpSpPr>
        <p:grpSpPr>
          <a:xfrm>
            <a:off x="7616323" y="4331455"/>
            <a:ext cx="3356429" cy="571938"/>
            <a:chOff x="838200" y="3945940"/>
            <a:chExt cx="3356429" cy="571938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4041B43B-3247-47DA-9A33-5B1851BAB5F8}"/>
                </a:ext>
              </a:extLst>
            </p:cNvPr>
            <p:cNvGrpSpPr/>
            <p:nvPr/>
          </p:nvGrpSpPr>
          <p:grpSpPr>
            <a:xfrm>
              <a:off x="838200" y="4030908"/>
              <a:ext cx="402002" cy="402002"/>
              <a:chOff x="7693017" y="1899377"/>
              <a:chExt cx="402002" cy="40200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67C10260-9BEA-414A-9B30-F1D6773AE846}"/>
                  </a:ext>
                </a:extLst>
              </p:cNvPr>
              <p:cNvSpPr/>
              <p:nvPr/>
            </p:nvSpPr>
            <p:spPr>
              <a:xfrm>
                <a:off x="7693017" y="1899377"/>
                <a:ext cx="402002" cy="40200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D5E64F6-A5CD-4B05-873D-BB8F367A7109}"/>
                  </a:ext>
                </a:extLst>
              </p:cNvPr>
              <p:cNvSpPr txBox="1"/>
              <p:nvPr/>
            </p:nvSpPr>
            <p:spPr>
              <a:xfrm>
                <a:off x="7739411" y="1938796"/>
                <a:ext cx="30921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3</a:t>
                </a:r>
              </a:p>
            </p:txBody>
          </p:sp>
        </p:grpSp>
        <p:sp>
          <p:nvSpPr>
            <p:cNvPr id="62" name="Rectangle 4">
              <a:extLst>
                <a:ext uri="{FF2B5EF4-FFF2-40B4-BE49-F238E27FC236}">
                  <a16:creationId xmlns:a16="http://schemas.microsoft.com/office/drawing/2014/main" id="{6A386A6C-CD13-4672-A557-DF766CE80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9166" y="3945940"/>
              <a:ext cx="2735463" cy="57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just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image of professionalism and reliability. By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5BE6AD9-7121-4864-81F7-41176AF4C55C}"/>
              </a:ext>
            </a:extLst>
          </p:cNvPr>
          <p:cNvGrpSpPr/>
          <p:nvPr/>
        </p:nvGrpSpPr>
        <p:grpSpPr>
          <a:xfrm>
            <a:off x="7616323" y="5217943"/>
            <a:ext cx="3356429" cy="571938"/>
            <a:chOff x="838200" y="4862590"/>
            <a:chExt cx="3356429" cy="571938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87187D71-B2F0-4174-85EB-0A5DE02BCD78}"/>
                </a:ext>
              </a:extLst>
            </p:cNvPr>
            <p:cNvGrpSpPr/>
            <p:nvPr/>
          </p:nvGrpSpPr>
          <p:grpSpPr>
            <a:xfrm>
              <a:off x="838200" y="4947558"/>
              <a:ext cx="402002" cy="402002"/>
              <a:chOff x="7693017" y="1899377"/>
              <a:chExt cx="402002" cy="402002"/>
            </a:xfrm>
          </p:grpSpPr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661EFA37-F5DD-46D4-B750-A1896720407A}"/>
                  </a:ext>
                </a:extLst>
              </p:cNvPr>
              <p:cNvSpPr/>
              <p:nvPr/>
            </p:nvSpPr>
            <p:spPr>
              <a:xfrm>
                <a:off x="7693017" y="1899377"/>
                <a:ext cx="402002" cy="402002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C37D49E-6DFA-4AF8-AE20-EFF5FF647F4B}"/>
                  </a:ext>
                </a:extLst>
              </p:cNvPr>
              <p:cNvSpPr txBox="1"/>
              <p:nvPr/>
            </p:nvSpPr>
            <p:spPr>
              <a:xfrm>
                <a:off x="7739411" y="1938796"/>
                <a:ext cx="30921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Raleway" panose="020B0503030101060003" pitchFamily="34" charset="0"/>
                  </a:rPr>
                  <a:t>4</a:t>
                </a:r>
              </a:p>
            </p:txBody>
          </p:sp>
        </p:grpSp>
        <p:sp>
          <p:nvSpPr>
            <p:cNvPr id="67" name="Rectangle 4">
              <a:extLst>
                <a:ext uri="{FF2B5EF4-FFF2-40B4-BE49-F238E27FC236}">
                  <a16:creationId xmlns:a16="http://schemas.microsoft.com/office/drawing/2014/main" id="{33C4BA22-0B3B-469B-86D0-1ADFC307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9166" y="4862590"/>
              <a:ext cx="2735463" cy="57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just">
                <a:lnSpc>
                  <a:spcPts val="17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image of professionalism and reliability. By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5B71CA7-DDB1-4BDD-BE8F-ABA9D1476E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E82EBEF-527F-4D6E-97CB-73F52FBAA7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FEA1FF3-2342-4B2C-862B-863AD21CD633}"/>
              </a:ext>
            </a:extLst>
          </p:cNvPr>
          <p:cNvSpPr/>
          <p:nvPr/>
        </p:nvSpPr>
        <p:spPr>
          <a:xfrm>
            <a:off x="1447800" y="2854667"/>
            <a:ext cx="3790950" cy="37528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4ED1A8D-A94E-41BC-BACB-83A662AC4E14}"/>
              </a:ext>
            </a:extLst>
          </p:cNvPr>
          <p:cNvGrpSpPr/>
          <p:nvPr/>
        </p:nvGrpSpPr>
        <p:grpSpPr>
          <a:xfrm>
            <a:off x="2060439" y="3714405"/>
            <a:ext cx="2565672" cy="2033375"/>
            <a:chOff x="2027376" y="3724487"/>
            <a:chExt cx="2565672" cy="2033375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FDB32A3-09E5-40C5-9D18-3E1EA30B77C6}"/>
                </a:ext>
              </a:extLst>
            </p:cNvPr>
            <p:cNvSpPr/>
            <p:nvPr/>
          </p:nvSpPr>
          <p:spPr>
            <a:xfrm>
              <a:off x="2322602" y="3724487"/>
              <a:ext cx="197522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Quality is Value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BB16B6D-721D-48AC-9123-2C4B250927E7}"/>
                </a:ext>
              </a:extLst>
            </p:cNvPr>
            <p:cNvSpPr/>
            <p:nvPr/>
          </p:nvSpPr>
          <p:spPr>
            <a:xfrm>
              <a:off x="2027376" y="4126646"/>
              <a:ext cx="2565672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software like Aldus PageMaker including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85A350-F469-4FA4-ABB9-C87C5EC6F15D}"/>
              </a:ext>
            </a:extLst>
          </p:cNvPr>
          <p:cNvSpPr>
            <a:spLocks noGrp="1"/>
          </p:cNvSpPr>
          <p:nvPr>
            <p:ph type="pic" sz="quarter" idx="109"/>
          </p:nvPr>
        </p:nvSpPr>
        <p:spPr/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12221</TotalTime>
  <Words>466</Words>
  <Application>Microsoft Office PowerPoint</Application>
  <PresentationFormat>Widescreen</PresentationFormat>
  <Paragraphs>108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Lato</vt:lpstr>
      <vt:lpstr>Montserrat-Regular</vt:lpstr>
      <vt:lpstr>Open Sans Condensed Light</vt:lpstr>
      <vt:lpstr>Raleway</vt:lpstr>
      <vt:lpstr>Roboto</vt:lpstr>
      <vt:lpstr>Roboto Slab</vt:lpstr>
      <vt:lpstr>Office Theme</vt:lpstr>
      <vt:lpstr>PowerPoint Presentation</vt:lpstr>
      <vt:lpstr>Welcome Message</vt:lpstr>
      <vt:lpstr>About us</vt:lpstr>
      <vt:lpstr>Our Services</vt:lpstr>
      <vt:lpstr>Our Team</vt:lpstr>
      <vt:lpstr>Our Portfolilo</vt:lpstr>
      <vt:lpstr>Our Timeline</vt:lpstr>
      <vt:lpstr>Our Information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1966</cp:revision>
  <dcterms:created xsi:type="dcterms:W3CDTF">2017-07-18T09:08:44Z</dcterms:created>
  <dcterms:modified xsi:type="dcterms:W3CDTF">2017-11-13T18:56:13Z</dcterms:modified>
</cp:coreProperties>
</file>